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diagrams/quickStyle17.xml" ContentType="application/vnd.openxmlformats-officedocument.drawingml.diagramStyle+xml"/>
  <Override PartName="/ppt/diagrams/drawing18.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colors12.xml" ContentType="application/vnd.openxmlformats-officedocument.drawingml.diagramColors+xml"/>
  <Override PartName="/ppt/slides/slide26.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diagrams/data11.xml" ContentType="application/vnd.openxmlformats-officedocument.drawingml.diagramData+xml"/>
  <Override PartName="/ppt/diagrams/quickStyle19.xml" ContentType="application/vnd.openxmlformats-officedocument.drawingml.diagramStyl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slideMasters/slideMaster2.xml" ContentType="application/vnd.openxmlformats-officedocument.presentationml.slideMaster+xml"/>
  <Override PartName="/ppt/slides/slide28.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slides/slide24.xml" ContentType="application/vnd.openxmlformats-officedocument.presentationml.slide+xml"/>
  <Default Extension="jpeg" ContentType="image/jpeg"/>
  <Override PartName="/ppt/slideLayouts/slideLayout16.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 id="2147483684" r:id="rId2"/>
  </p:sldMasterIdLst>
  <p:sldIdLst>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 id="279" r:id="rId25"/>
    <p:sldId id="281" r:id="rId26"/>
    <p:sldId id="282" r:id="rId27"/>
    <p:sldId id="283" r:id="rId28"/>
    <p:sldId id="284" r:id="rId29"/>
    <p:sldId id="285" r:id="rId30"/>
    <p:sldId id="286" r:id="rId31"/>
    <p:sldId id="287" r:id="rId32"/>
    <p:sldId id="288" r:id="rId33"/>
    <p:sldId id="289" r:id="rId34"/>
    <p:sldId id="290" r:id="rId35"/>
    <p:sldId id="291" r:id="rId3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B6A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8165" autoAdjust="0"/>
    <p:restoredTop sz="94660"/>
  </p:normalViewPr>
  <p:slideViewPr>
    <p:cSldViewPr snapToGrid="0">
      <p:cViewPr varScale="1">
        <p:scale>
          <a:sx n="78" d="100"/>
          <a:sy n="78" d="100"/>
        </p:scale>
        <p:origin x="-582" y="-84"/>
      </p:cViewPr>
      <p:guideLst>
        <p:guide orient="horz" pos="2160"/>
        <p:guide pos="2880"/>
      </p:guideLst>
    </p:cSldViewPr>
  </p:slideViewPr>
  <p:notesTextViewPr>
    <p:cViewPr>
      <p:scale>
        <a:sx n="100" d="100"/>
        <a:sy n="100" d="100"/>
      </p:scale>
      <p:origin x="0" y="0"/>
    </p:cViewPr>
  </p:notesTextViewPr>
  <p:gridSpacing cx="368685763" cy="368685763"/>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DA7D80-D20A-48E3-9DB9-151EA07D4381}"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pPr rtl="1"/>
          <a:endParaRPr lang="fa-IR"/>
        </a:p>
      </dgm:t>
    </dgm:pt>
    <dgm:pt modelId="{AED8A0F5-6B04-470E-9931-6A0A80A8EFD9}">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800" b="1" dirty="0" smtClean="0">
              <a:solidFill>
                <a:schemeClr val="tx2">
                  <a:lumMod val="50000"/>
                </a:schemeClr>
              </a:solidFill>
              <a:cs typeface="2  Titr" pitchFamily="2" charset="-78"/>
            </a:rPr>
            <a:t>یختص المضارع بالاعراب</a:t>
          </a:r>
          <a:endParaRPr lang="fa-IR" sz="2800" b="1" dirty="0">
            <a:solidFill>
              <a:schemeClr val="tx2">
                <a:lumMod val="50000"/>
              </a:schemeClr>
            </a:solidFill>
            <a:cs typeface="2  Titr" pitchFamily="2" charset="-78"/>
          </a:endParaRPr>
        </a:p>
      </dgm:t>
    </dgm:pt>
    <dgm:pt modelId="{798B3018-B5A7-4C17-91BA-27ACCA4645B9}" type="parTrans" cxnId="{B502C2EE-C688-4D6F-901A-CA9C7E5227E1}">
      <dgm:prSet/>
      <dgm:spPr/>
      <dgm:t>
        <a:bodyPr/>
        <a:lstStyle/>
        <a:p>
          <a:pPr rtl="1"/>
          <a:endParaRPr lang="fa-IR" b="1">
            <a:cs typeface="2  Badr" pitchFamily="2" charset="-78"/>
          </a:endParaRPr>
        </a:p>
      </dgm:t>
    </dgm:pt>
    <dgm:pt modelId="{DE393774-8DA7-4A57-B360-5F2D4742CB2B}" type="sibTrans" cxnId="{B502C2EE-C688-4D6F-901A-CA9C7E5227E1}">
      <dgm:prSet/>
      <dgm:spPr/>
      <dgm:t>
        <a:bodyPr/>
        <a:lstStyle/>
        <a:p>
          <a:pPr rtl="1"/>
          <a:endParaRPr lang="fa-IR" b="1">
            <a:cs typeface="2  Badr" pitchFamily="2" charset="-78"/>
          </a:endParaRPr>
        </a:p>
      </dgm:t>
    </dgm:pt>
    <dgm:pt modelId="{CD9CA00D-8649-4FB7-ACDE-B483FA5DA497}">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800" b="1" dirty="0" smtClean="0">
              <a:solidFill>
                <a:schemeClr val="tx2">
                  <a:lumMod val="50000"/>
                </a:schemeClr>
              </a:solidFill>
              <a:cs typeface="2  Badr" pitchFamily="2" charset="-78"/>
            </a:rPr>
            <a:t>یرتفع: بالتجرد عن الناصب و الجازم</a:t>
          </a:r>
          <a:endParaRPr lang="fa-IR" sz="2800" b="1" dirty="0">
            <a:solidFill>
              <a:schemeClr val="tx2">
                <a:lumMod val="50000"/>
              </a:schemeClr>
            </a:solidFill>
            <a:cs typeface="2  Badr" pitchFamily="2" charset="-78"/>
          </a:endParaRPr>
        </a:p>
      </dgm:t>
    </dgm:pt>
    <dgm:pt modelId="{C33C6009-7009-47A9-8651-B9FA341A9877}" type="parTrans" cxnId="{0CB8FDBA-5559-4DD1-BF1A-9D5D28059D5F}">
      <dgm:prSe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endParaRPr lang="fa-IR" b="1">
            <a:solidFill>
              <a:schemeClr val="tx2">
                <a:lumMod val="50000"/>
              </a:schemeClr>
            </a:solidFill>
            <a:cs typeface="2  Badr" pitchFamily="2" charset="-78"/>
          </a:endParaRPr>
        </a:p>
      </dgm:t>
    </dgm:pt>
    <dgm:pt modelId="{6EF1AFBC-2514-4B29-92F2-5BCCC55511D5}" type="sibTrans" cxnId="{0CB8FDBA-5559-4DD1-BF1A-9D5D28059D5F}">
      <dgm:prSet/>
      <dgm:spPr/>
      <dgm:t>
        <a:bodyPr/>
        <a:lstStyle/>
        <a:p>
          <a:pPr rtl="1"/>
          <a:endParaRPr lang="fa-IR" b="1">
            <a:cs typeface="2  Badr" pitchFamily="2" charset="-78"/>
          </a:endParaRPr>
        </a:p>
      </dgm:t>
    </dgm:pt>
    <dgm:pt modelId="{04DEAB7E-E26C-4D10-80E9-D8FE6C5095E8}">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3200" b="1" dirty="0" smtClean="0">
              <a:solidFill>
                <a:schemeClr val="tx2">
                  <a:lumMod val="50000"/>
                </a:schemeClr>
              </a:solidFill>
              <a:cs typeface="2  Badr" pitchFamily="2" charset="-78"/>
            </a:rPr>
            <a:t>ینصب بـ :</a:t>
          </a:r>
          <a:endParaRPr lang="fa-IR" sz="3200" b="1" dirty="0">
            <a:solidFill>
              <a:schemeClr val="tx2">
                <a:lumMod val="50000"/>
              </a:schemeClr>
            </a:solidFill>
            <a:cs typeface="2  Badr" pitchFamily="2" charset="-78"/>
          </a:endParaRPr>
        </a:p>
      </dgm:t>
    </dgm:pt>
    <dgm:pt modelId="{77714DBD-F334-4E5E-968C-C674889BC7E9}" type="parTrans" cxnId="{754F0123-5C70-42AB-986D-A1027A012F84}">
      <dgm:prSe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endParaRPr lang="fa-IR" b="1">
            <a:solidFill>
              <a:schemeClr val="tx2">
                <a:lumMod val="50000"/>
              </a:schemeClr>
            </a:solidFill>
            <a:cs typeface="2  Badr" pitchFamily="2" charset="-78"/>
          </a:endParaRPr>
        </a:p>
      </dgm:t>
    </dgm:pt>
    <dgm:pt modelId="{F854C41A-9440-4D87-889B-B328EB29C0BE}" type="sibTrans" cxnId="{754F0123-5C70-42AB-986D-A1027A012F84}">
      <dgm:prSet/>
      <dgm:spPr/>
      <dgm:t>
        <a:bodyPr/>
        <a:lstStyle/>
        <a:p>
          <a:pPr rtl="1"/>
          <a:endParaRPr lang="fa-IR" b="1">
            <a:cs typeface="2  Badr" pitchFamily="2" charset="-78"/>
          </a:endParaRPr>
        </a:p>
      </dgm:t>
    </dgm:pt>
    <dgm:pt modelId="{2CAC773D-1078-4E31-8985-42AC7425EAD9}">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3200" b="1" dirty="0" smtClean="0">
              <a:solidFill>
                <a:schemeClr val="tx2">
                  <a:lumMod val="50000"/>
                </a:schemeClr>
              </a:solidFill>
              <a:cs typeface="2  Badr" pitchFamily="2" charset="-78"/>
            </a:rPr>
            <a:t>یجزم بـ :</a:t>
          </a:r>
          <a:endParaRPr lang="fa-IR" sz="3200" b="1" dirty="0">
            <a:solidFill>
              <a:schemeClr val="tx2">
                <a:lumMod val="50000"/>
              </a:schemeClr>
            </a:solidFill>
            <a:cs typeface="2  Badr" pitchFamily="2" charset="-78"/>
          </a:endParaRPr>
        </a:p>
      </dgm:t>
    </dgm:pt>
    <dgm:pt modelId="{96E8C15E-241C-42CA-8BD2-9084855FB1B4}" type="parTrans" cxnId="{B92BD2F0-D170-4530-969E-FF39EFC328DB}">
      <dgm:prSe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endParaRPr lang="fa-IR" b="1">
            <a:solidFill>
              <a:schemeClr val="tx2">
                <a:lumMod val="50000"/>
              </a:schemeClr>
            </a:solidFill>
            <a:cs typeface="2  Badr" pitchFamily="2" charset="-78"/>
          </a:endParaRPr>
        </a:p>
      </dgm:t>
    </dgm:pt>
    <dgm:pt modelId="{3AEA90B4-835D-436E-8E58-C1CD7FCC6305}" type="sibTrans" cxnId="{B92BD2F0-D170-4530-969E-FF39EFC328DB}">
      <dgm:prSet/>
      <dgm:spPr/>
      <dgm:t>
        <a:bodyPr/>
        <a:lstStyle/>
        <a:p>
          <a:pPr rtl="1"/>
          <a:endParaRPr lang="fa-IR" b="1">
            <a:cs typeface="2  Badr" pitchFamily="2" charset="-78"/>
          </a:endParaRPr>
        </a:p>
      </dgm:t>
    </dgm:pt>
    <dgm:pt modelId="{BF011ECE-C505-454E-88B7-469D20D30BDF}">
      <dgm:prSe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800" b="1" dirty="0" smtClean="0">
              <a:solidFill>
                <a:schemeClr val="tx2">
                  <a:lumMod val="50000"/>
                </a:schemeClr>
              </a:solidFill>
              <a:cs typeface="2  Badr" pitchFamily="2" charset="-78"/>
            </a:rPr>
            <a:t>لن-کی-أن-إذن</a:t>
          </a:r>
          <a:endParaRPr lang="fa-IR" sz="2800" b="1" dirty="0">
            <a:solidFill>
              <a:schemeClr val="tx2">
                <a:lumMod val="50000"/>
              </a:schemeClr>
            </a:solidFill>
            <a:cs typeface="2  Badr" pitchFamily="2" charset="-78"/>
          </a:endParaRPr>
        </a:p>
      </dgm:t>
    </dgm:pt>
    <dgm:pt modelId="{E21BFC6A-919F-4DD8-9C33-1B0C399F20D7}" type="parTrans" cxnId="{45631CC6-110C-4AB3-8242-E98938FAD904}">
      <dgm:prSe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endParaRPr lang="fa-IR" b="1">
            <a:solidFill>
              <a:schemeClr val="tx2">
                <a:lumMod val="50000"/>
              </a:schemeClr>
            </a:solidFill>
            <a:cs typeface="2  Badr" pitchFamily="2" charset="-78"/>
          </a:endParaRPr>
        </a:p>
      </dgm:t>
    </dgm:pt>
    <dgm:pt modelId="{A32002D7-9F75-4D3F-9CEC-8576DE61C4E4}" type="sibTrans" cxnId="{45631CC6-110C-4AB3-8242-E98938FAD904}">
      <dgm:prSet/>
      <dgm:spPr/>
      <dgm:t>
        <a:bodyPr/>
        <a:lstStyle/>
        <a:p>
          <a:pPr rtl="1"/>
          <a:endParaRPr lang="fa-IR" b="1">
            <a:cs typeface="2  Badr" pitchFamily="2" charset="-78"/>
          </a:endParaRPr>
        </a:p>
      </dgm:t>
    </dgm:pt>
    <dgm:pt modelId="{DC316CF4-E699-40F9-B976-42D37983E939}">
      <dgm:prSe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800" b="1" dirty="0" smtClean="0">
              <a:solidFill>
                <a:schemeClr val="tx2">
                  <a:lumMod val="50000"/>
                </a:schemeClr>
              </a:solidFill>
              <a:cs typeface="2  Badr" pitchFamily="2" charset="-78"/>
            </a:rPr>
            <a:t>اللام و لا الطلبیتان - إ</a:t>
          </a:r>
          <a:r>
            <a:rPr lang="ar-SA" sz="2800" b="1" dirty="0" smtClean="0">
              <a:solidFill>
                <a:schemeClr val="tx2">
                  <a:lumMod val="50000"/>
                </a:schemeClr>
              </a:solidFill>
              <a:cs typeface="2  Badr" pitchFamily="2" charset="-78"/>
            </a:rPr>
            <a:t>ن</a:t>
          </a:r>
          <a:r>
            <a:rPr lang="fa-IR" sz="2800" b="1" dirty="0" smtClean="0">
              <a:solidFill>
                <a:schemeClr val="tx2">
                  <a:lumMod val="50000"/>
                </a:schemeClr>
              </a:solidFill>
              <a:cs typeface="2  Badr" pitchFamily="2" charset="-78"/>
            </a:rPr>
            <a:t>-</a:t>
          </a:r>
          <a:r>
            <a:rPr lang="ar-SA" sz="2800" b="1" dirty="0" smtClean="0">
              <a:solidFill>
                <a:schemeClr val="tx2">
                  <a:lumMod val="50000"/>
                </a:schemeClr>
              </a:solidFill>
              <a:cs typeface="2  Badr" pitchFamily="2" charset="-78"/>
            </a:rPr>
            <a:t> اذما</a:t>
          </a:r>
          <a:r>
            <a:rPr lang="fa-IR" sz="2800" b="1" dirty="0" smtClean="0">
              <a:solidFill>
                <a:schemeClr val="tx2">
                  <a:lumMod val="50000"/>
                </a:schemeClr>
              </a:solidFill>
              <a:cs typeface="2  Badr" pitchFamily="2" charset="-78"/>
            </a:rPr>
            <a:t>-</a:t>
          </a:r>
          <a:r>
            <a:rPr lang="ar-SA" sz="2800" b="1" dirty="0" smtClean="0">
              <a:solidFill>
                <a:schemeClr val="tx2">
                  <a:lumMod val="50000"/>
                </a:schemeClr>
              </a:solidFill>
              <a:cs typeface="2  Badr" pitchFamily="2" charset="-78"/>
            </a:rPr>
            <a:t> من </a:t>
          </a:r>
          <a:r>
            <a:rPr lang="fa-IR" sz="2800" b="1" dirty="0" smtClean="0">
              <a:solidFill>
                <a:schemeClr val="tx2">
                  <a:lumMod val="50000"/>
                </a:schemeClr>
              </a:solidFill>
              <a:cs typeface="2  Badr" pitchFamily="2" charset="-78"/>
            </a:rPr>
            <a:t>-</a:t>
          </a:r>
          <a:r>
            <a:rPr lang="ar-SA" sz="2800" b="1" dirty="0" smtClean="0">
              <a:solidFill>
                <a:schemeClr val="tx2">
                  <a:lumMod val="50000"/>
                </a:schemeClr>
              </a:solidFill>
              <a:cs typeface="2  Badr" pitchFamily="2" charset="-78"/>
            </a:rPr>
            <a:t> ما </a:t>
          </a:r>
          <a:r>
            <a:rPr lang="fa-IR" sz="2800" b="1" dirty="0" smtClean="0">
              <a:solidFill>
                <a:schemeClr val="tx2">
                  <a:lumMod val="50000"/>
                </a:schemeClr>
              </a:solidFill>
              <a:cs typeface="2  Badr" pitchFamily="2" charset="-78"/>
            </a:rPr>
            <a:t>-</a:t>
          </a:r>
          <a:r>
            <a:rPr lang="ar-SA" sz="2800" b="1" dirty="0" smtClean="0">
              <a:solidFill>
                <a:schemeClr val="tx2">
                  <a:lumMod val="50000"/>
                </a:schemeClr>
              </a:solidFill>
              <a:cs typeface="2  Badr" pitchFamily="2" charset="-78"/>
            </a:rPr>
            <a:t> متى </a:t>
          </a:r>
          <a:r>
            <a:rPr lang="fa-IR" sz="2800" b="1" dirty="0" smtClean="0">
              <a:solidFill>
                <a:schemeClr val="tx2">
                  <a:lumMod val="50000"/>
                </a:schemeClr>
              </a:solidFill>
              <a:cs typeface="2  Badr" pitchFamily="2" charset="-78"/>
            </a:rPr>
            <a:t>-</a:t>
          </a:r>
          <a:r>
            <a:rPr lang="ar-SA" sz="2800" b="1" dirty="0" smtClean="0">
              <a:solidFill>
                <a:schemeClr val="tx2">
                  <a:lumMod val="50000"/>
                </a:schemeClr>
              </a:solidFill>
              <a:cs typeface="2  Badr" pitchFamily="2" charset="-78"/>
            </a:rPr>
            <a:t> اى</a:t>
          </a:r>
          <a:r>
            <a:rPr lang="fa-IR" sz="2800" b="1" dirty="0" smtClean="0">
              <a:solidFill>
                <a:schemeClr val="tx2">
                  <a:lumMod val="50000"/>
                </a:schemeClr>
              </a:solidFill>
              <a:cs typeface="2  Badr" pitchFamily="2" charset="-78"/>
            </a:rPr>
            <a:t>ّ</a:t>
          </a:r>
          <a:r>
            <a:rPr lang="ar-SA" sz="2800" b="1" dirty="0" smtClean="0">
              <a:solidFill>
                <a:schemeClr val="tx2">
                  <a:lumMod val="50000"/>
                </a:schemeClr>
              </a:solidFill>
              <a:cs typeface="2  Badr" pitchFamily="2" charset="-78"/>
            </a:rPr>
            <a:t> </a:t>
          </a:r>
          <a:r>
            <a:rPr lang="fa-IR" sz="2800" b="1" dirty="0" smtClean="0">
              <a:solidFill>
                <a:schemeClr val="tx2">
                  <a:lumMod val="50000"/>
                </a:schemeClr>
              </a:solidFill>
              <a:cs typeface="2  Badr" pitchFamily="2" charset="-78"/>
            </a:rPr>
            <a:t>-</a:t>
          </a:r>
          <a:r>
            <a:rPr lang="ar-SA" sz="2800" b="1" dirty="0" smtClean="0">
              <a:solidFill>
                <a:schemeClr val="tx2">
                  <a:lumMod val="50000"/>
                </a:schemeClr>
              </a:solidFill>
              <a:cs typeface="2  Badr" pitchFamily="2" charset="-78"/>
            </a:rPr>
            <a:t> اي</a:t>
          </a:r>
          <a:r>
            <a:rPr lang="fa-IR" sz="2800" b="1" dirty="0" smtClean="0">
              <a:solidFill>
                <a:schemeClr val="tx2">
                  <a:lumMod val="50000"/>
                </a:schemeClr>
              </a:solidFill>
              <a:cs typeface="2  Badr" pitchFamily="2" charset="-78"/>
            </a:rPr>
            <a:t>ّ</a:t>
          </a:r>
          <a:r>
            <a:rPr lang="ar-SA" sz="2800" b="1" dirty="0" smtClean="0">
              <a:solidFill>
                <a:schemeClr val="tx2">
                  <a:lumMod val="50000"/>
                </a:schemeClr>
              </a:solidFill>
              <a:cs typeface="2  Badr" pitchFamily="2" charset="-78"/>
            </a:rPr>
            <a:t>ان </a:t>
          </a:r>
          <a:r>
            <a:rPr lang="fa-IR" sz="2800" b="1" dirty="0" smtClean="0">
              <a:solidFill>
                <a:schemeClr val="tx2">
                  <a:lumMod val="50000"/>
                </a:schemeClr>
              </a:solidFill>
              <a:cs typeface="2  Badr" pitchFamily="2" charset="-78"/>
            </a:rPr>
            <a:t>-</a:t>
          </a:r>
          <a:r>
            <a:rPr lang="ar-SA" sz="2800" b="1" dirty="0" smtClean="0">
              <a:solidFill>
                <a:schemeClr val="tx2">
                  <a:lumMod val="50000"/>
                </a:schemeClr>
              </a:solidFill>
              <a:cs typeface="2  Badr" pitchFamily="2" charset="-78"/>
            </a:rPr>
            <a:t> اين </a:t>
          </a:r>
          <a:r>
            <a:rPr lang="fa-IR" sz="2800" b="1" dirty="0" smtClean="0">
              <a:solidFill>
                <a:schemeClr val="tx2">
                  <a:lumMod val="50000"/>
                </a:schemeClr>
              </a:solidFill>
              <a:cs typeface="2  Badr" pitchFamily="2" charset="-78"/>
            </a:rPr>
            <a:t>-</a:t>
          </a:r>
          <a:r>
            <a:rPr lang="ar-SA" sz="2800" b="1" dirty="0" smtClean="0">
              <a:solidFill>
                <a:schemeClr val="tx2">
                  <a:lumMod val="50000"/>
                </a:schemeClr>
              </a:solidFill>
              <a:cs typeface="2  Badr" pitchFamily="2" charset="-78"/>
            </a:rPr>
            <a:t> ان</a:t>
          </a:r>
          <a:r>
            <a:rPr lang="fa-IR" sz="2800" b="1" dirty="0" smtClean="0">
              <a:solidFill>
                <a:schemeClr val="tx2">
                  <a:lumMod val="50000"/>
                </a:schemeClr>
              </a:solidFill>
              <a:cs typeface="2  Badr" pitchFamily="2" charset="-78"/>
            </a:rPr>
            <a:t>ّ</a:t>
          </a:r>
          <a:r>
            <a:rPr lang="ar-SA" sz="2800" b="1" dirty="0" smtClean="0">
              <a:solidFill>
                <a:schemeClr val="tx2">
                  <a:lumMod val="50000"/>
                </a:schemeClr>
              </a:solidFill>
              <a:cs typeface="2  Badr" pitchFamily="2" charset="-78"/>
            </a:rPr>
            <a:t>ى </a:t>
          </a:r>
          <a:r>
            <a:rPr lang="fa-IR" sz="2800" b="1" dirty="0" smtClean="0">
              <a:solidFill>
                <a:schemeClr val="tx2">
                  <a:lumMod val="50000"/>
                </a:schemeClr>
              </a:solidFill>
              <a:cs typeface="2  Badr" pitchFamily="2" charset="-78"/>
            </a:rPr>
            <a:t>-</a:t>
          </a:r>
          <a:r>
            <a:rPr lang="ar-SA" sz="2800" b="1" dirty="0" smtClean="0">
              <a:solidFill>
                <a:schemeClr val="tx2">
                  <a:lumMod val="50000"/>
                </a:schemeClr>
              </a:solidFill>
              <a:cs typeface="2  Badr" pitchFamily="2" charset="-78"/>
            </a:rPr>
            <a:t> حيثما </a:t>
          </a:r>
          <a:r>
            <a:rPr lang="fa-IR" sz="2800" b="1" dirty="0" smtClean="0">
              <a:solidFill>
                <a:schemeClr val="tx2">
                  <a:lumMod val="50000"/>
                </a:schemeClr>
              </a:solidFill>
              <a:cs typeface="2  Badr" pitchFamily="2" charset="-78"/>
            </a:rPr>
            <a:t>-</a:t>
          </a:r>
          <a:r>
            <a:rPr lang="ar-SA" sz="2800" b="1" dirty="0" smtClean="0">
              <a:solidFill>
                <a:schemeClr val="tx2">
                  <a:lumMod val="50000"/>
                </a:schemeClr>
              </a:solidFill>
              <a:cs typeface="2  Badr" pitchFamily="2" charset="-78"/>
            </a:rPr>
            <a:t> مهما</a:t>
          </a:r>
          <a:r>
            <a:rPr lang="fa-IR" sz="2800" b="1" dirty="0" smtClean="0">
              <a:solidFill>
                <a:schemeClr val="tx2">
                  <a:lumMod val="50000"/>
                </a:schemeClr>
              </a:solidFill>
              <a:cs typeface="2  Badr" pitchFamily="2" charset="-78"/>
            </a:rPr>
            <a:t> </a:t>
          </a:r>
          <a:endParaRPr lang="fa-IR" sz="2800" b="1" dirty="0">
            <a:solidFill>
              <a:schemeClr val="tx2">
                <a:lumMod val="50000"/>
              </a:schemeClr>
            </a:solidFill>
            <a:cs typeface="2  Badr" pitchFamily="2" charset="-78"/>
          </a:endParaRPr>
        </a:p>
      </dgm:t>
    </dgm:pt>
    <dgm:pt modelId="{68999FE6-3ABD-4170-8030-3FB422E17B05}" type="parTrans" cxnId="{5BD21945-6BC7-46BD-A885-9186E82AE055}">
      <dgm:prSe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endParaRPr lang="fa-IR" b="1">
            <a:solidFill>
              <a:schemeClr val="tx2">
                <a:lumMod val="50000"/>
              </a:schemeClr>
            </a:solidFill>
            <a:cs typeface="2  Badr" pitchFamily="2" charset="-78"/>
          </a:endParaRPr>
        </a:p>
      </dgm:t>
    </dgm:pt>
    <dgm:pt modelId="{89C5B905-B213-4B80-8DE4-41BC284AD228}" type="sibTrans" cxnId="{5BD21945-6BC7-46BD-A885-9186E82AE055}">
      <dgm:prSet/>
      <dgm:spPr/>
      <dgm:t>
        <a:bodyPr/>
        <a:lstStyle/>
        <a:p>
          <a:pPr rtl="1"/>
          <a:endParaRPr lang="fa-IR" b="1">
            <a:cs typeface="2  Badr" pitchFamily="2" charset="-78"/>
          </a:endParaRPr>
        </a:p>
      </dgm:t>
    </dgm:pt>
    <dgm:pt modelId="{55603E2A-0E85-4B5B-BFB1-0F93DA174EE9}" type="pres">
      <dgm:prSet presAssocID="{00DA7D80-D20A-48E3-9DB9-151EA07D4381}" presName="diagram" presStyleCnt="0">
        <dgm:presLayoutVars>
          <dgm:chPref val="1"/>
          <dgm:dir val="rev"/>
          <dgm:animOne val="branch"/>
          <dgm:animLvl val="lvl"/>
          <dgm:resizeHandles val="exact"/>
        </dgm:presLayoutVars>
      </dgm:prSet>
      <dgm:spPr/>
      <dgm:t>
        <a:bodyPr/>
        <a:lstStyle/>
        <a:p>
          <a:pPr rtl="1"/>
          <a:endParaRPr lang="fa-IR"/>
        </a:p>
      </dgm:t>
    </dgm:pt>
    <dgm:pt modelId="{C9F1A07E-3EA4-4621-AB7F-084731D5C76C}" type="pres">
      <dgm:prSet presAssocID="{AED8A0F5-6B04-470E-9931-6A0A80A8EFD9}" presName="root1" presStyleCnt="0"/>
      <dgm:spPr/>
      <dgm:t>
        <a:bodyPr/>
        <a:lstStyle/>
        <a:p>
          <a:pPr rtl="1"/>
          <a:endParaRPr lang="fa-IR"/>
        </a:p>
      </dgm:t>
    </dgm:pt>
    <dgm:pt modelId="{D5718F4D-EFC3-4C36-8023-503D23D582D5}" type="pres">
      <dgm:prSet presAssocID="{AED8A0F5-6B04-470E-9931-6A0A80A8EFD9}" presName="LevelOneTextNode" presStyleLbl="node0" presStyleIdx="0" presStyleCnt="1" custScaleX="116615" custScaleY="234976">
        <dgm:presLayoutVars>
          <dgm:chPref val="3"/>
        </dgm:presLayoutVars>
      </dgm:prSet>
      <dgm:spPr/>
      <dgm:t>
        <a:bodyPr/>
        <a:lstStyle/>
        <a:p>
          <a:pPr rtl="1"/>
          <a:endParaRPr lang="fa-IR"/>
        </a:p>
      </dgm:t>
    </dgm:pt>
    <dgm:pt modelId="{7535F737-66A8-4C51-8331-DA5B0FC5AD03}" type="pres">
      <dgm:prSet presAssocID="{AED8A0F5-6B04-470E-9931-6A0A80A8EFD9}" presName="level2hierChild" presStyleCnt="0"/>
      <dgm:spPr/>
      <dgm:t>
        <a:bodyPr/>
        <a:lstStyle/>
        <a:p>
          <a:pPr rtl="1"/>
          <a:endParaRPr lang="fa-IR"/>
        </a:p>
      </dgm:t>
    </dgm:pt>
    <dgm:pt modelId="{4DCD03AE-824D-4D5C-B330-0E1AF2B3034C}" type="pres">
      <dgm:prSet presAssocID="{C33C6009-7009-47A9-8651-B9FA341A9877}" presName="conn2-1" presStyleLbl="parChTrans1D2" presStyleIdx="0" presStyleCnt="3"/>
      <dgm:spPr/>
      <dgm:t>
        <a:bodyPr/>
        <a:lstStyle/>
        <a:p>
          <a:pPr rtl="1"/>
          <a:endParaRPr lang="fa-IR"/>
        </a:p>
      </dgm:t>
    </dgm:pt>
    <dgm:pt modelId="{F2DE447C-8F25-4692-965B-6D87C0B692E9}" type="pres">
      <dgm:prSet presAssocID="{C33C6009-7009-47A9-8651-B9FA341A9877}" presName="connTx" presStyleLbl="parChTrans1D2" presStyleIdx="0" presStyleCnt="3"/>
      <dgm:spPr/>
      <dgm:t>
        <a:bodyPr/>
        <a:lstStyle/>
        <a:p>
          <a:pPr rtl="1"/>
          <a:endParaRPr lang="fa-IR"/>
        </a:p>
      </dgm:t>
    </dgm:pt>
    <dgm:pt modelId="{016D8845-3360-47EB-8E7B-FE90F7E42E26}" type="pres">
      <dgm:prSet presAssocID="{CD9CA00D-8649-4FB7-ACDE-B483FA5DA497}" presName="root2" presStyleCnt="0"/>
      <dgm:spPr/>
      <dgm:t>
        <a:bodyPr/>
        <a:lstStyle/>
        <a:p>
          <a:pPr rtl="1"/>
          <a:endParaRPr lang="fa-IR"/>
        </a:p>
      </dgm:t>
    </dgm:pt>
    <dgm:pt modelId="{B0A1D637-F6C2-42AC-8E79-87BED8DED15F}" type="pres">
      <dgm:prSet presAssocID="{CD9CA00D-8649-4FB7-ACDE-B483FA5DA497}" presName="LevelTwoTextNode" presStyleLbl="node2" presStyleIdx="0" presStyleCnt="3" custScaleX="264096" custScaleY="75984" custLinFactNeighborX="10259" custLinFactNeighborY="-65186">
        <dgm:presLayoutVars>
          <dgm:chPref val="3"/>
        </dgm:presLayoutVars>
      </dgm:prSet>
      <dgm:spPr/>
      <dgm:t>
        <a:bodyPr/>
        <a:lstStyle/>
        <a:p>
          <a:pPr rtl="1"/>
          <a:endParaRPr lang="fa-IR"/>
        </a:p>
      </dgm:t>
    </dgm:pt>
    <dgm:pt modelId="{05E44F05-978E-4800-9314-53AFBD6BAC91}" type="pres">
      <dgm:prSet presAssocID="{CD9CA00D-8649-4FB7-ACDE-B483FA5DA497}" presName="level3hierChild" presStyleCnt="0"/>
      <dgm:spPr/>
      <dgm:t>
        <a:bodyPr/>
        <a:lstStyle/>
        <a:p>
          <a:pPr rtl="1"/>
          <a:endParaRPr lang="fa-IR"/>
        </a:p>
      </dgm:t>
    </dgm:pt>
    <dgm:pt modelId="{4A10E6C5-E453-46E5-A55D-AE5166A79734}" type="pres">
      <dgm:prSet presAssocID="{77714DBD-F334-4E5E-968C-C674889BC7E9}" presName="conn2-1" presStyleLbl="parChTrans1D2" presStyleIdx="1" presStyleCnt="3"/>
      <dgm:spPr/>
      <dgm:t>
        <a:bodyPr/>
        <a:lstStyle/>
        <a:p>
          <a:pPr rtl="1"/>
          <a:endParaRPr lang="fa-IR"/>
        </a:p>
      </dgm:t>
    </dgm:pt>
    <dgm:pt modelId="{4FC62338-F9F2-425D-85DA-4DAF15D12718}" type="pres">
      <dgm:prSet presAssocID="{77714DBD-F334-4E5E-968C-C674889BC7E9}" presName="connTx" presStyleLbl="parChTrans1D2" presStyleIdx="1" presStyleCnt="3"/>
      <dgm:spPr/>
      <dgm:t>
        <a:bodyPr/>
        <a:lstStyle/>
        <a:p>
          <a:pPr rtl="1"/>
          <a:endParaRPr lang="fa-IR"/>
        </a:p>
      </dgm:t>
    </dgm:pt>
    <dgm:pt modelId="{E31B7185-AAFA-43E1-8C7E-9E9C1D4E55B2}" type="pres">
      <dgm:prSet presAssocID="{04DEAB7E-E26C-4D10-80E9-D8FE6C5095E8}" presName="root2" presStyleCnt="0"/>
      <dgm:spPr/>
      <dgm:t>
        <a:bodyPr/>
        <a:lstStyle/>
        <a:p>
          <a:pPr rtl="1"/>
          <a:endParaRPr lang="fa-IR"/>
        </a:p>
      </dgm:t>
    </dgm:pt>
    <dgm:pt modelId="{DAA1E2A7-6671-45BB-A3B4-F833A3F56770}" type="pres">
      <dgm:prSet presAssocID="{04DEAB7E-E26C-4D10-80E9-D8FE6C5095E8}" presName="LevelTwoTextNode" presStyleLbl="node2" presStyleIdx="1" presStyleCnt="3" custScaleY="75984" custLinFactNeighborX="9664" custLinFactNeighborY="-30872">
        <dgm:presLayoutVars>
          <dgm:chPref val="3"/>
        </dgm:presLayoutVars>
      </dgm:prSet>
      <dgm:spPr/>
      <dgm:t>
        <a:bodyPr/>
        <a:lstStyle/>
        <a:p>
          <a:pPr rtl="1"/>
          <a:endParaRPr lang="fa-IR"/>
        </a:p>
      </dgm:t>
    </dgm:pt>
    <dgm:pt modelId="{8A3AB79C-8708-4ADF-AF85-626DB29E0824}" type="pres">
      <dgm:prSet presAssocID="{04DEAB7E-E26C-4D10-80E9-D8FE6C5095E8}" presName="level3hierChild" presStyleCnt="0"/>
      <dgm:spPr/>
      <dgm:t>
        <a:bodyPr/>
        <a:lstStyle/>
        <a:p>
          <a:pPr rtl="1"/>
          <a:endParaRPr lang="fa-IR"/>
        </a:p>
      </dgm:t>
    </dgm:pt>
    <dgm:pt modelId="{BC74FC59-5ACE-400A-9FA3-60F7754B99AD}" type="pres">
      <dgm:prSet presAssocID="{E21BFC6A-919F-4DD8-9C33-1B0C399F20D7}" presName="conn2-1" presStyleLbl="parChTrans1D3" presStyleIdx="0" presStyleCnt="2"/>
      <dgm:spPr/>
      <dgm:t>
        <a:bodyPr/>
        <a:lstStyle/>
        <a:p>
          <a:pPr rtl="1"/>
          <a:endParaRPr lang="fa-IR"/>
        </a:p>
      </dgm:t>
    </dgm:pt>
    <dgm:pt modelId="{2399FFE5-C745-4422-AFB2-18B372E8B66B}" type="pres">
      <dgm:prSet presAssocID="{E21BFC6A-919F-4DD8-9C33-1B0C399F20D7}" presName="connTx" presStyleLbl="parChTrans1D3" presStyleIdx="0" presStyleCnt="2"/>
      <dgm:spPr/>
      <dgm:t>
        <a:bodyPr/>
        <a:lstStyle/>
        <a:p>
          <a:pPr rtl="1"/>
          <a:endParaRPr lang="fa-IR"/>
        </a:p>
      </dgm:t>
    </dgm:pt>
    <dgm:pt modelId="{A54F6476-1399-4617-A57A-66401B4AD898}" type="pres">
      <dgm:prSet presAssocID="{BF011ECE-C505-454E-88B7-469D20D30BDF}" presName="root2" presStyleCnt="0"/>
      <dgm:spPr/>
      <dgm:t>
        <a:bodyPr/>
        <a:lstStyle/>
        <a:p>
          <a:pPr rtl="1"/>
          <a:endParaRPr lang="fa-IR"/>
        </a:p>
      </dgm:t>
    </dgm:pt>
    <dgm:pt modelId="{01E4A0DB-2A2F-41CD-A5A8-7E4A47121A78}" type="pres">
      <dgm:prSet presAssocID="{BF011ECE-C505-454E-88B7-469D20D30BDF}" presName="LevelTwoTextNode" presStyleLbl="node3" presStyleIdx="0" presStyleCnt="2" custScaleX="116884" custScaleY="84011" custLinFactNeighborX="5832" custLinFactNeighborY="-35990">
        <dgm:presLayoutVars>
          <dgm:chPref val="3"/>
        </dgm:presLayoutVars>
      </dgm:prSet>
      <dgm:spPr/>
      <dgm:t>
        <a:bodyPr/>
        <a:lstStyle/>
        <a:p>
          <a:pPr rtl="1"/>
          <a:endParaRPr lang="fa-IR"/>
        </a:p>
      </dgm:t>
    </dgm:pt>
    <dgm:pt modelId="{8093FD3F-B18C-4DB3-8698-0E20FBD2EA33}" type="pres">
      <dgm:prSet presAssocID="{BF011ECE-C505-454E-88B7-469D20D30BDF}" presName="level3hierChild" presStyleCnt="0"/>
      <dgm:spPr/>
      <dgm:t>
        <a:bodyPr/>
        <a:lstStyle/>
        <a:p>
          <a:pPr rtl="1"/>
          <a:endParaRPr lang="fa-IR"/>
        </a:p>
      </dgm:t>
    </dgm:pt>
    <dgm:pt modelId="{48A181B6-A7C1-4043-86F1-2450BD1B9338}" type="pres">
      <dgm:prSet presAssocID="{96E8C15E-241C-42CA-8BD2-9084855FB1B4}" presName="conn2-1" presStyleLbl="parChTrans1D2" presStyleIdx="2" presStyleCnt="3"/>
      <dgm:spPr/>
      <dgm:t>
        <a:bodyPr/>
        <a:lstStyle/>
        <a:p>
          <a:pPr rtl="1"/>
          <a:endParaRPr lang="fa-IR"/>
        </a:p>
      </dgm:t>
    </dgm:pt>
    <dgm:pt modelId="{38E44DC9-58CE-440F-995C-B24263F2B0AF}" type="pres">
      <dgm:prSet presAssocID="{96E8C15E-241C-42CA-8BD2-9084855FB1B4}" presName="connTx" presStyleLbl="parChTrans1D2" presStyleIdx="2" presStyleCnt="3"/>
      <dgm:spPr/>
      <dgm:t>
        <a:bodyPr/>
        <a:lstStyle/>
        <a:p>
          <a:pPr rtl="1"/>
          <a:endParaRPr lang="fa-IR"/>
        </a:p>
      </dgm:t>
    </dgm:pt>
    <dgm:pt modelId="{1551F420-5E97-4CEB-B9CC-9AEDA437B453}" type="pres">
      <dgm:prSet presAssocID="{2CAC773D-1078-4E31-8985-42AC7425EAD9}" presName="root2" presStyleCnt="0"/>
      <dgm:spPr/>
      <dgm:t>
        <a:bodyPr/>
        <a:lstStyle/>
        <a:p>
          <a:pPr rtl="1"/>
          <a:endParaRPr lang="fa-IR"/>
        </a:p>
      </dgm:t>
    </dgm:pt>
    <dgm:pt modelId="{32565958-9C4F-4CA9-8415-257807931CDC}" type="pres">
      <dgm:prSet presAssocID="{2CAC773D-1078-4E31-8985-42AC7425EAD9}" presName="LevelTwoTextNode" presStyleLbl="node2" presStyleIdx="2" presStyleCnt="3" custScaleY="75984" custLinFactNeighborX="9945" custLinFactNeighborY="23581">
        <dgm:presLayoutVars>
          <dgm:chPref val="3"/>
        </dgm:presLayoutVars>
      </dgm:prSet>
      <dgm:spPr/>
      <dgm:t>
        <a:bodyPr/>
        <a:lstStyle/>
        <a:p>
          <a:pPr rtl="1"/>
          <a:endParaRPr lang="fa-IR"/>
        </a:p>
      </dgm:t>
    </dgm:pt>
    <dgm:pt modelId="{CDCF16B3-031B-4358-B15D-CF3AACF018A1}" type="pres">
      <dgm:prSet presAssocID="{2CAC773D-1078-4E31-8985-42AC7425EAD9}" presName="level3hierChild" presStyleCnt="0"/>
      <dgm:spPr/>
      <dgm:t>
        <a:bodyPr/>
        <a:lstStyle/>
        <a:p>
          <a:pPr rtl="1"/>
          <a:endParaRPr lang="fa-IR"/>
        </a:p>
      </dgm:t>
    </dgm:pt>
    <dgm:pt modelId="{C953AA5D-85C3-44BB-B430-D48DF78ADF29}" type="pres">
      <dgm:prSet presAssocID="{68999FE6-3ABD-4170-8030-3FB422E17B05}" presName="conn2-1" presStyleLbl="parChTrans1D3" presStyleIdx="1" presStyleCnt="2"/>
      <dgm:spPr/>
      <dgm:t>
        <a:bodyPr/>
        <a:lstStyle/>
        <a:p>
          <a:pPr rtl="1"/>
          <a:endParaRPr lang="fa-IR"/>
        </a:p>
      </dgm:t>
    </dgm:pt>
    <dgm:pt modelId="{1167BC60-1E58-47F8-814B-972E222564D2}" type="pres">
      <dgm:prSet presAssocID="{68999FE6-3ABD-4170-8030-3FB422E17B05}" presName="connTx" presStyleLbl="parChTrans1D3" presStyleIdx="1" presStyleCnt="2"/>
      <dgm:spPr/>
      <dgm:t>
        <a:bodyPr/>
        <a:lstStyle/>
        <a:p>
          <a:pPr rtl="1"/>
          <a:endParaRPr lang="fa-IR"/>
        </a:p>
      </dgm:t>
    </dgm:pt>
    <dgm:pt modelId="{6E02CD3E-2BA2-431F-840C-397CEDC81910}" type="pres">
      <dgm:prSet presAssocID="{DC316CF4-E699-40F9-B976-42D37983E939}" presName="root2" presStyleCnt="0"/>
      <dgm:spPr/>
      <dgm:t>
        <a:bodyPr/>
        <a:lstStyle/>
        <a:p>
          <a:pPr rtl="1"/>
          <a:endParaRPr lang="fa-IR"/>
        </a:p>
      </dgm:t>
    </dgm:pt>
    <dgm:pt modelId="{23AE205F-0A4B-4CFE-9361-AF9507AD4A27}" type="pres">
      <dgm:prSet presAssocID="{DC316CF4-E699-40F9-B976-42D37983E939}" presName="LevelTwoTextNode" presStyleLbl="node3" presStyleIdx="1" presStyleCnt="2" custScaleX="224833" custScaleY="229014" custLinFactNeighborX="25515" custLinFactNeighborY="24725">
        <dgm:presLayoutVars>
          <dgm:chPref val="3"/>
        </dgm:presLayoutVars>
      </dgm:prSet>
      <dgm:spPr/>
      <dgm:t>
        <a:bodyPr/>
        <a:lstStyle/>
        <a:p>
          <a:pPr rtl="1"/>
          <a:endParaRPr lang="fa-IR"/>
        </a:p>
      </dgm:t>
    </dgm:pt>
    <dgm:pt modelId="{48F218F7-2334-46F6-807C-AD8CBC4DF516}" type="pres">
      <dgm:prSet presAssocID="{DC316CF4-E699-40F9-B976-42D37983E939}" presName="level3hierChild" presStyleCnt="0"/>
      <dgm:spPr/>
      <dgm:t>
        <a:bodyPr/>
        <a:lstStyle/>
        <a:p>
          <a:pPr rtl="1"/>
          <a:endParaRPr lang="fa-IR"/>
        </a:p>
      </dgm:t>
    </dgm:pt>
  </dgm:ptLst>
  <dgm:cxnLst>
    <dgm:cxn modelId="{6560405D-BA7D-4A4D-8920-321D815AF6FD}" type="presOf" srcId="{2CAC773D-1078-4E31-8985-42AC7425EAD9}" destId="{32565958-9C4F-4CA9-8415-257807931CDC}" srcOrd="0" destOrd="0" presId="urn:microsoft.com/office/officeart/2005/8/layout/hierarchy2"/>
    <dgm:cxn modelId="{46D883DB-3DAF-4B5C-A67D-CD35F434C5D2}" type="presOf" srcId="{00DA7D80-D20A-48E3-9DB9-151EA07D4381}" destId="{55603E2A-0E85-4B5B-BFB1-0F93DA174EE9}" srcOrd="0" destOrd="0" presId="urn:microsoft.com/office/officeart/2005/8/layout/hierarchy2"/>
    <dgm:cxn modelId="{9A2209F7-7BC1-435D-ACEF-4B855DEDDD6C}" type="presOf" srcId="{68999FE6-3ABD-4170-8030-3FB422E17B05}" destId="{1167BC60-1E58-47F8-814B-972E222564D2}" srcOrd="1" destOrd="0" presId="urn:microsoft.com/office/officeart/2005/8/layout/hierarchy2"/>
    <dgm:cxn modelId="{326747B5-07C9-4CF9-824D-87E934068775}" type="presOf" srcId="{E21BFC6A-919F-4DD8-9C33-1B0C399F20D7}" destId="{BC74FC59-5ACE-400A-9FA3-60F7754B99AD}" srcOrd="0" destOrd="0" presId="urn:microsoft.com/office/officeart/2005/8/layout/hierarchy2"/>
    <dgm:cxn modelId="{4BDEAED7-1FAC-4F7F-8470-E514556576CC}" type="presOf" srcId="{04DEAB7E-E26C-4D10-80E9-D8FE6C5095E8}" destId="{DAA1E2A7-6671-45BB-A3B4-F833A3F56770}" srcOrd="0" destOrd="0" presId="urn:microsoft.com/office/officeart/2005/8/layout/hierarchy2"/>
    <dgm:cxn modelId="{5BD21945-6BC7-46BD-A885-9186E82AE055}" srcId="{2CAC773D-1078-4E31-8985-42AC7425EAD9}" destId="{DC316CF4-E699-40F9-B976-42D37983E939}" srcOrd="0" destOrd="0" parTransId="{68999FE6-3ABD-4170-8030-3FB422E17B05}" sibTransId="{89C5B905-B213-4B80-8DE4-41BC284AD228}"/>
    <dgm:cxn modelId="{6EFB9C5B-55F7-4E86-93F2-248D8CA3DA9E}" type="presOf" srcId="{96E8C15E-241C-42CA-8BD2-9084855FB1B4}" destId="{48A181B6-A7C1-4043-86F1-2450BD1B9338}" srcOrd="0" destOrd="0" presId="urn:microsoft.com/office/officeart/2005/8/layout/hierarchy2"/>
    <dgm:cxn modelId="{2957A84C-3266-4770-A4C5-1A6DE9561F8B}" type="presOf" srcId="{DC316CF4-E699-40F9-B976-42D37983E939}" destId="{23AE205F-0A4B-4CFE-9361-AF9507AD4A27}" srcOrd="0" destOrd="0" presId="urn:microsoft.com/office/officeart/2005/8/layout/hierarchy2"/>
    <dgm:cxn modelId="{4380C27D-6924-4296-8A22-010266123D7D}" type="presOf" srcId="{96E8C15E-241C-42CA-8BD2-9084855FB1B4}" destId="{38E44DC9-58CE-440F-995C-B24263F2B0AF}" srcOrd="1" destOrd="0" presId="urn:microsoft.com/office/officeart/2005/8/layout/hierarchy2"/>
    <dgm:cxn modelId="{39B8BC1A-31A7-474D-AB6D-3692251C9D58}" type="presOf" srcId="{E21BFC6A-919F-4DD8-9C33-1B0C399F20D7}" destId="{2399FFE5-C745-4422-AFB2-18B372E8B66B}" srcOrd="1" destOrd="0" presId="urn:microsoft.com/office/officeart/2005/8/layout/hierarchy2"/>
    <dgm:cxn modelId="{0CB8FDBA-5559-4DD1-BF1A-9D5D28059D5F}" srcId="{AED8A0F5-6B04-470E-9931-6A0A80A8EFD9}" destId="{CD9CA00D-8649-4FB7-ACDE-B483FA5DA497}" srcOrd="0" destOrd="0" parTransId="{C33C6009-7009-47A9-8651-B9FA341A9877}" sibTransId="{6EF1AFBC-2514-4B29-92F2-5BCCC55511D5}"/>
    <dgm:cxn modelId="{BB0267B7-028A-459D-AB24-9A223962E4E3}" type="presOf" srcId="{C33C6009-7009-47A9-8651-B9FA341A9877}" destId="{F2DE447C-8F25-4692-965B-6D87C0B692E9}" srcOrd="1" destOrd="0" presId="urn:microsoft.com/office/officeart/2005/8/layout/hierarchy2"/>
    <dgm:cxn modelId="{B92BD2F0-D170-4530-969E-FF39EFC328DB}" srcId="{AED8A0F5-6B04-470E-9931-6A0A80A8EFD9}" destId="{2CAC773D-1078-4E31-8985-42AC7425EAD9}" srcOrd="2" destOrd="0" parTransId="{96E8C15E-241C-42CA-8BD2-9084855FB1B4}" sibTransId="{3AEA90B4-835D-436E-8E58-C1CD7FCC6305}"/>
    <dgm:cxn modelId="{DCC19757-10D8-4F87-8E1A-C4B6F71BF4F1}" type="presOf" srcId="{C33C6009-7009-47A9-8651-B9FA341A9877}" destId="{4DCD03AE-824D-4D5C-B330-0E1AF2B3034C}" srcOrd="0" destOrd="0" presId="urn:microsoft.com/office/officeart/2005/8/layout/hierarchy2"/>
    <dgm:cxn modelId="{8BBE8C61-2040-4648-8EF2-1FDB927B122F}" type="presOf" srcId="{68999FE6-3ABD-4170-8030-3FB422E17B05}" destId="{C953AA5D-85C3-44BB-B430-D48DF78ADF29}" srcOrd="0" destOrd="0" presId="urn:microsoft.com/office/officeart/2005/8/layout/hierarchy2"/>
    <dgm:cxn modelId="{B502C2EE-C688-4D6F-901A-CA9C7E5227E1}" srcId="{00DA7D80-D20A-48E3-9DB9-151EA07D4381}" destId="{AED8A0F5-6B04-470E-9931-6A0A80A8EFD9}" srcOrd="0" destOrd="0" parTransId="{798B3018-B5A7-4C17-91BA-27ACCA4645B9}" sibTransId="{DE393774-8DA7-4A57-B360-5F2D4742CB2B}"/>
    <dgm:cxn modelId="{D5CC69DF-3C68-4A42-82D3-5005D5169B67}" type="presOf" srcId="{77714DBD-F334-4E5E-968C-C674889BC7E9}" destId="{4FC62338-F9F2-425D-85DA-4DAF15D12718}" srcOrd="1" destOrd="0" presId="urn:microsoft.com/office/officeart/2005/8/layout/hierarchy2"/>
    <dgm:cxn modelId="{5D96D132-6EDC-4DCD-BB7E-05C1DAFF8613}" type="presOf" srcId="{CD9CA00D-8649-4FB7-ACDE-B483FA5DA497}" destId="{B0A1D637-F6C2-42AC-8E79-87BED8DED15F}" srcOrd="0" destOrd="0" presId="urn:microsoft.com/office/officeart/2005/8/layout/hierarchy2"/>
    <dgm:cxn modelId="{EC460D6D-EA14-4244-9862-EB380AADC2B6}" type="presOf" srcId="{77714DBD-F334-4E5E-968C-C674889BC7E9}" destId="{4A10E6C5-E453-46E5-A55D-AE5166A79734}" srcOrd="0" destOrd="0" presId="urn:microsoft.com/office/officeart/2005/8/layout/hierarchy2"/>
    <dgm:cxn modelId="{5488BCC0-71D5-44C0-97FE-ADA13A49B7CE}" type="presOf" srcId="{AED8A0F5-6B04-470E-9931-6A0A80A8EFD9}" destId="{D5718F4D-EFC3-4C36-8023-503D23D582D5}" srcOrd="0" destOrd="0" presId="urn:microsoft.com/office/officeart/2005/8/layout/hierarchy2"/>
    <dgm:cxn modelId="{754F0123-5C70-42AB-986D-A1027A012F84}" srcId="{AED8A0F5-6B04-470E-9931-6A0A80A8EFD9}" destId="{04DEAB7E-E26C-4D10-80E9-D8FE6C5095E8}" srcOrd="1" destOrd="0" parTransId="{77714DBD-F334-4E5E-968C-C674889BC7E9}" sibTransId="{F854C41A-9440-4D87-889B-B328EB29C0BE}"/>
    <dgm:cxn modelId="{E850C2BB-E8C3-4E6F-BF5E-086B05A05B75}" type="presOf" srcId="{BF011ECE-C505-454E-88B7-469D20D30BDF}" destId="{01E4A0DB-2A2F-41CD-A5A8-7E4A47121A78}" srcOrd="0" destOrd="0" presId="urn:microsoft.com/office/officeart/2005/8/layout/hierarchy2"/>
    <dgm:cxn modelId="{45631CC6-110C-4AB3-8242-E98938FAD904}" srcId="{04DEAB7E-E26C-4D10-80E9-D8FE6C5095E8}" destId="{BF011ECE-C505-454E-88B7-469D20D30BDF}" srcOrd="0" destOrd="0" parTransId="{E21BFC6A-919F-4DD8-9C33-1B0C399F20D7}" sibTransId="{A32002D7-9F75-4D3F-9CEC-8576DE61C4E4}"/>
    <dgm:cxn modelId="{6C5059C5-2D2D-4485-8E9C-235DFF3F2138}" type="presParOf" srcId="{55603E2A-0E85-4B5B-BFB1-0F93DA174EE9}" destId="{C9F1A07E-3EA4-4621-AB7F-084731D5C76C}" srcOrd="0" destOrd="0" presId="urn:microsoft.com/office/officeart/2005/8/layout/hierarchy2"/>
    <dgm:cxn modelId="{AC4923CD-087C-43D6-92EE-C0853F2C38FC}" type="presParOf" srcId="{C9F1A07E-3EA4-4621-AB7F-084731D5C76C}" destId="{D5718F4D-EFC3-4C36-8023-503D23D582D5}" srcOrd="0" destOrd="0" presId="urn:microsoft.com/office/officeart/2005/8/layout/hierarchy2"/>
    <dgm:cxn modelId="{AC3DCDBD-11F1-4265-A5ED-72FDC9F17296}" type="presParOf" srcId="{C9F1A07E-3EA4-4621-AB7F-084731D5C76C}" destId="{7535F737-66A8-4C51-8331-DA5B0FC5AD03}" srcOrd="1" destOrd="0" presId="urn:microsoft.com/office/officeart/2005/8/layout/hierarchy2"/>
    <dgm:cxn modelId="{36BDA620-EBD0-479E-A48C-D1ED17B9D36B}" type="presParOf" srcId="{7535F737-66A8-4C51-8331-DA5B0FC5AD03}" destId="{4DCD03AE-824D-4D5C-B330-0E1AF2B3034C}" srcOrd="0" destOrd="0" presId="urn:microsoft.com/office/officeart/2005/8/layout/hierarchy2"/>
    <dgm:cxn modelId="{1627BE42-419E-44B6-95BD-E6BA946F5939}" type="presParOf" srcId="{4DCD03AE-824D-4D5C-B330-0E1AF2B3034C}" destId="{F2DE447C-8F25-4692-965B-6D87C0B692E9}" srcOrd="0" destOrd="0" presId="urn:microsoft.com/office/officeart/2005/8/layout/hierarchy2"/>
    <dgm:cxn modelId="{82D17940-FB9D-4E09-B693-15E131F17C9B}" type="presParOf" srcId="{7535F737-66A8-4C51-8331-DA5B0FC5AD03}" destId="{016D8845-3360-47EB-8E7B-FE90F7E42E26}" srcOrd="1" destOrd="0" presId="urn:microsoft.com/office/officeart/2005/8/layout/hierarchy2"/>
    <dgm:cxn modelId="{9D57254E-DE69-4415-BF22-50CE7D3298E6}" type="presParOf" srcId="{016D8845-3360-47EB-8E7B-FE90F7E42E26}" destId="{B0A1D637-F6C2-42AC-8E79-87BED8DED15F}" srcOrd="0" destOrd="0" presId="urn:microsoft.com/office/officeart/2005/8/layout/hierarchy2"/>
    <dgm:cxn modelId="{1F186953-3CBC-45A3-A662-EE4192D42E1D}" type="presParOf" srcId="{016D8845-3360-47EB-8E7B-FE90F7E42E26}" destId="{05E44F05-978E-4800-9314-53AFBD6BAC91}" srcOrd="1" destOrd="0" presId="urn:microsoft.com/office/officeart/2005/8/layout/hierarchy2"/>
    <dgm:cxn modelId="{56699098-BB2C-4238-8B9D-972DE89E6E0C}" type="presParOf" srcId="{7535F737-66A8-4C51-8331-DA5B0FC5AD03}" destId="{4A10E6C5-E453-46E5-A55D-AE5166A79734}" srcOrd="2" destOrd="0" presId="urn:microsoft.com/office/officeart/2005/8/layout/hierarchy2"/>
    <dgm:cxn modelId="{472B07A7-D5B6-474D-AE4C-11662D5D25AA}" type="presParOf" srcId="{4A10E6C5-E453-46E5-A55D-AE5166A79734}" destId="{4FC62338-F9F2-425D-85DA-4DAF15D12718}" srcOrd="0" destOrd="0" presId="urn:microsoft.com/office/officeart/2005/8/layout/hierarchy2"/>
    <dgm:cxn modelId="{64B9551A-D225-4BEE-B1E5-6564622C9440}" type="presParOf" srcId="{7535F737-66A8-4C51-8331-DA5B0FC5AD03}" destId="{E31B7185-AAFA-43E1-8C7E-9E9C1D4E55B2}" srcOrd="3" destOrd="0" presId="urn:microsoft.com/office/officeart/2005/8/layout/hierarchy2"/>
    <dgm:cxn modelId="{3E714273-D056-4B55-A217-C70740A25FF4}" type="presParOf" srcId="{E31B7185-AAFA-43E1-8C7E-9E9C1D4E55B2}" destId="{DAA1E2A7-6671-45BB-A3B4-F833A3F56770}" srcOrd="0" destOrd="0" presId="urn:microsoft.com/office/officeart/2005/8/layout/hierarchy2"/>
    <dgm:cxn modelId="{2369346B-2DD1-43C3-84D3-D123CA76F020}" type="presParOf" srcId="{E31B7185-AAFA-43E1-8C7E-9E9C1D4E55B2}" destId="{8A3AB79C-8708-4ADF-AF85-626DB29E0824}" srcOrd="1" destOrd="0" presId="urn:microsoft.com/office/officeart/2005/8/layout/hierarchy2"/>
    <dgm:cxn modelId="{7C21C569-8240-4CDD-AD29-DDEF83FD3A5D}" type="presParOf" srcId="{8A3AB79C-8708-4ADF-AF85-626DB29E0824}" destId="{BC74FC59-5ACE-400A-9FA3-60F7754B99AD}" srcOrd="0" destOrd="0" presId="urn:microsoft.com/office/officeart/2005/8/layout/hierarchy2"/>
    <dgm:cxn modelId="{F2C4C313-E5D7-4CF5-9D6C-35A54CDD39D0}" type="presParOf" srcId="{BC74FC59-5ACE-400A-9FA3-60F7754B99AD}" destId="{2399FFE5-C745-4422-AFB2-18B372E8B66B}" srcOrd="0" destOrd="0" presId="urn:microsoft.com/office/officeart/2005/8/layout/hierarchy2"/>
    <dgm:cxn modelId="{8F020DA1-D444-4A55-8668-8365BA9F3DC5}" type="presParOf" srcId="{8A3AB79C-8708-4ADF-AF85-626DB29E0824}" destId="{A54F6476-1399-4617-A57A-66401B4AD898}" srcOrd="1" destOrd="0" presId="urn:microsoft.com/office/officeart/2005/8/layout/hierarchy2"/>
    <dgm:cxn modelId="{B234927B-AA9C-48F1-985D-0F950755A38F}" type="presParOf" srcId="{A54F6476-1399-4617-A57A-66401B4AD898}" destId="{01E4A0DB-2A2F-41CD-A5A8-7E4A47121A78}" srcOrd="0" destOrd="0" presId="urn:microsoft.com/office/officeart/2005/8/layout/hierarchy2"/>
    <dgm:cxn modelId="{B54F16F0-53B3-4AAC-A2AB-476EEAED66B1}" type="presParOf" srcId="{A54F6476-1399-4617-A57A-66401B4AD898}" destId="{8093FD3F-B18C-4DB3-8698-0E20FBD2EA33}" srcOrd="1" destOrd="0" presId="urn:microsoft.com/office/officeart/2005/8/layout/hierarchy2"/>
    <dgm:cxn modelId="{C4E6EE8D-294F-4756-AAAE-CFDA1B4CA608}" type="presParOf" srcId="{7535F737-66A8-4C51-8331-DA5B0FC5AD03}" destId="{48A181B6-A7C1-4043-86F1-2450BD1B9338}" srcOrd="4" destOrd="0" presId="urn:microsoft.com/office/officeart/2005/8/layout/hierarchy2"/>
    <dgm:cxn modelId="{EAB9D418-48DC-4555-B96C-2D211964F385}" type="presParOf" srcId="{48A181B6-A7C1-4043-86F1-2450BD1B9338}" destId="{38E44DC9-58CE-440F-995C-B24263F2B0AF}" srcOrd="0" destOrd="0" presId="urn:microsoft.com/office/officeart/2005/8/layout/hierarchy2"/>
    <dgm:cxn modelId="{DE4F4A27-1D65-4B9D-AB60-F73B99BCFF1E}" type="presParOf" srcId="{7535F737-66A8-4C51-8331-DA5B0FC5AD03}" destId="{1551F420-5E97-4CEB-B9CC-9AEDA437B453}" srcOrd="5" destOrd="0" presId="urn:microsoft.com/office/officeart/2005/8/layout/hierarchy2"/>
    <dgm:cxn modelId="{243538AC-FF7C-41AA-BCA0-D2EDB93EC99C}" type="presParOf" srcId="{1551F420-5E97-4CEB-B9CC-9AEDA437B453}" destId="{32565958-9C4F-4CA9-8415-257807931CDC}" srcOrd="0" destOrd="0" presId="urn:microsoft.com/office/officeart/2005/8/layout/hierarchy2"/>
    <dgm:cxn modelId="{7A5DFFF7-ED8F-4BC7-A74F-3A40B60E3239}" type="presParOf" srcId="{1551F420-5E97-4CEB-B9CC-9AEDA437B453}" destId="{CDCF16B3-031B-4358-B15D-CF3AACF018A1}" srcOrd="1" destOrd="0" presId="urn:microsoft.com/office/officeart/2005/8/layout/hierarchy2"/>
    <dgm:cxn modelId="{0537BD39-DE7F-4FE0-B089-6498490D54A8}" type="presParOf" srcId="{CDCF16B3-031B-4358-B15D-CF3AACF018A1}" destId="{C953AA5D-85C3-44BB-B430-D48DF78ADF29}" srcOrd="0" destOrd="0" presId="urn:microsoft.com/office/officeart/2005/8/layout/hierarchy2"/>
    <dgm:cxn modelId="{179E2F61-0C9B-448D-A303-3132131CEE54}" type="presParOf" srcId="{C953AA5D-85C3-44BB-B430-D48DF78ADF29}" destId="{1167BC60-1E58-47F8-814B-972E222564D2}" srcOrd="0" destOrd="0" presId="urn:microsoft.com/office/officeart/2005/8/layout/hierarchy2"/>
    <dgm:cxn modelId="{421060B0-017E-4631-A833-65B5B21D5298}" type="presParOf" srcId="{CDCF16B3-031B-4358-B15D-CF3AACF018A1}" destId="{6E02CD3E-2BA2-431F-840C-397CEDC81910}" srcOrd="1" destOrd="0" presId="urn:microsoft.com/office/officeart/2005/8/layout/hierarchy2"/>
    <dgm:cxn modelId="{9CA87B8F-68DE-4FB4-A0C1-E153C50625D0}" type="presParOf" srcId="{6E02CD3E-2BA2-431F-840C-397CEDC81910}" destId="{23AE205F-0A4B-4CFE-9361-AF9507AD4A27}" srcOrd="0" destOrd="0" presId="urn:microsoft.com/office/officeart/2005/8/layout/hierarchy2"/>
    <dgm:cxn modelId="{9457CC78-344C-4E04-AB55-95DFB2859478}" type="presParOf" srcId="{6E02CD3E-2BA2-431F-840C-397CEDC81910}" destId="{48F218F7-2334-46F6-807C-AD8CBC4DF516}"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0DA7D80-D20A-48E3-9DB9-151EA07D4381}"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pPr rtl="1"/>
          <a:endParaRPr lang="fa-IR"/>
        </a:p>
      </dgm:t>
    </dgm:pt>
    <dgm:pt modelId="{AED8A0F5-6B04-470E-9931-6A0A80A8EFD9}">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lnSpc>
              <a:spcPct val="100000"/>
            </a:lnSpc>
            <a:spcAft>
              <a:spcPts val="0"/>
            </a:spcAft>
          </a:pPr>
          <a:r>
            <a:rPr lang="fa-IR" sz="2400" b="1" dirty="0" smtClean="0">
              <a:solidFill>
                <a:schemeClr val="tx2">
                  <a:lumMod val="50000"/>
                </a:schemeClr>
              </a:solidFill>
              <a:cs typeface="2  Badr" pitchFamily="2" charset="-78"/>
            </a:rPr>
            <a:t>افعال المدح و الذم:</a:t>
          </a:r>
          <a:endParaRPr lang="fa-IR" sz="2400" b="1" dirty="0">
            <a:solidFill>
              <a:schemeClr val="tx2">
                <a:lumMod val="50000"/>
              </a:schemeClr>
            </a:solidFill>
            <a:cs typeface="2  Badr" pitchFamily="2" charset="-78"/>
          </a:endParaRPr>
        </a:p>
      </dgm:t>
    </dgm:pt>
    <dgm:pt modelId="{798B3018-B5A7-4C17-91BA-27ACCA4645B9}" type="parTrans" cxnId="{B502C2EE-C688-4D6F-901A-CA9C7E5227E1}">
      <dgm:prSet/>
      <dgm:spPr/>
      <dgm:t>
        <a:bodyPr/>
        <a:lstStyle/>
        <a:p>
          <a:pPr rtl="1"/>
          <a:endParaRPr lang="fa-IR" b="1">
            <a:cs typeface="2  Badr" pitchFamily="2" charset="-78"/>
          </a:endParaRPr>
        </a:p>
      </dgm:t>
    </dgm:pt>
    <dgm:pt modelId="{DE393774-8DA7-4A57-B360-5F2D4742CB2B}" type="sibTrans" cxnId="{B502C2EE-C688-4D6F-901A-CA9C7E5227E1}">
      <dgm:prSet/>
      <dgm:spPr/>
      <dgm:t>
        <a:bodyPr/>
        <a:lstStyle/>
        <a:p>
          <a:pPr rtl="1"/>
          <a:endParaRPr lang="fa-IR" b="1">
            <a:cs typeface="2  Badr" pitchFamily="2" charset="-78"/>
          </a:endParaRPr>
        </a:p>
      </dgm:t>
    </dgm:pt>
    <dgm:pt modelId="{AE4D896D-E7C6-4F12-8A9A-43B31D9C1DF5}">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baseline="0" dirty="0" smtClean="0">
              <a:solidFill>
                <a:schemeClr val="tx2">
                  <a:lumMod val="50000"/>
                </a:schemeClr>
              </a:solidFill>
              <a:cs typeface="2  Badr" pitchFamily="2" charset="-78"/>
            </a:rPr>
            <a:t>التعریف: افعال وضعت لانشاء مدح او ذم</a:t>
          </a:r>
          <a:endParaRPr lang="fa-IR" sz="2400" b="1" baseline="0" dirty="0">
            <a:solidFill>
              <a:schemeClr val="tx2">
                <a:lumMod val="50000"/>
              </a:schemeClr>
            </a:solidFill>
            <a:cs typeface="2  Badr" pitchFamily="2" charset="-78"/>
          </a:endParaRPr>
        </a:p>
      </dgm:t>
    </dgm:pt>
    <dgm:pt modelId="{551ABFB7-79BB-41A4-9030-7D7BFA2D59E1}" type="parTrans" cxnId="{E51AFBF4-3E0C-4B2B-9E2B-B67AA87137D7}">
      <dgm:prSet/>
      <dgm:spPr/>
      <dgm:t>
        <a:bodyPr/>
        <a:lstStyle/>
        <a:p>
          <a:pPr rtl="1"/>
          <a:endParaRPr lang="fa-IR"/>
        </a:p>
      </dgm:t>
    </dgm:pt>
    <dgm:pt modelId="{281D82D0-A004-46CE-89F1-4073BC07927C}" type="sibTrans" cxnId="{E51AFBF4-3E0C-4B2B-9E2B-B67AA87137D7}">
      <dgm:prSet/>
      <dgm:spPr/>
      <dgm:t>
        <a:bodyPr/>
        <a:lstStyle/>
        <a:p>
          <a:pPr rtl="1"/>
          <a:endParaRPr lang="fa-IR"/>
        </a:p>
      </dgm:t>
    </dgm:pt>
    <dgm:pt modelId="{E4BDE226-49BC-4E4B-9892-53B68E82C361}">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baseline="0" dirty="0" smtClean="0">
              <a:solidFill>
                <a:schemeClr val="tx2">
                  <a:lumMod val="50000"/>
                </a:schemeClr>
              </a:solidFill>
              <a:cs typeface="2  Badr" pitchFamily="2" charset="-78"/>
            </a:rPr>
            <a:t>انواعهما:</a:t>
          </a:r>
          <a:endParaRPr lang="fa-IR" sz="2400" b="1" baseline="0" dirty="0">
            <a:solidFill>
              <a:schemeClr val="tx2">
                <a:lumMod val="50000"/>
              </a:schemeClr>
            </a:solidFill>
            <a:cs typeface="2  Badr" pitchFamily="2" charset="-78"/>
          </a:endParaRPr>
        </a:p>
      </dgm:t>
    </dgm:pt>
    <dgm:pt modelId="{B0631031-B009-4CF9-A95F-6608C769F773}" type="parTrans" cxnId="{F1B0B947-1AF7-4BD4-ADA4-EA0544748EE2}">
      <dgm:prSet/>
      <dgm:spPr/>
      <dgm:t>
        <a:bodyPr/>
        <a:lstStyle/>
        <a:p>
          <a:pPr rtl="1"/>
          <a:endParaRPr lang="fa-IR"/>
        </a:p>
      </dgm:t>
    </dgm:pt>
    <dgm:pt modelId="{D9D7FACA-00F2-4C95-A12A-4EDD56025018}" type="sibTrans" cxnId="{F1B0B947-1AF7-4BD4-ADA4-EA0544748EE2}">
      <dgm:prSet/>
      <dgm:spPr/>
      <dgm:t>
        <a:bodyPr/>
        <a:lstStyle/>
        <a:p>
          <a:pPr rtl="1"/>
          <a:endParaRPr lang="fa-IR"/>
        </a:p>
      </dgm:t>
    </dgm:pt>
    <dgm:pt modelId="{97D0E083-D815-4A72-8319-B46EFED8691C}">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baseline="0" dirty="0" smtClean="0">
              <a:solidFill>
                <a:schemeClr val="tx2">
                  <a:lumMod val="50000"/>
                </a:schemeClr>
              </a:solidFill>
              <a:cs typeface="2  Badr" pitchFamily="2" charset="-78"/>
            </a:rPr>
            <a:t>عَمَلُهما: یرفع فاعلاً...</a:t>
          </a:r>
          <a:endParaRPr lang="fa-IR" b="1" baseline="0" dirty="0">
            <a:solidFill>
              <a:schemeClr val="tx2">
                <a:lumMod val="50000"/>
              </a:schemeClr>
            </a:solidFill>
            <a:cs typeface="2  Badr" pitchFamily="2" charset="-78"/>
          </a:endParaRPr>
        </a:p>
      </dgm:t>
    </dgm:pt>
    <dgm:pt modelId="{2B29402E-FC24-4D79-A0A3-56D243B4A5FD}" type="parTrans" cxnId="{5AAA0E43-1A3B-4B5C-A5E9-0830EB54BA16}">
      <dgm:prSet/>
      <dgm:spPr/>
      <dgm:t>
        <a:bodyPr/>
        <a:lstStyle/>
        <a:p>
          <a:pPr rtl="1"/>
          <a:endParaRPr lang="fa-IR"/>
        </a:p>
      </dgm:t>
    </dgm:pt>
    <dgm:pt modelId="{CCDA902B-BA35-4F20-8CE0-5F7C280A578B}" type="sibTrans" cxnId="{5AAA0E43-1A3B-4B5C-A5E9-0830EB54BA16}">
      <dgm:prSet/>
      <dgm:spPr/>
      <dgm:t>
        <a:bodyPr/>
        <a:lstStyle/>
        <a:p>
          <a:pPr rtl="1"/>
          <a:endParaRPr lang="fa-IR"/>
        </a:p>
      </dgm:t>
    </dgm:pt>
    <dgm:pt modelId="{162639CE-CF33-4437-B6C1-B1D4296CBBA0}">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baseline="0" dirty="0" smtClean="0">
              <a:solidFill>
                <a:schemeClr val="tx2">
                  <a:lumMod val="50000"/>
                </a:schemeClr>
              </a:solidFill>
              <a:cs typeface="2  Badr" pitchFamily="2" charset="-78"/>
            </a:rPr>
            <a:t>للمدح: نعم، حبَّ</a:t>
          </a:r>
          <a:endParaRPr lang="fa-IR" sz="2400" b="1" baseline="0" dirty="0">
            <a:solidFill>
              <a:schemeClr val="tx2">
                <a:lumMod val="50000"/>
              </a:schemeClr>
            </a:solidFill>
            <a:cs typeface="2  Badr" pitchFamily="2" charset="-78"/>
          </a:endParaRPr>
        </a:p>
      </dgm:t>
    </dgm:pt>
    <dgm:pt modelId="{E142AA66-EF13-4D23-88D7-1786EE10356E}" type="parTrans" cxnId="{2CE4310B-8130-4C87-9721-A4045A08D030}">
      <dgm:prSet/>
      <dgm:spPr/>
      <dgm:t>
        <a:bodyPr/>
        <a:lstStyle/>
        <a:p>
          <a:pPr rtl="1"/>
          <a:endParaRPr lang="fa-IR"/>
        </a:p>
      </dgm:t>
    </dgm:pt>
    <dgm:pt modelId="{74CDA946-8600-4215-ABE7-A29E12E23534}" type="sibTrans" cxnId="{2CE4310B-8130-4C87-9721-A4045A08D030}">
      <dgm:prSet/>
      <dgm:spPr/>
      <dgm:t>
        <a:bodyPr/>
        <a:lstStyle/>
        <a:p>
          <a:pPr rtl="1"/>
          <a:endParaRPr lang="fa-IR"/>
        </a:p>
      </dgm:t>
    </dgm:pt>
    <dgm:pt modelId="{C38721E1-9B36-4471-B277-0A4CEF13B5AE}">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baseline="0" dirty="0" smtClean="0">
              <a:solidFill>
                <a:schemeClr val="tx2">
                  <a:lumMod val="50000"/>
                </a:schemeClr>
              </a:solidFill>
              <a:cs typeface="2  Badr" pitchFamily="2" charset="-78"/>
            </a:rPr>
            <a:t>للذمّ: بئس، ساء، لاحبَّ</a:t>
          </a:r>
          <a:endParaRPr lang="fa-IR" sz="2400" b="1" baseline="0" dirty="0">
            <a:solidFill>
              <a:schemeClr val="tx2">
                <a:lumMod val="50000"/>
              </a:schemeClr>
            </a:solidFill>
            <a:cs typeface="2  Badr" pitchFamily="2" charset="-78"/>
          </a:endParaRPr>
        </a:p>
      </dgm:t>
    </dgm:pt>
    <dgm:pt modelId="{8E10E536-998B-47B7-A6F5-04E0858F6AC1}" type="parTrans" cxnId="{35CF6DA1-C81A-4A5C-9513-50DC255769E3}">
      <dgm:prSet/>
      <dgm:spPr/>
      <dgm:t>
        <a:bodyPr/>
        <a:lstStyle/>
        <a:p>
          <a:pPr rtl="1"/>
          <a:endParaRPr lang="fa-IR"/>
        </a:p>
      </dgm:t>
    </dgm:pt>
    <dgm:pt modelId="{A19294BC-0179-4F7C-B8E4-4616AC917ADE}" type="sibTrans" cxnId="{35CF6DA1-C81A-4A5C-9513-50DC255769E3}">
      <dgm:prSet/>
      <dgm:spPr/>
      <dgm:t>
        <a:bodyPr/>
        <a:lstStyle/>
        <a:p>
          <a:pPr rtl="1"/>
          <a:endParaRPr lang="fa-IR"/>
        </a:p>
      </dgm:t>
    </dgm:pt>
    <dgm:pt modelId="{FFDF4332-CAEF-4BF6-832E-3DAF6BBCAA42}">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800" b="1" baseline="0" dirty="0" smtClean="0">
              <a:solidFill>
                <a:schemeClr val="tx2">
                  <a:lumMod val="50000"/>
                </a:schemeClr>
              </a:solidFill>
              <a:cs typeface="2  Badr" pitchFamily="2" charset="-78"/>
            </a:rPr>
            <a:t>معرفاً باللام</a:t>
          </a:r>
          <a:endParaRPr lang="fa-IR" sz="2800" b="1" baseline="0" dirty="0">
            <a:solidFill>
              <a:schemeClr val="tx2">
                <a:lumMod val="50000"/>
              </a:schemeClr>
            </a:solidFill>
            <a:cs typeface="2  Badr" pitchFamily="2" charset="-78"/>
          </a:endParaRPr>
        </a:p>
      </dgm:t>
    </dgm:pt>
    <dgm:pt modelId="{54E43ED6-9D3A-4923-98BA-F6A069275B0D}" type="parTrans" cxnId="{104E30AC-86EF-4510-8889-FB88881110E9}">
      <dgm:prSet/>
      <dgm:spPr/>
      <dgm:t>
        <a:bodyPr/>
        <a:lstStyle/>
        <a:p>
          <a:pPr rtl="1"/>
          <a:endParaRPr lang="fa-IR"/>
        </a:p>
      </dgm:t>
    </dgm:pt>
    <dgm:pt modelId="{3BB2E111-7A28-4FC6-B2D8-F3BC3064C412}" type="sibTrans" cxnId="{104E30AC-86EF-4510-8889-FB88881110E9}">
      <dgm:prSet/>
      <dgm:spPr/>
      <dgm:t>
        <a:bodyPr/>
        <a:lstStyle/>
        <a:p>
          <a:pPr rtl="1"/>
          <a:endParaRPr lang="fa-IR"/>
        </a:p>
      </dgm:t>
    </dgm:pt>
    <dgm:pt modelId="{ABC935EE-1256-4BE1-96A9-1760FF0FA57E}">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800" b="1" baseline="0" dirty="0" smtClean="0">
              <a:solidFill>
                <a:schemeClr val="tx2">
                  <a:lumMod val="50000"/>
                </a:schemeClr>
              </a:solidFill>
              <a:cs typeface="2  Badr" pitchFamily="2" charset="-78"/>
            </a:rPr>
            <a:t>مضافاً الی معرف باللام</a:t>
          </a:r>
          <a:endParaRPr lang="fa-IR" sz="2800" b="1" baseline="0" dirty="0">
            <a:solidFill>
              <a:schemeClr val="tx2">
                <a:lumMod val="50000"/>
              </a:schemeClr>
            </a:solidFill>
            <a:cs typeface="2  Badr" pitchFamily="2" charset="-78"/>
          </a:endParaRPr>
        </a:p>
      </dgm:t>
    </dgm:pt>
    <dgm:pt modelId="{AC321C65-4DF9-44A5-BF11-7A3C1FA85C50}" type="parTrans" cxnId="{E25A69DA-1A3D-4340-952C-B4A37E4A0768}">
      <dgm:prSet/>
      <dgm:spPr/>
      <dgm:t>
        <a:bodyPr/>
        <a:lstStyle/>
        <a:p>
          <a:pPr rtl="1"/>
          <a:endParaRPr lang="fa-IR"/>
        </a:p>
      </dgm:t>
    </dgm:pt>
    <dgm:pt modelId="{37F7DA19-70EF-49B1-8A55-A83CFE3E99D7}" type="sibTrans" cxnId="{E25A69DA-1A3D-4340-952C-B4A37E4A0768}">
      <dgm:prSet/>
      <dgm:spPr/>
      <dgm:t>
        <a:bodyPr/>
        <a:lstStyle/>
        <a:p>
          <a:pPr rtl="1"/>
          <a:endParaRPr lang="fa-IR"/>
        </a:p>
      </dgm:t>
    </dgm:pt>
    <dgm:pt modelId="{CF9D28EB-F062-4C1C-9EC0-01978B18FF36}">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800" b="1" baseline="0" dirty="0" smtClean="0">
              <a:solidFill>
                <a:schemeClr val="tx2">
                  <a:lumMod val="50000"/>
                </a:schemeClr>
              </a:solidFill>
              <a:cs typeface="2  Badr" pitchFamily="2" charset="-78"/>
            </a:rPr>
            <a:t>ضمیراً مستتراً مفسَّراً بتمییزٍ</a:t>
          </a:r>
          <a:endParaRPr lang="fa-IR" sz="2800" b="1" baseline="0" dirty="0">
            <a:solidFill>
              <a:schemeClr val="tx2">
                <a:lumMod val="50000"/>
              </a:schemeClr>
            </a:solidFill>
            <a:cs typeface="2  Badr" pitchFamily="2" charset="-78"/>
          </a:endParaRPr>
        </a:p>
      </dgm:t>
    </dgm:pt>
    <dgm:pt modelId="{D9407DB2-09E9-4132-A224-C69B54164D41}" type="parTrans" cxnId="{68BC965F-3BAD-469D-B0D3-AC21B1717FAF}">
      <dgm:prSet/>
      <dgm:spPr/>
      <dgm:t>
        <a:bodyPr/>
        <a:lstStyle/>
        <a:p>
          <a:pPr rtl="1"/>
          <a:endParaRPr lang="fa-IR"/>
        </a:p>
      </dgm:t>
    </dgm:pt>
    <dgm:pt modelId="{533AA199-9C4B-41AB-8D83-AE0DFE0FFABB}" type="sibTrans" cxnId="{68BC965F-3BAD-469D-B0D3-AC21B1717FAF}">
      <dgm:prSet/>
      <dgm:spPr/>
      <dgm:t>
        <a:bodyPr/>
        <a:lstStyle/>
        <a:p>
          <a:pPr rtl="1"/>
          <a:endParaRPr lang="fa-IR"/>
        </a:p>
      </dgm:t>
    </dgm:pt>
    <dgm:pt modelId="{55603E2A-0E85-4B5B-BFB1-0F93DA174EE9}" type="pres">
      <dgm:prSet presAssocID="{00DA7D80-D20A-48E3-9DB9-151EA07D4381}" presName="diagram" presStyleCnt="0">
        <dgm:presLayoutVars>
          <dgm:chPref val="1"/>
          <dgm:dir val="rev"/>
          <dgm:animOne val="branch"/>
          <dgm:animLvl val="lvl"/>
          <dgm:resizeHandles val="exact"/>
        </dgm:presLayoutVars>
      </dgm:prSet>
      <dgm:spPr/>
      <dgm:t>
        <a:bodyPr/>
        <a:lstStyle/>
        <a:p>
          <a:pPr rtl="1"/>
          <a:endParaRPr lang="fa-IR"/>
        </a:p>
      </dgm:t>
    </dgm:pt>
    <dgm:pt modelId="{C9F1A07E-3EA4-4621-AB7F-084731D5C76C}" type="pres">
      <dgm:prSet presAssocID="{AED8A0F5-6B04-470E-9931-6A0A80A8EFD9}" presName="root1" presStyleCnt="0"/>
      <dgm:spPr/>
      <dgm:t>
        <a:bodyPr/>
        <a:lstStyle/>
        <a:p>
          <a:pPr rtl="1"/>
          <a:endParaRPr lang="fa-IR"/>
        </a:p>
      </dgm:t>
    </dgm:pt>
    <dgm:pt modelId="{D5718F4D-EFC3-4C36-8023-503D23D582D5}" type="pres">
      <dgm:prSet presAssocID="{AED8A0F5-6B04-470E-9931-6A0A80A8EFD9}" presName="LevelOneTextNode" presStyleLbl="node0" presStyleIdx="0" presStyleCnt="1" custScaleX="52179" custScaleY="88909" custLinFactNeighborX="10726" custLinFactNeighborY="-264">
        <dgm:presLayoutVars>
          <dgm:chPref val="3"/>
        </dgm:presLayoutVars>
      </dgm:prSet>
      <dgm:spPr/>
      <dgm:t>
        <a:bodyPr/>
        <a:lstStyle/>
        <a:p>
          <a:pPr rtl="1"/>
          <a:endParaRPr lang="fa-IR"/>
        </a:p>
      </dgm:t>
    </dgm:pt>
    <dgm:pt modelId="{7535F737-66A8-4C51-8331-DA5B0FC5AD03}" type="pres">
      <dgm:prSet presAssocID="{AED8A0F5-6B04-470E-9931-6A0A80A8EFD9}" presName="level2hierChild" presStyleCnt="0"/>
      <dgm:spPr/>
      <dgm:t>
        <a:bodyPr/>
        <a:lstStyle/>
        <a:p>
          <a:pPr rtl="1"/>
          <a:endParaRPr lang="fa-IR"/>
        </a:p>
      </dgm:t>
    </dgm:pt>
    <dgm:pt modelId="{FD834082-93CB-4E15-B13F-CE68DB637561}" type="pres">
      <dgm:prSet presAssocID="{551ABFB7-79BB-41A4-9030-7D7BFA2D59E1}" presName="conn2-1" presStyleLbl="parChTrans1D2" presStyleIdx="0" presStyleCnt="3"/>
      <dgm:spPr/>
      <dgm:t>
        <a:bodyPr/>
        <a:lstStyle/>
        <a:p>
          <a:pPr rtl="1"/>
          <a:endParaRPr lang="fa-IR"/>
        </a:p>
      </dgm:t>
    </dgm:pt>
    <dgm:pt modelId="{4635E4D3-2B9A-45CA-A95F-55148473DB5A}" type="pres">
      <dgm:prSet presAssocID="{551ABFB7-79BB-41A4-9030-7D7BFA2D59E1}" presName="connTx" presStyleLbl="parChTrans1D2" presStyleIdx="0" presStyleCnt="3"/>
      <dgm:spPr/>
      <dgm:t>
        <a:bodyPr/>
        <a:lstStyle/>
        <a:p>
          <a:pPr rtl="1"/>
          <a:endParaRPr lang="fa-IR"/>
        </a:p>
      </dgm:t>
    </dgm:pt>
    <dgm:pt modelId="{F97BD153-7FA5-43DA-81E6-69AEEFD49C9E}" type="pres">
      <dgm:prSet presAssocID="{AE4D896D-E7C6-4F12-8A9A-43B31D9C1DF5}" presName="root2" presStyleCnt="0"/>
      <dgm:spPr/>
    </dgm:pt>
    <dgm:pt modelId="{6907C3DB-80FB-40F9-A2C0-EF25A0771AA1}" type="pres">
      <dgm:prSet presAssocID="{AE4D896D-E7C6-4F12-8A9A-43B31D9C1DF5}" presName="LevelTwoTextNode" presStyleLbl="node2" presStyleIdx="0" presStyleCnt="3" custScaleX="122011" custScaleY="32332" custLinFactNeighborX="25732" custLinFactNeighborY="-4720">
        <dgm:presLayoutVars>
          <dgm:chPref val="3"/>
        </dgm:presLayoutVars>
      </dgm:prSet>
      <dgm:spPr/>
      <dgm:t>
        <a:bodyPr/>
        <a:lstStyle/>
        <a:p>
          <a:pPr rtl="1"/>
          <a:endParaRPr lang="fa-IR"/>
        </a:p>
      </dgm:t>
    </dgm:pt>
    <dgm:pt modelId="{F4A01013-D616-485C-BE16-CDC248F3159A}" type="pres">
      <dgm:prSet presAssocID="{AE4D896D-E7C6-4F12-8A9A-43B31D9C1DF5}" presName="level3hierChild" presStyleCnt="0"/>
      <dgm:spPr/>
    </dgm:pt>
    <dgm:pt modelId="{4613C297-786D-4EB3-B6EF-2D60B64C4DE8}" type="pres">
      <dgm:prSet presAssocID="{B0631031-B009-4CF9-A95F-6608C769F773}" presName="conn2-1" presStyleLbl="parChTrans1D2" presStyleIdx="1" presStyleCnt="3"/>
      <dgm:spPr/>
      <dgm:t>
        <a:bodyPr/>
        <a:lstStyle/>
        <a:p>
          <a:pPr rtl="1"/>
          <a:endParaRPr lang="fa-IR"/>
        </a:p>
      </dgm:t>
    </dgm:pt>
    <dgm:pt modelId="{D87E2C83-7D60-4E8E-BDB4-C1EC2BC97742}" type="pres">
      <dgm:prSet presAssocID="{B0631031-B009-4CF9-A95F-6608C769F773}" presName="connTx" presStyleLbl="parChTrans1D2" presStyleIdx="1" presStyleCnt="3"/>
      <dgm:spPr/>
      <dgm:t>
        <a:bodyPr/>
        <a:lstStyle/>
        <a:p>
          <a:pPr rtl="1"/>
          <a:endParaRPr lang="fa-IR"/>
        </a:p>
      </dgm:t>
    </dgm:pt>
    <dgm:pt modelId="{79E3D213-87B0-46F2-8ABC-DFB730A2F7BF}" type="pres">
      <dgm:prSet presAssocID="{E4BDE226-49BC-4E4B-9892-53B68E82C361}" presName="root2" presStyleCnt="0"/>
      <dgm:spPr/>
    </dgm:pt>
    <dgm:pt modelId="{5192C8F8-4126-47B0-9789-EBD8D48C5ABA}" type="pres">
      <dgm:prSet presAssocID="{E4BDE226-49BC-4E4B-9892-53B68E82C361}" presName="LevelTwoTextNode" presStyleLbl="node2" presStyleIdx="1" presStyleCnt="3" custScaleX="30125" custScaleY="41292" custLinFactNeighborX="20314" custLinFactNeighborY="-9937">
        <dgm:presLayoutVars>
          <dgm:chPref val="3"/>
        </dgm:presLayoutVars>
      </dgm:prSet>
      <dgm:spPr/>
      <dgm:t>
        <a:bodyPr/>
        <a:lstStyle/>
        <a:p>
          <a:pPr rtl="1"/>
          <a:endParaRPr lang="fa-IR"/>
        </a:p>
      </dgm:t>
    </dgm:pt>
    <dgm:pt modelId="{DCA94F9B-497D-4E3A-8A6A-7EB1B0F917DE}" type="pres">
      <dgm:prSet presAssocID="{E4BDE226-49BC-4E4B-9892-53B68E82C361}" presName="level3hierChild" presStyleCnt="0"/>
      <dgm:spPr/>
    </dgm:pt>
    <dgm:pt modelId="{C0D79DC2-582A-44AA-8038-19B9E3CCFAE3}" type="pres">
      <dgm:prSet presAssocID="{E142AA66-EF13-4D23-88D7-1786EE10356E}" presName="conn2-1" presStyleLbl="parChTrans1D3" presStyleIdx="0" presStyleCnt="5"/>
      <dgm:spPr/>
      <dgm:t>
        <a:bodyPr/>
        <a:lstStyle/>
        <a:p>
          <a:pPr rtl="1"/>
          <a:endParaRPr lang="fa-IR"/>
        </a:p>
      </dgm:t>
    </dgm:pt>
    <dgm:pt modelId="{08F8D101-7234-4E01-A273-7EFBBE36D731}" type="pres">
      <dgm:prSet presAssocID="{E142AA66-EF13-4D23-88D7-1786EE10356E}" presName="connTx" presStyleLbl="parChTrans1D3" presStyleIdx="0" presStyleCnt="5"/>
      <dgm:spPr/>
      <dgm:t>
        <a:bodyPr/>
        <a:lstStyle/>
        <a:p>
          <a:pPr rtl="1"/>
          <a:endParaRPr lang="fa-IR"/>
        </a:p>
      </dgm:t>
    </dgm:pt>
    <dgm:pt modelId="{6434790F-21C6-4FF7-B298-250F1C8469CB}" type="pres">
      <dgm:prSet presAssocID="{162639CE-CF33-4437-B6C1-B1D4296CBBA0}" presName="root2" presStyleCnt="0"/>
      <dgm:spPr/>
    </dgm:pt>
    <dgm:pt modelId="{FE872590-06F3-4BA6-BE5E-E563CB485A36}" type="pres">
      <dgm:prSet presAssocID="{162639CE-CF33-4437-B6C1-B1D4296CBBA0}" presName="LevelTwoTextNode" presStyleLbl="node3" presStyleIdx="0" presStyleCnt="5" custScaleX="76501" custScaleY="34875" custLinFactNeighborX="40671" custLinFactNeighborY="-4103">
        <dgm:presLayoutVars>
          <dgm:chPref val="3"/>
        </dgm:presLayoutVars>
      </dgm:prSet>
      <dgm:spPr/>
      <dgm:t>
        <a:bodyPr/>
        <a:lstStyle/>
        <a:p>
          <a:pPr rtl="1"/>
          <a:endParaRPr lang="fa-IR"/>
        </a:p>
      </dgm:t>
    </dgm:pt>
    <dgm:pt modelId="{14EA3B00-3435-4122-BE87-693F9A5CA30E}" type="pres">
      <dgm:prSet presAssocID="{162639CE-CF33-4437-B6C1-B1D4296CBBA0}" presName="level3hierChild" presStyleCnt="0"/>
      <dgm:spPr/>
    </dgm:pt>
    <dgm:pt modelId="{23709BB3-E8F8-4DC3-A448-8ADC4967A68D}" type="pres">
      <dgm:prSet presAssocID="{8E10E536-998B-47B7-A6F5-04E0858F6AC1}" presName="conn2-1" presStyleLbl="parChTrans1D3" presStyleIdx="1" presStyleCnt="5"/>
      <dgm:spPr/>
      <dgm:t>
        <a:bodyPr/>
        <a:lstStyle/>
        <a:p>
          <a:pPr rtl="1"/>
          <a:endParaRPr lang="fa-IR"/>
        </a:p>
      </dgm:t>
    </dgm:pt>
    <dgm:pt modelId="{20BCDBF0-90CA-46ED-845E-84385DC4005F}" type="pres">
      <dgm:prSet presAssocID="{8E10E536-998B-47B7-A6F5-04E0858F6AC1}" presName="connTx" presStyleLbl="parChTrans1D3" presStyleIdx="1" presStyleCnt="5"/>
      <dgm:spPr/>
      <dgm:t>
        <a:bodyPr/>
        <a:lstStyle/>
        <a:p>
          <a:pPr rtl="1"/>
          <a:endParaRPr lang="fa-IR"/>
        </a:p>
      </dgm:t>
    </dgm:pt>
    <dgm:pt modelId="{6F372A9C-87BF-47F0-A044-065C7D872EE1}" type="pres">
      <dgm:prSet presAssocID="{C38721E1-9B36-4471-B277-0A4CEF13B5AE}" presName="root2" presStyleCnt="0"/>
      <dgm:spPr/>
    </dgm:pt>
    <dgm:pt modelId="{3195BCAD-857B-46CF-B6C3-9AB14E8C189D}" type="pres">
      <dgm:prSet presAssocID="{C38721E1-9B36-4471-B277-0A4CEF13B5AE}" presName="LevelTwoTextNode" presStyleLbl="node3" presStyleIdx="1" presStyleCnt="5" custScaleX="75456" custScaleY="33501" custLinFactNeighborX="40284" custLinFactNeighborY="-13373">
        <dgm:presLayoutVars>
          <dgm:chPref val="3"/>
        </dgm:presLayoutVars>
      </dgm:prSet>
      <dgm:spPr/>
      <dgm:t>
        <a:bodyPr/>
        <a:lstStyle/>
        <a:p>
          <a:pPr rtl="1"/>
          <a:endParaRPr lang="fa-IR"/>
        </a:p>
      </dgm:t>
    </dgm:pt>
    <dgm:pt modelId="{28ACC137-B17E-413A-8E8D-97C3B48F8FDF}" type="pres">
      <dgm:prSet presAssocID="{C38721E1-9B36-4471-B277-0A4CEF13B5AE}" presName="level3hierChild" presStyleCnt="0"/>
      <dgm:spPr/>
    </dgm:pt>
    <dgm:pt modelId="{0940D770-B205-42BD-B3A5-E2FB054A277B}" type="pres">
      <dgm:prSet presAssocID="{2B29402E-FC24-4D79-A0A3-56D243B4A5FD}" presName="conn2-1" presStyleLbl="parChTrans1D2" presStyleIdx="2" presStyleCnt="3"/>
      <dgm:spPr/>
      <dgm:t>
        <a:bodyPr/>
        <a:lstStyle/>
        <a:p>
          <a:pPr rtl="1"/>
          <a:endParaRPr lang="fa-IR"/>
        </a:p>
      </dgm:t>
    </dgm:pt>
    <dgm:pt modelId="{6D11D32F-E3A6-41BE-BD07-3563E6526314}" type="pres">
      <dgm:prSet presAssocID="{2B29402E-FC24-4D79-A0A3-56D243B4A5FD}" presName="connTx" presStyleLbl="parChTrans1D2" presStyleIdx="2" presStyleCnt="3"/>
      <dgm:spPr/>
      <dgm:t>
        <a:bodyPr/>
        <a:lstStyle/>
        <a:p>
          <a:pPr rtl="1"/>
          <a:endParaRPr lang="fa-IR"/>
        </a:p>
      </dgm:t>
    </dgm:pt>
    <dgm:pt modelId="{37B8389D-FE70-4A2A-8C9E-1A80C7773F33}" type="pres">
      <dgm:prSet presAssocID="{97D0E083-D815-4A72-8319-B46EFED8691C}" presName="root2" presStyleCnt="0"/>
      <dgm:spPr/>
    </dgm:pt>
    <dgm:pt modelId="{46F7B59E-22EA-4BAF-BDD7-357EFD5430CE}" type="pres">
      <dgm:prSet presAssocID="{97D0E083-D815-4A72-8319-B46EFED8691C}" presName="LevelTwoTextNode" presStyleLbl="node2" presStyleIdx="2" presStyleCnt="3" custScaleX="41829" custScaleY="79449" custLinFactNeighborX="26505" custLinFactNeighborY="-19444">
        <dgm:presLayoutVars>
          <dgm:chPref val="3"/>
        </dgm:presLayoutVars>
      </dgm:prSet>
      <dgm:spPr/>
      <dgm:t>
        <a:bodyPr/>
        <a:lstStyle/>
        <a:p>
          <a:pPr rtl="1"/>
          <a:endParaRPr lang="fa-IR"/>
        </a:p>
      </dgm:t>
    </dgm:pt>
    <dgm:pt modelId="{4CE8434B-60DA-43D1-91AE-CADED343AB68}" type="pres">
      <dgm:prSet presAssocID="{97D0E083-D815-4A72-8319-B46EFED8691C}" presName="level3hierChild" presStyleCnt="0"/>
      <dgm:spPr/>
    </dgm:pt>
    <dgm:pt modelId="{46131604-8AEA-4393-B3DB-A043BE5CB580}" type="pres">
      <dgm:prSet presAssocID="{54E43ED6-9D3A-4923-98BA-F6A069275B0D}" presName="conn2-1" presStyleLbl="parChTrans1D3" presStyleIdx="2" presStyleCnt="5"/>
      <dgm:spPr/>
      <dgm:t>
        <a:bodyPr/>
        <a:lstStyle/>
        <a:p>
          <a:pPr rtl="1"/>
          <a:endParaRPr lang="fa-IR"/>
        </a:p>
      </dgm:t>
    </dgm:pt>
    <dgm:pt modelId="{FCBF4D84-1D05-47E3-923B-9421ED09C6B9}" type="pres">
      <dgm:prSet presAssocID="{54E43ED6-9D3A-4923-98BA-F6A069275B0D}" presName="connTx" presStyleLbl="parChTrans1D3" presStyleIdx="2" presStyleCnt="5"/>
      <dgm:spPr/>
      <dgm:t>
        <a:bodyPr/>
        <a:lstStyle/>
        <a:p>
          <a:pPr rtl="1"/>
          <a:endParaRPr lang="fa-IR"/>
        </a:p>
      </dgm:t>
    </dgm:pt>
    <dgm:pt modelId="{DA5491FA-FBD8-4CE8-90BE-4DC1B1993640}" type="pres">
      <dgm:prSet presAssocID="{FFDF4332-CAEF-4BF6-832E-3DAF6BBCAA42}" presName="root2" presStyleCnt="0"/>
      <dgm:spPr/>
    </dgm:pt>
    <dgm:pt modelId="{E4E311FD-D9D8-4DB1-98D3-5CCD33478073}" type="pres">
      <dgm:prSet presAssocID="{FFDF4332-CAEF-4BF6-832E-3DAF6BBCAA42}" presName="LevelTwoTextNode" presStyleLbl="node3" presStyleIdx="2" presStyleCnt="5" custScaleX="99073" custScaleY="34875" custLinFactNeighborX="42993" custLinFactNeighborY="-12561">
        <dgm:presLayoutVars>
          <dgm:chPref val="3"/>
        </dgm:presLayoutVars>
      </dgm:prSet>
      <dgm:spPr/>
      <dgm:t>
        <a:bodyPr/>
        <a:lstStyle/>
        <a:p>
          <a:pPr rtl="1"/>
          <a:endParaRPr lang="fa-IR"/>
        </a:p>
      </dgm:t>
    </dgm:pt>
    <dgm:pt modelId="{B5BD2564-27AF-45C2-A457-D91F164F631B}" type="pres">
      <dgm:prSet presAssocID="{FFDF4332-CAEF-4BF6-832E-3DAF6BBCAA42}" presName="level3hierChild" presStyleCnt="0"/>
      <dgm:spPr/>
    </dgm:pt>
    <dgm:pt modelId="{E1F923A1-44F0-47C2-AC95-11F42F0DA755}" type="pres">
      <dgm:prSet presAssocID="{AC321C65-4DF9-44A5-BF11-7A3C1FA85C50}" presName="conn2-1" presStyleLbl="parChTrans1D3" presStyleIdx="3" presStyleCnt="5"/>
      <dgm:spPr/>
      <dgm:t>
        <a:bodyPr/>
        <a:lstStyle/>
        <a:p>
          <a:pPr rtl="1"/>
          <a:endParaRPr lang="fa-IR"/>
        </a:p>
      </dgm:t>
    </dgm:pt>
    <dgm:pt modelId="{5A9AC84A-0342-4A38-AC14-B3DE26A55AB9}" type="pres">
      <dgm:prSet presAssocID="{AC321C65-4DF9-44A5-BF11-7A3C1FA85C50}" presName="connTx" presStyleLbl="parChTrans1D3" presStyleIdx="3" presStyleCnt="5"/>
      <dgm:spPr/>
      <dgm:t>
        <a:bodyPr/>
        <a:lstStyle/>
        <a:p>
          <a:pPr rtl="1"/>
          <a:endParaRPr lang="fa-IR"/>
        </a:p>
      </dgm:t>
    </dgm:pt>
    <dgm:pt modelId="{C20135B8-FFFC-434D-B169-3E2E22103856}" type="pres">
      <dgm:prSet presAssocID="{ABC935EE-1256-4BE1-96A9-1760FF0FA57E}" presName="root2" presStyleCnt="0"/>
      <dgm:spPr/>
    </dgm:pt>
    <dgm:pt modelId="{3A44FE8C-6678-40CE-AC21-ADB1560EB3CC}" type="pres">
      <dgm:prSet presAssocID="{ABC935EE-1256-4BE1-96A9-1760FF0FA57E}" presName="LevelTwoTextNode" presStyleLbl="node3" presStyleIdx="3" presStyleCnt="5" custScaleX="99073" custScaleY="34875" custLinFactNeighborX="42993" custLinFactNeighborY="-18521">
        <dgm:presLayoutVars>
          <dgm:chPref val="3"/>
        </dgm:presLayoutVars>
      </dgm:prSet>
      <dgm:spPr/>
      <dgm:t>
        <a:bodyPr/>
        <a:lstStyle/>
        <a:p>
          <a:pPr rtl="1"/>
          <a:endParaRPr lang="fa-IR"/>
        </a:p>
      </dgm:t>
    </dgm:pt>
    <dgm:pt modelId="{0F3F234F-99ED-4B47-99FF-29EBC510BF70}" type="pres">
      <dgm:prSet presAssocID="{ABC935EE-1256-4BE1-96A9-1760FF0FA57E}" presName="level3hierChild" presStyleCnt="0"/>
      <dgm:spPr/>
    </dgm:pt>
    <dgm:pt modelId="{A3D6C2AC-F44E-4ED7-801A-3456AA40FCA0}" type="pres">
      <dgm:prSet presAssocID="{D9407DB2-09E9-4132-A224-C69B54164D41}" presName="conn2-1" presStyleLbl="parChTrans1D3" presStyleIdx="4" presStyleCnt="5"/>
      <dgm:spPr/>
      <dgm:t>
        <a:bodyPr/>
        <a:lstStyle/>
        <a:p>
          <a:pPr rtl="1"/>
          <a:endParaRPr lang="fa-IR"/>
        </a:p>
      </dgm:t>
    </dgm:pt>
    <dgm:pt modelId="{07772219-9E22-4A78-8F2E-68E5331D3385}" type="pres">
      <dgm:prSet presAssocID="{D9407DB2-09E9-4132-A224-C69B54164D41}" presName="connTx" presStyleLbl="parChTrans1D3" presStyleIdx="4" presStyleCnt="5"/>
      <dgm:spPr/>
      <dgm:t>
        <a:bodyPr/>
        <a:lstStyle/>
        <a:p>
          <a:pPr rtl="1"/>
          <a:endParaRPr lang="fa-IR"/>
        </a:p>
      </dgm:t>
    </dgm:pt>
    <dgm:pt modelId="{4E8D85BF-E476-41F6-B2C9-DE796363CE10}" type="pres">
      <dgm:prSet presAssocID="{CF9D28EB-F062-4C1C-9EC0-01978B18FF36}" presName="root2" presStyleCnt="0"/>
      <dgm:spPr/>
    </dgm:pt>
    <dgm:pt modelId="{DC89FF24-DA07-49E2-8A5A-DE3AD1F557DA}" type="pres">
      <dgm:prSet presAssocID="{CF9D28EB-F062-4C1C-9EC0-01978B18FF36}" presName="LevelTwoTextNode" presStyleLbl="node3" presStyleIdx="4" presStyleCnt="5" custScaleX="99897" custScaleY="34875" custLinFactNeighborX="42993" custLinFactNeighborY="-22460">
        <dgm:presLayoutVars>
          <dgm:chPref val="3"/>
        </dgm:presLayoutVars>
      </dgm:prSet>
      <dgm:spPr/>
      <dgm:t>
        <a:bodyPr/>
        <a:lstStyle/>
        <a:p>
          <a:pPr rtl="1"/>
          <a:endParaRPr lang="fa-IR"/>
        </a:p>
      </dgm:t>
    </dgm:pt>
    <dgm:pt modelId="{27F1D0A9-C072-4C66-8DB5-0E7B8FF2F191}" type="pres">
      <dgm:prSet presAssocID="{CF9D28EB-F062-4C1C-9EC0-01978B18FF36}" presName="level3hierChild" presStyleCnt="0"/>
      <dgm:spPr/>
    </dgm:pt>
  </dgm:ptLst>
  <dgm:cxnLst>
    <dgm:cxn modelId="{68BC965F-3BAD-469D-B0D3-AC21B1717FAF}" srcId="{97D0E083-D815-4A72-8319-B46EFED8691C}" destId="{CF9D28EB-F062-4C1C-9EC0-01978B18FF36}" srcOrd="2" destOrd="0" parTransId="{D9407DB2-09E9-4132-A224-C69B54164D41}" sibTransId="{533AA199-9C4B-41AB-8D83-AE0DFE0FFABB}"/>
    <dgm:cxn modelId="{7D0F6463-E9E2-4BE5-96DC-016F65BE5227}" type="presOf" srcId="{B0631031-B009-4CF9-A95F-6608C769F773}" destId="{4613C297-786D-4EB3-B6EF-2D60B64C4DE8}" srcOrd="0" destOrd="0" presId="urn:microsoft.com/office/officeart/2005/8/layout/hierarchy2"/>
    <dgm:cxn modelId="{686D40A6-821B-46FB-A67B-E55DBF658E16}" type="presOf" srcId="{E142AA66-EF13-4D23-88D7-1786EE10356E}" destId="{08F8D101-7234-4E01-A273-7EFBBE36D731}" srcOrd="1" destOrd="0" presId="urn:microsoft.com/office/officeart/2005/8/layout/hierarchy2"/>
    <dgm:cxn modelId="{EF91A922-D58A-485D-A3A3-E68D37F32B6A}" type="presOf" srcId="{8E10E536-998B-47B7-A6F5-04E0858F6AC1}" destId="{23709BB3-E8F8-4DC3-A448-8ADC4967A68D}" srcOrd="0" destOrd="0" presId="urn:microsoft.com/office/officeart/2005/8/layout/hierarchy2"/>
    <dgm:cxn modelId="{892588E3-3E5B-4B01-8240-C5C32617E382}" type="presOf" srcId="{54E43ED6-9D3A-4923-98BA-F6A069275B0D}" destId="{46131604-8AEA-4393-B3DB-A043BE5CB580}" srcOrd="0" destOrd="0" presId="urn:microsoft.com/office/officeart/2005/8/layout/hierarchy2"/>
    <dgm:cxn modelId="{F1B0B947-1AF7-4BD4-ADA4-EA0544748EE2}" srcId="{AED8A0F5-6B04-470E-9931-6A0A80A8EFD9}" destId="{E4BDE226-49BC-4E4B-9892-53B68E82C361}" srcOrd="1" destOrd="0" parTransId="{B0631031-B009-4CF9-A95F-6608C769F773}" sibTransId="{D9D7FACA-00F2-4C95-A12A-4EDD56025018}"/>
    <dgm:cxn modelId="{D17E813F-1344-4C25-AE95-30B4A7080AA9}" type="presOf" srcId="{AC321C65-4DF9-44A5-BF11-7A3C1FA85C50}" destId="{5A9AC84A-0342-4A38-AC14-B3DE26A55AB9}" srcOrd="1" destOrd="0" presId="urn:microsoft.com/office/officeart/2005/8/layout/hierarchy2"/>
    <dgm:cxn modelId="{4E4162F3-9848-4076-A984-F39F38300A5A}" type="presOf" srcId="{E142AA66-EF13-4D23-88D7-1786EE10356E}" destId="{C0D79DC2-582A-44AA-8038-19B9E3CCFAE3}" srcOrd="0" destOrd="0" presId="urn:microsoft.com/office/officeart/2005/8/layout/hierarchy2"/>
    <dgm:cxn modelId="{462CE0CC-FE6B-43B4-99B9-9D5574C89484}" type="presOf" srcId="{AC321C65-4DF9-44A5-BF11-7A3C1FA85C50}" destId="{E1F923A1-44F0-47C2-AC95-11F42F0DA755}" srcOrd="0" destOrd="0" presId="urn:microsoft.com/office/officeart/2005/8/layout/hierarchy2"/>
    <dgm:cxn modelId="{73CA77E6-4AA9-42FA-885E-5A4CBA18F719}" type="presOf" srcId="{8E10E536-998B-47B7-A6F5-04E0858F6AC1}" destId="{20BCDBF0-90CA-46ED-845E-84385DC4005F}" srcOrd="1" destOrd="0" presId="urn:microsoft.com/office/officeart/2005/8/layout/hierarchy2"/>
    <dgm:cxn modelId="{104E30AC-86EF-4510-8889-FB88881110E9}" srcId="{97D0E083-D815-4A72-8319-B46EFED8691C}" destId="{FFDF4332-CAEF-4BF6-832E-3DAF6BBCAA42}" srcOrd="0" destOrd="0" parTransId="{54E43ED6-9D3A-4923-98BA-F6A069275B0D}" sibTransId="{3BB2E111-7A28-4FC6-B2D8-F3BC3064C412}"/>
    <dgm:cxn modelId="{E20BE341-B5E9-43AF-97F1-B472F46E3696}" type="presOf" srcId="{C38721E1-9B36-4471-B277-0A4CEF13B5AE}" destId="{3195BCAD-857B-46CF-B6C3-9AB14E8C189D}" srcOrd="0" destOrd="0" presId="urn:microsoft.com/office/officeart/2005/8/layout/hierarchy2"/>
    <dgm:cxn modelId="{2CE4310B-8130-4C87-9721-A4045A08D030}" srcId="{E4BDE226-49BC-4E4B-9892-53B68E82C361}" destId="{162639CE-CF33-4437-B6C1-B1D4296CBBA0}" srcOrd="0" destOrd="0" parTransId="{E142AA66-EF13-4D23-88D7-1786EE10356E}" sibTransId="{74CDA946-8600-4215-ABE7-A29E12E23534}"/>
    <dgm:cxn modelId="{312B95FE-39F3-4975-B176-FB24DB3CFA89}" type="presOf" srcId="{551ABFB7-79BB-41A4-9030-7D7BFA2D59E1}" destId="{4635E4D3-2B9A-45CA-A95F-55148473DB5A}" srcOrd="1" destOrd="0" presId="urn:microsoft.com/office/officeart/2005/8/layout/hierarchy2"/>
    <dgm:cxn modelId="{181EC2B0-F425-4139-B395-B22EFE3E66F3}" type="presOf" srcId="{2B29402E-FC24-4D79-A0A3-56D243B4A5FD}" destId="{0940D770-B205-42BD-B3A5-E2FB054A277B}" srcOrd="0" destOrd="0" presId="urn:microsoft.com/office/officeart/2005/8/layout/hierarchy2"/>
    <dgm:cxn modelId="{ED586F3B-6026-4F94-B8F5-C74DDD09C6E3}" type="presOf" srcId="{FFDF4332-CAEF-4BF6-832E-3DAF6BBCAA42}" destId="{E4E311FD-D9D8-4DB1-98D3-5CCD33478073}" srcOrd="0" destOrd="0" presId="urn:microsoft.com/office/officeart/2005/8/layout/hierarchy2"/>
    <dgm:cxn modelId="{57E85B26-8953-49AA-B1BD-763FBDA33512}" type="presOf" srcId="{AED8A0F5-6B04-470E-9931-6A0A80A8EFD9}" destId="{D5718F4D-EFC3-4C36-8023-503D23D582D5}" srcOrd="0" destOrd="0" presId="urn:microsoft.com/office/officeart/2005/8/layout/hierarchy2"/>
    <dgm:cxn modelId="{9C38A047-EE37-4291-A3FC-00C3EFA52136}" type="presOf" srcId="{00DA7D80-D20A-48E3-9DB9-151EA07D4381}" destId="{55603E2A-0E85-4B5B-BFB1-0F93DA174EE9}" srcOrd="0" destOrd="0" presId="urn:microsoft.com/office/officeart/2005/8/layout/hierarchy2"/>
    <dgm:cxn modelId="{1DF49CAA-1FAA-41E7-8258-A7587688EABC}" type="presOf" srcId="{54E43ED6-9D3A-4923-98BA-F6A069275B0D}" destId="{FCBF4D84-1D05-47E3-923B-9421ED09C6B9}" srcOrd="1" destOrd="0" presId="urn:microsoft.com/office/officeart/2005/8/layout/hierarchy2"/>
    <dgm:cxn modelId="{5AAA0E43-1A3B-4B5C-A5E9-0830EB54BA16}" srcId="{AED8A0F5-6B04-470E-9931-6A0A80A8EFD9}" destId="{97D0E083-D815-4A72-8319-B46EFED8691C}" srcOrd="2" destOrd="0" parTransId="{2B29402E-FC24-4D79-A0A3-56D243B4A5FD}" sibTransId="{CCDA902B-BA35-4F20-8CE0-5F7C280A578B}"/>
    <dgm:cxn modelId="{E25A69DA-1A3D-4340-952C-B4A37E4A0768}" srcId="{97D0E083-D815-4A72-8319-B46EFED8691C}" destId="{ABC935EE-1256-4BE1-96A9-1760FF0FA57E}" srcOrd="1" destOrd="0" parTransId="{AC321C65-4DF9-44A5-BF11-7A3C1FA85C50}" sibTransId="{37F7DA19-70EF-49B1-8A55-A83CFE3E99D7}"/>
    <dgm:cxn modelId="{E3EB77CF-FCBB-4C58-8646-07AF9A801F69}" type="presOf" srcId="{2B29402E-FC24-4D79-A0A3-56D243B4A5FD}" destId="{6D11D32F-E3A6-41BE-BD07-3563E6526314}" srcOrd="1" destOrd="0" presId="urn:microsoft.com/office/officeart/2005/8/layout/hierarchy2"/>
    <dgm:cxn modelId="{624E8A88-8598-4FCF-8E91-1EA684A62286}" type="presOf" srcId="{E4BDE226-49BC-4E4B-9892-53B68E82C361}" destId="{5192C8F8-4126-47B0-9789-EBD8D48C5ABA}" srcOrd="0" destOrd="0" presId="urn:microsoft.com/office/officeart/2005/8/layout/hierarchy2"/>
    <dgm:cxn modelId="{2EF713A4-58C8-4DC2-B196-045C6FC4828B}" type="presOf" srcId="{D9407DB2-09E9-4132-A224-C69B54164D41}" destId="{A3D6C2AC-F44E-4ED7-801A-3456AA40FCA0}" srcOrd="0" destOrd="0" presId="urn:microsoft.com/office/officeart/2005/8/layout/hierarchy2"/>
    <dgm:cxn modelId="{C3697375-F718-4E9E-8737-DA2236C3F88F}" type="presOf" srcId="{ABC935EE-1256-4BE1-96A9-1760FF0FA57E}" destId="{3A44FE8C-6678-40CE-AC21-ADB1560EB3CC}" srcOrd="0" destOrd="0" presId="urn:microsoft.com/office/officeart/2005/8/layout/hierarchy2"/>
    <dgm:cxn modelId="{57AED8D3-B031-4977-9037-93FCE70446F2}" type="presOf" srcId="{551ABFB7-79BB-41A4-9030-7D7BFA2D59E1}" destId="{FD834082-93CB-4E15-B13F-CE68DB637561}" srcOrd="0" destOrd="0" presId="urn:microsoft.com/office/officeart/2005/8/layout/hierarchy2"/>
    <dgm:cxn modelId="{B502C2EE-C688-4D6F-901A-CA9C7E5227E1}" srcId="{00DA7D80-D20A-48E3-9DB9-151EA07D4381}" destId="{AED8A0F5-6B04-470E-9931-6A0A80A8EFD9}" srcOrd="0" destOrd="0" parTransId="{798B3018-B5A7-4C17-91BA-27ACCA4645B9}" sibTransId="{DE393774-8DA7-4A57-B360-5F2D4742CB2B}"/>
    <dgm:cxn modelId="{DA5CC766-AA9F-4E35-9EE8-C30EFB9B085D}" type="presOf" srcId="{97D0E083-D815-4A72-8319-B46EFED8691C}" destId="{46F7B59E-22EA-4BAF-BDD7-357EFD5430CE}" srcOrd="0" destOrd="0" presId="urn:microsoft.com/office/officeart/2005/8/layout/hierarchy2"/>
    <dgm:cxn modelId="{05CE69DF-F541-4F69-A888-910D5E27369E}" type="presOf" srcId="{B0631031-B009-4CF9-A95F-6608C769F773}" destId="{D87E2C83-7D60-4E8E-BDB4-C1EC2BC97742}" srcOrd="1" destOrd="0" presId="urn:microsoft.com/office/officeart/2005/8/layout/hierarchy2"/>
    <dgm:cxn modelId="{E51AFBF4-3E0C-4B2B-9E2B-B67AA87137D7}" srcId="{AED8A0F5-6B04-470E-9931-6A0A80A8EFD9}" destId="{AE4D896D-E7C6-4F12-8A9A-43B31D9C1DF5}" srcOrd="0" destOrd="0" parTransId="{551ABFB7-79BB-41A4-9030-7D7BFA2D59E1}" sibTransId="{281D82D0-A004-46CE-89F1-4073BC07927C}"/>
    <dgm:cxn modelId="{93CF7655-1032-4425-8007-DD57A983D24E}" type="presOf" srcId="{162639CE-CF33-4437-B6C1-B1D4296CBBA0}" destId="{FE872590-06F3-4BA6-BE5E-E563CB485A36}" srcOrd="0" destOrd="0" presId="urn:microsoft.com/office/officeart/2005/8/layout/hierarchy2"/>
    <dgm:cxn modelId="{9EB747CE-D185-4B99-8F41-559FF7F96DD1}" type="presOf" srcId="{D9407DB2-09E9-4132-A224-C69B54164D41}" destId="{07772219-9E22-4A78-8F2E-68E5331D3385}" srcOrd="1" destOrd="0" presId="urn:microsoft.com/office/officeart/2005/8/layout/hierarchy2"/>
    <dgm:cxn modelId="{35CF6DA1-C81A-4A5C-9513-50DC255769E3}" srcId="{E4BDE226-49BC-4E4B-9892-53B68E82C361}" destId="{C38721E1-9B36-4471-B277-0A4CEF13B5AE}" srcOrd="1" destOrd="0" parTransId="{8E10E536-998B-47B7-A6F5-04E0858F6AC1}" sibTransId="{A19294BC-0179-4F7C-B8E4-4616AC917ADE}"/>
    <dgm:cxn modelId="{4A71B133-3661-4367-AB53-63EC27BE44F5}" type="presOf" srcId="{AE4D896D-E7C6-4F12-8A9A-43B31D9C1DF5}" destId="{6907C3DB-80FB-40F9-A2C0-EF25A0771AA1}" srcOrd="0" destOrd="0" presId="urn:microsoft.com/office/officeart/2005/8/layout/hierarchy2"/>
    <dgm:cxn modelId="{A2012037-B2EB-487C-A320-4B4BA5BEA346}" type="presOf" srcId="{CF9D28EB-F062-4C1C-9EC0-01978B18FF36}" destId="{DC89FF24-DA07-49E2-8A5A-DE3AD1F557DA}" srcOrd="0" destOrd="0" presId="urn:microsoft.com/office/officeart/2005/8/layout/hierarchy2"/>
    <dgm:cxn modelId="{1C8F2578-2B94-42C2-A673-CD1882D4DC07}" type="presParOf" srcId="{55603E2A-0E85-4B5B-BFB1-0F93DA174EE9}" destId="{C9F1A07E-3EA4-4621-AB7F-084731D5C76C}" srcOrd="0" destOrd="0" presId="urn:microsoft.com/office/officeart/2005/8/layout/hierarchy2"/>
    <dgm:cxn modelId="{94FDF3C4-687E-4803-8B16-71DF9B608E32}" type="presParOf" srcId="{C9F1A07E-3EA4-4621-AB7F-084731D5C76C}" destId="{D5718F4D-EFC3-4C36-8023-503D23D582D5}" srcOrd="0" destOrd="0" presId="urn:microsoft.com/office/officeart/2005/8/layout/hierarchy2"/>
    <dgm:cxn modelId="{3844F99E-DA3D-4603-903A-3E3EE884EA6A}" type="presParOf" srcId="{C9F1A07E-3EA4-4621-AB7F-084731D5C76C}" destId="{7535F737-66A8-4C51-8331-DA5B0FC5AD03}" srcOrd="1" destOrd="0" presId="urn:microsoft.com/office/officeart/2005/8/layout/hierarchy2"/>
    <dgm:cxn modelId="{F5DD4408-5DAC-4A74-BC66-AF12096F6767}" type="presParOf" srcId="{7535F737-66A8-4C51-8331-DA5B0FC5AD03}" destId="{FD834082-93CB-4E15-B13F-CE68DB637561}" srcOrd="0" destOrd="0" presId="urn:microsoft.com/office/officeart/2005/8/layout/hierarchy2"/>
    <dgm:cxn modelId="{FB43BFDC-F5A1-4FB9-9BDD-7C4F81F608AC}" type="presParOf" srcId="{FD834082-93CB-4E15-B13F-CE68DB637561}" destId="{4635E4D3-2B9A-45CA-A95F-55148473DB5A}" srcOrd="0" destOrd="0" presId="urn:microsoft.com/office/officeart/2005/8/layout/hierarchy2"/>
    <dgm:cxn modelId="{07966060-8F7F-43FE-B102-530606FB075F}" type="presParOf" srcId="{7535F737-66A8-4C51-8331-DA5B0FC5AD03}" destId="{F97BD153-7FA5-43DA-81E6-69AEEFD49C9E}" srcOrd="1" destOrd="0" presId="urn:microsoft.com/office/officeart/2005/8/layout/hierarchy2"/>
    <dgm:cxn modelId="{6B6ABE5F-3C72-45AD-AFAC-DEB81F9B82AB}" type="presParOf" srcId="{F97BD153-7FA5-43DA-81E6-69AEEFD49C9E}" destId="{6907C3DB-80FB-40F9-A2C0-EF25A0771AA1}" srcOrd="0" destOrd="0" presId="urn:microsoft.com/office/officeart/2005/8/layout/hierarchy2"/>
    <dgm:cxn modelId="{2E052C3F-E249-4F2E-BD19-AA2C927EF214}" type="presParOf" srcId="{F97BD153-7FA5-43DA-81E6-69AEEFD49C9E}" destId="{F4A01013-D616-485C-BE16-CDC248F3159A}" srcOrd="1" destOrd="0" presId="urn:microsoft.com/office/officeart/2005/8/layout/hierarchy2"/>
    <dgm:cxn modelId="{201BF4AC-5D5F-42F8-B966-1D0BBBA81C6A}" type="presParOf" srcId="{7535F737-66A8-4C51-8331-DA5B0FC5AD03}" destId="{4613C297-786D-4EB3-B6EF-2D60B64C4DE8}" srcOrd="2" destOrd="0" presId="urn:microsoft.com/office/officeart/2005/8/layout/hierarchy2"/>
    <dgm:cxn modelId="{2AC0AFA3-D75E-4CD7-8FB5-043BC318FF53}" type="presParOf" srcId="{4613C297-786D-4EB3-B6EF-2D60B64C4DE8}" destId="{D87E2C83-7D60-4E8E-BDB4-C1EC2BC97742}" srcOrd="0" destOrd="0" presId="urn:microsoft.com/office/officeart/2005/8/layout/hierarchy2"/>
    <dgm:cxn modelId="{E7CD0659-9C0F-4F10-8B4A-B2648BDE16EF}" type="presParOf" srcId="{7535F737-66A8-4C51-8331-DA5B0FC5AD03}" destId="{79E3D213-87B0-46F2-8ABC-DFB730A2F7BF}" srcOrd="3" destOrd="0" presId="urn:microsoft.com/office/officeart/2005/8/layout/hierarchy2"/>
    <dgm:cxn modelId="{8505AAF4-22D8-44D5-ACD4-7EBC5353377F}" type="presParOf" srcId="{79E3D213-87B0-46F2-8ABC-DFB730A2F7BF}" destId="{5192C8F8-4126-47B0-9789-EBD8D48C5ABA}" srcOrd="0" destOrd="0" presId="urn:microsoft.com/office/officeart/2005/8/layout/hierarchy2"/>
    <dgm:cxn modelId="{F9AF5F0D-5125-4CB3-BAA7-22EFF5ABE0FC}" type="presParOf" srcId="{79E3D213-87B0-46F2-8ABC-DFB730A2F7BF}" destId="{DCA94F9B-497D-4E3A-8A6A-7EB1B0F917DE}" srcOrd="1" destOrd="0" presId="urn:microsoft.com/office/officeart/2005/8/layout/hierarchy2"/>
    <dgm:cxn modelId="{B9F021EB-4D73-42CC-923C-97547E8FE6EA}" type="presParOf" srcId="{DCA94F9B-497D-4E3A-8A6A-7EB1B0F917DE}" destId="{C0D79DC2-582A-44AA-8038-19B9E3CCFAE3}" srcOrd="0" destOrd="0" presId="urn:microsoft.com/office/officeart/2005/8/layout/hierarchy2"/>
    <dgm:cxn modelId="{E8B4F7C1-80AE-4754-9F26-1E64D0B393D2}" type="presParOf" srcId="{C0D79DC2-582A-44AA-8038-19B9E3CCFAE3}" destId="{08F8D101-7234-4E01-A273-7EFBBE36D731}" srcOrd="0" destOrd="0" presId="urn:microsoft.com/office/officeart/2005/8/layout/hierarchy2"/>
    <dgm:cxn modelId="{5852D763-1E22-4B6D-A099-2407E3FE4757}" type="presParOf" srcId="{DCA94F9B-497D-4E3A-8A6A-7EB1B0F917DE}" destId="{6434790F-21C6-4FF7-B298-250F1C8469CB}" srcOrd="1" destOrd="0" presId="urn:microsoft.com/office/officeart/2005/8/layout/hierarchy2"/>
    <dgm:cxn modelId="{5D396CEE-91C4-489D-A0EE-9EDB1790F53E}" type="presParOf" srcId="{6434790F-21C6-4FF7-B298-250F1C8469CB}" destId="{FE872590-06F3-4BA6-BE5E-E563CB485A36}" srcOrd="0" destOrd="0" presId="urn:microsoft.com/office/officeart/2005/8/layout/hierarchy2"/>
    <dgm:cxn modelId="{E7ED9CB9-9D38-43DB-BD63-60F1746CDD0E}" type="presParOf" srcId="{6434790F-21C6-4FF7-B298-250F1C8469CB}" destId="{14EA3B00-3435-4122-BE87-693F9A5CA30E}" srcOrd="1" destOrd="0" presId="urn:microsoft.com/office/officeart/2005/8/layout/hierarchy2"/>
    <dgm:cxn modelId="{7D38B04A-85CE-4750-907C-F56CEECB57AA}" type="presParOf" srcId="{DCA94F9B-497D-4E3A-8A6A-7EB1B0F917DE}" destId="{23709BB3-E8F8-4DC3-A448-8ADC4967A68D}" srcOrd="2" destOrd="0" presId="urn:microsoft.com/office/officeart/2005/8/layout/hierarchy2"/>
    <dgm:cxn modelId="{D1014DCC-3A2B-46B9-9479-8A0622D96623}" type="presParOf" srcId="{23709BB3-E8F8-4DC3-A448-8ADC4967A68D}" destId="{20BCDBF0-90CA-46ED-845E-84385DC4005F}" srcOrd="0" destOrd="0" presId="urn:microsoft.com/office/officeart/2005/8/layout/hierarchy2"/>
    <dgm:cxn modelId="{2D6DBA5E-55F5-4991-B44F-ABD0919ED504}" type="presParOf" srcId="{DCA94F9B-497D-4E3A-8A6A-7EB1B0F917DE}" destId="{6F372A9C-87BF-47F0-A044-065C7D872EE1}" srcOrd="3" destOrd="0" presId="urn:microsoft.com/office/officeart/2005/8/layout/hierarchy2"/>
    <dgm:cxn modelId="{4D2984D2-3E00-4460-8EBB-B2C111BFF2CF}" type="presParOf" srcId="{6F372A9C-87BF-47F0-A044-065C7D872EE1}" destId="{3195BCAD-857B-46CF-B6C3-9AB14E8C189D}" srcOrd="0" destOrd="0" presId="urn:microsoft.com/office/officeart/2005/8/layout/hierarchy2"/>
    <dgm:cxn modelId="{BC37558C-C12A-405C-AA8C-359984AC9B5E}" type="presParOf" srcId="{6F372A9C-87BF-47F0-A044-065C7D872EE1}" destId="{28ACC137-B17E-413A-8E8D-97C3B48F8FDF}" srcOrd="1" destOrd="0" presId="urn:microsoft.com/office/officeart/2005/8/layout/hierarchy2"/>
    <dgm:cxn modelId="{996134DF-DC91-4638-AFAE-A83760CD4F5E}" type="presParOf" srcId="{7535F737-66A8-4C51-8331-DA5B0FC5AD03}" destId="{0940D770-B205-42BD-B3A5-E2FB054A277B}" srcOrd="4" destOrd="0" presId="urn:microsoft.com/office/officeart/2005/8/layout/hierarchy2"/>
    <dgm:cxn modelId="{C2CDEAB1-2895-48E7-A214-C54AAEBDC57C}" type="presParOf" srcId="{0940D770-B205-42BD-B3A5-E2FB054A277B}" destId="{6D11D32F-E3A6-41BE-BD07-3563E6526314}" srcOrd="0" destOrd="0" presId="urn:microsoft.com/office/officeart/2005/8/layout/hierarchy2"/>
    <dgm:cxn modelId="{8F291535-12C5-4304-BA45-80A96EA87E1B}" type="presParOf" srcId="{7535F737-66A8-4C51-8331-DA5B0FC5AD03}" destId="{37B8389D-FE70-4A2A-8C9E-1A80C7773F33}" srcOrd="5" destOrd="0" presId="urn:microsoft.com/office/officeart/2005/8/layout/hierarchy2"/>
    <dgm:cxn modelId="{068BBB8D-C951-4357-9B92-CCEB750D287C}" type="presParOf" srcId="{37B8389D-FE70-4A2A-8C9E-1A80C7773F33}" destId="{46F7B59E-22EA-4BAF-BDD7-357EFD5430CE}" srcOrd="0" destOrd="0" presId="urn:microsoft.com/office/officeart/2005/8/layout/hierarchy2"/>
    <dgm:cxn modelId="{DC455C91-2F12-4AA7-8979-4723825C4E79}" type="presParOf" srcId="{37B8389D-FE70-4A2A-8C9E-1A80C7773F33}" destId="{4CE8434B-60DA-43D1-91AE-CADED343AB68}" srcOrd="1" destOrd="0" presId="urn:microsoft.com/office/officeart/2005/8/layout/hierarchy2"/>
    <dgm:cxn modelId="{3FF79F72-61D8-4547-B60A-B6687863A32E}" type="presParOf" srcId="{4CE8434B-60DA-43D1-91AE-CADED343AB68}" destId="{46131604-8AEA-4393-B3DB-A043BE5CB580}" srcOrd="0" destOrd="0" presId="urn:microsoft.com/office/officeart/2005/8/layout/hierarchy2"/>
    <dgm:cxn modelId="{ADADB02B-4759-4589-80C7-CC40F87841EB}" type="presParOf" srcId="{46131604-8AEA-4393-B3DB-A043BE5CB580}" destId="{FCBF4D84-1D05-47E3-923B-9421ED09C6B9}" srcOrd="0" destOrd="0" presId="urn:microsoft.com/office/officeart/2005/8/layout/hierarchy2"/>
    <dgm:cxn modelId="{ED844774-13FE-45DD-B1C0-68AD182B1090}" type="presParOf" srcId="{4CE8434B-60DA-43D1-91AE-CADED343AB68}" destId="{DA5491FA-FBD8-4CE8-90BE-4DC1B1993640}" srcOrd="1" destOrd="0" presId="urn:microsoft.com/office/officeart/2005/8/layout/hierarchy2"/>
    <dgm:cxn modelId="{0EA49A74-768D-4666-BA02-BB950713F1D1}" type="presParOf" srcId="{DA5491FA-FBD8-4CE8-90BE-4DC1B1993640}" destId="{E4E311FD-D9D8-4DB1-98D3-5CCD33478073}" srcOrd="0" destOrd="0" presId="urn:microsoft.com/office/officeart/2005/8/layout/hierarchy2"/>
    <dgm:cxn modelId="{7A21708E-D441-4F0C-BFD7-AB37E469D987}" type="presParOf" srcId="{DA5491FA-FBD8-4CE8-90BE-4DC1B1993640}" destId="{B5BD2564-27AF-45C2-A457-D91F164F631B}" srcOrd="1" destOrd="0" presId="urn:microsoft.com/office/officeart/2005/8/layout/hierarchy2"/>
    <dgm:cxn modelId="{5893006C-FB11-4027-A71A-332348A6C1F1}" type="presParOf" srcId="{4CE8434B-60DA-43D1-91AE-CADED343AB68}" destId="{E1F923A1-44F0-47C2-AC95-11F42F0DA755}" srcOrd="2" destOrd="0" presId="urn:microsoft.com/office/officeart/2005/8/layout/hierarchy2"/>
    <dgm:cxn modelId="{FEDEA476-FA57-41BA-87AA-990E3BA78D3A}" type="presParOf" srcId="{E1F923A1-44F0-47C2-AC95-11F42F0DA755}" destId="{5A9AC84A-0342-4A38-AC14-B3DE26A55AB9}" srcOrd="0" destOrd="0" presId="urn:microsoft.com/office/officeart/2005/8/layout/hierarchy2"/>
    <dgm:cxn modelId="{7823BC75-F900-4815-A475-80B39E6DCD81}" type="presParOf" srcId="{4CE8434B-60DA-43D1-91AE-CADED343AB68}" destId="{C20135B8-FFFC-434D-B169-3E2E22103856}" srcOrd="3" destOrd="0" presId="urn:microsoft.com/office/officeart/2005/8/layout/hierarchy2"/>
    <dgm:cxn modelId="{5C6AF392-896F-4DF8-8E9F-36A7BE090FBE}" type="presParOf" srcId="{C20135B8-FFFC-434D-B169-3E2E22103856}" destId="{3A44FE8C-6678-40CE-AC21-ADB1560EB3CC}" srcOrd="0" destOrd="0" presId="urn:microsoft.com/office/officeart/2005/8/layout/hierarchy2"/>
    <dgm:cxn modelId="{844B6C03-D1FD-40C6-BAE6-C8273DA6494D}" type="presParOf" srcId="{C20135B8-FFFC-434D-B169-3E2E22103856}" destId="{0F3F234F-99ED-4B47-99FF-29EBC510BF70}" srcOrd="1" destOrd="0" presId="urn:microsoft.com/office/officeart/2005/8/layout/hierarchy2"/>
    <dgm:cxn modelId="{CD30FBD6-AB16-4D9B-9F02-094207498B54}" type="presParOf" srcId="{4CE8434B-60DA-43D1-91AE-CADED343AB68}" destId="{A3D6C2AC-F44E-4ED7-801A-3456AA40FCA0}" srcOrd="4" destOrd="0" presId="urn:microsoft.com/office/officeart/2005/8/layout/hierarchy2"/>
    <dgm:cxn modelId="{5E56EC58-C746-4CB8-BDC5-3F02B034E03E}" type="presParOf" srcId="{A3D6C2AC-F44E-4ED7-801A-3456AA40FCA0}" destId="{07772219-9E22-4A78-8F2E-68E5331D3385}" srcOrd="0" destOrd="0" presId="urn:microsoft.com/office/officeart/2005/8/layout/hierarchy2"/>
    <dgm:cxn modelId="{0F576135-430C-4D1C-B104-ADC52F2980BA}" type="presParOf" srcId="{4CE8434B-60DA-43D1-91AE-CADED343AB68}" destId="{4E8D85BF-E476-41F6-B2C9-DE796363CE10}" srcOrd="5" destOrd="0" presId="urn:microsoft.com/office/officeart/2005/8/layout/hierarchy2"/>
    <dgm:cxn modelId="{287E93CD-145C-4981-B8D2-51277C86D4EA}" type="presParOf" srcId="{4E8D85BF-E476-41F6-B2C9-DE796363CE10}" destId="{DC89FF24-DA07-49E2-8A5A-DE3AD1F557DA}" srcOrd="0" destOrd="0" presId="urn:microsoft.com/office/officeart/2005/8/layout/hierarchy2"/>
    <dgm:cxn modelId="{947FBEFA-EB61-4F5B-B658-441A23F23BA3}" type="presParOf" srcId="{4E8D85BF-E476-41F6-B2C9-DE796363CE10}" destId="{27F1D0A9-C072-4C66-8DB5-0E7B8FF2F191}" srcOrd="1" destOrd="0" presId="urn:microsoft.com/office/officeart/2005/8/layout/hierarchy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0DA7D80-D20A-48E3-9DB9-151EA07D4381}"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pPr rtl="1"/>
          <a:endParaRPr lang="fa-IR"/>
        </a:p>
      </dgm:t>
    </dgm:pt>
    <dgm:pt modelId="{AED8A0F5-6B04-470E-9931-6A0A80A8EFD9}">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lnSpc>
              <a:spcPct val="100000"/>
            </a:lnSpc>
            <a:spcAft>
              <a:spcPts val="0"/>
            </a:spcAft>
          </a:pPr>
          <a:r>
            <a:rPr lang="fa-IR" sz="2400" b="1" dirty="0" smtClean="0">
              <a:solidFill>
                <a:schemeClr val="tx2">
                  <a:lumMod val="50000"/>
                </a:schemeClr>
              </a:solidFill>
              <a:cs typeface="2  Badr" pitchFamily="2" charset="-78"/>
            </a:rPr>
            <a:t>المخصوص</a:t>
          </a:r>
          <a:endParaRPr lang="fa-IR" sz="2400" b="1" dirty="0">
            <a:solidFill>
              <a:schemeClr val="tx2">
                <a:lumMod val="50000"/>
              </a:schemeClr>
            </a:solidFill>
            <a:cs typeface="2  Badr" pitchFamily="2" charset="-78"/>
          </a:endParaRPr>
        </a:p>
      </dgm:t>
    </dgm:pt>
    <dgm:pt modelId="{798B3018-B5A7-4C17-91BA-27ACCA4645B9}" type="parTrans" cxnId="{B502C2EE-C688-4D6F-901A-CA9C7E5227E1}">
      <dgm:prSet/>
      <dgm:spPr/>
      <dgm:t>
        <a:bodyPr/>
        <a:lstStyle/>
        <a:p>
          <a:pPr rtl="1"/>
          <a:endParaRPr lang="fa-IR" b="1">
            <a:cs typeface="2  Badr" pitchFamily="2" charset="-78"/>
          </a:endParaRPr>
        </a:p>
      </dgm:t>
    </dgm:pt>
    <dgm:pt modelId="{DE393774-8DA7-4A57-B360-5F2D4742CB2B}" type="sibTrans" cxnId="{B502C2EE-C688-4D6F-901A-CA9C7E5227E1}">
      <dgm:prSet/>
      <dgm:spPr/>
      <dgm:t>
        <a:bodyPr/>
        <a:lstStyle/>
        <a:p>
          <a:pPr rtl="1"/>
          <a:endParaRPr lang="fa-IR" b="1">
            <a:cs typeface="2  Badr" pitchFamily="2" charset="-78"/>
          </a:endParaRPr>
        </a:p>
      </dgm:t>
    </dgm:pt>
    <dgm:pt modelId="{AE4D896D-E7C6-4F12-8A9A-43B31D9C1DF5}">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baseline="0" dirty="0" smtClean="0">
              <a:solidFill>
                <a:schemeClr val="tx2">
                  <a:lumMod val="50000"/>
                </a:schemeClr>
              </a:solidFill>
              <a:cs typeface="2  Badr" pitchFamily="2" charset="-78"/>
            </a:rPr>
            <a:t>... ثم یذکر المخصوص مطابقاً للفاعل</a:t>
          </a:r>
          <a:endParaRPr lang="fa-IR" sz="2400" b="1" baseline="0" dirty="0">
            <a:solidFill>
              <a:schemeClr val="tx2">
                <a:lumMod val="50000"/>
              </a:schemeClr>
            </a:solidFill>
            <a:cs typeface="2  Badr" pitchFamily="2" charset="-78"/>
          </a:endParaRPr>
        </a:p>
      </dgm:t>
    </dgm:pt>
    <dgm:pt modelId="{551ABFB7-79BB-41A4-9030-7D7BFA2D59E1}" type="parTrans" cxnId="{E51AFBF4-3E0C-4B2B-9E2B-B67AA87137D7}">
      <dgm:prSet/>
      <dgm:spPr/>
      <dgm:t>
        <a:bodyPr/>
        <a:lstStyle/>
        <a:p>
          <a:pPr rtl="1"/>
          <a:endParaRPr lang="fa-IR"/>
        </a:p>
      </dgm:t>
    </dgm:pt>
    <dgm:pt modelId="{281D82D0-A004-46CE-89F1-4073BC07927C}" type="sibTrans" cxnId="{E51AFBF4-3E0C-4B2B-9E2B-B67AA87137D7}">
      <dgm:prSet/>
      <dgm:spPr/>
      <dgm:t>
        <a:bodyPr/>
        <a:lstStyle/>
        <a:p>
          <a:pPr rtl="1"/>
          <a:endParaRPr lang="fa-IR"/>
        </a:p>
      </dgm:t>
    </dgm:pt>
    <dgm:pt modelId="{E4BDE226-49BC-4E4B-9892-53B68E82C361}">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baseline="0" dirty="0" smtClean="0">
              <a:solidFill>
                <a:schemeClr val="tx2">
                  <a:lumMod val="50000"/>
                </a:schemeClr>
              </a:solidFill>
              <a:cs typeface="2  Badr" pitchFamily="2" charset="-78"/>
            </a:rPr>
            <a:t>اعرابه:</a:t>
          </a:r>
          <a:endParaRPr lang="fa-IR" sz="2400" b="1" baseline="0" dirty="0">
            <a:solidFill>
              <a:schemeClr val="tx2">
                <a:lumMod val="50000"/>
              </a:schemeClr>
            </a:solidFill>
            <a:cs typeface="2  Badr" pitchFamily="2" charset="-78"/>
          </a:endParaRPr>
        </a:p>
      </dgm:t>
    </dgm:pt>
    <dgm:pt modelId="{B0631031-B009-4CF9-A95F-6608C769F773}" type="parTrans" cxnId="{F1B0B947-1AF7-4BD4-ADA4-EA0544748EE2}">
      <dgm:prSet/>
      <dgm:spPr/>
      <dgm:t>
        <a:bodyPr/>
        <a:lstStyle/>
        <a:p>
          <a:pPr rtl="1"/>
          <a:endParaRPr lang="fa-IR"/>
        </a:p>
      </dgm:t>
    </dgm:pt>
    <dgm:pt modelId="{D9D7FACA-00F2-4C95-A12A-4EDD56025018}" type="sibTrans" cxnId="{F1B0B947-1AF7-4BD4-ADA4-EA0544748EE2}">
      <dgm:prSet/>
      <dgm:spPr/>
      <dgm:t>
        <a:bodyPr/>
        <a:lstStyle/>
        <a:p>
          <a:pPr rtl="1"/>
          <a:endParaRPr lang="fa-IR"/>
        </a:p>
      </dgm:t>
    </dgm:pt>
    <dgm:pt modelId="{162639CE-CF33-4437-B6C1-B1D4296CBBA0}">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800" b="1" baseline="0" dirty="0" smtClean="0">
              <a:solidFill>
                <a:schemeClr val="tx2">
                  <a:lumMod val="50000"/>
                </a:schemeClr>
              </a:solidFill>
              <a:cs typeface="2  Badr" pitchFamily="2" charset="-78"/>
            </a:rPr>
            <a:t>یجعل مبتدءً مقدم الخبر</a:t>
          </a:r>
          <a:endParaRPr lang="fa-IR" sz="2800" b="1" baseline="0" dirty="0">
            <a:solidFill>
              <a:schemeClr val="tx2">
                <a:lumMod val="50000"/>
              </a:schemeClr>
            </a:solidFill>
            <a:cs typeface="2  Badr" pitchFamily="2" charset="-78"/>
          </a:endParaRPr>
        </a:p>
      </dgm:t>
    </dgm:pt>
    <dgm:pt modelId="{E142AA66-EF13-4D23-88D7-1786EE10356E}" type="parTrans" cxnId="{2CE4310B-8130-4C87-9721-A4045A08D030}">
      <dgm:prSet/>
      <dgm:spPr/>
      <dgm:t>
        <a:bodyPr/>
        <a:lstStyle/>
        <a:p>
          <a:pPr rtl="1"/>
          <a:endParaRPr lang="fa-IR"/>
        </a:p>
      </dgm:t>
    </dgm:pt>
    <dgm:pt modelId="{74CDA946-8600-4215-ABE7-A29E12E23534}" type="sibTrans" cxnId="{2CE4310B-8130-4C87-9721-A4045A08D030}">
      <dgm:prSet/>
      <dgm:spPr/>
      <dgm:t>
        <a:bodyPr/>
        <a:lstStyle/>
        <a:p>
          <a:pPr rtl="1"/>
          <a:endParaRPr lang="fa-IR"/>
        </a:p>
      </dgm:t>
    </dgm:pt>
    <dgm:pt modelId="{C38721E1-9B36-4471-B277-0A4CEF13B5AE}">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800" b="1" baseline="0" dirty="0" smtClean="0">
              <a:solidFill>
                <a:schemeClr val="tx2">
                  <a:lumMod val="50000"/>
                </a:schemeClr>
              </a:solidFill>
              <a:cs typeface="2  Badr" pitchFamily="2" charset="-78"/>
            </a:rPr>
            <a:t>او خبراً محذوف المبتداء</a:t>
          </a:r>
          <a:endParaRPr lang="fa-IR" sz="2800" b="1" baseline="0" dirty="0">
            <a:solidFill>
              <a:schemeClr val="tx2">
                <a:lumMod val="50000"/>
              </a:schemeClr>
            </a:solidFill>
            <a:cs typeface="2  Badr" pitchFamily="2" charset="-78"/>
          </a:endParaRPr>
        </a:p>
      </dgm:t>
    </dgm:pt>
    <dgm:pt modelId="{8E10E536-998B-47B7-A6F5-04E0858F6AC1}" type="parTrans" cxnId="{35CF6DA1-C81A-4A5C-9513-50DC255769E3}">
      <dgm:prSet/>
      <dgm:spPr/>
      <dgm:t>
        <a:bodyPr/>
        <a:lstStyle/>
        <a:p>
          <a:pPr rtl="1"/>
          <a:endParaRPr lang="fa-IR"/>
        </a:p>
      </dgm:t>
    </dgm:pt>
    <dgm:pt modelId="{A19294BC-0179-4F7C-B8E4-4616AC917ADE}" type="sibTrans" cxnId="{35CF6DA1-C81A-4A5C-9513-50DC255769E3}">
      <dgm:prSet/>
      <dgm:spPr/>
      <dgm:t>
        <a:bodyPr/>
        <a:lstStyle/>
        <a:p>
          <a:pPr rtl="1"/>
          <a:endParaRPr lang="fa-IR"/>
        </a:p>
      </dgm:t>
    </dgm:pt>
    <dgm:pt modelId="{BA9215A5-4863-4598-8329-2CD3A30F4DE7}">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800" b="1" baseline="0" dirty="0" smtClean="0">
              <a:solidFill>
                <a:schemeClr val="tx2">
                  <a:lumMod val="50000"/>
                </a:schemeClr>
              </a:solidFill>
              <a:cs typeface="2  Badr" pitchFamily="2" charset="-78"/>
            </a:rPr>
            <a:t>او خبراً محذوف المبتداء</a:t>
          </a:r>
          <a:endParaRPr lang="fa-IR" sz="2800" b="1" baseline="0" dirty="0">
            <a:solidFill>
              <a:schemeClr val="tx2">
                <a:lumMod val="50000"/>
              </a:schemeClr>
            </a:solidFill>
            <a:cs typeface="2  Badr" pitchFamily="2" charset="-78"/>
          </a:endParaRPr>
        </a:p>
      </dgm:t>
    </dgm:pt>
    <dgm:pt modelId="{9060C70A-C2BA-425C-993F-66C5B633BC97}" type="parTrans" cxnId="{53FBB837-665D-4ADA-AA6A-51FA7603F64B}">
      <dgm:prSet/>
      <dgm:spPr/>
      <dgm:t>
        <a:bodyPr/>
        <a:lstStyle/>
        <a:p>
          <a:pPr rtl="1"/>
          <a:endParaRPr lang="fa-IR"/>
        </a:p>
      </dgm:t>
    </dgm:pt>
    <dgm:pt modelId="{988750E9-97E7-4ED6-A9B5-A3CBAD8C8BF5}" type="sibTrans" cxnId="{53FBB837-665D-4ADA-AA6A-51FA7603F64B}">
      <dgm:prSet/>
      <dgm:spPr/>
      <dgm:t>
        <a:bodyPr/>
        <a:lstStyle/>
        <a:p>
          <a:pPr rtl="1"/>
          <a:endParaRPr lang="fa-IR"/>
        </a:p>
      </dgm:t>
    </dgm:pt>
    <dgm:pt modelId="{55603E2A-0E85-4B5B-BFB1-0F93DA174EE9}" type="pres">
      <dgm:prSet presAssocID="{00DA7D80-D20A-48E3-9DB9-151EA07D4381}" presName="diagram" presStyleCnt="0">
        <dgm:presLayoutVars>
          <dgm:chPref val="1"/>
          <dgm:dir val="rev"/>
          <dgm:animOne val="branch"/>
          <dgm:animLvl val="lvl"/>
          <dgm:resizeHandles val="exact"/>
        </dgm:presLayoutVars>
      </dgm:prSet>
      <dgm:spPr/>
      <dgm:t>
        <a:bodyPr/>
        <a:lstStyle/>
        <a:p>
          <a:pPr rtl="1"/>
          <a:endParaRPr lang="fa-IR"/>
        </a:p>
      </dgm:t>
    </dgm:pt>
    <dgm:pt modelId="{C9F1A07E-3EA4-4621-AB7F-084731D5C76C}" type="pres">
      <dgm:prSet presAssocID="{AED8A0F5-6B04-470E-9931-6A0A80A8EFD9}" presName="root1" presStyleCnt="0"/>
      <dgm:spPr/>
      <dgm:t>
        <a:bodyPr/>
        <a:lstStyle/>
        <a:p>
          <a:pPr rtl="1"/>
          <a:endParaRPr lang="fa-IR"/>
        </a:p>
      </dgm:t>
    </dgm:pt>
    <dgm:pt modelId="{D5718F4D-EFC3-4C36-8023-503D23D582D5}" type="pres">
      <dgm:prSet presAssocID="{AED8A0F5-6B04-470E-9931-6A0A80A8EFD9}" presName="LevelOneTextNode" presStyleLbl="node0" presStyleIdx="0" presStyleCnt="1" custScaleX="52179" custScaleY="57105" custLinFactNeighborX="10726" custLinFactNeighborY="-264">
        <dgm:presLayoutVars>
          <dgm:chPref val="3"/>
        </dgm:presLayoutVars>
      </dgm:prSet>
      <dgm:spPr/>
      <dgm:t>
        <a:bodyPr/>
        <a:lstStyle/>
        <a:p>
          <a:pPr rtl="1"/>
          <a:endParaRPr lang="fa-IR"/>
        </a:p>
      </dgm:t>
    </dgm:pt>
    <dgm:pt modelId="{7535F737-66A8-4C51-8331-DA5B0FC5AD03}" type="pres">
      <dgm:prSet presAssocID="{AED8A0F5-6B04-470E-9931-6A0A80A8EFD9}" presName="level2hierChild" presStyleCnt="0"/>
      <dgm:spPr/>
      <dgm:t>
        <a:bodyPr/>
        <a:lstStyle/>
        <a:p>
          <a:pPr rtl="1"/>
          <a:endParaRPr lang="fa-IR"/>
        </a:p>
      </dgm:t>
    </dgm:pt>
    <dgm:pt modelId="{FD834082-93CB-4E15-B13F-CE68DB637561}" type="pres">
      <dgm:prSet presAssocID="{551ABFB7-79BB-41A4-9030-7D7BFA2D59E1}" presName="conn2-1" presStyleLbl="parChTrans1D2" presStyleIdx="0" presStyleCnt="2"/>
      <dgm:spPr/>
      <dgm:t>
        <a:bodyPr/>
        <a:lstStyle/>
        <a:p>
          <a:pPr rtl="1"/>
          <a:endParaRPr lang="fa-IR"/>
        </a:p>
      </dgm:t>
    </dgm:pt>
    <dgm:pt modelId="{4635E4D3-2B9A-45CA-A95F-55148473DB5A}" type="pres">
      <dgm:prSet presAssocID="{551ABFB7-79BB-41A4-9030-7D7BFA2D59E1}" presName="connTx" presStyleLbl="parChTrans1D2" presStyleIdx="0" presStyleCnt="2"/>
      <dgm:spPr/>
      <dgm:t>
        <a:bodyPr/>
        <a:lstStyle/>
        <a:p>
          <a:pPr rtl="1"/>
          <a:endParaRPr lang="fa-IR"/>
        </a:p>
      </dgm:t>
    </dgm:pt>
    <dgm:pt modelId="{F97BD153-7FA5-43DA-81E6-69AEEFD49C9E}" type="pres">
      <dgm:prSet presAssocID="{AE4D896D-E7C6-4F12-8A9A-43B31D9C1DF5}" presName="root2" presStyleCnt="0"/>
      <dgm:spPr/>
    </dgm:pt>
    <dgm:pt modelId="{6907C3DB-80FB-40F9-A2C0-EF25A0771AA1}" type="pres">
      <dgm:prSet presAssocID="{AE4D896D-E7C6-4F12-8A9A-43B31D9C1DF5}" presName="LevelTwoTextNode" presStyleLbl="node2" presStyleIdx="0" presStyleCnt="2" custScaleX="122011" custScaleY="32332" custLinFactNeighborX="25732" custLinFactNeighborY="-4720">
        <dgm:presLayoutVars>
          <dgm:chPref val="3"/>
        </dgm:presLayoutVars>
      </dgm:prSet>
      <dgm:spPr/>
      <dgm:t>
        <a:bodyPr/>
        <a:lstStyle/>
        <a:p>
          <a:pPr rtl="1"/>
          <a:endParaRPr lang="fa-IR"/>
        </a:p>
      </dgm:t>
    </dgm:pt>
    <dgm:pt modelId="{F4A01013-D616-485C-BE16-CDC248F3159A}" type="pres">
      <dgm:prSet presAssocID="{AE4D896D-E7C6-4F12-8A9A-43B31D9C1DF5}" presName="level3hierChild" presStyleCnt="0"/>
      <dgm:spPr/>
    </dgm:pt>
    <dgm:pt modelId="{4613C297-786D-4EB3-B6EF-2D60B64C4DE8}" type="pres">
      <dgm:prSet presAssocID="{B0631031-B009-4CF9-A95F-6608C769F773}" presName="conn2-1" presStyleLbl="parChTrans1D2" presStyleIdx="1" presStyleCnt="2"/>
      <dgm:spPr/>
      <dgm:t>
        <a:bodyPr/>
        <a:lstStyle/>
        <a:p>
          <a:pPr rtl="1"/>
          <a:endParaRPr lang="fa-IR"/>
        </a:p>
      </dgm:t>
    </dgm:pt>
    <dgm:pt modelId="{D87E2C83-7D60-4E8E-BDB4-C1EC2BC97742}" type="pres">
      <dgm:prSet presAssocID="{B0631031-B009-4CF9-A95F-6608C769F773}" presName="connTx" presStyleLbl="parChTrans1D2" presStyleIdx="1" presStyleCnt="2"/>
      <dgm:spPr/>
      <dgm:t>
        <a:bodyPr/>
        <a:lstStyle/>
        <a:p>
          <a:pPr rtl="1"/>
          <a:endParaRPr lang="fa-IR"/>
        </a:p>
      </dgm:t>
    </dgm:pt>
    <dgm:pt modelId="{79E3D213-87B0-46F2-8ABC-DFB730A2F7BF}" type="pres">
      <dgm:prSet presAssocID="{E4BDE226-49BC-4E4B-9892-53B68E82C361}" presName="root2" presStyleCnt="0"/>
      <dgm:spPr/>
    </dgm:pt>
    <dgm:pt modelId="{5192C8F8-4126-47B0-9789-EBD8D48C5ABA}" type="pres">
      <dgm:prSet presAssocID="{E4BDE226-49BC-4E4B-9892-53B68E82C361}" presName="LevelTwoTextNode" presStyleLbl="node2" presStyleIdx="1" presStyleCnt="2" custScaleX="30125" custScaleY="41292" custLinFactNeighborX="20314" custLinFactNeighborY="-9937">
        <dgm:presLayoutVars>
          <dgm:chPref val="3"/>
        </dgm:presLayoutVars>
      </dgm:prSet>
      <dgm:spPr/>
      <dgm:t>
        <a:bodyPr/>
        <a:lstStyle/>
        <a:p>
          <a:pPr rtl="1"/>
          <a:endParaRPr lang="fa-IR"/>
        </a:p>
      </dgm:t>
    </dgm:pt>
    <dgm:pt modelId="{DCA94F9B-497D-4E3A-8A6A-7EB1B0F917DE}" type="pres">
      <dgm:prSet presAssocID="{E4BDE226-49BC-4E4B-9892-53B68E82C361}" presName="level3hierChild" presStyleCnt="0"/>
      <dgm:spPr/>
    </dgm:pt>
    <dgm:pt modelId="{C0D79DC2-582A-44AA-8038-19B9E3CCFAE3}" type="pres">
      <dgm:prSet presAssocID="{E142AA66-EF13-4D23-88D7-1786EE10356E}" presName="conn2-1" presStyleLbl="parChTrans1D3" presStyleIdx="0" presStyleCnt="3"/>
      <dgm:spPr/>
      <dgm:t>
        <a:bodyPr/>
        <a:lstStyle/>
        <a:p>
          <a:pPr rtl="1"/>
          <a:endParaRPr lang="fa-IR"/>
        </a:p>
      </dgm:t>
    </dgm:pt>
    <dgm:pt modelId="{08F8D101-7234-4E01-A273-7EFBBE36D731}" type="pres">
      <dgm:prSet presAssocID="{E142AA66-EF13-4D23-88D7-1786EE10356E}" presName="connTx" presStyleLbl="parChTrans1D3" presStyleIdx="0" presStyleCnt="3"/>
      <dgm:spPr/>
      <dgm:t>
        <a:bodyPr/>
        <a:lstStyle/>
        <a:p>
          <a:pPr rtl="1"/>
          <a:endParaRPr lang="fa-IR"/>
        </a:p>
      </dgm:t>
    </dgm:pt>
    <dgm:pt modelId="{6434790F-21C6-4FF7-B298-250F1C8469CB}" type="pres">
      <dgm:prSet presAssocID="{162639CE-CF33-4437-B6C1-B1D4296CBBA0}" presName="root2" presStyleCnt="0"/>
      <dgm:spPr/>
    </dgm:pt>
    <dgm:pt modelId="{FE872590-06F3-4BA6-BE5E-E563CB485A36}" type="pres">
      <dgm:prSet presAssocID="{162639CE-CF33-4437-B6C1-B1D4296CBBA0}" presName="LevelTwoTextNode" presStyleLbl="node3" presStyleIdx="0" presStyleCnt="3" custScaleX="76501" custScaleY="34875" custLinFactNeighborX="40671" custLinFactNeighborY="-4103">
        <dgm:presLayoutVars>
          <dgm:chPref val="3"/>
        </dgm:presLayoutVars>
      </dgm:prSet>
      <dgm:spPr/>
      <dgm:t>
        <a:bodyPr/>
        <a:lstStyle/>
        <a:p>
          <a:pPr rtl="1"/>
          <a:endParaRPr lang="fa-IR"/>
        </a:p>
      </dgm:t>
    </dgm:pt>
    <dgm:pt modelId="{14EA3B00-3435-4122-BE87-693F9A5CA30E}" type="pres">
      <dgm:prSet presAssocID="{162639CE-CF33-4437-B6C1-B1D4296CBBA0}" presName="level3hierChild" presStyleCnt="0"/>
      <dgm:spPr/>
    </dgm:pt>
    <dgm:pt modelId="{23709BB3-E8F8-4DC3-A448-8ADC4967A68D}" type="pres">
      <dgm:prSet presAssocID="{8E10E536-998B-47B7-A6F5-04E0858F6AC1}" presName="conn2-1" presStyleLbl="parChTrans1D3" presStyleIdx="1" presStyleCnt="3"/>
      <dgm:spPr/>
      <dgm:t>
        <a:bodyPr/>
        <a:lstStyle/>
        <a:p>
          <a:pPr rtl="1"/>
          <a:endParaRPr lang="fa-IR"/>
        </a:p>
      </dgm:t>
    </dgm:pt>
    <dgm:pt modelId="{20BCDBF0-90CA-46ED-845E-84385DC4005F}" type="pres">
      <dgm:prSet presAssocID="{8E10E536-998B-47B7-A6F5-04E0858F6AC1}" presName="connTx" presStyleLbl="parChTrans1D3" presStyleIdx="1" presStyleCnt="3"/>
      <dgm:spPr/>
      <dgm:t>
        <a:bodyPr/>
        <a:lstStyle/>
        <a:p>
          <a:pPr rtl="1"/>
          <a:endParaRPr lang="fa-IR"/>
        </a:p>
      </dgm:t>
    </dgm:pt>
    <dgm:pt modelId="{6F372A9C-87BF-47F0-A044-065C7D872EE1}" type="pres">
      <dgm:prSet presAssocID="{C38721E1-9B36-4471-B277-0A4CEF13B5AE}" presName="root2" presStyleCnt="0"/>
      <dgm:spPr/>
    </dgm:pt>
    <dgm:pt modelId="{3195BCAD-857B-46CF-B6C3-9AB14E8C189D}" type="pres">
      <dgm:prSet presAssocID="{C38721E1-9B36-4471-B277-0A4CEF13B5AE}" presName="LevelTwoTextNode" presStyleLbl="node3" presStyleIdx="1" presStyleCnt="3" custScaleX="75456" custScaleY="33501" custLinFactNeighborX="40284" custLinFactNeighborY="-13373">
        <dgm:presLayoutVars>
          <dgm:chPref val="3"/>
        </dgm:presLayoutVars>
      </dgm:prSet>
      <dgm:spPr/>
      <dgm:t>
        <a:bodyPr/>
        <a:lstStyle/>
        <a:p>
          <a:pPr rtl="1"/>
          <a:endParaRPr lang="fa-IR"/>
        </a:p>
      </dgm:t>
    </dgm:pt>
    <dgm:pt modelId="{28ACC137-B17E-413A-8E8D-97C3B48F8FDF}" type="pres">
      <dgm:prSet presAssocID="{C38721E1-9B36-4471-B277-0A4CEF13B5AE}" presName="level3hierChild" presStyleCnt="0"/>
      <dgm:spPr/>
    </dgm:pt>
    <dgm:pt modelId="{69AB510F-0D43-4476-90AA-E655458D7477}" type="pres">
      <dgm:prSet presAssocID="{9060C70A-C2BA-425C-993F-66C5B633BC97}" presName="conn2-1" presStyleLbl="parChTrans1D3" presStyleIdx="2" presStyleCnt="3"/>
      <dgm:spPr/>
      <dgm:t>
        <a:bodyPr/>
        <a:lstStyle/>
        <a:p>
          <a:pPr rtl="1"/>
          <a:endParaRPr lang="fa-IR"/>
        </a:p>
      </dgm:t>
    </dgm:pt>
    <dgm:pt modelId="{9EA11EB5-CA90-4CF1-894A-7E48F7001EAC}" type="pres">
      <dgm:prSet presAssocID="{9060C70A-C2BA-425C-993F-66C5B633BC97}" presName="connTx" presStyleLbl="parChTrans1D3" presStyleIdx="2" presStyleCnt="3"/>
      <dgm:spPr/>
      <dgm:t>
        <a:bodyPr/>
        <a:lstStyle/>
        <a:p>
          <a:pPr rtl="1"/>
          <a:endParaRPr lang="fa-IR"/>
        </a:p>
      </dgm:t>
    </dgm:pt>
    <dgm:pt modelId="{1C04C998-CB01-47A2-8366-2AFC8C3E3C9B}" type="pres">
      <dgm:prSet presAssocID="{BA9215A5-4863-4598-8329-2CD3A30F4DE7}" presName="root2" presStyleCnt="0"/>
      <dgm:spPr/>
    </dgm:pt>
    <dgm:pt modelId="{CE094A60-740E-413B-B0F4-D3B79D3C4810}" type="pres">
      <dgm:prSet presAssocID="{BA9215A5-4863-4598-8329-2CD3A30F4DE7}" presName="LevelTwoTextNode" presStyleLbl="node3" presStyleIdx="2" presStyleCnt="3" custScaleX="75456" custScaleY="33501" custLinFactNeighborX="39947" custLinFactNeighborY="-22135">
        <dgm:presLayoutVars>
          <dgm:chPref val="3"/>
        </dgm:presLayoutVars>
      </dgm:prSet>
      <dgm:spPr/>
      <dgm:t>
        <a:bodyPr/>
        <a:lstStyle/>
        <a:p>
          <a:pPr rtl="1"/>
          <a:endParaRPr lang="fa-IR"/>
        </a:p>
      </dgm:t>
    </dgm:pt>
    <dgm:pt modelId="{135E2B29-F5EA-408E-94A6-AEF99C53635A}" type="pres">
      <dgm:prSet presAssocID="{BA9215A5-4863-4598-8329-2CD3A30F4DE7}" presName="level3hierChild" presStyleCnt="0"/>
      <dgm:spPr/>
    </dgm:pt>
  </dgm:ptLst>
  <dgm:cxnLst>
    <dgm:cxn modelId="{D4EC1D1A-76E1-4794-9023-9EAA982985F7}" type="presOf" srcId="{AE4D896D-E7C6-4F12-8A9A-43B31D9C1DF5}" destId="{6907C3DB-80FB-40F9-A2C0-EF25A0771AA1}" srcOrd="0" destOrd="0" presId="urn:microsoft.com/office/officeart/2005/8/layout/hierarchy2"/>
    <dgm:cxn modelId="{128E0E38-797F-4B18-9B1C-A21DF82571C7}" type="presOf" srcId="{B0631031-B009-4CF9-A95F-6608C769F773}" destId="{D87E2C83-7D60-4E8E-BDB4-C1EC2BC97742}" srcOrd="1" destOrd="0" presId="urn:microsoft.com/office/officeart/2005/8/layout/hierarchy2"/>
    <dgm:cxn modelId="{F1B0B947-1AF7-4BD4-ADA4-EA0544748EE2}" srcId="{AED8A0F5-6B04-470E-9931-6A0A80A8EFD9}" destId="{E4BDE226-49BC-4E4B-9892-53B68E82C361}" srcOrd="1" destOrd="0" parTransId="{B0631031-B009-4CF9-A95F-6608C769F773}" sibTransId="{D9D7FACA-00F2-4C95-A12A-4EDD56025018}"/>
    <dgm:cxn modelId="{18B15BEE-DCE6-41AF-9D1F-7945F938F537}" type="presOf" srcId="{E4BDE226-49BC-4E4B-9892-53B68E82C361}" destId="{5192C8F8-4126-47B0-9789-EBD8D48C5ABA}" srcOrd="0" destOrd="0" presId="urn:microsoft.com/office/officeart/2005/8/layout/hierarchy2"/>
    <dgm:cxn modelId="{53FBB837-665D-4ADA-AA6A-51FA7603F64B}" srcId="{E4BDE226-49BC-4E4B-9892-53B68E82C361}" destId="{BA9215A5-4863-4598-8329-2CD3A30F4DE7}" srcOrd="2" destOrd="0" parTransId="{9060C70A-C2BA-425C-993F-66C5B633BC97}" sibTransId="{988750E9-97E7-4ED6-A9B5-A3CBAD8C8BF5}"/>
    <dgm:cxn modelId="{AA0743FD-3A67-4A07-AF81-40D4FEB661E6}" type="presOf" srcId="{B0631031-B009-4CF9-A95F-6608C769F773}" destId="{4613C297-786D-4EB3-B6EF-2D60B64C4DE8}" srcOrd="0" destOrd="0" presId="urn:microsoft.com/office/officeart/2005/8/layout/hierarchy2"/>
    <dgm:cxn modelId="{BFF900A9-AC99-4C37-B7E5-BF3C3F347B5E}" type="presOf" srcId="{9060C70A-C2BA-425C-993F-66C5B633BC97}" destId="{69AB510F-0D43-4476-90AA-E655458D7477}" srcOrd="0" destOrd="0" presId="urn:microsoft.com/office/officeart/2005/8/layout/hierarchy2"/>
    <dgm:cxn modelId="{42B84078-F4D0-451F-B04C-470B00D6543C}" type="presOf" srcId="{E142AA66-EF13-4D23-88D7-1786EE10356E}" destId="{08F8D101-7234-4E01-A273-7EFBBE36D731}" srcOrd="1" destOrd="0" presId="urn:microsoft.com/office/officeart/2005/8/layout/hierarchy2"/>
    <dgm:cxn modelId="{E51AFBF4-3E0C-4B2B-9E2B-B67AA87137D7}" srcId="{AED8A0F5-6B04-470E-9931-6A0A80A8EFD9}" destId="{AE4D896D-E7C6-4F12-8A9A-43B31D9C1DF5}" srcOrd="0" destOrd="0" parTransId="{551ABFB7-79BB-41A4-9030-7D7BFA2D59E1}" sibTransId="{281D82D0-A004-46CE-89F1-4073BC07927C}"/>
    <dgm:cxn modelId="{BDA5D0F4-A386-4F8A-992E-AD15422146A1}" type="presOf" srcId="{551ABFB7-79BB-41A4-9030-7D7BFA2D59E1}" destId="{FD834082-93CB-4E15-B13F-CE68DB637561}" srcOrd="0" destOrd="0" presId="urn:microsoft.com/office/officeart/2005/8/layout/hierarchy2"/>
    <dgm:cxn modelId="{FE6FC908-8E24-422E-A0C9-347C6BEF1EFB}" type="presOf" srcId="{BA9215A5-4863-4598-8329-2CD3A30F4DE7}" destId="{CE094A60-740E-413B-B0F4-D3B79D3C4810}" srcOrd="0" destOrd="0" presId="urn:microsoft.com/office/officeart/2005/8/layout/hierarchy2"/>
    <dgm:cxn modelId="{35CF6DA1-C81A-4A5C-9513-50DC255769E3}" srcId="{E4BDE226-49BC-4E4B-9892-53B68E82C361}" destId="{C38721E1-9B36-4471-B277-0A4CEF13B5AE}" srcOrd="1" destOrd="0" parTransId="{8E10E536-998B-47B7-A6F5-04E0858F6AC1}" sibTransId="{A19294BC-0179-4F7C-B8E4-4616AC917ADE}"/>
    <dgm:cxn modelId="{1BC52AA4-6AD1-4320-8010-5356F32F5D54}" type="presOf" srcId="{9060C70A-C2BA-425C-993F-66C5B633BC97}" destId="{9EA11EB5-CA90-4CF1-894A-7E48F7001EAC}" srcOrd="1" destOrd="0" presId="urn:microsoft.com/office/officeart/2005/8/layout/hierarchy2"/>
    <dgm:cxn modelId="{2CE4310B-8130-4C87-9721-A4045A08D030}" srcId="{E4BDE226-49BC-4E4B-9892-53B68E82C361}" destId="{162639CE-CF33-4437-B6C1-B1D4296CBBA0}" srcOrd="0" destOrd="0" parTransId="{E142AA66-EF13-4D23-88D7-1786EE10356E}" sibTransId="{74CDA946-8600-4215-ABE7-A29E12E23534}"/>
    <dgm:cxn modelId="{85CB1F3D-9099-4744-9F61-B5AC25E53B9B}" type="presOf" srcId="{00DA7D80-D20A-48E3-9DB9-151EA07D4381}" destId="{55603E2A-0E85-4B5B-BFB1-0F93DA174EE9}" srcOrd="0" destOrd="0" presId="urn:microsoft.com/office/officeart/2005/8/layout/hierarchy2"/>
    <dgm:cxn modelId="{B502C2EE-C688-4D6F-901A-CA9C7E5227E1}" srcId="{00DA7D80-D20A-48E3-9DB9-151EA07D4381}" destId="{AED8A0F5-6B04-470E-9931-6A0A80A8EFD9}" srcOrd="0" destOrd="0" parTransId="{798B3018-B5A7-4C17-91BA-27ACCA4645B9}" sibTransId="{DE393774-8DA7-4A57-B360-5F2D4742CB2B}"/>
    <dgm:cxn modelId="{7E54FAA3-7891-474A-9420-EB51B4A51635}" type="presOf" srcId="{AED8A0F5-6B04-470E-9931-6A0A80A8EFD9}" destId="{D5718F4D-EFC3-4C36-8023-503D23D582D5}" srcOrd="0" destOrd="0" presId="urn:microsoft.com/office/officeart/2005/8/layout/hierarchy2"/>
    <dgm:cxn modelId="{25DF4985-816C-4551-AB09-27B654094D04}" type="presOf" srcId="{162639CE-CF33-4437-B6C1-B1D4296CBBA0}" destId="{FE872590-06F3-4BA6-BE5E-E563CB485A36}" srcOrd="0" destOrd="0" presId="urn:microsoft.com/office/officeart/2005/8/layout/hierarchy2"/>
    <dgm:cxn modelId="{345ECEA8-77E9-48D4-96C1-0E12B4896E8C}" type="presOf" srcId="{C38721E1-9B36-4471-B277-0A4CEF13B5AE}" destId="{3195BCAD-857B-46CF-B6C3-9AB14E8C189D}" srcOrd="0" destOrd="0" presId="urn:microsoft.com/office/officeart/2005/8/layout/hierarchy2"/>
    <dgm:cxn modelId="{E058C85B-BD13-4DED-893A-04F719DD1529}" type="presOf" srcId="{8E10E536-998B-47B7-A6F5-04E0858F6AC1}" destId="{20BCDBF0-90CA-46ED-845E-84385DC4005F}" srcOrd="1" destOrd="0" presId="urn:microsoft.com/office/officeart/2005/8/layout/hierarchy2"/>
    <dgm:cxn modelId="{5696B3F9-1710-466D-9D9F-DB475EBC28D8}" type="presOf" srcId="{551ABFB7-79BB-41A4-9030-7D7BFA2D59E1}" destId="{4635E4D3-2B9A-45CA-A95F-55148473DB5A}" srcOrd="1" destOrd="0" presId="urn:microsoft.com/office/officeart/2005/8/layout/hierarchy2"/>
    <dgm:cxn modelId="{EE79A4DD-3408-4AA9-B179-F5130DC7C3A0}" type="presOf" srcId="{E142AA66-EF13-4D23-88D7-1786EE10356E}" destId="{C0D79DC2-582A-44AA-8038-19B9E3CCFAE3}" srcOrd="0" destOrd="0" presId="urn:microsoft.com/office/officeart/2005/8/layout/hierarchy2"/>
    <dgm:cxn modelId="{E6D105E4-B6E7-4C30-8F64-9529B2D31984}" type="presOf" srcId="{8E10E536-998B-47B7-A6F5-04E0858F6AC1}" destId="{23709BB3-E8F8-4DC3-A448-8ADC4967A68D}" srcOrd="0" destOrd="0" presId="urn:microsoft.com/office/officeart/2005/8/layout/hierarchy2"/>
    <dgm:cxn modelId="{72F48DF2-DCD4-48A4-9413-17447189BE8A}" type="presParOf" srcId="{55603E2A-0E85-4B5B-BFB1-0F93DA174EE9}" destId="{C9F1A07E-3EA4-4621-AB7F-084731D5C76C}" srcOrd="0" destOrd="0" presId="urn:microsoft.com/office/officeart/2005/8/layout/hierarchy2"/>
    <dgm:cxn modelId="{1D6483F2-BF9D-4894-8AE1-128DE9B95E1A}" type="presParOf" srcId="{C9F1A07E-3EA4-4621-AB7F-084731D5C76C}" destId="{D5718F4D-EFC3-4C36-8023-503D23D582D5}" srcOrd="0" destOrd="0" presId="urn:microsoft.com/office/officeart/2005/8/layout/hierarchy2"/>
    <dgm:cxn modelId="{B5F41A53-B4F5-4094-9476-FF30E57B1C1B}" type="presParOf" srcId="{C9F1A07E-3EA4-4621-AB7F-084731D5C76C}" destId="{7535F737-66A8-4C51-8331-DA5B0FC5AD03}" srcOrd="1" destOrd="0" presId="urn:microsoft.com/office/officeart/2005/8/layout/hierarchy2"/>
    <dgm:cxn modelId="{2A7D20D3-CF66-4D89-9900-7520F0E93A20}" type="presParOf" srcId="{7535F737-66A8-4C51-8331-DA5B0FC5AD03}" destId="{FD834082-93CB-4E15-B13F-CE68DB637561}" srcOrd="0" destOrd="0" presId="urn:microsoft.com/office/officeart/2005/8/layout/hierarchy2"/>
    <dgm:cxn modelId="{13039B73-1591-4849-9052-EFA577912624}" type="presParOf" srcId="{FD834082-93CB-4E15-B13F-CE68DB637561}" destId="{4635E4D3-2B9A-45CA-A95F-55148473DB5A}" srcOrd="0" destOrd="0" presId="urn:microsoft.com/office/officeart/2005/8/layout/hierarchy2"/>
    <dgm:cxn modelId="{9281D751-3594-4B9B-90CB-E54F06B2E59D}" type="presParOf" srcId="{7535F737-66A8-4C51-8331-DA5B0FC5AD03}" destId="{F97BD153-7FA5-43DA-81E6-69AEEFD49C9E}" srcOrd="1" destOrd="0" presId="urn:microsoft.com/office/officeart/2005/8/layout/hierarchy2"/>
    <dgm:cxn modelId="{44378FE4-969E-4AA7-B1D1-D6FDD4891B0F}" type="presParOf" srcId="{F97BD153-7FA5-43DA-81E6-69AEEFD49C9E}" destId="{6907C3DB-80FB-40F9-A2C0-EF25A0771AA1}" srcOrd="0" destOrd="0" presId="urn:microsoft.com/office/officeart/2005/8/layout/hierarchy2"/>
    <dgm:cxn modelId="{FB545170-250D-40CE-8BC1-2A1D00395213}" type="presParOf" srcId="{F97BD153-7FA5-43DA-81E6-69AEEFD49C9E}" destId="{F4A01013-D616-485C-BE16-CDC248F3159A}" srcOrd="1" destOrd="0" presId="urn:microsoft.com/office/officeart/2005/8/layout/hierarchy2"/>
    <dgm:cxn modelId="{C96C359D-B0AD-4433-A9C9-95E6FECE6627}" type="presParOf" srcId="{7535F737-66A8-4C51-8331-DA5B0FC5AD03}" destId="{4613C297-786D-4EB3-B6EF-2D60B64C4DE8}" srcOrd="2" destOrd="0" presId="urn:microsoft.com/office/officeart/2005/8/layout/hierarchy2"/>
    <dgm:cxn modelId="{5EE11D18-AB9B-40AD-85DA-8B9214AF3B10}" type="presParOf" srcId="{4613C297-786D-4EB3-B6EF-2D60B64C4DE8}" destId="{D87E2C83-7D60-4E8E-BDB4-C1EC2BC97742}" srcOrd="0" destOrd="0" presId="urn:microsoft.com/office/officeart/2005/8/layout/hierarchy2"/>
    <dgm:cxn modelId="{3518903F-F9EA-4613-B306-01F10E4B70EE}" type="presParOf" srcId="{7535F737-66A8-4C51-8331-DA5B0FC5AD03}" destId="{79E3D213-87B0-46F2-8ABC-DFB730A2F7BF}" srcOrd="3" destOrd="0" presId="urn:microsoft.com/office/officeart/2005/8/layout/hierarchy2"/>
    <dgm:cxn modelId="{D08E9702-78F2-4E2D-A9FD-13BCF1A91C9B}" type="presParOf" srcId="{79E3D213-87B0-46F2-8ABC-DFB730A2F7BF}" destId="{5192C8F8-4126-47B0-9789-EBD8D48C5ABA}" srcOrd="0" destOrd="0" presId="urn:microsoft.com/office/officeart/2005/8/layout/hierarchy2"/>
    <dgm:cxn modelId="{392B9745-E9AD-44EC-8673-FDF472C3BEBB}" type="presParOf" srcId="{79E3D213-87B0-46F2-8ABC-DFB730A2F7BF}" destId="{DCA94F9B-497D-4E3A-8A6A-7EB1B0F917DE}" srcOrd="1" destOrd="0" presId="urn:microsoft.com/office/officeart/2005/8/layout/hierarchy2"/>
    <dgm:cxn modelId="{C1371508-B179-4B16-A2B5-EEF1F286A6C9}" type="presParOf" srcId="{DCA94F9B-497D-4E3A-8A6A-7EB1B0F917DE}" destId="{C0D79DC2-582A-44AA-8038-19B9E3CCFAE3}" srcOrd="0" destOrd="0" presId="urn:microsoft.com/office/officeart/2005/8/layout/hierarchy2"/>
    <dgm:cxn modelId="{41522268-0307-4A3D-AC87-B0B3BC479CEF}" type="presParOf" srcId="{C0D79DC2-582A-44AA-8038-19B9E3CCFAE3}" destId="{08F8D101-7234-4E01-A273-7EFBBE36D731}" srcOrd="0" destOrd="0" presId="urn:microsoft.com/office/officeart/2005/8/layout/hierarchy2"/>
    <dgm:cxn modelId="{595C0C37-9BDE-440D-AF02-53099471D823}" type="presParOf" srcId="{DCA94F9B-497D-4E3A-8A6A-7EB1B0F917DE}" destId="{6434790F-21C6-4FF7-B298-250F1C8469CB}" srcOrd="1" destOrd="0" presId="urn:microsoft.com/office/officeart/2005/8/layout/hierarchy2"/>
    <dgm:cxn modelId="{2A65D439-7964-4A0C-997E-1622E1E1EE69}" type="presParOf" srcId="{6434790F-21C6-4FF7-B298-250F1C8469CB}" destId="{FE872590-06F3-4BA6-BE5E-E563CB485A36}" srcOrd="0" destOrd="0" presId="urn:microsoft.com/office/officeart/2005/8/layout/hierarchy2"/>
    <dgm:cxn modelId="{92FB6E92-EACD-4650-8DC7-ED7592015540}" type="presParOf" srcId="{6434790F-21C6-4FF7-B298-250F1C8469CB}" destId="{14EA3B00-3435-4122-BE87-693F9A5CA30E}" srcOrd="1" destOrd="0" presId="urn:microsoft.com/office/officeart/2005/8/layout/hierarchy2"/>
    <dgm:cxn modelId="{336871DA-97D5-4B82-866F-561B9FFE9FAB}" type="presParOf" srcId="{DCA94F9B-497D-4E3A-8A6A-7EB1B0F917DE}" destId="{23709BB3-E8F8-4DC3-A448-8ADC4967A68D}" srcOrd="2" destOrd="0" presId="urn:microsoft.com/office/officeart/2005/8/layout/hierarchy2"/>
    <dgm:cxn modelId="{330B36D5-74B3-4D09-9A79-0EA29ABD1812}" type="presParOf" srcId="{23709BB3-E8F8-4DC3-A448-8ADC4967A68D}" destId="{20BCDBF0-90CA-46ED-845E-84385DC4005F}" srcOrd="0" destOrd="0" presId="urn:microsoft.com/office/officeart/2005/8/layout/hierarchy2"/>
    <dgm:cxn modelId="{4AEB9380-1BF8-4C5D-9A3C-775D3A94D99E}" type="presParOf" srcId="{DCA94F9B-497D-4E3A-8A6A-7EB1B0F917DE}" destId="{6F372A9C-87BF-47F0-A044-065C7D872EE1}" srcOrd="3" destOrd="0" presId="urn:microsoft.com/office/officeart/2005/8/layout/hierarchy2"/>
    <dgm:cxn modelId="{29F6656A-6352-4DAE-BCE1-2048883C78F8}" type="presParOf" srcId="{6F372A9C-87BF-47F0-A044-065C7D872EE1}" destId="{3195BCAD-857B-46CF-B6C3-9AB14E8C189D}" srcOrd="0" destOrd="0" presId="urn:microsoft.com/office/officeart/2005/8/layout/hierarchy2"/>
    <dgm:cxn modelId="{9F5D05CC-71C2-4101-AC23-45896EDD634C}" type="presParOf" srcId="{6F372A9C-87BF-47F0-A044-065C7D872EE1}" destId="{28ACC137-B17E-413A-8E8D-97C3B48F8FDF}" srcOrd="1" destOrd="0" presId="urn:microsoft.com/office/officeart/2005/8/layout/hierarchy2"/>
    <dgm:cxn modelId="{43DBECD4-5410-4775-8255-B31DEB3820C4}" type="presParOf" srcId="{DCA94F9B-497D-4E3A-8A6A-7EB1B0F917DE}" destId="{69AB510F-0D43-4476-90AA-E655458D7477}" srcOrd="4" destOrd="0" presId="urn:microsoft.com/office/officeart/2005/8/layout/hierarchy2"/>
    <dgm:cxn modelId="{2C1DE2EB-E56A-42CF-8030-1800B42B47DD}" type="presParOf" srcId="{69AB510F-0D43-4476-90AA-E655458D7477}" destId="{9EA11EB5-CA90-4CF1-894A-7E48F7001EAC}" srcOrd="0" destOrd="0" presId="urn:microsoft.com/office/officeart/2005/8/layout/hierarchy2"/>
    <dgm:cxn modelId="{16EE5A3B-2C2A-4CDC-99B3-9495FFC2A450}" type="presParOf" srcId="{DCA94F9B-497D-4E3A-8A6A-7EB1B0F917DE}" destId="{1C04C998-CB01-47A2-8366-2AFC8C3E3C9B}" srcOrd="5" destOrd="0" presId="urn:microsoft.com/office/officeart/2005/8/layout/hierarchy2"/>
    <dgm:cxn modelId="{A82F76FD-FED3-4F7C-9563-C2A9F6BF0A93}" type="presParOf" srcId="{1C04C998-CB01-47A2-8366-2AFC8C3E3C9B}" destId="{CE094A60-740E-413B-B0F4-D3B79D3C4810}" srcOrd="0" destOrd="0" presId="urn:microsoft.com/office/officeart/2005/8/layout/hierarchy2"/>
    <dgm:cxn modelId="{BF9C479C-BD1F-4005-98A6-F4888FFF60F4}" type="presParOf" srcId="{1C04C998-CB01-47A2-8366-2AFC8C3E3C9B}" destId="{135E2B29-F5EA-408E-94A6-AEF99C53635A}" srcOrd="1" destOrd="0" presId="urn:microsoft.com/office/officeart/2005/8/layout/hierarchy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0DA7D80-D20A-48E3-9DB9-151EA07D4381}"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pPr rtl="1"/>
          <a:endParaRPr lang="fa-IR"/>
        </a:p>
      </dgm:t>
    </dgm:pt>
    <dgm:pt modelId="{AED8A0F5-6B04-470E-9931-6A0A80A8EFD9}">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lnSpc>
              <a:spcPct val="100000"/>
            </a:lnSpc>
            <a:spcAft>
              <a:spcPts val="0"/>
            </a:spcAft>
          </a:pPr>
          <a:r>
            <a:rPr lang="fa-IR" sz="2400" b="1" dirty="0" smtClean="0">
              <a:solidFill>
                <a:schemeClr val="tx2">
                  <a:lumMod val="50000"/>
                </a:schemeClr>
              </a:solidFill>
              <a:cs typeface="2  Badr" pitchFamily="2" charset="-78"/>
            </a:rPr>
            <a:t>حبَّذا و لاحبَّذا</a:t>
          </a:r>
          <a:endParaRPr lang="fa-IR" sz="2400" b="1" dirty="0">
            <a:solidFill>
              <a:schemeClr val="tx2">
                <a:lumMod val="50000"/>
              </a:schemeClr>
            </a:solidFill>
            <a:cs typeface="2  Badr" pitchFamily="2" charset="-78"/>
          </a:endParaRPr>
        </a:p>
      </dgm:t>
    </dgm:pt>
    <dgm:pt modelId="{798B3018-B5A7-4C17-91BA-27ACCA4645B9}" type="parTrans" cxnId="{B502C2EE-C688-4D6F-901A-CA9C7E5227E1}">
      <dgm:prSet/>
      <dgm:spPr/>
      <dgm:t>
        <a:bodyPr/>
        <a:lstStyle/>
        <a:p>
          <a:pPr rtl="1"/>
          <a:endParaRPr lang="fa-IR" b="1">
            <a:cs typeface="2  Badr" pitchFamily="2" charset="-78"/>
          </a:endParaRPr>
        </a:p>
      </dgm:t>
    </dgm:pt>
    <dgm:pt modelId="{DE393774-8DA7-4A57-B360-5F2D4742CB2B}" type="sibTrans" cxnId="{B502C2EE-C688-4D6F-901A-CA9C7E5227E1}">
      <dgm:prSet/>
      <dgm:spPr/>
      <dgm:t>
        <a:bodyPr/>
        <a:lstStyle/>
        <a:p>
          <a:pPr rtl="1"/>
          <a:endParaRPr lang="fa-IR" b="1">
            <a:cs typeface="2  Badr" pitchFamily="2" charset="-78"/>
          </a:endParaRPr>
        </a:p>
      </dgm:t>
    </dgm:pt>
    <dgm:pt modelId="{AE4D896D-E7C6-4F12-8A9A-43B31D9C1DF5}">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baseline="0" dirty="0" smtClean="0">
              <a:solidFill>
                <a:schemeClr val="tx2">
                  <a:lumMod val="50000"/>
                </a:schemeClr>
              </a:solidFill>
              <a:cs typeface="2  Badr" pitchFamily="2" charset="-78"/>
            </a:rPr>
            <a:t>الفاعل ، «ذا» مطلقاً</a:t>
          </a:r>
          <a:endParaRPr lang="fa-IR" sz="2400" b="1" baseline="0" dirty="0">
            <a:solidFill>
              <a:schemeClr val="tx2">
                <a:lumMod val="50000"/>
              </a:schemeClr>
            </a:solidFill>
            <a:cs typeface="2  Badr" pitchFamily="2" charset="-78"/>
          </a:endParaRPr>
        </a:p>
      </dgm:t>
    </dgm:pt>
    <dgm:pt modelId="{551ABFB7-79BB-41A4-9030-7D7BFA2D59E1}" type="parTrans" cxnId="{E51AFBF4-3E0C-4B2B-9E2B-B67AA87137D7}">
      <dgm:prSet/>
      <dgm:spPr/>
      <dgm:t>
        <a:bodyPr/>
        <a:lstStyle/>
        <a:p>
          <a:pPr rtl="1"/>
          <a:endParaRPr lang="fa-IR"/>
        </a:p>
      </dgm:t>
    </dgm:pt>
    <dgm:pt modelId="{281D82D0-A004-46CE-89F1-4073BC07927C}" type="sibTrans" cxnId="{E51AFBF4-3E0C-4B2B-9E2B-B67AA87137D7}">
      <dgm:prSet/>
      <dgm:spPr/>
      <dgm:t>
        <a:bodyPr/>
        <a:lstStyle/>
        <a:p>
          <a:pPr rtl="1"/>
          <a:endParaRPr lang="fa-IR"/>
        </a:p>
      </dgm:t>
    </dgm:pt>
    <dgm:pt modelId="{C74E4526-A6BF-4752-9E64-3F043344AC00}">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baseline="0" dirty="0" smtClean="0">
              <a:solidFill>
                <a:schemeClr val="tx2">
                  <a:lumMod val="50000"/>
                </a:schemeClr>
              </a:solidFill>
              <a:cs typeface="2  Badr" pitchFamily="2" charset="-78"/>
            </a:rPr>
            <a:t>و بعده المخصوص</a:t>
          </a:r>
          <a:endParaRPr lang="fa-IR" b="1" baseline="0" dirty="0">
            <a:solidFill>
              <a:schemeClr val="tx2">
                <a:lumMod val="50000"/>
              </a:schemeClr>
            </a:solidFill>
            <a:cs typeface="2  Badr" pitchFamily="2" charset="-78"/>
          </a:endParaRPr>
        </a:p>
      </dgm:t>
    </dgm:pt>
    <dgm:pt modelId="{01F1BDBD-2AEA-4CED-A1EC-AF82E055E482}" type="parTrans" cxnId="{99C77C02-3B62-4219-8CF4-AA69CA624FA4}">
      <dgm:prSet/>
      <dgm:spPr/>
      <dgm:t>
        <a:bodyPr/>
        <a:lstStyle/>
        <a:p>
          <a:pPr rtl="1"/>
          <a:endParaRPr lang="fa-IR"/>
        </a:p>
      </dgm:t>
    </dgm:pt>
    <dgm:pt modelId="{599087A5-F4E4-4770-83DE-1472234C8974}" type="sibTrans" cxnId="{99C77C02-3B62-4219-8CF4-AA69CA624FA4}">
      <dgm:prSet/>
      <dgm:spPr/>
      <dgm:t>
        <a:bodyPr/>
        <a:lstStyle/>
        <a:p>
          <a:pPr rtl="1"/>
          <a:endParaRPr lang="fa-IR"/>
        </a:p>
      </dgm:t>
    </dgm:pt>
    <dgm:pt modelId="{6367CC5B-6FB6-43D5-94CF-2A4CDD1D750D}">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baseline="0" dirty="0" smtClean="0">
              <a:solidFill>
                <a:schemeClr val="tx2">
                  <a:lumMod val="50000"/>
                </a:schemeClr>
              </a:solidFill>
              <a:cs typeface="2  Badr" pitchFamily="2" charset="-78"/>
            </a:rPr>
            <a:t>و لک أن تأتی قبل المخصوص او بعده          بتمییز او حال علی وفقه</a:t>
          </a:r>
          <a:endParaRPr lang="fa-IR" b="1" baseline="0" dirty="0">
            <a:solidFill>
              <a:schemeClr val="tx2">
                <a:lumMod val="50000"/>
              </a:schemeClr>
            </a:solidFill>
            <a:cs typeface="2  Badr" pitchFamily="2" charset="-78"/>
          </a:endParaRPr>
        </a:p>
      </dgm:t>
    </dgm:pt>
    <dgm:pt modelId="{61EA71C0-F789-499B-B0D9-7FB0EBE6EB73}" type="parTrans" cxnId="{1B3821CA-D741-47DE-9B03-9AD0B39F5B4C}">
      <dgm:prSet/>
      <dgm:spPr/>
      <dgm:t>
        <a:bodyPr/>
        <a:lstStyle/>
        <a:p>
          <a:pPr rtl="1"/>
          <a:endParaRPr lang="fa-IR"/>
        </a:p>
      </dgm:t>
    </dgm:pt>
    <dgm:pt modelId="{4217A79C-7191-462F-8108-C68997046010}" type="sibTrans" cxnId="{1B3821CA-D741-47DE-9B03-9AD0B39F5B4C}">
      <dgm:prSet/>
      <dgm:spPr/>
      <dgm:t>
        <a:bodyPr/>
        <a:lstStyle/>
        <a:p>
          <a:pPr rtl="1"/>
          <a:endParaRPr lang="fa-IR"/>
        </a:p>
      </dgm:t>
    </dgm:pt>
    <dgm:pt modelId="{55603E2A-0E85-4B5B-BFB1-0F93DA174EE9}" type="pres">
      <dgm:prSet presAssocID="{00DA7D80-D20A-48E3-9DB9-151EA07D4381}" presName="diagram" presStyleCnt="0">
        <dgm:presLayoutVars>
          <dgm:chPref val="1"/>
          <dgm:dir val="rev"/>
          <dgm:animOne val="branch"/>
          <dgm:animLvl val="lvl"/>
          <dgm:resizeHandles val="exact"/>
        </dgm:presLayoutVars>
      </dgm:prSet>
      <dgm:spPr/>
      <dgm:t>
        <a:bodyPr/>
        <a:lstStyle/>
        <a:p>
          <a:pPr rtl="1"/>
          <a:endParaRPr lang="fa-IR"/>
        </a:p>
      </dgm:t>
    </dgm:pt>
    <dgm:pt modelId="{C9F1A07E-3EA4-4621-AB7F-084731D5C76C}" type="pres">
      <dgm:prSet presAssocID="{AED8A0F5-6B04-470E-9931-6A0A80A8EFD9}" presName="root1" presStyleCnt="0"/>
      <dgm:spPr/>
      <dgm:t>
        <a:bodyPr/>
        <a:lstStyle/>
        <a:p>
          <a:pPr rtl="1"/>
          <a:endParaRPr lang="fa-IR"/>
        </a:p>
      </dgm:t>
    </dgm:pt>
    <dgm:pt modelId="{D5718F4D-EFC3-4C36-8023-503D23D582D5}" type="pres">
      <dgm:prSet presAssocID="{AED8A0F5-6B04-470E-9931-6A0A80A8EFD9}" presName="LevelOneTextNode" presStyleLbl="node0" presStyleIdx="0" presStyleCnt="1" custScaleX="52179" custScaleY="57105" custLinFactNeighborX="10726" custLinFactNeighborY="-264">
        <dgm:presLayoutVars>
          <dgm:chPref val="3"/>
        </dgm:presLayoutVars>
      </dgm:prSet>
      <dgm:spPr/>
      <dgm:t>
        <a:bodyPr/>
        <a:lstStyle/>
        <a:p>
          <a:pPr rtl="1"/>
          <a:endParaRPr lang="fa-IR"/>
        </a:p>
      </dgm:t>
    </dgm:pt>
    <dgm:pt modelId="{7535F737-66A8-4C51-8331-DA5B0FC5AD03}" type="pres">
      <dgm:prSet presAssocID="{AED8A0F5-6B04-470E-9931-6A0A80A8EFD9}" presName="level2hierChild" presStyleCnt="0"/>
      <dgm:spPr/>
      <dgm:t>
        <a:bodyPr/>
        <a:lstStyle/>
        <a:p>
          <a:pPr rtl="1"/>
          <a:endParaRPr lang="fa-IR"/>
        </a:p>
      </dgm:t>
    </dgm:pt>
    <dgm:pt modelId="{FD834082-93CB-4E15-B13F-CE68DB637561}" type="pres">
      <dgm:prSet presAssocID="{551ABFB7-79BB-41A4-9030-7D7BFA2D59E1}" presName="conn2-1" presStyleLbl="parChTrans1D2" presStyleIdx="0" presStyleCnt="3"/>
      <dgm:spPr/>
      <dgm:t>
        <a:bodyPr/>
        <a:lstStyle/>
        <a:p>
          <a:pPr rtl="1"/>
          <a:endParaRPr lang="fa-IR"/>
        </a:p>
      </dgm:t>
    </dgm:pt>
    <dgm:pt modelId="{4635E4D3-2B9A-45CA-A95F-55148473DB5A}" type="pres">
      <dgm:prSet presAssocID="{551ABFB7-79BB-41A4-9030-7D7BFA2D59E1}" presName="connTx" presStyleLbl="parChTrans1D2" presStyleIdx="0" presStyleCnt="3"/>
      <dgm:spPr/>
      <dgm:t>
        <a:bodyPr/>
        <a:lstStyle/>
        <a:p>
          <a:pPr rtl="1"/>
          <a:endParaRPr lang="fa-IR"/>
        </a:p>
      </dgm:t>
    </dgm:pt>
    <dgm:pt modelId="{F97BD153-7FA5-43DA-81E6-69AEEFD49C9E}" type="pres">
      <dgm:prSet presAssocID="{AE4D896D-E7C6-4F12-8A9A-43B31D9C1DF5}" presName="root2" presStyleCnt="0"/>
      <dgm:spPr/>
    </dgm:pt>
    <dgm:pt modelId="{6907C3DB-80FB-40F9-A2C0-EF25A0771AA1}" type="pres">
      <dgm:prSet presAssocID="{AE4D896D-E7C6-4F12-8A9A-43B31D9C1DF5}" presName="LevelTwoTextNode" presStyleLbl="node2" presStyleIdx="0" presStyleCnt="3" custScaleX="122011" custScaleY="32332" custLinFactNeighborX="25732" custLinFactNeighborY="-4720">
        <dgm:presLayoutVars>
          <dgm:chPref val="3"/>
        </dgm:presLayoutVars>
      </dgm:prSet>
      <dgm:spPr/>
      <dgm:t>
        <a:bodyPr/>
        <a:lstStyle/>
        <a:p>
          <a:pPr rtl="1"/>
          <a:endParaRPr lang="fa-IR"/>
        </a:p>
      </dgm:t>
    </dgm:pt>
    <dgm:pt modelId="{F4A01013-D616-485C-BE16-CDC248F3159A}" type="pres">
      <dgm:prSet presAssocID="{AE4D896D-E7C6-4F12-8A9A-43B31D9C1DF5}" presName="level3hierChild" presStyleCnt="0"/>
      <dgm:spPr/>
    </dgm:pt>
    <dgm:pt modelId="{506CB5AC-4DED-4A44-98FB-F08933C9795F}" type="pres">
      <dgm:prSet presAssocID="{01F1BDBD-2AEA-4CED-A1EC-AF82E055E482}" presName="conn2-1" presStyleLbl="parChTrans1D2" presStyleIdx="1" presStyleCnt="3"/>
      <dgm:spPr/>
      <dgm:t>
        <a:bodyPr/>
        <a:lstStyle/>
        <a:p>
          <a:endParaRPr lang="en-US"/>
        </a:p>
      </dgm:t>
    </dgm:pt>
    <dgm:pt modelId="{4FEC1C8A-D6D6-400C-96CE-6CBD2D42C0F9}" type="pres">
      <dgm:prSet presAssocID="{01F1BDBD-2AEA-4CED-A1EC-AF82E055E482}" presName="connTx" presStyleLbl="parChTrans1D2" presStyleIdx="1" presStyleCnt="3"/>
      <dgm:spPr/>
      <dgm:t>
        <a:bodyPr/>
        <a:lstStyle/>
        <a:p>
          <a:endParaRPr lang="en-US"/>
        </a:p>
      </dgm:t>
    </dgm:pt>
    <dgm:pt modelId="{DD4CD943-93D3-4F98-A5B0-004FF88B2EA7}" type="pres">
      <dgm:prSet presAssocID="{C74E4526-A6BF-4752-9E64-3F043344AC00}" presName="root2" presStyleCnt="0"/>
      <dgm:spPr/>
    </dgm:pt>
    <dgm:pt modelId="{226BC121-D0A0-4AEF-939A-E1040C17AFF8}" type="pres">
      <dgm:prSet presAssocID="{C74E4526-A6BF-4752-9E64-3F043344AC00}" presName="LevelTwoTextNode" presStyleLbl="node2" presStyleIdx="1" presStyleCnt="3" custScaleX="122011" custScaleY="32332" custLinFactNeighborX="25732" custLinFactNeighborY="-4720">
        <dgm:presLayoutVars>
          <dgm:chPref val="3"/>
        </dgm:presLayoutVars>
      </dgm:prSet>
      <dgm:spPr/>
      <dgm:t>
        <a:bodyPr/>
        <a:lstStyle/>
        <a:p>
          <a:pPr rtl="1"/>
          <a:endParaRPr lang="fa-IR"/>
        </a:p>
      </dgm:t>
    </dgm:pt>
    <dgm:pt modelId="{B5A7363F-AEC3-463F-A2C9-203F8189FC3A}" type="pres">
      <dgm:prSet presAssocID="{C74E4526-A6BF-4752-9E64-3F043344AC00}" presName="level3hierChild" presStyleCnt="0"/>
      <dgm:spPr/>
    </dgm:pt>
    <dgm:pt modelId="{C8133D62-EBF9-49B6-BB83-1AA4D957A08E}" type="pres">
      <dgm:prSet presAssocID="{61EA71C0-F789-499B-B0D9-7FB0EBE6EB73}" presName="conn2-1" presStyleLbl="parChTrans1D2" presStyleIdx="2" presStyleCnt="3"/>
      <dgm:spPr/>
      <dgm:t>
        <a:bodyPr/>
        <a:lstStyle/>
        <a:p>
          <a:endParaRPr lang="en-US"/>
        </a:p>
      </dgm:t>
    </dgm:pt>
    <dgm:pt modelId="{ADD0A5B6-4C33-4A00-9A8D-579BCB9051DE}" type="pres">
      <dgm:prSet presAssocID="{61EA71C0-F789-499B-B0D9-7FB0EBE6EB73}" presName="connTx" presStyleLbl="parChTrans1D2" presStyleIdx="2" presStyleCnt="3"/>
      <dgm:spPr/>
      <dgm:t>
        <a:bodyPr/>
        <a:lstStyle/>
        <a:p>
          <a:endParaRPr lang="en-US"/>
        </a:p>
      </dgm:t>
    </dgm:pt>
    <dgm:pt modelId="{885373A8-CBA7-4C66-BF8F-6649CD6DBC85}" type="pres">
      <dgm:prSet presAssocID="{6367CC5B-6FB6-43D5-94CF-2A4CDD1D750D}" presName="root2" presStyleCnt="0"/>
      <dgm:spPr/>
    </dgm:pt>
    <dgm:pt modelId="{54535B27-1613-48FD-9B59-6E4ADAA75D9A}" type="pres">
      <dgm:prSet presAssocID="{6367CC5B-6FB6-43D5-94CF-2A4CDD1D750D}" presName="LevelTwoTextNode" presStyleLbl="node2" presStyleIdx="2" presStyleCnt="3" custScaleX="122011" custScaleY="64371" custLinFactNeighborX="25732" custLinFactNeighborY="-4720">
        <dgm:presLayoutVars>
          <dgm:chPref val="3"/>
        </dgm:presLayoutVars>
      </dgm:prSet>
      <dgm:spPr/>
      <dgm:t>
        <a:bodyPr/>
        <a:lstStyle/>
        <a:p>
          <a:pPr rtl="1"/>
          <a:endParaRPr lang="fa-IR"/>
        </a:p>
      </dgm:t>
    </dgm:pt>
    <dgm:pt modelId="{96256425-9B23-4623-8068-4366B159C418}" type="pres">
      <dgm:prSet presAssocID="{6367CC5B-6FB6-43D5-94CF-2A4CDD1D750D}" presName="level3hierChild" presStyleCnt="0"/>
      <dgm:spPr/>
    </dgm:pt>
  </dgm:ptLst>
  <dgm:cxnLst>
    <dgm:cxn modelId="{D938941C-A3B5-4241-94A8-377A4F366274}" type="presOf" srcId="{01F1BDBD-2AEA-4CED-A1EC-AF82E055E482}" destId="{4FEC1C8A-D6D6-400C-96CE-6CBD2D42C0F9}" srcOrd="1" destOrd="0" presId="urn:microsoft.com/office/officeart/2005/8/layout/hierarchy2"/>
    <dgm:cxn modelId="{1B3821CA-D741-47DE-9B03-9AD0B39F5B4C}" srcId="{AED8A0F5-6B04-470E-9931-6A0A80A8EFD9}" destId="{6367CC5B-6FB6-43D5-94CF-2A4CDD1D750D}" srcOrd="2" destOrd="0" parTransId="{61EA71C0-F789-499B-B0D9-7FB0EBE6EB73}" sibTransId="{4217A79C-7191-462F-8108-C68997046010}"/>
    <dgm:cxn modelId="{371F641F-7D8C-4963-83B1-DED30AC9D5A5}" type="presOf" srcId="{AED8A0F5-6B04-470E-9931-6A0A80A8EFD9}" destId="{D5718F4D-EFC3-4C36-8023-503D23D582D5}" srcOrd="0" destOrd="0" presId="urn:microsoft.com/office/officeart/2005/8/layout/hierarchy2"/>
    <dgm:cxn modelId="{99C77C02-3B62-4219-8CF4-AA69CA624FA4}" srcId="{AED8A0F5-6B04-470E-9931-6A0A80A8EFD9}" destId="{C74E4526-A6BF-4752-9E64-3F043344AC00}" srcOrd="1" destOrd="0" parTransId="{01F1BDBD-2AEA-4CED-A1EC-AF82E055E482}" sibTransId="{599087A5-F4E4-4770-83DE-1472234C8974}"/>
    <dgm:cxn modelId="{2A0A3D98-D6EF-469A-A048-DA85CEB80366}" type="presOf" srcId="{00DA7D80-D20A-48E3-9DB9-151EA07D4381}" destId="{55603E2A-0E85-4B5B-BFB1-0F93DA174EE9}" srcOrd="0" destOrd="0" presId="urn:microsoft.com/office/officeart/2005/8/layout/hierarchy2"/>
    <dgm:cxn modelId="{A54BDAF3-5042-47E6-9338-D9DAD5B461FA}" type="presOf" srcId="{01F1BDBD-2AEA-4CED-A1EC-AF82E055E482}" destId="{506CB5AC-4DED-4A44-98FB-F08933C9795F}" srcOrd="0" destOrd="0" presId="urn:microsoft.com/office/officeart/2005/8/layout/hierarchy2"/>
    <dgm:cxn modelId="{221EDD07-343C-4D2F-9E15-1917B4F4135C}" type="presOf" srcId="{6367CC5B-6FB6-43D5-94CF-2A4CDD1D750D}" destId="{54535B27-1613-48FD-9B59-6E4ADAA75D9A}" srcOrd="0" destOrd="0" presId="urn:microsoft.com/office/officeart/2005/8/layout/hierarchy2"/>
    <dgm:cxn modelId="{08D447CE-4B0F-4ECB-850D-1E5D5F328786}" type="presOf" srcId="{C74E4526-A6BF-4752-9E64-3F043344AC00}" destId="{226BC121-D0A0-4AEF-939A-E1040C17AFF8}" srcOrd="0" destOrd="0" presId="urn:microsoft.com/office/officeart/2005/8/layout/hierarchy2"/>
    <dgm:cxn modelId="{12A2409C-DBF1-440C-8705-2DD6FDCF0151}" type="presOf" srcId="{61EA71C0-F789-499B-B0D9-7FB0EBE6EB73}" destId="{C8133D62-EBF9-49B6-BB83-1AA4D957A08E}" srcOrd="0" destOrd="0" presId="urn:microsoft.com/office/officeart/2005/8/layout/hierarchy2"/>
    <dgm:cxn modelId="{E69A672D-1507-4D22-BD0A-E6D29468CAC8}" type="presOf" srcId="{61EA71C0-F789-499B-B0D9-7FB0EBE6EB73}" destId="{ADD0A5B6-4C33-4A00-9A8D-579BCB9051DE}" srcOrd="1" destOrd="0" presId="urn:microsoft.com/office/officeart/2005/8/layout/hierarchy2"/>
    <dgm:cxn modelId="{834575E9-B661-43B4-A5AD-6D81602EB125}" type="presOf" srcId="{551ABFB7-79BB-41A4-9030-7D7BFA2D59E1}" destId="{FD834082-93CB-4E15-B13F-CE68DB637561}" srcOrd="0" destOrd="0" presId="urn:microsoft.com/office/officeart/2005/8/layout/hierarchy2"/>
    <dgm:cxn modelId="{B502C2EE-C688-4D6F-901A-CA9C7E5227E1}" srcId="{00DA7D80-D20A-48E3-9DB9-151EA07D4381}" destId="{AED8A0F5-6B04-470E-9931-6A0A80A8EFD9}" srcOrd="0" destOrd="0" parTransId="{798B3018-B5A7-4C17-91BA-27ACCA4645B9}" sibTransId="{DE393774-8DA7-4A57-B360-5F2D4742CB2B}"/>
    <dgm:cxn modelId="{5E5C0A5D-4881-4ECF-BDD1-A078FF8BB26D}" type="presOf" srcId="{551ABFB7-79BB-41A4-9030-7D7BFA2D59E1}" destId="{4635E4D3-2B9A-45CA-A95F-55148473DB5A}" srcOrd="1" destOrd="0" presId="urn:microsoft.com/office/officeart/2005/8/layout/hierarchy2"/>
    <dgm:cxn modelId="{35A961D7-F49B-4E77-990D-54D035A955E8}" type="presOf" srcId="{AE4D896D-E7C6-4F12-8A9A-43B31D9C1DF5}" destId="{6907C3DB-80FB-40F9-A2C0-EF25A0771AA1}" srcOrd="0" destOrd="0" presId="urn:microsoft.com/office/officeart/2005/8/layout/hierarchy2"/>
    <dgm:cxn modelId="{E51AFBF4-3E0C-4B2B-9E2B-B67AA87137D7}" srcId="{AED8A0F5-6B04-470E-9931-6A0A80A8EFD9}" destId="{AE4D896D-E7C6-4F12-8A9A-43B31D9C1DF5}" srcOrd="0" destOrd="0" parTransId="{551ABFB7-79BB-41A4-9030-7D7BFA2D59E1}" sibTransId="{281D82D0-A004-46CE-89F1-4073BC07927C}"/>
    <dgm:cxn modelId="{F371ED14-6771-4A92-8154-7CA19EEE5546}" type="presParOf" srcId="{55603E2A-0E85-4B5B-BFB1-0F93DA174EE9}" destId="{C9F1A07E-3EA4-4621-AB7F-084731D5C76C}" srcOrd="0" destOrd="0" presId="urn:microsoft.com/office/officeart/2005/8/layout/hierarchy2"/>
    <dgm:cxn modelId="{973F2AAE-A092-499B-BE5D-D8F2E312EB96}" type="presParOf" srcId="{C9F1A07E-3EA4-4621-AB7F-084731D5C76C}" destId="{D5718F4D-EFC3-4C36-8023-503D23D582D5}" srcOrd="0" destOrd="0" presId="urn:microsoft.com/office/officeart/2005/8/layout/hierarchy2"/>
    <dgm:cxn modelId="{DAEDE566-F3D7-470D-911D-93BC576BDACE}" type="presParOf" srcId="{C9F1A07E-3EA4-4621-AB7F-084731D5C76C}" destId="{7535F737-66A8-4C51-8331-DA5B0FC5AD03}" srcOrd="1" destOrd="0" presId="urn:microsoft.com/office/officeart/2005/8/layout/hierarchy2"/>
    <dgm:cxn modelId="{C01D2FCA-786C-442C-B7D3-271A66A37E57}" type="presParOf" srcId="{7535F737-66A8-4C51-8331-DA5B0FC5AD03}" destId="{FD834082-93CB-4E15-B13F-CE68DB637561}" srcOrd="0" destOrd="0" presId="urn:microsoft.com/office/officeart/2005/8/layout/hierarchy2"/>
    <dgm:cxn modelId="{F1D77188-CEF3-4078-B12F-66AF91E0A108}" type="presParOf" srcId="{FD834082-93CB-4E15-B13F-CE68DB637561}" destId="{4635E4D3-2B9A-45CA-A95F-55148473DB5A}" srcOrd="0" destOrd="0" presId="urn:microsoft.com/office/officeart/2005/8/layout/hierarchy2"/>
    <dgm:cxn modelId="{8B93525A-4922-4A68-B41F-F238810730F6}" type="presParOf" srcId="{7535F737-66A8-4C51-8331-DA5B0FC5AD03}" destId="{F97BD153-7FA5-43DA-81E6-69AEEFD49C9E}" srcOrd="1" destOrd="0" presId="urn:microsoft.com/office/officeart/2005/8/layout/hierarchy2"/>
    <dgm:cxn modelId="{3D63E558-D185-4AA5-9610-F8651EA0F7A0}" type="presParOf" srcId="{F97BD153-7FA5-43DA-81E6-69AEEFD49C9E}" destId="{6907C3DB-80FB-40F9-A2C0-EF25A0771AA1}" srcOrd="0" destOrd="0" presId="urn:microsoft.com/office/officeart/2005/8/layout/hierarchy2"/>
    <dgm:cxn modelId="{C577EC73-79D1-402A-843E-1FA4C562F431}" type="presParOf" srcId="{F97BD153-7FA5-43DA-81E6-69AEEFD49C9E}" destId="{F4A01013-D616-485C-BE16-CDC248F3159A}" srcOrd="1" destOrd="0" presId="urn:microsoft.com/office/officeart/2005/8/layout/hierarchy2"/>
    <dgm:cxn modelId="{DA5B612D-6E91-48BC-8E45-4E38DE086F54}" type="presParOf" srcId="{7535F737-66A8-4C51-8331-DA5B0FC5AD03}" destId="{506CB5AC-4DED-4A44-98FB-F08933C9795F}" srcOrd="2" destOrd="0" presId="urn:microsoft.com/office/officeart/2005/8/layout/hierarchy2"/>
    <dgm:cxn modelId="{0DC0EBF0-4AB3-409B-8962-DD82DB820EF2}" type="presParOf" srcId="{506CB5AC-4DED-4A44-98FB-F08933C9795F}" destId="{4FEC1C8A-D6D6-400C-96CE-6CBD2D42C0F9}" srcOrd="0" destOrd="0" presId="urn:microsoft.com/office/officeart/2005/8/layout/hierarchy2"/>
    <dgm:cxn modelId="{4FD87814-7FB5-4760-B521-791AF884B0EB}" type="presParOf" srcId="{7535F737-66A8-4C51-8331-DA5B0FC5AD03}" destId="{DD4CD943-93D3-4F98-A5B0-004FF88B2EA7}" srcOrd="3" destOrd="0" presId="urn:microsoft.com/office/officeart/2005/8/layout/hierarchy2"/>
    <dgm:cxn modelId="{054ADE06-950D-4172-8968-E68F848B0482}" type="presParOf" srcId="{DD4CD943-93D3-4F98-A5B0-004FF88B2EA7}" destId="{226BC121-D0A0-4AEF-939A-E1040C17AFF8}" srcOrd="0" destOrd="0" presId="urn:microsoft.com/office/officeart/2005/8/layout/hierarchy2"/>
    <dgm:cxn modelId="{D8188EA4-389A-4996-9808-AE846C0148C4}" type="presParOf" srcId="{DD4CD943-93D3-4F98-A5B0-004FF88B2EA7}" destId="{B5A7363F-AEC3-463F-A2C9-203F8189FC3A}" srcOrd="1" destOrd="0" presId="urn:microsoft.com/office/officeart/2005/8/layout/hierarchy2"/>
    <dgm:cxn modelId="{6865C562-D291-4EFA-89C6-0F647F3AE246}" type="presParOf" srcId="{7535F737-66A8-4C51-8331-DA5B0FC5AD03}" destId="{C8133D62-EBF9-49B6-BB83-1AA4D957A08E}" srcOrd="4" destOrd="0" presId="urn:microsoft.com/office/officeart/2005/8/layout/hierarchy2"/>
    <dgm:cxn modelId="{625C9CC1-12C5-4939-BE52-C423E8CA70AA}" type="presParOf" srcId="{C8133D62-EBF9-49B6-BB83-1AA4D957A08E}" destId="{ADD0A5B6-4C33-4A00-9A8D-579BCB9051DE}" srcOrd="0" destOrd="0" presId="urn:microsoft.com/office/officeart/2005/8/layout/hierarchy2"/>
    <dgm:cxn modelId="{F63448E4-1AA8-45B4-A5D7-D21B214C76C0}" type="presParOf" srcId="{7535F737-66A8-4C51-8331-DA5B0FC5AD03}" destId="{885373A8-CBA7-4C66-BF8F-6649CD6DBC85}" srcOrd="5" destOrd="0" presId="urn:microsoft.com/office/officeart/2005/8/layout/hierarchy2"/>
    <dgm:cxn modelId="{F89901BC-48FF-4264-BD4F-01E7B1E3E77D}" type="presParOf" srcId="{885373A8-CBA7-4C66-BF8F-6649CD6DBC85}" destId="{54535B27-1613-48FD-9B59-6E4ADAA75D9A}" srcOrd="0" destOrd="0" presId="urn:microsoft.com/office/officeart/2005/8/layout/hierarchy2"/>
    <dgm:cxn modelId="{1986A528-B098-4497-A875-87610F7DD172}" type="presParOf" srcId="{885373A8-CBA7-4C66-BF8F-6649CD6DBC85}" destId="{96256425-9B23-4623-8068-4366B159C418}" srcOrd="1" destOrd="0" presId="urn:microsoft.com/office/officeart/2005/8/layout/hierarchy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0DA7D80-D20A-48E3-9DB9-151EA07D4381}"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pPr rtl="1"/>
          <a:endParaRPr lang="fa-IR"/>
        </a:p>
      </dgm:t>
    </dgm:pt>
    <dgm:pt modelId="{AED8A0F5-6B04-470E-9931-6A0A80A8EFD9}">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lnSpc>
              <a:spcPct val="100000"/>
            </a:lnSpc>
            <a:spcAft>
              <a:spcPts val="0"/>
            </a:spcAft>
          </a:pPr>
          <a:r>
            <a:rPr lang="fa-IR" sz="2400" b="1" dirty="0" smtClean="0">
              <a:solidFill>
                <a:schemeClr val="tx2">
                  <a:lumMod val="50000"/>
                </a:schemeClr>
              </a:solidFill>
              <a:cs typeface="2  Badr" pitchFamily="2" charset="-78"/>
            </a:rPr>
            <a:t>فعلا التعجب</a:t>
          </a:r>
          <a:endParaRPr lang="fa-IR" sz="2400" b="1" dirty="0">
            <a:solidFill>
              <a:schemeClr val="tx2">
                <a:lumMod val="50000"/>
              </a:schemeClr>
            </a:solidFill>
            <a:cs typeface="2  Badr" pitchFamily="2" charset="-78"/>
          </a:endParaRPr>
        </a:p>
      </dgm:t>
    </dgm:pt>
    <dgm:pt modelId="{798B3018-B5A7-4C17-91BA-27ACCA4645B9}" type="parTrans" cxnId="{B502C2EE-C688-4D6F-901A-CA9C7E5227E1}">
      <dgm:prSet/>
      <dgm:spPr/>
      <dgm:t>
        <a:bodyPr/>
        <a:lstStyle/>
        <a:p>
          <a:pPr rtl="1"/>
          <a:endParaRPr lang="fa-IR" b="1">
            <a:cs typeface="2  Badr" pitchFamily="2" charset="-78"/>
          </a:endParaRPr>
        </a:p>
      </dgm:t>
    </dgm:pt>
    <dgm:pt modelId="{DE393774-8DA7-4A57-B360-5F2D4742CB2B}" type="sibTrans" cxnId="{B502C2EE-C688-4D6F-901A-CA9C7E5227E1}">
      <dgm:prSet/>
      <dgm:spPr/>
      <dgm:t>
        <a:bodyPr/>
        <a:lstStyle/>
        <a:p>
          <a:pPr rtl="1"/>
          <a:endParaRPr lang="fa-IR" b="1">
            <a:cs typeface="2  Badr" pitchFamily="2" charset="-78"/>
          </a:endParaRPr>
        </a:p>
      </dgm:t>
    </dgm:pt>
    <dgm:pt modelId="{AE4D896D-E7C6-4F12-8A9A-43B31D9C1DF5}">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baseline="0" dirty="0" smtClean="0">
              <a:solidFill>
                <a:schemeClr val="tx2">
                  <a:lumMod val="50000"/>
                </a:schemeClr>
              </a:solidFill>
              <a:cs typeface="2  Badr" pitchFamily="2" charset="-78"/>
            </a:rPr>
            <a:t>التعریف: فعلان وضعا لانشاء التعجب</a:t>
          </a:r>
          <a:endParaRPr lang="fa-IR" sz="2400" b="1" baseline="0" dirty="0">
            <a:solidFill>
              <a:schemeClr val="tx2">
                <a:lumMod val="50000"/>
              </a:schemeClr>
            </a:solidFill>
            <a:cs typeface="2  Badr" pitchFamily="2" charset="-78"/>
          </a:endParaRPr>
        </a:p>
      </dgm:t>
    </dgm:pt>
    <dgm:pt modelId="{551ABFB7-79BB-41A4-9030-7D7BFA2D59E1}" type="parTrans" cxnId="{E51AFBF4-3E0C-4B2B-9E2B-B67AA87137D7}">
      <dgm:prSet/>
      <dgm:spPr/>
      <dgm:t>
        <a:bodyPr/>
        <a:lstStyle/>
        <a:p>
          <a:pPr rtl="1"/>
          <a:endParaRPr lang="fa-IR"/>
        </a:p>
      </dgm:t>
    </dgm:pt>
    <dgm:pt modelId="{281D82D0-A004-46CE-89F1-4073BC07927C}" type="sibTrans" cxnId="{E51AFBF4-3E0C-4B2B-9E2B-B67AA87137D7}">
      <dgm:prSet/>
      <dgm:spPr/>
      <dgm:t>
        <a:bodyPr/>
        <a:lstStyle/>
        <a:p>
          <a:pPr rtl="1"/>
          <a:endParaRPr lang="fa-IR"/>
        </a:p>
      </dgm:t>
    </dgm:pt>
    <dgm:pt modelId="{C74E4526-A6BF-4752-9E64-3F043344AC00}">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baseline="0" dirty="0" smtClean="0">
              <a:solidFill>
                <a:schemeClr val="tx2">
                  <a:lumMod val="50000"/>
                </a:schemeClr>
              </a:solidFill>
              <a:cs typeface="2  Badr" pitchFamily="2" charset="-78"/>
            </a:rPr>
            <a:t>صیغتهما: «ما افعله» و «افعل به»</a:t>
          </a:r>
          <a:endParaRPr lang="fa-IR" b="1" baseline="0" dirty="0">
            <a:solidFill>
              <a:schemeClr val="tx2">
                <a:lumMod val="50000"/>
              </a:schemeClr>
            </a:solidFill>
            <a:cs typeface="2  Badr" pitchFamily="2" charset="-78"/>
          </a:endParaRPr>
        </a:p>
      </dgm:t>
    </dgm:pt>
    <dgm:pt modelId="{01F1BDBD-2AEA-4CED-A1EC-AF82E055E482}" type="parTrans" cxnId="{99C77C02-3B62-4219-8CF4-AA69CA624FA4}">
      <dgm:prSet/>
      <dgm:spPr/>
      <dgm:t>
        <a:bodyPr/>
        <a:lstStyle/>
        <a:p>
          <a:pPr rtl="1"/>
          <a:endParaRPr lang="fa-IR"/>
        </a:p>
      </dgm:t>
    </dgm:pt>
    <dgm:pt modelId="{599087A5-F4E4-4770-83DE-1472234C8974}" type="sibTrans" cxnId="{99C77C02-3B62-4219-8CF4-AA69CA624FA4}">
      <dgm:prSet/>
      <dgm:spPr/>
      <dgm:t>
        <a:bodyPr/>
        <a:lstStyle/>
        <a:p>
          <a:pPr rtl="1"/>
          <a:endParaRPr lang="fa-IR"/>
        </a:p>
      </dgm:t>
    </dgm:pt>
    <dgm:pt modelId="{6367CC5B-6FB6-43D5-94CF-2A4CDD1D750D}">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baseline="0" dirty="0" smtClean="0">
              <a:solidFill>
                <a:schemeClr val="tx2">
                  <a:lumMod val="50000"/>
                </a:schemeClr>
              </a:solidFill>
              <a:cs typeface="2  Badr" pitchFamily="2" charset="-78"/>
            </a:rPr>
            <a:t>لایبنیان الا مما یبنی منه اسم التفضیل</a:t>
          </a:r>
          <a:endParaRPr lang="fa-IR" b="1" baseline="0" dirty="0">
            <a:solidFill>
              <a:schemeClr val="tx2">
                <a:lumMod val="50000"/>
              </a:schemeClr>
            </a:solidFill>
            <a:cs typeface="2  Badr" pitchFamily="2" charset="-78"/>
          </a:endParaRPr>
        </a:p>
      </dgm:t>
    </dgm:pt>
    <dgm:pt modelId="{61EA71C0-F789-499B-B0D9-7FB0EBE6EB73}" type="parTrans" cxnId="{1B3821CA-D741-47DE-9B03-9AD0B39F5B4C}">
      <dgm:prSet/>
      <dgm:spPr/>
      <dgm:t>
        <a:bodyPr/>
        <a:lstStyle/>
        <a:p>
          <a:pPr rtl="1"/>
          <a:endParaRPr lang="fa-IR"/>
        </a:p>
      </dgm:t>
    </dgm:pt>
    <dgm:pt modelId="{4217A79C-7191-462F-8108-C68997046010}" type="sibTrans" cxnId="{1B3821CA-D741-47DE-9B03-9AD0B39F5B4C}">
      <dgm:prSet/>
      <dgm:spPr/>
      <dgm:t>
        <a:bodyPr/>
        <a:lstStyle/>
        <a:p>
          <a:pPr rtl="1"/>
          <a:endParaRPr lang="fa-IR"/>
        </a:p>
      </dgm:t>
    </dgm:pt>
    <dgm:pt modelId="{D74F2CC9-F296-4062-9E78-531ACA0D0B4C}">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baseline="0" dirty="0" smtClean="0">
              <a:solidFill>
                <a:schemeClr val="tx2">
                  <a:lumMod val="50000"/>
                </a:schemeClr>
              </a:solidFill>
              <a:cs typeface="2  Badr" pitchFamily="2" charset="-78"/>
            </a:rPr>
            <a:t>یتوصل الی الفاقد بـ «اشدّ» و «اشدد به»</a:t>
          </a:r>
          <a:endParaRPr lang="fa-IR" b="1" baseline="0" dirty="0">
            <a:solidFill>
              <a:schemeClr val="tx2">
                <a:lumMod val="50000"/>
              </a:schemeClr>
            </a:solidFill>
            <a:cs typeface="2  Badr" pitchFamily="2" charset="-78"/>
          </a:endParaRPr>
        </a:p>
      </dgm:t>
    </dgm:pt>
    <dgm:pt modelId="{12C117D3-85CC-4B1D-8D36-5C691F074E23}" type="parTrans" cxnId="{DAABE1E3-FA89-4261-B4B0-D54C31DDA0FC}">
      <dgm:prSet/>
      <dgm:spPr/>
      <dgm:t>
        <a:bodyPr/>
        <a:lstStyle/>
        <a:p>
          <a:pPr rtl="1"/>
          <a:endParaRPr lang="fa-IR"/>
        </a:p>
      </dgm:t>
    </dgm:pt>
    <dgm:pt modelId="{2298F22E-7F81-42D5-BC4D-5F6D43CB405D}" type="sibTrans" cxnId="{DAABE1E3-FA89-4261-B4B0-D54C31DDA0FC}">
      <dgm:prSet/>
      <dgm:spPr/>
      <dgm:t>
        <a:bodyPr/>
        <a:lstStyle/>
        <a:p>
          <a:pPr rtl="1"/>
          <a:endParaRPr lang="fa-IR"/>
        </a:p>
      </dgm:t>
    </dgm:pt>
    <dgm:pt modelId="{890BA14C-2D10-4C45-8167-25750F111019}">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baseline="0" dirty="0" smtClean="0">
              <a:solidFill>
                <a:schemeClr val="tx2">
                  <a:lumMod val="50000"/>
                </a:schemeClr>
              </a:solidFill>
              <a:cs typeface="2  Badr" pitchFamily="2" charset="-78"/>
            </a:rPr>
            <a:t>لا یتصرّف فیهما</a:t>
          </a:r>
          <a:endParaRPr lang="fa-IR" b="1" baseline="0" dirty="0">
            <a:solidFill>
              <a:schemeClr val="tx2">
                <a:lumMod val="50000"/>
              </a:schemeClr>
            </a:solidFill>
            <a:cs typeface="2  Badr" pitchFamily="2" charset="-78"/>
          </a:endParaRPr>
        </a:p>
      </dgm:t>
    </dgm:pt>
    <dgm:pt modelId="{B1616007-3F77-4082-96D5-81B41CB94B14}" type="parTrans" cxnId="{C05889C0-4FA1-4E7E-9223-22F179EF60BC}">
      <dgm:prSet/>
      <dgm:spPr/>
      <dgm:t>
        <a:bodyPr/>
        <a:lstStyle/>
        <a:p>
          <a:pPr rtl="1"/>
          <a:endParaRPr lang="fa-IR"/>
        </a:p>
      </dgm:t>
    </dgm:pt>
    <dgm:pt modelId="{9E9D02BA-C5E8-4663-A69A-7E56781CE494}" type="sibTrans" cxnId="{C05889C0-4FA1-4E7E-9223-22F179EF60BC}">
      <dgm:prSet/>
      <dgm:spPr/>
      <dgm:t>
        <a:bodyPr/>
        <a:lstStyle/>
        <a:p>
          <a:pPr rtl="1"/>
          <a:endParaRPr lang="fa-IR"/>
        </a:p>
      </dgm:t>
    </dgm:pt>
    <dgm:pt modelId="{55603E2A-0E85-4B5B-BFB1-0F93DA174EE9}" type="pres">
      <dgm:prSet presAssocID="{00DA7D80-D20A-48E3-9DB9-151EA07D4381}" presName="diagram" presStyleCnt="0">
        <dgm:presLayoutVars>
          <dgm:chPref val="1"/>
          <dgm:dir val="rev"/>
          <dgm:animOne val="branch"/>
          <dgm:animLvl val="lvl"/>
          <dgm:resizeHandles val="exact"/>
        </dgm:presLayoutVars>
      </dgm:prSet>
      <dgm:spPr/>
      <dgm:t>
        <a:bodyPr/>
        <a:lstStyle/>
        <a:p>
          <a:pPr rtl="1"/>
          <a:endParaRPr lang="fa-IR"/>
        </a:p>
      </dgm:t>
    </dgm:pt>
    <dgm:pt modelId="{C9F1A07E-3EA4-4621-AB7F-084731D5C76C}" type="pres">
      <dgm:prSet presAssocID="{AED8A0F5-6B04-470E-9931-6A0A80A8EFD9}" presName="root1" presStyleCnt="0"/>
      <dgm:spPr/>
      <dgm:t>
        <a:bodyPr/>
        <a:lstStyle/>
        <a:p>
          <a:pPr rtl="1"/>
          <a:endParaRPr lang="fa-IR"/>
        </a:p>
      </dgm:t>
    </dgm:pt>
    <dgm:pt modelId="{D5718F4D-EFC3-4C36-8023-503D23D582D5}" type="pres">
      <dgm:prSet presAssocID="{AED8A0F5-6B04-470E-9931-6A0A80A8EFD9}" presName="LevelOneTextNode" presStyleLbl="node0" presStyleIdx="0" presStyleCnt="1" custScaleX="34419" custScaleY="46741" custLinFactNeighborX="10726" custLinFactNeighborY="-264">
        <dgm:presLayoutVars>
          <dgm:chPref val="3"/>
        </dgm:presLayoutVars>
      </dgm:prSet>
      <dgm:spPr/>
      <dgm:t>
        <a:bodyPr/>
        <a:lstStyle/>
        <a:p>
          <a:pPr rtl="1"/>
          <a:endParaRPr lang="fa-IR"/>
        </a:p>
      </dgm:t>
    </dgm:pt>
    <dgm:pt modelId="{7535F737-66A8-4C51-8331-DA5B0FC5AD03}" type="pres">
      <dgm:prSet presAssocID="{AED8A0F5-6B04-470E-9931-6A0A80A8EFD9}" presName="level2hierChild" presStyleCnt="0"/>
      <dgm:spPr/>
      <dgm:t>
        <a:bodyPr/>
        <a:lstStyle/>
        <a:p>
          <a:pPr rtl="1"/>
          <a:endParaRPr lang="fa-IR"/>
        </a:p>
      </dgm:t>
    </dgm:pt>
    <dgm:pt modelId="{FD834082-93CB-4E15-B13F-CE68DB637561}" type="pres">
      <dgm:prSet presAssocID="{551ABFB7-79BB-41A4-9030-7D7BFA2D59E1}" presName="conn2-1" presStyleLbl="parChTrans1D2" presStyleIdx="0" presStyleCnt="5"/>
      <dgm:spPr/>
      <dgm:t>
        <a:bodyPr/>
        <a:lstStyle/>
        <a:p>
          <a:pPr rtl="1"/>
          <a:endParaRPr lang="fa-IR"/>
        </a:p>
      </dgm:t>
    </dgm:pt>
    <dgm:pt modelId="{4635E4D3-2B9A-45CA-A95F-55148473DB5A}" type="pres">
      <dgm:prSet presAssocID="{551ABFB7-79BB-41A4-9030-7D7BFA2D59E1}" presName="connTx" presStyleLbl="parChTrans1D2" presStyleIdx="0" presStyleCnt="5"/>
      <dgm:spPr/>
      <dgm:t>
        <a:bodyPr/>
        <a:lstStyle/>
        <a:p>
          <a:pPr rtl="1"/>
          <a:endParaRPr lang="fa-IR"/>
        </a:p>
      </dgm:t>
    </dgm:pt>
    <dgm:pt modelId="{F97BD153-7FA5-43DA-81E6-69AEEFD49C9E}" type="pres">
      <dgm:prSet presAssocID="{AE4D896D-E7C6-4F12-8A9A-43B31D9C1DF5}" presName="root2" presStyleCnt="0"/>
      <dgm:spPr/>
    </dgm:pt>
    <dgm:pt modelId="{6907C3DB-80FB-40F9-A2C0-EF25A0771AA1}" type="pres">
      <dgm:prSet presAssocID="{AE4D896D-E7C6-4F12-8A9A-43B31D9C1DF5}" presName="LevelTwoTextNode" presStyleLbl="node2" presStyleIdx="0" presStyleCnt="5" custScaleX="122011" custScaleY="32332" custLinFactNeighborX="25732" custLinFactNeighborY="4144">
        <dgm:presLayoutVars>
          <dgm:chPref val="3"/>
        </dgm:presLayoutVars>
      </dgm:prSet>
      <dgm:spPr/>
      <dgm:t>
        <a:bodyPr/>
        <a:lstStyle/>
        <a:p>
          <a:pPr rtl="1"/>
          <a:endParaRPr lang="fa-IR"/>
        </a:p>
      </dgm:t>
    </dgm:pt>
    <dgm:pt modelId="{F4A01013-D616-485C-BE16-CDC248F3159A}" type="pres">
      <dgm:prSet presAssocID="{AE4D896D-E7C6-4F12-8A9A-43B31D9C1DF5}" presName="level3hierChild" presStyleCnt="0"/>
      <dgm:spPr/>
    </dgm:pt>
    <dgm:pt modelId="{506CB5AC-4DED-4A44-98FB-F08933C9795F}" type="pres">
      <dgm:prSet presAssocID="{01F1BDBD-2AEA-4CED-A1EC-AF82E055E482}" presName="conn2-1" presStyleLbl="parChTrans1D2" presStyleIdx="1" presStyleCnt="5"/>
      <dgm:spPr/>
      <dgm:t>
        <a:bodyPr/>
        <a:lstStyle/>
        <a:p>
          <a:endParaRPr lang="en-US"/>
        </a:p>
      </dgm:t>
    </dgm:pt>
    <dgm:pt modelId="{4FEC1C8A-D6D6-400C-96CE-6CBD2D42C0F9}" type="pres">
      <dgm:prSet presAssocID="{01F1BDBD-2AEA-4CED-A1EC-AF82E055E482}" presName="connTx" presStyleLbl="parChTrans1D2" presStyleIdx="1" presStyleCnt="5"/>
      <dgm:spPr/>
      <dgm:t>
        <a:bodyPr/>
        <a:lstStyle/>
        <a:p>
          <a:endParaRPr lang="en-US"/>
        </a:p>
      </dgm:t>
    </dgm:pt>
    <dgm:pt modelId="{DD4CD943-93D3-4F98-A5B0-004FF88B2EA7}" type="pres">
      <dgm:prSet presAssocID="{C74E4526-A6BF-4752-9E64-3F043344AC00}" presName="root2" presStyleCnt="0"/>
      <dgm:spPr/>
    </dgm:pt>
    <dgm:pt modelId="{226BC121-D0A0-4AEF-939A-E1040C17AFF8}" type="pres">
      <dgm:prSet presAssocID="{C74E4526-A6BF-4752-9E64-3F043344AC00}" presName="LevelTwoTextNode" presStyleLbl="node2" presStyleIdx="1" presStyleCnt="5" custScaleX="122011" custScaleY="32332" custLinFactNeighborX="25732" custLinFactNeighborY="-1396">
        <dgm:presLayoutVars>
          <dgm:chPref val="3"/>
        </dgm:presLayoutVars>
      </dgm:prSet>
      <dgm:spPr/>
      <dgm:t>
        <a:bodyPr/>
        <a:lstStyle/>
        <a:p>
          <a:pPr rtl="1"/>
          <a:endParaRPr lang="fa-IR"/>
        </a:p>
      </dgm:t>
    </dgm:pt>
    <dgm:pt modelId="{B5A7363F-AEC3-463F-A2C9-203F8189FC3A}" type="pres">
      <dgm:prSet presAssocID="{C74E4526-A6BF-4752-9E64-3F043344AC00}" presName="level3hierChild" presStyleCnt="0"/>
      <dgm:spPr/>
    </dgm:pt>
    <dgm:pt modelId="{C8133D62-EBF9-49B6-BB83-1AA4D957A08E}" type="pres">
      <dgm:prSet presAssocID="{61EA71C0-F789-499B-B0D9-7FB0EBE6EB73}" presName="conn2-1" presStyleLbl="parChTrans1D2" presStyleIdx="2" presStyleCnt="5"/>
      <dgm:spPr/>
      <dgm:t>
        <a:bodyPr/>
        <a:lstStyle/>
        <a:p>
          <a:endParaRPr lang="en-US"/>
        </a:p>
      </dgm:t>
    </dgm:pt>
    <dgm:pt modelId="{ADD0A5B6-4C33-4A00-9A8D-579BCB9051DE}" type="pres">
      <dgm:prSet presAssocID="{61EA71C0-F789-499B-B0D9-7FB0EBE6EB73}" presName="connTx" presStyleLbl="parChTrans1D2" presStyleIdx="2" presStyleCnt="5"/>
      <dgm:spPr/>
      <dgm:t>
        <a:bodyPr/>
        <a:lstStyle/>
        <a:p>
          <a:endParaRPr lang="en-US"/>
        </a:p>
      </dgm:t>
    </dgm:pt>
    <dgm:pt modelId="{885373A8-CBA7-4C66-BF8F-6649CD6DBC85}" type="pres">
      <dgm:prSet presAssocID="{6367CC5B-6FB6-43D5-94CF-2A4CDD1D750D}" presName="root2" presStyleCnt="0"/>
      <dgm:spPr/>
    </dgm:pt>
    <dgm:pt modelId="{54535B27-1613-48FD-9B59-6E4ADAA75D9A}" type="pres">
      <dgm:prSet presAssocID="{6367CC5B-6FB6-43D5-94CF-2A4CDD1D750D}" presName="LevelTwoTextNode" presStyleLbl="node2" presStyleIdx="2" presStyleCnt="5" custScaleX="122011" custScaleY="29751" custLinFactNeighborX="25732" custLinFactNeighborY="-6936">
        <dgm:presLayoutVars>
          <dgm:chPref val="3"/>
        </dgm:presLayoutVars>
      </dgm:prSet>
      <dgm:spPr/>
      <dgm:t>
        <a:bodyPr/>
        <a:lstStyle/>
        <a:p>
          <a:pPr rtl="1"/>
          <a:endParaRPr lang="fa-IR"/>
        </a:p>
      </dgm:t>
    </dgm:pt>
    <dgm:pt modelId="{96256425-9B23-4623-8068-4366B159C418}" type="pres">
      <dgm:prSet presAssocID="{6367CC5B-6FB6-43D5-94CF-2A4CDD1D750D}" presName="level3hierChild" presStyleCnt="0"/>
      <dgm:spPr/>
    </dgm:pt>
    <dgm:pt modelId="{B27E7897-B9F9-40C8-BD4D-05F151A3EAF8}" type="pres">
      <dgm:prSet presAssocID="{12C117D3-85CC-4B1D-8D36-5C691F074E23}" presName="conn2-1" presStyleLbl="parChTrans1D2" presStyleIdx="3" presStyleCnt="5"/>
      <dgm:spPr/>
      <dgm:t>
        <a:bodyPr/>
        <a:lstStyle/>
        <a:p>
          <a:endParaRPr lang="en-US"/>
        </a:p>
      </dgm:t>
    </dgm:pt>
    <dgm:pt modelId="{2B489E4B-EFCC-40DE-B388-960427CCFAF8}" type="pres">
      <dgm:prSet presAssocID="{12C117D3-85CC-4B1D-8D36-5C691F074E23}" presName="connTx" presStyleLbl="parChTrans1D2" presStyleIdx="3" presStyleCnt="5"/>
      <dgm:spPr/>
      <dgm:t>
        <a:bodyPr/>
        <a:lstStyle/>
        <a:p>
          <a:endParaRPr lang="en-US"/>
        </a:p>
      </dgm:t>
    </dgm:pt>
    <dgm:pt modelId="{D41E542B-F929-46B4-A401-6B4FB6F17DCD}" type="pres">
      <dgm:prSet presAssocID="{D74F2CC9-F296-4062-9E78-531ACA0D0B4C}" presName="root2" presStyleCnt="0"/>
      <dgm:spPr/>
    </dgm:pt>
    <dgm:pt modelId="{742EBA6E-ED28-42D8-9A74-494927E7FDC9}" type="pres">
      <dgm:prSet presAssocID="{D74F2CC9-F296-4062-9E78-531ACA0D0B4C}" presName="LevelTwoTextNode" presStyleLbl="node2" presStyleIdx="3" presStyleCnt="5" custScaleX="122011" custScaleY="29751" custLinFactNeighborX="25732" custLinFactNeighborY="-11922">
        <dgm:presLayoutVars>
          <dgm:chPref val="3"/>
        </dgm:presLayoutVars>
      </dgm:prSet>
      <dgm:spPr/>
      <dgm:t>
        <a:bodyPr/>
        <a:lstStyle/>
        <a:p>
          <a:pPr rtl="1"/>
          <a:endParaRPr lang="fa-IR"/>
        </a:p>
      </dgm:t>
    </dgm:pt>
    <dgm:pt modelId="{D8B2608A-6DC4-4C84-91AC-832203A040D6}" type="pres">
      <dgm:prSet presAssocID="{D74F2CC9-F296-4062-9E78-531ACA0D0B4C}" presName="level3hierChild" presStyleCnt="0"/>
      <dgm:spPr/>
    </dgm:pt>
    <dgm:pt modelId="{61470699-1A52-4D3E-A529-81C0C0F6C52B}" type="pres">
      <dgm:prSet presAssocID="{B1616007-3F77-4082-96D5-81B41CB94B14}" presName="conn2-1" presStyleLbl="parChTrans1D2" presStyleIdx="4" presStyleCnt="5"/>
      <dgm:spPr/>
      <dgm:t>
        <a:bodyPr/>
        <a:lstStyle/>
        <a:p>
          <a:endParaRPr lang="en-US"/>
        </a:p>
      </dgm:t>
    </dgm:pt>
    <dgm:pt modelId="{74557C9E-E0A4-4403-8589-547F1A05F317}" type="pres">
      <dgm:prSet presAssocID="{B1616007-3F77-4082-96D5-81B41CB94B14}" presName="connTx" presStyleLbl="parChTrans1D2" presStyleIdx="4" presStyleCnt="5"/>
      <dgm:spPr/>
      <dgm:t>
        <a:bodyPr/>
        <a:lstStyle/>
        <a:p>
          <a:endParaRPr lang="en-US"/>
        </a:p>
      </dgm:t>
    </dgm:pt>
    <dgm:pt modelId="{8922D767-8460-45B5-A908-A19F3D4EF0DA}" type="pres">
      <dgm:prSet presAssocID="{890BA14C-2D10-4C45-8167-25750F111019}" presName="root2" presStyleCnt="0"/>
      <dgm:spPr/>
    </dgm:pt>
    <dgm:pt modelId="{94800704-0F83-4DEB-8788-B4E1861F83D5}" type="pres">
      <dgm:prSet presAssocID="{890BA14C-2D10-4C45-8167-25750F111019}" presName="LevelTwoTextNode" presStyleLbl="node2" presStyleIdx="4" presStyleCnt="5" custScaleX="122011" custScaleY="29751" custLinFactNeighborX="25732" custLinFactNeighborY="-16908">
        <dgm:presLayoutVars>
          <dgm:chPref val="3"/>
        </dgm:presLayoutVars>
      </dgm:prSet>
      <dgm:spPr/>
      <dgm:t>
        <a:bodyPr/>
        <a:lstStyle/>
        <a:p>
          <a:pPr rtl="1"/>
          <a:endParaRPr lang="fa-IR"/>
        </a:p>
      </dgm:t>
    </dgm:pt>
    <dgm:pt modelId="{B56F365D-30C0-45BE-8B7E-A7FBFF4E4311}" type="pres">
      <dgm:prSet presAssocID="{890BA14C-2D10-4C45-8167-25750F111019}" presName="level3hierChild" presStyleCnt="0"/>
      <dgm:spPr/>
    </dgm:pt>
  </dgm:ptLst>
  <dgm:cxnLst>
    <dgm:cxn modelId="{EE36FD75-60BF-457F-B57E-C2BE46CF7FC2}" type="presOf" srcId="{12C117D3-85CC-4B1D-8D36-5C691F074E23}" destId="{B27E7897-B9F9-40C8-BD4D-05F151A3EAF8}" srcOrd="0" destOrd="0" presId="urn:microsoft.com/office/officeart/2005/8/layout/hierarchy2"/>
    <dgm:cxn modelId="{B0A8A3C9-CC4E-48E4-B223-C3CB786EE1EA}" type="presOf" srcId="{AED8A0F5-6B04-470E-9931-6A0A80A8EFD9}" destId="{D5718F4D-EFC3-4C36-8023-503D23D582D5}" srcOrd="0" destOrd="0" presId="urn:microsoft.com/office/officeart/2005/8/layout/hierarchy2"/>
    <dgm:cxn modelId="{4D29DACF-0511-456E-B7BC-E71FD64F1B7E}" type="presOf" srcId="{61EA71C0-F789-499B-B0D9-7FB0EBE6EB73}" destId="{ADD0A5B6-4C33-4A00-9A8D-579BCB9051DE}" srcOrd="1" destOrd="0" presId="urn:microsoft.com/office/officeart/2005/8/layout/hierarchy2"/>
    <dgm:cxn modelId="{C05889C0-4FA1-4E7E-9223-22F179EF60BC}" srcId="{AED8A0F5-6B04-470E-9931-6A0A80A8EFD9}" destId="{890BA14C-2D10-4C45-8167-25750F111019}" srcOrd="4" destOrd="0" parTransId="{B1616007-3F77-4082-96D5-81B41CB94B14}" sibTransId="{9E9D02BA-C5E8-4663-A69A-7E56781CE494}"/>
    <dgm:cxn modelId="{1B3821CA-D741-47DE-9B03-9AD0B39F5B4C}" srcId="{AED8A0F5-6B04-470E-9931-6A0A80A8EFD9}" destId="{6367CC5B-6FB6-43D5-94CF-2A4CDD1D750D}" srcOrd="2" destOrd="0" parTransId="{61EA71C0-F789-499B-B0D9-7FB0EBE6EB73}" sibTransId="{4217A79C-7191-462F-8108-C68997046010}"/>
    <dgm:cxn modelId="{FDE2019F-EF40-46B4-86A7-0FB9730396B3}" type="presOf" srcId="{01F1BDBD-2AEA-4CED-A1EC-AF82E055E482}" destId="{506CB5AC-4DED-4A44-98FB-F08933C9795F}" srcOrd="0" destOrd="0" presId="urn:microsoft.com/office/officeart/2005/8/layout/hierarchy2"/>
    <dgm:cxn modelId="{99CDE0A6-499E-4D6E-9011-E03D5248D0EC}" type="presOf" srcId="{551ABFB7-79BB-41A4-9030-7D7BFA2D59E1}" destId="{4635E4D3-2B9A-45CA-A95F-55148473DB5A}" srcOrd="1" destOrd="0" presId="urn:microsoft.com/office/officeart/2005/8/layout/hierarchy2"/>
    <dgm:cxn modelId="{E51AFBF4-3E0C-4B2B-9E2B-B67AA87137D7}" srcId="{AED8A0F5-6B04-470E-9931-6A0A80A8EFD9}" destId="{AE4D896D-E7C6-4F12-8A9A-43B31D9C1DF5}" srcOrd="0" destOrd="0" parTransId="{551ABFB7-79BB-41A4-9030-7D7BFA2D59E1}" sibTransId="{281D82D0-A004-46CE-89F1-4073BC07927C}"/>
    <dgm:cxn modelId="{2148DAE3-D375-431C-8EC9-EF82DC715D84}" type="presOf" srcId="{D74F2CC9-F296-4062-9E78-531ACA0D0B4C}" destId="{742EBA6E-ED28-42D8-9A74-494927E7FDC9}" srcOrd="0" destOrd="0" presId="urn:microsoft.com/office/officeart/2005/8/layout/hierarchy2"/>
    <dgm:cxn modelId="{A1AD04A2-5CA3-4FAC-8475-D3A38BC03825}" type="presOf" srcId="{00DA7D80-D20A-48E3-9DB9-151EA07D4381}" destId="{55603E2A-0E85-4B5B-BFB1-0F93DA174EE9}" srcOrd="0" destOrd="0" presId="urn:microsoft.com/office/officeart/2005/8/layout/hierarchy2"/>
    <dgm:cxn modelId="{C30D75F0-01B1-4EEC-85CF-9009A362E966}" type="presOf" srcId="{C74E4526-A6BF-4752-9E64-3F043344AC00}" destId="{226BC121-D0A0-4AEF-939A-E1040C17AFF8}" srcOrd="0" destOrd="0" presId="urn:microsoft.com/office/officeart/2005/8/layout/hierarchy2"/>
    <dgm:cxn modelId="{EE86A74B-3C4D-400A-BBF1-3D2D8DB2BE0B}" type="presOf" srcId="{12C117D3-85CC-4B1D-8D36-5C691F074E23}" destId="{2B489E4B-EFCC-40DE-B388-960427CCFAF8}" srcOrd="1" destOrd="0" presId="urn:microsoft.com/office/officeart/2005/8/layout/hierarchy2"/>
    <dgm:cxn modelId="{C4F8F14B-6E69-4C8B-83BC-E367C1CB9194}" type="presOf" srcId="{61EA71C0-F789-499B-B0D9-7FB0EBE6EB73}" destId="{C8133D62-EBF9-49B6-BB83-1AA4D957A08E}" srcOrd="0" destOrd="0" presId="urn:microsoft.com/office/officeart/2005/8/layout/hierarchy2"/>
    <dgm:cxn modelId="{201A3CB6-1E75-4222-A20C-D900DB0C3905}" type="presOf" srcId="{B1616007-3F77-4082-96D5-81B41CB94B14}" destId="{74557C9E-E0A4-4403-8589-547F1A05F317}" srcOrd="1" destOrd="0" presId="urn:microsoft.com/office/officeart/2005/8/layout/hierarchy2"/>
    <dgm:cxn modelId="{B502C2EE-C688-4D6F-901A-CA9C7E5227E1}" srcId="{00DA7D80-D20A-48E3-9DB9-151EA07D4381}" destId="{AED8A0F5-6B04-470E-9931-6A0A80A8EFD9}" srcOrd="0" destOrd="0" parTransId="{798B3018-B5A7-4C17-91BA-27ACCA4645B9}" sibTransId="{DE393774-8DA7-4A57-B360-5F2D4742CB2B}"/>
    <dgm:cxn modelId="{394666A4-E0FA-4919-8AB7-C5F8581BA99A}" type="presOf" srcId="{B1616007-3F77-4082-96D5-81B41CB94B14}" destId="{61470699-1A52-4D3E-A529-81C0C0F6C52B}" srcOrd="0" destOrd="0" presId="urn:microsoft.com/office/officeart/2005/8/layout/hierarchy2"/>
    <dgm:cxn modelId="{DAABE1E3-FA89-4261-B4B0-D54C31DDA0FC}" srcId="{AED8A0F5-6B04-470E-9931-6A0A80A8EFD9}" destId="{D74F2CC9-F296-4062-9E78-531ACA0D0B4C}" srcOrd="3" destOrd="0" parTransId="{12C117D3-85CC-4B1D-8D36-5C691F074E23}" sibTransId="{2298F22E-7F81-42D5-BC4D-5F6D43CB405D}"/>
    <dgm:cxn modelId="{13F9175C-AFEA-45B3-B5BD-AAB5DA7DB0A1}" type="presOf" srcId="{6367CC5B-6FB6-43D5-94CF-2A4CDD1D750D}" destId="{54535B27-1613-48FD-9B59-6E4ADAA75D9A}" srcOrd="0" destOrd="0" presId="urn:microsoft.com/office/officeart/2005/8/layout/hierarchy2"/>
    <dgm:cxn modelId="{2B54A1C1-EF12-4E0F-81D6-C1E1350F9132}" type="presOf" srcId="{01F1BDBD-2AEA-4CED-A1EC-AF82E055E482}" destId="{4FEC1C8A-D6D6-400C-96CE-6CBD2D42C0F9}" srcOrd="1" destOrd="0" presId="urn:microsoft.com/office/officeart/2005/8/layout/hierarchy2"/>
    <dgm:cxn modelId="{E86A4D93-2FB8-45FD-AB4E-2D091C8245D9}" type="presOf" srcId="{551ABFB7-79BB-41A4-9030-7D7BFA2D59E1}" destId="{FD834082-93CB-4E15-B13F-CE68DB637561}" srcOrd="0" destOrd="0" presId="urn:microsoft.com/office/officeart/2005/8/layout/hierarchy2"/>
    <dgm:cxn modelId="{9A79A3E8-EA47-4F3A-A361-DDB3B3D239F6}" type="presOf" srcId="{AE4D896D-E7C6-4F12-8A9A-43B31D9C1DF5}" destId="{6907C3DB-80FB-40F9-A2C0-EF25A0771AA1}" srcOrd="0" destOrd="0" presId="urn:microsoft.com/office/officeart/2005/8/layout/hierarchy2"/>
    <dgm:cxn modelId="{CEC62AF2-2662-486C-9A4E-8549CC359502}" type="presOf" srcId="{890BA14C-2D10-4C45-8167-25750F111019}" destId="{94800704-0F83-4DEB-8788-B4E1861F83D5}" srcOrd="0" destOrd="0" presId="urn:microsoft.com/office/officeart/2005/8/layout/hierarchy2"/>
    <dgm:cxn modelId="{99C77C02-3B62-4219-8CF4-AA69CA624FA4}" srcId="{AED8A0F5-6B04-470E-9931-6A0A80A8EFD9}" destId="{C74E4526-A6BF-4752-9E64-3F043344AC00}" srcOrd="1" destOrd="0" parTransId="{01F1BDBD-2AEA-4CED-A1EC-AF82E055E482}" sibTransId="{599087A5-F4E4-4770-83DE-1472234C8974}"/>
    <dgm:cxn modelId="{304E4C35-1CF1-47B7-B064-0CC834690502}" type="presParOf" srcId="{55603E2A-0E85-4B5B-BFB1-0F93DA174EE9}" destId="{C9F1A07E-3EA4-4621-AB7F-084731D5C76C}" srcOrd="0" destOrd="0" presId="urn:microsoft.com/office/officeart/2005/8/layout/hierarchy2"/>
    <dgm:cxn modelId="{46BB100D-94E4-4AD9-8DCB-FCCC8DF9E6C6}" type="presParOf" srcId="{C9F1A07E-3EA4-4621-AB7F-084731D5C76C}" destId="{D5718F4D-EFC3-4C36-8023-503D23D582D5}" srcOrd="0" destOrd="0" presId="urn:microsoft.com/office/officeart/2005/8/layout/hierarchy2"/>
    <dgm:cxn modelId="{B2665BF9-9202-4771-98BC-F605B9E2391C}" type="presParOf" srcId="{C9F1A07E-3EA4-4621-AB7F-084731D5C76C}" destId="{7535F737-66A8-4C51-8331-DA5B0FC5AD03}" srcOrd="1" destOrd="0" presId="urn:microsoft.com/office/officeart/2005/8/layout/hierarchy2"/>
    <dgm:cxn modelId="{DDA34EEE-A7AF-4207-90B2-801353BC2FF0}" type="presParOf" srcId="{7535F737-66A8-4C51-8331-DA5B0FC5AD03}" destId="{FD834082-93CB-4E15-B13F-CE68DB637561}" srcOrd="0" destOrd="0" presId="urn:microsoft.com/office/officeart/2005/8/layout/hierarchy2"/>
    <dgm:cxn modelId="{F6791353-FD8A-43F6-BB44-7CA9EE34376E}" type="presParOf" srcId="{FD834082-93CB-4E15-B13F-CE68DB637561}" destId="{4635E4D3-2B9A-45CA-A95F-55148473DB5A}" srcOrd="0" destOrd="0" presId="urn:microsoft.com/office/officeart/2005/8/layout/hierarchy2"/>
    <dgm:cxn modelId="{70E07F0F-B012-4E2A-AC00-879A5252C44B}" type="presParOf" srcId="{7535F737-66A8-4C51-8331-DA5B0FC5AD03}" destId="{F97BD153-7FA5-43DA-81E6-69AEEFD49C9E}" srcOrd="1" destOrd="0" presId="urn:microsoft.com/office/officeart/2005/8/layout/hierarchy2"/>
    <dgm:cxn modelId="{69EFE3D7-47E8-4BD2-AC4E-53F72D33C2AA}" type="presParOf" srcId="{F97BD153-7FA5-43DA-81E6-69AEEFD49C9E}" destId="{6907C3DB-80FB-40F9-A2C0-EF25A0771AA1}" srcOrd="0" destOrd="0" presId="urn:microsoft.com/office/officeart/2005/8/layout/hierarchy2"/>
    <dgm:cxn modelId="{D53AD308-7159-49FF-AAE2-8131F25F9965}" type="presParOf" srcId="{F97BD153-7FA5-43DA-81E6-69AEEFD49C9E}" destId="{F4A01013-D616-485C-BE16-CDC248F3159A}" srcOrd="1" destOrd="0" presId="urn:microsoft.com/office/officeart/2005/8/layout/hierarchy2"/>
    <dgm:cxn modelId="{38332206-0D41-4292-91E8-825F462DADDF}" type="presParOf" srcId="{7535F737-66A8-4C51-8331-DA5B0FC5AD03}" destId="{506CB5AC-4DED-4A44-98FB-F08933C9795F}" srcOrd="2" destOrd="0" presId="urn:microsoft.com/office/officeart/2005/8/layout/hierarchy2"/>
    <dgm:cxn modelId="{1CB19929-CDBA-484F-A526-D47F4C0F1004}" type="presParOf" srcId="{506CB5AC-4DED-4A44-98FB-F08933C9795F}" destId="{4FEC1C8A-D6D6-400C-96CE-6CBD2D42C0F9}" srcOrd="0" destOrd="0" presId="urn:microsoft.com/office/officeart/2005/8/layout/hierarchy2"/>
    <dgm:cxn modelId="{5D2E5537-02CC-470D-94D0-A6CA4FFA4ABF}" type="presParOf" srcId="{7535F737-66A8-4C51-8331-DA5B0FC5AD03}" destId="{DD4CD943-93D3-4F98-A5B0-004FF88B2EA7}" srcOrd="3" destOrd="0" presId="urn:microsoft.com/office/officeart/2005/8/layout/hierarchy2"/>
    <dgm:cxn modelId="{453DBE00-7E05-40AA-BF5F-40028A3B907F}" type="presParOf" srcId="{DD4CD943-93D3-4F98-A5B0-004FF88B2EA7}" destId="{226BC121-D0A0-4AEF-939A-E1040C17AFF8}" srcOrd="0" destOrd="0" presId="urn:microsoft.com/office/officeart/2005/8/layout/hierarchy2"/>
    <dgm:cxn modelId="{9E72C441-F404-4D9E-BB41-9375205A6656}" type="presParOf" srcId="{DD4CD943-93D3-4F98-A5B0-004FF88B2EA7}" destId="{B5A7363F-AEC3-463F-A2C9-203F8189FC3A}" srcOrd="1" destOrd="0" presId="urn:microsoft.com/office/officeart/2005/8/layout/hierarchy2"/>
    <dgm:cxn modelId="{D44557D5-A69E-406B-AE72-832FC2D19617}" type="presParOf" srcId="{7535F737-66A8-4C51-8331-DA5B0FC5AD03}" destId="{C8133D62-EBF9-49B6-BB83-1AA4D957A08E}" srcOrd="4" destOrd="0" presId="urn:microsoft.com/office/officeart/2005/8/layout/hierarchy2"/>
    <dgm:cxn modelId="{93BBE591-ECDF-4F75-B7EC-9A1379665319}" type="presParOf" srcId="{C8133D62-EBF9-49B6-BB83-1AA4D957A08E}" destId="{ADD0A5B6-4C33-4A00-9A8D-579BCB9051DE}" srcOrd="0" destOrd="0" presId="urn:microsoft.com/office/officeart/2005/8/layout/hierarchy2"/>
    <dgm:cxn modelId="{A936043F-4CE3-46F9-9B50-31039F37B867}" type="presParOf" srcId="{7535F737-66A8-4C51-8331-DA5B0FC5AD03}" destId="{885373A8-CBA7-4C66-BF8F-6649CD6DBC85}" srcOrd="5" destOrd="0" presId="urn:microsoft.com/office/officeart/2005/8/layout/hierarchy2"/>
    <dgm:cxn modelId="{40E97F23-3CF4-4743-B3B1-6D40CB6F5BCE}" type="presParOf" srcId="{885373A8-CBA7-4C66-BF8F-6649CD6DBC85}" destId="{54535B27-1613-48FD-9B59-6E4ADAA75D9A}" srcOrd="0" destOrd="0" presId="urn:microsoft.com/office/officeart/2005/8/layout/hierarchy2"/>
    <dgm:cxn modelId="{51066A64-C789-4B42-8821-378F5E2B89C9}" type="presParOf" srcId="{885373A8-CBA7-4C66-BF8F-6649CD6DBC85}" destId="{96256425-9B23-4623-8068-4366B159C418}" srcOrd="1" destOrd="0" presId="urn:microsoft.com/office/officeart/2005/8/layout/hierarchy2"/>
    <dgm:cxn modelId="{25B47ADA-3918-4568-B973-E21793B7BB49}" type="presParOf" srcId="{7535F737-66A8-4C51-8331-DA5B0FC5AD03}" destId="{B27E7897-B9F9-40C8-BD4D-05F151A3EAF8}" srcOrd="6" destOrd="0" presId="urn:microsoft.com/office/officeart/2005/8/layout/hierarchy2"/>
    <dgm:cxn modelId="{992187E3-263C-4912-B66C-A350BC7ECA6C}" type="presParOf" srcId="{B27E7897-B9F9-40C8-BD4D-05F151A3EAF8}" destId="{2B489E4B-EFCC-40DE-B388-960427CCFAF8}" srcOrd="0" destOrd="0" presId="urn:microsoft.com/office/officeart/2005/8/layout/hierarchy2"/>
    <dgm:cxn modelId="{08C7A63D-4B54-4441-A2C9-4D9236D0D7A0}" type="presParOf" srcId="{7535F737-66A8-4C51-8331-DA5B0FC5AD03}" destId="{D41E542B-F929-46B4-A401-6B4FB6F17DCD}" srcOrd="7" destOrd="0" presId="urn:microsoft.com/office/officeart/2005/8/layout/hierarchy2"/>
    <dgm:cxn modelId="{C93B87B5-7C22-4971-867C-6A9C1B7FB5C0}" type="presParOf" srcId="{D41E542B-F929-46B4-A401-6B4FB6F17DCD}" destId="{742EBA6E-ED28-42D8-9A74-494927E7FDC9}" srcOrd="0" destOrd="0" presId="urn:microsoft.com/office/officeart/2005/8/layout/hierarchy2"/>
    <dgm:cxn modelId="{83525E6A-4920-4291-BD6A-B49B1A4EC52B}" type="presParOf" srcId="{D41E542B-F929-46B4-A401-6B4FB6F17DCD}" destId="{D8B2608A-6DC4-4C84-91AC-832203A040D6}" srcOrd="1" destOrd="0" presId="urn:microsoft.com/office/officeart/2005/8/layout/hierarchy2"/>
    <dgm:cxn modelId="{7AC65BE5-6ECD-4E02-A224-27BD261930CD}" type="presParOf" srcId="{7535F737-66A8-4C51-8331-DA5B0FC5AD03}" destId="{61470699-1A52-4D3E-A529-81C0C0F6C52B}" srcOrd="8" destOrd="0" presId="urn:microsoft.com/office/officeart/2005/8/layout/hierarchy2"/>
    <dgm:cxn modelId="{6D5DAC2A-B395-4580-8594-1451EDB540CB}" type="presParOf" srcId="{61470699-1A52-4D3E-A529-81C0C0F6C52B}" destId="{74557C9E-E0A4-4403-8589-547F1A05F317}" srcOrd="0" destOrd="0" presId="urn:microsoft.com/office/officeart/2005/8/layout/hierarchy2"/>
    <dgm:cxn modelId="{C817CBBA-6EB7-4426-899C-5418F9A743B4}" type="presParOf" srcId="{7535F737-66A8-4C51-8331-DA5B0FC5AD03}" destId="{8922D767-8460-45B5-A908-A19F3D4EF0DA}" srcOrd="9" destOrd="0" presId="urn:microsoft.com/office/officeart/2005/8/layout/hierarchy2"/>
    <dgm:cxn modelId="{E2C0FA71-73E3-4CE1-8FCA-CAC30B475A09}" type="presParOf" srcId="{8922D767-8460-45B5-A908-A19F3D4EF0DA}" destId="{94800704-0F83-4DEB-8788-B4E1861F83D5}" srcOrd="0" destOrd="0" presId="urn:microsoft.com/office/officeart/2005/8/layout/hierarchy2"/>
    <dgm:cxn modelId="{37A0B0F0-A4CC-473F-B8EB-32080E973CB9}" type="presParOf" srcId="{8922D767-8460-45B5-A908-A19F3D4EF0DA}" destId="{B56F365D-30C0-45BE-8B7E-A7FBFF4E4311}" srcOrd="1" destOrd="0" presId="urn:microsoft.com/office/officeart/2005/8/layout/hierarchy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0DA7D80-D20A-48E3-9DB9-151EA07D4381}"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pPr rtl="1"/>
          <a:endParaRPr lang="fa-IR"/>
        </a:p>
      </dgm:t>
    </dgm:pt>
    <dgm:pt modelId="{AED8A0F5-6B04-470E-9931-6A0A80A8EFD9}">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lnSpc>
              <a:spcPct val="100000"/>
            </a:lnSpc>
            <a:spcAft>
              <a:spcPts val="0"/>
            </a:spcAft>
          </a:pPr>
          <a:r>
            <a:rPr lang="fa-IR" sz="2400" b="1" dirty="0" smtClean="0">
              <a:solidFill>
                <a:schemeClr val="tx2">
                  <a:lumMod val="50000"/>
                </a:schemeClr>
              </a:solidFill>
              <a:cs typeface="2  Badr" pitchFamily="2" charset="-78"/>
            </a:rPr>
            <a:t>اعرابهما</a:t>
          </a:r>
          <a:endParaRPr lang="fa-IR" sz="2400" b="1" dirty="0">
            <a:solidFill>
              <a:schemeClr val="tx2">
                <a:lumMod val="50000"/>
              </a:schemeClr>
            </a:solidFill>
            <a:cs typeface="2  Badr" pitchFamily="2" charset="-78"/>
          </a:endParaRPr>
        </a:p>
      </dgm:t>
    </dgm:pt>
    <dgm:pt modelId="{798B3018-B5A7-4C17-91BA-27ACCA4645B9}" type="parTrans" cxnId="{B502C2EE-C688-4D6F-901A-CA9C7E5227E1}">
      <dgm:prSet/>
      <dgm:spPr/>
      <dgm:t>
        <a:bodyPr/>
        <a:lstStyle/>
        <a:p>
          <a:pPr rtl="1"/>
          <a:endParaRPr lang="fa-IR" b="1">
            <a:cs typeface="2  Badr" pitchFamily="2" charset="-78"/>
          </a:endParaRPr>
        </a:p>
      </dgm:t>
    </dgm:pt>
    <dgm:pt modelId="{DE393774-8DA7-4A57-B360-5F2D4742CB2B}" type="sibTrans" cxnId="{B502C2EE-C688-4D6F-901A-CA9C7E5227E1}">
      <dgm:prSet/>
      <dgm:spPr/>
      <dgm:t>
        <a:bodyPr/>
        <a:lstStyle/>
        <a:p>
          <a:pPr rtl="1"/>
          <a:endParaRPr lang="fa-IR" b="1">
            <a:cs typeface="2  Badr" pitchFamily="2" charset="-78"/>
          </a:endParaRPr>
        </a:p>
      </dgm:t>
    </dgm:pt>
    <dgm:pt modelId="{AE4D896D-E7C6-4F12-8A9A-43B31D9C1DF5}">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baseline="0" dirty="0" smtClean="0">
              <a:solidFill>
                <a:schemeClr val="tx2">
                  <a:lumMod val="50000"/>
                </a:schemeClr>
              </a:solidFill>
              <a:cs typeface="2  Badr" pitchFamily="2" charset="-78"/>
            </a:rPr>
            <a:t>ما افعله: </a:t>
          </a:r>
          <a:endParaRPr lang="fa-IR" sz="2400" b="1" baseline="0" dirty="0">
            <a:solidFill>
              <a:schemeClr val="tx2">
                <a:lumMod val="50000"/>
              </a:schemeClr>
            </a:solidFill>
            <a:cs typeface="2  Badr" pitchFamily="2" charset="-78"/>
          </a:endParaRPr>
        </a:p>
      </dgm:t>
    </dgm:pt>
    <dgm:pt modelId="{551ABFB7-79BB-41A4-9030-7D7BFA2D59E1}" type="parTrans" cxnId="{E51AFBF4-3E0C-4B2B-9E2B-B67AA87137D7}">
      <dgm:prSet/>
      <dgm:spPr/>
      <dgm:t>
        <a:bodyPr/>
        <a:lstStyle/>
        <a:p>
          <a:pPr rtl="1"/>
          <a:endParaRPr lang="fa-IR"/>
        </a:p>
      </dgm:t>
    </dgm:pt>
    <dgm:pt modelId="{281D82D0-A004-46CE-89F1-4073BC07927C}" type="sibTrans" cxnId="{E51AFBF4-3E0C-4B2B-9E2B-B67AA87137D7}">
      <dgm:prSet/>
      <dgm:spPr/>
      <dgm:t>
        <a:bodyPr/>
        <a:lstStyle/>
        <a:p>
          <a:pPr rtl="1"/>
          <a:endParaRPr lang="fa-IR"/>
        </a:p>
      </dgm:t>
    </dgm:pt>
    <dgm:pt modelId="{F9082466-A237-4907-BFD2-FC00176571FA}">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u="sng" baseline="0" dirty="0" smtClean="0">
              <a:solidFill>
                <a:schemeClr val="tx2">
                  <a:lumMod val="50000"/>
                </a:schemeClr>
              </a:solidFill>
              <a:cs typeface="2  Badr" pitchFamily="2" charset="-78"/>
            </a:rPr>
            <a:t>ما مبتدأ </a:t>
          </a:r>
          <a:r>
            <a:rPr lang="fa-IR" sz="2400" b="1" baseline="0" dirty="0" smtClean="0">
              <a:solidFill>
                <a:schemeClr val="tx2">
                  <a:lumMod val="50000"/>
                </a:schemeClr>
              </a:solidFill>
              <a:cs typeface="2  Badr" pitchFamily="2" charset="-78"/>
            </a:rPr>
            <a:t>بمعنی شیء و ما بعدها خبرها </a:t>
          </a:r>
          <a:r>
            <a:rPr lang="fa-IR" sz="2400" b="1" u="sng" baseline="0" dirty="0" smtClean="0">
              <a:solidFill>
                <a:schemeClr val="tx2">
                  <a:lumMod val="50000"/>
                </a:schemeClr>
              </a:solidFill>
              <a:cs typeface="2  Badr" pitchFamily="2" charset="-78"/>
            </a:rPr>
            <a:t>خبرها محذوف</a:t>
          </a:r>
          <a:endParaRPr lang="fa-IR" sz="2400" b="1" u="sng" baseline="0" dirty="0">
            <a:solidFill>
              <a:schemeClr val="tx2">
                <a:lumMod val="50000"/>
              </a:schemeClr>
            </a:solidFill>
            <a:cs typeface="2  Badr" pitchFamily="2" charset="-78"/>
          </a:endParaRPr>
        </a:p>
      </dgm:t>
    </dgm:pt>
    <dgm:pt modelId="{B8CC2F40-40A9-4AAD-BC86-25B44E0EE92B}" type="parTrans" cxnId="{4F4F676A-0046-43DE-8E10-978F3BCBD933}">
      <dgm:prSet/>
      <dgm:spPr/>
      <dgm:t>
        <a:bodyPr/>
        <a:lstStyle/>
        <a:p>
          <a:pPr rtl="1"/>
          <a:endParaRPr lang="fa-IR"/>
        </a:p>
      </dgm:t>
    </dgm:pt>
    <dgm:pt modelId="{1127F147-A79F-4384-8648-E8B05BD2FE36}" type="sibTrans" cxnId="{4F4F676A-0046-43DE-8E10-978F3BCBD933}">
      <dgm:prSet/>
      <dgm:spPr/>
      <dgm:t>
        <a:bodyPr/>
        <a:lstStyle/>
        <a:p>
          <a:pPr rtl="1"/>
          <a:endParaRPr lang="fa-IR"/>
        </a:p>
      </dgm:t>
    </dgm:pt>
    <dgm:pt modelId="{4C6986B6-E836-4A0A-A071-E81BE275E21C}">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u="sng" baseline="0" dirty="0" smtClean="0">
              <a:solidFill>
                <a:schemeClr val="tx2">
                  <a:lumMod val="50000"/>
                </a:schemeClr>
              </a:solidFill>
              <a:cs typeface="2  Badr" pitchFamily="2" charset="-78"/>
            </a:rPr>
            <a:t>ما مبتدأ </a:t>
          </a:r>
          <a:r>
            <a:rPr lang="fa-IR" sz="2400" b="1" baseline="0" dirty="0" smtClean="0">
              <a:solidFill>
                <a:schemeClr val="tx2">
                  <a:lumMod val="50000"/>
                </a:schemeClr>
              </a:solidFill>
              <a:cs typeface="2  Badr" pitchFamily="2" charset="-78"/>
            </a:rPr>
            <a:t>موصولة و ما بعدها صلتها </a:t>
          </a:r>
          <a:r>
            <a:rPr lang="fa-IR" sz="2400" b="1" u="sng" baseline="0" dirty="0" smtClean="0">
              <a:solidFill>
                <a:schemeClr val="tx2">
                  <a:lumMod val="50000"/>
                </a:schemeClr>
              </a:solidFill>
              <a:cs typeface="2  Badr" pitchFamily="2" charset="-78"/>
            </a:rPr>
            <a:t>خبرها محذوف</a:t>
          </a:r>
          <a:endParaRPr lang="fa-IR" sz="2400" b="1" u="sng" baseline="0" dirty="0">
            <a:solidFill>
              <a:schemeClr val="tx2">
                <a:lumMod val="50000"/>
              </a:schemeClr>
            </a:solidFill>
            <a:cs typeface="2  Badr" pitchFamily="2" charset="-78"/>
          </a:endParaRPr>
        </a:p>
      </dgm:t>
    </dgm:pt>
    <dgm:pt modelId="{6CB039E7-B084-4883-81FF-5A986C6B87BE}" type="parTrans" cxnId="{7AF7411C-39B2-4E0A-B424-770C3264D6C2}">
      <dgm:prSet/>
      <dgm:spPr/>
      <dgm:t>
        <a:bodyPr/>
        <a:lstStyle/>
        <a:p>
          <a:pPr rtl="1"/>
          <a:endParaRPr lang="fa-IR"/>
        </a:p>
      </dgm:t>
    </dgm:pt>
    <dgm:pt modelId="{78A52FD1-ADFC-47A3-8EF8-76036C88FC6A}" type="sibTrans" cxnId="{7AF7411C-39B2-4E0A-B424-770C3264D6C2}">
      <dgm:prSet/>
      <dgm:spPr/>
      <dgm:t>
        <a:bodyPr/>
        <a:lstStyle/>
        <a:p>
          <a:pPr rtl="1"/>
          <a:endParaRPr lang="fa-IR"/>
        </a:p>
      </dgm:t>
    </dgm:pt>
    <dgm:pt modelId="{69BA6722-F4D0-4ACF-8DA7-B9CCF40039E9}">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baseline="0" dirty="0" smtClean="0">
              <a:solidFill>
                <a:schemeClr val="tx2">
                  <a:lumMod val="50000"/>
                </a:schemeClr>
              </a:solidFill>
              <a:cs typeface="2  Badr" pitchFamily="2" charset="-78"/>
            </a:rPr>
            <a:t>افعل به:</a:t>
          </a:r>
          <a:endParaRPr lang="fa-IR" b="1" baseline="0" dirty="0">
            <a:solidFill>
              <a:schemeClr val="tx2">
                <a:lumMod val="50000"/>
              </a:schemeClr>
            </a:solidFill>
            <a:cs typeface="2  Badr" pitchFamily="2" charset="-78"/>
          </a:endParaRPr>
        </a:p>
      </dgm:t>
    </dgm:pt>
    <dgm:pt modelId="{6A578992-E709-4DCC-B352-DDEF4BE6BCA7}" type="parTrans" cxnId="{F344140E-6559-4037-ACE1-BDBCFA587BA2}">
      <dgm:prSet/>
      <dgm:spPr/>
      <dgm:t>
        <a:bodyPr/>
        <a:lstStyle/>
        <a:p>
          <a:pPr rtl="1"/>
          <a:endParaRPr lang="fa-IR"/>
        </a:p>
      </dgm:t>
    </dgm:pt>
    <dgm:pt modelId="{BDF3CE19-C627-45A1-AAF1-EDB92997E194}" type="sibTrans" cxnId="{F344140E-6559-4037-ACE1-BDBCFA587BA2}">
      <dgm:prSet/>
      <dgm:spPr/>
      <dgm:t>
        <a:bodyPr/>
        <a:lstStyle/>
        <a:p>
          <a:pPr rtl="1"/>
          <a:endParaRPr lang="fa-IR"/>
        </a:p>
      </dgm:t>
    </dgm:pt>
    <dgm:pt modelId="{8C155821-C369-4AE7-BC10-CF7AD6B79AE9}">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800" b="1" u="none" baseline="0" dirty="0" smtClean="0">
              <a:solidFill>
                <a:schemeClr val="tx2">
                  <a:lumMod val="50000"/>
                </a:schemeClr>
              </a:solidFill>
              <a:cs typeface="2  Badr" pitchFamily="2" charset="-78"/>
            </a:rPr>
            <a:t>سیبویه: ما بعد الباء فاعل – والباء زائدة </a:t>
          </a:r>
          <a:endParaRPr lang="fa-IR" sz="2800" b="1" u="none" baseline="0" dirty="0">
            <a:solidFill>
              <a:schemeClr val="tx2">
                <a:lumMod val="50000"/>
              </a:schemeClr>
            </a:solidFill>
            <a:cs typeface="2  Badr" pitchFamily="2" charset="-78"/>
          </a:endParaRPr>
        </a:p>
      </dgm:t>
    </dgm:pt>
    <dgm:pt modelId="{68C0111D-AEB7-4F56-8359-695AE84122D7}" type="parTrans" cxnId="{36C1BFF0-C212-4348-8ABF-BF434E06BA07}">
      <dgm:prSet/>
      <dgm:spPr/>
      <dgm:t>
        <a:bodyPr/>
        <a:lstStyle/>
        <a:p>
          <a:pPr rtl="1"/>
          <a:endParaRPr lang="fa-IR"/>
        </a:p>
      </dgm:t>
    </dgm:pt>
    <dgm:pt modelId="{E789DEAF-DF9E-4C1F-A9E8-5FD58D8B6FB1}" type="sibTrans" cxnId="{36C1BFF0-C212-4348-8ABF-BF434E06BA07}">
      <dgm:prSet/>
      <dgm:spPr/>
      <dgm:t>
        <a:bodyPr/>
        <a:lstStyle/>
        <a:p>
          <a:pPr rtl="1"/>
          <a:endParaRPr lang="fa-IR"/>
        </a:p>
      </dgm:t>
    </dgm:pt>
    <dgm:pt modelId="{FF24CFB2-9B0D-4AC0-A564-8CE58A6CE914}">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800" b="1" u="none" baseline="0" dirty="0" smtClean="0">
              <a:solidFill>
                <a:schemeClr val="tx2">
                  <a:lumMod val="50000"/>
                </a:schemeClr>
              </a:solidFill>
              <a:cs typeface="2  Badr" pitchFamily="2" charset="-78"/>
            </a:rPr>
            <a:t>الاخفش: ما بعد الباء مفعول- الباء للتعدة او زائدة</a:t>
          </a:r>
          <a:endParaRPr lang="fa-IR" sz="2800" b="1" u="none" baseline="0" dirty="0">
            <a:solidFill>
              <a:schemeClr val="tx2">
                <a:lumMod val="50000"/>
              </a:schemeClr>
            </a:solidFill>
            <a:cs typeface="2  Badr" pitchFamily="2" charset="-78"/>
          </a:endParaRPr>
        </a:p>
      </dgm:t>
    </dgm:pt>
    <dgm:pt modelId="{1D67594B-4A40-4071-B1D5-CAF79660C4F9}" type="parTrans" cxnId="{617C1635-1883-4854-8060-49248ACCCA3A}">
      <dgm:prSet/>
      <dgm:spPr/>
      <dgm:t>
        <a:bodyPr/>
        <a:lstStyle/>
        <a:p>
          <a:pPr rtl="1"/>
          <a:endParaRPr lang="fa-IR"/>
        </a:p>
      </dgm:t>
    </dgm:pt>
    <dgm:pt modelId="{DDB76BBC-EA4F-4335-B292-F5EC049FE711}" type="sibTrans" cxnId="{617C1635-1883-4854-8060-49248ACCCA3A}">
      <dgm:prSet/>
      <dgm:spPr/>
      <dgm:t>
        <a:bodyPr/>
        <a:lstStyle/>
        <a:p>
          <a:pPr rtl="1"/>
          <a:endParaRPr lang="fa-IR"/>
        </a:p>
      </dgm:t>
    </dgm:pt>
    <dgm:pt modelId="{55603E2A-0E85-4B5B-BFB1-0F93DA174EE9}" type="pres">
      <dgm:prSet presAssocID="{00DA7D80-D20A-48E3-9DB9-151EA07D4381}" presName="diagram" presStyleCnt="0">
        <dgm:presLayoutVars>
          <dgm:chPref val="1"/>
          <dgm:dir val="rev"/>
          <dgm:animOne val="branch"/>
          <dgm:animLvl val="lvl"/>
          <dgm:resizeHandles val="exact"/>
        </dgm:presLayoutVars>
      </dgm:prSet>
      <dgm:spPr/>
      <dgm:t>
        <a:bodyPr/>
        <a:lstStyle/>
        <a:p>
          <a:pPr rtl="1"/>
          <a:endParaRPr lang="fa-IR"/>
        </a:p>
      </dgm:t>
    </dgm:pt>
    <dgm:pt modelId="{C9F1A07E-3EA4-4621-AB7F-084731D5C76C}" type="pres">
      <dgm:prSet presAssocID="{AED8A0F5-6B04-470E-9931-6A0A80A8EFD9}" presName="root1" presStyleCnt="0"/>
      <dgm:spPr/>
      <dgm:t>
        <a:bodyPr/>
        <a:lstStyle/>
        <a:p>
          <a:pPr rtl="1"/>
          <a:endParaRPr lang="fa-IR"/>
        </a:p>
      </dgm:t>
    </dgm:pt>
    <dgm:pt modelId="{D5718F4D-EFC3-4C36-8023-503D23D582D5}" type="pres">
      <dgm:prSet presAssocID="{AED8A0F5-6B04-470E-9931-6A0A80A8EFD9}" presName="LevelOneTextNode" presStyleLbl="node0" presStyleIdx="0" presStyleCnt="1" custScaleX="50510" custScaleY="68816" custLinFactNeighborX="10726" custLinFactNeighborY="-264">
        <dgm:presLayoutVars>
          <dgm:chPref val="3"/>
        </dgm:presLayoutVars>
      </dgm:prSet>
      <dgm:spPr/>
      <dgm:t>
        <a:bodyPr/>
        <a:lstStyle/>
        <a:p>
          <a:pPr rtl="1"/>
          <a:endParaRPr lang="fa-IR"/>
        </a:p>
      </dgm:t>
    </dgm:pt>
    <dgm:pt modelId="{7535F737-66A8-4C51-8331-DA5B0FC5AD03}" type="pres">
      <dgm:prSet presAssocID="{AED8A0F5-6B04-470E-9931-6A0A80A8EFD9}" presName="level2hierChild" presStyleCnt="0"/>
      <dgm:spPr/>
      <dgm:t>
        <a:bodyPr/>
        <a:lstStyle/>
        <a:p>
          <a:pPr rtl="1"/>
          <a:endParaRPr lang="fa-IR"/>
        </a:p>
      </dgm:t>
    </dgm:pt>
    <dgm:pt modelId="{FD834082-93CB-4E15-B13F-CE68DB637561}" type="pres">
      <dgm:prSet presAssocID="{551ABFB7-79BB-41A4-9030-7D7BFA2D59E1}" presName="conn2-1" presStyleLbl="parChTrans1D2" presStyleIdx="0" presStyleCnt="2"/>
      <dgm:spPr/>
      <dgm:t>
        <a:bodyPr/>
        <a:lstStyle/>
        <a:p>
          <a:pPr rtl="1"/>
          <a:endParaRPr lang="fa-IR"/>
        </a:p>
      </dgm:t>
    </dgm:pt>
    <dgm:pt modelId="{4635E4D3-2B9A-45CA-A95F-55148473DB5A}" type="pres">
      <dgm:prSet presAssocID="{551ABFB7-79BB-41A4-9030-7D7BFA2D59E1}" presName="connTx" presStyleLbl="parChTrans1D2" presStyleIdx="0" presStyleCnt="2"/>
      <dgm:spPr/>
      <dgm:t>
        <a:bodyPr/>
        <a:lstStyle/>
        <a:p>
          <a:pPr rtl="1"/>
          <a:endParaRPr lang="fa-IR"/>
        </a:p>
      </dgm:t>
    </dgm:pt>
    <dgm:pt modelId="{F97BD153-7FA5-43DA-81E6-69AEEFD49C9E}" type="pres">
      <dgm:prSet presAssocID="{AE4D896D-E7C6-4F12-8A9A-43B31D9C1DF5}" presName="root2" presStyleCnt="0"/>
      <dgm:spPr/>
    </dgm:pt>
    <dgm:pt modelId="{6907C3DB-80FB-40F9-A2C0-EF25A0771AA1}" type="pres">
      <dgm:prSet presAssocID="{AE4D896D-E7C6-4F12-8A9A-43B31D9C1DF5}" presName="LevelTwoTextNode" presStyleLbl="node2" presStyleIdx="0" presStyleCnt="2" custScaleX="51536" custScaleY="59446" custLinFactNeighborX="25732" custLinFactNeighborY="-16688">
        <dgm:presLayoutVars>
          <dgm:chPref val="3"/>
        </dgm:presLayoutVars>
      </dgm:prSet>
      <dgm:spPr/>
      <dgm:t>
        <a:bodyPr/>
        <a:lstStyle/>
        <a:p>
          <a:pPr rtl="1"/>
          <a:endParaRPr lang="fa-IR"/>
        </a:p>
      </dgm:t>
    </dgm:pt>
    <dgm:pt modelId="{F4A01013-D616-485C-BE16-CDC248F3159A}" type="pres">
      <dgm:prSet presAssocID="{AE4D896D-E7C6-4F12-8A9A-43B31D9C1DF5}" presName="level3hierChild" presStyleCnt="0"/>
      <dgm:spPr/>
    </dgm:pt>
    <dgm:pt modelId="{E87B0528-6875-4A06-BDFB-C28FEFAFAAEE}" type="pres">
      <dgm:prSet presAssocID="{B8CC2F40-40A9-4AAD-BC86-25B44E0EE92B}" presName="conn2-1" presStyleLbl="parChTrans1D3" presStyleIdx="0" presStyleCnt="4"/>
      <dgm:spPr/>
      <dgm:t>
        <a:bodyPr/>
        <a:lstStyle/>
        <a:p>
          <a:endParaRPr lang="en-US"/>
        </a:p>
      </dgm:t>
    </dgm:pt>
    <dgm:pt modelId="{427469A4-D32E-4D31-AEB0-4D8525C6E1BA}" type="pres">
      <dgm:prSet presAssocID="{B8CC2F40-40A9-4AAD-BC86-25B44E0EE92B}" presName="connTx" presStyleLbl="parChTrans1D3" presStyleIdx="0" presStyleCnt="4"/>
      <dgm:spPr/>
      <dgm:t>
        <a:bodyPr/>
        <a:lstStyle/>
        <a:p>
          <a:endParaRPr lang="en-US"/>
        </a:p>
      </dgm:t>
    </dgm:pt>
    <dgm:pt modelId="{732F7531-2361-48E8-821D-B9EB4C1A8A96}" type="pres">
      <dgm:prSet presAssocID="{F9082466-A237-4907-BFD2-FC00176571FA}" presName="root2" presStyleCnt="0"/>
      <dgm:spPr/>
    </dgm:pt>
    <dgm:pt modelId="{B3960F6D-AAE8-42C6-B7AE-81A828E1A74C}" type="pres">
      <dgm:prSet presAssocID="{F9082466-A237-4907-BFD2-FC00176571FA}" presName="LevelTwoTextNode" presStyleLbl="node3" presStyleIdx="0" presStyleCnt="4" custScaleX="276482" custScaleY="68421" custLinFactNeighborX="49160" custLinFactNeighborY="-14466">
        <dgm:presLayoutVars>
          <dgm:chPref val="3"/>
        </dgm:presLayoutVars>
      </dgm:prSet>
      <dgm:spPr/>
      <dgm:t>
        <a:bodyPr/>
        <a:lstStyle/>
        <a:p>
          <a:pPr rtl="1"/>
          <a:endParaRPr lang="fa-IR"/>
        </a:p>
      </dgm:t>
    </dgm:pt>
    <dgm:pt modelId="{BCFDB213-2C5A-4D31-82E7-E3610CC26927}" type="pres">
      <dgm:prSet presAssocID="{F9082466-A237-4907-BFD2-FC00176571FA}" presName="level3hierChild" presStyleCnt="0"/>
      <dgm:spPr/>
    </dgm:pt>
    <dgm:pt modelId="{A943C645-4309-4AD3-9D40-6617994295D3}" type="pres">
      <dgm:prSet presAssocID="{6CB039E7-B084-4883-81FF-5A986C6B87BE}" presName="conn2-1" presStyleLbl="parChTrans1D3" presStyleIdx="1" presStyleCnt="4"/>
      <dgm:spPr/>
      <dgm:t>
        <a:bodyPr/>
        <a:lstStyle/>
        <a:p>
          <a:endParaRPr lang="en-US"/>
        </a:p>
      </dgm:t>
    </dgm:pt>
    <dgm:pt modelId="{5FB09F6E-5364-40B2-9855-2C94807BD83F}" type="pres">
      <dgm:prSet presAssocID="{6CB039E7-B084-4883-81FF-5A986C6B87BE}" presName="connTx" presStyleLbl="parChTrans1D3" presStyleIdx="1" presStyleCnt="4"/>
      <dgm:spPr/>
      <dgm:t>
        <a:bodyPr/>
        <a:lstStyle/>
        <a:p>
          <a:endParaRPr lang="en-US"/>
        </a:p>
      </dgm:t>
    </dgm:pt>
    <dgm:pt modelId="{1A831110-197F-4EAC-9DDB-D940C4926328}" type="pres">
      <dgm:prSet presAssocID="{4C6986B6-E836-4A0A-A071-E81BE275E21C}" presName="root2" presStyleCnt="0"/>
      <dgm:spPr/>
    </dgm:pt>
    <dgm:pt modelId="{C51E117F-5F41-4EC0-8919-410FBBF73A44}" type="pres">
      <dgm:prSet presAssocID="{4C6986B6-E836-4A0A-A071-E81BE275E21C}" presName="LevelTwoTextNode" presStyleLbl="node3" presStyleIdx="1" presStyleCnt="4" custScaleX="276482" custScaleY="68421" custLinFactNeighborX="49160" custLinFactNeighborY="-18500">
        <dgm:presLayoutVars>
          <dgm:chPref val="3"/>
        </dgm:presLayoutVars>
      </dgm:prSet>
      <dgm:spPr/>
      <dgm:t>
        <a:bodyPr/>
        <a:lstStyle/>
        <a:p>
          <a:pPr rtl="1"/>
          <a:endParaRPr lang="fa-IR"/>
        </a:p>
      </dgm:t>
    </dgm:pt>
    <dgm:pt modelId="{647EA2FF-76DD-4A13-BB96-4A1596BCCFC1}" type="pres">
      <dgm:prSet presAssocID="{4C6986B6-E836-4A0A-A071-E81BE275E21C}" presName="level3hierChild" presStyleCnt="0"/>
      <dgm:spPr/>
    </dgm:pt>
    <dgm:pt modelId="{B8111D76-E8BE-41EA-A3A1-7490908B07D0}" type="pres">
      <dgm:prSet presAssocID="{6A578992-E709-4DCC-B352-DDEF4BE6BCA7}" presName="conn2-1" presStyleLbl="parChTrans1D2" presStyleIdx="1" presStyleCnt="2"/>
      <dgm:spPr/>
      <dgm:t>
        <a:bodyPr/>
        <a:lstStyle/>
        <a:p>
          <a:endParaRPr lang="en-US"/>
        </a:p>
      </dgm:t>
    </dgm:pt>
    <dgm:pt modelId="{C647E3FB-F673-4345-95BC-5132D51C6B4A}" type="pres">
      <dgm:prSet presAssocID="{6A578992-E709-4DCC-B352-DDEF4BE6BCA7}" presName="connTx" presStyleLbl="parChTrans1D2" presStyleIdx="1" presStyleCnt="2"/>
      <dgm:spPr/>
      <dgm:t>
        <a:bodyPr/>
        <a:lstStyle/>
        <a:p>
          <a:endParaRPr lang="en-US"/>
        </a:p>
      </dgm:t>
    </dgm:pt>
    <dgm:pt modelId="{6F943BF5-9337-4511-B6F4-2AF2BE244AC6}" type="pres">
      <dgm:prSet presAssocID="{69BA6722-F4D0-4ACF-8DA7-B9CCF40039E9}" presName="root2" presStyleCnt="0"/>
      <dgm:spPr/>
    </dgm:pt>
    <dgm:pt modelId="{6AAF0200-52C1-464B-8779-21E253D06405}" type="pres">
      <dgm:prSet presAssocID="{69BA6722-F4D0-4ACF-8DA7-B9CCF40039E9}" presName="LevelTwoTextNode" presStyleLbl="node2" presStyleIdx="1" presStyleCnt="2" custScaleX="51536" custScaleY="59446" custLinFactNeighborX="25732" custLinFactNeighborY="13660">
        <dgm:presLayoutVars>
          <dgm:chPref val="3"/>
        </dgm:presLayoutVars>
      </dgm:prSet>
      <dgm:spPr/>
      <dgm:t>
        <a:bodyPr/>
        <a:lstStyle/>
        <a:p>
          <a:pPr rtl="1"/>
          <a:endParaRPr lang="fa-IR"/>
        </a:p>
      </dgm:t>
    </dgm:pt>
    <dgm:pt modelId="{666C7616-9874-4CE9-AC1C-3B6914AE868D}" type="pres">
      <dgm:prSet presAssocID="{69BA6722-F4D0-4ACF-8DA7-B9CCF40039E9}" presName="level3hierChild" presStyleCnt="0"/>
      <dgm:spPr/>
    </dgm:pt>
    <dgm:pt modelId="{18A4203E-5D0E-4CC4-85BC-AB0330E9CF3F}" type="pres">
      <dgm:prSet presAssocID="{68C0111D-AEB7-4F56-8359-695AE84122D7}" presName="conn2-1" presStyleLbl="parChTrans1D3" presStyleIdx="2" presStyleCnt="4"/>
      <dgm:spPr/>
      <dgm:t>
        <a:bodyPr/>
        <a:lstStyle/>
        <a:p>
          <a:endParaRPr lang="en-US"/>
        </a:p>
      </dgm:t>
    </dgm:pt>
    <dgm:pt modelId="{7B93D5EE-9B09-4B53-ADD7-F1D471CC6EA3}" type="pres">
      <dgm:prSet presAssocID="{68C0111D-AEB7-4F56-8359-695AE84122D7}" presName="connTx" presStyleLbl="parChTrans1D3" presStyleIdx="2" presStyleCnt="4"/>
      <dgm:spPr/>
      <dgm:t>
        <a:bodyPr/>
        <a:lstStyle/>
        <a:p>
          <a:endParaRPr lang="en-US"/>
        </a:p>
      </dgm:t>
    </dgm:pt>
    <dgm:pt modelId="{87BFC4A9-6009-47EB-9F3C-3362FA2B3CF7}" type="pres">
      <dgm:prSet presAssocID="{8C155821-C369-4AE7-BC10-CF7AD6B79AE9}" presName="root2" presStyleCnt="0"/>
      <dgm:spPr/>
    </dgm:pt>
    <dgm:pt modelId="{C7AD4E70-3EB8-49DB-867C-DEEA58EC4DFD}" type="pres">
      <dgm:prSet presAssocID="{8C155821-C369-4AE7-BC10-CF7AD6B79AE9}" presName="LevelTwoTextNode" presStyleLbl="node3" presStyleIdx="2" presStyleCnt="4" custScaleX="276482" custScaleY="68421" custLinFactNeighborX="49160" custLinFactNeighborY="15882">
        <dgm:presLayoutVars>
          <dgm:chPref val="3"/>
        </dgm:presLayoutVars>
      </dgm:prSet>
      <dgm:spPr/>
      <dgm:t>
        <a:bodyPr/>
        <a:lstStyle/>
        <a:p>
          <a:pPr rtl="1"/>
          <a:endParaRPr lang="fa-IR"/>
        </a:p>
      </dgm:t>
    </dgm:pt>
    <dgm:pt modelId="{6CAF9697-40F0-4F6B-A7FA-C4B46DD2C288}" type="pres">
      <dgm:prSet presAssocID="{8C155821-C369-4AE7-BC10-CF7AD6B79AE9}" presName="level3hierChild" presStyleCnt="0"/>
      <dgm:spPr/>
    </dgm:pt>
    <dgm:pt modelId="{5C86513D-E3E8-4048-B644-8263170A4A28}" type="pres">
      <dgm:prSet presAssocID="{1D67594B-4A40-4071-B1D5-CAF79660C4F9}" presName="conn2-1" presStyleLbl="parChTrans1D3" presStyleIdx="3" presStyleCnt="4"/>
      <dgm:spPr/>
      <dgm:t>
        <a:bodyPr/>
        <a:lstStyle/>
        <a:p>
          <a:endParaRPr lang="en-US"/>
        </a:p>
      </dgm:t>
    </dgm:pt>
    <dgm:pt modelId="{65AB956A-F7CC-439F-A0C8-F0B7EE5457B7}" type="pres">
      <dgm:prSet presAssocID="{1D67594B-4A40-4071-B1D5-CAF79660C4F9}" presName="connTx" presStyleLbl="parChTrans1D3" presStyleIdx="3" presStyleCnt="4"/>
      <dgm:spPr/>
      <dgm:t>
        <a:bodyPr/>
        <a:lstStyle/>
        <a:p>
          <a:endParaRPr lang="en-US"/>
        </a:p>
      </dgm:t>
    </dgm:pt>
    <dgm:pt modelId="{B001FD69-A651-4D1A-B24D-899B7F8985DB}" type="pres">
      <dgm:prSet presAssocID="{FF24CFB2-9B0D-4AC0-A564-8CE58A6CE914}" presName="root2" presStyleCnt="0"/>
      <dgm:spPr/>
    </dgm:pt>
    <dgm:pt modelId="{ADDB1342-0402-4DA1-BFC7-07AD655AB2A1}" type="pres">
      <dgm:prSet presAssocID="{FF24CFB2-9B0D-4AC0-A564-8CE58A6CE914}" presName="LevelTwoTextNode" presStyleLbl="node3" presStyleIdx="3" presStyleCnt="4" custScaleX="276482" custScaleY="68421" custLinFactNeighborX="49160" custLinFactNeighborY="11848">
        <dgm:presLayoutVars>
          <dgm:chPref val="3"/>
        </dgm:presLayoutVars>
      </dgm:prSet>
      <dgm:spPr/>
      <dgm:t>
        <a:bodyPr/>
        <a:lstStyle/>
        <a:p>
          <a:pPr rtl="1"/>
          <a:endParaRPr lang="fa-IR"/>
        </a:p>
      </dgm:t>
    </dgm:pt>
    <dgm:pt modelId="{6CEEAEFE-E020-4B71-B934-ED284CD451A9}" type="pres">
      <dgm:prSet presAssocID="{FF24CFB2-9B0D-4AC0-A564-8CE58A6CE914}" presName="level3hierChild" presStyleCnt="0"/>
      <dgm:spPr/>
    </dgm:pt>
  </dgm:ptLst>
  <dgm:cxnLst>
    <dgm:cxn modelId="{A2F5BE98-D127-4EA8-BD09-108822CD39E7}" type="presOf" srcId="{AE4D896D-E7C6-4F12-8A9A-43B31D9C1DF5}" destId="{6907C3DB-80FB-40F9-A2C0-EF25A0771AA1}" srcOrd="0" destOrd="0" presId="urn:microsoft.com/office/officeart/2005/8/layout/hierarchy2"/>
    <dgm:cxn modelId="{4F4F676A-0046-43DE-8E10-978F3BCBD933}" srcId="{AE4D896D-E7C6-4F12-8A9A-43B31D9C1DF5}" destId="{F9082466-A237-4907-BFD2-FC00176571FA}" srcOrd="0" destOrd="0" parTransId="{B8CC2F40-40A9-4AAD-BC86-25B44E0EE92B}" sibTransId="{1127F147-A79F-4384-8648-E8B05BD2FE36}"/>
    <dgm:cxn modelId="{F344140E-6559-4037-ACE1-BDBCFA587BA2}" srcId="{AED8A0F5-6B04-470E-9931-6A0A80A8EFD9}" destId="{69BA6722-F4D0-4ACF-8DA7-B9CCF40039E9}" srcOrd="1" destOrd="0" parTransId="{6A578992-E709-4DCC-B352-DDEF4BE6BCA7}" sibTransId="{BDF3CE19-C627-45A1-AAF1-EDB92997E194}"/>
    <dgm:cxn modelId="{F6C63F23-A0FE-4B03-A8CD-45F97AB45B1F}" type="presOf" srcId="{8C155821-C369-4AE7-BC10-CF7AD6B79AE9}" destId="{C7AD4E70-3EB8-49DB-867C-DEEA58EC4DFD}" srcOrd="0" destOrd="0" presId="urn:microsoft.com/office/officeart/2005/8/layout/hierarchy2"/>
    <dgm:cxn modelId="{36C1BFF0-C212-4348-8ABF-BF434E06BA07}" srcId="{69BA6722-F4D0-4ACF-8DA7-B9CCF40039E9}" destId="{8C155821-C369-4AE7-BC10-CF7AD6B79AE9}" srcOrd="0" destOrd="0" parTransId="{68C0111D-AEB7-4F56-8359-695AE84122D7}" sibTransId="{E789DEAF-DF9E-4C1F-A9E8-5FD58D8B6FB1}"/>
    <dgm:cxn modelId="{E51AFBF4-3E0C-4B2B-9E2B-B67AA87137D7}" srcId="{AED8A0F5-6B04-470E-9931-6A0A80A8EFD9}" destId="{AE4D896D-E7C6-4F12-8A9A-43B31D9C1DF5}" srcOrd="0" destOrd="0" parTransId="{551ABFB7-79BB-41A4-9030-7D7BFA2D59E1}" sibTransId="{281D82D0-A004-46CE-89F1-4073BC07927C}"/>
    <dgm:cxn modelId="{8726CF93-490B-4D56-B714-578F6A54585A}" type="presOf" srcId="{68C0111D-AEB7-4F56-8359-695AE84122D7}" destId="{7B93D5EE-9B09-4B53-ADD7-F1D471CC6EA3}" srcOrd="1" destOrd="0" presId="urn:microsoft.com/office/officeart/2005/8/layout/hierarchy2"/>
    <dgm:cxn modelId="{B675461C-05FF-4F84-8E87-5A0E3C41D7FA}" type="presOf" srcId="{FF24CFB2-9B0D-4AC0-A564-8CE58A6CE914}" destId="{ADDB1342-0402-4DA1-BFC7-07AD655AB2A1}" srcOrd="0" destOrd="0" presId="urn:microsoft.com/office/officeart/2005/8/layout/hierarchy2"/>
    <dgm:cxn modelId="{63126B16-B7E1-4709-9790-C82BFDC452F2}" type="presOf" srcId="{AED8A0F5-6B04-470E-9931-6A0A80A8EFD9}" destId="{D5718F4D-EFC3-4C36-8023-503D23D582D5}" srcOrd="0" destOrd="0" presId="urn:microsoft.com/office/officeart/2005/8/layout/hierarchy2"/>
    <dgm:cxn modelId="{3973DE28-640B-404E-9846-0CB5B05154FA}" type="presOf" srcId="{F9082466-A237-4907-BFD2-FC00176571FA}" destId="{B3960F6D-AAE8-42C6-B7AE-81A828E1A74C}" srcOrd="0" destOrd="0" presId="urn:microsoft.com/office/officeart/2005/8/layout/hierarchy2"/>
    <dgm:cxn modelId="{7AF7411C-39B2-4E0A-B424-770C3264D6C2}" srcId="{AE4D896D-E7C6-4F12-8A9A-43B31D9C1DF5}" destId="{4C6986B6-E836-4A0A-A071-E81BE275E21C}" srcOrd="1" destOrd="0" parTransId="{6CB039E7-B084-4883-81FF-5A986C6B87BE}" sibTransId="{78A52FD1-ADFC-47A3-8EF8-76036C88FC6A}"/>
    <dgm:cxn modelId="{3CD398AD-9E0A-434B-A69A-50028555B37E}" type="presOf" srcId="{B8CC2F40-40A9-4AAD-BC86-25B44E0EE92B}" destId="{E87B0528-6875-4A06-BDFB-C28FEFAFAAEE}" srcOrd="0" destOrd="0" presId="urn:microsoft.com/office/officeart/2005/8/layout/hierarchy2"/>
    <dgm:cxn modelId="{617C1635-1883-4854-8060-49248ACCCA3A}" srcId="{69BA6722-F4D0-4ACF-8DA7-B9CCF40039E9}" destId="{FF24CFB2-9B0D-4AC0-A564-8CE58A6CE914}" srcOrd="1" destOrd="0" parTransId="{1D67594B-4A40-4071-B1D5-CAF79660C4F9}" sibTransId="{DDB76BBC-EA4F-4335-B292-F5EC049FE711}"/>
    <dgm:cxn modelId="{795EE70E-058B-4512-824B-1E0A18910377}" type="presOf" srcId="{6CB039E7-B084-4883-81FF-5A986C6B87BE}" destId="{A943C645-4309-4AD3-9D40-6617994295D3}" srcOrd="0" destOrd="0" presId="urn:microsoft.com/office/officeart/2005/8/layout/hierarchy2"/>
    <dgm:cxn modelId="{43D999A8-BF63-440F-89E2-0A7FD3F99FF8}" type="presOf" srcId="{1D67594B-4A40-4071-B1D5-CAF79660C4F9}" destId="{5C86513D-E3E8-4048-B644-8263170A4A28}" srcOrd="0" destOrd="0" presId="urn:microsoft.com/office/officeart/2005/8/layout/hierarchy2"/>
    <dgm:cxn modelId="{471E4143-2899-4659-8138-D712A2012A39}" type="presOf" srcId="{6CB039E7-B084-4883-81FF-5A986C6B87BE}" destId="{5FB09F6E-5364-40B2-9855-2C94807BD83F}" srcOrd="1" destOrd="0" presId="urn:microsoft.com/office/officeart/2005/8/layout/hierarchy2"/>
    <dgm:cxn modelId="{535E1C62-C256-4FDF-842C-A72A6B39E979}" type="presOf" srcId="{68C0111D-AEB7-4F56-8359-695AE84122D7}" destId="{18A4203E-5D0E-4CC4-85BC-AB0330E9CF3F}" srcOrd="0" destOrd="0" presId="urn:microsoft.com/office/officeart/2005/8/layout/hierarchy2"/>
    <dgm:cxn modelId="{26A08DD5-F718-45F6-B074-676710DA1D1B}" type="presOf" srcId="{69BA6722-F4D0-4ACF-8DA7-B9CCF40039E9}" destId="{6AAF0200-52C1-464B-8779-21E253D06405}" srcOrd="0" destOrd="0" presId="urn:microsoft.com/office/officeart/2005/8/layout/hierarchy2"/>
    <dgm:cxn modelId="{E9021A7D-1190-4E17-8185-2AB4E5DF72B2}" type="presOf" srcId="{551ABFB7-79BB-41A4-9030-7D7BFA2D59E1}" destId="{FD834082-93CB-4E15-B13F-CE68DB637561}" srcOrd="0" destOrd="0" presId="urn:microsoft.com/office/officeart/2005/8/layout/hierarchy2"/>
    <dgm:cxn modelId="{3B96F617-01C7-4EC8-9C8F-CBEE49113D67}" type="presOf" srcId="{6A578992-E709-4DCC-B352-DDEF4BE6BCA7}" destId="{B8111D76-E8BE-41EA-A3A1-7490908B07D0}" srcOrd="0" destOrd="0" presId="urn:microsoft.com/office/officeart/2005/8/layout/hierarchy2"/>
    <dgm:cxn modelId="{B502C2EE-C688-4D6F-901A-CA9C7E5227E1}" srcId="{00DA7D80-D20A-48E3-9DB9-151EA07D4381}" destId="{AED8A0F5-6B04-470E-9931-6A0A80A8EFD9}" srcOrd="0" destOrd="0" parTransId="{798B3018-B5A7-4C17-91BA-27ACCA4645B9}" sibTransId="{DE393774-8DA7-4A57-B360-5F2D4742CB2B}"/>
    <dgm:cxn modelId="{E7372CE6-B5F9-4BD2-AD46-6A99D851BCD1}" type="presOf" srcId="{551ABFB7-79BB-41A4-9030-7D7BFA2D59E1}" destId="{4635E4D3-2B9A-45CA-A95F-55148473DB5A}" srcOrd="1" destOrd="0" presId="urn:microsoft.com/office/officeart/2005/8/layout/hierarchy2"/>
    <dgm:cxn modelId="{99A2CC96-2B0F-46D0-842F-131BD44F677B}" type="presOf" srcId="{1D67594B-4A40-4071-B1D5-CAF79660C4F9}" destId="{65AB956A-F7CC-439F-A0C8-F0B7EE5457B7}" srcOrd="1" destOrd="0" presId="urn:microsoft.com/office/officeart/2005/8/layout/hierarchy2"/>
    <dgm:cxn modelId="{44867724-E714-443E-A2C9-2CFAE081BD72}" type="presOf" srcId="{6A578992-E709-4DCC-B352-DDEF4BE6BCA7}" destId="{C647E3FB-F673-4345-95BC-5132D51C6B4A}" srcOrd="1" destOrd="0" presId="urn:microsoft.com/office/officeart/2005/8/layout/hierarchy2"/>
    <dgm:cxn modelId="{55ADF940-3C04-45DC-96E7-79DE8E1AB909}" type="presOf" srcId="{00DA7D80-D20A-48E3-9DB9-151EA07D4381}" destId="{55603E2A-0E85-4B5B-BFB1-0F93DA174EE9}" srcOrd="0" destOrd="0" presId="urn:microsoft.com/office/officeart/2005/8/layout/hierarchy2"/>
    <dgm:cxn modelId="{B1E80E84-5976-486A-B33D-CF0DAEB98650}" type="presOf" srcId="{4C6986B6-E836-4A0A-A071-E81BE275E21C}" destId="{C51E117F-5F41-4EC0-8919-410FBBF73A44}" srcOrd="0" destOrd="0" presId="urn:microsoft.com/office/officeart/2005/8/layout/hierarchy2"/>
    <dgm:cxn modelId="{8F9B456C-B24B-4B9B-9E63-2B58CAD1C04D}" type="presOf" srcId="{B8CC2F40-40A9-4AAD-BC86-25B44E0EE92B}" destId="{427469A4-D32E-4D31-AEB0-4D8525C6E1BA}" srcOrd="1" destOrd="0" presId="urn:microsoft.com/office/officeart/2005/8/layout/hierarchy2"/>
    <dgm:cxn modelId="{1C7350AF-F0E7-4B61-866C-86089A201E63}" type="presParOf" srcId="{55603E2A-0E85-4B5B-BFB1-0F93DA174EE9}" destId="{C9F1A07E-3EA4-4621-AB7F-084731D5C76C}" srcOrd="0" destOrd="0" presId="urn:microsoft.com/office/officeart/2005/8/layout/hierarchy2"/>
    <dgm:cxn modelId="{CE203D3A-6811-455E-8D9B-1999E3995991}" type="presParOf" srcId="{C9F1A07E-3EA4-4621-AB7F-084731D5C76C}" destId="{D5718F4D-EFC3-4C36-8023-503D23D582D5}" srcOrd="0" destOrd="0" presId="urn:microsoft.com/office/officeart/2005/8/layout/hierarchy2"/>
    <dgm:cxn modelId="{199FD18D-2F82-4A44-9048-6BC28096D94E}" type="presParOf" srcId="{C9F1A07E-3EA4-4621-AB7F-084731D5C76C}" destId="{7535F737-66A8-4C51-8331-DA5B0FC5AD03}" srcOrd="1" destOrd="0" presId="urn:microsoft.com/office/officeart/2005/8/layout/hierarchy2"/>
    <dgm:cxn modelId="{97310E89-A2FD-40ED-87C4-9FBC8C83751D}" type="presParOf" srcId="{7535F737-66A8-4C51-8331-DA5B0FC5AD03}" destId="{FD834082-93CB-4E15-B13F-CE68DB637561}" srcOrd="0" destOrd="0" presId="urn:microsoft.com/office/officeart/2005/8/layout/hierarchy2"/>
    <dgm:cxn modelId="{4D384B7E-2970-43C8-B1E5-3A96236CC3A9}" type="presParOf" srcId="{FD834082-93CB-4E15-B13F-CE68DB637561}" destId="{4635E4D3-2B9A-45CA-A95F-55148473DB5A}" srcOrd="0" destOrd="0" presId="urn:microsoft.com/office/officeart/2005/8/layout/hierarchy2"/>
    <dgm:cxn modelId="{F431CE61-BB70-42D1-9F9C-C353EEF930AE}" type="presParOf" srcId="{7535F737-66A8-4C51-8331-DA5B0FC5AD03}" destId="{F97BD153-7FA5-43DA-81E6-69AEEFD49C9E}" srcOrd="1" destOrd="0" presId="urn:microsoft.com/office/officeart/2005/8/layout/hierarchy2"/>
    <dgm:cxn modelId="{41C72292-C2E7-41A0-BCC8-1AF90C2C93B0}" type="presParOf" srcId="{F97BD153-7FA5-43DA-81E6-69AEEFD49C9E}" destId="{6907C3DB-80FB-40F9-A2C0-EF25A0771AA1}" srcOrd="0" destOrd="0" presId="urn:microsoft.com/office/officeart/2005/8/layout/hierarchy2"/>
    <dgm:cxn modelId="{0FC522FA-B244-4C1B-B988-7343502208C6}" type="presParOf" srcId="{F97BD153-7FA5-43DA-81E6-69AEEFD49C9E}" destId="{F4A01013-D616-485C-BE16-CDC248F3159A}" srcOrd="1" destOrd="0" presId="urn:microsoft.com/office/officeart/2005/8/layout/hierarchy2"/>
    <dgm:cxn modelId="{55418BEC-D19C-4AB4-8E47-B6F4515711F8}" type="presParOf" srcId="{F4A01013-D616-485C-BE16-CDC248F3159A}" destId="{E87B0528-6875-4A06-BDFB-C28FEFAFAAEE}" srcOrd="0" destOrd="0" presId="urn:microsoft.com/office/officeart/2005/8/layout/hierarchy2"/>
    <dgm:cxn modelId="{CBCC00D3-A3CB-427E-A558-8929F43F10F5}" type="presParOf" srcId="{E87B0528-6875-4A06-BDFB-C28FEFAFAAEE}" destId="{427469A4-D32E-4D31-AEB0-4D8525C6E1BA}" srcOrd="0" destOrd="0" presId="urn:microsoft.com/office/officeart/2005/8/layout/hierarchy2"/>
    <dgm:cxn modelId="{FD5A87AA-02F6-4624-AF7E-9A71FD470E49}" type="presParOf" srcId="{F4A01013-D616-485C-BE16-CDC248F3159A}" destId="{732F7531-2361-48E8-821D-B9EB4C1A8A96}" srcOrd="1" destOrd="0" presId="urn:microsoft.com/office/officeart/2005/8/layout/hierarchy2"/>
    <dgm:cxn modelId="{CE3ED6DE-64B2-4490-B3F6-22ED11548811}" type="presParOf" srcId="{732F7531-2361-48E8-821D-B9EB4C1A8A96}" destId="{B3960F6D-AAE8-42C6-B7AE-81A828E1A74C}" srcOrd="0" destOrd="0" presId="urn:microsoft.com/office/officeart/2005/8/layout/hierarchy2"/>
    <dgm:cxn modelId="{296BA81D-C902-4D70-9736-186CC16C026B}" type="presParOf" srcId="{732F7531-2361-48E8-821D-B9EB4C1A8A96}" destId="{BCFDB213-2C5A-4D31-82E7-E3610CC26927}" srcOrd="1" destOrd="0" presId="urn:microsoft.com/office/officeart/2005/8/layout/hierarchy2"/>
    <dgm:cxn modelId="{24BDD85E-71A0-4CAA-9636-9590CCD3523B}" type="presParOf" srcId="{F4A01013-D616-485C-BE16-CDC248F3159A}" destId="{A943C645-4309-4AD3-9D40-6617994295D3}" srcOrd="2" destOrd="0" presId="urn:microsoft.com/office/officeart/2005/8/layout/hierarchy2"/>
    <dgm:cxn modelId="{DA172EC5-1930-45CF-BFEF-C10161478687}" type="presParOf" srcId="{A943C645-4309-4AD3-9D40-6617994295D3}" destId="{5FB09F6E-5364-40B2-9855-2C94807BD83F}" srcOrd="0" destOrd="0" presId="urn:microsoft.com/office/officeart/2005/8/layout/hierarchy2"/>
    <dgm:cxn modelId="{C83AEB36-2C88-4D6D-AAC0-E26C9FE690BD}" type="presParOf" srcId="{F4A01013-D616-485C-BE16-CDC248F3159A}" destId="{1A831110-197F-4EAC-9DDB-D940C4926328}" srcOrd="3" destOrd="0" presId="urn:microsoft.com/office/officeart/2005/8/layout/hierarchy2"/>
    <dgm:cxn modelId="{8A3BD680-6F3F-4973-83A5-9D4FA9E4A2AA}" type="presParOf" srcId="{1A831110-197F-4EAC-9DDB-D940C4926328}" destId="{C51E117F-5F41-4EC0-8919-410FBBF73A44}" srcOrd="0" destOrd="0" presId="urn:microsoft.com/office/officeart/2005/8/layout/hierarchy2"/>
    <dgm:cxn modelId="{4E36EFD4-5994-43C5-B93D-669FD1428DAB}" type="presParOf" srcId="{1A831110-197F-4EAC-9DDB-D940C4926328}" destId="{647EA2FF-76DD-4A13-BB96-4A1596BCCFC1}" srcOrd="1" destOrd="0" presId="urn:microsoft.com/office/officeart/2005/8/layout/hierarchy2"/>
    <dgm:cxn modelId="{56747C1C-A0D7-4E67-A2E6-5B32BEC19487}" type="presParOf" srcId="{7535F737-66A8-4C51-8331-DA5B0FC5AD03}" destId="{B8111D76-E8BE-41EA-A3A1-7490908B07D0}" srcOrd="2" destOrd="0" presId="urn:microsoft.com/office/officeart/2005/8/layout/hierarchy2"/>
    <dgm:cxn modelId="{471814ED-1352-4C9A-B901-B9EBA7F27F25}" type="presParOf" srcId="{B8111D76-E8BE-41EA-A3A1-7490908B07D0}" destId="{C647E3FB-F673-4345-95BC-5132D51C6B4A}" srcOrd="0" destOrd="0" presId="urn:microsoft.com/office/officeart/2005/8/layout/hierarchy2"/>
    <dgm:cxn modelId="{4B7237A7-0940-4E35-92AB-73C3CFCB49ED}" type="presParOf" srcId="{7535F737-66A8-4C51-8331-DA5B0FC5AD03}" destId="{6F943BF5-9337-4511-B6F4-2AF2BE244AC6}" srcOrd="3" destOrd="0" presId="urn:microsoft.com/office/officeart/2005/8/layout/hierarchy2"/>
    <dgm:cxn modelId="{6E8784A5-E904-45B6-960C-E04BA71AE860}" type="presParOf" srcId="{6F943BF5-9337-4511-B6F4-2AF2BE244AC6}" destId="{6AAF0200-52C1-464B-8779-21E253D06405}" srcOrd="0" destOrd="0" presId="urn:microsoft.com/office/officeart/2005/8/layout/hierarchy2"/>
    <dgm:cxn modelId="{0D6F139D-08EC-4666-97BC-4A0671CAB94C}" type="presParOf" srcId="{6F943BF5-9337-4511-B6F4-2AF2BE244AC6}" destId="{666C7616-9874-4CE9-AC1C-3B6914AE868D}" srcOrd="1" destOrd="0" presId="urn:microsoft.com/office/officeart/2005/8/layout/hierarchy2"/>
    <dgm:cxn modelId="{EEEBB4C5-4C9A-445F-B7D2-AD6A41701FFE}" type="presParOf" srcId="{666C7616-9874-4CE9-AC1C-3B6914AE868D}" destId="{18A4203E-5D0E-4CC4-85BC-AB0330E9CF3F}" srcOrd="0" destOrd="0" presId="urn:microsoft.com/office/officeart/2005/8/layout/hierarchy2"/>
    <dgm:cxn modelId="{87369396-3D72-4CB5-9A63-61E95FE2C446}" type="presParOf" srcId="{18A4203E-5D0E-4CC4-85BC-AB0330E9CF3F}" destId="{7B93D5EE-9B09-4B53-ADD7-F1D471CC6EA3}" srcOrd="0" destOrd="0" presId="urn:microsoft.com/office/officeart/2005/8/layout/hierarchy2"/>
    <dgm:cxn modelId="{E8310F7C-534E-45D9-8D8A-81F4620F8DFA}" type="presParOf" srcId="{666C7616-9874-4CE9-AC1C-3B6914AE868D}" destId="{87BFC4A9-6009-47EB-9F3C-3362FA2B3CF7}" srcOrd="1" destOrd="0" presId="urn:microsoft.com/office/officeart/2005/8/layout/hierarchy2"/>
    <dgm:cxn modelId="{E2E4CC88-6320-4FD1-A723-92CB2677000A}" type="presParOf" srcId="{87BFC4A9-6009-47EB-9F3C-3362FA2B3CF7}" destId="{C7AD4E70-3EB8-49DB-867C-DEEA58EC4DFD}" srcOrd="0" destOrd="0" presId="urn:microsoft.com/office/officeart/2005/8/layout/hierarchy2"/>
    <dgm:cxn modelId="{9D3CF44F-763A-441C-B889-0DAFE0A2726F}" type="presParOf" srcId="{87BFC4A9-6009-47EB-9F3C-3362FA2B3CF7}" destId="{6CAF9697-40F0-4F6B-A7FA-C4B46DD2C288}" srcOrd="1" destOrd="0" presId="urn:microsoft.com/office/officeart/2005/8/layout/hierarchy2"/>
    <dgm:cxn modelId="{972DF659-5423-481F-9328-36C30FB6FFEA}" type="presParOf" srcId="{666C7616-9874-4CE9-AC1C-3B6914AE868D}" destId="{5C86513D-E3E8-4048-B644-8263170A4A28}" srcOrd="2" destOrd="0" presId="urn:microsoft.com/office/officeart/2005/8/layout/hierarchy2"/>
    <dgm:cxn modelId="{8BC44B8C-0463-4340-AA76-658FA339AE33}" type="presParOf" srcId="{5C86513D-E3E8-4048-B644-8263170A4A28}" destId="{65AB956A-F7CC-439F-A0C8-F0B7EE5457B7}" srcOrd="0" destOrd="0" presId="urn:microsoft.com/office/officeart/2005/8/layout/hierarchy2"/>
    <dgm:cxn modelId="{E04B56EB-F4E1-41C1-A863-CFDA8283DCE2}" type="presParOf" srcId="{666C7616-9874-4CE9-AC1C-3B6914AE868D}" destId="{B001FD69-A651-4D1A-B24D-899B7F8985DB}" srcOrd="3" destOrd="0" presId="urn:microsoft.com/office/officeart/2005/8/layout/hierarchy2"/>
    <dgm:cxn modelId="{3DA1C72E-0C87-4213-8EFB-F69D77000B86}" type="presParOf" srcId="{B001FD69-A651-4D1A-B24D-899B7F8985DB}" destId="{ADDB1342-0402-4DA1-BFC7-07AD655AB2A1}" srcOrd="0" destOrd="0" presId="urn:microsoft.com/office/officeart/2005/8/layout/hierarchy2"/>
    <dgm:cxn modelId="{8249661D-2B38-4B16-B76C-703AC2C79FC8}" type="presParOf" srcId="{B001FD69-A651-4D1A-B24D-899B7F8985DB}" destId="{6CEEAEFE-E020-4B71-B934-ED284CD451A9}" srcOrd="1" destOrd="0" presId="urn:microsoft.com/office/officeart/2005/8/layout/hierarchy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0DA7D80-D20A-48E3-9DB9-151EA07D4381}"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pPr rtl="1"/>
          <a:endParaRPr lang="fa-IR"/>
        </a:p>
      </dgm:t>
    </dgm:pt>
    <dgm:pt modelId="{AED8A0F5-6B04-470E-9931-6A0A80A8EFD9}">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lnSpc>
              <a:spcPct val="100000"/>
            </a:lnSpc>
            <a:spcAft>
              <a:spcPts val="0"/>
            </a:spcAft>
          </a:pPr>
          <a:r>
            <a:rPr lang="fa-IR" sz="2400" b="1" dirty="0" smtClean="0">
              <a:solidFill>
                <a:schemeClr val="tx2">
                  <a:lumMod val="50000"/>
                </a:schemeClr>
              </a:solidFill>
              <a:cs typeface="2  Badr" pitchFamily="2" charset="-78"/>
            </a:rPr>
            <a:t>افعال القلوب</a:t>
          </a:r>
          <a:endParaRPr lang="fa-IR" sz="2400" b="1" dirty="0">
            <a:solidFill>
              <a:schemeClr val="tx2">
                <a:lumMod val="50000"/>
              </a:schemeClr>
            </a:solidFill>
            <a:cs typeface="2  Badr" pitchFamily="2" charset="-78"/>
          </a:endParaRPr>
        </a:p>
      </dgm:t>
    </dgm:pt>
    <dgm:pt modelId="{798B3018-B5A7-4C17-91BA-27ACCA4645B9}" type="parTrans" cxnId="{B502C2EE-C688-4D6F-901A-CA9C7E5227E1}">
      <dgm:prSet/>
      <dgm:spPr/>
      <dgm:t>
        <a:bodyPr/>
        <a:lstStyle/>
        <a:p>
          <a:pPr rtl="1"/>
          <a:endParaRPr lang="fa-IR" b="1">
            <a:cs typeface="2  Badr" pitchFamily="2" charset="-78"/>
          </a:endParaRPr>
        </a:p>
      </dgm:t>
    </dgm:pt>
    <dgm:pt modelId="{DE393774-8DA7-4A57-B360-5F2D4742CB2B}" type="sibTrans" cxnId="{B502C2EE-C688-4D6F-901A-CA9C7E5227E1}">
      <dgm:prSet/>
      <dgm:spPr/>
      <dgm:t>
        <a:bodyPr/>
        <a:lstStyle/>
        <a:p>
          <a:pPr rtl="1"/>
          <a:endParaRPr lang="fa-IR" b="1">
            <a:cs typeface="2  Badr" pitchFamily="2" charset="-78"/>
          </a:endParaRPr>
        </a:p>
      </dgm:t>
    </dgm:pt>
    <dgm:pt modelId="{AE4D896D-E7C6-4F12-8A9A-43B31D9C1DF5}">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baseline="0" dirty="0" smtClean="0">
              <a:solidFill>
                <a:schemeClr val="tx2">
                  <a:lumMod val="50000"/>
                </a:schemeClr>
              </a:solidFill>
              <a:cs typeface="2  Badr" pitchFamily="2" charset="-78"/>
            </a:rPr>
            <a:t>التعریف: افعال تدخل علی الجملة الاسمیة لبیان ما نشأت عنه من ظنّ او یقین</a:t>
          </a:r>
          <a:endParaRPr lang="fa-IR" sz="2400" b="1" baseline="0" dirty="0">
            <a:solidFill>
              <a:schemeClr val="tx2">
                <a:lumMod val="50000"/>
              </a:schemeClr>
            </a:solidFill>
            <a:cs typeface="2  Badr" pitchFamily="2" charset="-78"/>
          </a:endParaRPr>
        </a:p>
      </dgm:t>
    </dgm:pt>
    <dgm:pt modelId="{551ABFB7-79BB-41A4-9030-7D7BFA2D59E1}" type="parTrans" cxnId="{E51AFBF4-3E0C-4B2B-9E2B-B67AA87137D7}">
      <dgm:prSet/>
      <dgm:spPr/>
      <dgm:t>
        <a:bodyPr/>
        <a:lstStyle/>
        <a:p>
          <a:pPr rtl="1"/>
          <a:endParaRPr lang="fa-IR"/>
        </a:p>
      </dgm:t>
    </dgm:pt>
    <dgm:pt modelId="{281D82D0-A004-46CE-89F1-4073BC07927C}" type="sibTrans" cxnId="{E51AFBF4-3E0C-4B2B-9E2B-B67AA87137D7}">
      <dgm:prSet/>
      <dgm:spPr/>
      <dgm:t>
        <a:bodyPr/>
        <a:lstStyle/>
        <a:p>
          <a:pPr rtl="1"/>
          <a:endParaRPr lang="fa-IR"/>
        </a:p>
      </dgm:t>
    </dgm:pt>
    <dgm:pt modelId="{C74E4526-A6BF-4752-9E64-3F043344AC00}">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baseline="0" dirty="0" smtClean="0">
              <a:solidFill>
                <a:schemeClr val="tx2">
                  <a:lumMod val="50000"/>
                </a:schemeClr>
              </a:solidFill>
              <a:cs typeface="2  Badr" pitchFamily="2" charset="-78"/>
            </a:rPr>
            <a:t>انواعها: </a:t>
          </a:r>
          <a:endParaRPr lang="fa-IR" b="1" baseline="0" dirty="0">
            <a:solidFill>
              <a:schemeClr val="tx2">
                <a:lumMod val="50000"/>
              </a:schemeClr>
            </a:solidFill>
            <a:cs typeface="2  Badr" pitchFamily="2" charset="-78"/>
          </a:endParaRPr>
        </a:p>
      </dgm:t>
    </dgm:pt>
    <dgm:pt modelId="{01F1BDBD-2AEA-4CED-A1EC-AF82E055E482}" type="parTrans" cxnId="{99C77C02-3B62-4219-8CF4-AA69CA624FA4}">
      <dgm:prSet/>
      <dgm:spPr/>
      <dgm:t>
        <a:bodyPr/>
        <a:lstStyle/>
        <a:p>
          <a:pPr rtl="1"/>
          <a:endParaRPr lang="fa-IR"/>
        </a:p>
      </dgm:t>
    </dgm:pt>
    <dgm:pt modelId="{599087A5-F4E4-4770-83DE-1472234C8974}" type="sibTrans" cxnId="{99C77C02-3B62-4219-8CF4-AA69CA624FA4}">
      <dgm:prSet/>
      <dgm:spPr/>
      <dgm:t>
        <a:bodyPr/>
        <a:lstStyle/>
        <a:p>
          <a:pPr rtl="1"/>
          <a:endParaRPr lang="fa-IR"/>
        </a:p>
      </dgm:t>
    </dgm:pt>
    <dgm:pt modelId="{6C06C3E8-E4A9-4802-892C-6AE73ACC96C0}">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baseline="0" dirty="0" smtClean="0">
              <a:solidFill>
                <a:schemeClr val="tx2">
                  <a:lumMod val="50000"/>
                </a:schemeClr>
              </a:solidFill>
              <a:cs typeface="2  Badr" pitchFamily="2" charset="-78"/>
            </a:rPr>
            <a:t>لتیقن الخبر: وجد-الفی</a:t>
          </a:r>
          <a:endParaRPr lang="fa-IR" sz="2400" b="1" baseline="0" dirty="0">
            <a:solidFill>
              <a:schemeClr val="tx2">
                <a:lumMod val="50000"/>
              </a:schemeClr>
            </a:solidFill>
            <a:cs typeface="2  Badr" pitchFamily="2" charset="-78"/>
          </a:endParaRPr>
        </a:p>
      </dgm:t>
    </dgm:pt>
    <dgm:pt modelId="{70D1250B-1A45-4C80-8AB2-2BFB8B237240}" type="parTrans" cxnId="{A1EA05F8-1788-466C-BE88-631A7F3975C0}">
      <dgm:prSet/>
      <dgm:spPr/>
      <dgm:t>
        <a:bodyPr/>
        <a:lstStyle/>
        <a:p>
          <a:pPr rtl="1"/>
          <a:endParaRPr lang="fa-IR"/>
        </a:p>
      </dgm:t>
    </dgm:pt>
    <dgm:pt modelId="{92B65C3F-253A-45A7-B7D7-3DB88DF90A87}" type="sibTrans" cxnId="{A1EA05F8-1788-466C-BE88-631A7F3975C0}">
      <dgm:prSet/>
      <dgm:spPr/>
      <dgm:t>
        <a:bodyPr/>
        <a:lstStyle/>
        <a:p>
          <a:pPr rtl="1"/>
          <a:endParaRPr lang="fa-IR"/>
        </a:p>
      </dgm:t>
    </dgm:pt>
    <dgm:pt modelId="{2A2765E9-8638-4C31-9B3B-22D23BDE2E91}">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baseline="0" dirty="0" smtClean="0">
              <a:solidFill>
                <a:schemeClr val="tx2">
                  <a:lumMod val="50000"/>
                </a:schemeClr>
              </a:solidFill>
              <a:cs typeface="2  Badr" pitchFamily="2" charset="-78"/>
            </a:rPr>
            <a:t>لظنّ الخبر: جعل- زعم</a:t>
          </a:r>
          <a:endParaRPr lang="fa-IR" sz="2400" b="1" baseline="0" dirty="0">
            <a:solidFill>
              <a:schemeClr val="tx2">
                <a:lumMod val="50000"/>
              </a:schemeClr>
            </a:solidFill>
            <a:cs typeface="2  Badr" pitchFamily="2" charset="-78"/>
          </a:endParaRPr>
        </a:p>
      </dgm:t>
    </dgm:pt>
    <dgm:pt modelId="{49CEA82A-710B-4C65-987C-C35A148D198E}" type="parTrans" cxnId="{1BFEED71-F460-42CB-A678-863B5327AE57}">
      <dgm:prSet/>
      <dgm:spPr/>
      <dgm:t>
        <a:bodyPr/>
        <a:lstStyle/>
        <a:p>
          <a:pPr rtl="1"/>
          <a:endParaRPr lang="fa-IR"/>
        </a:p>
      </dgm:t>
    </dgm:pt>
    <dgm:pt modelId="{7018BF08-BF89-4B08-ADCA-31CB12CC85F0}" type="sibTrans" cxnId="{1BFEED71-F460-42CB-A678-863B5327AE57}">
      <dgm:prSet/>
      <dgm:spPr/>
      <dgm:t>
        <a:bodyPr/>
        <a:lstStyle/>
        <a:p>
          <a:pPr rtl="1"/>
          <a:endParaRPr lang="fa-IR"/>
        </a:p>
      </dgm:t>
    </dgm:pt>
    <dgm:pt modelId="{91E06FFB-9690-4EA1-9545-D26CC2EC68CE}">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baseline="0" dirty="0" smtClean="0">
              <a:solidFill>
                <a:schemeClr val="tx2">
                  <a:lumMod val="50000"/>
                </a:schemeClr>
              </a:solidFill>
              <a:cs typeface="2  Badr" pitchFamily="2" charset="-78"/>
            </a:rPr>
            <a:t>للامرین و الغالب للیقین: علم – رأی</a:t>
          </a:r>
          <a:endParaRPr lang="fa-IR" sz="2400" b="1" baseline="0" dirty="0">
            <a:solidFill>
              <a:schemeClr val="tx2">
                <a:lumMod val="50000"/>
              </a:schemeClr>
            </a:solidFill>
            <a:cs typeface="2  Badr" pitchFamily="2" charset="-78"/>
          </a:endParaRPr>
        </a:p>
      </dgm:t>
    </dgm:pt>
    <dgm:pt modelId="{AB816480-6190-4D4D-84B0-E8758642B88F}" type="parTrans" cxnId="{8AAEC307-6852-4FD8-8A83-B52C42374CD5}">
      <dgm:prSet/>
      <dgm:spPr/>
      <dgm:t>
        <a:bodyPr/>
        <a:lstStyle/>
        <a:p>
          <a:pPr rtl="1"/>
          <a:endParaRPr lang="fa-IR"/>
        </a:p>
      </dgm:t>
    </dgm:pt>
    <dgm:pt modelId="{B45C5AEA-B8ED-4052-916F-CB3F61C0FBB2}" type="sibTrans" cxnId="{8AAEC307-6852-4FD8-8A83-B52C42374CD5}">
      <dgm:prSet/>
      <dgm:spPr/>
      <dgm:t>
        <a:bodyPr/>
        <a:lstStyle/>
        <a:p>
          <a:pPr rtl="1"/>
          <a:endParaRPr lang="fa-IR"/>
        </a:p>
      </dgm:t>
    </dgm:pt>
    <dgm:pt modelId="{47EE6C10-F73D-4BF1-A927-F903FC56CF55}">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baseline="0" dirty="0" smtClean="0">
              <a:solidFill>
                <a:schemeClr val="tx2">
                  <a:lumMod val="50000"/>
                </a:schemeClr>
              </a:solidFill>
              <a:cs typeface="2  Badr" pitchFamily="2" charset="-78"/>
            </a:rPr>
            <a:t>للامرین و الغالب للظنّ: ظنّ – خال - حسب</a:t>
          </a:r>
          <a:endParaRPr lang="fa-IR" sz="2400" b="1" baseline="0" dirty="0">
            <a:solidFill>
              <a:schemeClr val="tx2">
                <a:lumMod val="50000"/>
              </a:schemeClr>
            </a:solidFill>
            <a:cs typeface="2  Badr" pitchFamily="2" charset="-78"/>
          </a:endParaRPr>
        </a:p>
      </dgm:t>
    </dgm:pt>
    <dgm:pt modelId="{A045C740-1662-4F18-8A7C-78DD46EDBAA7}" type="parTrans" cxnId="{F9A88FE8-6F3B-4FCB-B17C-635E063A2437}">
      <dgm:prSet/>
      <dgm:spPr/>
      <dgm:t>
        <a:bodyPr/>
        <a:lstStyle/>
        <a:p>
          <a:pPr rtl="1"/>
          <a:endParaRPr lang="fa-IR"/>
        </a:p>
      </dgm:t>
    </dgm:pt>
    <dgm:pt modelId="{84E0E59B-70F2-4464-838D-52CA8E751D5B}" type="sibTrans" cxnId="{F9A88FE8-6F3B-4FCB-B17C-635E063A2437}">
      <dgm:prSet/>
      <dgm:spPr/>
      <dgm:t>
        <a:bodyPr/>
        <a:lstStyle/>
        <a:p>
          <a:pPr rtl="1"/>
          <a:endParaRPr lang="fa-IR"/>
        </a:p>
      </dgm:t>
    </dgm:pt>
    <dgm:pt modelId="{55603E2A-0E85-4B5B-BFB1-0F93DA174EE9}" type="pres">
      <dgm:prSet presAssocID="{00DA7D80-D20A-48E3-9DB9-151EA07D4381}" presName="diagram" presStyleCnt="0">
        <dgm:presLayoutVars>
          <dgm:chPref val="1"/>
          <dgm:dir val="rev"/>
          <dgm:animOne val="branch"/>
          <dgm:animLvl val="lvl"/>
          <dgm:resizeHandles val="exact"/>
        </dgm:presLayoutVars>
      </dgm:prSet>
      <dgm:spPr/>
      <dgm:t>
        <a:bodyPr/>
        <a:lstStyle/>
        <a:p>
          <a:pPr rtl="1"/>
          <a:endParaRPr lang="fa-IR"/>
        </a:p>
      </dgm:t>
    </dgm:pt>
    <dgm:pt modelId="{C9F1A07E-3EA4-4621-AB7F-084731D5C76C}" type="pres">
      <dgm:prSet presAssocID="{AED8A0F5-6B04-470E-9931-6A0A80A8EFD9}" presName="root1" presStyleCnt="0"/>
      <dgm:spPr/>
      <dgm:t>
        <a:bodyPr/>
        <a:lstStyle/>
        <a:p>
          <a:pPr rtl="1"/>
          <a:endParaRPr lang="fa-IR"/>
        </a:p>
      </dgm:t>
    </dgm:pt>
    <dgm:pt modelId="{D5718F4D-EFC3-4C36-8023-503D23D582D5}" type="pres">
      <dgm:prSet presAssocID="{AED8A0F5-6B04-470E-9931-6A0A80A8EFD9}" presName="LevelOneTextNode" presStyleLbl="node0" presStyleIdx="0" presStyleCnt="1" custScaleX="49523" custScaleY="77094" custLinFactNeighborX="-150" custLinFactNeighborY="5696">
        <dgm:presLayoutVars>
          <dgm:chPref val="3"/>
        </dgm:presLayoutVars>
      </dgm:prSet>
      <dgm:spPr/>
      <dgm:t>
        <a:bodyPr/>
        <a:lstStyle/>
        <a:p>
          <a:pPr rtl="1"/>
          <a:endParaRPr lang="fa-IR"/>
        </a:p>
      </dgm:t>
    </dgm:pt>
    <dgm:pt modelId="{7535F737-66A8-4C51-8331-DA5B0FC5AD03}" type="pres">
      <dgm:prSet presAssocID="{AED8A0F5-6B04-470E-9931-6A0A80A8EFD9}" presName="level2hierChild" presStyleCnt="0"/>
      <dgm:spPr/>
      <dgm:t>
        <a:bodyPr/>
        <a:lstStyle/>
        <a:p>
          <a:pPr rtl="1"/>
          <a:endParaRPr lang="fa-IR"/>
        </a:p>
      </dgm:t>
    </dgm:pt>
    <dgm:pt modelId="{FD834082-93CB-4E15-B13F-CE68DB637561}" type="pres">
      <dgm:prSet presAssocID="{551ABFB7-79BB-41A4-9030-7D7BFA2D59E1}" presName="conn2-1" presStyleLbl="parChTrans1D2" presStyleIdx="0" presStyleCnt="2"/>
      <dgm:spPr/>
      <dgm:t>
        <a:bodyPr/>
        <a:lstStyle/>
        <a:p>
          <a:pPr rtl="1"/>
          <a:endParaRPr lang="fa-IR"/>
        </a:p>
      </dgm:t>
    </dgm:pt>
    <dgm:pt modelId="{4635E4D3-2B9A-45CA-A95F-55148473DB5A}" type="pres">
      <dgm:prSet presAssocID="{551ABFB7-79BB-41A4-9030-7D7BFA2D59E1}" presName="connTx" presStyleLbl="parChTrans1D2" presStyleIdx="0" presStyleCnt="2"/>
      <dgm:spPr/>
      <dgm:t>
        <a:bodyPr/>
        <a:lstStyle/>
        <a:p>
          <a:pPr rtl="1"/>
          <a:endParaRPr lang="fa-IR"/>
        </a:p>
      </dgm:t>
    </dgm:pt>
    <dgm:pt modelId="{F97BD153-7FA5-43DA-81E6-69AEEFD49C9E}" type="pres">
      <dgm:prSet presAssocID="{AE4D896D-E7C6-4F12-8A9A-43B31D9C1DF5}" presName="root2" presStyleCnt="0"/>
      <dgm:spPr/>
    </dgm:pt>
    <dgm:pt modelId="{6907C3DB-80FB-40F9-A2C0-EF25A0771AA1}" type="pres">
      <dgm:prSet presAssocID="{AE4D896D-E7C6-4F12-8A9A-43B31D9C1DF5}" presName="LevelTwoTextNode" presStyleLbl="node2" presStyleIdx="0" presStyleCnt="2" custScaleX="145018" custScaleY="85879" custLinFactNeighborX="28415" custLinFactNeighborY="-12970">
        <dgm:presLayoutVars>
          <dgm:chPref val="3"/>
        </dgm:presLayoutVars>
      </dgm:prSet>
      <dgm:spPr/>
      <dgm:t>
        <a:bodyPr/>
        <a:lstStyle/>
        <a:p>
          <a:pPr rtl="1"/>
          <a:endParaRPr lang="fa-IR"/>
        </a:p>
      </dgm:t>
    </dgm:pt>
    <dgm:pt modelId="{F4A01013-D616-485C-BE16-CDC248F3159A}" type="pres">
      <dgm:prSet presAssocID="{AE4D896D-E7C6-4F12-8A9A-43B31D9C1DF5}" presName="level3hierChild" presStyleCnt="0"/>
      <dgm:spPr/>
    </dgm:pt>
    <dgm:pt modelId="{506CB5AC-4DED-4A44-98FB-F08933C9795F}" type="pres">
      <dgm:prSet presAssocID="{01F1BDBD-2AEA-4CED-A1EC-AF82E055E482}" presName="conn2-1" presStyleLbl="parChTrans1D2" presStyleIdx="1" presStyleCnt="2"/>
      <dgm:spPr/>
      <dgm:t>
        <a:bodyPr/>
        <a:lstStyle/>
        <a:p>
          <a:endParaRPr lang="en-US"/>
        </a:p>
      </dgm:t>
    </dgm:pt>
    <dgm:pt modelId="{4FEC1C8A-D6D6-400C-96CE-6CBD2D42C0F9}" type="pres">
      <dgm:prSet presAssocID="{01F1BDBD-2AEA-4CED-A1EC-AF82E055E482}" presName="connTx" presStyleLbl="parChTrans1D2" presStyleIdx="1" presStyleCnt="2"/>
      <dgm:spPr/>
      <dgm:t>
        <a:bodyPr/>
        <a:lstStyle/>
        <a:p>
          <a:endParaRPr lang="en-US"/>
        </a:p>
      </dgm:t>
    </dgm:pt>
    <dgm:pt modelId="{DD4CD943-93D3-4F98-A5B0-004FF88B2EA7}" type="pres">
      <dgm:prSet presAssocID="{C74E4526-A6BF-4752-9E64-3F043344AC00}" presName="root2" presStyleCnt="0"/>
      <dgm:spPr/>
    </dgm:pt>
    <dgm:pt modelId="{226BC121-D0A0-4AEF-939A-E1040C17AFF8}" type="pres">
      <dgm:prSet presAssocID="{C74E4526-A6BF-4752-9E64-3F043344AC00}" presName="LevelTwoTextNode" presStyleLbl="node2" presStyleIdx="1" presStyleCnt="2" custScaleX="37044" custScaleY="39044" custLinFactNeighborX="25732" custLinFactNeighborY="-1396">
        <dgm:presLayoutVars>
          <dgm:chPref val="3"/>
        </dgm:presLayoutVars>
      </dgm:prSet>
      <dgm:spPr/>
      <dgm:t>
        <a:bodyPr/>
        <a:lstStyle/>
        <a:p>
          <a:pPr rtl="1"/>
          <a:endParaRPr lang="fa-IR"/>
        </a:p>
      </dgm:t>
    </dgm:pt>
    <dgm:pt modelId="{B5A7363F-AEC3-463F-A2C9-203F8189FC3A}" type="pres">
      <dgm:prSet presAssocID="{C74E4526-A6BF-4752-9E64-3F043344AC00}" presName="level3hierChild" presStyleCnt="0"/>
      <dgm:spPr/>
    </dgm:pt>
    <dgm:pt modelId="{1B453937-AF82-4AEF-9F4A-14CCB610B130}" type="pres">
      <dgm:prSet presAssocID="{70D1250B-1A45-4C80-8AB2-2BFB8B237240}" presName="conn2-1" presStyleLbl="parChTrans1D3" presStyleIdx="0" presStyleCnt="4"/>
      <dgm:spPr/>
      <dgm:t>
        <a:bodyPr/>
        <a:lstStyle/>
        <a:p>
          <a:endParaRPr lang="en-US"/>
        </a:p>
      </dgm:t>
    </dgm:pt>
    <dgm:pt modelId="{3642CA74-BA0C-45B3-9237-6F3BAFE66627}" type="pres">
      <dgm:prSet presAssocID="{70D1250B-1A45-4C80-8AB2-2BFB8B237240}" presName="connTx" presStyleLbl="parChTrans1D3" presStyleIdx="0" presStyleCnt="4"/>
      <dgm:spPr/>
      <dgm:t>
        <a:bodyPr/>
        <a:lstStyle/>
        <a:p>
          <a:endParaRPr lang="en-US"/>
        </a:p>
      </dgm:t>
    </dgm:pt>
    <dgm:pt modelId="{EDB53C31-01E8-4790-BD76-051843676E7B}" type="pres">
      <dgm:prSet presAssocID="{6C06C3E8-E4A9-4802-892C-6AE73ACC96C0}" presName="root2" presStyleCnt="0"/>
      <dgm:spPr/>
    </dgm:pt>
    <dgm:pt modelId="{4710D298-8C68-4C85-88C7-51905D79EEC3}" type="pres">
      <dgm:prSet presAssocID="{6C06C3E8-E4A9-4802-892C-6AE73ACC96C0}" presName="LevelTwoTextNode" presStyleLbl="node3" presStyleIdx="0" presStyleCnt="4" custScaleX="161742" custScaleY="36101" custLinFactNeighborX="47301" custLinFactNeighborY="-9911">
        <dgm:presLayoutVars>
          <dgm:chPref val="3"/>
        </dgm:presLayoutVars>
      </dgm:prSet>
      <dgm:spPr/>
      <dgm:t>
        <a:bodyPr/>
        <a:lstStyle/>
        <a:p>
          <a:pPr rtl="1"/>
          <a:endParaRPr lang="fa-IR"/>
        </a:p>
      </dgm:t>
    </dgm:pt>
    <dgm:pt modelId="{79E63D4D-766C-4A6D-A94C-2D5B7BEA5F56}" type="pres">
      <dgm:prSet presAssocID="{6C06C3E8-E4A9-4802-892C-6AE73ACC96C0}" presName="level3hierChild" presStyleCnt="0"/>
      <dgm:spPr/>
    </dgm:pt>
    <dgm:pt modelId="{2A304F90-FA32-4D5B-B979-A9CFC2D52563}" type="pres">
      <dgm:prSet presAssocID="{49CEA82A-710B-4C65-987C-C35A148D198E}" presName="conn2-1" presStyleLbl="parChTrans1D3" presStyleIdx="1" presStyleCnt="4"/>
      <dgm:spPr/>
      <dgm:t>
        <a:bodyPr/>
        <a:lstStyle/>
        <a:p>
          <a:endParaRPr lang="en-US"/>
        </a:p>
      </dgm:t>
    </dgm:pt>
    <dgm:pt modelId="{F2459BA2-7385-4443-A1C3-1BB439D17E17}" type="pres">
      <dgm:prSet presAssocID="{49CEA82A-710B-4C65-987C-C35A148D198E}" presName="connTx" presStyleLbl="parChTrans1D3" presStyleIdx="1" presStyleCnt="4"/>
      <dgm:spPr/>
      <dgm:t>
        <a:bodyPr/>
        <a:lstStyle/>
        <a:p>
          <a:endParaRPr lang="en-US"/>
        </a:p>
      </dgm:t>
    </dgm:pt>
    <dgm:pt modelId="{6F9AD64A-D964-4AA8-9A50-FFF1E487C698}" type="pres">
      <dgm:prSet presAssocID="{2A2765E9-8638-4C31-9B3B-22D23BDE2E91}" presName="root2" presStyleCnt="0"/>
      <dgm:spPr/>
    </dgm:pt>
    <dgm:pt modelId="{972BF278-45E9-4D12-B579-B062C94FB022}" type="pres">
      <dgm:prSet presAssocID="{2A2765E9-8638-4C31-9B3B-22D23BDE2E91}" presName="LevelTwoTextNode" presStyleLbl="node3" presStyleIdx="1" presStyleCnt="4" custScaleX="161742" custScaleY="36101" custLinFactNeighborX="47301" custLinFactNeighborY="-9911">
        <dgm:presLayoutVars>
          <dgm:chPref val="3"/>
        </dgm:presLayoutVars>
      </dgm:prSet>
      <dgm:spPr/>
      <dgm:t>
        <a:bodyPr/>
        <a:lstStyle/>
        <a:p>
          <a:pPr rtl="1"/>
          <a:endParaRPr lang="fa-IR"/>
        </a:p>
      </dgm:t>
    </dgm:pt>
    <dgm:pt modelId="{E68C52A7-E57B-4194-8701-45CAD5EB2743}" type="pres">
      <dgm:prSet presAssocID="{2A2765E9-8638-4C31-9B3B-22D23BDE2E91}" presName="level3hierChild" presStyleCnt="0"/>
      <dgm:spPr/>
    </dgm:pt>
    <dgm:pt modelId="{B96B2C5F-C528-46C3-9474-B516622630C3}" type="pres">
      <dgm:prSet presAssocID="{AB816480-6190-4D4D-84B0-E8758642B88F}" presName="conn2-1" presStyleLbl="parChTrans1D3" presStyleIdx="2" presStyleCnt="4"/>
      <dgm:spPr/>
      <dgm:t>
        <a:bodyPr/>
        <a:lstStyle/>
        <a:p>
          <a:endParaRPr lang="en-US"/>
        </a:p>
      </dgm:t>
    </dgm:pt>
    <dgm:pt modelId="{D9477FB4-6A7E-43CC-836D-2809D2B57EF1}" type="pres">
      <dgm:prSet presAssocID="{AB816480-6190-4D4D-84B0-E8758642B88F}" presName="connTx" presStyleLbl="parChTrans1D3" presStyleIdx="2" presStyleCnt="4"/>
      <dgm:spPr/>
      <dgm:t>
        <a:bodyPr/>
        <a:lstStyle/>
        <a:p>
          <a:endParaRPr lang="en-US"/>
        </a:p>
      </dgm:t>
    </dgm:pt>
    <dgm:pt modelId="{A46BE55E-3145-420B-B6C9-4E47CA6F6C34}" type="pres">
      <dgm:prSet presAssocID="{91E06FFB-9690-4EA1-9545-D26CC2EC68CE}" presName="root2" presStyleCnt="0"/>
      <dgm:spPr/>
    </dgm:pt>
    <dgm:pt modelId="{305521FE-232B-40B0-8A08-F64EAF7A4A79}" type="pres">
      <dgm:prSet presAssocID="{91E06FFB-9690-4EA1-9545-D26CC2EC68CE}" presName="LevelTwoTextNode" presStyleLbl="node3" presStyleIdx="2" presStyleCnt="4" custScaleX="161742" custScaleY="36101" custLinFactNeighborX="47301" custLinFactNeighborY="-9911">
        <dgm:presLayoutVars>
          <dgm:chPref val="3"/>
        </dgm:presLayoutVars>
      </dgm:prSet>
      <dgm:spPr/>
      <dgm:t>
        <a:bodyPr/>
        <a:lstStyle/>
        <a:p>
          <a:pPr rtl="1"/>
          <a:endParaRPr lang="fa-IR"/>
        </a:p>
      </dgm:t>
    </dgm:pt>
    <dgm:pt modelId="{9762C658-E017-49C0-AC7A-3E845199FCFD}" type="pres">
      <dgm:prSet presAssocID="{91E06FFB-9690-4EA1-9545-D26CC2EC68CE}" presName="level3hierChild" presStyleCnt="0"/>
      <dgm:spPr/>
    </dgm:pt>
    <dgm:pt modelId="{0FD0BE9F-6926-40A1-8F78-5D6F0C33FE9C}" type="pres">
      <dgm:prSet presAssocID="{A045C740-1662-4F18-8A7C-78DD46EDBAA7}" presName="conn2-1" presStyleLbl="parChTrans1D3" presStyleIdx="3" presStyleCnt="4"/>
      <dgm:spPr/>
      <dgm:t>
        <a:bodyPr/>
        <a:lstStyle/>
        <a:p>
          <a:endParaRPr lang="en-US"/>
        </a:p>
      </dgm:t>
    </dgm:pt>
    <dgm:pt modelId="{79894BC5-3887-409B-A542-CD7A380F1D07}" type="pres">
      <dgm:prSet presAssocID="{A045C740-1662-4F18-8A7C-78DD46EDBAA7}" presName="connTx" presStyleLbl="parChTrans1D3" presStyleIdx="3" presStyleCnt="4"/>
      <dgm:spPr/>
      <dgm:t>
        <a:bodyPr/>
        <a:lstStyle/>
        <a:p>
          <a:endParaRPr lang="en-US"/>
        </a:p>
      </dgm:t>
    </dgm:pt>
    <dgm:pt modelId="{F411655F-40D0-42E0-9A2F-879559DF165A}" type="pres">
      <dgm:prSet presAssocID="{47EE6C10-F73D-4BF1-A927-F903FC56CF55}" presName="root2" presStyleCnt="0"/>
      <dgm:spPr/>
    </dgm:pt>
    <dgm:pt modelId="{0E0CA992-D4D8-4BD3-B19E-3A7BBC44718F}" type="pres">
      <dgm:prSet presAssocID="{47EE6C10-F73D-4BF1-A927-F903FC56CF55}" presName="LevelTwoTextNode" presStyleLbl="node3" presStyleIdx="3" presStyleCnt="4" custScaleX="161742" custScaleY="36101" custLinFactNeighborX="47301" custLinFactNeighborY="-9911">
        <dgm:presLayoutVars>
          <dgm:chPref val="3"/>
        </dgm:presLayoutVars>
      </dgm:prSet>
      <dgm:spPr/>
      <dgm:t>
        <a:bodyPr/>
        <a:lstStyle/>
        <a:p>
          <a:pPr rtl="1"/>
          <a:endParaRPr lang="fa-IR"/>
        </a:p>
      </dgm:t>
    </dgm:pt>
    <dgm:pt modelId="{7D2357B5-7057-4613-A192-339911919BFA}" type="pres">
      <dgm:prSet presAssocID="{47EE6C10-F73D-4BF1-A927-F903FC56CF55}" presName="level3hierChild" presStyleCnt="0"/>
      <dgm:spPr/>
    </dgm:pt>
  </dgm:ptLst>
  <dgm:cxnLst>
    <dgm:cxn modelId="{EE3B198A-D25C-429F-80E8-503606F5087A}" type="presOf" srcId="{2A2765E9-8638-4C31-9B3B-22D23BDE2E91}" destId="{972BF278-45E9-4D12-B579-B062C94FB022}" srcOrd="0" destOrd="0" presId="urn:microsoft.com/office/officeart/2005/8/layout/hierarchy2"/>
    <dgm:cxn modelId="{AB8CFD26-FAA3-4859-822F-137741229544}" type="presOf" srcId="{AB816480-6190-4D4D-84B0-E8758642B88F}" destId="{B96B2C5F-C528-46C3-9474-B516622630C3}" srcOrd="0" destOrd="0" presId="urn:microsoft.com/office/officeart/2005/8/layout/hierarchy2"/>
    <dgm:cxn modelId="{CB02AE3F-46A4-4301-8471-6B8A2E2A6179}" type="presOf" srcId="{47EE6C10-F73D-4BF1-A927-F903FC56CF55}" destId="{0E0CA992-D4D8-4BD3-B19E-3A7BBC44718F}" srcOrd="0" destOrd="0" presId="urn:microsoft.com/office/officeart/2005/8/layout/hierarchy2"/>
    <dgm:cxn modelId="{FDC31C1A-B05E-49F6-86FF-D08484117F6B}" type="presOf" srcId="{A045C740-1662-4F18-8A7C-78DD46EDBAA7}" destId="{79894BC5-3887-409B-A542-CD7A380F1D07}" srcOrd="1" destOrd="0" presId="urn:microsoft.com/office/officeart/2005/8/layout/hierarchy2"/>
    <dgm:cxn modelId="{F9A88FE8-6F3B-4FCB-B17C-635E063A2437}" srcId="{C74E4526-A6BF-4752-9E64-3F043344AC00}" destId="{47EE6C10-F73D-4BF1-A927-F903FC56CF55}" srcOrd="3" destOrd="0" parTransId="{A045C740-1662-4F18-8A7C-78DD46EDBAA7}" sibTransId="{84E0E59B-70F2-4464-838D-52CA8E751D5B}"/>
    <dgm:cxn modelId="{3A36AFFF-19CD-408E-8E99-4920D7F73CBA}" type="presOf" srcId="{C74E4526-A6BF-4752-9E64-3F043344AC00}" destId="{226BC121-D0A0-4AEF-939A-E1040C17AFF8}" srcOrd="0" destOrd="0" presId="urn:microsoft.com/office/officeart/2005/8/layout/hierarchy2"/>
    <dgm:cxn modelId="{F9468D05-0783-4C88-9849-777EF9931E85}" type="presOf" srcId="{70D1250B-1A45-4C80-8AB2-2BFB8B237240}" destId="{3642CA74-BA0C-45B3-9237-6F3BAFE66627}" srcOrd="1" destOrd="0" presId="urn:microsoft.com/office/officeart/2005/8/layout/hierarchy2"/>
    <dgm:cxn modelId="{72109AAA-4AE4-4F0C-A670-7608D28AD1E6}" type="presOf" srcId="{A045C740-1662-4F18-8A7C-78DD46EDBAA7}" destId="{0FD0BE9F-6926-40A1-8F78-5D6F0C33FE9C}" srcOrd="0" destOrd="0" presId="urn:microsoft.com/office/officeart/2005/8/layout/hierarchy2"/>
    <dgm:cxn modelId="{76DC625C-0524-4D89-8307-5258E7F23462}" type="presOf" srcId="{70D1250B-1A45-4C80-8AB2-2BFB8B237240}" destId="{1B453937-AF82-4AEF-9F4A-14CCB610B130}" srcOrd="0" destOrd="0" presId="urn:microsoft.com/office/officeart/2005/8/layout/hierarchy2"/>
    <dgm:cxn modelId="{1BFEED71-F460-42CB-A678-863B5327AE57}" srcId="{C74E4526-A6BF-4752-9E64-3F043344AC00}" destId="{2A2765E9-8638-4C31-9B3B-22D23BDE2E91}" srcOrd="1" destOrd="0" parTransId="{49CEA82A-710B-4C65-987C-C35A148D198E}" sibTransId="{7018BF08-BF89-4B08-ADCA-31CB12CC85F0}"/>
    <dgm:cxn modelId="{E51AFBF4-3E0C-4B2B-9E2B-B67AA87137D7}" srcId="{AED8A0F5-6B04-470E-9931-6A0A80A8EFD9}" destId="{AE4D896D-E7C6-4F12-8A9A-43B31D9C1DF5}" srcOrd="0" destOrd="0" parTransId="{551ABFB7-79BB-41A4-9030-7D7BFA2D59E1}" sibTransId="{281D82D0-A004-46CE-89F1-4073BC07927C}"/>
    <dgm:cxn modelId="{7914E591-A995-4DE8-A3BB-5384B85A8A86}" type="presOf" srcId="{91E06FFB-9690-4EA1-9545-D26CC2EC68CE}" destId="{305521FE-232B-40B0-8A08-F64EAF7A4A79}" srcOrd="0" destOrd="0" presId="urn:microsoft.com/office/officeart/2005/8/layout/hierarchy2"/>
    <dgm:cxn modelId="{819E864F-0246-47C0-9BF0-690AA430D216}" type="presOf" srcId="{AE4D896D-E7C6-4F12-8A9A-43B31D9C1DF5}" destId="{6907C3DB-80FB-40F9-A2C0-EF25A0771AA1}" srcOrd="0" destOrd="0" presId="urn:microsoft.com/office/officeart/2005/8/layout/hierarchy2"/>
    <dgm:cxn modelId="{FE1FC44B-A3E2-4813-B6DE-E18B46C91A18}" type="presOf" srcId="{6C06C3E8-E4A9-4802-892C-6AE73ACC96C0}" destId="{4710D298-8C68-4C85-88C7-51905D79EEC3}" srcOrd="0" destOrd="0" presId="urn:microsoft.com/office/officeart/2005/8/layout/hierarchy2"/>
    <dgm:cxn modelId="{B76E9444-B930-4FDF-A094-2881DD8C2667}" type="presOf" srcId="{01F1BDBD-2AEA-4CED-A1EC-AF82E055E482}" destId="{506CB5AC-4DED-4A44-98FB-F08933C9795F}" srcOrd="0" destOrd="0" presId="urn:microsoft.com/office/officeart/2005/8/layout/hierarchy2"/>
    <dgm:cxn modelId="{78638284-0380-407D-A7FD-2E36B5B96294}" type="presOf" srcId="{01F1BDBD-2AEA-4CED-A1EC-AF82E055E482}" destId="{4FEC1C8A-D6D6-400C-96CE-6CBD2D42C0F9}" srcOrd="1" destOrd="0" presId="urn:microsoft.com/office/officeart/2005/8/layout/hierarchy2"/>
    <dgm:cxn modelId="{B502C2EE-C688-4D6F-901A-CA9C7E5227E1}" srcId="{00DA7D80-D20A-48E3-9DB9-151EA07D4381}" destId="{AED8A0F5-6B04-470E-9931-6A0A80A8EFD9}" srcOrd="0" destOrd="0" parTransId="{798B3018-B5A7-4C17-91BA-27ACCA4645B9}" sibTransId="{DE393774-8DA7-4A57-B360-5F2D4742CB2B}"/>
    <dgm:cxn modelId="{8AAEC307-6852-4FD8-8A83-B52C42374CD5}" srcId="{C74E4526-A6BF-4752-9E64-3F043344AC00}" destId="{91E06FFB-9690-4EA1-9545-D26CC2EC68CE}" srcOrd="2" destOrd="0" parTransId="{AB816480-6190-4D4D-84B0-E8758642B88F}" sibTransId="{B45C5AEA-B8ED-4052-916F-CB3F61C0FBB2}"/>
    <dgm:cxn modelId="{BB6EF364-28C9-457F-926D-53BC730606F4}" type="presOf" srcId="{00DA7D80-D20A-48E3-9DB9-151EA07D4381}" destId="{55603E2A-0E85-4B5B-BFB1-0F93DA174EE9}" srcOrd="0" destOrd="0" presId="urn:microsoft.com/office/officeart/2005/8/layout/hierarchy2"/>
    <dgm:cxn modelId="{F440B3CC-91F9-4361-A9FF-3413F09CB439}" type="presOf" srcId="{AED8A0F5-6B04-470E-9931-6A0A80A8EFD9}" destId="{D5718F4D-EFC3-4C36-8023-503D23D582D5}" srcOrd="0" destOrd="0" presId="urn:microsoft.com/office/officeart/2005/8/layout/hierarchy2"/>
    <dgm:cxn modelId="{897ECBD0-9B33-4A40-BD82-E5B0F9DFDCAC}" type="presOf" srcId="{551ABFB7-79BB-41A4-9030-7D7BFA2D59E1}" destId="{FD834082-93CB-4E15-B13F-CE68DB637561}" srcOrd="0" destOrd="0" presId="urn:microsoft.com/office/officeart/2005/8/layout/hierarchy2"/>
    <dgm:cxn modelId="{A1EA05F8-1788-466C-BE88-631A7F3975C0}" srcId="{C74E4526-A6BF-4752-9E64-3F043344AC00}" destId="{6C06C3E8-E4A9-4802-892C-6AE73ACC96C0}" srcOrd="0" destOrd="0" parTransId="{70D1250B-1A45-4C80-8AB2-2BFB8B237240}" sibTransId="{92B65C3F-253A-45A7-B7D7-3DB88DF90A87}"/>
    <dgm:cxn modelId="{108D1C73-68A9-4EEE-B20A-DF9DB826B59C}" type="presOf" srcId="{49CEA82A-710B-4C65-987C-C35A148D198E}" destId="{2A304F90-FA32-4D5B-B979-A9CFC2D52563}" srcOrd="0" destOrd="0" presId="urn:microsoft.com/office/officeart/2005/8/layout/hierarchy2"/>
    <dgm:cxn modelId="{F4F3B63A-21CB-4ED0-9BA3-FE2CA4C7542A}" type="presOf" srcId="{49CEA82A-710B-4C65-987C-C35A148D198E}" destId="{F2459BA2-7385-4443-A1C3-1BB439D17E17}" srcOrd="1" destOrd="0" presId="urn:microsoft.com/office/officeart/2005/8/layout/hierarchy2"/>
    <dgm:cxn modelId="{89DB18DC-C5B3-497E-A14C-978D4692E3EE}" type="presOf" srcId="{AB816480-6190-4D4D-84B0-E8758642B88F}" destId="{D9477FB4-6A7E-43CC-836D-2809D2B57EF1}" srcOrd="1" destOrd="0" presId="urn:microsoft.com/office/officeart/2005/8/layout/hierarchy2"/>
    <dgm:cxn modelId="{90EB0A6E-29A2-4B69-9BCB-830855CC25B8}" type="presOf" srcId="{551ABFB7-79BB-41A4-9030-7D7BFA2D59E1}" destId="{4635E4D3-2B9A-45CA-A95F-55148473DB5A}" srcOrd="1" destOrd="0" presId="urn:microsoft.com/office/officeart/2005/8/layout/hierarchy2"/>
    <dgm:cxn modelId="{99C77C02-3B62-4219-8CF4-AA69CA624FA4}" srcId="{AED8A0F5-6B04-470E-9931-6A0A80A8EFD9}" destId="{C74E4526-A6BF-4752-9E64-3F043344AC00}" srcOrd="1" destOrd="0" parTransId="{01F1BDBD-2AEA-4CED-A1EC-AF82E055E482}" sibTransId="{599087A5-F4E4-4770-83DE-1472234C8974}"/>
    <dgm:cxn modelId="{07691AA4-1F1A-46D5-8423-F96438FA482F}" type="presParOf" srcId="{55603E2A-0E85-4B5B-BFB1-0F93DA174EE9}" destId="{C9F1A07E-3EA4-4621-AB7F-084731D5C76C}" srcOrd="0" destOrd="0" presId="urn:microsoft.com/office/officeart/2005/8/layout/hierarchy2"/>
    <dgm:cxn modelId="{8C74BDEB-2E14-4C76-9DAE-DA06F1F4F316}" type="presParOf" srcId="{C9F1A07E-3EA4-4621-AB7F-084731D5C76C}" destId="{D5718F4D-EFC3-4C36-8023-503D23D582D5}" srcOrd="0" destOrd="0" presId="urn:microsoft.com/office/officeart/2005/8/layout/hierarchy2"/>
    <dgm:cxn modelId="{3BD5351B-1F7C-430F-972B-A2EE34609887}" type="presParOf" srcId="{C9F1A07E-3EA4-4621-AB7F-084731D5C76C}" destId="{7535F737-66A8-4C51-8331-DA5B0FC5AD03}" srcOrd="1" destOrd="0" presId="urn:microsoft.com/office/officeart/2005/8/layout/hierarchy2"/>
    <dgm:cxn modelId="{D5A4D137-85F0-4C0D-95BC-DD86C6BF7692}" type="presParOf" srcId="{7535F737-66A8-4C51-8331-DA5B0FC5AD03}" destId="{FD834082-93CB-4E15-B13F-CE68DB637561}" srcOrd="0" destOrd="0" presId="urn:microsoft.com/office/officeart/2005/8/layout/hierarchy2"/>
    <dgm:cxn modelId="{CA5449AC-4A88-482D-BC0D-1F65466B6F18}" type="presParOf" srcId="{FD834082-93CB-4E15-B13F-CE68DB637561}" destId="{4635E4D3-2B9A-45CA-A95F-55148473DB5A}" srcOrd="0" destOrd="0" presId="urn:microsoft.com/office/officeart/2005/8/layout/hierarchy2"/>
    <dgm:cxn modelId="{DCE4EE65-8307-4C33-AD3F-4C0F34FC8F06}" type="presParOf" srcId="{7535F737-66A8-4C51-8331-DA5B0FC5AD03}" destId="{F97BD153-7FA5-43DA-81E6-69AEEFD49C9E}" srcOrd="1" destOrd="0" presId="urn:microsoft.com/office/officeart/2005/8/layout/hierarchy2"/>
    <dgm:cxn modelId="{E9635D79-6A7C-4383-A125-04C7B9F04628}" type="presParOf" srcId="{F97BD153-7FA5-43DA-81E6-69AEEFD49C9E}" destId="{6907C3DB-80FB-40F9-A2C0-EF25A0771AA1}" srcOrd="0" destOrd="0" presId="urn:microsoft.com/office/officeart/2005/8/layout/hierarchy2"/>
    <dgm:cxn modelId="{9FEBA569-EB30-4D5A-8104-4F735685673F}" type="presParOf" srcId="{F97BD153-7FA5-43DA-81E6-69AEEFD49C9E}" destId="{F4A01013-D616-485C-BE16-CDC248F3159A}" srcOrd="1" destOrd="0" presId="urn:microsoft.com/office/officeart/2005/8/layout/hierarchy2"/>
    <dgm:cxn modelId="{D84189C3-C719-4641-9859-36D4A91A25A5}" type="presParOf" srcId="{7535F737-66A8-4C51-8331-DA5B0FC5AD03}" destId="{506CB5AC-4DED-4A44-98FB-F08933C9795F}" srcOrd="2" destOrd="0" presId="urn:microsoft.com/office/officeart/2005/8/layout/hierarchy2"/>
    <dgm:cxn modelId="{678E75A7-6FD6-4E54-92CA-1BF4D017EB83}" type="presParOf" srcId="{506CB5AC-4DED-4A44-98FB-F08933C9795F}" destId="{4FEC1C8A-D6D6-400C-96CE-6CBD2D42C0F9}" srcOrd="0" destOrd="0" presId="urn:microsoft.com/office/officeart/2005/8/layout/hierarchy2"/>
    <dgm:cxn modelId="{88C0A377-23EB-4DD4-A2D3-AD9EE03E4A17}" type="presParOf" srcId="{7535F737-66A8-4C51-8331-DA5B0FC5AD03}" destId="{DD4CD943-93D3-4F98-A5B0-004FF88B2EA7}" srcOrd="3" destOrd="0" presId="urn:microsoft.com/office/officeart/2005/8/layout/hierarchy2"/>
    <dgm:cxn modelId="{6D1E6DFF-9BF7-4F16-A9AF-EF8E080509D5}" type="presParOf" srcId="{DD4CD943-93D3-4F98-A5B0-004FF88B2EA7}" destId="{226BC121-D0A0-4AEF-939A-E1040C17AFF8}" srcOrd="0" destOrd="0" presId="urn:microsoft.com/office/officeart/2005/8/layout/hierarchy2"/>
    <dgm:cxn modelId="{55DDB416-BA76-4066-911B-552E13C25980}" type="presParOf" srcId="{DD4CD943-93D3-4F98-A5B0-004FF88B2EA7}" destId="{B5A7363F-AEC3-463F-A2C9-203F8189FC3A}" srcOrd="1" destOrd="0" presId="urn:microsoft.com/office/officeart/2005/8/layout/hierarchy2"/>
    <dgm:cxn modelId="{44BD7007-678C-4A8A-B2DC-C3CA5349DD6E}" type="presParOf" srcId="{B5A7363F-AEC3-463F-A2C9-203F8189FC3A}" destId="{1B453937-AF82-4AEF-9F4A-14CCB610B130}" srcOrd="0" destOrd="0" presId="urn:microsoft.com/office/officeart/2005/8/layout/hierarchy2"/>
    <dgm:cxn modelId="{E87BB1CF-BB01-421A-A86A-6654CAA1C2EC}" type="presParOf" srcId="{1B453937-AF82-4AEF-9F4A-14CCB610B130}" destId="{3642CA74-BA0C-45B3-9237-6F3BAFE66627}" srcOrd="0" destOrd="0" presId="urn:microsoft.com/office/officeart/2005/8/layout/hierarchy2"/>
    <dgm:cxn modelId="{FF5FCE89-9841-415B-8FED-1E70B6145D77}" type="presParOf" srcId="{B5A7363F-AEC3-463F-A2C9-203F8189FC3A}" destId="{EDB53C31-01E8-4790-BD76-051843676E7B}" srcOrd="1" destOrd="0" presId="urn:microsoft.com/office/officeart/2005/8/layout/hierarchy2"/>
    <dgm:cxn modelId="{036EC161-0D45-43AA-B2DF-748C624F8C71}" type="presParOf" srcId="{EDB53C31-01E8-4790-BD76-051843676E7B}" destId="{4710D298-8C68-4C85-88C7-51905D79EEC3}" srcOrd="0" destOrd="0" presId="urn:microsoft.com/office/officeart/2005/8/layout/hierarchy2"/>
    <dgm:cxn modelId="{38916017-F4B4-4C74-AAFA-9699EDF52C77}" type="presParOf" srcId="{EDB53C31-01E8-4790-BD76-051843676E7B}" destId="{79E63D4D-766C-4A6D-A94C-2D5B7BEA5F56}" srcOrd="1" destOrd="0" presId="urn:microsoft.com/office/officeart/2005/8/layout/hierarchy2"/>
    <dgm:cxn modelId="{3D2E48F1-9CBE-4FBC-B555-B950FDAA52A2}" type="presParOf" srcId="{B5A7363F-AEC3-463F-A2C9-203F8189FC3A}" destId="{2A304F90-FA32-4D5B-B979-A9CFC2D52563}" srcOrd="2" destOrd="0" presId="urn:microsoft.com/office/officeart/2005/8/layout/hierarchy2"/>
    <dgm:cxn modelId="{0EF23159-6416-41C5-8C6E-E9C2FD9FBB95}" type="presParOf" srcId="{2A304F90-FA32-4D5B-B979-A9CFC2D52563}" destId="{F2459BA2-7385-4443-A1C3-1BB439D17E17}" srcOrd="0" destOrd="0" presId="urn:microsoft.com/office/officeart/2005/8/layout/hierarchy2"/>
    <dgm:cxn modelId="{E131DAFB-FEAA-4DED-A458-0BAA369D5826}" type="presParOf" srcId="{B5A7363F-AEC3-463F-A2C9-203F8189FC3A}" destId="{6F9AD64A-D964-4AA8-9A50-FFF1E487C698}" srcOrd="3" destOrd="0" presId="urn:microsoft.com/office/officeart/2005/8/layout/hierarchy2"/>
    <dgm:cxn modelId="{D0685AF2-DE9A-4CFB-AFFD-D95DEFA05CF4}" type="presParOf" srcId="{6F9AD64A-D964-4AA8-9A50-FFF1E487C698}" destId="{972BF278-45E9-4D12-B579-B062C94FB022}" srcOrd="0" destOrd="0" presId="urn:microsoft.com/office/officeart/2005/8/layout/hierarchy2"/>
    <dgm:cxn modelId="{7DFB4E7B-01A2-405C-B7E1-CD2BEF2EC92A}" type="presParOf" srcId="{6F9AD64A-D964-4AA8-9A50-FFF1E487C698}" destId="{E68C52A7-E57B-4194-8701-45CAD5EB2743}" srcOrd="1" destOrd="0" presId="urn:microsoft.com/office/officeart/2005/8/layout/hierarchy2"/>
    <dgm:cxn modelId="{FBB65A89-CB9F-4DA9-888B-2EDE1A7E3A23}" type="presParOf" srcId="{B5A7363F-AEC3-463F-A2C9-203F8189FC3A}" destId="{B96B2C5F-C528-46C3-9474-B516622630C3}" srcOrd="4" destOrd="0" presId="urn:microsoft.com/office/officeart/2005/8/layout/hierarchy2"/>
    <dgm:cxn modelId="{4F4D3EB0-DDEC-4DD5-85B7-4DFFBE2F9FC3}" type="presParOf" srcId="{B96B2C5F-C528-46C3-9474-B516622630C3}" destId="{D9477FB4-6A7E-43CC-836D-2809D2B57EF1}" srcOrd="0" destOrd="0" presId="urn:microsoft.com/office/officeart/2005/8/layout/hierarchy2"/>
    <dgm:cxn modelId="{EC6C3987-4CEE-45FA-B945-FB8FFBEC374F}" type="presParOf" srcId="{B5A7363F-AEC3-463F-A2C9-203F8189FC3A}" destId="{A46BE55E-3145-420B-B6C9-4E47CA6F6C34}" srcOrd="5" destOrd="0" presId="urn:microsoft.com/office/officeart/2005/8/layout/hierarchy2"/>
    <dgm:cxn modelId="{3EF40953-5331-47E4-9861-CE18F3C98086}" type="presParOf" srcId="{A46BE55E-3145-420B-B6C9-4E47CA6F6C34}" destId="{305521FE-232B-40B0-8A08-F64EAF7A4A79}" srcOrd="0" destOrd="0" presId="urn:microsoft.com/office/officeart/2005/8/layout/hierarchy2"/>
    <dgm:cxn modelId="{F7B2F08B-A4CE-4B73-ABA6-30A63BE010F2}" type="presParOf" srcId="{A46BE55E-3145-420B-B6C9-4E47CA6F6C34}" destId="{9762C658-E017-49C0-AC7A-3E845199FCFD}" srcOrd="1" destOrd="0" presId="urn:microsoft.com/office/officeart/2005/8/layout/hierarchy2"/>
    <dgm:cxn modelId="{C4F22DE7-E04A-4FD8-AB77-8C911064B7FC}" type="presParOf" srcId="{B5A7363F-AEC3-463F-A2C9-203F8189FC3A}" destId="{0FD0BE9F-6926-40A1-8F78-5D6F0C33FE9C}" srcOrd="6" destOrd="0" presId="urn:microsoft.com/office/officeart/2005/8/layout/hierarchy2"/>
    <dgm:cxn modelId="{7815E80E-B5DA-4B3D-8858-43731F36618E}" type="presParOf" srcId="{0FD0BE9F-6926-40A1-8F78-5D6F0C33FE9C}" destId="{79894BC5-3887-409B-A542-CD7A380F1D07}" srcOrd="0" destOrd="0" presId="urn:microsoft.com/office/officeart/2005/8/layout/hierarchy2"/>
    <dgm:cxn modelId="{7F19BA9A-8974-4FC6-9DF4-336D536AB5BE}" type="presParOf" srcId="{B5A7363F-AEC3-463F-A2C9-203F8189FC3A}" destId="{F411655F-40D0-42E0-9A2F-879559DF165A}" srcOrd="7" destOrd="0" presId="urn:microsoft.com/office/officeart/2005/8/layout/hierarchy2"/>
    <dgm:cxn modelId="{C534B357-E00A-426B-897E-1E7E3525986E}" type="presParOf" srcId="{F411655F-40D0-42E0-9A2F-879559DF165A}" destId="{0E0CA992-D4D8-4BD3-B19E-3A7BBC44718F}" srcOrd="0" destOrd="0" presId="urn:microsoft.com/office/officeart/2005/8/layout/hierarchy2"/>
    <dgm:cxn modelId="{657D3503-26D6-4320-BA7B-A4816ADA347C}" type="presParOf" srcId="{F411655F-40D0-42E0-9A2F-879559DF165A}" destId="{7D2357B5-7057-4613-A192-339911919BFA}" srcOrd="1" destOrd="0" presId="urn:microsoft.com/office/officeart/2005/8/layout/hierarchy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0DA7D80-D20A-48E3-9DB9-151EA07D4381}"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pPr rtl="1"/>
          <a:endParaRPr lang="fa-IR"/>
        </a:p>
      </dgm:t>
    </dgm:pt>
    <dgm:pt modelId="{AED8A0F5-6B04-470E-9931-6A0A80A8EFD9}">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lnSpc>
              <a:spcPct val="100000"/>
            </a:lnSpc>
            <a:spcAft>
              <a:spcPts val="0"/>
            </a:spcAft>
          </a:pPr>
          <a:r>
            <a:rPr lang="fa-IR" sz="4000" b="0" dirty="0" smtClean="0">
              <a:solidFill>
                <a:schemeClr val="tx2">
                  <a:lumMod val="50000"/>
                </a:schemeClr>
              </a:solidFill>
              <a:cs typeface="2  Badr" pitchFamily="2" charset="-78"/>
            </a:rPr>
            <a:t>افعال القلوب</a:t>
          </a:r>
          <a:endParaRPr lang="fa-IR" sz="4000" b="0" dirty="0">
            <a:solidFill>
              <a:schemeClr val="tx2">
                <a:lumMod val="50000"/>
              </a:schemeClr>
            </a:solidFill>
            <a:cs typeface="2  Badr" pitchFamily="2" charset="-78"/>
          </a:endParaRPr>
        </a:p>
      </dgm:t>
    </dgm:pt>
    <dgm:pt modelId="{798B3018-B5A7-4C17-91BA-27ACCA4645B9}" type="parTrans" cxnId="{B502C2EE-C688-4D6F-901A-CA9C7E5227E1}">
      <dgm:prSet/>
      <dgm:spPr/>
      <dgm:t>
        <a:bodyPr/>
        <a:lstStyle/>
        <a:p>
          <a:pPr rtl="1"/>
          <a:endParaRPr lang="fa-IR" b="1">
            <a:cs typeface="2  Badr" pitchFamily="2" charset="-78"/>
          </a:endParaRPr>
        </a:p>
      </dgm:t>
    </dgm:pt>
    <dgm:pt modelId="{DE393774-8DA7-4A57-B360-5F2D4742CB2B}" type="sibTrans" cxnId="{B502C2EE-C688-4D6F-901A-CA9C7E5227E1}">
      <dgm:prSet/>
      <dgm:spPr/>
      <dgm:t>
        <a:bodyPr/>
        <a:lstStyle/>
        <a:p>
          <a:pPr rtl="1"/>
          <a:endParaRPr lang="fa-IR" b="1">
            <a:cs typeface="2  Badr" pitchFamily="2" charset="-78"/>
          </a:endParaRPr>
        </a:p>
      </dgm:t>
    </dgm:pt>
    <dgm:pt modelId="{AE4D896D-E7C6-4F12-8A9A-43B31D9C1DF5}">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baseline="0" dirty="0" smtClean="0">
              <a:solidFill>
                <a:schemeClr val="tx2">
                  <a:lumMod val="50000"/>
                </a:schemeClr>
              </a:solidFill>
              <a:cs typeface="2  Badr" pitchFamily="2" charset="-78"/>
            </a:rPr>
            <a:t>تنصب المبتدأ و الخبر مفعولین</a:t>
          </a:r>
          <a:endParaRPr lang="fa-IR" sz="2400" b="1" baseline="0" dirty="0">
            <a:solidFill>
              <a:schemeClr val="tx2">
                <a:lumMod val="50000"/>
              </a:schemeClr>
            </a:solidFill>
            <a:cs typeface="2  Badr" pitchFamily="2" charset="-78"/>
          </a:endParaRPr>
        </a:p>
      </dgm:t>
    </dgm:pt>
    <dgm:pt modelId="{551ABFB7-79BB-41A4-9030-7D7BFA2D59E1}" type="parTrans" cxnId="{E51AFBF4-3E0C-4B2B-9E2B-B67AA87137D7}">
      <dgm:prSet/>
      <dgm:spPr/>
      <dgm:t>
        <a:bodyPr/>
        <a:lstStyle/>
        <a:p>
          <a:pPr rtl="1"/>
          <a:endParaRPr lang="fa-IR"/>
        </a:p>
      </dgm:t>
    </dgm:pt>
    <dgm:pt modelId="{281D82D0-A004-46CE-89F1-4073BC07927C}" type="sibTrans" cxnId="{E51AFBF4-3E0C-4B2B-9E2B-B67AA87137D7}">
      <dgm:prSet/>
      <dgm:spPr/>
      <dgm:t>
        <a:bodyPr/>
        <a:lstStyle/>
        <a:p>
          <a:pPr rtl="1"/>
          <a:endParaRPr lang="fa-IR"/>
        </a:p>
      </dgm:t>
    </dgm:pt>
    <dgm:pt modelId="{C74E4526-A6BF-4752-9E64-3F043344AC00}">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baseline="0" dirty="0" smtClean="0">
              <a:solidFill>
                <a:schemeClr val="tx2">
                  <a:lumMod val="50000"/>
                </a:schemeClr>
              </a:solidFill>
              <a:cs typeface="2  Badr" pitchFamily="2" charset="-78"/>
            </a:rPr>
            <a:t>لا یجوز حذف احدهما وحده</a:t>
          </a:r>
          <a:endParaRPr lang="fa-IR" b="1" baseline="0" dirty="0">
            <a:solidFill>
              <a:schemeClr val="tx2">
                <a:lumMod val="50000"/>
              </a:schemeClr>
            </a:solidFill>
            <a:cs typeface="2  Badr" pitchFamily="2" charset="-78"/>
          </a:endParaRPr>
        </a:p>
      </dgm:t>
    </dgm:pt>
    <dgm:pt modelId="{01F1BDBD-2AEA-4CED-A1EC-AF82E055E482}" type="parTrans" cxnId="{99C77C02-3B62-4219-8CF4-AA69CA624FA4}">
      <dgm:prSet/>
      <dgm:spPr/>
      <dgm:t>
        <a:bodyPr/>
        <a:lstStyle/>
        <a:p>
          <a:pPr rtl="1"/>
          <a:endParaRPr lang="fa-IR"/>
        </a:p>
      </dgm:t>
    </dgm:pt>
    <dgm:pt modelId="{599087A5-F4E4-4770-83DE-1472234C8974}" type="sibTrans" cxnId="{99C77C02-3B62-4219-8CF4-AA69CA624FA4}">
      <dgm:prSet/>
      <dgm:spPr/>
      <dgm:t>
        <a:bodyPr/>
        <a:lstStyle/>
        <a:p>
          <a:pPr rtl="1"/>
          <a:endParaRPr lang="fa-IR"/>
        </a:p>
      </dgm:t>
    </dgm:pt>
    <dgm:pt modelId="{6367CC5B-6FB6-43D5-94CF-2A4CDD1D750D}">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baseline="0" dirty="0" smtClean="0">
              <a:solidFill>
                <a:schemeClr val="tx2">
                  <a:lumMod val="50000"/>
                </a:schemeClr>
              </a:solidFill>
              <a:cs typeface="2  Badr" pitchFamily="2" charset="-78"/>
            </a:rPr>
            <a:t> </a:t>
          </a:r>
          <a:r>
            <a:rPr lang="fa-IR" b="1" baseline="0" dirty="0" smtClean="0">
              <a:ln>
                <a:solidFill>
                  <a:srgbClr val="FF0000"/>
                </a:solidFill>
              </a:ln>
              <a:solidFill>
                <a:srgbClr val="FFFF00"/>
              </a:solidFill>
              <a:cs typeface="2  Badr" pitchFamily="2" charset="-78"/>
            </a:rPr>
            <a:t>الالغاء:</a:t>
          </a:r>
          <a:r>
            <a:rPr lang="fa-IR" b="1" baseline="0" dirty="0" smtClean="0">
              <a:solidFill>
                <a:schemeClr val="tx2">
                  <a:lumMod val="50000"/>
                </a:schemeClr>
              </a:solidFill>
              <a:cs typeface="2  Badr" pitchFamily="2" charset="-78"/>
            </a:rPr>
            <a:t> اذا توسطت بین المبتدأ و الخبر او تأخرت، جاز ابطال عملها لفظاَ و محلاً</a:t>
          </a:r>
          <a:endParaRPr lang="fa-IR" b="1" baseline="0" dirty="0">
            <a:solidFill>
              <a:schemeClr val="tx2">
                <a:lumMod val="50000"/>
              </a:schemeClr>
            </a:solidFill>
            <a:cs typeface="2  Badr" pitchFamily="2" charset="-78"/>
          </a:endParaRPr>
        </a:p>
      </dgm:t>
    </dgm:pt>
    <dgm:pt modelId="{61EA71C0-F789-499B-B0D9-7FB0EBE6EB73}" type="parTrans" cxnId="{1B3821CA-D741-47DE-9B03-9AD0B39F5B4C}">
      <dgm:prSet/>
      <dgm:spPr/>
      <dgm:t>
        <a:bodyPr/>
        <a:lstStyle/>
        <a:p>
          <a:pPr rtl="1"/>
          <a:endParaRPr lang="fa-IR"/>
        </a:p>
      </dgm:t>
    </dgm:pt>
    <dgm:pt modelId="{4217A79C-7191-462F-8108-C68997046010}" type="sibTrans" cxnId="{1B3821CA-D741-47DE-9B03-9AD0B39F5B4C}">
      <dgm:prSet/>
      <dgm:spPr/>
      <dgm:t>
        <a:bodyPr/>
        <a:lstStyle/>
        <a:p>
          <a:pPr rtl="1"/>
          <a:endParaRPr lang="fa-IR"/>
        </a:p>
      </dgm:t>
    </dgm:pt>
    <dgm:pt modelId="{D74F2CC9-F296-4062-9E78-531ACA0D0B4C}">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baseline="0" dirty="0" smtClean="0">
              <a:ln>
                <a:solidFill>
                  <a:srgbClr val="FF0000"/>
                </a:solidFill>
              </a:ln>
              <a:solidFill>
                <a:srgbClr val="FFFF00"/>
              </a:solidFill>
              <a:cs typeface="2  Badr" pitchFamily="2" charset="-78"/>
            </a:rPr>
            <a:t>التعلیق:</a:t>
          </a:r>
          <a:r>
            <a:rPr lang="fa-IR" b="1" baseline="0" dirty="0" smtClean="0">
              <a:ln>
                <a:solidFill>
                  <a:srgbClr val="FF0000"/>
                </a:solidFill>
              </a:ln>
              <a:solidFill>
                <a:schemeClr val="tx2">
                  <a:lumMod val="50000"/>
                </a:schemeClr>
              </a:solidFill>
              <a:cs typeface="2  Badr" pitchFamily="2" charset="-78"/>
            </a:rPr>
            <a:t> </a:t>
          </a:r>
          <a:r>
            <a:rPr lang="fa-IR" b="1" baseline="0" dirty="0" smtClean="0">
              <a:solidFill>
                <a:schemeClr val="tx2">
                  <a:lumMod val="50000"/>
                </a:schemeClr>
              </a:solidFill>
              <a:cs typeface="2  Badr" pitchFamily="2" charset="-78"/>
            </a:rPr>
            <a:t>اذا دخلت علی «الاستفهام» او «النفی» او «اللام» او«القسم» وجب ابطال عملها لفظاًَ فقط</a:t>
          </a:r>
          <a:endParaRPr lang="fa-IR" b="1" baseline="0" dirty="0">
            <a:solidFill>
              <a:schemeClr val="tx2">
                <a:lumMod val="50000"/>
              </a:schemeClr>
            </a:solidFill>
            <a:cs typeface="2  Badr" pitchFamily="2" charset="-78"/>
          </a:endParaRPr>
        </a:p>
      </dgm:t>
    </dgm:pt>
    <dgm:pt modelId="{12C117D3-85CC-4B1D-8D36-5C691F074E23}" type="parTrans" cxnId="{DAABE1E3-FA89-4261-B4B0-D54C31DDA0FC}">
      <dgm:prSet/>
      <dgm:spPr/>
      <dgm:t>
        <a:bodyPr/>
        <a:lstStyle/>
        <a:p>
          <a:pPr rtl="1"/>
          <a:endParaRPr lang="fa-IR"/>
        </a:p>
      </dgm:t>
    </dgm:pt>
    <dgm:pt modelId="{2298F22E-7F81-42D5-BC4D-5F6D43CB405D}" type="sibTrans" cxnId="{DAABE1E3-FA89-4261-B4B0-D54C31DDA0FC}">
      <dgm:prSet/>
      <dgm:spPr/>
      <dgm:t>
        <a:bodyPr/>
        <a:lstStyle/>
        <a:p>
          <a:pPr rtl="1"/>
          <a:endParaRPr lang="fa-IR"/>
        </a:p>
      </dgm:t>
    </dgm:pt>
    <dgm:pt modelId="{55603E2A-0E85-4B5B-BFB1-0F93DA174EE9}" type="pres">
      <dgm:prSet presAssocID="{00DA7D80-D20A-48E3-9DB9-151EA07D4381}" presName="diagram" presStyleCnt="0">
        <dgm:presLayoutVars>
          <dgm:chPref val="1"/>
          <dgm:dir val="rev"/>
          <dgm:animOne val="branch"/>
          <dgm:animLvl val="lvl"/>
          <dgm:resizeHandles val="exact"/>
        </dgm:presLayoutVars>
      </dgm:prSet>
      <dgm:spPr/>
      <dgm:t>
        <a:bodyPr/>
        <a:lstStyle/>
        <a:p>
          <a:pPr rtl="1"/>
          <a:endParaRPr lang="fa-IR"/>
        </a:p>
      </dgm:t>
    </dgm:pt>
    <dgm:pt modelId="{C9F1A07E-3EA4-4621-AB7F-084731D5C76C}" type="pres">
      <dgm:prSet presAssocID="{AED8A0F5-6B04-470E-9931-6A0A80A8EFD9}" presName="root1" presStyleCnt="0"/>
      <dgm:spPr/>
      <dgm:t>
        <a:bodyPr/>
        <a:lstStyle/>
        <a:p>
          <a:pPr rtl="1"/>
          <a:endParaRPr lang="fa-IR"/>
        </a:p>
      </dgm:t>
    </dgm:pt>
    <dgm:pt modelId="{D5718F4D-EFC3-4C36-8023-503D23D582D5}" type="pres">
      <dgm:prSet presAssocID="{AED8A0F5-6B04-470E-9931-6A0A80A8EFD9}" presName="LevelOneTextNode" presStyleLbl="node0" presStyleIdx="0" presStyleCnt="1" custScaleX="34419" custScaleY="105908" custLinFactNeighborX="2700" custLinFactNeighborY="-1280">
        <dgm:presLayoutVars>
          <dgm:chPref val="3"/>
        </dgm:presLayoutVars>
      </dgm:prSet>
      <dgm:spPr/>
      <dgm:t>
        <a:bodyPr/>
        <a:lstStyle/>
        <a:p>
          <a:pPr rtl="1"/>
          <a:endParaRPr lang="fa-IR"/>
        </a:p>
      </dgm:t>
    </dgm:pt>
    <dgm:pt modelId="{7535F737-66A8-4C51-8331-DA5B0FC5AD03}" type="pres">
      <dgm:prSet presAssocID="{AED8A0F5-6B04-470E-9931-6A0A80A8EFD9}" presName="level2hierChild" presStyleCnt="0"/>
      <dgm:spPr/>
      <dgm:t>
        <a:bodyPr/>
        <a:lstStyle/>
        <a:p>
          <a:pPr rtl="1"/>
          <a:endParaRPr lang="fa-IR"/>
        </a:p>
      </dgm:t>
    </dgm:pt>
    <dgm:pt modelId="{FD834082-93CB-4E15-B13F-CE68DB637561}" type="pres">
      <dgm:prSet presAssocID="{551ABFB7-79BB-41A4-9030-7D7BFA2D59E1}" presName="conn2-1" presStyleLbl="parChTrans1D2" presStyleIdx="0" presStyleCnt="4"/>
      <dgm:spPr/>
      <dgm:t>
        <a:bodyPr/>
        <a:lstStyle/>
        <a:p>
          <a:pPr rtl="1"/>
          <a:endParaRPr lang="fa-IR"/>
        </a:p>
      </dgm:t>
    </dgm:pt>
    <dgm:pt modelId="{4635E4D3-2B9A-45CA-A95F-55148473DB5A}" type="pres">
      <dgm:prSet presAssocID="{551ABFB7-79BB-41A4-9030-7D7BFA2D59E1}" presName="connTx" presStyleLbl="parChTrans1D2" presStyleIdx="0" presStyleCnt="4"/>
      <dgm:spPr/>
      <dgm:t>
        <a:bodyPr/>
        <a:lstStyle/>
        <a:p>
          <a:pPr rtl="1"/>
          <a:endParaRPr lang="fa-IR"/>
        </a:p>
      </dgm:t>
    </dgm:pt>
    <dgm:pt modelId="{F97BD153-7FA5-43DA-81E6-69AEEFD49C9E}" type="pres">
      <dgm:prSet presAssocID="{AE4D896D-E7C6-4F12-8A9A-43B31D9C1DF5}" presName="root2" presStyleCnt="0"/>
      <dgm:spPr/>
    </dgm:pt>
    <dgm:pt modelId="{6907C3DB-80FB-40F9-A2C0-EF25A0771AA1}" type="pres">
      <dgm:prSet presAssocID="{AE4D896D-E7C6-4F12-8A9A-43B31D9C1DF5}" presName="LevelTwoTextNode" presStyleLbl="node2" presStyleIdx="0" presStyleCnt="4" custScaleX="122011" custScaleY="32332" custLinFactNeighborX="25732" custLinFactNeighborY="13796">
        <dgm:presLayoutVars>
          <dgm:chPref val="3"/>
        </dgm:presLayoutVars>
      </dgm:prSet>
      <dgm:spPr/>
      <dgm:t>
        <a:bodyPr/>
        <a:lstStyle/>
        <a:p>
          <a:pPr rtl="1"/>
          <a:endParaRPr lang="fa-IR"/>
        </a:p>
      </dgm:t>
    </dgm:pt>
    <dgm:pt modelId="{F4A01013-D616-485C-BE16-CDC248F3159A}" type="pres">
      <dgm:prSet presAssocID="{AE4D896D-E7C6-4F12-8A9A-43B31D9C1DF5}" presName="level3hierChild" presStyleCnt="0"/>
      <dgm:spPr/>
    </dgm:pt>
    <dgm:pt modelId="{506CB5AC-4DED-4A44-98FB-F08933C9795F}" type="pres">
      <dgm:prSet presAssocID="{01F1BDBD-2AEA-4CED-A1EC-AF82E055E482}" presName="conn2-1" presStyleLbl="parChTrans1D2" presStyleIdx="1" presStyleCnt="4"/>
      <dgm:spPr/>
      <dgm:t>
        <a:bodyPr/>
        <a:lstStyle/>
        <a:p>
          <a:endParaRPr lang="en-US"/>
        </a:p>
      </dgm:t>
    </dgm:pt>
    <dgm:pt modelId="{4FEC1C8A-D6D6-400C-96CE-6CBD2D42C0F9}" type="pres">
      <dgm:prSet presAssocID="{01F1BDBD-2AEA-4CED-A1EC-AF82E055E482}" presName="connTx" presStyleLbl="parChTrans1D2" presStyleIdx="1" presStyleCnt="4"/>
      <dgm:spPr/>
      <dgm:t>
        <a:bodyPr/>
        <a:lstStyle/>
        <a:p>
          <a:endParaRPr lang="en-US"/>
        </a:p>
      </dgm:t>
    </dgm:pt>
    <dgm:pt modelId="{DD4CD943-93D3-4F98-A5B0-004FF88B2EA7}" type="pres">
      <dgm:prSet presAssocID="{C74E4526-A6BF-4752-9E64-3F043344AC00}" presName="root2" presStyleCnt="0"/>
      <dgm:spPr/>
    </dgm:pt>
    <dgm:pt modelId="{226BC121-D0A0-4AEF-939A-E1040C17AFF8}" type="pres">
      <dgm:prSet presAssocID="{C74E4526-A6BF-4752-9E64-3F043344AC00}" presName="LevelTwoTextNode" presStyleLbl="node2" presStyleIdx="1" presStyleCnt="4" custScaleX="122011" custScaleY="32332" custLinFactNeighborX="25732" custLinFactNeighborY="5716">
        <dgm:presLayoutVars>
          <dgm:chPref val="3"/>
        </dgm:presLayoutVars>
      </dgm:prSet>
      <dgm:spPr/>
      <dgm:t>
        <a:bodyPr/>
        <a:lstStyle/>
        <a:p>
          <a:pPr rtl="1"/>
          <a:endParaRPr lang="fa-IR"/>
        </a:p>
      </dgm:t>
    </dgm:pt>
    <dgm:pt modelId="{B5A7363F-AEC3-463F-A2C9-203F8189FC3A}" type="pres">
      <dgm:prSet presAssocID="{C74E4526-A6BF-4752-9E64-3F043344AC00}" presName="level3hierChild" presStyleCnt="0"/>
      <dgm:spPr/>
    </dgm:pt>
    <dgm:pt modelId="{C8133D62-EBF9-49B6-BB83-1AA4D957A08E}" type="pres">
      <dgm:prSet presAssocID="{61EA71C0-F789-499B-B0D9-7FB0EBE6EB73}" presName="conn2-1" presStyleLbl="parChTrans1D2" presStyleIdx="2" presStyleCnt="4"/>
      <dgm:spPr/>
      <dgm:t>
        <a:bodyPr/>
        <a:lstStyle/>
        <a:p>
          <a:endParaRPr lang="en-US"/>
        </a:p>
      </dgm:t>
    </dgm:pt>
    <dgm:pt modelId="{ADD0A5B6-4C33-4A00-9A8D-579BCB9051DE}" type="pres">
      <dgm:prSet presAssocID="{61EA71C0-F789-499B-B0D9-7FB0EBE6EB73}" presName="connTx" presStyleLbl="parChTrans1D2" presStyleIdx="2" presStyleCnt="4"/>
      <dgm:spPr/>
      <dgm:t>
        <a:bodyPr/>
        <a:lstStyle/>
        <a:p>
          <a:endParaRPr lang="en-US"/>
        </a:p>
      </dgm:t>
    </dgm:pt>
    <dgm:pt modelId="{885373A8-CBA7-4C66-BF8F-6649CD6DBC85}" type="pres">
      <dgm:prSet presAssocID="{6367CC5B-6FB6-43D5-94CF-2A4CDD1D750D}" presName="root2" presStyleCnt="0"/>
      <dgm:spPr/>
    </dgm:pt>
    <dgm:pt modelId="{54535B27-1613-48FD-9B59-6E4ADAA75D9A}" type="pres">
      <dgm:prSet presAssocID="{6367CC5B-6FB6-43D5-94CF-2A4CDD1D750D}" presName="LevelTwoTextNode" presStyleLbl="node2" presStyleIdx="2" presStyleCnt="4" custScaleX="122011" custScaleY="60648" custLinFactNeighborX="25732" custLinFactNeighborY="-2872">
        <dgm:presLayoutVars>
          <dgm:chPref val="3"/>
        </dgm:presLayoutVars>
      </dgm:prSet>
      <dgm:spPr/>
      <dgm:t>
        <a:bodyPr/>
        <a:lstStyle/>
        <a:p>
          <a:pPr rtl="1"/>
          <a:endParaRPr lang="fa-IR"/>
        </a:p>
      </dgm:t>
    </dgm:pt>
    <dgm:pt modelId="{96256425-9B23-4623-8068-4366B159C418}" type="pres">
      <dgm:prSet presAssocID="{6367CC5B-6FB6-43D5-94CF-2A4CDD1D750D}" presName="level3hierChild" presStyleCnt="0"/>
      <dgm:spPr/>
    </dgm:pt>
    <dgm:pt modelId="{B27E7897-B9F9-40C8-BD4D-05F151A3EAF8}" type="pres">
      <dgm:prSet presAssocID="{12C117D3-85CC-4B1D-8D36-5C691F074E23}" presName="conn2-1" presStyleLbl="parChTrans1D2" presStyleIdx="3" presStyleCnt="4"/>
      <dgm:spPr/>
      <dgm:t>
        <a:bodyPr/>
        <a:lstStyle/>
        <a:p>
          <a:endParaRPr lang="en-US"/>
        </a:p>
      </dgm:t>
    </dgm:pt>
    <dgm:pt modelId="{2B489E4B-EFCC-40DE-B388-960427CCFAF8}" type="pres">
      <dgm:prSet presAssocID="{12C117D3-85CC-4B1D-8D36-5C691F074E23}" presName="connTx" presStyleLbl="parChTrans1D2" presStyleIdx="3" presStyleCnt="4"/>
      <dgm:spPr/>
      <dgm:t>
        <a:bodyPr/>
        <a:lstStyle/>
        <a:p>
          <a:endParaRPr lang="en-US"/>
        </a:p>
      </dgm:t>
    </dgm:pt>
    <dgm:pt modelId="{D41E542B-F929-46B4-A401-6B4FB6F17DCD}" type="pres">
      <dgm:prSet presAssocID="{D74F2CC9-F296-4062-9E78-531ACA0D0B4C}" presName="root2" presStyleCnt="0"/>
      <dgm:spPr/>
    </dgm:pt>
    <dgm:pt modelId="{742EBA6E-ED28-42D8-9A74-494927E7FDC9}" type="pres">
      <dgm:prSet presAssocID="{D74F2CC9-F296-4062-9E78-531ACA0D0B4C}" presName="LevelTwoTextNode" presStyleLbl="node2" presStyleIdx="3" presStyleCnt="4" custScaleX="122011" custScaleY="63093" custLinFactNeighborX="25732" custLinFactNeighborY="-11922">
        <dgm:presLayoutVars>
          <dgm:chPref val="3"/>
        </dgm:presLayoutVars>
      </dgm:prSet>
      <dgm:spPr/>
      <dgm:t>
        <a:bodyPr/>
        <a:lstStyle/>
        <a:p>
          <a:pPr rtl="1"/>
          <a:endParaRPr lang="fa-IR"/>
        </a:p>
      </dgm:t>
    </dgm:pt>
    <dgm:pt modelId="{D8B2608A-6DC4-4C84-91AC-832203A040D6}" type="pres">
      <dgm:prSet presAssocID="{D74F2CC9-F296-4062-9E78-531ACA0D0B4C}" presName="level3hierChild" presStyleCnt="0"/>
      <dgm:spPr/>
    </dgm:pt>
  </dgm:ptLst>
  <dgm:cxnLst>
    <dgm:cxn modelId="{AED446A6-3385-4586-B4B8-F9B2C2BE3784}" type="presOf" srcId="{AED8A0F5-6B04-470E-9931-6A0A80A8EFD9}" destId="{D5718F4D-EFC3-4C36-8023-503D23D582D5}" srcOrd="0" destOrd="0" presId="urn:microsoft.com/office/officeart/2005/8/layout/hierarchy2"/>
    <dgm:cxn modelId="{1B3821CA-D741-47DE-9B03-9AD0B39F5B4C}" srcId="{AED8A0F5-6B04-470E-9931-6A0A80A8EFD9}" destId="{6367CC5B-6FB6-43D5-94CF-2A4CDD1D750D}" srcOrd="2" destOrd="0" parTransId="{61EA71C0-F789-499B-B0D9-7FB0EBE6EB73}" sibTransId="{4217A79C-7191-462F-8108-C68997046010}"/>
    <dgm:cxn modelId="{6C66AA71-220A-45D1-B2E5-B2F552456ACF}" type="presOf" srcId="{01F1BDBD-2AEA-4CED-A1EC-AF82E055E482}" destId="{506CB5AC-4DED-4A44-98FB-F08933C9795F}" srcOrd="0" destOrd="0" presId="urn:microsoft.com/office/officeart/2005/8/layout/hierarchy2"/>
    <dgm:cxn modelId="{021B6081-FB25-43F6-A392-A8D37D6B2C3D}" type="presOf" srcId="{61EA71C0-F789-499B-B0D9-7FB0EBE6EB73}" destId="{C8133D62-EBF9-49B6-BB83-1AA4D957A08E}" srcOrd="0" destOrd="0" presId="urn:microsoft.com/office/officeart/2005/8/layout/hierarchy2"/>
    <dgm:cxn modelId="{FCB05EC1-E4A6-47A5-9C5F-CDF3FDF69C62}" type="presOf" srcId="{6367CC5B-6FB6-43D5-94CF-2A4CDD1D750D}" destId="{54535B27-1613-48FD-9B59-6E4ADAA75D9A}" srcOrd="0" destOrd="0" presId="urn:microsoft.com/office/officeart/2005/8/layout/hierarchy2"/>
    <dgm:cxn modelId="{52ED0AED-5BD5-4ECC-9213-7142E925240A}" type="presOf" srcId="{C74E4526-A6BF-4752-9E64-3F043344AC00}" destId="{226BC121-D0A0-4AEF-939A-E1040C17AFF8}" srcOrd="0" destOrd="0" presId="urn:microsoft.com/office/officeart/2005/8/layout/hierarchy2"/>
    <dgm:cxn modelId="{99C77C02-3B62-4219-8CF4-AA69CA624FA4}" srcId="{AED8A0F5-6B04-470E-9931-6A0A80A8EFD9}" destId="{C74E4526-A6BF-4752-9E64-3F043344AC00}" srcOrd="1" destOrd="0" parTransId="{01F1BDBD-2AEA-4CED-A1EC-AF82E055E482}" sibTransId="{599087A5-F4E4-4770-83DE-1472234C8974}"/>
    <dgm:cxn modelId="{D32DD560-E99A-4593-89C6-64B432B01548}" type="presOf" srcId="{D74F2CC9-F296-4062-9E78-531ACA0D0B4C}" destId="{742EBA6E-ED28-42D8-9A74-494927E7FDC9}" srcOrd="0" destOrd="0" presId="urn:microsoft.com/office/officeart/2005/8/layout/hierarchy2"/>
    <dgm:cxn modelId="{C064C636-BB4D-4701-9F9B-0114C5BC142E}" type="presOf" srcId="{61EA71C0-F789-499B-B0D9-7FB0EBE6EB73}" destId="{ADD0A5B6-4C33-4A00-9A8D-579BCB9051DE}" srcOrd="1" destOrd="0" presId="urn:microsoft.com/office/officeart/2005/8/layout/hierarchy2"/>
    <dgm:cxn modelId="{38BD494C-6A5D-44F5-B7FD-213925415076}" type="presOf" srcId="{00DA7D80-D20A-48E3-9DB9-151EA07D4381}" destId="{55603E2A-0E85-4B5B-BFB1-0F93DA174EE9}" srcOrd="0" destOrd="0" presId="urn:microsoft.com/office/officeart/2005/8/layout/hierarchy2"/>
    <dgm:cxn modelId="{DAABE1E3-FA89-4261-B4B0-D54C31DDA0FC}" srcId="{AED8A0F5-6B04-470E-9931-6A0A80A8EFD9}" destId="{D74F2CC9-F296-4062-9E78-531ACA0D0B4C}" srcOrd="3" destOrd="0" parTransId="{12C117D3-85CC-4B1D-8D36-5C691F074E23}" sibTransId="{2298F22E-7F81-42D5-BC4D-5F6D43CB405D}"/>
    <dgm:cxn modelId="{71D7EBED-AAD2-40D0-A6FB-5FE0AB18D407}" type="presOf" srcId="{01F1BDBD-2AEA-4CED-A1EC-AF82E055E482}" destId="{4FEC1C8A-D6D6-400C-96CE-6CBD2D42C0F9}" srcOrd="1" destOrd="0" presId="urn:microsoft.com/office/officeart/2005/8/layout/hierarchy2"/>
    <dgm:cxn modelId="{6B6411C4-7E67-4B35-9C84-B5A1F42AAA66}" type="presOf" srcId="{12C117D3-85CC-4B1D-8D36-5C691F074E23}" destId="{B27E7897-B9F9-40C8-BD4D-05F151A3EAF8}" srcOrd="0" destOrd="0" presId="urn:microsoft.com/office/officeart/2005/8/layout/hierarchy2"/>
    <dgm:cxn modelId="{B502C2EE-C688-4D6F-901A-CA9C7E5227E1}" srcId="{00DA7D80-D20A-48E3-9DB9-151EA07D4381}" destId="{AED8A0F5-6B04-470E-9931-6A0A80A8EFD9}" srcOrd="0" destOrd="0" parTransId="{798B3018-B5A7-4C17-91BA-27ACCA4645B9}" sibTransId="{DE393774-8DA7-4A57-B360-5F2D4742CB2B}"/>
    <dgm:cxn modelId="{13D1BC49-DA9E-40F1-890F-0CB440D94195}" type="presOf" srcId="{551ABFB7-79BB-41A4-9030-7D7BFA2D59E1}" destId="{4635E4D3-2B9A-45CA-A95F-55148473DB5A}" srcOrd="1" destOrd="0" presId="urn:microsoft.com/office/officeart/2005/8/layout/hierarchy2"/>
    <dgm:cxn modelId="{4605BDAD-5545-4BF9-B10C-55A141F8965F}" type="presOf" srcId="{12C117D3-85CC-4B1D-8D36-5C691F074E23}" destId="{2B489E4B-EFCC-40DE-B388-960427CCFAF8}" srcOrd="1" destOrd="0" presId="urn:microsoft.com/office/officeart/2005/8/layout/hierarchy2"/>
    <dgm:cxn modelId="{F8C473A4-00EF-4579-A71F-7D476753592B}" type="presOf" srcId="{551ABFB7-79BB-41A4-9030-7D7BFA2D59E1}" destId="{FD834082-93CB-4E15-B13F-CE68DB637561}" srcOrd="0" destOrd="0" presId="urn:microsoft.com/office/officeart/2005/8/layout/hierarchy2"/>
    <dgm:cxn modelId="{C8BAEDB4-E9FB-4039-B660-5EF5B29A9CD6}" type="presOf" srcId="{AE4D896D-E7C6-4F12-8A9A-43B31D9C1DF5}" destId="{6907C3DB-80FB-40F9-A2C0-EF25A0771AA1}" srcOrd="0" destOrd="0" presId="urn:microsoft.com/office/officeart/2005/8/layout/hierarchy2"/>
    <dgm:cxn modelId="{E51AFBF4-3E0C-4B2B-9E2B-B67AA87137D7}" srcId="{AED8A0F5-6B04-470E-9931-6A0A80A8EFD9}" destId="{AE4D896D-E7C6-4F12-8A9A-43B31D9C1DF5}" srcOrd="0" destOrd="0" parTransId="{551ABFB7-79BB-41A4-9030-7D7BFA2D59E1}" sibTransId="{281D82D0-A004-46CE-89F1-4073BC07927C}"/>
    <dgm:cxn modelId="{B59A924C-B777-4264-976A-BF90BD4D1E4C}" type="presParOf" srcId="{55603E2A-0E85-4B5B-BFB1-0F93DA174EE9}" destId="{C9F1A07E-3EA4-4621-AB7F-084731D5C76C}" srcOrd="0" destOrd="0" presId="urn:microsoft.com/office/officeart/2005/8/layout/hierarchy2"/>
    <dgm:cxn modelId="{30122430-DA9C-4C17-9E62-09139BF6073B}" type="presParOf" srcId="{C9F1A07E-3EA4-4621-AB7F-084731D5C76C}" destId="{D5718F4D-EFC3-4C36-8023-503D23D582D5}" srcOrd="0" destOrd="0" presId="urn:microsoft.com/office/officeart/2005/8/layout/hierarchy2"/>
    <dgm:cxn modelId="{8DF983B7-13EA-4BC1-9E97-8A59786328A1}" type="presParOf" srcId="{C9F1A07E-3EA4-4621-AB7F-084731D5C76C}" destId="{7535F737-66A8-4C51-8331-DA5B0FC5AD03}" srcOrd="1" destOrd="0" presId="urn:microsoft.com/office/officeart/2005/8/layout/hierarchy2"/>
    <dgm:cxn modelId="{3338A166-40AD-4990-95E7-A7B654AA8F9C}" type="presParOf" srcId="{7535F737-66A8-4C51-8331-DA5B0FC5AD03}" destId="{FD834082-93CB-4E15-B13F-CE68DB637561}" srcOrd="0" destOrd="0" presId="urn:microsoft.com/office/officeart/2005/8/layout/hierarchy2"/>
    <dgm:cxn modelId="{0A3FBFA7-1014-4CB5-8E0E-C563C5E13DA7}" type="presParOf" srcId="{FD834082-93CB-4E15-B13F-CE68DB637561}" destId="{4635E4D3-2B9A-45CA-A95F-55148473DB5A}" srcOrd="0" destOrd="0" presId="urn:microsoft.com/office/officeart/2005/8/layout/hierarchy2"/>
    <dgm:cxn modelId="{90C43137-07D9-4903-9730-C01438F45D77}" type="presParOf" srcId="{7535F737-66A8-4C51-8331-DA5B0FC5AD03}" destId="{F97BD153-7FA5-43DA-81E6-69AEEFD49C9E}" srcOrd="1" destOrd="0" presId="urn:microsoft.com/office/officeart/2005/8/layout/hierarchy2"/>
    <dgm:cxn modelId="{312B7D5E-7FB0-43DE-A254-800313EF6AB0}" type="presParOf" srcId="{F97BD153-7FA5-43DA-81E6-69AEEFD49C9E}" destId="{6907C3DB-80FB-40F9-A2C0-EF25A0771AA1}" srcOrd="0" destOrd="0" presId="urn:microsoft.com/office/officeart/2005/8/layout/hierarchy2"/>
    <dgm:cxn modelId="{9BC40E3A-AB8F-4FFA-868A-81EB2815E0D4}" type="presParOf" srcId="{F97BD153-7FA5-43DA-81E6-69AEEFD49C9E}" destId="{F4A01013-D616-485C-BE16-CDC248F3159A}" srcOrd="1" destOrd="0" presId="urn:microsoft.com/office/officeart/2005/8/layout/hierarchy2"/>
    <dgm:cxn modelId="{635D737B-359C-4ADC-953E-03A28AF93043}" type="presParOf" srcId="{7535F737-66A8-4C51-8331-DA5B0FC5AD03}" destId="{506CB5AC-4DED-4A44-98FB-F08933C9795F}" srcOrd="2" destOrd="0" presId="urn:microsoft.com/office/officeart/2005/8/layout/hierarchy2"/>
    <dgm:cxn modelId="{ED8AC0B6-3BB8-4A63-85BB-5ECBACED7466}" type="presParOf" srcId="{506CB5AC-4DED-4A44-98FB-F08933C9795F}" destId="{4FEC1C8A-D6D6-400C-96CE-6CBD2D42C0F9}" srcOrd="0" destOrd="0" presId="urn:microsoft.com/office/officeart/2005/8/layout/hierarchy2"/>
    <dgm:cxn modelId="{6DF7E0B3-C3F5-4911-A1EF-F26A7E5B926F}" type="presParOf" srcId="{7535F737-66A8-4C51-8331-DA5B0FC5AD03}" destId="{DD4CD943-93D3-4F98-A5B0-004FF88B2EA7}" srcOrd="3" destOrd="0" presId="urn:microsoft.com/office/officeart/2005/8/layout/hierarchy2"/>
    <dgm:cxn modelId="{35711AC6-84E5-4FC6-8F4E-ABC230DD63E0}" type="presParOf" srcId="{DD4CD943-93D3-4F98-A5B0-004FF88B2EA7}" destId="{226BC121-D0A0-4AEF-939A-E1040C17AFF8}" srcOrd="0" destOrd="0" presId="urn:microsoft.com/office/officeart/2005/8/layout/hierarchy2"/>
    <dgm:cxn modelId="{E2148AFF-61E5-4686-AFFB-0A134460C323}" type="presParOf" srcId="{DD4CD943-93D3-4F98-A5B0-004FF88B2EA7}" destId="{B5A7363F-AEC3-463F-A2C9-203F8189FC3A}" srcOrd="1" destOrd="0" presId="urn:microsoft.com/office/officeart/2005/8/layout/hierarchy2"/>
    <dgm:cxn modelId="{F762BD5C-1760-4A47-AB66-3A182FC1A095}" type="presParOf" srcId="{7535F737-66A8-4C51-8331-DA5B0FC5AD03}" destId="{C8133D62-EBF9-49B6-BB83-1AA4D957A08E}" srcOrd="4" destOrd="0" presId="urn:microsoft.com/office/officeart/2005/8/layout/hierarchy2"/>
    <dgm:cxn modelId="{E45893B1-F60F-4E15-95EF-B077BEE6D255}" type="presParOf" srcId="{C8133D62-EBF9-49B6-BB83-1AA4D957A08E}" destId="{ADD0A5B6-4C33-4A00-9A8D-579BCB9051DE}" srcOrd="0" destOrd="0" presId="urn:microsoft.com/office/officeart/2005/8/layout/hierarchy2"/>
    <dgm:cxn modelId="{D2ABF9AA-28A1-4727-A00F-E317B07407BA}" type="presParOf" srcId="{7535F737-66A8-4C51-8331-DA5B0FC5AD03}" destId="{885373A8-CBA7-4C66-BF8F-6649CD6DBC85}" srcOrd="5" destOrd="0" presId="urn:microsoft.com/office/officeart/2005/8/layout/hierarchy2"/>
    <dgm:cxn modelId="{4DDE9739-4A02-4C3B-9873-8EAE559EA488}" type="presParOf" srcId="{885373A8-CBA7-4C66-BF8F-6649CD6DBC85}" destId="{54535B27-1613-48FD-9B59-6E4ADAA75D9A}" srcOrd="0" destOrd="0" presId="urn:microsoft.com/office/officeart/2005/8/layout/hierarchy2"/>
    <dgm:cxn modelId="{1327BA50-BAD7-4A43-97ED-171D14CAA12E}" type="presParOf" srcId="{885373A8-CBA7-4C66-BF8F-6649CD6DBC85}" destId="{96256425-9B23-4623-8068-4366B159C418}" srcOrd="1" destOrd="0" presId="urn:microsoft.com/office/officeart/2005/8/layout/hierarchy2"/>
    <dgm:cxn modelId="{76CDCB12-36D9-4484-A5C5-08CFB59EEEB5}" type="presParOf" srcId="{7535F737-66A8-4C51-8331-DA5B0FC5AD03}" destId="{B27E7897-B9F9-40C8-BD4D-05F151A3EAF8}" srcOrd="6" destOrd="0" presId="urn:microsoft.com/office/officeart/2005/8/layout/hierarchy2"/>
    <dgm:cxn modelId="{8C4EC4A2-E6BF-404E-95AD-38783214DBF0}" type="presParOf" srcId="{B27E7897-B9F9-40C8-BD4D-05F151A3EAF8}" destId="{2B489E4B-EFCC-40DE-B388-960427CCFAF8}" srcOrd="0" destOrd="0" presId="urn:microsoft.com/office/officeart/2005/8/layout/hierarchy2"/>
    <dgm:cxn modelId="{87BB9C6E-A798-4DC0-BCC3-962C796DACAE}" type="presParOf" srcId="{7535F737-66A8-4C51-8331-DA5B0FC5AD03}" destId="{D41E542B-F929-46B4-A401-6B4FB6F17DCD}" srcOrd="7" destOrd="0" presId="urn:microsoft.com/office/officeart/2005/8/layout/hierarchy2"/>
    <dgm:cxn modelId="{E0BA66AA-01B4-4E72-A6B8-47EFC031EBEA}" type="presParOf" srcId="{D41E542B-F929-46B4-A401-6B4FB6F17DCD}" destId="{742EBA6E-ED28-42D8-9A74-494927E7FDC9}" srcOrd="0" destOrd="0" presId="urn:microsoft.com/office/officeart/2005/8/layout/hierarchy2"/>
    <dgm:cxn modelId="{0E1ABCDF-A70F-4DAE-8066-04F1C21C4FE3}" type="presParOf" srcId="{D41E542B-F929-46B4-A401-6B4FB6F17DCD}" destId="{D8B2608A-6DC4-4C84-91AC-832203A040D6}" srcOrd="1" destOrd="0" presId="urn:microsoft.com/office/officeart/2005/8/layout/hierarchy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0DA7D80-D20A-48E3-9DB9-151EA07D4381}"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pPr rtl="1"/>
          <a:endParaRPr lang="fa-IR"/>
        </a:p>
      </dgm:t>
    </dgm:pt>
    <dgm:pt modelId="{AED8A0F5-6B04-470E-9931-6A0A80A8EFD9}">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lnSpc>
              <a:spcPct val="100000"/>
            </a:lnSpc>
            <a:spcAft>
              <a:spcPts val="0"/>
            </a:spcAft>
          </a:pPr>
          <a:r>
            <a:rPr lang="fa-IR" sz="2400" b="1" dirty="0" smtClean="0">
              <a:solidFill>
                <a:schemeClr val="tx2">
                  <a:lumMod val="50000"/>
                </a:schemeClr>
              </a:solidFill>
              <a:cs typeface="2  Badr" pitchFamily="2" charset="-78"/>
            </a:rPr>
            <a:t>اذا تنازع العاملان ظاهراً بعدهما...</a:t>
          </a:r>
          <a:endParaRPr lang="fa-IR" sz="2400" b="1" dirty="0">
            <a:solidFill>
              <a:schemeClr val="tx2">
                <a:lumMod val="50000"/>
              </a:schemeClr>
            </a:solidFill>
            <a:cs typeface="2  Badr" pitchFamily="2" charset="-78"/>
          </a:endParaRPr>
        </a:p>
      </dgm:t>
    </dgm:pt>
    <dgm:pt modelId="{798B3018-B5A7-4C17-91BA-27ACCA4645B9}" type="parTrans" cxnId="{B502C2EE-C688-4D6F-901A-CA9C7E5227E1}">
      <dgm:prSet/>
      <dgm:spPr/>
      <dgm:t>
        <a:bodyPr/>
        <a:lstStyle/>
        <a:p>
          <a:pPr rtl="1"/>
          <a:endParaRPr lang="fa-IR" b="1">
            <a:cs typeface="2  Badr" pitchFamily="2" charset="-78"/>
          </a:endParaRPr>
        </a:p>
      </dgm:t>
    </dgm:pt>
    <dgm:pt modelId="{DE393774-8DA7-4A57-B360-5F2D4742CB2B}" type="sibTrans" cxnId="{B502C2EE-C688-4D6F-901A-CA9C7E5227E1}">
      <dgm:prSet/>
      <dgm:spPr/>
      <dgm:t>
        <a:bodyPr/>
        <a:lstStyle/>
        <a:p>
          <a:pPr rtl="1"/>
          <a:endParaRPr lang="fa-IR" b="1">
            <a:cs typeface="2  Badr" pitchFamily="2" charset="-78"/>
          </a:endParaRPr>
        </a:p>
      </dgm:t>
    </dgm:pt>
    <dgm:pt modelId="{AE4D896D-E7C6-4F12-8A9A-43B31D9C1DF5}">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3200" b="1" baseline="0" dirty="0" smtClean="0">
              <a:solidFill>
                <a:schemeClr val="tx2">
                  <a:lumMod val="50000"/>
                </a:schemeClr>
              </a:solidFill>
              <a:cs typeface="2  Badr" pitchFamily="2" charset="-78"/>
            </a:rPr>
            <a:t>لک اعمال ایهما شئت</a:t>
          </a:r>
          <a:endParaRPr lang="fa-IR" sz="3200" b="1" baseline="0" dirty="0">
            <a:solidFill>
              <a:schemeClr val="tx2">
                <a:lumMod val="50000"/>
              </a:schemeClr>
            </a:solidFill>
            <a:cs typeface="2  Badr" pitchFamily="2" charset="-78"/>
          </a:endParaRPr>
        </a:p>
      </dgm:t>
    </dgm:pt>
    <dgm:pt modelId="{551ABFB7-79BB-41A4-9030-7D7BFA2D59E1}" type="parTrans" cxnId="{E51AFBF4-3E0C-4B2B-9E2B-B67AA87137D7}">
      <dgm:prSet/>
      <dgm:spPr/>
      <dgm:t>
        <a:bodyPr/>
        <a:lstStyle/>
        <a:p>
          <a:pPr rtl="1"/>
          <a:endParaRPr lang="fa-IR"/>
        </a:p>
      </dgm:t>
    </dgm:pt>
    <dgm:pt modelId="{281D82D0-A004-46CE-89F1-4073BC07927C}" type="sibTrans" cxnId="{E51AFBF4-3E0C-4B2B-9E2B-B67AA87137D7}">
      <dgm:prSet/>
      <dgm:spPr/>
      <dgm:t>
        <a:bodyPr/>
        <a:lstStyle/>
        <a:p>
          <a:pPr rtl="1"/>
          <a:endParaRPr lang="fa-IR"/>
        </a:p>
      </dgm:t>
    </dgm:pt>
    <dgm:pt modelId="{C74E4526-A6BF-4752-9E64-3F043344AC00}">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3200" b="1" baseline="0" dirty="0" smtClean="0">
              <a:solidFill>
                <a:schemeClr val="tx2">
                  <a:lumMod val="50000"/>
                </a:schemeClr>
              </a:solidFill>
              <a:cs typeface="2  Badr" pitchFamily="2" charset="-78"/>
            </a:rPr>
            <a:t>أن البصریین یختارون الثانی</a:t>
          </a:r>
          <a:endParaRPr lang="fa-IR" sz="3200" b="1" baseline="0" dirty="0">
            <a:solidFill>
              <a:schemeClr val="tx2">
                <a:lumMod val="50000"/>
              </a:schemeClr>
            </a:solidFill>
            <a:cs typeface="2  Badr" pitchFamily="2" charset="-78"/>
          </a:endParaRPr>
        </a:p>
      </dgm:t>
    </dgm:pt>
    <dgm:pt modelId="{01F1BDBD-2AEA-4CED-A1EC-AF82E055E482}" type="parTrans" cxnId="{99C77C02-3B62-4219-8CF4-AA69CA624FA4}">
      <dgm:prSet/>
      <dgm:spPr/>
      <dgm:t>
        <a:bodyPr/>
        <a:lstStyle/>
        <a:p>
          <a:pPr rtl="1"/>
          <a:endParaRPr lang="fa-IR"/>
        </a:p>
      </dgm:t>
    </dgm:pt>
    <dgm:pt modelId="{599087A5-F4E4-4770-83DE-1472234C8974}" type="sibTrans" cxnId="{99C77C02-3B62-4219-8CF4-AA69CA624FA4}">
      <dgm:prSet/>
      <dgm:spPr/>
      <dgm:t>
        <a:bodyPr/>
        <a:lstStyle/>
        <a:p>
          <a:pPr rtl="1"/>
          <a:endParaRPr lang="fa-IR"/>
        </a:p>
      </dgm:t>
    </dgm:pt>
    <dgm:pt modelId="{0B794905-177C-445F-B4D7-BB926EC2A514}">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3200" b="1" baseline="0" dirty="0" smtClean="0">
              <a:solidFill>
                <a:schemeClr val="tx2">
                  <a:lumMod val="50000"/>
                </a:schemeClr>
              </a:solidFill>
              <a:cs typeface="2  Badr" pitchFamily="2" charset="-78"/>
            </a:rPr>
            <a:t>و الکوفیین یختارون الاول</a:t>
          </a:r>
          <a:endParaRPr lang="fa-IR" sz="3200" b="1" baseline="0" dirty="0">
            <a:solidFill>
              <a:schemeClr val="tx2">
                <a:lumMod val="50000"/>
              </a:schemeClr>
            </a:solidFill>
            <a:cs typeface="2  Badr" pitchFamily="2" charset="-78"/>
          </a:endParaRPr>
        </a:p>
      </dgm:t>
    </dgm:pt>
    <dgm:pt modelId="{7D6CF9A1-D379-4CA9-980C-9925AB722D5D}" type="parTrans" cxnId="{EE3A3892-B382-4EEA-8314-8AF84E182CF4}">
      <dgm:prSet/>
      <dgm:spPr/>
      <dgm:t>
        <a:bodyPr/>
        <a:lstStyle/>
        <a:p>
          <a:pPr rtl="1"/>
          <a:endParaRPr lang="fa-IR"/>
        </a:p>
      </dgm:t>
    </dgm:pt>
    <dgm:pt modelId="{FE462764-4B23-4BB1-B23B-0AF694C40E6B}" type="sibTrans" cxnId="{EE3A3892-B382-4EEA-8314-8AF84E182CF4}">
      <dgm:prSet/>
      <dgm:spPr/>
      <dgm:t>
        <a:bodyPr/>
        <a:lstStyle/>
        <a:p>
          <a:pPr rtl="1"/>
          <a:endParaRPr lang="fa-IR"/>
        </a:p>
      </dgm:t>
    </dgm:pt>
    <dgm:pt modelId="{55603E2A-0E85-4B5B-BFB1-0F93DA174EE9}" type="pres">
      <dgm:prSet presAssocID="{00DA7D80-D20A-48E3-9DB9-151EA07D4381}" presName="diagram" presStyleCnt="0">
        <dgm:presLayoutVars>
          <dgm:chPref val="1"/>
          <dgm:dir val="rev"/>
          <dgm:animOne val="branch"/>
          <dgm:animLvl val="lvl"/>
          <dgm:resizeHandles val="exact"/>
        </dgm:presLayoutVars>
      </dgm:prSet>
      <dgm:spPr/>
      <dgm:t>
        <a:bodyPr/>
        <a:lstStyle/>
        <a:p>
          <a:pPr rtl="1"/>
          <a:endParaRPr lang="fa-IR"/>
        </a:p>
      </dgm:t>
    </dgm:pt>
    <dgm:pt modelId="{C9F1A07E-3EA4-4621-AB7F-084731D5C76C}" type="pres">
      <dgm:prSet presAssocID="{AED8A0F5-6B04-470E-9931-6A0A80A8EFD9}" presName="root1" presStyleCnt="0"/>
      <dgm:spPr/>
      <dgm:t>
        <a:bodyPr/>
        <a:lstStyle/>
        <a:p>
          <a:pPr rtl="1"/>
          <a:endParaRPr lang="fa-IR"/>
        </a:p>
      </dgm:t>
    </dgm:pt>
    <dgm:pt modelId="{D5718F4D-EFC3-4C36-8023-503D23D582D5}" type="pres">
      <dgm:prSet presAssocID="{AED8A0F5-6B04-470E-9931-6A0A80A8EFD9}" presName="LevelOneTextNode" presStyleLbl="node0" presStyleIdx="0" presStyleCnt="1" custScaleX="54471" custScaleY="64004" custLinFactNeighborX="2700" custLinFactNeighborY="-1280">
        <dgm:presLayoutVars>
          <dgm:chPref val="3"/>
        </dgm:presLayoutVars>
      </dgm:prSet>
      <dgm:spPr/>
      <dgm:t>
        <a:bodyPr/>
        <a:lstStyle/>
        <a:p>
          <a:pPr rtl="1"/>
          <a:endParaRPr lang="fa-IR"/>
        </a:p>
      </dgm:t>
    </dgm:pt>
    <dgm:pt modelId="{7535F737-66A8-4C51-8331-DA5B0FC5AD03}" type="pres">
      <dgm:prSet presAssocID="{AED8A0F5-6B04-470E-9931-6A0A80A8EFD9}" presName="level2hierChild" presStyleCnt="0"/>
      <dgm:spPr/>
      <dgm:t>
        <a:bodyPr/>
        <a:lstStyle/>
        <a:p>
          <a:pPr rtl="1"/>
          <a:endParaRPr lang="fa-IR"/>
        </a:p>
      </dgm:t>
    </dgm:pt>
    <dgm:pt modelId="{FD834082-93CB-4E15-B13F-CE68DB637561}" type="pres">
      <dgm:prSet presAssocID="{551ABFB7-79BB-41A4-9030-7D7BFA2D59E1}" presName="conn2-1" presStyleLbl="parChTrans1D2" presStyleIdx="0" presStyleCnt="3"/>
      <dgm:spPr/>
      <dgm:t>
        <a:bodyPr/>
        <a:lstStyle/>
        <a:p>
          <a:pPr rtl="1"/>
          <a:endParaRPr lang="fa-IR"/>
        </a:p>
      </dgm:t>
    </dgm:pt>
    <dgm:pt modelId="{4635E4D3-2B9A-45CA-A95F-55148473DB5A}" type="pres">
      <dgm:prSet presAssocID="{551ABFB7-79BB-41A4-9030-7D7BFA2D59E1}" presName="connTx" presStyleLbl="parChTrans1D2" presStyleIdx="0" presStyleCnt="3"/>
      <dgm:spPr/>
      <dgm:t>
        <a:bodyPr/>
        <a:lstStyle/>
        <a:p>
          <a:pPr rtl="1"/>
          <a:endParaRPr lang="fa-IR"/>
        </a:p>
      </dgm:t>
    </dgm:pt>
    <dgm:pt modelId="{F97BD153-7FA5-43DA-81E6-69AEEFD49C9E}" type="pres">
      <dgm:prSet presAssocID="{AE4D896D-E7C6-4F12-8A9A-43B31D9C1DF5}" presName="root2" presStyleCnt="0"/>
      <dgm:spPr/>
    </dgm:pt>
    <dgm:pt modelId="{6907C3DB-80FB-40F9-A2C0-EF25A0771AA1}" type="pres">
      <dgm:prSet presAssocID="{AE4D896D-E7C6-4F12-8A9A-43B31D9C1DF5}" presName="LevelTwoTextNode" presStyleLbl="node2" presStyleIdx="0" presStyleCnt="3" custScaleX="122011" custScaleY="32332" custLinFactNeighborX="25732" custLinFactNeighborY="6698">
        <dgm:presLayoutVars>
          <dgm:chPref val="3"/>
        </dgm:presLayoutVars>
      </dgm:prSet>
      <dgm:spPr/>
      <dgm:t>
        <a:bodyPr/>
        <a:lstStyle/>
        <a:p>
          <a:pPr rtl="1"/>
          <a:endParaRPr lang="fa-IR"/>
        </a:p>
      </dgm:t>
    </dgm:pt>
    <dgm:pt modelId="{F4A01013-D616-485C-BE16-CDC248F3159A}" type="pres">
      <dgm:prSet presAssocID="{AE4D896D-E7C6-4F12-8A9A-43B31D9C1DF5}" presName="level3hierChild" presStyleCnt="0"/>
      <dgm:spPr/>
    </dgm:pt>
    <dgm:pt modelId="{506CB5AC-4DED-4A44-98FB-F08933C9795F}" type="pres">
      <dgm:prSet presAssocID="{01F1BDBD-2AEA-4CED-A1EC-AF82E055E482}" presName="conn2-1" presStyleLbl="parChTrans1D2" presStyleIdx="1" presStyleCnt="3"/>
      <dgm:spPr/>
      <dgm:t>
        <a:bodyPr/>
        <a:lstStyle/>
        <a:p>
          <a:endParaRPr lang="en-US"/>
        </a:p>
      </dgm:t>
    </dgm:pt>
    <dgm:pt modelId="{4FEC1C8A-D6D6-400C-96CE-6CBD2D42C0F9}" type="pres">
      <dgm:prSet presAssocID="{01F1BDBD-2AEA-4CED-A1EC-AF82E055E482}" presName="connTx" presStyleLbl="parChTrans1D2" presStyleIdx="1" presStyleCnt="3"/>
      <dgm:spPr/>
      <dgm:t>
        <a:bodyPr/>
        <a:lstStyle/>
        <a:p>
          <a:endParaRPr lang="en-US"/>
        </a:p>
      </dgm:t>
    </dgm:pt>
    <dgm:pt modelId="{DD4CD943-93D3-4F98-A5B0-004FF88B2EA7}" type="pres">
      <dgm:prSet presAssocID="{C74E4526-A6BF-4752-9E64-3F043344AC00}" presName="root2" presStyleCnt="0"/>
      <dgm:spPr/>
    </dgm:pt>
    <dgm:pt modelId="{226BC121-D0A0-4AEF-939A-E1040C17AFF8}" type="pres">
      <dgm:prSet presAssocID="{C74E4526-A6BF-4752-9E64-3F043344AC00}" presName="LevelTwoTextNode" presStyleLbl="node2" presStyleIdx="1" presStyleCnt="3" custScaleX="122011" custScaleY="32332" custLinFactNeighborX="25732" custLinFactNeighborY="-1382">
        <dgm:presLayoutVars>
          <dgm:chPref val="3"/>
        </dgm:presLayoutVars>
      </dgm:prSet>
      <dgm:spPr/>
      <dgm:t>
        <a:bodyPr/>
        <a:lstStyle/>
        <a:p>
          <a:pPr rtl="1"/>
          <a:endParaRPr lang="fa-IR"/>
        </a:p>
      </dgm:t>
    </dgm:pt>
    <dgm:pt modelId="{B5A7363F-AEC3-463F-A2C9-203F8189FC3A}" type="pres">
      <dgm:prSet presAssocID="{C74E4526-A6BF-4752-9E64-3F043344AC00}" presName="level3hierChild" presStyleCnt="0"/>
      <dgm:spPr/>
    </dgm:pt>
    <dgm:pt modelId="{B474A55F-308C-4361-BD4F-28543BA31272}" type="pres">
      <dgm:prSet presAssocID="{7D6CF9A1-D379-4CA9-980C-9925AB722D5D}" presName="conn2-1" presStyleLbl="parChTrans1D2" presStyleIdx="2" presStyleCnt="3"/>
      <dgm:spPr/>
      <dgm:t>
        <a:bodyPr/>
        <a:lstStyle/>
        <a:p>
          <a:endParaRPr lang="en-US"/>
        </a:p>
      </dgm:t>
    </dgm:pt>
    <dgm:pt modelId="{52FA45EB-5985-42BE-9230-AE514E7D3ECF}" type="pres">
      <dgm:prSet presAssocID="{7D6CF9A1-D379-4CA9-980C-9925AB722D5D}" presName="connTx" presStyleLbl="parChTrans1D2" presStyleIdx="2" presStyleCnt="3"/>
      <dgm:spPr/>
      <dgm:t>
        <a:bodyPr/>
        <a:lstStyle/>
        <a:p>
          <a:endParaRPr lang="en-US"/>
        </a:p>
      </dgm:t>
    </dgm:pt>
    <dgm:pt modelId="{94862B21-42A4-43F1-81F6-484C5BE1D8B9}" type="pres">
      <dgm:prSet presAssocID="{0B794905-177C-445F-B4D7-BB926EC2A514}" presName="root2" presStyleCnt="0"/>
      <dgm:spPr/>
    </dgm:pt>
    <dgm:pt modelId="{7D5F848D-0ED2-476F-9613-36F735580067}" type="pres">
      <dgm:prSet presAssocID="{0B794905-177C-445F-B4D7-BB926EC2A514}" presName="LevelTwoTextNode" presStyleLbl="node2" presStyleIdx="2" presStyleCnt="3" custScaleX="122011" custScaleY="32332" custLinFactNeighborX="25732" custLinFactNeighborY="-8477">
        <dgm:presLayoutVars>
          <dgm:chPref val="3"/>
        </dgm:presLayoutVars>
      </dgm:prSet>
      <dgm:spPr/>
      <dgm:t>
        <a:bodyPr/>
        <a:lstStyle/>
        <a:p>
          <a:pPr rtl="1"/>
          <a:endParaRPr lang="fa-IR"/>
        </a:p>
      </dgm:t>
    </dgm:pt>
    <dgm:pt modelId="{B75C4584-CC8C-4004-8DC4-1DDF2ACF7FA6}" type="pres">
      <dgm:prSet presAssocID="{0B794905-177C-445F-B4D7-BB926EC2A514}" presName="level3hierChild" presStyleCnt="0"/>
      <dgm:spPr/>
    </dgm:pt>
  </dgm:ptLst>
  <dgm:cxnLst>
    <dgm:cxn modelId="{329126BC-E7FE-4F27-B9E5-59D99F02887D}" type="presOf" srcId="{551ABFB7-79BB-41A4-9030-7D7BFA2D59E1}" destId="{FD834082-93CB-4E15-B13F-CE68DB637561}" srcOrd="0" destOrd="0" presId="urn:microsoft.com/office/officeart/2005/8/layout/hierarchy2"/>
    <dgm:cxn modelId="{54B401A9-0301-4435-BAF0-2F8E7B378284}" type="presOf" srcId="{C74E4526-A6BF-4752-9E64-3F043344AC00}" destId="{226BC121-D0A0-4AEF-939A-E1040C17AFF8}" srcOrd="0" destOrd="0" presId="urn:microsoft.com/office/officeart/2005/8/layout/hierarchy2"/>
    <dgm:cxn modelId="{35924F34-9730-446A-AAF5-A1B32D866282}" type="presOf" srcId="{AE4D896D-E7C6-4F12-8A9A-43B31D9C1DF5}" destId="{6907C3DB-80FB-40F9-A2C0-EF25A0771AA1}" srcOrd="0" destOrd="0" presId="urn:microsoft.com/office/officeart/2005/8/layout/hierarchy2"/>
    <dgm:cxn modelId="{C019C6AB-0782-45D2-8921-FD8890193E79}" type="presOf" srcId="{7D6CF9A1-D379-4CA9-980C-9925AB722D5D}" destId="{52FA45EB-5985-42BE-9230-AE514E7D3ECF}" srcOrd="1" destOrd="0" presId="urn:microsoft.com/office/officeart/2005/8/layout/hierarchy2"/>
    <dgm:cxn modelId="{99C77C02-3B62-4219-8CF4-AA69CA624FA4}" srcId="{AED8A0F5-6B04-470E-9931-6A0A80A8EFD9}" destId="{C74E4526-A6BF-4752-9E64-3F043344AC00}" srcOrd="1" destOrd="0" parTransId="{01F1BDBD-2AEA-4CED-A1EC-AF82E055E482}" sibTransId="{599087A5-F4E4-4770-83DE-1472234C8974}"/>
    <dgm:cxn modelId="{EE3A3892-B382-4EEA-8314-8AF84E182CF4}" srcId="{AED8A0F5-6B04-470E-9931-6A0A80A8EFD9}" destId="{0B794905-177C-445F-B4D7-BB926EC2A514}" srcOrd="2" destOrd="0" parTransId="{7D6CF9A1-D379-4CA9-980C-9925AB722D5D}" sibTransId="{FE462764-4B23-4BB1-B23B-0AF694C40E6B}"/>
    <dgm:cxn modelId="{80E7A3B7-9818-45C9-B8E6-F665F3F0727F}" type="presOf" srcId="{01F1BDBD-2AEA-4CED-A1EC-AF82E055E482}" destId="{4FEC1C8A-D6D6-400C-96CE-6CBD2D42C0F9}" srcOrd="1" destOrd="0" presId="urn:microsoft.com/office/officeart/2005/8/layout/hierarchy2"/>
    <dgm:cxn modelId="{B502C2EE-C688-4D6F-901A-CA9C7E5227E1}" srcId="{00DA7D80-D20A-48E3-9DB9-151EA07D4381}" destId="{AED8A0F5-6B04-470E-9931-6A0A80A8EFD9}" srcOrd="0" destOrd="0" parTransId="{798B3018-B5A7-4C17-91BA-27ACCA4645B9}" sibTransId="{DE393774-8DA7-4A57-B360-5F2D4742CB2B}"/>
    <dgm:cxn modelId="{2C0650B2-5E0F-43B1-837A-90B49EC33942}" type="presOf" srcId="{AED8A0F5-6B04-470E-9931-6A0A80A8EFD9}" destId="{D5718F4D-EFC3-4C36-8023-503D23D582D5}" srcOrd="0" destOrd="0" presId="urn:microsoft.com/office/officeart/2005/8/layout/hierarchy2"/>
    <dgm:cxn modelId="{60E9DF16-954A-4D9A-8540-4B2DFA6179A0}" type="presOf" srcId="{551ABFB7-79BB-41A4-9030-7D7BFA2D59E1}" destId="{4635E4D3-2B9A-45CA-A95F-55148473DB5A}" srcOrd="1" destOrd="0" presId="urn:microsoft.com/office/officeart/2005/8/layout/hierarchy2"/>
    <dgm:cxn modelId="{F1335DBD-F52A-4160-8670-6DE8EDD2A041}" type="presOf" srcId="{01F1BDBD-2AEA-4CED-A1EC-AF82E055E482}" destId="{506CB5AC-4DED-4A44-98FB-F08933C9795F}" srcOrd="0" destOrd="0" presId="urn:microsoft.com/office/officeart/2005/8/layout/hierarchy2"/>
    <dgm:cxn modelId="{E4271969-BFA8-4732-BB3C-D1C7D5387014}" type="presOf" srcId="{00DA7D80-D20A-48E3-9DB9-151EA07D4381}" destId="{55603E2A-0E85-4B5B-BFB1-0F93DA174EE9}" srcOrd="0" destOrd="0" presId="urn:microsoft.com/office/officeart/2005/8/layout/hierarchy2"/>
    <dgm:cxn modelId="{4CB968E6-5ECE-43AD-BE33-9788683F6F1A}" type="presOf" srcId="{7D6CF9A1-D379-4CA9-980C-9925AB722D5D}" destId="{B474A55F-308C-4361-BD4F-28543BA31272}" srcOrd="0" destOrd="0" presId="urn:microsoft.com/office/officeart/2005/8/layout/hierarchy2"/>
    <dgm:cxn modelId="{67771D89-729D-45E9-8334-CE61D5BC1B1A}" type="presOf" srcId="{0B794905-177C-445F-B4D7-BB926EC2A514}" destId="{7D5F848D-0ED2-476F-9613-36F735580067}" srcOrd="0" destOrd="0" presId="urn:microsoft.com/office/officeart/2005/8/layout/hierarchy2"/>
    <dgm:cxn modelId="{E51AFBF4-3E0C-4B2B-9E2B-B67AA87137D7}" srcId="{AED8A0F5-6B04-470E-9931-6A0A80A8EFD9}" destId="{AE4D896D-E7C6-4F12-8A9A-43B31D9C1DF5}" srcOrd="0" destOrd="0" parTransId="{551ABFB7-79BB-41A4-9030-7D7BFA2D59E1}" sibTransId="{281D82D0-A004-46CE-89F1-4073BC07927C}"/>
    <dgm:cxn modelId="{9496B55D-A3B3-435F-AAB0-0970F9FA77D2}" type="presParOf" srcId="{55603E2A-0E85-4B5B-BFB1-0F93DA174EE9}" destId="{C9F1A07E-3EA4-4621-AB7F-084731D5C76C}" srcOrd="0" destOrd="0" presId="urn:microsoft.com/office/officeart/2005/8/layout/hierarchy2"/>
    <dgm:cxn modelId="{6BA818E9-2A17-4521-8FA1-F4124B14E622}" type="presParOf" srcId="{C9F1A07E-3EA4-4621-AB7F-084731D5C76C}" destId="{D5718F4D-EFC3-4C36-8023-503D23D582D5}" srcOrd="0" destOrd="0" presId="urn:microsoft.com/office/officeart/2005/8/layout/hierarchy2"/>
    <dgm:cxn modelId="{6111790D-270A-41DD-8344-A3B8B92E48B5}" type="presParOf" srcId="{C9F1A07E-3EA4-4621-AB7F-084731D5C76C}" destId="{7535F737-66A8-4C51-8331-DA5B0FC5AD03}" srcOrd="1" destOrd="0" presId="urn:microsoft.com/office/officeart/2005/8/layout/hierarchy2"/>
    <dgm:cxn modelId="{C6E2FF17-ED0F-4753-80B3-36507D78CE5B}" type="presParOf" srcId="{7535F737-66A8-4C51-8331-DA5B0FC5AD03}" destId="{FD834082-93CB-4E15-B13F-CE68DB637561}" srcOrd="0" destOrd="0" presId="urn:microsoft.com/office/officeart/2005/8/layout/hierarchy2"/>
    <dgm:cxn modelId="{2ED61531-1867-4D53-8D0F-B03115C8D3FF}" type="presParOf" srcId="{FD834082-93CB-4E15-B13F-CE68DB637561}" destId="{4635E4D3-2B9A-45CA-A95F-55148473DB5A}" srcOrd="0" destOrd="0" presId="urn:microsoft.com/office/officeart/2005/8/layout/hierarchy2"/>
    <dgm:cxn modelId="{CD965D7A-1131-4431-9C9F-80FED388250C}" type="presParOf" srcId="{7535F737-66A8-4C51-8331-DA5B0FC5AD03}" destId="{F97BD153-7FA5-43DA-81E6-69AEEFD49C9E}" srcOrd="1" destOrd="0" presId="urn:microsoft.com/office/officeart/2005/8/layout/hierarchy2"/>
    <dgm:cxn modelId="{337D9546-7984-462C-8FE0-CE3773EEC287}" type="presParOf" srcId="{F97BD153-7FA5-43DA-81E6-69AEEFD49C9E}" destId="{6907C3DB-80FB-40F9-A2C0-EF25A0771AA1}" srcOrd="0" destOrd="0" presId="urn:microsoft.com/office/officeart/2005/8/layout/hierarchy2"/>
    <dgm:cxn modelId="{4E8E9288-6E36-4977-8E2D-20456262B9DB}" type="presParOf" srcId="{F97BD153-7FA5-43DA-81E6-69AEEFD49C9E}" destId="{F4A01013-D616-485C-BE16-CDC248F3159A}" srcOrd="1" destOrd="0" presId="urn:microsoft.com/office/officeart/2005/8/layout/hierarchy2"/>
    <dgm:cxn modelId="{0103F450-0352-4DE5-AB16-19CA3F7C62C8}" type="presParOf" srcId="{7535F737-66A8-4C51-8331-DA5B0FC5AD03}" destId="{506CB5AC-4DED-4A44-98FB-F08933C9795F}" srcOrd="2" destOrd="0" presId="urn:microsoft.com/office/officeart/2005/8/layout/hierarchy2"/>
    <dgm:cxn modelId="{A9F82AFC-31B1-43CA-AD5A-86BED244AAA1}" type="presParOf" srcId="{506CB5AC-4DED-4A44-98FB-F08933C9795F}" destId="{4FEC1C8A-D6D6-400C-96CE-6CBD2D42C0F9}" srcOrd="0" destOrd="0" presId="urn:microsoft.com/office/officeart/2005/8/layout/hierarchy2"/>
    <dgm:cxn modelId="{CF0BF763-5B76-4094-B389-66AEFCFDA704}" type="presParOf" srcId="{7535F737-66A8-4C51-8331-DA5B0FC5AD03}" destId="{DD4CD943-93D3-4F98-A5B0-004FF88B2EA7}" srcOrd="3" destOrd="0" presId="urn:microsoft.com/office/officeart/2005/8/layout/hierarchy2"/>
    <dgm:cxn modelId="{A2B9E59A-B6B5-4A20-929F-8CAE248B4897}" type="presParOf" srcId="{DD4CD943-93D3-4F98-A5B0-004FF88B2EA7}" destId="{226BC121-D0A0-4AEF-939A-E1040C17AFF8}" srcOrd="0" destOrd="0" presId="urn:microsoft.com/office/officeart/2005/8/layout/hierarchy2"/>
    <dgm:cxn modelId="{205CB728-791E-4EEF-A485-582576DA2196}" type="presParOf" srcId="{DD4CD943-93D3-4F98-A5B0-004FF88B2EA7}" destId="{B5A7363F-AEC3-463F-A2C9-203F8189FC3A}" srcOrd="1" destOrd="0" presId="urn:microsoft.com/office/officeart/2005/8/layout/hierarchy2"/>
    <dgm:cxn modelId="{2F3F7735-EB5C-4DC5-80C9-35C5DEB12ABC}" type="presParOf" srcId="{7535F737-66A8-4C51-8331-DA5B0FC5AD03}" destId="{B474A55F-308C-4361-BD4F-28543BA31272}" srcOrd="4" destOrd="0" presId="urn:microsoft.com/office/officeart/2005/8/layout/hierarchy2"/>
    <dgm:cxn modelId="{FEA4C1E5-A4D7-4BE3-B4B8-8401B6B735DC}" type="presParOf" srcId="{B474A55F-308C-4361-BD4F-28543BA31272}" destId="{52FA45EB-5985-42BE-9230-AE514E7D3ECF}" srcOrd="0" destOrd="0" presId="urn:microsoft.com/office/officeart/2005/8/layout/hierarchy2"/>
    <dgm:cxn modelId="{458A8603-1ACC-4B40-B82E-15ECBF1390A5}" type="presParOf" srcId="{7535F737-66A8-4C51-8331-DA5B0FC5AD03}" destId="{94862B21-42A4-43F1-81F6-484C5BE1D8B9}" srcOrd="5" destOrd="0" presId="urn:microsoft.com/office/officeart/2005/8/layout/hierarchy2"/>
    <dgm:cxn modelId="{EECCEC31-0CD5-4CFF-874A-2AF5923EF1C8}" type="presParOf" srcId="{94862B21-42A4-43F1-81F6-484C5BE1D8B9}" destId="{7D5F848D-0ED2-476F-9613-36F735580067}" srcOrd="0" destOrd="0" presId="urn:microsoft.com/office/officeart/2005/8/layout/hierarchy2"/>
    <dgm:cxn modelId="{FA6CFCFC-5297-40A5-9AF5-A59301364A63}" type="presParOf" srcId="{94862B21-42A4-43F1-81F6-484C5BE1D8B9}" destId="{B75C4584-CC8C-4004-8DC4-1DDF2ACF7FA6}" srcOrd="1" destOrd="0" presId="urn:microsoft.com/office/officeart/2005/8/layout/hierarchy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0DA7D80-D20A-48E3-9DB9-151EA07D4381}"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pPr rtl="1"/>
          <a:endParaRPr lang="fa-IR"/>
        </a:p>
      </dgm:t>
    </dgm:pt>
    <dgm:pt modelId="{AED8A0F5-6B04-470E-9931-6A0A80A8EFD9}">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lnSpc>
              <a:spcPct val="100000"/>
            </a:lnSpc>
            <a:spcAft>
              <a:spcPts val="0"/>
            </a:spcAft>
          </a:pPr>
          <a:r>
            <a:rPr lang="fa-IR" sz="2000" b="1" dirty="0" smtClean="0">
              <a:solidFill>
                <a:schemeClr val="tx2">
                  <a:lumMod val="50000"/>
                </a:schemeClr>
              </a:solidFill>
              <a:cs typeface="2  Badr" pitchFamily="2" charset="-78"/>
            </a:rPr>
            <a:t>اذا تنازع العاملان ظاهراً بعدهما...</a:t>
          </a:r>
          <a:endParaRPr lang="fa-IR" sz="2000" b="1" dirty="0">
            <a:solidFill>
              <a:schemeClr val="tx2">
                <a:lumMod val="50000"/>
              </a:schemeClr>
            </a:solidFill>
            <a:cs typeface="2  Badr" pitchFamily="2" charset="-78"/>
          </a:endParaRPr>
        </a:p>
      </dgm:t>
    </dgm:pt>
    <dgm:pt modelId="{798B3018-B5A7-4C17-91BA-27ACCA4645B9}" type="parTrans" cxnId="{B502C2EE-C688-4D6F-901A-CA9C7E5227E1}">
      <dgm:prSet/>
      <dgm:spPr/>
      <dgm:t>
        <a:bodyPr/>
        <a:lstStyle/>
        <a:p>
          <a:pPr rtl="1"/>
          <a:endParaRPr lang="fa-IR" b="1">
            <a:cs typeface="2  Badr" pitchFamily="2" charset="-78"/>
          </a:endParaRPr>
        </a:p>
      </dgm:t>
    </dgm:pt>
    <dgm:pt modelId="{DE393774-8DA7-4A57-B360-5F2D4742CB2B}" type="sibTrans" cxnId="{B502C2EE-C688-4D6F-901A-CA9C7E5227E1}">
      <dgm:prSet/>
      <dgm:spPr/>
      <dgm:t>
        <a:bodyPr/>
        <a:lstStyle/>
        <a:p>
          <a:pPr rtl="1"/>
          <a:endParaRPr lang="fa-IR" b="1">
            <a:cs typeface="2  Badr" pitchFamily="2" charset="-78"/>
          </a:endParaRPr>
        </a:p>
      </dgm:t>
    </dgm:pt>
    <dgm:pt modelId="{C74E4526-A6BF-4752-9E64-3F043344AC00}">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lnSpc>
              <a:spcPct val="60000"/>
            </a:lnSpc>
          </a:pPr>
          <a:r>
            <a:rPr lang="fa-IR" sz="2400" b="1" baseline="0" dirty="0" smtClean="0">
              <a:solidFill>
                <a:schemeClr val="tx2">
                  <a:lumMod val="50000"/>
                </a:schemeClr>
              </a:solidFill>
              <a:cs typeface="2  Badr" pitchFamily="2" charset="-78"/>
            </a:rPr>
            <a:t>أن البصریین </a:t>
          </a:r>
        </a:p>
        <a:p>
          <a:pPr rtl="1">
            <a:lnSpc>
              <a:spcPct val="60000"/>
            </a:lnSpc>
          </a:pPr>
          <a:r>
            <a:rPr lang="fa-IR" sz="2400" b="1" baseline="0" dirty="0" smtClean="0">
              <a:solidFill>
                <a:schemeClr val="tx2">
                  <a:lumMod val="50000"/>
                </a:schemeClr>
              </a:solidFill>
              <a:cs typeface="2  Badr" pitchFamily="2" charset="-78"/>
            </a:rPr>
            <a:t>یختارون الثانی</a:t>
          </a:r>
          <a:endParaRPr lang="fa-IR" sz="2400" b="1" baseline="0" dirty="0">
            <a:solidFill>
              <a:schemeClr val="tx2">
                <a:lumMod val="50000"/>
              </a:schemeClr>
            </a:solidFill>
            <a:cs typeface="2  Badr" pitchFamily="2" charset="-78"/>
          </a:endParaRPr>
        </a:p>
      </dgm:t>
    </dgm:pt>
    <dgm:pt modelId="{01F1BDBD-2AEA-4CED-A1EC-AF82E055E482}" type="parTrans" cxnId="{99C77C02-3B62-4219-8CF4-AA69CA624FA4}">
      <dgm:prSet/>
      <dgm:spPr/>
      <dgm:t>
        <a:bodyPr/>
        <a:lstStyle/>
        <a:p>
          <a:pPr rtl="1"/>
          <a:endParaRPr lang="fa-IR"/>
        </a:p>
      </dgm:t>
    </dgm:pt>
    <dgm:pt modelId="{599087A5-F4E4-4770-83DE-1472234C8974}" type="sibTrans" cxnId="{99C77C02-3B62-4219-8CF4-AA69CA624FA4}">
      <dgm:prSet/>
      <dgm:spPr/>
      <dgm:t>
        <a:bodyPr/>
        <a:lstStyle/>
        <a:p>
          <a:pPr rtl="1"/>
          <a:endParaRPr lang="fa-IR"/>
        </a:p>
      </dgm:t>
    </dgm:pt>
    <dgm:pt modelId="{0B794905-177C-445F-B4D7-BB926EC2A514}">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lnSpc>
              <a:spcPct val="60000"/>
            </a:lnSpc>
          </a:pPr>
          <a:r>
            <a:rPr lang="fa-IR" sz="2400" b="1" baseline="0" dirty="0" smtClean="0">
              <a:solidFill>
                <a:schemeClr val="tx2">
                  <a:lumMod val="50000"/>
                </a:schemeClr>
              </a:solidFill>
              <a:cs typeface="2  Badr" pitchFamily="2" charset="-78"/>
            </a:rPr>
            <a:t>و الکوفیین </a:t>
          </a:r>
        </a:p>
        <a:p>
          <a:pPr rtl="1">
            <a:lnSpc>
              <a:spcPct val="60000"/>
            </a:lnSpc>
          </a:pPr>
          <a:r>
            <a:rPr lang="fa-IR" sz="2400" b="1" baseline="0" dirty="0" smtClean="0">
              <a:solidFill>
                <a:schemeClr val="tx2">
                  <a:lumMod val="50000"/>
                </a:schemeClr>
              </a:solidFill>
              <a:cs typeface="2  Badr" pitchFamily="2" charset="-78"/>
            </a:rPr>
            <a:t>یختارون الاول</a:t>
          </a:r>
          <a:endParaRPr lang="fa-IR" sz="2400" b="1" baseline="0" dirty="0">
            <a:solidFill>
              <a:schemeClr val="tx2">
                <a:lumMod val="50000"/>
              </a:schemeClr>
            </a:solidFill>
            <a:cs typeface="2  Badr" pitchFamily="2" charset="-78"/>
          </a:endParaRPr>
        </a:p>
      </dgm:t>
    </dgm:pt>
    <dgm:pt modelId="{7D6CF9A1-D379-4CA9-980C-9925AB722D5D}" type="parTrans" cxnId="{EE3A3892-B382-4EEA-8314-8AF84E182CF4}">
      <dgm:prSet/>
      <dgm:spPr/>
      <dgm:t>
        <a:bodyPr/>
        <a:lstStyle/>
        <a:p>
          <a:pPr rtl="1"/>
          <a:endParaRPr lang="fa-IR"/>
        </a:p>
      </dgm:t>
    </dgm:pt>
    <dgm:pt modelId="{FE462764-4B23-4BB1-B23B-0AF694C40E6B}" type="sibTrans" cxnId="{EE3A3892-B382-4EEA-8314-8AF84E182CF4}">
      <dgm:prSet/>
      <dgm:spPr/>
      <dgm:t>
        <a:bodyPr/>
        <a:lstStyle/>
        <a:p>
          <a:pPr rtl="1"/>
          <a:endParaRPr lang="fa-IR"/>
        </a:p>
      </dgm:t>
    </dgm:pt>
    <dgm:pt modelId="{9F71ECD1-59F0-47C1-A4BF-1C6951C30DE5}">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baseline="0" dirty="0" smtClean="0">
              <a:solidFill>
                <a:schemeClr val="tx2">
                  <a:lumMod val="50000"/>
                </a:schemeClr>
              </a:solidFill>
              <a:cs typeface="2  Badr" pitchFamily="2" charset="-78"/>
            </a:rPr>
            <a:t>لقربه</a:t>
          </a:r>
          <a:endParaRPr lang="fa-IR" sz="2400" b="1" baseline="0" dirty="0">
            <a:solidFill>
              <a:schemeClr val="tx2">
                <a:lumMod val="50000"/>
              </a:schemeClr>
            </a:solidFill>
            <a:cs typeface="2  Badr" pitchFamily="2" charset="-78"/>
          </a:endParaRPr>
        </a:p>
      </dgm:t>
    </dgm:pt>
    <dgm:pt modelId="{0E8FBC38-4843-4545-B91A-FA3FA931E53A}" type="parTrans" cxnId="{12248FF2-5157-44CE-BDAF-FD872BDEB1B2}">
      <dgm:prSet/>
      <dgm:spPr/>
      <dgm:t>
        <a:bodyPr/>
        <a:lstStyle/>
        <a:p>
          <a:endParaRPr lang="en-US"/>
        </a:p>
      </dgm:t>
    </dgm:pt>
    <dgm:pt modelId="{FB40C3CE-DCB6-4899-829B-C1F03C37ACB3}" type="sibTrans" cxnId="{12248FF2-5157-44CE-BDAF-FD872BDEB1B2}">
      <dgm:prSet/>
      <dgm:spPr/>
      <dgm:t>
        <a:bodyPr/>
        <a:lstStyle/>
        <a:p>
          <a:endParaRPr lang="en-US"/>
        </a:p>
      </dgm:t>
    </dgm:pt>
    <dgm:pt modelId="{F59DCA88-E848-4D1A-A928-EA67D9D24FF8}">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ar-SA" sz="2400" b="1" baseline="0" dirty="0" smtClean="0">
              <a:solidFill>
                <a:schemeClr val="tx2">
                  <a:lumMod val="50000"/>
                </a:schemeClr>
              </a:solidFill>
              <a:cs typeface="2  Badr" pitchFamily="2" charset="-78"/>
            </a:rPr>
            <a:t>ع</a:t>
          </a:r>
          <a:r>
            <a:rPr lang="fa-IR" sz="2400" b="1" baseline="0" dirty="0" smtClean="0">
              <a:solidFill>
                <a:schemeClr val="tx2">
                  <a:lumMod val="50000"/>
                </a:schemeClr>
              </a:solidFill>
              <a:cs typeface="2  Badr" pitchFamily="2" charset="-78"/>
            </a:rPr>
            <a:t>دم استلزام اعماله الاصل بالاجنبی</a:t>
          </a:r>
          <a:endParaRPr lang="fa-IR" sz="2400" b="1" baseline="0" dirty="0">
            <a:solidFill>
              <a:schemeClr val="tx2">
                <a:lumMod val="50000"/>
              </a:schemeClr>
            </a:solidFill>
            <a:cs typeface="2  Badr" pitchFamily="2" charset="-78"/>
          </a:endParaRPr>
        </a:p>
      </dgm:t>
    </dgm:pt>
    <dgm:pt modelId="{99C3589B-BADA-4443-8E90-9FC9F2E76DE4}" type="parTrans" cxnId="{C6BE9F71-04D1-4F54-85F4-1967760C9B91}">
      <dgm:prSet/>
      <dgm:spPr/>
      <dgm:t>
        <a:bodyPr/>
        <a:lstStyle/>
        <a:p>
          <a:endParaRPr lang="en-US"/>
        </a:p>
      </dgm:t>
    </dgm:pt>
    <dgm:pt modelId="{CE3F0CFE-7B25-4FBE-BB2F-2F2C434A9BD4}" type="sibTrans" cxnId="{C6BE9F71-04D1-4F54-85F4-1967760C9B91}">
      <dgm:prSet/>
      <dgm:spPr/>
      <dgm:t>
        <a:bodyPr/>
        <a:lstStyle/>
        <a:p>
          <a:endParaRPr lang="en-US"/>
        </a:p>
      </dgm:t>
    </dgm:pt>
    <dgm:pt modelId="{506D2ED0-F731-4C19-BCEC-C6E59294B150}">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baseline="0" dirty="0" smtClean="0">
              <a:solidFill>
                <a:schemeClr val="tx2">
                  <a:lumMod val="50000"/>
                </a:schemeClr>
              </a:solidFill>
              <a:cs typeface="2  Badr" pitchFamily="2" charset="-78"/>
            </a:rPr>
            <a:t>لسبقه</a:t>
          </a:r>
          <a:endParaRPr lang="fa-IR" sz="2400" b="1" baseline="0" dirty="0">
            <a:solidFill>
              <a:schemeClr val="tx2">
                <a:lumMod val="50000"/>
              </a:schemeClr>
            </a:solidFill>
            <a:cs typeface="2  Badr" pitchFamily="2" charset="-78"/>
          </a:endParaRPr>
        </a:p>
      </dgm:t>
    </dgm:pt>
    <dgm:pt modelId="{AD9A0AC7-A783-4E65-A0A2-27FF4554526A}" type="parTrans" cxnId="{8B7E7D48-5C79-4827-86E6-88622C97E09A}">
      <dgm:prSet/>
      <dgm:spPr/>
      <dgm:t>
        <a:bodyPr/>
        <a:lstStyle/>
        <a:p>
          <a:endParaRPr lang="en-US"/>
        </a:p>
      </dgm:t>
    </dgm:pt>
    <dgm:pt modelId="{E8313DD5-B1C7-4C1B-8B35-E5B03CEDB018}" type="sibTrans" cxnId="{8B7E7D48-5C79-4827-86E6-88622C97E09A}">
      <dgm:prSet/>
      <dgm:spPr/>
      <dgm:t>
        <a:bodyPr/>
        <a:lstStyle/>
        <a:p>
          <a:endParaRPr lang="en-US"/>
        </a:p>
      </dgm:t>
    </dgm:pt>
    <dgm:pt modelId="{98DD7C8C-3B6A-4945-BB8C-B712B676F02B}">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baseline="0" dirty="0" smtClean="0">
              <a:solidFill>
                <a:schemeClr val="tx2">
                  <a:lumMod val="50000"/>
                </a:schemeClr>
              </a:solidFill>
              <a:cs typeface="2  Badr" pitchFamily="2" charset="-78"/>
            </a:rPr>
            <a:t>عدم استلزامه الاضمار قبل الذکر</a:t>
          </a:r>
          <a:endParaRPr lang="fa-IR" sz="2400" b="1" baseline="0" dirty="0">
            <a:solidFill>
              <a:schemeClr val="tx2">
                <a:lumMod val="50000"/>
              </a:schemeClr>
            </a:solidFill>
            <a:cs typeface="2  Badr" pitchFamily="2" charset="-78"/>
          </a:endParaRPr>
        </a:p>
      </dgm:t>
    </dgm:pt>
    <dgm:pt modelId="{EC19E944-10D6-4F21-8485-7413F05B776E}" type="parTrans" cxnId="{AAA1AFF3-5A45-4AD2-B595-C4B7DB1BDDC3}">
      <dgm:prSet/>
      <dgm:spPr/>
      <dgm:t>
        <a:bodyPr/>
        <a:lstStyle/>
        <a:p>
          <a:endParaRPr lang="en-US"/>
        </a:p>
      </dgm:t>
    </dgm:pt>
    <dgm:pt modelId="{8CEAAB4B-57B3-464B-A414-4220951CEB8E}" type="sibTrans" cxnId="{AAA1AFF3-5A45-4AD2-B595-C4B7DB1BDDC3}">
      <dgm:prSet/>
      <dgm:spPr/>
      <dgm:t>
        <a:bodyPr/>
        <a:lstStyle/>
        <a:p>
          <a:endParaRPr lang="en-US"/>
        </a:p>
      </dgm:t>
    </dgm:pt>
    <dgm:pt modelId="{2FF7F384-BC9D-450B-9FA5-5FF4721C6970}">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baseline="0" dirty="0" smtClean="0">
              <a:solidFill>
                <a:schemeClr val="tx2">
                  <a:lumMod val="50000"/>
                </a:schemeClr>
              </a:solidFill>
              <a:cs typeface="2  Badr" pitchFamily="2" charset="-78"/>
            </a:rPr>
            <a:t> عدم العطف علی الجمله قبل تمامِها</a:t>
          </a:r>
          <a:endParaRPr lang="fa-IR" sz="2400" b="1" baseline="0" dirty="0">
            <a:solidFill>
              <a:schemeClr val="tx2">
                <a:lumMod val="50000"/>
              </a:schemeClr>
            </a:solidFill>
            <a:cs typeface="2  Badr" pitchFamily="2" charset="-78"/>
          </a:endParaRPr>
        </a:p>
      </dgm:t>
    </dgm:pt>
    <dgm:pt modelId="{996EFBD7-7360-4E08-9F9F-A30933A227A2}" type="parTrans" cxnId="{E2F3AA8F-B543-41B0-B8F0-D1B8561F5AF3}">
      <dgm:prSet/>
      <dgm:spPr/>
      <dgm:t>
        <a:bodyPr/>
        <a:lstStyle/>
        <a:p>
          <a:endParaRPr lang="en-US"/>
        </a:p>
      </dgm:t>
    </dgm:pt>
    <dgm:pt modelId="{1734E7C7-A136-47D2-A91E-D5BD9684F1B7}" type="sibTrans" cxnId="{E2F3AA8F-B543-41B0-B8F0-D1B8561F5AF3}">
      <dgm:prSet/>
      <dgm:spPr/>
      <dgm:t>
        <a:bodyPr/>
        <a:lstStyle/>
        <a:p>
          <a:endParaRPr lang="en-US"/>
        </a:p>
      </dgm:t>
    </dgm:pt>
    <dgm:pt modelId="{55603E2A-0E85-4B5B-BFB1-0F93DA174EE9}" type="pres">
      <dgm:prSet presAssocID="{00DA7D80-D20A-48E3-9DB9-151EA07D4381}" presName="diagram" presStyleCnt="0">
        <dgm:presLayoutVars>
          <dgm:chPref val="1"/>
          <dgm:dir val="rev"/>
          <dgm:animOne val="branch"/>
          <dgm:animLvl val="lvl"/>
          <dgm:resizeHandles val="exact"/>
        </dgm:presLayoutVars>
      </dgm:prSet>
      <dgm:spPr/>
      <dgm:t>
        <a:bodyPr/>
        <a:lstStyle/>
        <a:p>
          <a:pPr rtl="1"/>
          <a:endParaRPr lang="fa-IR"/>
        </a:p>
      </dgm:t>
    </dgm:pt>
    <dgm:pt modelId="{C9F1A07E-3EA4-4621-AB7F-084731D5C76C}" type="pres">
      <dgm:prSet presAssocID="{AED8A0F5-6B04-470E-9931-6A0A80A8EFD9}" presName="root1" presStyleCnt="0"/>
      <dgm:spPr/>
      <dgm:t>
        <a:bodyPr/>
        <a:lstStyle/>
        <a:p>
          <a:pPr rtl="1"/>
          <a:endParaRPr lang="fa-IR"/>
        </a:p>
      </dgm:t>
    </dgm:pt>
    <dgm:pt modelId="{D5718F4D-EFC3-4C36-8023-503D23D582D5}" type="pres">
      <dgm:prSet presAssocID="{AED8A0F5-6B04-470E-9931-6A0A80A8EFD9}" presName="LevelOneTextNode" presStyleLbl="node0" presStyleIdx="0" presStyleCnt="1" custScaleX="88869" custScaleY="161577" custLinFactNeighborX="2700" custLinFactNeighborY="-1280">
        <dgm:presLayoutVars>
          <dgm:chPref val="3"/>
        </dgm:presLayoutVars>
      </dgm:prSet>
      <dgm:spPr/>
      <dgm:t>
        <a:bodyPr/>
        <a:lstStyle/>
        <a:p>
          <a:pPr rtl="1"/>
          <a:endParaRPr lang="fa-IR"/>
        </a:p>
      </dgm:t>
    </dgm:pt>
    <dgm:pt modelId="{7535F737-66A8-4C51-8331-DA5B0FC5AD03}" type="pres">
      <dgm:prSet presAssocID="{AED8A0F5-6B04-470E-9931-6A0A80A8EFD9}" presName="level2hierChild" presStyleCnt="0"/>
      <dgm:spPr/>
      <dgm:t>
        <a:bodyPr/>
        <a:lstStyle/>
        <a:p>
          <a:pPr rtl="1"/>
          <a:endParaRPr lang="fa-IR"/>
        </a:p>
      </dgm:t>
    </dgm:pt>
    <dgm:pt modelId="{506CB5AC-4DED-4A44-98FB-F08933C9795F}" type="pres">
      <dgm:prSet presAssocID="{01F1BDBD-2AEA-4CED-A1EC-AF82E055E482}" presName="conn2-1" presStyleLbl="parChTrans1D2" presStyleIdx="0" presStyleCnt="2"/>
      <dgm:spPr/>
      <dgm:t>
        <a:bodyPr/>
        <a:lstStyle/>
        <a:p>
          <a:endParaRPr lang="en-US"/>
        </a:p>
      </dgm:t>
    </dgm:pt>
    <dgm:pt modelId="{4FEC1C8A-D6D6-400C-96CE-6CBD2D42C0F9}" type="pres">
      <dgm:prSet presAssocID="{01F1BDBD-2AEA-4CED-A1EC-AF82E055E482}" presName="connTx" presStyleLbl="parChTrans1D2" presStyleIdx="0" presStyleCnt="2"/>
      <dgm:spPr/>
      <dgm:t>
        <a:bodyPr/>
        <a:lstStyle/>
        <a:p>
          <a:endParaRPr lang="en-US"/>
        </a:p>
      </dgm:t>
    </dgm:pt>
    <dgm:pt modelId="{DD4CD943-93D3-4F98-A5B0-004FF88B2EA7}" type="pres">
      <dgm:prSet presAssocID="{C74E4526-A6BF-4752-9E64-3F043344AC00}" presName="root2" presStyleCnt="0"/>
      <dgm:spPr/>
    </dgm:pt>
    <dgm:pt modelId="{226BC121-D0A0-4AEF-939A-E1040C17AFF8}" type="pres">
      <dgm:prSet presAssocID="{C74E4526-A6BF-4752-9E64-3F043344AC00}" presName="LevelTwoTextNode" presStyleLbl="node2" presStyleIdx="0" presStyleCnt="2" custScaleX="108196" custScaleY="118665" custLinFactNeighborX="25732" custLinFactNeighborY="-7568">
        <dgm:presLayoutVars>
          <dgm:chPref val="3"/>
        </dgm:presLayoutVars>
      </dgm:prSet>
      <dgm:spPr/>
      <dgm:t>
        <a:bodyPr/>
        <a:lstStyle/>
        <a:p>
          <a:pPr rtl="1"/>
          <a:endParaRPr lang="fa-IR"/>
        </a:p>
      </dgm:t>
    </dgm:pt>
    <dgm:pt modelId="{B5A7363F-AEC3-463F-A2C9-203F8189FC3A}" type="pres">
      <dgm:prSet presAssocID="{C74E4526-A6BF-4752-9E64-3F043344AC00}" presName="level3hierChild" presStyleCnt="0"/>
      <dgm:spPr/>
    </dgm:pt>
    <dgm:pt modelId="{41288DFE-BD8F-47B5-B754-20F4CCF2557C}" type="pres">
      <dgm:prSet presAssocID="{0E8FBC38-4843-4545-B91A-FA3FA931E53A}" presName="conn2-1" presStyleLbl="parChTrans1D3" presStyleIdx="0" presStyleCnt="5"/>
      <dgm:spPr/>
      <dgm:t>
        <a:bodyPr/>
        <a:lstStyle/>
        <a:p>
          <a:endParaRPr lang="en-US"/>
        </a:p>
      </dgm:t>
    </dgm:pt>
    <dgm:pt modelId="{69EC2822-2511-4E01-AC0A-E8F40F6B799D}" type="pres">
      <dgm:prSet presAssocID="{0E8FBC38-4843-4545-B91A-FA3FA931E53A}" presName="connTx" presStyleLbl="parChTrans1D3" presStyleIdx="0" presStyleCnt="5"/>
      <dgm:spPr/>
      <dgm:t>
        <a:bodyPr/>
        <a:lstStyle/>
        <a:p>
          <a:endParaRPr lang="en-US"/>
        </a:p>
      </dgm:t>
    </dgm:pt>
    <dgm:pt modelId="{17661ECD-CE8B-43B7-9A8A-B6F8C95F4ACE}" type="pres">
      <dgm:prSet presAssocID="{9F71ECD1-59F0-47C1-A4BF-1C6951C30DE5}" presName="root2" presStyleCnt="0"/>
      <dgm:spPr/>
    </dgm:pt>
    <dgm:pt modelId="{6AD7E385-92E8-4DD5-8120-3031246EE704}" type="pres">
      <dgm:prSet presAssocID="{9F71ECD1-59F0-47C1-A4BF-1C6951C30DE5}" presName="LevelTwoTextNode" presStyleLbl="node3" presStyleIdx="0" presStyleCnt="5" custScaleX="183889" custScaleY="61523" custLinFactNeighborX="25732" custLinFactNeighborY="-8144">
        <dgm:presLayoutVars>
          <dgm:chPref val="3"/>
        </dgm:presLayoutVars>
      </dgm:prSet>
      <dgm:spPr/>
      <dgm:t>
        <a:bodyPr/>
        <a:lstStyle/>
        <a:p>
          <a:endParaRPr lang="en-US"/>
        </a:p>
      </dgm:t>
    </dgm:pt>
    <dgm:pt modelId="{6FAD39D3-2C01-4C42-98EF-C49C8E1A39C7}" type="pres">
      <dgm:prSet presAssocID="{9F71ECD1-59F0-47C1-A4BF-1C6951C30DE5}" presName="level3hierChild" presStyleCnt="0"/>
      <dgm:spPr/>
    </dgm:pt>
    <dgm:pt modelId="{68DEBF70-8A2D-419F-A22E-019780BB64A6}" type="pres">
      <dgm:prSet presAssocID="{99C3589B-BADA-4443-8E90-9FC9F2E76DE4}" presName="conn2-1" presStyleLbl="parChTrans1D3" presStyleIdx="1" presStyleCnt="5"/>
      <dgm:spPr/>
      <dgm:t>
        <a:bodyPr/>
        <a:lstStyle/>
        <a:p>
          <a:endParaRPr lang="en-US"/>
        </a:p>
      </dgm:t>
    </dgm:pt>
    <dgm:pt modelId="{8CB5A01C-2101-4FC7-BFE6-B9A6BB4ACC88}" type="pres">
      <dgm:prSet presAssocID="{99C3589B-BADA-4443-8E90-9FC9F2E76DE4}" presName="connTx" presStyleLbl="parChTrans1D3" presStyleIdx="1" presStyleCnt="5"/>
      <dgm:spPr/>
      <dgm:t>
        <a:bodyPr/>
        <a:lstStyle/>
        <a:p>
          <a:endParaRPr lang="en-US"/>
        </a:p>
      </dgm:t>
    </dgm:pt>
    <dgm:pt modelId="{F0E87779-10F7-43C9-9BA8-A58FC9895551}" type="pres">
      <dgm:prSet presAssocID="{F59DCA88-E848-4D1A-A928-EA67D9D24FF8}" presName="root2" presStyleCnt="0"/>
      <dgm:spPr/>
    </dgm:pt>
    <dgm:pt modelId="{EA1307DC-4882-45D7-8A8A-87DDBCCA15D7}" type="pres">
      <dgm:prSet presAssocID="{F59DCA88-E848-4D1A-A928-EA67D9D24FF8}" presName="LevelTwoTextNode" presStyleLbl="node3" presStyleIdx="1" presStyleCnt="5" custScaleX="183889" custScaleY="61523" custLinFactNeighborX="25732" custLinFactNeighborY="-8144">
        <dgm:presLayoutVars>
          <dgm:chPref val="3"/>
        </dgm:presLayoutVars>
      </dgm:prSet>
      <dgm:spPr/>
      <dgm:t>
        <a:bodyPr/>
        <a:lstStyle/>
        <a:p>
          <a:endParaRPr lang="en-US"/>
        </a:p>
      </dgm:t>
    </dgm:pt>
    <dgm:pt modelId="{02773B14-BCB1-4EA7-8050-3AEAC85924D9}" type="pres">
      <dgm:prSet presAssocID="{F59DCA88-E848-4D1A-A928-EA67D9D24FF8}" presName="level3hierChild" presStyleCnt="0"/>
      <dgm:spPr/>
    </dgm:pt>
    <dgm:pt modelId="{04BDA8BA-F8A9-4AB7-B974-3A4A3B4FC0EE}" type="pres">
      <dgm:prSet presAssocID="{996EFBD7-7360-4E08-9F9F-A30933A227A2}" presName="conn2-1" presStyleLbl="parChTrans1D3" presStyleIdx="2" presStyleCnt="5"/>
      <dgm:spPr/>
      <dgm:t>
        <a:bodyPr/>
        <a:lstStyle/>
        <a:p>
          <a:endParaRPr lang="en-US"/>
        </a:p>
      </dgm:t>
    </dgm:pt>
    <dgm:pt modelId="{3C0F6DF0-DB03-496B-830F-7161352A2F54}" type="pres">
      <dgm:prSet presAssocID="{996EFBD7-7360-4E08-9F9F-A30933A227A2}" presName="connTx" presStyleLbl="parChTrans1D3" presStyleIdx="2" presStyleCnt="5"/>
      <dgm:spPr/>
      <dgm:t>
        <a:bodyPr/>
        <a:lstStyle/>
        <a:p>
          <a:endParaRPr lang="en-US"/>
        </a:p>
      </dgm:t>
    </dgm:pt>
    <dgm:pt modelId="{A19750FF-580E-4327-9347-B8073442582F}" type="pres">
      <dgm:prSet presAssocID="{2FF7F384-BC9D-450B-9FA5-5FF4721C6970}" presName="root2" presStyleCnt="0"/>
      <dgm:spPr/>
    </dgm:pt>
    <dgm:pt modelId="{F2FC9176-6C91-45B4-BDF1-656BD86DC76B}" type="pres">
      <dgm:prSet presAssocID="{2FF7F384-BC9D-450B-9FA5-5FF4721C6970}" presName="LevelTwoTextNode" presStyleLbl="node3" presStyleIdx="2" presStyleCnt="5" custScaleX="183889" custScaleY="61523" custLinFactNeighborX="25732" custLinFactNeighborY="-8144">
        <dgm:presLayoutVars>
          <dgm:chPref val="3"/>
        </dgm:presLayoutVars>
      </dgm:prSet>
      <dgm:spPr/>
      <dgm:t>
        <a:bodyPr/>
        <a:lstStyle/>
        <a:p>
          <a:endParaRPr lang="en-US"/>
        </a:p>
      </dgm:t>
    </dgm:pt>
    <dgm:pt modelId="{7862E258-0ADE-4FC0-84A0-05C0D46DD3E9}" type="pres">
      <dgm:prSet presAssocID="{2FF7F384-BC9D-450B-9FA5-5FF4721C6970}" presName="level3hierChild" presStyleCnt="0"/>
      <dgm:spPr/>
    </dgm:pt>
    <dgm:pt modelId="{B474A55F-308C-4361-BD4F-28543BA31272}" type="pres">
      <dgm:prSet presAssocID="{7D6CF9A1-D379-4CA9-980C-9925AB722D5D}" presName="conn2-1" presStyleLbl="parChTrans1D2" presStyleIdx="1" presStyleCnt="2"/>
      <dgm:spPr/>
      <dgm:t>
        <a:bodyPr/>
        <a:lstStyle/>
        <a:p>
          <a:endParaRPr lang="en-US"/>
        </a:p>
      </dgm:t>
    </dgm:pt>
    <dgm:pt modelId="{52FA45EB-5985-42BE-9230-AE514E7D3ECF}" type="pres">
      <dgm:prSet presAssocID="{7D6CF9A1-D379-4CA9-980C-9925AB722D5D}" presName="connTx" presStyleLbl="parChTrans1D2" presStyleIdx="1" presStyleCnt="2"/>
      <dgm:spPr/>
      <dgm:t>
        <a:bodyPr/>
        <a:lstStyle/>
        <a:p>
          <a:endParaRPr lang="en-US"/>
        </a:p>
      </dgm:t>
    </dgm:pt>
    <dgm:pt modelId="{94862B21-42A4-43F1-81F6-484C5BE1D8B9}" type="pres">
      <dgm:prSet presAssocID="{0B794905-177C-445F-B4D7-BB926EC2A514}" presName="root2" presStyleCnt="0"/>
      <dgm:spPr/>
    </dgm:pt>
    <dgm:pt modelId="{7D5F848D-0ED2-476F-9613-36F735580067}" type="pres">
      <dgm:prSet presAssocID="{0B794905-177C-445F-B4D7-BB926EC2A514}" presName="LevelTwoTextNode" presStyleLbl="node2" presStyleIdx="1" presStyleCnt="2" custScaleX="108196" custScaleY="118665" custLinFactNeighborX="25732" custLinFactNeighborY="-14663">
        <dgm:presLayoutVars>
          <dgm:chPref val="3"/>
        </dgm:presLayoutVars>
      </dgm:prSet>
      <dgm:spPr/>
      <dgm:t>
        <a:bodyPr/>
        <a:lstStyle/>
        <a:p>
          <a:pPr rtl="1"/>
          <a:endParaRPr lang="fa-IR"/>
        </a:p>
      </dgm:t>
    </dgm:pt>
    <dgm:pt modelId="{B75C4584-CC8C-4004-8DC4-1DDF2ACF7FA6}" type="pres">
      <dgm:prSet presAssocID="{0B794905-177C-445F-B4D7-BB926EC2A514}" presName="level3hierChild" presStyleCnt="0"/>
      <dgm:spPr/>
    </dgm:pt>
    <dgm:pt modelId="{A13ACA8D-2AB1-49D4-8C8B-7E2196D89922}" type="pres">
      <dgm:prSet presAssocID="{AD9A0AC7-A783-4E65-A0A2-27FF4554526A}" presName="conn2-1" presStyleLbl="parChTrans1D3" presStyleIdx="3" presStyleCnt="5"/>
      <dgm:spPr/>
      <dgm:t>
        <a:bodyPr/>
        <a:lstStyle/>
        <a:p>
          <a:endParaRPr lang="en-US"/>
        </a:p>
      </dgm:t>
    </dgm:pt>
    <dgm:pt modelId="{46D7DBCE-5068-42CB-A9EC-753D9019D0EB}" type="pres">
      <dgm:prSet presAssocID="{AD9A0AC7-A783-4E65-A0A2-27FF4554526A}" presName="connTx" presStyleLbl="parChTrans1D3" presStyleIdx="3" presStyleCnt="5"/>
      <dgm:spPr/>
      <dgm:t>
        <a:bodyPr/>
        <a:lstStyle/>
        <a:p>
          <a:endParaRPr lang="en-US"/>
        </a:p>
      </dgm:t>
    </dgm:pt>
    <dgm:pt modelId="{E6AF8DEA-ADEC-4195-B1F4-5B3B7B79D477}" type="pres">
      <dgm:prSet presAssocID="{506D2ED0-F731-4C19-BCEC-C6E59294B150}" presName="root2" presStyleCnt="0"/>
      <dgm:spPr/>
    </dgm:pt>
    <dgm:pt modelId="{0C6C5605-3A4D-4CC7-B921-3A9AD0338774}" type="pres">
      <dgm:prSet presAssocID="{506D2ED0-F731-4C19-BCEC-C6E59294B150}" presName="LevelTwoTextNode" presStyleLbl="node3" presStyleIdx="3" presStyleCnt="5" custScaleX="183889" custScaleY="61523" custLinFactNeighborX="25732" custLinFactNeighborY="-1382">
        <dgm:presLayoutVars>
          <dgm:chPref val="3"/>
        </dgm:presLayoutVars>
      </dgm:prSet>
      <dgm:spPr/>
      <dgm:t>
        <a:bodyPr/>
        <a:lstStyle/>
        <a:p>
          <a:endParaRPr lang="en-US"/>
        </a:p>
      </dgm:t>
    </dgm:pt>
    <dgm:pt modelId="{C79E547D-D677-4638-AEF5-2F83BDC43503}" type="pres">
      <dgm:prSet presAssocID="{506D2ED0-F731-4C19-BCEC-C6E59294B150}" presName="level3hierChild" presStyleCnt="0"/>
      <dgm:spPr/>
    </dgm:pt>
    <dgm:pt modelId="{19BAF393-6BE7-4999-B2E3-D521B6E095CB}" type="pres">
      <dgm:prSet presAssocID="{EC19E944-10D6-4F21-8485-7413F05B776E}" presName="conn2-1" presStyleLbl="parChTrans1D3" presStyleIdx="4" presStyleCnt="5"/>
      <dgm:spPr/>
      <dgm:t>
        <a:bodyPr/>
        <a:lstStyle/>
        <a:p>
          <a:endParaRPr lang="en-US"/>
        </a:p>
      </dgm:t>
    </dgm:pt>
    <dgm:pt modelId="{BC8B258C-CF50-4637-9E8F-224F0F567361}" type="pres">
      <dgm:prSet presAssocID="{EC19E944-10D6-4F21-8485-7413F05B776E}" presName="connTx" presStyleLbl="parChTrans1D3" presStyleIdx="4" presStyleCnt="5"/>
      <dgm:spPr/>
      <dgm:t>
        <a:bodyPr/>
        <a:lstStyle/>
        <a:p>
          <a:endParaRPr lang="en-US"/>
        </a:p>
      </dgm:t>
    </dgm:pt>
    <dgm:pt modelId="{90D9A498-51E0-4C12-9D3D-2EE0C496C5CB}" type="pres">
      <dgm:prSet presAssocID="{98DD7C8C-3B6A-4945-BB8C-B712B676F02B}" presName="root2" presStyleCnt="0"/>
      <dgm:spPr/>
    </dgm:pt>
    <dgm:pt modelId="{08F5CBB1-98CE-45F2-BA6D-8631BF205E39}" type="pres">
      <dgm:prSet presAssocID="{98DD7C8C-3B6A-4945-BB8C-B712B676F02B}" presName="LevelTwoTextNode" presStyleLbl="node3" presStyleIdx="4" presStyleCnt="5" custScaleX="183889" custScaleY="61523" custLinFactNeighborX="25732" custLinFactNeighborY="-1382">
        <dgm:presLayoutVars>
          <dgm:chPref val="3"/>
        </dgm:presLayoutVars>
      </dgm:prSet>
      <dgm:spPr/>
      <dgm:t>
        <a:bodyPr/>
        <a:lstStyle/>
        <a:p>
          <a:endParaRPr lang="en-US"/>
        </a:p>
      </dgm:t>
    </dgm:pt>
    <dgm:pt modelId="{562A1B89-2BE3-4BA5-8ED1-D1B03155D4F1}" type="pres">
      <dgm:prSet presAssocID="{98DD7C8C-3B6A-4945-BB8C-B712B676F02B}" presName="level3hierChild" presStyleCnt="0"/>
      <dgm:spPr/>
    </dgm:pt>
  </dgm:ptLst>
  <dgm:cxnLst>
    <dgm:cxn modelId="{64B3D319-11F2-4526-B59D-A72AC899FF48}" type="presOf" srcId="{AED8A0F5-6B04-470E-9931-6A0A80A8EFD9}" destId="{D5718F4D-EFC3-4C36-8023-503D23D582D5}" srcOrd="0" destOrd="0" presId="urn:microsoft.com/office/officeart/2005/8/layout/hierarchy2"/>
    <dgm:cxn modelId="{9D9CFBFB-59E0-4141-BCCD-C76FBCC147AE}" type="presOf" srcId="{0E8FBC38-4843-4545-B91A-FA3FA931E53A}" destId="{69EC2822-2511-4E01-AC0A-E8F40F6B799D}" srcOrd="1" destOrd="0" presId="urn:microsoft.com/office/officeart/2005/8/layout/hierarchy2"/>
    <dgm:cxn modelId="{889D6697-3FDE-478A-888C-A328E34CC296}" type="presOf" srcId="{AD9A0AC7-A783-4E65-A0A2-27FF4554526A}" destId="{46D7DBCE-5068-42CB-A9EC-753D9019D0EB}" srcOrd="1" destOrd="0" presId="urn:microsoft.com/office/officeart/2005/8/layout/hierarchy2"/>
    <dgm:cxn modelId="{970BD398-4405-484B-A1C3-D183096EF42B}" type="presOf" srcId="{01F1BDBD-2AEA-4CED-A1EC-AF82E055E482}" destId="{506CB5AC-4DED-4A44-98FB-F08933C9795F}" srcOrd="0" destOrd="0" presId="urn:microsoft.com/office/officeart/2005/8/layout/hierarchy2"/>
    <dgm:cxn modelId="{2DBCDC89-EAC3-4577-A1D5-AFF7AD52E655}" type="presOf" srcId="{EC19E944-10D6-4F21-8485-7413F05B776E}" destId="{19BAF393-6BE7-4999-B2E3-D521B6E095CB}" srcOrd="0" destOrd="0" presId="urn:microsoft.com/office/officeart/2005/8/layout/hierarchy2"/>
    <dgm:cxn modelId="{AA6702DE-D8DE-4E23-8EEC-006C2FFF9F00}" type="presOf" srcId="{7D6CF9A1-D379-4CA9-980C-9925AB722D5D}" destId="{B474A55F-308C-4361-BD4F-28543BA31272}" srcOrd="0" destOrd="0" presId="urn:microsoft.com/office/officeart/2005/8/layout/hierarchy2"/>
    <dgm:cxn modelId="{C6BE9F71-04D1-4F54-85F4-1967760C9B91}" srcId="{C74E4526-A6BF-4752-9E64-3F043344AC00}" destId="{F59DCA88-E848-4D1A-A928-EA67D9D24FF8}" srcOrd="1" destOrd="0" parTransId="{99C3589B-BADA-4443-8E90-9FC9F2E76DE4}" sibTransId="{CE3F0CFE-7B25-4FBE-BB2F-2F2C434A9BD4}"/>
    <dgm:cxn modelId="{8B7E7D48-5C79-4827-86E6-88622C97E09A}" srcId="{0B794905-177C-445F-B4D7-BB926EC2A514}" destId="{506D2ED0-F731-4C19-BCEC-C6E59294B150}" srcOrd="0" destOrd="0" parTransId="{AD9A0AC7-A783-4E65-A0A2-27FF4554526A}" sibTransId="{E8313DD5-B1C7-4C1B-8B35-E5B03CEDB018}"/>
    <dgm:cxn modelId="{001BDB45-58D1-4C8E-BE2B-903DAD99A1FF}" type="presOf" srcId="{506D2ED0-F731-4C19-BCEC-C6E59294B150}" destId="{0C6C5605-3A4D-4CC7-B921-3A9AD0338774}" srcOrd="0" destOrd="0" presId="urn:microsoft.com/office/officeart/2005/8/layout/hierarchy2"/>
    <dgm:cxn modelId="{99C77C02-3B62-4219-8CF4-AA69CA624FA4}" srcId="{AED8A0F5-6B04-470E-9931-6A0A80A8EFD9}" destId="{C74E4526-A6BF-4752-9E64-3F043344AC00}" srcOrd="0" destOrd="0" parTransId="{01F1BDBD-2AEA-4CED-A1EC-AF82E055E482}" sibTransId="{599087A5-F4E4-4770-83DE-1472234C8974}"/>
    <dgm:cxn modelId="{AAA1AFF3-5A45-4AD2-B595-C4B7DB1BDDC3}" srcId="{0B794905-177C-445F-B4D7-BB926EC2A514}" destId="{98DD7C8C-3B6A-4945-BB8C-B712B676F02B}" srcOrd="1" destOrd="0" parTransId="{EC19E944-10D6-4F21-8485-7413F05B776E}" sibTransId="{8CEAAB4B-57B3-464B-A414-4220951CEB8E}"/>
    <dgm:cxn modelId="{EE3A3892-B382-4EEA-8314-8AF84E182CF4}" srcId="{AED8A0F5-6B04-470E-9931-6A0A80A8EFD9}" destId="{0B794905-177C-445F-B4D7-BB926EC2A514}" srcOrd="1" destOrd="0" parTransId="{7D6CF9A1-D379-4CA9-980C-9925AB722D5D}" sibTransId="{FE462764-4B23-4BB1-B23B-0AF694C40E6B}"/>
    <dgm:cxn modelId="{F3DB7792-787C-4668-BEAD-79349BF5E7B1}" type="presOf" srcId="{99C3589B-BADA-4443-8E90-9FC9F2E76DE4}" destId="{68DEBF70-8A2D-419F-A22E-019780BB64A6}" srcOrd="0" destOrd="0" presId="urn:microsoft.com/office/officeart/2005/8/layout/hierarchy2"/>
    <dgm:cxn modelId="{0C378364-522C-41B5-96FA-13BE815C1510}" type="presOf" srcId="{996EFBD7-7360-4E08-9F9F-A30933A227A2}" destId="{3C0F6DF0-DB03-496B-830F-7161352A2F54}" srcOrd="1" destOrd="0" presId="urn:microsoft.com/office/officeart/2005/8/layout/hierarchy2"/>
    <dgm:cxn modelId="{B502C2EE-C688-4D6F-901A-CA9C7E5227E1}" srcId="{00DA7D80-D20A-48E3-9DB9-151EA07D4381}" destId="{AED8A0F5-6B04-470E-9931-6A0A80A8EFD9}" srcOrd="0" destOrd="0" parTransId="{798B3018-B5A7-4C17-91BA-27ACCA4645B9}" sibTransId="{DE393774-8DA7-4A57-B360-5F2D4742CB2B}"/>
    <dgm:cxn modelId="{D1F0CF2F-F421-46D0-8DAB-1E79585C6D76}" type="presOf" srcId="{9F71ECD1-59F0-47C1-A4BF-1C6951C30DE5}" destId="{6AD7E385-92E8-4DD5-8120-3031246EE704}" srcOrd="0" destOrd="0" presId="urn:microsoft.com/office/officeart/2005/8/layout/hierarchy2"/>
    <dgm:cxn modelId="{2ECAC196-F3F5-485F-A990-76F468E903DF}" type="presOf" srcId="{AD9A0AC7-A783-4E65-A0A2-27FF4554526A}" destId="{A13ACA8D-2AB1-49D4-8C8B-7E2196D89922}" srcOrd="0" destOrd="0" presId="urn:microsoft.com/office/officeart/2005/8/layout/hierarchy2"/>
    <dgm:cxn modelId="{DC3DDA4A-B1C7-4087-9D09-C37561E5E2F0}" type="presOf" srcId="{0B794905-177C-445F-B4D7-BB926EC2A514}" destId="{7D5F848D-0ED2-476F-9613-36F735580067}" srcOrd="0" destOrd="0" presId="urn:microsoft.com/office/officeart/2005/8/layout/hierarchy2"/>
    <dgm:cxn modelId="{E2F3AA8F-B543-41B0-B8F0-D1B8561F5AF3}" srcId="{C74E4526-A6BF-4752-9E64-3F043344AC00}" destId="{2FF7F384-BC9D-450B-9FA5-5FF4721C6970}" srcOrd="2" destOrd="0" parTransId="{996EFBD7-7360-4E08-9F9F-A30933A227A2}" sibTransId="{1734E7C7-A136-47D2-A91E-D5BD9684F1B7}"/>
    <dgm:cxn modelId="{12248FF2-5157-44CE-BDAF-FD872BDEB1B2}" srcId="{C74E4526-A6BF-4752-9E64-3F043344AC00}" destId="{9F71ECD1-59F0-47C1-A4BF-1C6951C30DE5}" srcOrd="0" destOrd="0" parTransId="{0E8FBC38-4843-4545-B91A-FA3FA931E53A}" sibTransId="{FB40C3CE-DCB6-4899-829B-C1F03C37ACB3}"/>
    <dgm:cxn modelId="{8716B38C-2AB3-45B9-83AF-F74BCAF7840A}" type="presOf" srcId="{2FF7F384-BC9D-450B-9FA5-5FF4721C6970}" destId="{F2FC9176-6C91-45B4-BDF1-656BD86DC76B}" srcOrd="0" destOrd="0" presId="urn:microsoft.com/office/officeart/2005/8/layout/hierarchy2"/>
    <dgm:cxn modelId="{8CD962E6-8AB5-4886-9F1E-36EE52B2155C}" type="presOf" srcId="{F59DCA88-E848-4D1A-A928-EA67D9D24FF8}" destId="{EA1307DC-4882-45D7-8A8A-87DDBCCA15D7}" srcOrd="0" destOrd="0" presId="urn:microsoft.com/office/officeart/2005/8/layout/hierarchy2"/>
    <dgm:cxn modelId="{C27027D7-B745-4868-9196-6B8C8FD83270}" type="presOf" srcId="{00DA7D80-D20A-48E3-9DB9-151EA07D4381}" destId="{55603E2A-0E85-4B5B-BFB1-0F93DA174EE9}" srcOrd="0" destOrd="0" presId="urn:microsoft.com/office/officeart/2005/8/layout/hierarchy2"/>
    <dgm:cxn modelId="{69ECBFC6-159D-4E94-A1AD-D7BA34AAC203}" type="presOf" srcId="{01F1BDBD-2AEA-4CED-A1EC-AF82E055E482}" destId="{4FEC1C8A-D6D6-400C-96CE-6CBD2D42C0F9}" srcOrd="1" destOrd="0" presId="urn:microsoft.com/office/officeart/2005/8/layout/hierarchy2"/>
    <dgm:cxn modelId="{0C530E01-EFC2-4467-9892-6FDCB495F06B}" type="presOf" srcId="{996EFBD7-7360-4E08-9F9F-A30933A227A2}" destId="{04BDA8BA-F8A9-4AB7-B974-3A4A3B4FC0EE}" srcOrd="0" destOrd="0" presId="urn:microsoft.com/office/officeart/2005/8/layout/hierarchy2"/>
    <dgm:cxn modelId="{1B8F35C2-763E-48FF-9541-680B1E8DD6BA}" type="presOf" srcId="{EC19E944-10D6-4F21-8485-7413F05B776E}" destId="{BC8B258C-CF50-4637-9E8F-224F0F567361}" srcOrd="1" destOrd="0" presId="urn:microsoft.com/office/officeart/2005/8/layout/hierarchy2"/>
    <dgm:cxn modelId="{AE0C29B9-BF40-4B54-B95B-A7259BD5479E}" type="presOf" srcId="{98DD7C8C-3B6A-4945-BB8C-B712B676F02B}" destId="{08F5CBB1-98CE-45F2-BA6D-8631BF205E39}" srcOrd="0" destOrd="0" presId="urn:microsoft.com/office/officeart/2005/8/layout/hierarchy2"/>
    <dgm:cxn modelId="{604C718E-2626-4A90-B9F1-A553B3A7DA1D}" type="presOf" srcId="{7D6CF9A1-D379-4CA9-980C-9925AB722D5D}" destId="{52FA45EB-5985-42BE-9230-AE514E7D3ECF}" srcOrd="1" destOrd="0" presId="urn:microsoft.com/office/officeart/2005/8/layout/hierarchy2"/>
    <dgm:cxn modelId="{AF59986E-3C56-4C98-A1E8-92710A9173CD}" type="presOf" srcId="{C74E4526-A6BF-4752-9E64-3F043344AC00}" destId="{226BC121-D0A0-4AEF-939A-E1040C17AFF8}" srcOrd="0" destOrd="0" presId="urn:microsoft.com/office/officeart/2005/8/layout/hierarchy2"/>
    <dgm:cxn modelId="{22625E8C-4FE5-4C8F-B288-36C436C6DF7F}" type="presOf" srcId="{0E8FBC38-4843-4545-B91A-FA3FA931E53A}" destId="{41288DFE-BD8F-47B5-B754-20F4CCF2557C}" srcOrd="0" destOrd="0" presId="urn:microsoft.com/office/officeart/2005/8/layout/hierarchy2"/>
    <dgm:cxn modelId="{DCD6E65A-B649-4D31-ACD9-A6B00D409550}" type="presOf" srcId="{99C3589B-BADA-4443-8E90-9FC9F2E76DE4}" destId="{8CB5A01C-2101-4FC7-BFE6-B9A6BB4ACC88}" srcOrd="1" destOrd="0" presId="urn:microsoft.com/office/officeart/2005/8/layout/hierarchy2"/>
    <dgm:cxn modelId="{8337D494-ABE3-462F-A874-A8DF71B67D7D}" type="presParOf" srcId="{55603E2A-0E85-4B5B-BFB1-0F93DA174EE9}" destId="{C9F1A07E-3EA4-4621-AB7F-084731D5C76C}" srcOrd="0" destOrd="0" presId="urn:microsoft.com/office/officeart/2005/8/layout/hierarchy2"/>
    <dgm:cxn modelId="{DB682E74-E74F-4AA3-A440-0A58B5DA0B43}" type="presParOf" srcId="{C9F1A07E-3EA4-4621-AB7F-084731D5C76C}" destId="{D5718F4D-EFC3-4C36-8023-503D23D582D5}" srcOrd="0" destOrd="0" presId="urn:microsoft.com/office/officeart/2005/8/layout/hierarchy2"/>
    <dgm:cxn modelId="{D851EF94-7D8B-425C-99F8-32AA380A55AB}" type="presParOf" srcId="{C9F1A07E-3EA4-4621-AB7F-084731D5C76C}" destId="{7535F737-66A8-4C51-8331-DA5B0FC5AD03}" srcOrd="1" destOrd="0" presId="urn:microsoft.com/office/officeart/2005/8/layout/hierarchy2"/>
    <dgm:cxn modelId="{97C9D482-2085-4FF5-934B-72DC93B13CFA}" type="presParOf" srcId="{7535F737-66A8-4C51-8331-DA5B0FC5AD03}" destId="{506CB5AC-4DED-4A44-98FB-F08933C9795F}" srcOrd="0" destOrd="0" presId="urn:microsoft.com/office/officeart/2005/8/layout/hierarchy2"/>
    <dgm:cxn modelId="{653F5FE0-D6BE-40DE-B2A6-A4977E58EDAD}" type="presParOf" srcId="{506CB5AC-4DED-4A44-98FB-F08933C9795F}" destId="{4FEC1C8A-D6D6-400C-96CE-6CBD2D42C0F9}" srcOrd="0" destOrd="0" presId="urn:microsoft.com/office/officeart/2005/8/layout/hierarchy2"/>
    <dgm:cxn modelId="{D4992EE4-37F9-4597-B914-A9406358BE24}" type="presParOf" srcId="{7535F737-66A8-4C51-8331-DA5B0FC5AD03}" destId="{DD4CD943-93D3-4F98-A5B0-004FF88B2EA7}" srcOrd="1" destOrd="0" presId="urn:microsoft.com/office/officeart/2005/8/layout/hierarchy2"/>
    <dgm:cxn modelId="{20B25DEF-9D54-4E15-B018-7941A98AC46C}" type="presParOf" srcId="{DD4CD943-93D3-4F98-A5B0-004FF88B2EA7}" destId="{226BC121-D0A0-4AEF-939A-E1040C17AFF8}" srcOrd="0" destOrd="0" presId="urn:microsoft.com/office/officeart/2005/8/layout/hierarchy2"/>
    <dgm:cxn modelId="{622C998A-9D3D-4A45-8BC3-77C7E4F4D2FD}" type="presParOf" srcId="{DD4CD943-93D3-4F98-A5B0-004FF88B2EA7}" destId="{B5A7363F-AEC3-463F-A2C9-203F8189FC3A}" srcOrd="1" destOrd="0" presId="urn:microsoft.com/office/officeart/2005/8/layout/hierarchy2"/>
    <dgm:cxn modelId="{9495858F-CF94-44EF-A9C5-C223C288E50E}" type="presParOf" srcId="{B5A7363F-AEC3-463F-A2C9-203F8189FC3A}" destId="{41288DFE-BD8F-47B5-B754-20F4CCF2557C}" srcOrd="0" destOrd="0" presId="urn:microsoft.com/office/officeart/2005/8/layout/hierarchy2"/>
    <dgm:cxn modelId="{083CB9AE-2595-4703-9BEB-A79D8A9DDC19}" type="presParOf" srcId="{41288DFE-BD8F-47B5-B754-20F4CCF2557C}" destId="{69EC2822-2511-4E01-AC0A-E8F40F6B799D}" srcOrd="0" destOrd="0" presId="urn:microsoft.com/office/officeart/2005/8/layout/hierarchy2"/>
    <dgm:cxn modelId="{5E974315-41E9-4402-B0FC-F9DFEF97211C}" type="presParOf" srcId="{B5A7363F-AEC3-463F-A2C9-203F8189FC3A}" destId="{17661ECD-CE8B-43B7-9A8A-B6F8C95F4ACE}" srcOrd="1" destOrd="0" presId="urn:microsoft.com/office/officeart/2005/8/layout/hierarchy2"/>
    <dgm:cxn modelId="{52B78251-BAFD-4B5E-B85E-8E2EA33CEAA5}" type="presParOf" srcId="{17661ECD-CE8B-43B7-9A8A-B6F8C95F4ACE}" destId="{6AD7E385-92E8-4DD5-8120-3031246EE704}" srcOrd="0" destOrd="0" presId="urn:microsoft.com/office/officeart/2005/8/layout/hierarchy2"/>
    <dgm:cxn modelId="{172E709A-8F64-44B0-9BE3-2A3190CEEF65}" type="presParOf" srcId="{17661ECD-CE8B-43B7-9A8A-B6F8C95F4ACE}" destId="{6FAD39D3-2C01-4C42-98EF-C49C8E1A39C7}" srcOrd="1" destOrd="0" presId="urn:microsoft.com/office/officeart/2005/8/layout/hierarchy2"/>
    <dgm:cxn modelId="{0485A78B-D4BB-480B-8023-74E0DADAE06D}" type="presParOf" srcId="{B5A7363F-AEC3-463F-A2C9-203F8189FC3A}" destId="{68DEBF70-8A2D-419F-A22E-019780BB64A6}" srcOrd="2" destOrd="0" presId="urn:microsoft.com/office/officeart/2005/8/layout/hierarchy2"/>
    <dgm:cxn modelId="{0268D327-2A60-45E4-88B8-1F0732BFC632}" type="presParOf" srcId="{68DEBF70-8A2D-419F-A22E-019780BB64A6}" destId="{8CB5A01C-2101-4FC7-BFE6-B9A6BB4ACC88}" srcOrd="0" destOrd="0" presId="urn:microsoft.com/office/officeart/2005/8/layout/hierarchy2"/>
    <dgm:cxn modelId="{38872615-CFA5-4F23-B0BE-06868E34958E}" type="presParOf" srcId="{B5A7363F-AEC3-463F-A2C9-203F8189FC3A}" destId="{F0E87779-10F7-43C9-9BA8-A58FC9895551}" srcOrd="3" destOrd="0" presId="urn:microsoft.com/office/officeart/2005/8/layout/hierarchy2"/>
    <dgm:cxn modelId="{2D429D69-3B2C-43BA-9602-8598B05F765F}" type="presParOf" srcId="{F0E87779-10F7-43C9-9BA8-A58FC9895551}" destId="{EA1307DC-4882-45D7-8A8A-87DDBCCA15D7}" srcOrd="0" destOrd="0" presId="urn:microsoft.com/office/officeart/2005/8/layout/hierarchy2"/>
    <dgm:cxn modelId="{FC9E6CA8-486A-4530-8D1C-22838C8B79BE}" type="presParOf" srcId="{F0E87779-10F7-43C9-9BA8-A58FC9895551}" destId="{02773B14-BCB1-4EA7-8050-3AEAC85924D9}" srcOrd="1" destOrd="0" presId="urn:microsoft.com/office/officeart/2005/8/layout/hierarchy2"/>
    <dgm:cxn modelId="{9BE3617D-7BB3-4FFE-B0BE-8DD5C31CD108}" type="presParOf" srcId="{B5A7363F-AEC3-463F-A2C9-203F8189FC3A}" destId="{04BDA8BA-F8A9-4AB7-B974-3A4A3B4FC0EE}" srcOrd="4" destOrd="0" presId="urn:microsoft.com/office/officeart/2005/8/layout/hierarchy2"/>
    <dgm:cxn modelId="{15F81922-D37D-4F9B-B118-BF02D51F7B84}" type="presParOf" srcId="{04BDA8BA-F8A9-4AB7-B974-3A4A3B4FC0EE}" destId="{3C0F6DF0-DB03-496B-830F-7161352A2F54}" srcOrd="0" destOrd="0" presId="urn:microsoft.com/office/officeart/2005/8/layout/hierarchy2"/>
    <dgm:cxn modelId="{D3891519-C068-454E-A9FE-F5438F9493DE}" type="presParOf" srcId="{B5A7363F-AEC3-463F-A2C9-203F8189FC3A}" destId="{A19750FF-580E-4327-9347-B8073442582F}" srcOrd="5" destOrd="0" presId="urn:microsoft.com/office/officeart/2005/8/layout/hierarchy2"/>
    <dgm:cxn modelId="{F807F4DC-847C-449C-8344-2603A3E930BE}" type="presParOf" srcId="{A19750FF-580E-4327-9347-B8073442582F}" destId="{F2FC9176-6C91-45B4-BDF1-656BD86DC76B}" srcOrd="0" destOrd="0" presId="urn:microsoft.com/office/officeart/2005/8/layout/hierarchy2"/>
    <dgm:cxn modelId="{0FD16113-E7C0-43AB-AABD-6EC6778CC608}" type="presParOf" srcId="{A19750FF-580E-4327-9347-B8073442582F}" destId="{7862E258-0ADE-4FC0-84A0-05C0D46DD3E9}" srcOrd="1" destOrd="0" presId="urn:microsoft.com/office/officeart/2005/8/layout/hierarchy2"/>
    <dgm:cxn modelId="{43C1C480-8182-4532-99FA-14D2DCB86963}" type="presParOf" srcId="{7535F737-66A8-4C51-8331-DA5B0FC5AD03}" destId="{B474A55F-308C-4361-BD4F-28543BA31272}" srcOrd="2" destOrd="0" presId="urn:microsoft.com/office/officeart/2005/8/layout/hierarchy2"/>
    <dgm:cxn modelId="{5969E750-EA36-4464-829D-3884FE418783}" type="presParOf" srcId="{B474A55F-308C-4361-BD4F-28543BA31272}" destId="{52FA45EB-5985-42BE-9230-AE514E7D3ECF}" srcOrd="0" destOrd="0" presId="urn:microsoft.com/office/officeart/2005/8/layout/hierarchy2"/>
    <dgm:cxn modelId="{036FCDE7-9870-495F-A46B-050DE59388E2}" type="presParOf" srcId="{7535F737-66A8-4C51-8331-DA5B0FC5AD03}" destId="{94862B21-42A4-43F1-81F6-484C5BE1D8B9}" srcOrd="3" destOrd="0" presId="urn:microsoft.com/office/officeart/2005/8/layout/hierarchy2"/>
    <dgm:cxn modelId="{078C629C-80FF-4718-80F1-9DD6ED6BE0D5}" type="presParOf" srcId="{94862B21-42A4-43F1-81F6-484C5BE1D8B9}" destId="{7D5F848D-0ED2-476F-9613-36F735580067}" srcOrd="0" destOrd="0" presId="urn:microsoft.com/office/officeart/2005/8/layout/hierarchy2"/>
    <dgm:cxn modelId="{EEC878D3-C563-459A-9554-69DD269C4E18}" type="presParOf" srcId="{94862B21-42A4-43F1-81F6-484C5BE1D8B9}" destId="{B75C4584-CC8C-4004-8DC4-1DDF2ACF7FA6}" srcOrd="1" destOrd="0" presId="urn:microsoft.com/office/officeart/2005/8/layout/hierarchy2"/>
    <dgm:cxn modelId="{7212FB57-05F4-4A6F-8FD0-53B7FFF02E36}" type="presParOf" srcId="{B75C4584-CC8C-4004-8DC4-1DDF2ACF7FA6}" destId="{A13ACA8D-2AB1-49D4-8C8B-7E2196D89922}" srcOrd="0" destOrd="0" presId="urn:microsoft.com/office/officeart/2005/8/layout/hierarchy2"/>
    <dgm:cxn modelId="{14A0AAEC-3CBC-49B2-85BC-6A84F79B1E0F}" type="presParOf" srcId="{A13ACA8D-2AB1-49D4-8C8B-7E2196D89922}" destId="{46D7DBCE-5068-42CB-A9EC-753D9019D0EB}" srcOrd="0" destOrd="0" presId="urn:microsoft.com/office/officeart/2005/8/layout/hierarchy2"/>
    <dgm:cxn modelId="{7F628F56-B67E-4E87-9F88-D78A5C14D244}" type="presParOf" srcId="{B75C4584-CC8C-4004-8DC4-1DDF2ACF7FA6}" destId="{E6AF8DEA-ADEC-4195-B1F4-5B3B7B79D477}" srcOrd="1" destOrd="0" presId="urn:microsoft.com/office/officeart/2005/8/layout/hierarchy2"/>
    <dgm:cxn modelId="{BC9330EE-2A21-4F8A-BF08-C7EA1DBE6F1E}" type="presParOf" srcId="{E6AF8DEA-ADEC-4195-B1F4-5B3B7B79D477}" destId="{0C6C5605-3A4D-4CC7-B921-3A9AD0338774}" srcOrd="0" destOrd="0" presId="urn:microsoft.com/office/officeart/2005/8/layout/hierarchy2"/>
    <dgm:cxn modelId="{8F59BA41-96E5-4D96-8018-DC373E485E9E}" type="presParOf" srcId="{E6AF8DEA-ADEC-4195-B1F4-5B3B7B79D477}" destId="{C79E547D-D677-4638-AEF5-2F83BDC43503}" srcOrd="1" destOrd="0" presId="urn:microsoft.com/office/officeart/2005/8/layout/hierarchy2"/>
    <dgm:cxn modelId="{21F606BB-02DD-4CA2-98BE-A2675DDD2A29}" type="presParOf" srcId="{B75C4584-CC8C-4004-8DC4-1DDF2ACF7FA6}" destId="{19BAF393-6BE7-4999-B2E3-D521B6E095CB}" srcOrd="2" destOrd="0" presId="urn:microsoft.com/office/officeart/2005/8/layout/hierarchy2"/>
    <dgm:cxn modelId="{8447C9C0-61D8-4B76-B4D8-F4813CA87508}" type="presParOf" srcId="{19BAF393-6BE7-4999-B2E3-D521B6E095CB}" destId="{BC8B258C-CF50-4637-9E8F-224F0F567361}" srcOrd="0" destOrd="0" presId="urn:microsoft.com/office/officeart/2005/8/layout/hierarchy2"/>
    <dgm:cxn modelId="{466E4516-C75D-4A49-9AD1-72CB15E222E6}" type="presParOf" srcId="{B75C4584-CC8C-4004-8DC4-1DDF2ACF7FA6}" destId="{90D9A498-51E0-4C12-9D3D-2EE0C496C5CB}" srcOrd="3" destOrd="0" presId="urn:microsoft.com/office/officeart/2005/8/layout/hierarchy2"/>
    <dgm:cxn modelId="{EA07C733-FF85-4908-9A53-13DF902596EE}" type="presParOf" srcId="{90D9A498-51E0-4C12-9D3D-2EE0C496C5CB}" destId="{08F5CBB1-98CE-45F2-BA6D-8631BF205E39}" srcOrd="0" destOrd="0" presId="urn:microsoft.com/office/officeart/2005/8/layout/hierarchy2"/>
    <dgm:cxn modelId="{EA54173B-5A54-44DD-B73D-CBA14714C978}" type="presParOf" srcId="{90D9A498-51E0-4C12-9D3D-2EE0C496C5CB}" destId="{562A1B89-2BE3-4BA5-8ED1-D1B03155D4F1}"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00DA7D80-D20A-48E3-9DB9-151EA07D4381}"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pPr rtl="1"/>
          <a:endParaRPr lang="fa-IR"/>
        </a:p>
      </dgm:t>
    </dgm:pt>
    <dgm:pt modelId="{AED8A0F5-6B04-470E-9931-6A0A80A8EFD9}">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lnSpc>
              <a:spcPct val="100000"/>
            </a:lnSpc>
            <a:spcAft>
              <a:spcPts val="0"/>
            </a:spcAft>
          </a:pPr>
          <a:r>
            <a:rPr lang="fa-IR" sz="2400" b="1" dirty="0" smtClean="0">
              <a:solidFill>
                <a:schemeClr val="tx2">
                  <a:lumMod val="50000"/>
                </a:schemeClr>
              </a:solidFill>
              <a:cs typeface="2  Badr" pitchFamily="2" charset="-78"/>
            </a:rPr>
            <a:t>اذا تنازع العاملان ظاهراً بعدهما...</a:t>
          </a:r>
          <a:endParaRPr lang="fa-IR" sz="2400" b="1" dirty="0">
            <a:solidFill>
              <a:schemeClr val="tx2">
                <a:lumMod val="50000"/>
              </a:schemeClr>
            </a:solidFill>
            <a:cs typeface="2  Badr" pitchFamily="2" charset="-78"/>
          </a:endParaRPr>
        </a:p>
      </dgm:t>
    </dgm:pt>
    <dgm:pt modelId="{798B3018-B5A7-4C17-91BA-27ACCA4645B9}" type="parTrans" cxnId="{B502C2EE-C688-4D6F-901A-CA9C7E5227E1}">
      <dgm:prSet/>
      <dgm:spPr/>
      <dgm:t>
        <a:bodyPr/>
        <a:lstStyle/>
        <a:p>
          <a:pPr rtl="1"/>
          <a:endParaRPr lang="fa-IR" b="1">
            <a:cs typeface="2  Badr" pitchFamily="2" charset="-78"/>
          </a:endParaRPr>
        </a:p>
      </dgm:t>
    </dgm:pt>
    <dgm:pt modelId="{DE393774-8DA7-4A57-B360-5F2D4742CB2B}" type="sibTrans" cxnId="{B502C2EE-C688-4D6F-901A-CA9C7E5227E1}">
      <dgm:prSet/>
      <dgm:spPr/>
      <dgm:t>
        <a:bodyPr/>
        <a:lstStyle/>
        <a:p>
          <a:pPr rtl="1"/>
          <a:endParaRPr lang="fa-IR" b="1">
            <a:cs typeface="2  Badr" pitchFamily="2" charset="-78"/>
          </a:endParaRPr>
        </a:p>
      </dgm:t>
    </dgm:pt>
    <dgm:pt modelId="{C74E4526-A6BF-4752-9E64-3F043344AC00}">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800" b="1" baseline="0" dirty="0" smtClean="0">
              <a:solidFill>
                <a:schemeClr val="tx2">
                  <a:lumMod val="50000"/>
                </a:schemeClr>
              </a:solidFill>
              <a:cs typeface="2  Badr" pitchFamily="2" charset="-78"/>
            </a:rPr>
            <a:t>فاعل:</a:t>
          </a:r>
          <a:endParaRPr lang="fa-IR" sz="2800" b="1" baseline="0" dirty="0">
            <a:solidFill>
              <a:schemeClr val="tx2">
                <a:lumMod val="50000"/>
              </a:schemeClr>
            </a:solidFill>
            <a:cs typeface="2  Badr" pitchFamily="2" charset="-78"/>
          </a:endParaRPr>
        </a:p>
      </dgm:t>
    </dgm:pt>
    <dgm:pt modelId="{01F1BDBD-2AEA-4CED-A1EC-AF82E055E482}" type="parTrans" cxnId="{99C77C02-3B62-4219-8CF4-AA69CA624FA4}">
      <dgm:prSet/>
      <dgm:spPr/>
      <dgm:t>
        <a:bodyPr/>
        <a:lstStyle/>
        <a:p>
          <a:pPr rtl="1"/>
          <a:endParaRPr lang="fa-IR"/>
        </a:p>
      </dgm:t>
    </dgm:pt>
    <dgm:pt modelId="{599087A5-F4E4-4770-83DE-1472234C8974}" type="sibTrans" cxnId="{99C77C02-3B62-4219-8CF4-AA69CA624FA4}">
      <dgm:prSet/>
      <dgm:spPr/>
      <dgm:t>
        <a:bodyPr/>
        <a:lstStyle/>
        <a:p>
          <a:pPr rtl="1"/>
          <a:endParaRPr lang="fa-IR"/>
        </a:p>
      </dgm:t>
    </dgm:pt>
    <dgm:pt modelId="{0B794905-177C-445F-B4D7-BB926EC2A514}">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800" b="1" baseline="0" dirty="0" smtClean="0">
              <a:solidFill>
                <a:schemeClr val="tx2">
                  <a:lumMod val="50000"/>
                </a:schemeClr>
              </a:solidFill>
              <a:cs typeface="2  Badr" pitchFamily="2" charset="-78"/>
            </a:rPr>
            <a:t>مفعول: </a:t>
          </a:r>
          <a:endParaRPr lang="fa-IR" sz="2800" b="1" baseline="0" dirty="0">
            <a:solidFill>
              <a:schemeClr val="tx2">
                <a:lumMod val="50000"/>
              </a:schemeClr>
            </a:solidFill>
            <a:cs typeface="2  Badr" pitchFamily="2" charset="-78"/>
          </a:endParaRPr>
        </a:p>
      </dgm:t>
    </dgm:pt>
    <dgm:pt modelId="{7D6CF9A1-D379-4CA9-980C-9925AB722D5D}" type="parTrans" cxnId="{EE3A3892-B382-4EEA-8314-8AF84E182CF4}">
      <dgm:prSet/>
      <dgm:spPr/>
      <dgm:t>
        <a:bodyPr/>
        <a:lstStyle/>
        <a:p>
          <a:pPr rtl="1"/>
          <a:endParaRPr lang="fa-IR"/>
        </a:p>
      </dgm:t>
    </dgm:pt>
    <dgm:pt modelId="{FE462764-4B23-4BB1-B23B-0AF694C40E6B}" type="sibTrans" cxnId="{EE3A3892-B382-4EEA-8314-8AF84E182CF4}">
      <dgm:prSet/>
      <dgm:spPr/>
      <dgm:t>
        <a:bodyPr/>
        <a:lstStyle/>
        <a:p>
          <a:pPr rtl="1"/>
          <a:endParaRPr lang="fa-IR"/>
        </a:p>
      </dgm:t>
    </dgm:pt>
    <dgm:pt modelId="{9F71ECD1-59F0-47C1-A4BF-1C6951C30DE5}">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1800" b="1" baseline="0" dirty="0" smtClean="0">
              <a:solidFill>
                <a:schemeClr val="tx2">
                  <a:lumMod val="50000"/>
                </a:schemeClr>
              </a:solidFill>
              <a:cs typeface="2  Badr" pitchFamily="2" charset="-78"/>
            </a:rPr>
            <a:t>أیهما اعملتَ اضمرتَ الفاعل فی المهمل موافقاً للظاهر</a:t>
          </a:r>
          <a:endParaRPr lang="fa-IR" sz="1800" b="1" baseline="0" dirty="0">
            <a:solidFill>
              <a:schemeClr val="tx2">
                <a:lumMod val="50000"/>
              </a:schemeClr>
            </a:solidFill>
            <a:cs typeface="2  Badr" pitchFamily="2" charset="-78"/>
          </a:endParaRPr>
        </a:p>
      </dgm:t>
    </dgm:pt>
    <dgm:pt modelId="{0E8FBC38-4843-4545-B91A-FA3FA931E53A}" type="parTrans" cxnId="{12248FF2-5157-44CE-BDAF-FD872BDEB1B2}">
      <dgm:prSet/>
      <dgm:spPr/>
      <dgm:t>
        <a:bodyPr/>
        <a:lstStyle/>
        <a:p>
          <a:endParaRPr lang="en-US"/>
        </a:p>
      </dgm:t>
    </dgm:pt>
    <dgm:pt modelId="{FB40C3CE-DCB6-4899-829B-C1F03C37ACB3}" type="sibTrans" cxnId="{12248FF2-5157-44CE-BDAF-FD872BDEB1B2}">
      <dgm:prSet/>
      <dgm:spPr/>
      <dgm:t>
        <a:bodyPr/>
        <a:lstStyle/>
        <a:p>
          <a:endParaRPr lang="en-US"/>
        </a:p>
      </dgm:t>
    </dgm:pt>
    <dgm:pt modelId="{506D2ED0-F731-4C19-BCEC-C6E59294B150}">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baseline="0" dirty="0" smtClean="0">
              <a:solidFill>
                <a:schemeClr val="tx2">
                  <a:lumMod val="50000"/>
                </a:schemeClr>
              </a:solidFill>
              <a:cs typeface="2  Badr" pitchFamily="2" charset="-78"/>
            </a:rPr>
            <a:t>فالمهمل ان کان الاول؛ حُذِفَ</a:t>
          </a:r>
          <a:endParaRPr lang="fa-IR" sz="2400" b="1" baseline="0" dirty="0">
            <a:solidFill>
              <a:schemeClr val="tx2">
                <a:lumMod val="50000"/>
              </a:schemeClr>
            </a:solidFill>
            <a:cs typeface="2  Badr" pitchFamily="2" charset="-78"/>
          </a:endParaRPr>
        </a:p>
      </dgm:t>
    </dgm:pt>
    <dgm:pt modelId="{AD9A0AC7-A783-4E65-A0A2-27FF4554526A}" type="parTrans" cxnId="{8B7E7D48-5C79-4827-86E6-88622C97E09A}">
      <dgm:prSet/>
      <dgm:spPr/>
      <dgm:t>
        <a:bodyPr/>
        <a:lstStyle/>
        <a:p>
          <a:endParaRPr lang="en-US"/>
        </a:p>
      </dgm:t>
    </dgm:pt>
    <dgm:pt modelId="{E8313DD5-B1C7-4C1B-8B35-E5B03CEDB018}" type="sibTrans" cxnId="{8B7E7D48-5C79-4827-86E6-88622C97E09A}">
      <dgm:prSet/>
      <dgm:spPr/>
      <dgm:t>
        <a:bodyPr/>
        <a:lstStyle/>
        <a:p>
          <a:endParaRPr lang="en-US"/>
        </a:p>
      </dgm:t>
    </dgm:pt>
    <dgm:pt modelId="{98DD7C8C-3B6A-4945-BB8C-B712B676F02B}">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lnSpc>
              <a:spcPct val="60000"/>
            </a:lnSpc>
          </a:pPr>
          <a:r>
            <a:rPr lang="fa-IR" sz="2400" b="1" baseline="0" dirty="0" smtClean="0">
              <a:solidFill>
                <a:schemeClr val="tx2">
                  <a:lumMod val="50000"/>
                </a:schemeClr>
              </a:solidFill>
              <a:cs typeface="2  Badr" pitchFamily="2" charset="-78"/>
            </a:rPr>
            <a:t>ان کان الثانی؛ اُضمِرَ </a:t>
          </a:r>
        </a:p>
        <a:p>
          <a:pPr rtl="1">
            <a:lnSpc>
              <a:spcPct val="60000"/>
            </a:lnSpc>
          </a:pPr>
          <a:r>
            <a:rPr lang="fa-IR" sz="2400" b="1" baseline="0" dirty="0" smtClean="0">
              <a:solidFill>
                <a:schemeClr val="tx2">
                  <a:lumMod val="50000"/>
                </a:schemeClr>
              </a:solidFill>
              <a:cs typeface="2  Badr" pitchFamily="2" charset="-78"/>
            </a:rPr>
            <a:t>الا ان یمتنع</a:t>
          </a:r>
          <a:endParaRPr lang="fa-IR" sz="2400" b="1" baseline="0" dirty="0">
            <a:solidFill>
              <a:schemeClr val="tx2">
                <a:lumMod val="50000"/>
              </a:schemeClr>
            </a:solidFill>
            <a:cs typeface="2  Badr" pitchFamily="2" charset="-78"/>
          </a:endParaRPr>
        </a:p>
      </dgm:t>
    </dgm:pt>
    <dgm:pt modelId="{EC19E944-10D6-4F21-8485-7413F05B776E}" type="parTrans" cxnId="{AAA1AFF3-5A45-4AD2-B595-C4B7DB1BDDC3}">
      <dgm:prSet/>
      <dgm:spPr/>
      <dgm:t>
        <a:bodyPr/>
        <a:lstStyle/>
        <a:p>
          <a:endParaRPr lang="en-US"/>
        </a:p>
      </dgm:t>
    </dgm:pt>
    <dgm:pt modelId="{8CEAAB4B-57B3-464B-A414-4220951CEB8E}" type="sibTrans" cxnId="{AAA1AFF3-5A45-4AD2-B595-C4B7DB1BDDC3}">
      <dgm:prSet/>
      <dgm:spPr/>
      <dgm:t>
        <a:bodyPr/>
        <a:lstStyle/>
        <a:p>
          <a:endParaRPr lang="en-US"/>
        </a:p>
      </dgm:t>
    </dgm:pt>
    <dgm:pt modelId="{55603E2A-0E85-4B5B-BFB1-0F93DA174EE9}" type="pres">
      <dgm:prSet presAssocID="{00DA7D80-D20A-48E3-9DB9-151EA07D4381}" presName="diagram" presStyleCnt="0">
        <dgm:presLayoutVars>
          <dgm:chPref val="1"/>
          <dgm:dir val="rev"/>
          <dgm:animOne val="branch"/>
          <dgm:animLvl val="lvl"/>
          <dgm:resizeHandles val="exact"/>
        </dgm:presLayoutVars>
      </dgm:prSet>
      <dgm:spPr/>
      <dgm:t>
        <a:bodyPr/>
        <a:lstStyle/>
        <a:p>
          <a:pPr rtl="1"/>
          <a:endParaRPr lang="fa-IR"/>
        </a:p>
      </dgm:t>
    </dgm:pt>
    <dgm:pt modelId="{C9F1A07E-3EA4-4621-AB7F-084731D5C76C}" type="pres">
      <dgm:prSet presAssocID="{AED8A0F5-6B04-470E-9931-6A0A80A8EFD9}" presName="root1" presStyleCnt="0"/>
      <dgm:spPr/>
      <dgm:t>
        <a:bodyPr/>
        <a:lstStyle/>
        <a:p>
          <a:pPr rtl="1"/>
          <a:endParaRPr lang="fa-IR"/>
        </a:p>
      </dgm:t>
    </dgm:pt>
    <dgm:pt modelId="{D5718F4D-EFC3-4C36-8023-503D23D582D5}" type="pres">
      <dgm:prSet presAssocID="{AED8A0F5-6B04-470E-9931-6A0A80A8EFD9}" presName="LevelOneTextNode" presStyleLbl="node0" presStyleIdx="0" presStyleCnt="1" custScaleX="88869" custScaleY="161577" custLinFactNeighborX="2700" custLinFactNeighborY="-1280">
        <dgm:presLayoutVars>
          <dgm:chPref val="3"/>
        </dgm:presLayoutVars>
      </dgm:prSet>
      <dgm:spPr/>
      <dgm:t>
        <a:bodyPr/>
        <a:lstStyle/>
        <a:p>
          <a:pPr rtl="1"/>
          <a:endParaRPr lang="fa-IR"/>
        </a:p>
      </dgm:t>
    </dgm:pt>
    <dgm:pt modelId="{7535F737-66A8-4C51-8331-DA5B0FC5AD03}" type="pres">
      <dgm:prSet presAssocID="{AED8A0F5-6B04-470E-9931-6A0A80A8EFD9}" presName="level2hierChild" presStyleCnt="0"/>
      <dgm:spPr/>
      <dgm:t>
        <a:bodyPr/>
        <a:lstStyle/>
        <a:p>
          <a:pPr rtl="1"/>
          <a:endParaRPr lang="fa-IR"/>
        </a:p>
      </dgm:t>
    </dgm:pt>
    <dgm:pt modelId="{506CB5AC-4DED-4A44-98FB-F08933C9795F}" type="pres">
      <dgm:prSet presAssocID="{01F1BDBD-2AEA-4CED-A1EC-AF82E055E482}" presName="conn2-1" presStyleLbl="parChTrans1D2" presStyleIdx="0" presStyleCnt="2"/>
      <dgm:spPr/>
      <dgm:t>
        <a:bodyPr/>
        <a:lstStyle/>
        <a:p>
          <a:endParaRPr lang="en-US"/>
        </a:p>
      </dgm:t>
    </dgm:pt>
    <dgm:pt modelId="{4FEC1C8A-D6D6-400C-96CE-6CBD2D42C0F9}" type="pres">
      <dgm:prSet presAssocID="{01F1BDBD-2AEA-4CED-A1EC-AF82E055E482}" presName="connTx" presStyleLbl="parChTrans1D2" presStyleIdx="0" presStyleCnt="2"/>
      <dgm:spPr/>
      <dgm:t>
        <a:bodyPr/>
        <a:lstStyle/>
        <a:p>
          <a:endParaRPr lang="en-US"/>
        </a:p>
      </dgm:t>
    </dgm:pt>
    <dgm:pt modelId="{DD4CD943-93D3-4F98-A5B0-004FF88B2EA7}" type="pres">
      <dgm:prSet presAssocID="{C74E4526-A6BF-4752-9E64-3F043344AC00}" presName="root2" presStyleCnt="0"/>
      <dgm:spPr/>
    </dgm:pt>
    <dgm:pt modelId="{226BC121-D0A0-4AEF-939A-E1040C17AFF8}" type="pres">
      <dgm:prSet presAssocID="{C74E4526-A6BF-4752-9E64-3F043344AC00}" presName="LevelTwoTextNode" presStyleLbl="node2" presStyleIdx="0" presStyleCnt="2" custScaleX="69153" custScaleY="67651" custLinFactNeighborX="25732" custLinFactNeighborY="-7568">
        <dgm:presLayoutVars>
          <dgm:chPref val="3"/>
        </dgm:presLayoutVars>
      </dgm:prSet>
      <dgm:spPr/>
      <dgm:t>
        <a:bodyPr/>
        <a:lstStyle/>
        <a:p>
          <a:pPr rtl="1"/>
          <a:endParaRPr lang="fa-IR"/>
        </a:p>
      </dgm:t>
    </dgm:pt>
    <dgm:pt modelId="{B5A7363F-AEC3-463F-A2C9-203F8189FC3A}" type="pres">
      <dgm:prSet presAssocID="{C74E4526-A6BF-4752-9E64-3F043344AC00}" presName="level3hierChild" presStyleCnt="0"/>
      <dgm:spPr/>
    </dgm:pt>
    <dgm:pt modelId="{41288DFE-BD8F-47B5-B754-20F4CCF2557C}" type="pres">
      <dgm:prSet presAssocID="{0E8FBC38-4843-4545-B91A-FA3FA931E53A}" presName="conn2-1" presStyleLbl="parChTrans1D3" presStyleIdx="0" presStyleCnt="3"/>
      <dgm:spPr/>
      <dgm:t>
        <a:bodyPr/>
        <a:lstStyle/>
        <a:p>
          <a:endParaRPr lang="en-US"/>
        </a:p>
      </dgm:t>
    </dgm:pt>
    <dgm:pt modelId="{69EC2822-2511-4E01-AC0A-E8F40F6B799D}" type="pres">
      <dgm:prSet presAssocID="{0E8FBC38-4843-4545-B91A-FA3FA931E53A}" presName="connTx" presStyleLbl="parChTrans1D3" presStyleIdx="0" presStyleCnt="3"/>
      <dgm:spPr/>
      <dgm:t>
        <a:bodyPr/>
        <a:lstStyle/>
        <a:p>
          <a:endParaRPr lang="en-US"/>
        </a:p>
      </dgm:t>
    </dgm:pt>
    <dgm:pt modelId="{17661ECD-CE8B-43B7-9A8A-B6F8C95F4ACE}" type="pres">
      <dgm:prSet presAssocID="{9F71ECD1-59F0-47C1-A4BF-1C6951C30DE5}" presName="root2" presStyleCnt="0"/>
      <dgm:spPr/>
    </dgm:pt>
    <dgm:pt modelId="{6AD7E385-92E8-4DD5-8120-3031246EE704}" type="pres">
      <dgm:prSet presAssocID="{9F71ECD1-59F0-47C1-A4BF-1C6951C30DE5}" presName="LevelTwoTextNode" presStyleLbl="node3" presStyleIdx="0" presStyleCnt="3" custScaleX="122011" custScaleY="74391" custLinFactNeighborX="25732" custLinFactNeighborY="-8144">
        <dgm:presLayoutVars>
          <dgm:chPref val="3"/>
        </dgm:presLayoutVars>
      </dgm:prSet>
      <dgm:spPr/>
      <dgm:t>
        <a:bodyPr/>
        <a:lstStyle/>
        <a:p>
          <a:endParaRPr lang="en-US"/>
        </a:p>
      </dgm:t>
    </dgm:pt>
    <dgm:pt modelId="{6FAD39D3-2C01-4C42-98EF-C49C8E1A39C7}" type="pres">
      <dgm:prSet presAssocID="{9F71ECD1-59F0-47C1-A4BF-1C6951C30DE5}" presName="level3hierChild" presStyleCnt="0"/>
      <dgm:spPr/>
    </dgm:pt>
    <dgm:pt modelId="{B474A55F-308C-4361-BD4F-28543BA31272}" type="pres">
      <dgm:prSet presAssocID="{7D6CF9A1-D379-4CA9-980C-9925AB722D5D}" presName="conn2-1" presStyleLbl="parChTrans1D2" presStyleIdx="1" presStyleCnt="2"/>
      <dgm:spPr/>
      <dgm:t>
        <a:bodyPr/>
        <a:lstStyle/>
        <a:p>
          <a:endParaRPr lang="en-US"/>
        </a:p>
      </dgm:t>
    </dgm:pt>
    <dgm:pt modelId="{52FA45EB-5985-42BE-9230-AE514E7D3ECF}" type="pres">
      <dgm:prSet presAssocID="{7D6CF9A1-D379-4CA9-980C-9925AB722D5D}" presName="connTx" presStyleLbl="parChTrans1D2" presStyleIdx="1" presStyleCnt="2"/>
      <dgm:spPr/>
      <dgm:t>
        <a:bodyPr/>
        <a:lstStyle/>
        <a:p>
          <a:endParaRPr lang="en-US"/>
        </a:p>
      </dgm:t>
    </dgm:pt>
    <dgm:pt modelId="{94862B21-42A4-43F1-81F6-484C5BE1D8B9}" type="pres">
      <dgm:prSet presAssocID="{0B794905-177C-445F-B4D7-BB926EC2A514}" presName="root2" presStyleCnt="0"/>
      <dgm:spPr/>
    </dgm:pt>
    <dgm:pt modelId="{7D5F848D-0ED2-476F-9613-36F735580067}" type="pres">
      <dgm:prSet presAssocID="{0B794905-177C-445F-B4D7-BB926EC2A514}" presName="LevelTwoTextNode" presStyleLbl="node2" presStyleIdx="1" presStyleCnt="2" custScaleX="69153" custScaleY="67651" custLinFactNeighborX="25732" custLinFactNeighborY="-14663">
        <dgm:presLayoutVars>
          <dgm:chPref val="3"/>
        </dgm:presLayoutVars>
      </dgm:prSet>
      <dgm:spPr/>
      <dgm:t>
        <a:bodyPr/>
        <a:lstStyle/>
        <a:p>
          <a:pPr rtl="1"/>
          <a:endParaRPr lang="fa-IR"/>
        </a:p>
      </dgm:t>
    </dgm:pt>
    <dgm:pt modelId="{B75C4584-CC8C-4004-8DC4-1DDF2ACF7FA6}" type="pres">
      <dgm:prSet presAssocID="{0B794905-177C-445F-B4D7-BB926EC2A514}" presName="level3hierChild" presStyleCnt="0"/>
      <dgm:spPr/>
    </dgm:pt>
    <dgm:pt modelId="{A13ACA8D-2AB1-49D4-8C8B-7E2196D89922}" type="pres">
      <dgm:prSet presAssocID="{AD9A0AC7-A783-4E65-A0A2-27FF4554526A}" presName="conn2-1" presStyleLbl="parChTrans1D3" presStyleIdx="1" presStyleCnt="3"/>
      <dgm:spPr/>
      <dgm:t>
        <a:bodyPr/>
        <a:lstStyle/>
        <a:p>
          <a:endParaRPr lang="en-US"/>
        </a:p>
      </dgm:t>
    </dgm:pt>
    <dgm:pt modelId="{46D7DBCE-5068-42CB-A9EC-753D9019D0EB}" type="pres">
      <dgm:prSet presAssocID="{AD9A0AC7-A783-4E65-A0A2-27FF4554526A}" presName="connTx" presStyleLbl="parChTrans1D3" presStyleIdx="1" presStyleCnt="3"/>
      <dgm:spPr/>
      <dgm:t>
        <a:bodyPr/>
        <a:lstStyle/>
        <a:p>
          <a:endParaRPr lang="en-US"/>
        </a:p>
      </dgm:t>
    </dgm:pt>
    <dgm:pt modelId="{E6AF8DEA-ADEC-4195-B1F4-5B3B7B79D477}" type="pres">
      <dgm:prSet presAssocID="{506D2ED0-F731-4C19-BCEC-C6E59294B150}" presName="root2" presStyleCnt="0"/>
      <dgm:spPr/>
    </dgm:pt>
    <dgm:pt modelId="{0C6C5605-3A4D-4CC7-B921-3A9AD0338774}" type="pres">
      <dgm:prSet presAssocID="{506D2ED0-F731-4C19-BCEC-C6E59294B150}" presName="LevelTwoTextNode" presStyleLbl="node3" presStyleIdx="1" presStyleCnt="3" custScaleX="122011" custScaleY="74391" custLinFactNeighborX="25732" custLinFactNeighborY="-1382">
        <dgm:presLayoutVars>
          <dgm:chPref val="3"/>
        </dgm:presLayoutVars>
      </dgm:prSet>
      <dgm:spPr/>
      <dgm:t>
        <a:bodyPr/>
        <a:lstStyle/>
        <a:p>
          <a:endParaRPr lang="en-US"/>
        </a:p>
      </dgm:t>
    </dgm:pt>
    <dgm:pt modelId="{C79E547D-D677-4638-AEF5-2F83BDC43503}" type="pres">
      <dgm:prSet presAssocID="{506D2ED0-F731-4C19-BCEC-C6E59294B150}" presName="level3hierChild" presStyleCnt="0"/>
      <dgm:spPr/>
    </dgm:pt>
    <dgm:pt modelId="{19BAF393-6BE7-4999-B2E3-D521B6E095CB}" type="pres">
      <dgm:prSet presAssocID="{EC19E944-10D6-4F21-8485-7413F05B776E}" presName="conn2-1" presStyleLbl="parChTrans1D3" presStyleIdx="2" presStyleCnt="3"/>
      <dgm:spPr/>
      <dgm:t>
        <a:bodyPr/>
        <a:lstStyle/>
        <a:p>
          <a:endParaRPr lang="en-US"/>
        </a:p>
      </dgm:t>
    </dgm:pt>
    <dgm:pt modelId="{BC8B258C-CF50-4637-9E8F-224F0F567361}" type="pres">
      <dgm:prSet presAssocID="{EC19E944-10D6-4F21-8485-7413F05B776E}" presName="connTx" presStyleLbl="parChTrans1D3" presStyleIdx="2" presStyleCnt="3"/>
      <dgm:spPr/>
      <dgm:t>
        <a:bodyPr/>
        <a:lstStyle/>
        <a:p>
          <a:endParaRPr lang="en-US"/>
        </a:p>
      </dgm:t>
    </dgm:pt>
    <dgm:pt modelId="{90D9A498-51E0-4C12-9D3D-2EE0C496C5CB}" type="pres">
      <dgm:prSet presAssocID="{98DD7C8C-3B6A-4945-BB8C-B712B676F02B}" presName="root2" presStyleCnt="0"/>
      <dgm:spPr/>
    </dgm:pt>
    <dgm:pt modelId="{08F5CBB1-98CE-45F2-BA6D-8631BF205E39}" type="pres">
      <dgm:prSet presAssocID="{98DD7C8C-3B6A-4945-BB8C-B712B676F02B}" presName="LevelTwoTextNode" presStyleLbl="node3" presStyleIdx="2" presStyleCnt="3" custScaleX="122011" custScaleY="112241" custLinFactNeighborX="25732" custLinFactNeighborY="-1382">
        <dgm:presLayoutVars>
          <dgm:chPref val="3"/>
        </dgm:presLayoutVars>
      </dgm:prSet>
      <dgm:spPr/>
      <dgm:t>
        <a:bodyPr/>
        <a:lstStyle/>
        <a:p>
          <a:endParaRPr lang="en-US"/>
        </a:p>
      </dgm:t>
    </dgm:pt>
    <dgm:pt modelId="{562A1B89-2BE3-4BA5-8ED1-D1B03155D4F1}" type="pres">
      <dgm:prSet presAssocID="{98DD7C8C-3B6A-4945-BB8C-B712B676F02B}" presName="level3hierChild" presStyleCnt="0"/>
      <dgm:spPr/>
    </dgm:pt>
  </dgm:ptLst>
  <dgm:cxnLst>
    <dgm:cxn modelId="{54676D3C-8685-4DB9-8AA6-13DA18B1277C}" type="presOf" srcId="{01F1BDBD-2AEA-4CED-A1EC-AF82E055E482}" destId="{4FEC1C8A-D6D6-400C-96CE-6CBD2D42C0F9}" srcOrd="1" destOrd="0" presId="urn:microsoft.com/office/officeart/2005/8/layout/hierarchy2"/>
    <dgm:cxn modelId="{897D1261-3BF9-40F2-8BDC-C6C9B81906C1}" type="presOf" srcId="{506D2ED0-F731-4C19-BCEC-C6E59294B150}" destId="{0C6C5605-3A4D-4CC7-B921-3A9AD0338774}" srcOrd="0" destOrd="0" presId="urn:microsoft.com/office/officeart/2005/8/layout/hierarchy2"/>
    <dgm:cxn modelId="{45D00CF7-A57C-4CC7-97DB-D31A82C61D6F}" type="presOf" srcId="{AD9A0AC7-A783-4E65-A0A2-27FF4554526A}" destId="{46D7DBCE-5068-42CB-A9EC-753D9019D0EB}" srcOrd="1" destOrd="0" presId="urn:microsoft.com/office/officeart/2005/8/layout/hierarchy2"/>
    <dgm:cxn modelId="{9155A8B2-4A6D-458F-B795-F90D48F9EAA8}" type="presOf" srcId="{7D6CF9A1-D379-4CA9-980C-9925AB722D5D}" destId="{B474A55F-308C-4361-BD4F-28543BA31272}" srcOrd="0" destOrd="0" presId="urn:microsoft.com/office/officeart/2005/8/layout/hierarchy2"/>
    <dgm:cxn modelId="{1E061CD0-EB55-4E06-B2E4-F4D3EAE9C5C0}" type="presOf" srcId="{EC19E944-10D6-4F21-8485-7413F05B776E}" destId="{19BAF393-6BE7-4999-B2E3-D521B6E095CB}" srcOrd="0" destOrd="0" presId="urn:microsoft.com/office/officeart/2005/8/layout/hierarchy2"/>
    <dgm:cxn modelId="{1492D81B-BF47-4D9E-8DF4-9DAB0588A72E}" type="presOf" srcId="{01F1BDBD-2AEA-4CED-A1EC-AF82E055E482}" destId="{506CB5AC-4DED-4A44-98FB-F08933C9795F}" srcOrd="0" destOrd="0" presId="urn:microsoft.com/office/officeart/2005/8/layout/hierarchy2"/>
    <dgm:cxn modelId="{19C0560C-6E64-4B6A-918D-1B92C0E4D5C3}" type="presOf" srcId="{98DD7C8C-3B6A-4945-BB8C-B712B676F02B}" destId="{08F5CBB1-98CE-45F2-BA6D-8631BF205E39}" srcOrd="0" destOrd="0" presId="urn:microsoft.com/office/officeart/2005/8/layout/hierarchy2"/>
    <dgm:cxn modelId="{99C77C02-3B62-4219-8CF4-AA69CA624FA4}" srcId="{AED8A0F5-6B04-470E-9931-6A0A80A8EFD9}" destId="{C74E4526-A6BF-4752-9E64-3F043344AC00}" srcOrd="0" destOrd="0" parTransId="{01F1BDBD-2AEA-4CED-A1EC-AF82E055E482}" sibTransId="{599087A5-F4E4-4770-83DE-1472234C8974}"/>
    <dgm:cxn modelId="{0739F26B-F8C1-4177-BEEA-F58D0099E265}" type="presOf" srcId="{0B794905-177C-445F-B4D7-BB926EC2A514}" destId="{7D5F848D-0ED2-476F-9613-36F735580067}" srcOrd="0" destOrd="0" presId="urn:microsoft.com/office/officeart/2005/8/layout/hierarchy2"/>
    <dgm:cxn modelId="{F927C1A5-732C-4310-A233-57B026C58511}" type="presOf" srcId="{0E8FBC38-4843-4545-B91A-FA3FA931E53A}" destId="{41288DFE-BD8F-47B5-B754-20F4CCF2557C}" srcOrd="0" destOrd="0" presId="urn:microsoft.com/office/officeart/2005/8/layout/hierarchy2"/>
    <dgm:cxn modelId="{5ABF3568-7F47-45CD-A3A3-00CC695DC2DB}" type="presOf" srcId="{9F71ECD1-59F0-47C1-A4BF-1C6951C30DE5}" destId="{6AD7E385-92E8-4DD5-8120-3031246EE704}" srcOrd="0" destOrd="0" presId="urn:microsoft.com/office/officeart/2005/8/layout/hierarchy2"/>
    <dgm:cxn modelId="{928F6B43-99D6-4BC7-8BF3-23F27C00164E}" type="presOf" srcId="{00DA7D80-D20A-48E3-9DB9-151EA07D4381}" destId="{55603E2A-0E85-4B5B-BFB1-0F93DA174EE9}" srcOrd="0" destOrd="0" presId="urn:microsoft.com/office/officeart/2005/8/layout/hierarchy2"/>
    <dgm:cxn modelId="{986828C3-2051-4591-85DE-B0735B0524A5}" type="presOf" srcId="{AD9A0AC7-A783-4E65-A0A2-27FF4554526A}" destId="{A13ACA8D-2AB1-49D4-8C8B-7E2196D89922}" srcOrd="0" destOrd="0" presId="urn:microsoft.com/office/officeart/2005/8/layout/hierarchy2"/>
    <dgm:cxn modelId="{FF1519C0-EE43-45CE-9162-74AC198DDDE8}" type="presOf" srcId="{C74E4526-A6BF-4752-9E64-3F043344AC00}" destId="{226BC121-D0A0-4AEF-939A-E1040C17AFF8}" srcOrd="0" destOrd="0" presId="urn:microsoft.com/office/officeart/2005/8/layout/hierarchy2"/>
    <dgm:cxn modelId="{EE3A3892-B382-4EEA-8314-8AF84E182CF4}" srcId="{AED8A0F5-6B04-470E-9931-6A0A80A8EFD9}" destId="{0B794905-177C-445F-B4D7-BB926EC2A514}" srcOrd="1" destOrd="0" parTransId="{7D6CF9A1-D379-4CA9-980C-9925AB722D5D}" sibTransId="{FE462764-4B23-4BB1-B23B-0AF694C40E6B}"/>
    <dgm:cxn modelId="{12248FF2-5157-44CE-BDAF-FD872BDEB1B2}" srcId="{C74E4526-A6BF-4752-9E64-3F043344AC00}" destId="{9F71ECD1-59F0-47C1-A4BF-1C6951C30DE5}" srcOrd="0" destOrd="0" parTransId="{0E8FBC38-4843-4545-B91A-FA3FA931E53A}" sibTransId="{FB40C3CE-DCB6-4899-829B-C1F03C37ACB3}"/>
    <dgm:cxn modelId="{B502C2EE-C688-4D6F-901A-CA9C7E5227E1}" srcId="{00DA7D80-D20A-48E3-9DB9-151EA07D4381}" destId="{AED8A0F5-6B04-470E-9931-6A0A80A8EFD9}" srcOrd="0" destOrd="0" parTransId="{798B3018-B5A7-4C17-91BA-27ACCA4645B9}" sibTransId="{DE393774-8DA7-4A57-B360-5F2D4742CB2B}"/>
    <dgm:cxn modelId="{AAA1AFF3-5A45-4AD2-B595-C4B7DB1BDDC3}" srcId="{0B794905-177C-445F-B4D7-BB926EC2A514}" destId="{98DD7C8C-3B6A-4945-BB8C-B712B676F02B}" srcOrd="1" destOrd="0" parTransId="{EC19E944-10D6-4F21-8485-7413F05B776E}" sibTransId="{8CEAAB4B-57B3-464B-A414-4220951CEB8E}"/>
    <dgm:cxn modelId="{CAE62E1F-DB32-497D-9DCA-24C8BA4AA579}" type="presOf" srcId="{AED8A0F5-6B04-470E-9931-6A0A80A8EFD9}" destId="{D5718F4D-EFC3-4C36-8023-503D23D582D5}" srcOrd="0" destOrd="0" presId="urn:microsoft.com/office/officeart/2005/8/layout/hierarchy2"/>
    <dgm:cxn modelId="{8B7E7D48-5C79-4827-86E6-88622C97E09A}" srcId="{0B794905-177C-445F-B4D7-BB926EC2A514}" destId="{506D2ED0-F731-4C19-BCEC-C6E59294B150}" srcOrd="0" destOrd="0" parTransId="{AD9A0AC7-A783-4E65-A0A2-27FF4554526A}" sibTransId="{E8313DD5-B1C7-4C1B-8B35-E5B03CEDB018}"/>
    <dgm:cxn modelId="{8330C288-A269-4F13-BADA-1388CB50AF66}" type="presOf" srcId="{0E8FBC38-4843-4545-B91A-FA3FA931E53A}" destId="{69EC2822-2511-4E01-AC0A-E8F40F6B799D}" srcOrd="1" destOrd="0" presId="urn:microsoft.com/office/officeart/2005/8/layout/hierarchy2"/>
    <dgm:cxn modelId="{A5669094-A4A3-45C8-9936-7C9E6B56932E}" type="presOf" srcId="{7D6CF9A1-D379-4CA9-980C-9925AB722D5D}" destId="{52FA45EB-5985-42BE-9230-AE514E7D3ECF}" srcOrd="1" destOrd="0" presId="urn:microsoft.com/office/officeart/2005/8/layout/hierarchy2"/>
    <dgm:cxn modelId="{C28F3354-EB4D-4D89-8F45-802DC4633306}" type="presOf" srcId="{EC19E944-10D6-4F21-8485-7413F05B776E}" destId="{BC8B258C-CF50-4637-9E8F-224F0F567361}" srcOrd="1" destOrd="0" presId="urn:microsoft.com/office/officeart/2005/8/layout/hierarchy2"/>
    <dgm:cxn modelId="{C8EDF8EA-18CF-4BF8-8715-3736A89A1582}" type="presParOf" srcId="{55603E2A-0E85-4B5B-BFB1-0F93DA174EE9}" destId="{C9F1A07E-3EA4-4621-AB7F-084731D5C76C}" srcOrd="0" destOrd="0" presId="urn:microsoft.com/office/officeart/2005/8/layout/hierarchy2"/>
    <dgm:cxn modelId="{EF3437B6-CB50-4DB9-831F-1C4ED024DFBA}" type="presParOf" srcId="{C9F1A07E-3EA4-4621-AB7F-084731D5C76C}" destId="{D5718F4D-EFC3-4C36-8023-503D23D582D5}" srcOrd="0" destOrd="0" presId="urn:microsoft.com/office/officeart/2005/8/layout/hierarchy2"/>
    <dgm:cxn modelId="{6D3D94B1-C8DB-484A-91EA-861DD6097D6A}" type="presParOf" srcId="{C9F1A07E-3EA4-4621-AB7F-084731D5C76C}" destId="{7535F737-66A8-4C51-8331-DA5B0FC5AD03}" srcOrd="1" destOrd="0" presId="urn:microsoft.com/office/officeart/2005/8/layout/hierarchy2"/>
    <dgm:cxn modelId="{97114EED-777A-438B-A279-F70F1B67CC9A}" type="presParOf" srcId="{7535F737-66A8-4C51-8331-DA5B0FC5AD03}" destId="{506CB5AC-4DED-4A44-98FB-F08933C9795F}" srcOrd="0" destOrd="0" presId="urn:microsoft.com/office/officeart/2005/8/layout/hierarchy2"/>
    <dgm:cxn modelId="{F6866F58-A817-42D3-AEA5-235C648C1447}" type="presParOf" srcId="{506CB5AC-4DED-4A44-98FB-F08933C9795F}" destId="{4FEC1C8A-D6D6-400C-96CE-6CBD2D42C0F9}" srcOrd="0" destOrd="0" presId="urn:microsoft.com/office/officeart/2005/8/layout/hierarchy2"/>
    <dgm:cxn modelId="{7B73C896-22B9-4228-BBCB-A9B9D335BCE2}" type="presParOf" srcId="{7535F737-66A8-4C51-8331-DA5B0FC5AD03}" destId="{DD4CD943-93D3-4F98-A5B0-004FF88B2EA7}" srcOrd="1" destOrd="0" presId="urn:microsoft.com/office/officeart/2005/8/layout/hierarchy2"/>
    <dgm:cxn modelId="{5C03099D-7826-4953-B606-D3DA15A83EAE}" type="presParOf" srcId="{DD4CD943-93D3-4F98-A5B0-004FF88B2EA7}" destId="{226BC121-D0A0-4AEF-939A-E1040C17AFF8}" srcOrd="0" destOrd="0" presId="urn:microsoft.com/office/officeart/2005/8/layout/hierarchy2"/>
    <dgm:cxn modelId="{71385073-94C0-4724-A5D0-14D80981FA2C}" type="presParOf" srcId="{DD4CD943-93D3-4F98-A5B0-004FF88B2EA7}" destId="{B5A7363F-AEC3-463F-A2C9-203F8189FC3A}" srcOrd="1" destOrd="0" presId="urn:microsoft.com/office/officeart/2005/8/layout/hierarchy2"/>
    <dgm:cxn modelId="{7ACFC365-1074-47C7-94FC-AFCD4B5BBD72}" type="presParOf" srcId="{B5A7363F-AEC3-463F-A2C9-203F8189FC3A}" destId="{41288DFE-BD8F-47B5-B754-20F4CCF2557C}" srcOrd="0" destOrd="0" presId="urn:microsoft.com/office/officeart/2005/8/layout/hierarchy2"/>
    <dgm:cxn modelId="{AB56526C-9D7B-45B9-AE91-89E725D6E0E2}" type="presParOf" srcId="{41288DFE-BD8F-47B5-B754-20F4CCF2557C}" destId="{69EC2822-2511-4E01-AC0A-E8F40F6B799D}" srcOrd="0" destOrd="0" presId="urn:microsoft.com/office/officeart/2005/8/layout/hierarchy2"/>
    <dgm:cxn modelId="{9A6FE86D-77B0-45B2-BE2C-3EBF14FDC44A}" type="presParOf" srcId="{B5A7363F-AEC3-463F-A2C9-203F8189FC3A}" destId="{17661ECD-CE8B-43B7-9A8A-B6F8C95F4ACE}" srcOrd="1" destOrd="0" presId="urn:microsoft.com/office/officeart/2005/8/layout/hierarchy2"/>
    <dgm:cxn modelId="{702FA606-940C-463C-8382-CA38541BB2FF}" type="presParOf" srcId="{17661ECD-CE8B-43B7-9A8A-B6F8C95F4ACE}" destId="{6AD7E385-92E8-4DD5-8120-3031246EE704}" srcOrd="0" destOrd="0" presId="urn:microsoft.com/office/officeart/2005/8/layout/hierarchy2"/>
    <dgm:cxn modelId="{410300A4-BA88-4AF8-9D86-9A163916EECC}" type="presParOf" srcId="{17661ECD-CE8B-43B7-9A8A-B6F8C95F4ACE}" destId="{6FAD39D3-2C01-4C42-98EF-C49C8E1A39C7}" srcOrd="1" destOrd="0" presId="urn:microsoft.com/office/officeart/2005/8/layout/hierarchy2"/>
    <dgm:cxn modelId="{F8161124-01C5-4EAC-9985-27A874C7D8CF}" type="presParOf" srcId="{7535F737-66A8-4C51-8331-DA5B0FC5AD03}" destId="{B474A55F-308C-4361-BD4F-28543BA31272}" srcOrd="2" destOrd="0" presId="urn:microsoft.com/office/officeart/2005/8/layout/hierarchy2"/>
    <dgm:cxn modelId="{A3CD158F-6FE9-465D-95D5-F03ECD3FA7D7}" type="presParOf" srcId="{B474A55F-308C-4361-BD4F-28543BA31272}" destId="{52FA45EB-5985-42BE-9230-AE514E7D3ECF}" srcOrd="0" destOrd="0" presId="urn:microsoft.com/office/officeart/2005/8/layout/hierarchy2"/>
    <dgm:cxn modelId="{9511772E-5C13-4DBB-BEA8-E2694A0B1EEF}" type="presParOf" srcId="{7535F737-66A8-4C51-8331-DA5B0FC5AD03}" destId="{94862B21-42A4-43F1-81F6-484C5BE1D8B9}" srcOrd="3" destOrd="0" presId="urn:microsoft.com/office/officeart/2005/8/layout/hierarchy2"/>
    <dgm:cxn modelId="{8BC63A69-07C7-4700-BC66-7110FB063481}" type="presParOf" srcId="{94862B21-42A4-43F1-81F6-484C5BE1D8B9}" destId="{7D5F848D-0ED2-476F-9613-36F735580067}" srcOrd="0" destOrd="0" presId="urn:microsoft.com/office/officeart/2005/8/layout/hierarchy2"/>
    <dgm:cxn modelId="{C0988DC9-6838-4B95-B731-B2D166AD6E2A}" type="presParOf" srcId="{94862B21-42A4-43F1-81F6-484C5BE1D8B9}" destId="{B75C4584-CC8C-4004-8DC4-1DDF2ACF7FA6}" srcOrd="1" destOrd="0" presId="urn:microsoft.com/office/officeart/2005/8/layout/hierarchy2"/>
    <dgm:cxn modelId="{F9C81C3B-2454-49D3-AED4-DD8B4BD34C10}" type="presParOf" srcId="{B75C4584-CC8C-4004-8DC4-1DDF2ACF7FA6}" destId="{A13ACA8D-2AB1-49D4-8C8B-7E2196D89922}" srcOrd="0" destOrd="0" presId="urn:microsoft.com/office/officeart/2005/8/layout/hierarchy2"/>
    <dgm:cxn modelId="{29A43759-5AFA-4511-B42F-D08DBE3B718F}" type="presParOf" srcId="{A13ACA8D-2AB1-49D4-8C8B-7E2196D89922}" destId="{46D7DBCE-5068-42CB-A9EC-753D9019D0EB}" srcOrd="0" destOrd="0" presId="urn:microsoft.com/office/officeart/2005/8/layout/hierarchy2"/>
    <dgm:cxn modelId="{6F7BD710-6A53-4391-92B7-540039B65328}" type="presParOf" srcId="{B75C4584-CC8C-4004-8DC4-1DDF2ACF7FA6}" destId="{E6AF8DEA-ADEC-4195-B1F4-5B3B7B79D477}" srcOrd="1" destOrd="0" presId="urn:microsoft.com/office/officeart/2005/8/layout/hierarchy2"/>
    <dgm:cxn modelId="{0EA091EB-A48F-4DD9-9920-ECC404136B74}" type="presParOf" srcId="{E6AF8DEA-ADEC-4195-B1F4-5B3B7B79D477}" destId="{0C6C5605-3A4D-4CC7-B921-3A9AD0338774}" srcOrd="0" destOrd="0" presId="urn:microsoft.com/office/officeart/2005/8/layout/hierarchy2"/>
    <dgm:cxn modelId="{8BF1E7CB-2BBE-477E-9350-A1C9872FACFB}" type="presParOf" srcId="{E6AF8DEA-ADEC-4195-B1F4-5B3B7B79D477}" destId="{C79E547D-D677-4638-AEF5-2F83BDC43503}" srcOrd="1" destOrd="0" presId="urn:microsoft.com/office/officeart/2005/8/layout/hierarchy2"/>
    <dgm:cxn modelId="{203B4841-9AF9-46E6-8B4F-FBFF1A194B9B}" type="presParOf" srcId="{B75C4584-CC8C-4004-8DC4-1DDF2ACF7FA6}" destId="{19BAF393-6BE7-4999-B2E3-D521B6E095CB}" srcOrd="2" destOrd="0" presId="urn:microsoft.com/office/officeart/2005/8/layout/hierarchy2"/>
    <dgm:cxn modelId="{4E58ED9A-146D-4563-80AA-17AEB368A8F6}" type="presParOf" srcId="{19BAF393-6BE7-4999-B2E3-D521B6E095CB}" destId="{BC8B258C-CF50-4637-9E8F-224F0F567361}" srcOrd="0" destOrd="0" presId="urn:microsoft.com/office/officeart/2005/8/layout/hierarchy2"/>
    <dgm:cxn modelId="{4828B1BF-6A4C-4690-A26D-9F74A6BAC1B8}" type="presParOf" srcId="{B75C4584-CC8C-4004-8DC4-1DDF2ACF7FA6}" destId="{90D9A498-51E0-4C12-9D3D-2EE0C496C5CB}" srcOrd="3" destOrd="0" presId="urn:microsoft.com/office/officeart/2005/8/layout/hierarchy2"/>
    <dgm:cxn modelId="{B021EABC-C268-4D6B-975F-74590653C7C5}" type="presParOf" srcId="{90D9A498-51E0-4C12-9D3D-2EE0C496C5CB}" destId="{08F5CBB1-98CE-45F2-BA6D-8631BF205E39}" srcOrd="0" destOrd="0" presId="urn:microsoft.com/office/officeart/2005/8/layout/hierarchy2"/>
    <dgm:cxn modelId="{3A1E4B4E-908D-4185-A813-06FAE9243FF8}" type="presParOf" srcId="{90D9A498-51E0-4C12-9D3D-2EE0C496C5CB}" destId="{562A1B89-2BE3-4BA5-8ED1-D1B03155D4F1}"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0DA7D80-D20A-48E3-9DB9-151EA07D4381}"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pPr rtl="1"/>
          <a:endParaRPr lang="fa-IR"/>
        </a:p>
      </dgm:t>
    </dgm:pt>
    <dgm:pt modelId="{AED8A0F5-6B04-470E-9931-6A0A80A8EFD9}">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spcAft>
              <a:spcPts val="0"/>
            </a:spcAft>
          </a:pPr>
          <a:r>
            <a:rPr lang="fa-IR" sz="2800" b="1" dirty="0" smtClean="0">
              <a:solidFill>
                <a:schemeClr val="tx2">
                  <a:lumMod val="50000"/>
                </a:schemeClr>
              </a:solidFill>
              <a:cs typeface="2  Badr" pitchFamily="2" charset="-78"/>
            </a:rPr>
            <a:t>ینصب </a:t>
          </a:r>
        </a:p>
        <a:p>
          <a:pPr rtl="1">
            <a:spcAft>
              <a:spcPts val="0"/>
            </a:spcAft>
          </a:pPr>
          <a:r>
            <a:rPr lang="fa-IR" sz="2800" b="1" dirty="0" smtClean="0">
              <a:solidFill>
                <a:schemeClr val="tx2">
                  <a:lumMod val="50000"/>
                </a:schemeClr>
              </a:solidFill>
              <a:cs typeface="2  Badr" pitchFamily="2" charset="-78"/>
            </a:rPr>
            <a:t>باربعة احرف:</a:t>
          </a:r>
          <a:endParaRPr lang="fa-IR" sz="2800" b="1" dirty="0">
            <a:solidFill>
              <a:schemeClr val="tx2">
                <a:lumMod val="50000"/>
              </a:schemeClr>
            </a:solidFill>
            <a:cs typeface="2  Badr" pitchFamily="2" charset="-78"/>
          </a:endParaRPr>
        </a:p>
      </dgm:t>
    </dgm:pt>
    <dgm:pt modelId="{798B3018-B5A7-4C17-91BA-27ACCA4645B9}" type="parTrans" cxnId="{B502C2EE-C688-4D6F-901A-CA9C7E5227E1}">
      <dgm:prSet/>
      <dgm:spPr/>
      <dgm:t>
        <a:bodyPr/>
        <a:lstStyle/>
        <a:p>
          <a:pPr rtl="1"/>
          <a:endParaRPr lang="fa-IR" b="1">
            <a:cs typeface="2  Badr" pitchFamily="2" charset="-78"/>
          </a:endParaRPr>
        </a:p>
      </dgm:t>
    </dgm:pt>
    <dgm:pt modelId="{DE393774-8DA7-4A57-B360-5F2D4742CB2B}" type="sibTrans" cxnId="{B502C2EE-C688-4D6F-901A-CA9C7E5227E1}">
      <dgm:prSet/>
      <dgm:spPr/>
      <dgm:t>
        <a:bodyPr/>
        <a:lstStyle/>
        <a:p>
          <a:pPr rtl="1"/>
          <a:endParaRPr lang="fa-IR" b="1">
            <a:cs typeface="2  Badr" pitchFamily="2" charset="-78"/>
          </a:endParaRPr>
        </a:p>
      </dgm:t>
    </dgm:pt>
    <dgm:pt modelId="{CD9CA00D-8649-4FB7-ACDE-B483FA5DA497}">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dirty="0" smtClean="0">
              <a:solidFill>
                <a:schemeClr val="tx2">
                  <a:lumMod val="50000"/>
                </a:schemeClr>
              </a:solidFill>
              <a:cs typeface="2  Titr" pitchFamily="2" charset="-78"/>
            </a:rPr>
            <a:t>لن:</a:t>
          </a:r>
          <a:r>
            <a:rPr lang="fa-IR" sz="2400" b="1" dirty="0" smtClean="0">
              <a:solidFill>
                <a:schemeClr val="tx2">
                  <a:lumMod val="50000"/>
                </a:schemeClr>
              </a:solidFill>
              <a:cs typeface="2  Badr" pitchFamily="2" charset="-78"/>
            </a:rPr>
            <a:t> </a:t>
          </a:r>
          <a:r>
            <a:rPr lang="fa-IR" sz="2800" b="1" dirty="0" smtClean="0">
              <a:solidFill>
                <a:schemeClr val="tx2">
                  <a:lumMod val="50000"/>
                </a:schemeClr>
              </a:solidFill>
              <a:cs typeface="2  Badr" pitchFamily="2" charset="-78"/>
            </a:rPr>
            <a:t>لتأکید نفی المستقبل</a:t>
          </a:r>
          <a:endParaRPr lang="fa-IR" sz="2800" b="1" dirty="0">
            <a:solidFill>
              <a:schemeClr val="tx2">
                <a:lumMod val="50000"/>
              </a:schemeClr>
            </a:solidFill>
            <a:cs typeface="2  Badr" pitchFamily="2" charset="-78"/>
          </a:endParaRPr>
        </a:p>
      </dgm:t>
    </dgm:pt>
    <dgm:pt modelId="{C33C6009-7009-47A9-8651-B9FA341A9877}" type="parTrans" cxnId="{0CB8FDBA-5559-4DD1-BF1A-9D5D28059D5F}">
      <dgm:prSe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endParaRPr lang="fa-IR" b="1">
            <a:solidFill>
              <a:schemeClr val="tx2">
                <a:lumMod val="50000"/>
              </a:schemeClr>
            </a:solidFill>
            <a:cs typeface="2  Badr" pitchFamily="2" charset="-78"/>
          </a:endParaRPr>
        </a:p>
      </dgm:t>
    </dgm:pt>
    <dgm:pt modelId="{6EF1AFBC-2514-4B29-92F2-5BCCC55511D5}" type="sibTrans" cxnId="{0CB8FDBA-5559-4DD1-BF1A-9D5D28059D5F}">
      <dgm:prSet/>
      <dgm:spPr/>
      <dgm:t>
        <a:bodyPr/>
        <a:lstStyle/>
        <a:p>
          <a:pPr rtl="1"/>
          <a:endParaRPr lang="fa-IR" b="1">
            <a:cs typeface="2  Badr" pitchFamily="2" charset="-78"/>
          </a:endParaRPr>
        </a:p>
      </dgm:t>
    </dgm:pt>
    <dgm:pt modelId="{25F19812-B12E-4D48-A119-A6C30609EF70}">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dirty="0" smtClean="0">
              <a:solidFill>
                <a:schemeClr val="tx2">
                  <a:lumMod val="50000"/>
                </a:schemeClr>
              </a:solidFill>
              <a:cs typeface="2  Titr" pitchFamily="2" charset="-78"/>
            </a:rPr>
            <a:t>کی:</a:t>
          </a:r>
          <a:r>
            <a:rPr lang="fa-IR" sz="2600" b="1" dirty="0" smtClean="0">
              <a:solidFill>
                <a:schemeClr val="tx2">
                  <a:lumMod val="50000"/>
                </a:schemeClr>
              </a:solidFill>
              <a:cs typeface="2  Badr" pitchFamily="2" charset="-78"/>
            </a:rPr>
            <a:t> معناها السببیة </a:t>
          </a:r>
          <a:endParaRPr lang="fa-IR" sz="2600" b="1" dirty="0">
            <a:solidFill>
              <a:schemeClr val="tx2">
                <a:lumMod val="50000"/>
              </a:schemeClr>
            </a:solidFill>
            <a:cs typeface="2  Badr" pitchFamily="2" charset="-78"/>
          </a:endParaRPr>
        </a:p>
      </dgm:t>
    </dgm:pt>
    <dgm:pt modelId="{CA5299F6-99C7-415C-BFF8-76D3CA865E9B}" type="parTrans" cxnId="{2023203C-1D1C-46E2-B3E1-C51B980146B7}">
      <dgm:prSet/>
      <dgm:spPr/>
      <dgm:t>
        <a:bodyPr/>
        <a:lstStyle/>
        <a:p>
          <a:pPr rtl="1"/>
          <a:endParaRPr lang="fa-IR"/>
        </a:p>
      </dgm:t>
    </dgm:pt>
    <dgm:pt modelId="{FA15DA6C-D688-4534-B5D5-CBB1E2B8F4DC}" type="sibTrans" cxnId="{2023203C-1D1C-46E2-B3E1-C51B980146B7}">
      <dgm:prSet/>
      <dgm:spPr/>
      <dgm:t>
        <a:bodyPr/>
        <a:lstStyle/>
        <a:p>
          <a:pPr rtl="1"/>
          <a:endParaRPr lang="fa-IR"/>
        </a:p>
      </dgm:t>
    </dgm:pt>
    <dgm:pt modelId="{93F18407-41AD-436D-AFF7-92DE343D7F4B}">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dirty="0" smtClean="0">
              <a:solidFill>
                <a:schemeClr val="tx2">
                  <a:lumMod val="50000"/>
                </a:schemeClr>
              </a:solidFill>
              <a:cs typeface="2  Titr" pitchFamily="2" charset="-78"/>
            </a:rPr>
            <a:t>أن: </a:t>
          </a:r>
          <a:endParaRPr lang="fa-IR" sz="2400" b="1" dirty="0">
            <a:solidFill>
              <a:schemeClr val="tx2">
                <a:lumMod val="50000"/>
              </a:schemeClr>
            </a:solidFill>
            <a:cs typeface="2  Titr" pitchFamily="2" charset="-78"/>
          </a:endParaRPr>
        </a:p>
      </dgm:t>
    </dgm:pt>
    <dgm:pt modelId="{B9B15085-9707-4968-917A-8C4144442683}" type="parTrans" cxnId="{0956C49F-A4D9-4301-AE9E-B59331B61127}">
      <dgm:prSet/>
      <dgm:spPr/>
      <dgm:t>
        <a:bodyPr/>
        <a:lstStyle/>
        <a:p>
          <a:pPr rtl="1"/>
          <a:endParaRPr lang="fa-IR"/>
        </a:p>
      </dgm:t>
    </dgm:pt>
    <dgm:pt modelId="{19524713-9C0D-4C32-B31B-6789FE6D0EE6}" type="sibTrans" cxnId="{0956C49F-A4D9-4301-AE9E-B59331B61127}">
      <dgm:prSet/>
      <dgm:spPr/>
      <dgm:t>
        <a:bodyPr/>
        <a:lstStyle/>
        <a:p>
          <a:pPr rtl="1"/>
          <a:endParaRPr lang="fa-IR"/>
        </a:p>
      </dgm:t>
    </dgm:pt>
    <dgm:pt modelId="{A80960DB-5112-4371-85E4-A196ECC5C96E}">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dirty="0" smtClean="0">
              <a:solidFill>
                <a:schemeClr val="tx2">
                  <a:lumMod val="50000"/>
                </a:schemeClr>
              </a:solidFill>
              <a:cs typeface="2  Titr" pitchFamily="2" charset="-78"/>
            </a:rPr>
            <a:t>إذن: ...</a:t>
          </a:r>
          <a:endParaRPr lang="fa-IR" sz="2600" b="1" dirty="0">
            <a:solidFill>
              <a:schemeClr val="tx2">
                <a:lumMod val="50000"/>
              </a:schemeClr>
            </a:solidFill>
            <a:cs typeface="2  Badr" pitchFamily="2" charset="-78"/>
          </a:endParaRPr>
        </a:p>
      </dgm:t>
    </dgm:pt>
    <dgm:pt modelId="{22D6E85A-1F72-4EBD-9BE1-4974E8F9513E}" type="parTrans" cxnId="{7E70F2DB-B271-4AD4-8071-452690DCE7DC}">
      <dgm:prSet/>
      <dgm:spPr/>
      <dgm:t>
        <a:bodyPr/>
        <a:lstStyle/>
        <a:p>
          <a:pPr rtl="1"/>
          <a:endParaRPr lang="fa-IR"/>
        </a:p>
      </dgm:t>
    </dgm:pt>
    <dgm:pt modelId="{23C1DCBC-891F-4FE9-9A57-D1EDEC58921C}" type="sibTrans" cxnId="{7E70F2DB-B271-4AD4-8071-452690DCE7DC}">
      <dgm:prSet/>
      <dgm:spPr/>
      <dgm:t>
        <a:bodyPr/>
        <a:lstStyle/>
        <a:p>
          <a:pPr rtl="1"/>
          <a:endParaRPr lang="fa-IR"/>
        </a:p>
      </dgm:t>
    </dgm:pt>
    <dgm:pt modelId="{279CA0AA-0230-411D-829F-7834DDD04D6E}">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dirty="0" smtClean="0">
              <a:solidFill>
                <a:schemeClr val="tx2">
                  <a:lumMod val="50000"/>
                </a:schemeClr>
              </a:solidFill>
              <a:cs typeface="2  Badr" pitchFamily="2" charset="-78"/>
            </a:rPr>
            <a:t>بعد العلم: غیر ناصبة</a:t>
          </a:r>
          <a:endParaRPr lang="fa-IR" sz="2400" b="1" dirty="0">
            <a:solidFill>
              <a:schemeClr val="tx2">
                <a:lumMod val="50000"/>
              </a:schemeClr>
            </a:solidFill>
            <a:cs typeface="2  Badr" pitchFamily="2" charset="-78"/>
          </a:endParaRPr>
        </a:p>
      </dgm:t>
    </dgm:pt>
    <dgm:pt modelId="{2F9734B0-A4D9-497B-A70E-81A51998F177}" type="parTrans" cxnId="{E457744F-CF1D-48F7-B70C-426F5580F39A}">
      <dgm:prSet/>
      <dgm:spPr/>
      <dgm:t>
        <a:bodyPr/>
        <a:lstStyle/>
        <a:p>
          <a:pPr rtl="1"/>
          <a:endParaRPr lang="fa-IR"/>
        </a:p>
      </dgm:t>
    </dgm:pt>
    <dgm:pt modelId="{693CDB54-F5CA-45AC-9C86-74E6CE89FBB5}" type="sibTrans" cxnId="{E457744F-CF1D-48F7-B70C-426F5580F39A}">
      <dgm:prSet/>
      <dgm:spPr/>
      <dgm:t>
        <a:bodyPr/>
        <a:lstStyle/>
        <a:p>
          <a:pPr rtl="1"/>
          <a:endParaRPr lang="fa-IR"/>
        </a:p>
      </dgm:t>
    </dgm:pt>
    <dgm:pt modelId="{03A7114F-28DA-4704-A8A8-AED67B066883}">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dirty="0" smtClean="0">
              <a:solidFill>
                <a:schemeClr val="tx2">
                  <a:lumMod val="50000"/>
                </a:schemeClr>
              </a:solidFill>
              <a:cs typeface="2  Badr" pitchFamily="2" charset="-78"/>
            </a:rPr>
            <a:t>بعد الظنّ: </a:t>
          </a:r>
          <a:endParaRPr lang="fa-IR" sz="2400" b="1" dirty="0">
            <a:solidFill>
              <a:schemeClr val="tx2">
                <a:lumMod val="50000"/>
              </a:schemeClr>
            </a:solidFill>
            <a:cs typeface="2  Badr" pitchFamily="2" charset="-78"/>
          </a:endParaRPr>
        </a:p>
      </dgm:t>
    </dgm:pt>
    <dgm:pt modelId="{208E440B-A862-4772-871E-D1DE6A7A2609}" type="parTrans" cxnId="{483D9BDB-8F84-4FED-BBDF-83702F520A3B}">
      <dgm:prSet/>
      <dgm:spPr/>
      <dgm:t>
        <a:bodyPr/>
        <a:lstStyle/>
        <a:p>
          <a:pPr rtl="1"/>
          <a:endParaRPr lang="fa-IR"/>
        </a:p>
      </dgm:t>
    </dgm:pt>
    <dgm:pt modelId="{278ABC8B-A3EB-48A2-8783-FD0CB3DB2D72}" type="sibTrans" cxnId="{483D9BDB-8F84-4FED-BBDF-83702F520A3B}">
      <dgm:prSet/>
      <dgm:spPr/>
      <dgm:t>
        <a:bodyPr/>
        <a:lstStyle/>
        <a:p>
          <a:pPr rtl="1"/>
          <a:endParaRPr lang="fa-IR"/>
        </a:p>
      </dgm:t>
    </dgm:pt>
    <dgm:pt modelId="{863A62A3-A06C-4030-BA1B-040743B147E2}">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dirty="0" smtClean="0">
              <a:solidFill>
                <a:schemeClr val="tx2">
                  <a:lumMod val="50000"/>
                </a:schemeClr>
              </a:solidFill>
              <a:cs typeface="2  Badr" pitchFamily="2" charset="-78"/>
            </a:rPr>
            <a:t>ناصبة</a:t>
          </a:r>
          <a:endParaRPr lang="fa-IR" sz="2400" b="1" dirty="0">
            <a:solidFill>
              <a:schemeClr val="tx2">
                <a:lumMod val="50000"/>
              </a:schemeClr>
            </a:solidFill>
            <a:cs typeface="2  Badr" pitchFamily="2" charset="-78"/>
          </a:endParaRPr>
        </a:p>
      </dgm:t>
    </dgm:pt>
    <dgm:pt modelId="{A43DDF36-9047-49CD-87E1-22C3DD21AF5B}" type="parTrans" cxnId="{23CAA788-303A-48EA-B2BA-E46D1D6FCE09}">
      <dgm:prSet/>
      <dgm:spPr/>
      <dgm:t>
        <a:bodyPr/>
        <a:lstStyle/>
        <a:p>
          <a:pPr rtl="1"/>
          <a:endParaRPr lang="fa-IR"/>
        </a:p>
      </dgm:t>
    </dgm:pt>
    <dgm:pt modelId="{1D77C509-FEAF-4AFD-A983-71CAA60E7E2D}" type="sibTrans" cxnId="{23CAA788-303A-48EA-B2BA-E46D1D6FCE09}">
      <dgm:prSet/>
      <dgm:spPr/>
      <dgm:t>
        <a:bodyPr/>
        <a:lstStyle/>
        <a:p>
          <a:pPr rtl="1"/>
          <a:endParaRPr lang="fa-IR"/>
        </a:p>
      </dgm:t>
    </dgm:pt>
    <dgm:pt modelId="{EF113419-FFAF-41F3-951D-344C748BAF0C}">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dirty="0" smtClean="0">
              <a:solidFill>
                <a:schemeClr val="tx2">
                  <a:lumMod val="50000"/>
                </a:schemeClr>
              </a:solidFill>
              <a:cs typeface="2  Badr" pitchFamily="2" charset="-78"/>
            </a:rPr>
            <a:t>غیر ناصبة </a:t>
          </a:r>
          <a:r>
            <a:rPr lang="fa-IR" sz="2000" b="1" dirty="0" smtClean="0">
              <a:solidFill>
                <a:schemeClr val="tx2">
                  <a:lumMod val="50000"/>
                </a:schemeClr>
              </a:solidFill>
              <a:cs typeface="2  Badr" pitchFamily="2" charset="-78"/>
            </a:rPr>
            <a:t>(مخففه از مثقله)</a:t>
          </a:r>
          <a:endParaRPr lang="fa-IR" sz="2400" b="1" dirty="0">
            <a:solidFill>
              <a:schemeClr val="tx2">
                <a:lumMod val="50000"/>
              </a:schemeClr>
            </a:solidFill>
            <a:cs typeface="2  Badr" pitchFamily="2" charset="-78"/>
          </a:endParaRPr>
        </a:p>
      </dgm:t>
    </dgm:pt>
    <dgm:pt modelId="{0E809E1D-009B-4F5C-A326-44CA4310D5FB}" type="parTrans" cxnId="{F66DAFFE-D7E1-4AC1-AEB2-4F1A9770B607}">
      <dgm:prSet/>
      <dgm:spPr/>
      <dgm:t>
        <a:bodyPr/>
        <a:lstStyle/>
        <a:p>
          <a:pPr rtl="1"/>
          <a:endParaRPr lang="fa-IR"/>
        </a:p>
      </dgm:t>
    </dgm:pt>
    <dgm:pt modelId="{7BB37990-3265-4023-8305-5564652C00E6}" type="sibTrans" cxnId="{F66DAFFE-D7E1-4AC1-AEB2-4F1A9770B607}">
      <dgm:prSet/>
      <dgm:spPr/>
      <dgm:t>
        <a:bodyPr/>
        <a:lstStyle/>
        <a:p>
          <a:pPr rtl="1"/>
          <a:endParaRPr lang="fa-IR"/>
        </a:p>
      </dgm:t>
    </dgm:pt>
    <dgm:pt modelId="{55603E2A-0E85-4B5B-BFB1-0F93DA174EE9}" type="pres">
      <dgm:prSet presAssocID="{00DA7D80-D20A-48E3-9DB9-151EA07D4381}" presName="diagram" presStyleCnt="0">
        <dgm:presLayoutVars>
          <dgm:chPref val="1"/>
          <dgm:dir val="rev"/>
          <dgm:animOne val="branch"/>
          <dgm:animLvl val="lvl"/>
          <dgm:resizeHandles val="exact"/>
        </dgm:presLayoutVars>
      </dgm:prSet>
      <dgm:spPr/>
      <dgm:t>
        <a:bodyPr/>
        <a:lstStyle/>
        <a:p>
          <a:pPr rtl="1"/>
          <a:endParaRPr lang="fa-IR"/>
        </a:p>
      </dgm:t>
    </dgm:pt>
    <dgm:pt modelId="{C9F1A07E-3EA4-4621-AB7F-084731D5C76C}" type="pres">
      <dgm:prSet presAssocID="{AED8A0F5-6B04-470E-9931-6A0A80A8EFD9}" presName="root1" presStyleCnt="0"/>
      <dgm:spPr/>
      <dgm:t>
        <a:bodyPr/>
        <a:lstStyle/>
        <a:p>
          <a:pPr rtl="1"/>
          <a:endParaRPr lang="fa-IR"/>
        </a:p>
      </dgm:t>
    </dgm:pt>
    <dgm:pt modelId="{D5718F4D-EFC3-4C36-8023-503D23D582D5}" type="pres">
      <dgm:prSet presAssocID="{AED8A0F5-6B04-470E-9931-6A0A80A8EFD9}" presName="LevelOneTextNode" presStyleLbl="node0" presStyleIdx="0" presStyleCnt="1" custScaleX="67314" custScaleY="93282">
        <dgm:presLayoutVars>
          <dgm:chPref val="3"/>
        </dgm:presLayoutVars>
      </dgm:prSet>
      <dgm:spPr/>
      <dgm:t>
        <a:bodyPr/>
        <a:lstStyle/>
        <a:p>
          <a:pPr rtl="1"/>
          <a:endParaRPr lang="fa-IR"/>
        </a:p>
      </dgm:t>
    </dgm:pt>
    <dgm:pt modelId="{7535F737-66A8-4C51-8331-DA5B0FC5AD03}" type="pres">
      <dgm:prSet presAssocID="{AED8A0F5-6B04-470E-9931-6A0A80A8EFD9}" presName="level2hierChild" presStyleCnt="0"/>
      <dgm:spPr/>
      <dgm:t>
        <a:bodyPr/>
        <a:lstStyle/>
        <a:p>
          <a:pPr rtl="1"/>
          <a:endParaRPr lang="fa-IR"/>
        </a:p>
      </dgm:t>
    </dgm:pt>
    <dgm:pt modelId="{4DCD03AE-824D-4D5C-B330-0E1AF2B3034C}" type="pres">
      <dgm:prSet presAssocID="{C33C6009-7009-47A9-8651-B9FA341A9877}" presName="conn2-1" presStyleLbl="parChTrans1D2" presStyleIdx="0" presStyleCnt="4"/>
      <dgm:spPr/>
      <dgm:t>
        <a:bodyPr/>
        <a:lstStyle/>
        <a:p>
          <a:pPr rtl="1"/>
          <a:endParaRPr lang="fa-IR"/>
        </a:p>
      </dgm:t>
    </dgm:pt>
    <dgm:pt modelId="{F2DE447C-8F25-4692-965B-6D87C0B692E9}" type="pres">
      <dgm:prSet presAssocID="{C33C6009-7009-47A9-8651-B9FA341A9877}" presName="connTx" presStyleLbl="parChTrans1D2" presStyleIdx="0" presStyleCnt="4"/>
      <dgm:spPr/>
      <dgm:t>
        <a:bodyPr/>
        <a:lstStyle/>
        <a:p>
          <a:pPr rtl="1"/>
          <a:endParaRPr lang="fa-IR"/>
        </a:p>
      </dgm:t>
    </dgm:pt>
    <dgm:pt modelId="{016D8845-3360-47EB-8E7B-FE90F7E42E26}" type="pres">
      <dgm:prSet presAssocID="{CD9CA00D-8649-4FB7-ACDE-B483FA5DA497}" presName="root2" presStyleCnt="0"/>
      <dgm:spPr/>
      <dgm:t>
        <a:bodyPr/>
        <a:lstStyle/>
        <a:p>
          <a:pPr rtl="1"/>
          <a:endParaRPr lang="fa-IR"/>
        </a:p>
      </dgm:t>
    </dgm:pt>
    <dgm:pt modelId="{B0A1D637-F6C2-42AC-8E79-87BED8DED15F}" type="pres">
      <dgm:prSet presAssocID="{CD9CA00D-8649-4FB7-ACDE-B483FA5DA497}" presName="LevelTwoTextNode" presStyleLbl="node2" presStyleIdx="0" presStyleCnt="4" custScaleX="123563" custScaleY="38711" custLinFactNeighborX="10259" custLinFactNeighborY="-65186">
        <dgm:presLayoutVars>
          <dgm:chPref val="3"/>
        </dgm:presLayoutVars>
      </dgm:prSet>
      <dgm:spPr/>
      <dgm:t>
        <a:bodyPr/>
        <a:lstStyle/>
        <a:p>
          <a:pPr rtl="1"/>
          <a:endParaRPr lang="fa-IR"/>
        </a:p>
      </dgm:t>
    </dgm:pt>
    <dgm:pt modelId="{05E44F05-978E-4800-9314-53AFBD6BAC91}" type="pres">
      <dgm:prSet presAssocID="{CD9CA00D-8649-4FB7-ACDE-B483FA5DA497}" presName="level3hierChild" presStyleCnt="0"/>
      <dgm:spPr/>
      <dgm:t>
        <a:bodyPr/>
        <a:lstStyle/>
        <a:p>
          <a:pPr rtl="1"/>
          <a:endParaRPr lang="fa-IR"/>
        </a:p>
      </dgm:t>
    </dgm:pt>
    <dgm:pt modelId="{916707D2-E858-4CF4-B269-9F1ED71089F8}" type="pres">
      <dgm:prSet presAssocID="{CA5299F6-99C7-415C-BFF8-76D3CA865E9B}" presName="conn2-1" presStyleLbl="parChTrans1D2" presStyleIdx="1" presStyleCnt="4"/>
      <dgm:spPr/>
      <dgm:t>
        <a:bodyPr/>
        <a:lstStyle/>
        <a:p>
          <a:pPr rtl="1"/>
          <a:endParaRPr lang="fa-IR"/>
        </a:p>
      </dgm:t>
    </dgm:pt>
    <dgm:pt modelId="{BF3B413D-D663-42C6-83ED-25C98CEE2DE9}" type="pres">
      <dgm:prSet presAssocID="{CA5299F6-99C7-415C-BFF8-76D3CA865E9B}" presName="connTx" presStyleLbl="parChTrans1D2" presStyleIdx="1" presStyleCnt="4"/>
      <dgm:spPr/>
      <dgm:t>
        <a:bodyPr/>
        <a:lstStyle/>
        <a:p>
          <a:pPr rtl="1"/>
          <a:endParaRPr lang="fa-IR"/>
        </a:p>
      </dgm:t>
    </dgm:pt>
    <dgm:pt modelId="{F5A3A3EB-88AE-4EE9-BAEC-B85E78612F1B}" type="pres">
      <dgm:prSet presAssocID="{25F19812-B12E-4D48-A119-A6C30609EF70}" presName="root2" presStyleCnt="0"/>
      <dgm:spPr/>
    </dgm:pt>
    <dgm:pt modelId="{829D5AA5-D31F-4071-8B19-F91A7F8AF50C}" type="pres">
      <dgm:prSet presAssocID="{25F19812-B12E-4D48-A119-A6C30609EF70}" presName="LevelTwoTextNode" presStyleLbl="node2" presStyleIdx="1" presStyleCnt="4" custScaleX="123563" custScaleY="38711" custLinFactNeighborX="10259" custLinFactNeighborY="-18896">
        <dgm:presLayoutVars>
          <dgm:chPref val="3"/>
        </dgm:presLayoutVars>
      </dgm:prSet>
      <dgm:spPr/>
      <dgm:t>
        <a:bodyPr/>
        <a:lstStyle/>
        <a:p>
          <a:pPr rtl="1"/>
          <a:endParaRPr lang="fa-IR"/>
        </a:p>
      </dgm:t>
    </dgm:pt>
    <dgm:pt modelId="{E6F59EF9-84F8-43BE-A244-5C2CD6582874}" type="pres">
      <dgm:prSet presAssocID="{25F19812-B12E-4D48-A119-A6C30609EF70}" presName="level3hierChild" presStyleCnt="0"/>
      <dgm:spPr/>
    </dgm:pt>
    <dgm:pt modelId="{57E509E4-E0B8-48F9-B953-250B19236F95}" type="pres">
      <dgm:prSet presAssocID="{B9B15085-9707-4968-917A-8C4144442683}" presName="conn2-1" presStyleLbl="parChTrans1D2" presStyleIdx="2" presStyleCnt="4"/>
      <dgm:spPr/>
      <dgm:t>
        <a:bodyPr/>
        <a:lstStyle/>
        <a:p>
          <a:pPr rtl="1"/>
          <a:endParaRPr lang="fa-IR"/>
        </a:p>
      </dgm:t>
    </dgm:pt>
    <dgm:pt modelId="{28107D8B-D282-4952-95CB-042913F22CF5}" type="pres">
      <dgm:prSet presAssocID="{B9B15085-9707-4968-917A-8C4144442683}" presName="connTx" presStyleLbl="parChTrans1D2" presStyleIdx="2" presStyleCnt="4"/>
      <dgm:spPr/>
      <dgm:t>
        <a:bodyPr/>
        <a:lstStyle/>
        <a:p>
          <a:pPr rtl="1"/>
          <a:endParaRPr lang="fa-IR"/>
        </a:p>
      </dgm:t>
    </dgm:pt>
    <dgm:pt modelId="{07CF39D3-0736-41E9-A218-889581520B34}" type="pres">
      <dgm:prSet presAssocID="{93F18407-41AD-436D-AFF7-92DE343D7F4B}" presName="root2" presStyleCnt="0"/>
      <dgm:spPr/>
    </dgm:pt>
    <dgm:pt modelId="{52C70251-B4A4-45E4-97F0-581EEAC2C806}" type="pres">
      <dgm:prSet presAssocID="{93F18407-41AD-436D-AFF7-92DE343D7F4B}" presName="LevelTwoTextNode" presStyleLbl="node2" presStyleIdx="2" presStyleCnt="4" custScaleX="34556" custScaleY="49369" custLinFactNeighborX="10259" custLinFactNeighborY="-6291">
        <dgm:presLayoutVars>
          <dgm:chPref val="3"/>
        </dgm:presLayoutVars>
      </dgm:prSet>
      <dgm:spPr/>
      <dgm:t>
        <a:bodyPr/>
        <a:lstStyle/>
        <a:p>
          <a:pPr rtl="1"/>
          <a:endParaRPr lang="fa-IR"/>
        </a:p>
      </dgm:t>
    </dgm:pt>
    <dgm:pt modelId="{C06B083B-F692-4AB7-BB97-DDE918586216}" type="pres">
      <dgm:prSet presAssocID="{93F18407-41AD-436D-AFF7-92DE343D7F4B}" presName="level3hierChild" presStyleCnt="0"/>
      <dgm:spPr/>
    </dgm:pt>
    <dgm:pt modelId="{E9169EAF-7502-43B0-BC75-D3C168D0CB6F}" type="pres">
      <dgm:prSet presAssocID="{2F9734B0-A4D9-497B-A70E-81A51998F177}" presName="conn2-1" presStyleLbl="parChTrans1D3" presStyleIdx="0" presStyleCnt="2"/>
      <dgm:spPr/>
      <dgm:t>
        <a:bodyPr/>
        <a:lstStyle/>
        <a:p>
          <a:pPr rtl="1"/>
          <a:endParaRPr lang="fa-IR"/>
        </a:p>
      </dgm:t>
    </dgm:pt>
    <dgm:pt modelId="{2F670B79-BC95-4710-95F1-E2B129BBCAD0}" type="pres">
      <dgm:prSet presAssocID="{2F9734B0-A4D9-497B-A70E-81A51998F177}" presName="connTx" presStyleLbl="parChTrans1D3" presStyleIdx="0" presStyleCnt="2"/>
      <dgm:spPr/>
      <dgm:t>
        <a:bodyPr/>
        <a:lstStyle/>
        <a:p>
          <a:pPr rtl="1"/>
          <a:endParaRPr lang="fa-IR"/>
        </a:p>
      </dgm:t>
    </dgm:pt>
    <dgm:pt modelId="{4231A7C1-3AB5-455B-AB72-56A817091C42}" type="pres">
      <dgm:prSet presAssocID="{279CA0AA-0230-411D-829F-7834DDD04D6E}" presName="root2" presStyleCnt="0"/>
      <dgm:spPr/>
    </dgm:pt>
    <dgm:pt modelId="{6CBCB519-4B48-437D-8A78-FF47E0B7B6E9}" type="pres">
      <dgm:prSet presAssocID="{279CA0AA-0230-411D-829F-7834DDD04D6E}" presName="LevelTwoTextNode" presStyleLbl="node3" presStyleIdx="0" presStyleCnt="2" custScaleX="85194" custScaleY="32037" custLinFactNeighborX="15023" custLinFactNeighborY="-22233">
        <dgm:presLayoutVars>
          <dgm:chPref val="3"/>
        </dgm:presLayoutVars>
      </dgm:prSet>
      <dgm:spPr/>
      <dgm:t>
        <a:bodyPr/>
        <a:lstStyle/>
        <a:p>
          <a:pPr rtl="1"/>
          <a:endParaRPr lang="fa-IR"/>
        </a:p>
      </dgm:t>
    </dgm:pt>
    <dgm:pt modelId="{C21F4ADD-301B-484C-95C0-26BA626ADBE7}" type="pres">
      <dgm:prSet presAssocID="{279CA0AA-0230-411D-829F-7834DDD04D6E}" presName="level3hierChild" presStyleCnt="0"/>
      <dgm:spPr/>
    </dgm:pt>
    <dgm:pt modelId="{AC0EB10A-99E3-428E-BA53-C633DE743A0E}" type="pres">
      <dgm:prSet presAssocID="{208E440B-A862-4772-871E-D1DE6A7A2609}" presName="conn2-1" presStyleLbl="parChTrans1D3" presStyleIdx="1" presStyleCnt="2"/>
      <dgm:spPr/>
      <dgm:t>
        <a:bodyPr/>
        <a:lstStyle/>
        <a:p>
          <a:pPr rtl="1"/>
          <a:endParaRPr lang="fa-IR"/>
        </a:p>
      </dgm:t>
    </dgm:pt>
    <dgm:pt modelId="{A9E234A8-697E-4738-BDA7-3FE362011D01}" type="pres">
      <dgm:prSet presAssocID="{208E440B-A862-4772-871E-D1DE6A7A2609}" presName="connTx" presStyleLbl="parChTrans1D3" presStyleIdx="1" presStyleCnt="2"/>
      <dgm:spPr/>
      <dgm:t>
        <a:bodyPr/>
        <a:lstStyle/>
        <a:p>
          <a:pPr rtl="1"/>
          <a:endParaRPr lang="fa-IR"/>
        </a:p>
      </dgm:t>
    </dgm:pt>
    <dgm:pt modelId="{F1CD33FD-2ACC-4CC5-8C42-56D582836D48}" type="pres">
      <dgm:prSet presAssocID="{03A7114F-28DA-4704-A8A8-AED67B066883}" presName="root2" presStyleCnt="0"/>
      <dgm:spPr/>
    </dgm:pt>
    <dgm:pt modelId="{EBE7089B-8BA2-4C05-9D15-7D2DBC204AF4}" type="pres">
      <dgm:prSet presAssocID="{03A7114F-28DA-4704-A8A8-AED67B066883}" presName="LevelTwoTextNode" presStyleLbl="node3" presStyleIdx="1" presStyleCnt="2" custScaleX="60426" custScaleY="32037" custLinFactNeighborX="15023" custLinFactNeighborY="-22233">
        <dgm:presLayoutVars>
          <dgm:chPref val="3"/>
        </dgm:presLayoutVars>
      </dgm:prSet>
      <dgm:spPr/>
      <dgm:t>
        <a:bodyPr/>
        <a:lstStyle/>
        <a:p>
          <a:pPr rtl="1"/>
          <a:endParaRPr lang="fa-IR"/>
        </a:p>
      </dgm:t>
    </dgm:pt>
    <dgm:pt modelId="{C1BB0C0B-C01B-43E6-BBC9-6F7EB1E53AE4}" type="pres">
      <dgm:prSet presAssocID="{03A7114F-28DA-4704-A8A8-AED67B066883}" presName="level3hierChild" presStyleCnt="0"/>
      <dgm:spPr/>
    </dgm:pt>
    <dgm:pt modelId="{B457480F-C384-4D03-A313-7A162BDC32AF}" type="pres">
      <dgm:prSet presAssocID="{A43DDF36-9047-49CD-87E1-22C3DD21AF5B}" presName="conn2-1" presStyleLbl="parChTrans1D4" presStyleIdx="0" presStyleCnt="2"/>
      <dgm:spPr/>
      <dgm:t>
        <a:bodyPr/>
        <a:lstStyle/>
        <a:p>
          <a:pPr rtl="1"/>
          <a:endParaRPr lang="fa-IR"/>
        </a:p>
      </dgm:t>
    </dgm:pt>
    <dgm:pt modelId="{82690F22-A121-4EE4-B079-F2DE0041B6A5}" type="pres">
      <dgm:prSet presAssocID="{A43DDF36-9047-49CD-87E1-22C3DD21AF5B}" presName="connTx" presStyleLbl="parChTrans1D4" presStyleIdx="0" presStyleCnt="2"/>
      <dgm:spPr/>
      <dgm:t>
        <a:bodyPr/>
        <a:lstStyle/>
        <a:p>
          <a:pPr rtl="1"/>
          <a:endParaRPr lang="fa-IR"/>
        </a:p>
      </dgm:t>
    </dgm:pt>
    <dgm:pt modelId="{0F3380C8-195F-4554-AD47-D4DEDB741346}" type="pres">
      <dgm:prSet presAssocID="{863A62A3-A06C-4030-BA1B-040743B147E2}" presName="root2" presStyleCnt="0"/>
      <dgm:spPr/>
    </dgm:pt>
    <dgm:pt modelId="{9E1E6DF1-F675-4697-BDE5-7EDF261DA743}" type="pres">
      <dgm:prSet presAssocID="{863A62A3-A06C-4030-BA1B-040743B147E2}" presName="LevelTwoTextNode" presStyleLbl="node4" presStyleIdx="0" presStyleCnt="2" custScaleX="60426" custScaleY="32037" custLinFactNeighborX="15023" custLinFactNeighborY="-11744">
        <dgm:presLayoutVars>
          <dgm:chPref val="3"/>
        </dgm:presLayoutVars>
      </dgm:prSet>
      <dgm:spPr/>
      <dgm:t>
        <a:bodyPr/>
        <a:lstStyle/>
        <a:p>
          <a:pPr rtl="1"/>
          <a:endParaRPr lang="fa-IR"/>
        </a:p>
      </dgm:t>
    </dgm:pt>
    <dgm:pt modelId="{0D1F635E-E97B-4469-AEAB-92A635AD8CBC}" type="pres">
      <dgm:prSet presAssocID="{863A62A3-A06C-4030-BA1B-040743B147E2}" presName="level3hierChild" presStyleCnt="0"/>
      <dgm:spPr/>
    </dgm:pt>
    <dgm:pt modelId="{956BD428-AA5E-48D0-ABFF-1D923F8CB9B6}" type="pres">
      <dgm:prSet presAssocID="{0E809E1D-009B-4F5C-A326-44CA4310D5FB}" presName="conn2-1" presStyleLbl="parChTrans1D4" presStyleIdx="1" presStyleCnt="2"/>
      <dgm:spPr/>
      <dgm:t>
        <a:bodyPr/>
        <a:lstStyle/>
        <a:p>
          <a:pPr rtl="1"/>
          <a:endParaRPr lang="fa-IR"/>
        </a:p>
      </dgm:t>
    </dgm:pt>
    <dgm:pt modelId="{EE150740-D13E-473D-9847-EB1C43B37D0C}" type="pres">
      <dgm:prSet presAssocID="{0E809E1D-009B-4F5C-A326-44CA4310D5FB}" presName="connTx" presStyleLbl="parChTrans1D4" presStyleIdx="1" presStyleCnt="2"/>
      <dgm:spPr/>
      <dgm:t>
        <a:bodyPr/>
        <a:lstStyle/>
        <a:p>
          <a:pPr rtl="1"/>
          <a:endParaRPr lang="fa-IR"/>
        </a:p>
      </dgm:t>
    </dgm:pt>
    <dgm:pt modelId="{6BC229F4-F2DA-42B9-B4C0-2EEB02C399F5}" type="pres">
      <dgm:prSet presAssocID="{EF113419-FFAF-41F3-951D-344C748BAF0C}" presName="root2" presStyleCnt="0"/>
      <dgm:spPr/>
    </dgm:pt>
    <dgm:pt modelId="{7D81FABC-5040-4476-BD86-285CBAA2CF5A}" type="pres">
      <dgm:prSet presAssocID="{EF113419-FFAF-41F3-951D-344C748BAF0C}" presName="LevelTwoTextNode" presStyleLbl="node4" presStyleIdx="1" presStyleCnt="2" custScaleX="60426" custScaleY="73993" custLinFactNeighborX="15023" custLinFactNeighborY="-11744">
        <dgm:presLayoutVars>
          <dgm:chPref val="3"/>
        </dgm:presLayoutVars>
      </dgm:prSet>
      <dgm:spPr/>
      <dgm:t>
        <a:bodyPr/>
        <a:lstStyle/>
        <a:p>
          <a:pPr rtl="1"/>
          <a:endParaRPr lang="fa-IR"/>
        </a:p>
      </dgm:t>
    </dgm:pt>
    <dgm:pt modelId="{2722372A-72F3-4889-921E-30E58448358D}" type="pres">
      <dgm:prSet presAssocID="{EF113419-FFAF-41F3-951D-344C748BAF0C}" presName="level3hierChild" presStyleCnt="0"/>
      <dgm:spPr/>
    </dgm:pt>
    <dgm:pt modelId="{9768E297-AD2F-436A-B392-BAE0C6BA63CC}" type="pres">
      <dgm:prSet presAssocID="{22D6E85A-1F72-4EBD-9BE1-4974E8F9513E}" presName="conn2-1" presStyleLbl="parChTrans1D2" presStyleIdx="3" presStyleCnt="4"/>
      <dgm:spPr/>
      <dgm:t>
        <a:bodyPr/>
        <a:lstStyle/>
        <a:p>
          <a:pPr rtl="1"/>
          <a:endParaRPr lang="fa-IR"/>
        </a:p>
      </dgm:t>
    </dgm:pt>
    <dgm:pt modelId="{34B82305-C122-4FC0-9570-E3B719D04A32}" type="pres">
      <dgm:prSet presAssocID="{22D6E85A-1F72-4EBD-9BE1-4974E8F9513E}" presName="connTx" presStyleLbl="parChTrans1D2" presStyleIdx="3" presStyleCnt="4"/>
      <dgm:spPr/>
      <dgm:t>
        <a:bodyPr/>
        <a:lstStyle/>
        <a:p>
          <a:pPr rtl="1"/>
          <a:endParaRPr lang="fa-IR"/>
        </a:p>
      </dgm:t>
    </dgm:pt>
    <dgm:pt modelId="{4D41203C-BA75-4884-8097-39FFBF8A76A8}" type="pres">
      <dgm:prSet presAssocID="{A80960DB-5112-4371-85E4-A196ECC5C96E}" presName="root2" presStyleCnt="0"/>
      <dgm:spPr/>
    </dgm:pt>
    <dgm:pt modelId="{9996AABF-C59E-4DF2-8E09-52E0224BC60B}" type="pres">
      <dgm:prSet presAssocID="{A80960DB-5112-4371-85E4-A196ECC5C96E}" presName="LevelTwoTextNode" presStyleLbl="node2" presStyleIdx="3" presStyleCnt="4" custScaleX="95200" custScaleY="50397" custLinFactNeighborX="10259" custLinFactNeighborY="4195">
        <dgm:presLayoutVars>
          <dgm:chPref val="3"/>
        </dgm:presLayoutVars>
      </dgm:prSet>
      <dgm:spPr/>
      <dgm:t>
        <a:bodyPr/>
        <a:lstStyle/>
        <a:p>
          <a:pPr rtl="1"/>
          <a:endParaRPr lang="fa-IR"/>
        </a:p>
      </dgm:t>
    </dgm:pt>
    <dgm:pt modelId="{411BDCC8-01CD-4195-9CA9-DED55AF3FBDE}" type="pres">
      <dgm:prSet presAssocID="{A80960DB-5112-4371-85E4-A196ECC5C96E}" presName="level3hierChild" presStyleCnt="0"/>
      <dgm:spPr/>
    </dgm:pt>
  </dgm:ptLst>
  <dgm:cxnLst>
    <dgm:cxn modelId="{7FDF6912-BBAC-434D-BD73-710F1EA53C9E}" type="presOf" srcId="{93F18407-41AD-436D-AFF7-92DE343D7F4B}" destId="{52C70251-B4A4-45E4-97F0-581EEAC2C806}" srcOrd="0" destOrd="0" presId="urn:microsoft.com/office/officeart/2005/8/layout/hierarchy2"/>
    <dgm:cxn modelId="{B1A17262-B577-415C-9ABF-2863548564F5}" type="presOf" srcId="{AED8A0F5-6B04-470E-9931-6A0A80A8EFD9}" destId="{D5718F4D-EFC3-4C36-8023-503D23D582D5}" srcOrd="0" destOrd="0" presId="urn:microsoft.com/office/officeart/2005/8/layout/hierarchy2"/>
    <dgm:cxn modelId="{B8791FB3-1E6B-4C4C-B198-760C357DA83A}" type="presOf" srcId="{2F9734B0-A4D9-497B-A70E-81A51998F177}" destId="{2F670B79-BC95-4710-95F1-E2B129BBCAD0}" srcOrd="1" destOrd="0" presId="urn:microsoft.com/office/officeart/2005/8/layout/hierarchy2"/>
    <dgm:cxn modelId="{483D9BDB-8F84-4FED-BBDF-83702F520A3B}" srcId="{93F18407-41AD-436D-AFF7-92DE343D7F4B}" destId="{03A7114F-28DA-4704-A8A8-AED67B066883}" srcOrd="1" destOrd="0" parTransId="{208E440B-A862-4772-871E-D1DE6A7A2609}" sibTransId="{278ABC8B-A3EB-48A2-8783-FD0CB3DB2D72}"/>
    <dgm:cxn modelId="{E457744F-CF1D-48F7-B70C-426F5580F39A}" srcId="{93F18407-41AD-436D-AFF7-92DE343D7F4B}" destId="{279CA0AA-0230-411D-829F-7834DDD04D6E}" srcOrd="0" destOrd="0" parTransId="{2F9734B0-A4D9-497B-A70E-81A51998F177}" sibTransId="{693CDB54-F5CA-45AC-9C86-74E6CE89FBB5}"/>
    <dgm:cxn modelId="{DFFF0244-8983-40C9-A023-A1A40D25CCB3}" type="presOf" srcId="{22D6E85A-1F72-4EBD-9BE1-4974E8F9513E}" destId="{34B82305-C122-4FC0-9570-E3B719D04A32}" srcOrd="1" destOrd="0" presId="urn:microsoft.com/office/officeart/2005/8/layout/hierarchy2"/>
    <dgm:cxn modelId="{6BED2AE9-EEA6-41F0-AC9E-9C79F05703F8}" type="presOf" srcId="{CA5299F6-99C7-415C-BFF8-76D3CA865E9B}" destId="{916707D2-E858-4CF4-B269-9F1ED71089F8}" srcOrd="0" destOrd="0" presId="urn:microsoft.com/office/officeart/2005/8/layout/hierarchy2"/>
    <dgm:cxn modelId="{08EC0CB0-2AB5-4623-A7DA-E7BBB6666A2C}" type="presOf" srcId="{00DA7D80-D20A-48E3-9DB9-151EA07D4381}" destId="{55603E2A-0E85-4B5B-BFB1-0F93DA174EE9}" srcOrd="0" destOrd="0" presId="urn:microsoft.com/office/officeart/2005/8/layout/hierarchy2"/>
    <dgm:cxn modelId="{193161BA-6810-4A05-8CF1-B1E15126936F}" type="presOf" srcId="{B9B15085-9707-4968-917A-8C4144442683}" destId="{57E509E4-E0B8-48F9-B953-250B19236F95}" srcOrd="0" destOrd="0" presId="urn:microsoft.com/office/officeart/2005/8/layout/hierarchy2"/>
    <dgm:cxn modelId="{38080256-0059-4521-9225-80D190F8613B}" type="presOf" srcId="{B9B15085-9707-4968-917A-8C4144442683}" destId="{28107D8B-D282-4952-95CB-042913F22CF5}" srcOrd="1" destOrd="0" presId="urn:microsoft.com/office/officeart/2005/8/layout/hierarchy2"/>
    <dgm:cxn modelId="{75AFA6B9-1A6E-4A58-8685-E39AC0F1D5EB}" type="presOf" srcId="{0E809E1D-009B-4F5C-A326-44CA4310D5FB}" destId="{EE150740-D13E-473D-9847-EB1C43B37D0C}" srcOrd="1" destOrd="0" presId="urn:microsoft.com/office/officeart/2005/8/layout/hierarchy2"/>
    <dgm:cxn modelId="{90431985-CF26-4AAF-9E72-37F150D2C8C3}" type="presOf" srcId="{C33C6009-7009-47A9-8651-B9FA341A9877}" destId="{4DCD03AE-824D-4D5C-B330-0E1AF2B3034C}" srcOrd="0" destOrd="0" presId="urn:microsoft.com/office/officeart/2005/8/layout/hierarchy2"/>
    <dgm:cxn modelId="{48E8CFFD-B34C-42C2-96B3-31FE81A014B4}" type="presOf" srcId="{03A7114F-28DA-4704-A8A8-AED67B066883}" destId="{EBE7089B-8BA2-4C05-9D15-7D2DBC204AF4}" srcOrd="0" destOrd="0" presId="urn:microsoft.com/office/officeart/2005/8/layout/hierarchy2"/>
    <dgm:cxn modelId="{7E70F2DB-B271-4AD4-8071-452690DCE7DC}" srcId="{AED8A0F5-6B04-470E-9931-6A0A80A8EFD9}" destId="{A80960DB-5112-4371-85E4-A196ECC5C96E}" srcOrd="3" destOrd="0" parTransId="{22D6E85A-1F72-4EBD-9BE1-4974E8F9513E}" sibTransId="{23C1DCBC-891F-4FE9-9A57-D1EDEC58921C}"/>
    <dgm:cxn modelId="{C660661A-82E2-469C-8E0B-805EE966FF54}" type="presOf" srcId="{C33C6009-7009-47A9-8651-B9FA341A9877}" destId="{F2DE447C-8F25-4692-965B-6D87C0B692E9}" srcOrd="1" destOrd="0" presId="urn:microsoft.com/office/officeart/2005/8/layout/hierarchy2"/>
    <dgm:cxn modelId="{047EFA6A-8067-47D9-828E-49CAFD0440BC}" type="presOf" srcId="{22D6E85A-1F72-4EBD-9BE1-4974E8F9513E}" destId="{9768E297-AD2F-436A-B392-BAE0C6BA63CC}" srcOrd="0" destOrd="0" presId="urn:microsoft.com/office/officeart/2005/8/layout/hierarchy2"/>
    <dgm:cxn modelId="{0956C49F-A4D9-4301-AE9E-B59331B61127}" srcId="{AED8A0F5-6B04-470E-9931-6A0A80A8EFD9}" destId="{93F18407-41AD-436D-AFF7-92DE343D7F4B}" srcOrd="2" destOrd="0" parTransId="{B9B15085-9707-4968-917A-8C4144442683}" sibTransId="{19524713-9C0D-4C32-B31B-6789FE6D0EE6}"/>
    <dgm:cxn modelId="{C6F36148-A11E-414A-9C08-22FBD986B3B1}" type="presOf" srcId="{A80960DB-5112-4371-85E4-A196ECC5C96E}" destId="{9996AABF-C59E-4DF2-8E09-52E0224BC60B}" srcOrd="0" destOrd="0" presId="urn:microsoft.com/office/officeart/2005/8/layout/hierarchy2"/>
    <dgm:cxn modelId="{8D8F3745-CE9F-49C2-A02E-18FCAB66D855}" type="presOf" srcId="{CA5299F6-99C7-415C-BFF8-76D3CA865E9B}" destId="{BF3B413D-D663-42C6-83ED-25C98CEE2DE9}" srcOrd="1" destOrd="0" presId="urn:microsoft.com/office/officeart/2005/8/layout/hierarchy2"/>
    <dgm:cxn modelId="{B6728008-ED8F-420C-A9B5-DC9E95751D5F}" type="presOf" srcId="{863A62A3-A06C-4030-BA1B-040743B147E2}" destId="{9E1E6DF1-F675-4697-BDE5-7EDF261DA743}" srcOrd="0" destOrd="0" presId="urn:microsoft.com/office/officeart/2005/8/layout/hierarchy2"/>
    <dgm:cxn modelId="{A68CC94E-1BF6-4BAD-8A78-54EEB2A1479C}" type="presOf" srcId="{CD9CA00D-8649-4FB7-ACDE-B483FA5DA497}" destId="{B0A1D637-F6C2-42AC-8E79-87BED8DED15F}" srcOrd="0" destOrd="0" presId="urn:microsoft.com/office/officeart/2005/8/layout/hierarchy2"/>
    <dgm:cxn modelId="{2023203C-1D1C-46E2-B3E1-C51B980146B7}" srcId="{AED8A0F5-6B04-470E-9931-6A0A80A8EFD9}" destId="{25F19812-B12E-4D48-A119-A6C30609EF70}" srcOrd="1" destOrd="0" parTransId="{CA5299F6-99C7-415C-BFF8-76D3CA865E9B}" sibTransId="{FA15DA6C-D688-4534-B5D5-CBB1E2B8F4DC}"/>
    <dgm:cxn modelId="{B502C2EE-C688-4D6F-901A-CA9C7E5227E1}" srcId="{00DA7D80-D20A-48E3-9DB9-151EA07D4381}" destId="{AED8A0F5-6B04-470E-9931-6A0A80A8EFD9}" srcOrd="0" destOrd="0" parTransId="{798B3018-B5A7-4C17-91BA-27ACCA4645B9}" sibTransId="{DE393774-8DA7-4A57-B360-5F2D4742CB2B}"/>
    <dgm:cxn modelId="{23CAA788-303A-48EA-B2BA-E46D1D6FCE09}" srcId="{03A7114F-28DA-4704-A8A8-AED67B066883}" destId="{863A62A3-A06C-4030-BA1B-040743B147E2}" srcOrd="0" destOrd="0" parTransId="{A43DDF36-9047-49CD-87E1-22C3DD21AF5B}" sibTransId="{1D77C509-FEAF-4AFD-A983-71CAA60E7E2D}"/>
    <dgm:cxn modelId="{5379930F-2C3B-44BC-AE55-6794ED53A856}" type="presOf" srcId="{279CA0AA-0230-411D-829F-7834DDD04D6E}" destId="{6CBCB519-4B48-437D-8A78-FF47E0B7B6E9}" srcOrd="0" destOrd="0" presId="urn:microsoft.com/office/officeart/2005/8/layout/hierarchy2"/>
    <dgm:cxn modelId="{3FEF8DE4-84FF-499A-B8C8-0A203E530545}" type="presOf" srcId="{A43DDF36-9047-49CD-87E1-22C3DD21AF5B}" destId="{82690F22-A121-4EE4-B079-F2DE0041B6A5}" srcOrd="1" destOrd="0" presId="urn:microsoft.com/office/officeart/2005/8/layout/hierarchy2"/>
    <dgm:cxn modelId="{F66DAFFE-D7E1-4AC1-AEB2-4F1A9770B607}" srcId="{03A7114F-28DA-4704-A8A8-AED67B066883}" destId="{EF113419-FFAF-41F3-951D-344C748BAF0C}" srcOrd="1" destOrd="0" parTransId="{0E809E1D-009B-4F5C-A326-44CA4310D5FB}" sibTransId="{7BB37990-3265-4023-8305-5564652C00E6}"/>
    <dgm:cxn modelId="{3BA0C93D-2960-4C11-B4DC-D865CB67813E}" type="presOf" srcId="{0E809E1D-009B-4F5C-A326-44CA4310D5FB}" destId="{956BD428-AA5E-48D0-ABFF-1D923F8CB9B6}" srcOrd="0" destOrd="0" presId="urn:microsoft.com/office/officeart/2005/8/layout/hierarchy2"/>
    <dgm:cxn modelId="{01A2C7E1-7782-4138-888E-06E1BF967200}" type="presOf" srcId="{2F9734B0-A4D9-497B-A70E-81A51998F177}" destId="{E9169EAF-7502-43B0-BC75-D3C168D0CB6F}" srcOrd="0" destOrd="0" presId="urn:microsoft.com/office/officeart/2005/8/layout/hierarchy2"/>
    <dgm:cxn modelId="{5C5AD582-294F-4649-803E-DE805EFE8F5B}" type="presOf" srcId="{EF113419-FFAF-41F3-951D-344C748BAF0C}" destId="{7D81FABC-5040-4476-BD86-285CBAA2CF5A}" srcOrd="0" destOrd="0" presId="urn:microsoft.com/office/officeart/2005/8/layout/hierarchy2"/>
    <dgm:cxn modelId="{561BB384-4303-47AD-8B7D-1D0614021DED}" type="presOf" srcId="{25F19812-B12E-4D48-A119-A6C30609EF70}" destId="{829D5AA5-D31F-4071-8B19-F91A7F8AF50C}" srcOrd="0" destOrd="0" presId="urn:microsoft.com/office/officeart/2005/8/layout/hierarchy2"/>
    <dgm:cxn modelId="{0CB8FDBA-5559-4DD1-BF1A-9D5D28059D5F}" srcId="{AED8A0F5-6B04-470E-9931-6A0A80A8EFD9}" destId="{CD9CA00D-8649-4FB7-ACDE-B483FA5DA497}" srcOrd="0" destOrd="0" parTransId="{C33C6009-7009-47A9-8651-B9FA341A9877}" sibTransId="{6EF1AFBC-2514-4B29-92F2-5BCCC55511D5}"/>
    <dgm:cxn modelId="{62057FE6-879C-4A1C-9E13-3B81E9646CDE}" type="presOf" srcId="{208E440B-A862-4772-871E-D1DE6A7A2609}" destId="{AC0EB10A-99E3-428E-BA53-C633DE743A0E}" srcOrd="0" destOrd="0" presId="urn:microsoft.com/office/officeart/2005/8/layout/hierarchy2"/>
    <dgm:cxn modelId="{9F9C1B8D-5E74-442B-866A-DF0E18A1610A}" type="presOf" srcId="{208E440B-A862-4772-871E-D1DE6A7A2609}" destId="{A9E234A8-697E-4738-BDA7-3FE362011D01}" srcOrd="1" destOrd="0" presId="urn:microsoft.com/office/officeart/2005/8/layout/hierarchy2"/>
    <dgm:cxn modelId="{A416CE4C-B003-4118-AC5C-21DE4548B4CD}" type="presOf" srcId="{A43DDF36-9047-49CD-87E1-22C3DD21AF5B}" destId="{B457480F-C384-4D03-A313-7A162BDC32AF}" srcOrd="0" destOrd="0" presId="urn:microsoft.com/office/officeart/2005/8/layout/hierarchy2"/>
    <dgm:cxn modelId="{8ADE6E63-DA11-441A-A696-A3B12547C8FE}" type="presParOf" srcId="{55603E2A-0E85-4B5B-BFB1-0F93DA174EE9}" destId="{C9F1A07E-3EA4-4621-AB7F-084731D5C76C}" srcOrd="0" destOrd="0" presId="urn:microsoft.com/office/officeart/2005/8/layout/hierarchy2"/>
    <dgm:cxn modelId="{A2270908-B922-4096-8E7E-821EF46AFD5B}" type="presParOf" srcId="{C9F1A07E-3EA4-4621-AB7F-084731D5C76C}" destId="{D5718F4D-EFC3-4C36-8023-503D23D582D5}" srcOrd="0" destOrd="0" presId="urn:microsoft.com/office/officeart/2005/8/layout/hierarchy2"/>
    <dgm:cxn modelId="{B2A8EEEA-037A-4868-BF20-5B943F086389}" type="presParOf" srcId="{C9F1A07E-3EA4-4621-AB7F-084731D5C76C}" destId="{7535F737-66A8-4C51-8331-DA5B0FC5AD03}" srcOrd="1" destOrd="0" presId="urn:microsoft.com/office/officeart/2005/8/layout/hierarchy2"/>
    <dgm:cxn modelId="{CE3ADA6E-0481-4330-814B-D5B23FE3EE94}" type="presParOf" srcId="{7535F737-66A8-4C51-8331-DA5B0FC5AD03}" destId="{4DCD03AE-824D-4D5C-B330-0E1AF2B3034C}" srcOrd="0" destOrd="0" presId="urn:microsoft.com/office/officeart/2005/8/layout/hierarchy2"/>
    <dgm:cxn modelId="{BA63AE8B-3F00-41BE-9EFE-8865AACF9B00}" type="presParOf" srcId="{4DCD03AE-824D-4D5C-B330-0E1AF2B3034C}" destId="{F2DE447C-8F25-4692-965B-6D87C0B692E9}" srcOrd="0" destOrd="0" presId="urn:microsoft.com/office/officeart/2005/8/layout/hierarchy2"/>
    <dgm:cxn modelId="{CEF86828-F561-496E-938D-6BDC94FF5434}" type="presParOf" srcId="{7535F737-66A8-4C51-8331-DA5B0FC5AD03}" destId="{016D8845-3360-47EB-8E7B-FE90F7E42E26}" srcOrd="1" destOrd="0" presId="urn:microsoft.com/office/officeart/2005/8/layout/hierarchy2"/>
    <dgm:cxn modelId="{9BDCFC66-2BC9-4EC8-A5BE-A70DA2C5DCE1}" type="presParOf" srcId="{016D8845-3360-47EB-8E7B-FE90F7E42E26}" destId="{B0A1D637-F6C2-42AC-8E79-87BED8DED15F}" srcOrd="0" destOrd="0" presId="urn:microsoft.com/office/officeart/2005/8/layout/hierarchy2"/>
    <dgm:cxn modelId="{0948D346-7009-468C-B92E-3B673B0838D5}" type="presParOf" srcId="{016D8845-3360-47EB-8E7B-FE90F7E42E26}" destId="{05E44F05-978E-4800-9314-53AFBD6BAC91}" srcOrd="1" destOrd="0" presId="urn:microsoft.com/office/officeart/2005/8/layout/hierarchy2"/>
    <dgm:cxn modelId="{7AF1B221-41AD-4BAC-AFBD-35C1D1C6171E}" type="presParOf" srcId="{7535F737-66A8-4C51-8331-DA5B0FC5AD03}" destId="{916707D2-E858-4CF4-B269-9F1ED71089F8}" srcOrd="2" destOrd="0" presId="urn:microsoft.com/office/officeart/2005/8/layout/hierarchy2"/>
    <dgm:cxn modelId="{3F5DB4F2-E38C-485E-BA8C-87D4052FD4FB}" type="presParOf" srcId="{916707D2-E858-4CF4-B269-9F1ED71089F8}" destId="{BF3B413D-D663-42C6-83ED-25C98CEE2DE9}" srcOrd="0" destOrd="0" presId="urn:microsoft.com/office/officeart/2005/8/layout/hierarchy2"/>
    <dgm:cxn modelId="{7AA9CBE0-55A1-421D-8D2C-864A91CC28FF}" type="presParOf" srcId="{7535F737-66A8-4C51-8331-DA5B0FC5AD03}" destId="{F5A3A3EB-88AE-4EE9-BAEC-B85E78612F1B}" srcOrd="3" destOrd="0" presId="urn:microsoft.com/office/officeart/2005/8/layout/hierarchy2"/>
    <dgm:cxn modelId="{DE6E322A-02FC-415B-8BFF-4F477DA27DFF}" type="presParOf" srcId="{F5A3A3EB-88AE-4EE9-BAEC-B85E78612F1B}" destId="{829D5AA5-D31F-4071-8B19-F91A7F8AF50C}" srcOrd="0" destOrd="0" presId="urn:microsoft.com/office/officeart/2005/8/layout/hierarchy2"/>
    <dgm:cxn modelId="{16447AF5-1000-4561-A43C-EB74C62DD58A}" type="presParOf" srcId="{F5A3A3EB-88AE-4EE9-BAEC-B85E78612F1B}" destId="{E6F59EF9-84F8-43BE-A244-5C2CD6582874}" srcOrd="1" destOrd="0" presId="urn:microsoft.com/office/officeart/2005/8/layout/hierarchy2"/>
    <dgm:cxn modelId="{933E48AB-681E-42BE-A729-1C7C1B7C6674}" type="presParOf" srcId="{7535F737-66A8-4C51-8331-DA5B0FC5AD03}" destId="{57E509E4-E0B8-48F9-B953-250B19236F95}" srcOrd="4" destOrd="0" presId="urn:microsoft.com/office/officeart/2005/8/layout/hierarchy2"/>
    <dgm:cxn modelId="{FE2F05F7-346B-4B24-AB27-4D85DF976C98}" type="presParOf" srcId="{57E509E4-E0B8-48F9-B953-250B19236F95}" destId="{28107D8B-D282-4952-95CB-042913F22CF5}" srcOrd="0" destOrd="0" presId="urn:microsoft.com/office/officeart/2005/8/layout/hierarchy2"/>
    <dgm:cxn modelId="{F8FF84CC-6AAD-4FD4-BEE9-AF80DBA232F9}" type="presParOf" srcId="{7535F737-66A8-4C51-8331-DA5B0FC5AD03}" destId="{07CF39D3-0736-41E9-A218-889581520B34}" srcOrd="5" destOrd="0" presId="urn:microsoft.com/office/officeart/2005/8/layout/hierarchy2"/>
    <dgm:cxn modelId="{14570514-DD21-4694-AEFD-742E17149B24}" type="presParOf" srcId="{07CF39D3-0736-41E9-A218-889581520B34}" destId="{52C70251-B4A4-45E4-97F0-581EEAC2C806}" srcOrd="0" destOrd="0" presId="urn:microsoft.com/office/officeart/2005/8/layout/hierarchy2"/>
    <dgm:cxn modelId="{C99B1685-23FF-4AF5-A7B1-78C509DA2365}" type="presParOf" srcId="{07CF39D3-0736-41E9-A218-889581520B34}" destId="{C06B083B-F692-4AB7-BB97-DDE918586216}" srcOrd="1" destOrd="0" presId="urn:microsoft.com/office/officeart/2005/8/layout/hierarchy2"/>
    <dgm:cxn modelId="{1C1E101A-8F16-4F55-94C6-AB25D058D6CE}" type="presParOf" srcId="{C06B083B-F692-4AB7-BB97-DDE918586216}" destId="{E9169EAF-7502-43B0-BC75-D3C168D0CB6F}" srcOrd="0" destOrd="0" presId="urn:microsoft.com/office/officeart/2005/8/layout/hierarchy2"/>
    <dgm:cxn modelId="{BBF8E3F1-AF04-424D-856A-C747F66B070F}" type="presParOf" srcId="{E9169EAF-7502-43B0-BC75-D3C168D0CB6F}" destId="{2F670B79-BC95-4710-95F1-E2B129BBCAD0}" srcOrd="0" destOrd="0" presId="urn:microsoft.com/office/officeart/2005/8/layout/hierarchy2"/>
    <dgm:cxn modelId="{0A811C96-DCA2-4705-89C4-AE831A9827FF}" type="presParOf" srcId="{C06B083B-F692-4AB7-BB97-DDE918586216}" destId="{4231A7C1-3AB5-455B-AB72-56A817091C42}" srcOrd="1" destOrd="0" presId="urn:microsoft.com/office/officeart/2005/8/layout/hierarchy2"/>
    <dgm:cxn modelId="{A584AEFC-12A3-4B21-8EEB-F6BBD3F8AAAE}" type="presParOf" srcId="{4231A7C1-3AB5-455B-AB72-56A817091C42}" destId="{6CBCB519-4B48-437D-8A78-FF47E0B7B6E9}" srcOrd="0" destOrd="0" presId="urn:microsoft.com/office/officeart/2005/8/layout/hierarchy2"/>
    <dgm:cxn modelId="{05E4955B-A4C9-402D-9952-174C7A73C423}" type="presParOf" srcId="{4231A7C1-3AB5-455B-AB72-56A817091C42}" destId="{C21F4ADD-301B-484C-95C0-26BA626ADBE7}" srcOrd="1" destOrd="0" presId="urn:microsoft.com/office/officeart/2005/8/layout/hierarchy2"/>
    <dgm:cxn modelId="{A0FB8C21-BC3C-4DAA-BBE0-FA73CA8DAD5D}" type="presParOf" srcId="{C06B083B-F692-4AB7-BB97-DDE918586216}" destId="{AC0EB10A-99E3-428E-BA53-C633DE743A0E}" srcOrd="2" destOrd="0" presId="urn:microsoft.com/office/officeart/2005/8/layout/hierarchy2"/>
    <dgm:cxn modelId="{37FFA014-056F-4C0B-8B27-39E4BFCE2C09}" type="presParOf" srcId="{AC0EB10A-99E3-428E-BA53-C633DE743A0E}" destId="{A9E234A8-697E-4738-BDA7-3FE362011D01}" srcOrd="0" destOrd="0" presId="urn:microsoft.com/office/officeart/2005/8/layout/hierarchy2"/>
    <dgm:cxn modelId="{49BB4B07-5707-4E16-A100-CB50737D4C6E}" type="presParOf" srcId="{C06B083B-F692-4AB7-BB97-DDE918586216}" destId="{F1CD33FD-2ACC-4CC5-8C42-56D582836D48}" srcOrd="3" destOrd="0" presId="urn:microsoft.com/office/officeart/2005/8/layout/hierarchy2"/>
    <dgm:cxn modelId="{C621666C-4AB9-481D-9873-2F47A984B649}" type="presParOf" srcId="{F1CD33FD-2ACC-4CC5-8C42-56D582836D48}" destId="{EBE7089B-8BA2-4C05-9D15-7D2DBC204AF4}" srcOrd="0" destOrd="0" presId="urn:microsoft.com/office/officeart/2005/8/layout/hierarchy2"/>
    <dgm:cxn modelId="{85F4575D-F297-45F9-B2E2-6F8315410D8C}" type="presParOf" srcId="{F1CD33FD-2ACC-4CC5-8C42-56D582836D48}" destId="{C1BB0C0B-C01B-43E6-BBC9-6F7EB1E53AE4}" srcOrd="1" destOrd="0" presId="urn:microsoft.com/office/officeart/2005/8/layout/hierarchy2"/>
    <dgm:cxn modelId="{A6A8D57A-05D6-4571-BD8E-33608DDBE2CB}" type="presParOf" srcId="{C1BB0C0B-C01B-43E6-BBC9-6F7EB1E53AE4}" destId="{B457480F-C384-4D03-A313-7A162BDC32AF}" srcOrd="0" destOrd="0" presId="urn:microsoft.com/office/officeart/2005/8/layout/hierarchy2"/>
    <dgm:cxn modelId="{79F6E281-5C94-41BB-AE1B-1492D44F4A30}" type="presParOf" srcId="{B457480F-C384-4D03-A313-7A162BDC32AF}" destId="{82690F22-A121-4EE4-B079-F2DE0041B6A5}" srcOrd="0" destOrd="0" presId="urn:microsoft.com/office/officeart/2005/8/layout/hierarchy2"/>
    <dgm:cxn modelId="{18DF17A6-DB61-42FB-9C91-A2D7BD6B54E4}" type="presParOf" srcId="{C1BB0C0B-C01B-43E6-BBC9-6F7EB1E53AE4}" destId="{0F3380C8-195F-4554-AD47-D4DEDB741346}" srcOrd="1" destOrd="0" presId="urn:microsoft.com/office/officeart/2005/8/layout/hierarchy2"/>
    <dgm:cxn modelId="{712E807E-4CF7-4BF8-A7AD-D0288DD7F980}" type="presParOf" srcId="{0F3380C8-195F-4554-AD47-D4DEDB741346}" destId="{9E1E6DF1-F675-4697-BDE5-7EDF261DA743}" srcOrd="0" destOrd="0" presId="urn:microsoft.com/office/officeart/2005/8/layout/hierarchy2"/>
    <dgm:cxn modelId="{A66FE1E4-2A7C-4DAC-96AE-07F49D9FC866}" type="presParOf" srcId="{0F3380C8-195F-4554-AD47-D4DEDB741346}" destId="{0D1F635E-E97B-4469-AEAB-92A635AD8CBC}" srcOrd="1" destOrd="0" presId="urn:microsoft.com/office/officeart/2005/8/layout/hierarchy2"/>
    <dgm:cxn modelId="{3B8AD380-DB92-4A51-B594-109C2392C197}" type="presParOf" srcId="{C1BB0C0B-C01B-43E6-BBC9-6F7EB1E53AE4}" destId="{956BD428-AA5E-48D0-ABFF-1D923F8CB9B6}" srcOrd="2" destOrd="0" presId="urn:microsoft.com/office/officeart/2005/8/layout/hierarchy2"/>
    <dgm:cxn modelId="{E83321A7-97B3-4AA9-9E07-7B7671F56D5C}" type="presParOf" srcId="{956BD428-AA5E-48D0-ABFF-1D923F8CB9B6}" destId="{EE150740-D13E-473D-9847-EB1C43B37D0C}" srcOrd="0" destOrd="0" presId="urn:microsoft.com/office/officeart/2005/8/layout/hierarchy2"/>
    <dgm:cxn modelId="{6AE43C50-759F-473F-9DCF-4B38DF3375B4}" type="presParOf" srcId="{C1BB0C0B-C01B-43E6-BBC9-6F7EB1E53AE4}" destId="{6BC229F4-F2DA-42B9-B4C0-2EEB02C399F5}" srcOrd="3" destOrd="0" presId="urn:microsoft.com/office/officeart/2005/8/layout/hierarchy2"/>
    <dgm:cxn modelId="{F0A378C8-652C-4786-B714-F22AEC8B2C88}" type="presParOf" srcId="{6BC229F4-F2DA-42B9-B4C0-2EEB02C399F5}" destId="{7D81FABC-5040-4476-BD86-285CBAA2CF5A}" srcOrd="0" destOrd="0" presId="urn:microsoft.com/office/officeart/2005/8/layout/hierarchy2"/>
    <dgm:cxn modelId="{1EB977C1-80EE-46A1-B8AB-D7E8588243C4}" type="presParOf" srcId="{6BC229F4-F2DA-42B9-B4C0-2EEB02C399F5}" destId="{2722372A-72F3-4889-921E-30E58448358D}" srcOrd="1" destOrd="0" presId="urn:microsoft.com/office/officeart/2005/8/layout/hierarchy2"/>
    <dgm:cxn modelId="{AE53819F-C6AB-4BBC-BF94-C2E7103CA5BE}" type="presParOf" srcId="{7535F737-66A8-4C51-8331-DA5B0FC5AD03}" destId="{9768E297-AD2F-436A-B392-BAE0C6BA63CC}" srcOrd="6" destOrd="0" presId="urn:microsoft.com/office/officeart/2005/8/layout/hierarchy2"/>
    <dgm:cxn modelId="{94352A6C-0205-4313-806D-5E32EDDE8D4C}" type="presParOf" srcId="{9768E297-AD2F-436A-B392-BAE0C6BA63CC}" destId="{34B82305-C122-4FC0-9570-E3B719D04A32}" srcOrd="0" destOrd="0" presId="urn:microsoft.com/office/officeart/2005/8/layout/hierarchy2"/>
    <dgm:cxn modelId="{98AC2AF3-EC7E-4C76-81BC-9B2FB365A512}" type="presParOf" srcId="{7535F737-66A8-4C51-8331-DA5B0FC5AD03}" destId="{4D41203C-BA75-4884-8097-39FFBF8A76A8}" srcOrd="7" destOrd="0" presId="urn:microsoft.com/office/officeart/2005/8/layout/hierarchy2"/>
    <dgm:cxn modelId="{0FE747C7-E58A-45CE-B0D4-22BA7BCB9512}" type="presParOf" srcId="{4D41203C-BA75-4884-8097-39FFBF8A76A8}" destId="{9996AABF-C59E-4DF2-8E09-52E0224BC60B}" srcOrd="0" destOrd="0" presId="urn:microsoft.com/office/officeart/2005/8/layout/hierarchy2"/>
    <dgm:cxn modelId="{263488EF-C25C-4FF4-9E00-6E41AB87500E}" type="presParOf" srcId="{4D41203C-BA75-4884-8097-39FFBF8A76A8}" destId="{411BDCC8-01CD-4195-9CA9-DED55AF3FBDE}"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0DA7D80-D20A-48E3-9DB9-151EA07D4381}"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pPr rtl="1"/>
          <a:endParaRPr lang="fa-IR"/>
        </a:p>
      </dgm:t>
    </dgm:pt>
    <dgm:pt modelId="{AED8A0F5-6B04-470E-9931-6A0A80A8EFD9}">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spcAft>
              <a:spcPts val="0"/>
            </a:spcAft>
          </a:pPr>
          <a:r>
            <a:rPr lang="fa-IR" sz="2800" b="1" dirty="0" smtClean="0">
              <a:solidFill>
                <a:schemeClr val="tx2">
                  <a:lumMod val="50000"/>
                </a:schemeClr>
              </a:solidFill>
              <a:cs typeface="2  Titr" pitchFamily="2" charset="-78"/>
            </a:rPr>
            <a:t>إذن:</a:t>
          </a:r>
          <a:endParaRPr lang="fa-IR" sz="2800" b="1" dirty="0">
            <a:solidFill>
              <a:schemeClr val="tx2">
                <a:lumMod val="50000"/>
              </a:schemeClr>
            </a:solidFill>
            <a:cs typeface="2  Titr" pitchFamily="2" charset="-78"/>
          </a:endParaRPr>
        </a:p>
      </dgm:t>
    </dgm:pt>
    <dgm:pt modelId="{798B3018-B5A7-4C17-91BA-27ACCA4645B9}" type="parTrans" cxnId="{B502C2EE-C688-4D6F-901A-CA9C7E5227E1}">
      <dgm:prSet/>
      <dgm:spPr/>
      <dgm:t>
        <a:bodyPr/>
        <a:lstStyle/>
        <a:p>
          <a:pPr rtl="1"/>
          <a:endParaRPr lang="fa-IR" b="1">
            <a:cs typeface="2  Badr" pitchFamily="2" charset="-78"/>
          </a:endParaRPr>
        </a:p>
      </dgm:t>
    </dgm:pt>
    <dgm:pt modelId="{DE393774-8DA7-4A57-B360-5F2D4742CB2B}" type="sibTrans" cxnId="{B502C2EE-C688-4D6F-901A-CA9C7E5227E1}">
      <dgm:prSet/>
      <dgm:spPr/>
      <dgm:t>
        <a:bodyPr/>
        <a:lstStyle/>
        <a:p>
          <a:pPr rtl="1"/>
          <a:endParaRPr lang="fa-IR" b="1">
            <a:cs typeface="2  Badr" pitchFamily="2" charset="-78"/>
          </a:endParaRPr>
        </a:p>
      </dgm:t>
    </dgm:pt>
    <dgm:pt modelId="{CD9CA00D-8649-4FB7-ACDE-B483FA5DA497}">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3200" b="1" dirty="0" smtClean="0">
              <a:solidFill>
                <a:schemeClr val="tx2">
                  <a:lumMod val="50000"/>
                </a:schemeClr>
              </a:solidFill>
              <a:cs typeface="2  Badr" pitchFamily="2" charset="-78"/>
            </a:rPr>
            <a:t>للجواب و الجزاء</a:t>
          </a:r>
          <a:endParaRPr lang="fa-IR" sz="3200" b="1" dirty="0">
            <a:solidFill>
              <a:schemeClr val="tx2">
                <a:lumMod val="50000"/>
              </a:schemeClr>
            </a:solidFill>
            <a:cs typeface="2  Badr" pitchFamily="2" charset="-78"/>
          </a:endParaRPr>
        </a:p>
      </dgm:t>
    </dgm:pt>
    <dgm:pt modelId="{C33C6009-7009-47A9-8651-B9FA341A9877}" type="parTrans" cxnId="{0CB8FDBA-5559-4DD1-BF1A-9D5D28059D5F}">
      <dgm:prSe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endParaRPr lang="fa-IR" b="1">
            <a:solidFill>
              <a:schemeClr val="tx2">
                <a:lumMod val="50000"/>
              </a:schemeClr>
            </a:solidFill>
            <a:cs typeface="2  Badr" pitchFamily="2" charset="-78"/>
          </a:endParaRPr>
        </a:p>
      </dgm:t>
    </dgm:pt>
    <dgm:pt modelId="{6EF1AFBC-2514-4B29-92F2-5BCCC55511D5}" type="sibTrans" cxnId="{0CB8FDBA-5559-4DD1-BF1A-9D5D28059D5F}">
      <dgm:prSet/>
      <dgm:spPr/>
      <dgm:t>
        <a:bodyPr/>
        <a:lstStyle/>
        <a:p>
          <a:pPr rtl="1"/>
          <a:endParaRPr lang="fa-IR" b="1">
            <a:cs typeface="2  Badr" pitchFamily="2" charset="-78"/>
          </a:endParaRPr>
        </a:p>
      </dgm:t>
    </dgm:pt>
    <dgm:pt modelId="{25F19812-B12E-4D48-A119-A6C30609EF70}">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dirty="0" smtClean="0">
              <a:solidFill>
                <a:schemeClr val="tx2">
                  <a:lumMod val="50000"/>
                </a:schemeClr>
              </a:solidFill>
              <a:cs typeface="2  Badr" pitchFamily="2" charset="-78"/>
            </a:rPr>
            <a:t>تنصبه: </a:t>
          </a:r>
          <a:endParaRPr lang="fa-IR" sz="2600" b="1" dirty="0">
            <a:solidFill>
              <a:schemeClr val="tx2">
                <a:lumMod val="50000"/>
              </a:schemeClr>
            </a:solidFill>
            <a:cs typeface="2  Badr" pitchFamily="2" charset="-78"/>
          </a:endParaRPr>
        </a:p>
      </dgm:t>
    </dgm:pt>
    <dgm:pt modelId="{CA5299F6-99C7-415C-BFF8-76D3CA865E9B}" type="parTrans" cxnId="{2023203C-1D1C-46E2-B3E1-C51B980146B7}">
      <dgm:prSet/>
      <dgm:spPr/>
      <dgm:t>
        <a:bodyPr/>
        <a:lstStyle/>
        <a:p>
          <a:pPr rtl="1"/>
          <a:endParaRPr lang="fa-IR" b="1">
            <a:cs typeface="2  Badr" pitchFamily="2" charset="-78"/>
          </a:endParaRPr>
        </a:p>
      </dgm:t>
    </dgm:pt>
    <dgm:pt modelId="{FA15DA6C-D688-4534-B5D5-CBB1E2B8F4DC}" type="sibTrans" cxnId="{2023203C-1D1C-46E2-B3E1-C51B980146B7}">
      <dgm:prSet/>
      <dgm:spPr/>
      <dgm:t>
        <a:bodyPr/>
        <a:lstStyle/>
        <a:p>
          <a:pPr rtl="1"/>
          <a:endParaRPr lang="fa-IR" b="1">
            <a:cs typeface="2  Badr" pitchFamily="2" charset="-78"/>
          </a:endParaRPr>
        </a:p>
      </dgm:t>
    </dgm:pt>
    <dgm:pt modelId="{678DE732-2B8E-4846-B2D5-150DBB8995BD}">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dirty="0" smtClean="0">
              <a:solidFill>
                <a:schemeClr val="tx2">
                  <a:lumMod val="50000"/>
                </a:schemeClr>
              </a:solidFill>
              <a:cs typeface="2  Badr" pitchFamily="2" charset="-78"/>
            </a:rPr>
            <a:t>مصدرة</a:t>
          </a:r>
          <a:endParaRPr lang="fa-IR" b="1" dirty="0">
            <a:solidFill>
              <a:schemeClr val="tx2">
                <a:lumMod val="50000"/>
              </a:schemeClr>
            </a:solidFill>
            <a:cs typeface="2  Badr" pitchFamily="2" charset="-78"/>
          </a:endParaRPr>
        </a:p>
      </dgm:t>
    </dgm:pt>
    <dgm:pt modelId="{BBF87E4F-92D9-4E39-A779-ECC38B02F961}" type="parTrans" cxnId="{1A8A1B54-B277-4957-8E26-17E408ACCDFD}">
      <dgm:prSet/>
      <dgm:spPr/>
      <dgm:t>
        <a:bodyPr/>
        <a:lstStyle/>
        <a:p>
          <a:pPr rtl="1"/>
          <a:endParaRPr lang="fa-IR" b="1">
            <a:cs typeface="2  Badr" pitchFamily="2" charset="-78"/>
          </a:endParaRPr>
        </a:p>
      </dgm:t>
    </dgm:pt>
    <dgm:pt modelId="{C5C9C7DB-241A-4135-8A5D-54DDFDF65E58}" type="sibTrans" cxnId="{1A8A1B54-B277-4957-8E26-17E408ACCDFD}">
      <dgm:prSet/>
      <dgm:spPr/>
      <dgm:t>
        <a:bodyPr/>
        <a:lstStyle/>
        <a:p>
          <a:pPr rtl="1"/>
          <a:endParaRPr lang="fa-IR" b="1">
            <a:cs typeface="2  Badr" pitchFamily="2" charset="-78"/>
          </a:endParaRPr>
        </a:p>
      </dgm:t>
    </dgm:pt>
    <dgm:pt modelId="{2A1460E7-E886-4314-BB71-DAADA95437CB}">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dirty="0" smtClean="0">
              <a:solidFill>
                <a:schemeClr val="tx2">
                  <a:lumMod val="50000"/>
                </a:schemeClr>
              </a:solidFill>
              <a:cs typeface="2  Badr" pitchFamily="2" charset="-78"/>
            </a:rPr>
            <a:t>مباشرة</a:t>
          </a:r>
          <a:endParaRPr lang="fa-IR" b="1" dirty="0">
            <a:solidFill>
              <a:schemeClr val="tx2">
                <a:lumMod val="50000"/>
              </a:schemeClr>
            </a:solidFill>
            <a:cs typeface="2  Badr" pitchFamily="2" charset="-78"/>
          </a:endParaRPr>
        </a:p>
      </dgm:t>
    </dgm:pt>
    <dgm:pt modelId="{F34364CA-9200-4500-ADD8-3DB4843A68DE}" type="parTrans" cxnId="{E677315F-DFE0-4882-A096-581DB4D4DCA7}">
      <dgm:prSet/>
      <dgm:spPr/>
      <dgm:t>
        <a:bodyPr/>
        <a:lstStyle/>
        <a:p>
          <a:pPr rtl="1"/>
          <a:endParaRPr lang="fa-IR" b="1">
            <a:cs typeface="2  Badr" pitchFamily="2" charset="-78"/>
          </a:endParaRPr>
        </a:p>
      </dgm:t>
    </dgm:pt>
    <dgm:pt modelId="{8CBFF1F2-F96E-47A1-97F0-CF7C28AC28D6}" type="sibTrans" cxnId="{E677315F-DFE0-4882-A096-581DB4D4DCA7}">
      <dgm:prSet/>
      <dgm:spPr/>
      <dgm:t>
        <a:bodyPr/>
        <a:lstStyle/>
        <a:p>
          <a:pPr rtl="1"/>
          <a:endParaRPr lang="fa-IR" b="1">
            <a:cs typeface="2  Badr" pitchFamily="2" charset="-78"/>
          </a:endParaRPr>
        </a:p>
      </dgm:t>
    </dgm:pt>
    <dgm:pt modelId="{C4E28DF9-0AA8-41D3-9992-9268A8CF6B66}">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dirty="0" smtClean="0">
              <a:solidFill>
                <a:schemeClr val="tx2">
                  <a:lumMod val="50000"/>
                </a:schemeClr>
              </a:solidFill>
              <a:cs typeface="2  Badr" pitchFamily="2" charset="-78"/>
            </a:rPr>
            <a:t>مقصوداً به للاستقبال</a:t>
          </a:r>
          <a:endParaRPr lang="fa-IR" b="1" dirty="0">
            <a:solidFill>
              <a:schemeClr val="tx2">
                <a:lumMod val="50000"/>
              </a:schemeClr>
            </a:solidFill>
            <a:cs typeface="2  Badr" pitchFamily="2" charset="-78"/>
          </a:endParaRPr>
        </a:p>
      </dgm:t>
    </dgm:pt>
    <dgm:pt modelId="{78A5F151-52DF-4C5B-9B89-7A6D51F65D0E}" type="parTrans" cxnId="{86E0DC66-BAFC-4B67-9E2C-D840BCB3C897}">
      <dgm:prSet/>
      <dgm:spPr/>
      <dgm:t>
        <a:bodyPr/>
        <a:lstStyle/>
        <a:p>
          <a:pPr rtl="1"/>
          <a:endParaRPr lang="fa-IR" b="1">
            <a:cs typeface="2  Badr" pitchFamily="2" charset="-78"/>
          </a:endParaRPr>
        </a:p>
      </dgm:t>
    </dgm:pt>
    <dgm:pt modelId="{7C40896F-D447-4F54-87E9-5AD1C23BA5B7}" type="sibTrans" cxnId="{86E0DC66-BAFC-4B67-9E2C-D840BCB3C897}">
      <dgm:prSet/>
      <dgm:spPr/>
      <dgm:t>
        <a:bodyPr/>
        <a:lstStyle/>
        <a:p>
          <a:pPr rtl="1"/>
          <a:endParaRPr lang="fa-IR" b="1">
            <a:cs typeface="2  Badr" pitchFamily="2" charset="-78"/>
          </a:endParaRPr>
        </a:p>
      </dgm:t>
    </dgm:pt>
    <dgm:pt modelId="{4EE623BD-38F6-44B4-93C3-4EEAE8EE76E5}">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dirty="0" smtClean="0">
              <a:solidFill>
                <a:schemeClr val="tx2">
                  <a:lumMod val="50000"/>
                </a:schemeClr>
              </a:solidFill>
              <a:cs typeface="2  Badr" pitchFamily="2" charset="-78"/>
            </a:rPr>
            <a:t>نکات:</a:t>
          </a:r>
          <a:endParaRPr lang="fa-IR" sz="2400" b="1" dirty="0">
            <a:solidFill>
              <a:schemeClr val="tx2">
                <a:lumMod val="50000"/>
              </a:schemeClr>
            </a:solidFill>
            <a:cs typeface="2  Badr" pitchFamily="2" charset="-78"/>
          </a:endParaRPr>
        </a:p>
      </dgm:t>
    </dgm:pt>
    <dgm:pt modelId="{CC2BB777-8B11-4096-A3C0-01313E279E91}" type="parTrans" cxnId="{CE9BFBDA-47D2-4EA2-9312-7D981D96E5CC}">
      <dgm:prSet/>
      <dgm:spPr/>
      <dgm:t>
        <a:bodyPr/>
        <a:lstStyle/>
        <a:p>
          <a:pPr rtl="1"/>
          <a:endParaRPr lang="fa-IR" b="1">
            <a:cs typeface="2  Badr" pitchFamily="2" charset="-78"/>
          </a:endParaRPr>
        </a:p>
      </dgm:t>
    </dgm:pt>
    <dgm:pt modelId="{B3B8B6F6-A7D3-4E97-94DE-D85DBCB4308E}" type="sibTrans" cxnId="{CE9BFBDA-47D2-4EA2-9312-7D981D96E5CC}">
      <dgm:prSet/>
      <dgm:spPr/>
      <dgm:t>
        <a:bodyPr/>
        <a:lstStyle/>
        <a:p>
          <a:pPr rtl="1"/>
          <a:endParaRPr lang="fa-IR" b="1">
            <a:cs typeface="2  Badr" pitchFamily="2" charset="-78"/>
          </a:endParaRPr>
        </a:p>
      </dgm:t>
    </dgm:pt>
    <dgm:pt modelId="{56FC4C6A-FA07-4981-831B-6733A0FE54FD}">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dirty="0" smtClean="0">
              <a:solidFill>
                <a:schemeClr val="tx2">
                  <a:lumMod val="50000"/>
                </a:schemeClr>
              </a:solidFill>
              <a:cs typeface="2  Badr" pitchFamily="2" charset="-78"/>
            </a:rPr>
            <a:t>یجوز الفصل بالقسم</a:t>
          </a:r>
          <a:endParaRPr lang="fa-IR" b="1" dirty="0">
            <a:solidFill>
              <a:schemeClr val="tx2">
                <a:lumMod val="50000"/>
              </a:schemeClr>
            </a:solidFill>
            <a:cs typeface="2  Badr" pitchFamily="2" charset="-78"/>
          </a:endParaRPr>
        </a:p>
      </dgm:t>
    </dgm:pt>
    <dgm:pt modelId="{8ED1627F-A2D3-4385-AC93-488C7A3DE48C}" type="parTrans" cxnId="{CFBE8F38-EE48-48F8-91DA-15F9E38EEC75}">
      <dgm:prSet/>
      <dgm:spPr/>
      <dgm:t>
        <a:bodyPr/>
        <a:lstStyle/>
        <a:p>
          <a:pPr rtl="1"/>
          <a:endParaRPr lang="fa-IR" b="1">
            <a:cs typeface="2  Badr" pitchFamily="2" charset="-78"/>
          </a:endParaRPr>
        </a:p>
      </dgm:t>
    </dgm:pt>
    <dgm:pt modelId="{9DE8DA03-6611-4D5F-A624-ECE5CEEA77E1}" type="sibTrans" cxnId="{CFBE8F38-EE48-48F8-91DA-15F9E38EEC75}">
      <dgm:prSet/>
      <dgm:spPr/>
      <dgm:t>
        <a:bodyPr/>
        <a:lstStyle/>
        <a:p>
          <a:pPr rtl="1"/>
          <a:endParaRPr lang="fa-IR" b="1">
            <a:cs typeface="2  Badr" pitchFamily="2" charset="-78"/>
          </a:endParaRPr>
        </a:p>
      </dgm:t>
    </dgm:pt>
    <dgm:pt modelId="{D1906FFA-1A51-4F53-9C43-F0899A0AC09F}">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dirty="0" smtClean="0">
              <a:solidFill>
                <a:schemeClr val="tx2">
                  <a:lumMod val="50000"/>
                </a:schemeClr>
              </a:solidFill>
              <a:cs typeface="2  Badr" pitchFamily="2" charset="-78"/>
            </a:rPr>
            <a:t>و بعد التالیه للواو و الفاء وجهان:</a:t>
          </a:r>
          <a:endParaRPr lang="fa-IR" b="1" dirty="0">
            <a:solidFill>
              <a:schemeClr val="tx2">
                <a:lumMod val="50000"/>
              </a:schemeClr>
            </a:solidFill>
            <a:cs typeface="2  Badr" pitchFamily="2" charset="-78"/>
          </a:endParaRPr>
        </a:p>
      </dgm:t>
    </dgm:pt>
    <dgm:pt modelId="{755B435C-2B65-4910-B696-DA38FD3660FC}" type="parTrans" cxnId="{2BAC959A-B371-4672-BA03-2BBF617A3519}">
      <dgm:prSet/>
      <dgm:spPr/>
      <dgm:t>
        <a:bodyPr/>
        <a:lstStyle/>
        <a:p>
          <a:pPr rtl="1"/>
          <a:endParaRPr lang="fa-IR" b="1">
            <a:cs typeface="2  Badr" pitchFamily="2" charset="-78"/>
          </a:endParaRPr>
        </a:p>
      </dgm:t>
    </dgm:pt>
    <dgm:pt modelId="{A65054D9-BF62-4C6A-BA96-477FCAC13524}" type="sibTrans" cxnId="{2BAC959A-B371-4672-BA03-2BBF617A3519}">
      <dgm:prSet/>
      <dgm:spPr/>
      <dgm:t>
        <a:bodyPr/>
        <a:lstStyle/>
        <a:p>
          <a:pPr rtl="1"/>
          <a:endParaRPr lang="fa-IR" b="1">
            <a:cs typeface="2  Badr" pitchFamily="2" charset="-78"/>
          </a:endParaRPr>
        </a:p>
      </dgm:t>
    </dgm:pt>
    <dgm:pt modelId="{A2765953-329A-4881-9768-FC38F3A8733E}">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dirty="0" smtClean="0">
              <a:solidFill>
                <a:schemeClr val="tx2">
                  <a:lumMod val="50000"/>
                </a:schemeClr>
              </a:solidFill>
              <a:cs typeface="2  Badr" pitchFamily="2" charset="-78"/>
            </a:rPr>
            <a:t>الرفع</a:t>
          </a:r>
          <a:endParaRPr lang="fa-IR" b="1" dirty="0">
            <a:solidFill>
              <a:schemeClr val="tx2">
                <a:lumMod val="50000"/>
              </a:schemeClr>
            </a:solidFill>
            <a:cs typeface="2  Badr" pitchFamily="2" charset="-78"/>
          </a:endParaRPr>
        </a:p>
      </dgm:t>
    </dgm:pt>
    <dgm:pt modelId="{25F2C507-CECC-4D35-8B66-6835C32C7DCD}" type="parTrans" cxnId="{58428D07-760B-432B-B264-3525FDDC59BF}">
      <dgm:prSet/>
      <dgm:spPr/>
      <dgm:t>
        <a:bodyPr/>
        <a:lstStyle/>
        <a:p>
          <a:pPr rtl="1"/>
          <a:endParaRPr lang="fa-IR" b="1">
            <a:cs typeface="2  Badr" pitchFamily="2" charset="-78"/>
          </a:endParaRPr>
        </a:p>
      </dgm:t>
    </dgm:pt>
    <dgm:pt modelId="{712E3280-CE8E-4C6D-9699-FAEB349E9F8B}" type="sibTrans" cxnId="{58428D07-760B-432B-B264-3525FDDC59BF}">
      <dgm:prSet/>
      <dgm:spPr/>
      <dgm:t>
        <a:bodyPr/>
        <a:lstStyle/>
        <a:p>
          <a:pPr rtl="1"/>
          <a:endParaRPr lang="fa-IR" b="1">
            <a:cs typeface="2  Badr" pitchFamily="2" charset="-78"/>
          </a:endParaRPr>
        </a:p>
      </dgm:t>
    </dgm:pt>
    <dgm:pt modelId="{3F95412B-14F0-4123-B9EE-2E1B3901870D}">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dirty="0" smtClean="0">
              <a:solidFill>
                <a:schemeClr val="tx2">
                  <a:lumMod val="50000"/>
                </a:schemeClr>
              </a:solidFill>
              <a:cs typeface="2  Badr" pitchFamily="2" charset="-78"/>
            </a:rPr>
            <a:t>النصب</a:t>
          </a:r>
          <a:endParaRPr lang="fa-IR" b="1" dirty="0">
            <a:solidFill>
              <a:schemeClr val="tx2">
                <a:lumMod val="50000"/>
              </a:schemeClr>
            </a:solidFill>
            <a:cs typeface="2  Badr" pitchFamily="2" charset="-78"/>
          </a:endParaRPr>
        </a:p>
      </dgm:t>
    </dgm:pt>
    <dgm:pt modelId="{DCBC83FA-3A25-411A-A8D3-4D87428C565F}" type="parTrans" cxnId="{B8C7BBB8-F5E7-461A-8ABA-78EB00164779}">
      <dgm:prSet/>
      <dgm:spPr/>
      <dgm:t>
        <a:bodyPr/>
        <a:lstStyle/>
        <a:p>
          <a:pPr rtl="1"/>
          <a:endParaRPr lang="fa-IR" b="1">
            <a:cs typeface="2  Badr" pitchFamily="2" charset="-78"/>
          </a:endParaRPr>
        </a:p>
      </dgm:t>
    </dgm:pt>
    <dgm:pt modelId="{7E4DB95B-ED06-4F58-B86D-5623D997A7E9}" type="sibTrans" cxnId="{B8C7BBB8-F5E7-461A-8ABA-78EB00164779}">
      <dgm:prSet/>
      <dgm:spPr/>
      <dgm:t>
        <a:bodyPr/>
        <a:lstStyle/>
        <a:p>
          <a:pPr rtl="1"/>
          <a:endParaRPr lang="fa-IR" b="1">
            <a:cs typeface="2  Badr" pitchFamily="2" charset="-78"/>
          </a:endParaRPr>
        </a:p>
      </dgm:t>
    </dgm:pt>
    <dgm:pt modelId="{55603E2A-0E85-4B5B-BFB1-0F93DA174EE9}" type="pres">
      <dgm:prSet presAssocID="{00DA7D80-D20A-48E3-9DB9-151EA07D4381}" presName="diagram" presStyleCnt="0">
        <dgm:presLayoutVars>
          <dgm:chPref val="1"/>
          <dgm:dir val="rev"/>
          <dgm:animOne val="branch"/>
          <dgm:animLvl val="lvl"/>
          <dgm:resizeHandles val="exact"/>
        </dgm:presLayoutVars>
      </dgm:prSet>
      <dgm:spPr/>
      <dgm:t>
        <a:bodyPr/>
        <a:lstStyle/>
        <a:p>
          <a:pPr rtl="1"/>
          <a:endParaRPr lang="fa-IR"/>
        </a:p>
      </dgm:t>
    </dgm:pt>
    <dgm:pt modelId="{C9F1A07E-3EA4-4621-AB7F-084731D5C76C}" type="pres">
      <dgm:prSet presAssocID="{AED8A0F5-6B04-470E-9931-6A0A80A8EFD9}" presName="root1" presStyleCnt="0"/>
      <dgm:spPr/>
      <dgm:t>
        <a:bodyPr/>
        <a:lstStyle/>
        <a:p>
          <a:pPr rtl="1"/>
          <a:endParaRPr lang="fa-IR"/>
        </a:p>
      </dgm:t>
    </dgm:pt>
    <dgm:pt modelId="{D5718F4D-EFC3-4C36-8023-503D23D582D5}" type="pres">
      <dgm:prSet presAssocID="{AED8A0F5-6B04-470E-9931-6A0A80A8EFD9}" presName="LevelOneTextNode" presStyleLbl="node0" presStyleIdx="0" presStyleCnt="1" custScaleX="41850" custScaleY="53711">
        <dgm:presLayoutVars>
          <dgm:chPref val="3"/>
        </dgm:presLayoutVars>
      </dgm:prSet>
      <dgm:spPr/>
      <dgm:t>
        <a:bodyPr/>
        <a:lstStyle/>
        <a:p>
          <a:pPr rtl="1"/>
          <a:endParaRPr lang="fa-IR"/>
        </a:p>
      </dgm:t>
    </dgm:pt>
    <dgm:pt modelId="{7535F737-66A8-4C51-8331-DA5B0FC5AD03}" type="pres">
      <dgm:prSet presAssocID="{AED8A0F5-6B04-470E-9931-6A0A80A8EFD9}" presName="level2hierChild" presStyleCnt="0"/>
      <dgm:spPr/>
      <dgm:t>
        <a:bodyPr/>
        <a:lstStyle/>
        <a:p>
          <a:pPr rtl="1"/>
          <a:endParaRPr lang="fa-IR"/>
        </a:p>
      </dgm:t>
    </dgm:pt>
    <dgm:pt modelId="{4DCD03AE-824D-4D5C-B330-0E1AF2B3034C}" type="pres">
      <dgm:prSet presAssocID="{C33C6009-7009-47A9-8651-B9FA341A9877}" presName="conn2-1" presStyleLbl="parChTrans1D2" presStyleIdx="0" presStyleCnt="3"/>
      <dgm:spPr/>
      <dgm:t>
        <a:bodyPr/>
        <a:lstStyle/>
        <a:p>
          <a:pPr rtl="1"/>
          <a:endParaRPr lang="fa-IR"/>
        </a:p>
      </dgm:t>
    </dgm:pt>
    <dgm:pt modelId="{F2DE447C-8F25-4692-965B-6D87C0B692E9}" type="pres">
      <dgm:prSet presAssocID="{C33C6009-7009-47A9-8651-B9FA341A9877}" presName="connTx" presStyleLbl="parChTrans1D2" presStyleIdx="0" presStyleCnt="3"/>
      <dgm:spPr/>
      <dgm:t>
        <a:bodyPr/>
        <a:lstStyle/>
        <a:p>
          <a:pPr rtl="1"/>
          <a:endParaRPr lang="fa-IR"/>
        </a:p>
      </dgm:t>
    </dgm:pt>
    <dgm:pt modelId="{016D8845-3360-47EB-8E7B-FE90F7E42E26}" type="pres">
      <dgm:prSet presAssocID="{CD9CA00D-8649-4FB7-ACDE-B483FA5DA497}" presName="root2" presStyleCnt="0"/>
      <dgm:spPr/>
      <dgm:t>
        <a:bodyPr/>
        <a:lstStyle/>
        <a:p>
          <a:pPr rtl="1"/>
          <a:endParaRPr lang="fa-IR"/>
        </a:p>
      </dgm:t>
    </dgm:pt>
    <dgm:pt modelId="{B0A1D637-F6C2-42AC-8E79-87BED8DED15F}" type="pres">
      <dgm:prSet presAssocID="{CD9CA00D-8649-4FB7-ACDE-B483FA5DA497}" presName="LevelTwoTextNode" presStyleLbl="node2" presStyleIdx="0" presStyleCnt="3" custScaleX="123563" custScaleY="38711" custLinFactNeighborX="10259" custLinFactNeighborY="-65186">
        <dgm:presLayoutVars>
          <dgm:chPref val="3"/>
        </dgm:presLayoutVars>
      </dgm:prSet>
      <dgm:spPr/>
      <dgm:t>
        <a:bodyPr/>
        <a:lstStyle/>
        <a:p>
          <a:pPr rtl="1"/>
          <a:endParaRPr lang="fa-IR"/>
        </a:p>
      </dgm:t>
    </dgm:pt>
    <dgm:pt modelId="{05E44F05-978E-4800-9314-53AFBD6BAC91}" type="pres">
      <dgm:prSet presAssocID="{CD9CA00D-8649-4FB7-ACDE-B483FA5DA497}" presName="level3hierChild" presStyleCnt="0"/>
      <dgm:spPr/>
      <dgm:t>
        <a:bodyPr/>
        <a:lstStyle/>
        <a:p>
          <a:pPr rtl="1"/>
          <a:endParaRPr lang="fa-IR"/>
        </a:p>
      </dgm:t>
    </dgm:pt>
    <dgm:pt modelId="{916707D2-E858-4CF4-B269-9F1ED71089F8}" type="pres">
      <dgm:prSet presAssocID="{CA5299F6-99C7-415C-BFF8-76D3CA865E9B}" presName="conn2-1" presStyleLbl="parChTrans1D2" presStyleIdx="1" presStyleCnt="3"/>
      <dgm:spPr/>
      <dgm:t>
        <a:bodyPr/>
        <a:lstStyle/>
        <a:p>
          <a:pPr rtl="1"/>
          <a:endParaRPr lang="fa-IR"/>
        </a:p>
      </dgm:t>
    </dgm:pt>
    <dgm:pt modelId="{BF3B413D-D663-42C6-83ED-25C98CEE2DE9}" type="pres">
      <dgm:prSet presAssocID="{CA5299F6-99C7-415C-BFF8-76D3CA865E9B}" presName="connTx" presStyleLbl="parChTrans1D2" presStyleIdx="1" presStyleCnt="3"/>
      <dgm:spPr/>
      <dgm:t>
        <a:bodyPr/>
        <a:lstStyle/>
        <a:p>
          <a:pPr rtl="1"/>
          <a:endParaRPr lang="fa-IR"/>
        </a:p>
      </dgm:t>
    </dgm:pt>
    <dgm:pt modelId="{F5A3A3EB-88AE-4EE9-BAEC-B85E78612F1B}" type="pres">
      <dgm:prSet presAssocID="{25F19812-B12E-4D48-A119-A6C30609EF70}" presName="root2" presStyleCnt="0"/>
      <dgm:spPr/>
    </dgm:pt>
    <dgm:pt modelId="{829D5AA5-D31F-4071-8B19-F91A7F8AF50C}" type="pres">
      <dgm:prSet presAssocID="{25F19812-B12E-4D48-A119-A6C30609EF70}" presName="LevelTwoTextNode" presStyleLbl="node2" presStyleIdx="1" presStyleCnt="3" custScaleX="41698" custScaleY="38711" custLinFactNeighborX="10259" custLinFactNeighborY="-15912">
        <dgm:presLayoutVars>
          <dgm:chPref val="3"/>
        </dgm:presLayoutVars>
      </dgm:prSet>
      <dgm:spPr/>
      <dgm:t>
        <a:bodyPr/>
        <a:lstStyle/>
        <a:p>
          <a:pPr rtl="1"/>
          <a:endParaRPr lang="fa-IR"/>
        </a:p>
      </dgm:t>
    </dgm:pt>
    <dgm:pt modelId="{E6F59EF9-84F8-43BE-A244-5C2CD6582874}" type="pres">
      <dgm:prSet presAssocID="{25F19812-B12E-4D48-A119-A6C30609EF70}" presName="level3hierChild" presStyleCnt="0"/>
      <dgm:spPr/>
    </dgm:pt>
    <dgm:pt modelId="{D1DE78AA-F08C-48E0-98F7-A77B8353B258}" type="pres">
      <dgm:prSet presAssocID="{BBF87E4F-92D9-4E39-A779-ECC38B02F961}" presName="conn2-1" presStyleLbl="parChTrans1D3" presStyleIdx="0" presStyleCnt="5"/>
      <dgm:spPr/>
      <dgm:t>
        <a:bodyPr/>
        <a:lstStyle/>
        <a:p>
          <a:pPr rtl="1"/>
          <a:endParaRPr lang="fa-IR"/>
        </a:p>
      </dgm:t>
    </dgm:pt>
    <dgm:pt modelId="{18AD8124-D1FD-4101-B43A-582B2F97F5FC}" type="pres">
      <dgm:prSet presAssocID="{BBF87E4F-92D9-4E39-A779-ECC38B02F961}" presName="connTx" presStyleLbl="parChTrans1D3" presStyleIdx="0" presStyleCnt="5"/>
      <dgm:spPr/>
      <dgm:t>
        <a:bodyPr/>
        <a:lstStyle/>
        <a:p>
          <a:pPr rtl="1"/>
          <a:endParaRPr lang="fa-IR"/>
        </a:p>
      </dgm:t>
    </dgm:pt>
    <dgm:pt modelId="{8145A832-9D97-47E7-848C-2B007209DC95}" type="pres">
      <dgm:prSet presAssocID="{678DE732-2B8E-4846-B2D5-150DBB8995BD}" presName="root2" presStyleCnt="0"/>
      <dgm:spPr/>
    </dgm:pt>
    <dgm:pt modelId="{6FE8E263-4667-412E-859B-155E57998DCA}" type="pres">
      <dgm:prSet presAssocID="{678DE732-2B8E-4846-B2D5-150DBB8995BD}" presName="LevelTwoTextNode" presStyleLbl="node3" presStyleIdx="0" presStyleCnt="5" custScaleX="29698" custScaleY="38711" custLinFactNeighborX="10259" custLinFactNeighborY="-9350">
        <dgm:presLayoutVars>
          <dgm:chPref val="3"/>
        </dgm:presLayoutVars>
      </dgm:prSet>
      <dgm:spPr/>
      <dgm:t>
        <a:bodyPr/>
        <a:lstStyle/>
        <a:p>
          <a:pPr rtl="1"/>
          <a:endParaRPr lang="fa-IR"/>
        </a:p>
      </dgm:t>
    </dgm:pt>
    <dgm:pt modelId="{3FFFFC32-A263-4F03-9AC9-F2C6B73BCD53}" type="pres">
      <dgm:prSet presAssocID="{678DE732-2B8E-4846-B2D5-150DBB8995BD}" presName="level3hierChild" presStyleCnt="0"/>
      <dgm:spPr/>
    </dgm:pt>
    <dgm:pt modelId="{144CA23F-7980-455A-BFBE-9A75B5D7B64F}" type="pres">
      <dgm:prSet presAssocID="{F34364CA-9200-4500-ADD8-3DB4843A68DE}" presName="conn2-1" presStyleLbl="parChTrans1D3" presStyleIdx="1" presStyleCnt="5"/>
      <dgm:spPr/>
      <dgm:t>
        <a:bodyPr/>
        <a:lstStyle/>
        <a:p>
          <a:pPr rtl="1"/>
          <a:endParaRPr lang="fa-IR"/>
        </a:p>
      </dgm:t>
    </dgm:pt>
    <dgm:pt modelId="{4C1304DD-2935-459D-9362-422892B76195}" type="pres">
      <dgm:prSet presAssocID="{F34364CA-9200-4500-ADD8-3DB4843A68DE}" presName="connTx" presStyleLbl="parChTrans1D3" presStyleIdx="1" presStyleCnt="5"/>
      <dgm:spPr/>
      <dgm:t>
        <a:bodyPr/>
        <a:lstStyle/>
        <a:p>
          <a:pPr rtl="1"/>
          <a:endParaRPr lang="fa-IR"/>
        </a:p>
      </dgm:t>
    </dgm:pt>
    <dgm:pt modelId="{0BA5FD37-C2C1-4927-81C5-58D77A350A75}" type="pres">
      <dgm:prSet presAssocID="{2A1460E7-E886-4314-BB71-DAADA95437CB}" presName="root2" presStyleCnt="0"/>
      <dgm:spPr/>
    </dgm:pt>
    <dgm:pt modelId="{E6BD933F-60E3-4B42-988B-3D925A0BB517}" type="pres">
      <dgm:prSet presAssocID="{2A1460E7-E886-4314-BB71-DAADA95437CB}" presName="LevelTwoTextNode" presStyleLbl="node3" presStyleIdx="1" presStyleCnt="5" custScaleX="29698" custScaleY="38711" custLinFactNeighborX="10259" custLinFactNeighborY="-15912">
        <dgm:presLayoutVars>
          <dgm:chPref val="3"/>
        </dgm:presLayoutVars>
      </dgm:prSet>
      <dgm:spPr/>
      <dgm:t>
        <a:bodyPr/>
        <a:lstStyle/>
        <a:p>
          <a:pPr rtl="1"/>
          <a:endParaRPr lang="fa-IR"/>
        </a:p>
      </dgm:t>
    </dgm:pt>
    <dgm:pt modelId="{F7752B7A-911A-4F32-BCCB-E4F8FC6E7880}" type="pres">
      <dgm:prSet presAssocID="{2A1460E7-E886-4314-BB71-DAADA95437CB}" presName="level3hierChild" presStyleCnt="0"/>
      <dgm:spPr/>
    </dgm:pt>
    <dgm:pt modelId="{5A69AA28-8F87-4A99-9CD4-097E9B6072C7}" type="pres">
      <dgm:prSet presAssocID="{78A5F151-52DF-4C5B-9B89-7A6D51F65D0E}" presName="conn2-1" presStyleLbl="parChTrans1D3" presStyleIdx="2" presStyleCnt="5"/>
      <dgm:spPr/>
      <dgm:t>
        <a:bodyPr/>
        <a:lstStyle/>
        <a:p>
          <a:pPr rtl="1"/>
          <a:endParaRPr lang="fa-IR"/>
        </a:p>
      </dgm:t>
    </dgm:pt>
    <dgm:pt modelId="{5EC0F9A3-93F4-46CC-AE34-6B9BBF551343}" type="pres">
      <dgm:prSet presAssocID="{78A5F151-52DF-4C5B-9B89-7A6D51F65D0E}" presName="connTx" presStyleLbl="parChTrans1D3" presStyleIdx="2" presStyleCnt="5"/>
      <dgm:spPr/>
      <dgm:t>
        <a:bodyPr/>
        <a:lstStyle/>
        <a:p>
          <a:pPr rtl="1"/>
          <a:endParaRPr lang="fa-IR"/>
        </a:p>
      </dgm:t>
    </dgm:pt>
    <dgm:pt modelId="{7FCD7BCC-8330-4F72-9F0F-C653EADF60F3}" type="pres">
      <dgm:prSet presAssocID="{C4E28DF9-0AA8-41D3-9992-9268A8CF6B66}" presName="root2" presStyleCnt="0"/>
      <dgm:spPr/>
    </dgm:pt>
    <dgm:pt modelId="{42CBC183-F54E-481B-BCA3-D8ED749AD064}" type="pres">
      <dgm:prSet presAssocID="{C4E28DF9-0AA8-41D3-9992-9268A8CF6B66}" presName="LevelTwoTextNode" presStyleLbl="node3" presStyleIdx="2" presStyleCnt="5" custScaleX="68394" custScaleY="38711" custLinFactNeighborX="10259" custLinFactNeighborY="-15912">
        <dgm:presLayoutVars>
          <dgm:chPref val="3"/>
        </dgm:presLayoutVars>
      </dgm:prSet>
      <dgm:spPr/>
      <dgm:t>
        <a:bodyPr/>
        <a:lstStyle/>
        <a:p>
          <a:pPr rtl="1"/>
          <a:endParaRPr lang="fa-IR"/>
        </a:p>
      </dgm:t>
    </dgm:pt>
    <dgm:pt modelId="{0CB99D93-E6BE-4148-BD06-588EB059C06D}" type="pres">
      <dgm:prSet presAssocID="{C4E28DF9-0AA8-41D3-9992-9268A8CF6B66}" presName="level3hierChild" presStyleCnt="0"/>
      <dgm:spPr/>
    </dgm:pt>
    <dgm:pt modelId="{CE7321C6-B31C-404B-9F92-365C2B59D32F}" type="pres">
      <dgm:prSet presAssocID="{CC2BB777-8B11-4096-A3C0-01313E279E91}" presName="conn2-1" presStyleLbl="parChTrans1D2" presStyleIdx="2" presStyleCnt="3"/>
      <dgm:spPr/>
      <dgm:t>
        <a:bodyPr/>
        <a:lstStyle/>
        <a:p>
          <a:pPr rtl="1"/>
          <a:endParaRPr lang="fa-IR"/>
        </a:p>
      </dgm:t>
    </dgm:pt>
    <dgm:pt modelId="{2D827652-D082-4D2C-A2A3-5E2C1F61DA09}" type="pres">
      <dgm:prSet presAssocID="{CC2BB777-8B11-4096-A3C0-01313E279E91}" presName="connTx" presStyleLbl="parChTrans1D2" presStyleIdx="2" presStyleCnt="3"/>
      <dgm:spPr/>
      <dgm:t>
        <a:bodyPr/>
        <a:lstStyle/>
        <a:p>
          <a:pPr rtl="1"/>
          <a:endParaRPr lang="fa-IR"/>
        </a:p>
      </dgm:t>
    </dgm:pt>
    <dgm:pt modelId="{85449D0D-17C2-4BB3-86E6-3B2531C153D2}" type="pres">
      <dgm:prSet presAssocID="{4EE623BD-38F6-44B4-93C3-4EEAE8EE76E5}" presName="root2" presStyleCnt="0"/>
      <dgm:spPr/>
    </dgm:pt>
    <dgm:pt modelId="{082A3C67-079E-4A08-BD79-2D856CA70E7A}" type="pres">
      <dgm:prSet presAssocID="{4EE623BD-38F6-44B4-93C3-4EEAE8EE76E5}" presName="LevelTwoTextNode" presStyleLbl="node2" presStyleIdx="2" presStyleCnt="3" custScaleX="59742" custScaleY="38711" custLinFactNeighborX="10259" custLinFactNeighborY="-7272">
        <dgm:presLayoutVars>
          <dgm:chPref val="3"/>
        </dgm:presLayoutVars>
      </dgm:prSet>
      <dgm:spPr/>
      <dgm:t>
        <a:bodyPr/>
        <a:lstStyle/>
        <a:p>
          <a:pPr rtl="1"/>
          <a:endParaRPr lang="fa-IR"/>
        </a:p>
      </dgm:t>
    </dgm:pt>
    <dgm:pt modelId="{96202648-3F76-490F-8E53-79CFDCA56488}" type="pres">
      <dgm:prSet presAssocID="{4EE623BD-38F6-44B4-93C3-4EEAE8EE76E5}" presName="level3hierChild" presStyleCnt="0"/>
      <dgm:spPr/>
    </dgm:pt>
    <dgm:pt modelId="{764871A2-D61C-4DDA-923E-B7F634620FF1}" type="pres">
      <dgm:prSet presAssocID="{8ED1627F-A2D3-4385-AC93-488C7A3DE48C}" presName="conn2-1" presStyleLbl="parChTrans1D3" presStyleIdx="3" presStyleCnt="5"/>
      <dgm:spPr/>
      <dgm:t>
        <a:bodyPr/>
        <a:lstStyle/>
        <a:p>
          <a:pPr rtl="1"/>
          <a:endParaRPr lang="fa-IR"/>
        </a:p>
      </dgm:t>
    </dgm:pt>
    <dgm:pt modelId="{D3B2F6EA-3AFB-4FEB-81ED-799B8B529361}" type="pres">
      <dgm:prSet presAssocID="{8ED1627F-A2D3-4385-AC93-488C7A3DE48C}" presName="connTx" presStyleLbl="parChTrans1D3" presStyleIdx="3" presStyleCnt="5"/>
      <dgm:spPr/>
      <dgm:t>
        <a:bodyPr/>
        <a:lstStyle/>
        <a:p>
          <a:pPr rtl="1"/>
          <a:endParaRPr lang="fa-IR"/>
        </a:p>
      </dgm:t>
    </dgm:pt>
    <dgm:pt modelId="{13D8220D-34F1-4DF3-8FC5-ACD9B4716AED}" type="pres">
      <dgm:prSet presAssocID="{56FC4C6A-FA07-4981-831B-6733A0FE54FD}" presName="root2" presStyleCnt="0"/>
      <dgm:spPr/>
    </dgm:pt>
    <dgm:pt modelId="{01F14A7E-046C-461E-A74E-8A9821AB591B}" type="pres">
      <dgm:prSet presAssocID="{56FC4C6A-FA07-4981-831B-6733A0FE54FD}" presName="LevelTwoTextNode" presStyleLbl="node3" presStyleIdx="3" presStyleCnt="5" custScaleX="65224" custScaleY="38711" custLinFactNeighborX="10259" custLinFactNeighborY="-14128">
        <dgm:presLayoutVars>
          <dgm:chPref val="3"/>
        </dgm:presLayoutVars>
      </dgm:prSet>
      <dgm:spPr/>
      <dgm:t>
        <a:bodyPr/>
        <a:lstStyle/>
        <a:p>
          <a:pPr rtl="1"/>
          <a:endParaRPr lang="fa-IR"/>
        </a:p>
      </dgm:t>
    </dgm:pt>
    <dgm:pt modelId="{94F21F70-16ED-4DF6-9A8A-B0BDE3BDF4C9}" type="pres">
      <dgm:prSet presAssocID="{56FC4C6A-FA07-4981-831B-6733A0FE54FD}" presName="level3hierChild" presStyleCnt="0"/>
      <dgm:spPr/>
    </dgm:pt>
    <dgm:pt modelId="{97BEF5DA-952B-4174-A7F1-FF2147588E4A}" type="pres">
      <dgm:prSet presAssocID="{755B435C-2B65-4910-B696-DA38FD3660FC}" presName="conn2-1" presStyleLbl="parChTrans1D3" presStyleIdx="4" presStyleCnt="5"/>
      <dgm:spPr/>
      <dgm:t>
        <a:bodyPr/>
        <a:lstStyle/>
        <a:p>
          <a:pPr rtl="1"/>
          <a:endParaRPr lang="fa-IR"/>
        </a:p>
      </dgm:t>
    </dgm:pt>
    <dgm:pt modelId="{ACB8B030-D178-4D78-AB9C-0499418B6481}" type="pres">
      <dgm:prSet presAssocID="{755B435C-2B65-4910-B696-DA38FD3660FC}" presName="connTx" presStyleLbl="parChTrans1D3" presStyleIdx="4" presStyleCnt="5"/>
      <dgm:spPr/>
      <dgm:t>
        <a:bodyPr/>
        <a:lstStyle/>
        <a:p>
          <a:pPr rtl="1"/>
          <a:endParaRPr lang="fa-IR"/>
        </a:p>
      </dgm:t>
    </dgm:pt>
    <dgm:pt modelId="{5AFC7981-2B59-4176-BDAF-78FEE622B208}" type="pres">
      <dgm:prSet presAssocID="{D1906FFA-1A51-4F53-9C43-F0899A0AC09F}" presName="root2" presStyleCnt="0"/>
      <dgm:spPr/>
    </dgm:pt>
    <dgm:pt modelId="{2AABA65F-F8AC-4265-B479-DEB232F7948A}" type="pres">
      <dgm:prSet presAssocID="{D1906FFA-1A51-4F53-9C43-F0899A0AC09F}" presName="LevelTwoTextNode" presStyleLbl="node3" presStyleIdx="4" presStyleCnt="5" custScaleX="65224" custScaleY="79962" custLinFactNeighborX="10259" custLinFactNeighborY="-18206">
        <dgm:presLayoutVars>
          <dgm:chPref val="3"/>
        </dgm:presLayoutVars>
      </dgm:prSet>
      <dgm:spPr/>
      <dgm:t>
        <a:bodyPr/>
        <a:lstStyle/>
        <a:p>
          <a:pPr rtl="1"/>
          <a:endParaRPr lang="fa-IR"/>
        </a:p>
      </dgm:t>
    </dgm:pt>
    <dgm:pt modelId="{F1C2FB2E-7BA0-4A1D-ACD3-84F00574AA8D}" type="pres">
      <dgm:prSet presAssocID="{D1906FFA-1A51-4F53-9C43-F0899A0AC09F}" presName="level3hierChild" presStyleCnt="0"/>
      <dgm:spPr/>
    </dgm:pt>
    <dgm:pt modelId="{2D8450DE-3948-47F3-89C7-9A4750748EEC}" type="pres">
      <dgm:prSet presAssocID="{25F2C507-CECC-4D35-8B66-6835C32C7DCD}" presName="conn2-1" presStyleLbl="parChTrans1D4" presStyleIdx="0" presStyleCnt="2"/>
      <dgm:spPr/>
      <dgm:t>
        <a:bodyPr/>
        <a:lstStyle/>
        <a:p>
          <a:pPr rtl="1"/>
          <a:endParaRPr lang="fa-IR"/>
        </a:p>
      </dgm:t>
    </dgm:pt>
    <dgm:pt modelId="{F249A93E-AE28-4182-B440-BD185D70ED69}" type="pres">
      <dgm:prSet presAssocID="{25F2C507-CECC-4D35-8B66-6835C32C7DCD}" presName="connTx" presStyleLbl="parChTrans1D4" presStyleIdx="0" presStyleCnt="2"/>
      <dgm:spPr/>
      <dgm:t>
        <a:bodyPr/>
        <a:lstStyle/>
        <a:p>
          <a:pPr rtl="1"/>
          <a:endParaRPr lang="fa-IR"/>
        </a:p>
      </dgm:t>
    </dgm:pt>
    <dgm:pt modelId="{0B6B7749-D786-4906-B5B0-3ACB351F4D5D}" type="pres">
      <dgm:prSet presAssocID="{A2765953-329A-4881-9768-FC38F3A8733E}" presName="root2" presStyleCnt="0"/>
      <dgm:spPr/>
    </dgm:pt>
    <dgm:pt modelId="{292F40B2-64C2-4FD0-9A74-802D9BEE7C02}" type="pres">
      <dgm:prSet presAssocID="{A2765953-329A-4881-9768-FC38F3A8733E}" presName="LevelTwoTextNode" presStyleLbl="node4" presStyleIdx="0" presStyleCnt="2" custScaleX="29698" custScaleY="38711" custLinFactNeighborX="10259" custLinFactNeighborY="-15912">
        <dgm:presLayoutVars>
          <dgm:chPref val="3"/>
        </dgm:presLayoutVars>
      </dgm:prSet>
      <dgm:spPr/>
      <dgm:t>
        <a:bodyPr/>
        <a:lstStyle/>
        <a:p>
          <a:pPr rtl="1"/>
          <a:endParaRPr lang="fa-IR"/>
        </a:p>
      </dgm:t>
    </dgm:pt>
    <dgm:pt modelId="{85ED05FC-3C96-47A5-A818-0FB8E9D4DE7F}" type="pres">
      <dgm:prSet presAssocID="{A2765953-329A-4881-9768-FC38F3A8733E}" presName="level3hierChild" presStyleCnt="0"/>
      <dgm:spPr/>
    </dgm:pt>
    <dgm:pt modelId="{5DBD9185-FAA6-4C73-8C68-ABA134242F26}" type="pres">
      <dgm:prSet presAssocID="{DCBC83FA-3A25-411A-A8D3-4D87428C565F}" presName="conn2-1" presStyleLbl="parChTrans1D4" presStyleIdx="1" presStyleCnt="2"/>
      <dgm:spPr/>
      <dgm:t>
        <a:bodyPr/>
        <a:lstStyle/>
        <a:p>
          <a:pPr rtl="1"/>
          <a:endParaRPr lang="fa-IR"/>
        </a:p>
      </dgm:t>
    </dgm:pt>
    <dgm:pt modelId="{5C7092B4-D0E9-43D5-8013-3F92E3738333}" type="pres">
      <dgm:prSet presAssocID="{DCBC83FA-3A25-411A-A8D3-4D87428C565F}" presName="connTx" presStyleLbl="parChTrans1D4" presStyleIdx="1" presStyleCnt="2"/>
      <dgm:spPr/>
      <dgm:t>
        <a:bodyPr/>
        <a:lstStyle/>
        <a:p>
          <a:pPr rtl="1"/>
          <a:endParaRPr lang="fa-IR"/>
        </a:p>
      </dgm:t>
    </dgm:pt>
    <dgm:pt modelId="{BB35D413-5266-4DEB-AEBE-1C41E2314031}" type="pres">
      <dgm:prSet presAssocID="{3F95412B-14F0-4123-B9EE-2E1B3901870D}" presName="root2" presStyleCnt="0"/>
      <dgm:spPr/>
    </dgm:pt>
    <dgm:pt modelId="{184AA188-28A7-4951-9CA1-32A7115ED440}" type="pres">
      <dgm:prSet presAssocID="{3F95412B-14F0-4123-B9EE-2E1B3901870D}" presName="LevelTwoTextNode" presStyleLbl="node4" presStyleIdx="1" presStyleCnt="2" custScaleX="29698" custScaleY="38711" custLinFactNeighborX="10259" custLinFactNeighborY="-15912">
        <dgm:presLayoutVars>
          <dgm:chPref val="3"/>
        </dgm:presLayoutVars>
      </dgm:prSet>
      <dgm:spPr/>
      <dgm:t>
        <a:bodyPr/>
        <a:lstStyle/>
        <a:p>
          <a:pPr rtl="1"/>
          <a:endParaRPr lang="fa-IR"/>
        </a:p>
      </dgm:t>
    </dgm:pt>
    <dgm:pt modelId="{35710CAC-AC55-4C7D-ABD9-A6858C4B9895}" type="pres">
      <dgm:prSet presAssocID="{3F95412B-14F0-4123-B9EE-2E1B3901870D}" presName="level3hierChild" presStyleCnt="0"/>
      <dgm:spPr/>
    </dgm:pt>
  </dgm:ptLst>
  <dgm:cxnLst>
    <dgm:cxn modelId="{214FC304-23A0-4DC1-8171-76BACFEB21AF}" type="presOf" srcId="{C33C6009-7009-47A9-8651-B9FA341A9877}" destId="{F2DE447C-8F25-4692-965B-6D87C0B692E9}" srcOrd="1" destOrd="0" presId="urn:microsoft.com/office/officeart/2005/8/layout/hierarchy2"/>
    <dgm:cxn modelId="{CE9BFBDA-47D2-4EA2-9312-7D981D96E5CC}" srcId="{AED8A0F5-6B04-470E-9931-6A0A80A8EFD9}" destId="{4EE623BD-38F6-44B4-93C3-4EEAE8EE76E5}" srcOrd="2" destOrd="0" parTransId="{CC2BB777-8B11-4096-A3C0-01313E279E91}" sibTransId="{B3B8B6F6-A7D3-4E97-94DE-D85DBCB4308E}"/>
    <dgm:cxn modelId="{996CAD0C-A5E2-4A06-9656-3E429043FE42}" type="presOf" srcId="{00DA7D80-D20A-48E3-9DB9-151EA07D4381}" destId="{55603E2A-0E85-4B5B-BFB1-0F93DA174EE9}" srcOrd="0" destOrd="0" presId="urn:microsoft.com/office/officeart/2005/8/layout/hierarchy2"/>
    <dgm:cxn modelId="{FD7C638A-7BC6-4D14-B18A-557F91CB9F54}" type="presOf" srcId="{AED8A0F5-6B04-470E-9931-6A0A80A8EFD9}" destId="{D5718F4D-EFC3-4C36-8023-503D23D582D5}" srcOrd="0" destOrd="0" presId="urn:microsoft.com/office/officeart/2005/8/layout/hierarchy2"/>
    <dgm:cxn modelId="{44CDCE13-6AF0-4681-B053-1A82C9D26F1F}" type="presOf" srcId="{3F95412B-14F0-4123-B9EE-2E1B3901870D}" destId="{184AA188-28A7-4951-9CA1-32A7115ED440}" srcOrd="0" destOrd="0" presId="urn:microsoft.com/office/officeart/2005/8/layout/hierarchy2"/>
    <dgm:cxn modelId="{0FF7F0F6-E61B-4EDA-9D49-83A082BDB3BC}" type="presOf" srcId="{56FC4C6A-FA07-4981-831B-6733A0FE54FD}" destId="{01F14A7E-046C-461E-A74E-8A9821AB591B}" srcOrd="0" destOrd="0" presId="urn:microsoft.com/office/officeart/2005/8/layout/hierarchy2"/>
    <dgm:cxn modelId="{805E88E9-9294-445F-9D14-BFB8217DB711}" type="presOf" srcId="{755B435C-2B65-4910-B696-DA38FD3660FC}" destId="{ACB8B030-D178-4D78-AB9C-0499418B6481}" srcOrd="1" destOrd="0" presId="urn:microsoft.com/office/officeart/2005/8/layout/hierarchy2"/>
    <dgm:cxn modelId="{86E0DC66-BAFC-4B67-9E2C-D840BCB3C897}" srcId="{25F19812-B12E-4D48-A119-A6C30609EF70}" destId="{C4E28DF9-0AA8-41D3-9992-9268A8CF6B66}" srcOrd="2" destOrd="0" parTransId="{78A5F151-52DF-4C5B-9B89-7A6D51F65D0E}" sibTransId="{7C40896F-D447-4F54-87E9-5AD1C23BA5B7}"/>
    <dgm:cxn modelId="{437BD94F-C974-474C-BFED-AA883CE1F902}" type="presOf" srcId="{25F2C507-CECC-4D35-8B66-6835C32C7DCD}" destId="{2D8450DE-3948-47F3-89C7-9A4750748EEC}" srcOrd="0" destOrd="0" presId="urn:microsoft.com/office/officeart/2005/8/layout/hierarchy2"/>
    <dgm:cxn modelId="{5CBE0775-FAC2-422B-BF03-8117E59D4BF0}" type="presOf" srcId="{CC2BB777-8B11-4096-A3C0-01313E279E91}" destId="{CE7321C6-B31C-404B-9F92-365C2B59D32F}" srcOrd="0" destOrd="0" presId="urn:microsoft.com/office/officeart/2005/8/layout/hierarchy2"/>
    <dgm:cxn modelId="{0CB8FDBA-5559-4DD1-BF1A-9D5D28059D5F}" srcId="{AED8A0F5-6B04-470E-9931-6A0A80A8EFD9}" destId="{CD9CA00D-8649-4FB7-ACDE-B483FA5DA497}" srcOrd="0" destOrd="0" parTransId="{C33C6009-7009-47A9-8651-B9FA341A9877}" sibTransId="{6EF1AFBC-2514-4B29-92F2-5BCCC55511D5}"/>
    <dgm:cxn modelId="{AF3C4DCE-E110-4218-A39A-45C1AA686EDA}" type="presOf" srcId="{F34364CA-9200-4500-ADD8-3DB4843A68DE}" destId="{144CA23F-7980-455A-BFBE-9A75B5D7B64F}" srcOrd="0" destOrd="0" presId="urn:microsoft.com/office/officeart/2005/8/layout/hierarchy2"/>
    <dgm:cxn modelId="{15422B94-7E8D-4F4F-990A-6420BC799E51}" type="presOf" srcId="{C4E28DF9-0AA8-41D3-9992-9268A8CF6B66}" destId="{42CBC183-F54E-481B-BCA3-D8ED749AD064}" srcOrd="0" destOrd="0" presId="urn:microsoft.com/office/officeart/2005/8/layout/hierarchy2"/>
    <dgm:cxn modelId="{CFBE8F38-EE48-48F8-91DA-15F9E38EEC75}" srcId="{4EE623BD-38F6-44B4-93C3-4EEAE8EE76E5}" destId="{56FC4C6A-FA07-4981-831B-6733A0FE54FD}" srcOrd="0" destOrd="0" parTransId="{8ED1627F-A2D3-4385-AC93-488C7A3DE48C}" sibTransId="{9DE8DA03-6611-4D5F-A624-ECE5CEEA77E1}"/>
    <dgm:cxn modelId="{6B68E665-6437-41BB-898F-A3EB9DFBED7A}" type="presOf" srcId="{BBF87E4F-92D9-4E39-A779-ECC38B02F961}" destId="{D1DE78AA-F08C-48E0-98F7-A77B8353B258}" srcOrd="0" destOrd="0" presId="urn:microsoft.com/office/officeart/2005/8/layout/hierarchy2"/>
    <dgm:cxn modelId="{F17B65C7-DB68-4576-97A5-74EBFF3341C4}" type="presOf" srcId="{8ED1627F-A2D3-4385-AC93-488C7A3DE48C}" destId="{764871A2-D61C-4DDA-923E-B7F634620FF1}" srcOrd="0" destOrd="0" presId="urn:microsoft.com/office/officeart/2005/8/layout/hierarchy2"/>
    <dgm:cxn modelId="{877B03FD-3365-4B39-A055-F215722947B1}" type="presOf" srcId="{A2765953-329A-4881-9768-FC38F3A8733E}" destId="{292F40B2-64C2-4FD0-9A74-802D9BEE7C02}" srcOrd="0" destOrd="0" presId="urn:microsoft.com/office/officeart/2005/8/layout/hierarchy2"/>
    <dgm:cxn modelId="{007E8271-3F0C-4BA0-A067-58377AD30BC2}" type="presOf" srcId="{BBF87E4F-92D9-4E39-A779-ECC38B02F961}" destId="{18AD8124-D1FD-4101-B43A-582B2F97F5FC}" srcOrd="1" destOrd="0" presId="urn:microsoft.com/office/officeart/2005/8/layout/hierarchy2"/>
    <dgm:cxn modelId="{8A7DBD31-F5CC-40FC-BC09-E432BA2BED2A}" type="presOf" srcId="{78A5F151-52DF-4C5B-9B89-7A6D51F65D0E}" destId="{5A69AA28-8F87-4A99-9CD4-097E9B6072C7}" srcOrd="0" destOrd="0" presId="urn:microsoft.com/office/officeart/2005/8/layout/hierarchy2"/>
    <dgm:cxn modelId="{2BAC959A-B371-4672-BA03-2BBF617A3519}" srcId="{4EE623BD-38F6-44B4-93C3-4EEAE8EE76E5}" destId="{D1906FFA-1A51-4F53-9C43-F0899A0AC09F}" srcOrd="1" destOrd="0" parTransId="{755B435C-2B65-4910-B696-DA38FD3660FC}" sibTransId="{A65054D9-BF62-4C6A-BA96-477FCAC13524}"/>
    <dgm:cxn modelId="{DE7D1004-4DD3-4CD9-AFE4-AF7565AE1EC2}" type="presOf" srcId="{8ED1627F-A2D3-4385-AC93-488C7A3DE48C}" destId="{D3B2F6EA-3AFB-4FEB-81ED-799B8B529361}" srcOrd="1" destOrd="0" presId="urn:microsoft.com/office/officeart/2005/8/layout/hierarchy2"/>
    <dgm:cxn modelId="{454316CC-3028-433A-8B5B-F09DD6856A7E}" type="presOf" srcId="{2A1460E7-E886-4314-BB71-DAADA95437CB}" destId="{E6BD933F-60E3-4B42-988B-3D925A0BB517}" srcOrd="0" destOrd="0" presId="urn:microsoft.com/office/officeart/2005/8/layout/hierarchy2"/>
    <dgm:cxn modelId="{3001E4AC-AD9C-4835-863E-795638032899}" type="presOf" srcId="{25F19812-B12E-4D48-A119-A6C30609EF70}" destId="{829D5AA5-D31F-4071-8B19-F91A7F8AF50C}" srcOrd="0" destOrd="0" presId="urn:microsoft.com/office/officeart/2005/8/layout/hierarchy2"/>
    <dgm:cxn modelId="{1A8A1B54-B277-4957-8E26-17E408ACCDFD}" srcId="{25F19812-B12E-4D48-A119-A6C30609EF70}" destId="{678DE732-2B8E-4846-B2D5-150DBB8995BD}" srcOrd="0" destOrd="0" parTransId="{BBF87E4F-92D9-4E39-A779-ECC38B02F961}" sibTransId="{C5C9C7DB-241A-4135-8A5D-54DDFDF65E58}"/>
    <dgm:cxn modelId="{C0B56944-F91C-4D3D-9BD2-0A15BB384098}" type="presOf" srcId="{755B435C-2B65-4910-B696-DA38FD3660FC}" destId="{97BEF5DA-952B-4174-A7F1-FF2147588E4A}" srcOrd="0" destOrd="0" presId="urn:microsoft.com/office/officeart/2005/8/layout/hierarchy2"/>
    <dgm:cxn modelId="{B8C7BBB8-F5E7-461A-8ABA-78EB00164779}" srcId="{D1906FFA-1A51-4F53-9C43-F0899A0AC09F}" destId="{3F95412B-14F0-4123-B9EE-2E1B3901870D}" srcOrd="1" destOrd="0" parTransId="{DCBC83FA-3A25-411A-A8D3-4D87428C565F}" sibTransId="{7E4DB95B-ED06-4F58-B86D-5623D997A7E9}"/>
    <dgm:cxn modelId="{EE8EC3DA-1DE2-4FB5-80E6-8DE39E00F441}" type="presOf" srcId="{CC2BB777-8B11-4096-A3C0-01313E279E91}" destId="{2D827652-D082-4D2C-A2A3-5E2C1F61DA09}" srcOrd="1" destOrd="0" presId="urn:microsoft.com/office/officeart/2005/8/layout/hierarchy2"/>
    <dgm:cxn modelId="{2023203C-1D1C-46E2-B3E1-C51B980146B7}" srcId="{AED8A0F5-6B04-470E-9931-6A0A80A8EFD9}" destId="{25F19812-B12E-4D48-A119-A6C30609EF70}" srcOrd="1" destOrd="0" parTransId="{CA5299F6-99C7-415C-BFF8-76D3CA865E9B}" sibTransId="{FA15DA6C-D688-4534-B5D5-CBB1E2B8F4DC}"/>
    <dgm:cxn modelId="{E677315F-DFE0-4882-A096-581DB4D4DCA7}" srcId="{25F19812-B12E-4D48-A119-A6C30609EF70}" destId="{2A1460E7-E886-4314-BB71-DAADA95437CB}" srcOrd="1" destOrd="0" parTransId="{F34364CA-9200-4500-ADD8-3DB4843A68DE}" sibTransId="{8CBFF1F2-F96E-47A1-97F0-CF7C28AC28D6}"/>
    <dgm:cxn modelId="{514BDF58-1BC3-4BD9-B196-7F300EC71BB0}" type="presOf" srcId="{CA5299F6-99C7-415C-BFF8-76D3CA865E9B}" destId="{BF3B413D-D663-42C6-83ED-25C98CEE2DE9}" srcOrd="1" destOrd="0" presId="urn:microsoft.com/office/officeart/2005/8/layout/hierarchy2"/>
    <dgm:cxn modelId="{467BEC7F-C38A-4283-B780-40B7359DB244}" type="presOf" srcId="{CD9CA00D-8649-4FB7-ACDE-B483FA5DA497}" destId="{B0A1D637-F6C2-42AC-8E79-87BED8DED15F}" srcOrd="0" destOrd="0" presId="urn:microsoft.com/office/officeart/2005/8/layout/hierarchy2"/>
    <dgm:cxn modelId="{0863C0B7-93C2-436D-AF6F-208EF2A56EF9}" type="presOf" srcId="{678DE732-2B8E-4846-B2D5-150DBB8995BD}" destId="{6FE8E263-4667-412E-859B-155E57998DCA}" srcOrd="0" destOrd="0" presId="urn:microsoft.com/office/officeart/2005/8/layout/hierarchy2"/>
    <dgm:cxn modelId="{79D3839C-88F5-4ABD-9B41-90936A38A02C}" type="presOf" srcId="{F34364CA-9200-4500-ADD8-3DB4843A68DE}" destId="{4C1304DD-2935-459D-9362-422892B76195}" srcOrd="1" destOrd="0" presId="urn:microsoft.com/office/officeart/2005/8/layout/hierarchy2"/>
    <dgm:cxn modelId="{58428D07-760B-432B-B264-3525FDDC59BF}" srcId="{D1906FFA-1A51-4F53-9C43-F0899A0AC09F}" destId="{A2765953-329A-4881-9768-FC38F3A8733E}" srcOrd="0" destOrd="0" parTransId="{25F2C507-CECC-4D35-8B66-6835C32C7DCD}" sibTransId="{712E3280-CE8E-4C6D-9699-FAEB349E9F8B}"/>
    <dgm:cxn modelId="{8150F6FC-13E8-4119-B023-78166D0B976F}" type="presOf" srcId="{78A5F151-52DF-4C5B-9B89-7A6D51F65D0E}" destId="{5EC0F9A3-93F4-46CC-AE34-6B9BBF551343}" srcOrd="1" destOrd="0" presId="urn:microsoft.com/office/officeart/2005/8/layout/hierarchy2"/>
    <dgm:cxn modelId="{84143F20-288B-4D42-A7AC-3670AE0FB932}" type="presOf" srcId="{25F2C507-CECC-4D35-8B66-6835C32C7DCD}" destId="{F249A93E-AE28-4182-B440-BD185D70ED69}" srcOrd="1" destOrd="0" presId="urn:microsoft.com/office/officeart/2005/8/layout/hierarchy2"/>
    <dgm:cxn modelId="{E73728C7-16BE-416A-800F-4F3090A2934B}" type="presOf" srcId="{C33C6009-7009-47A9-8651-B9FA341A9877}" destId="{4DCD03AE-824D-4D5C-B330-0E1AF2B3034C}" srcOrd="0" destOrd="0" presId="urn:microsoft.com/office/officeart/2005/8/layout/hierarchy2"/>
    <dgm:cxn modelId="{B76F818D-6A02-41F4-9316-9312EA3B9261}" type="presOf" srcId="{DCBC83FA-3A25-411A-A8D3-4D87428C565F}" destId="{5C7092B4-D0E9-43D5-8013-3F92E3738333}" srcOrd="1" destOrd="0" presId="urn:microsoft.com/office/officeart/2005/8/layout/hierarchy2"/>
    <dgm:cxn modelId="{8C283881-E61B-464F-A531-154635E27F2B}" type="presOf" srcId="{CA5299F6-99C7-415C-BFF8-76D3CA865E9B}" destId="{916707D2-E858-4CF4-B269-9F1ED71089F8}" srcOrd="0" destOrd="0" presId="urn:microsoft.com/office/officeart/2005/8/layout/hierarchy2"/>
    <dgm:cxn modelId="{B502C2EE-C688-4D6F-901A-CA9C7E5227E1}" srcId="{00DA7D80-D20A-48E3-9DB9-151EA07D4381}" destId="{AED8A0F5-6B04-470E-9931-6A0A80A8EFD9}" srcOrd="0" destOrd="0" parTransId="{798B3018-B5A7-4C17-91BA-27ACCA4645B9}" sibTransId="{DE393774-8DA7-4A57-B360-5F2D4742CB2B}"/>
    <dgm:cxn modelId="{4212EF33-A51B-41B4-9045-453A4F0D30C0}" type="presOf" srcId="{4EE623BD-38F6-44B4-93C3-4EEAE8EE76E5}" destId="{082A3C67-079E-4A08-BD79-2D856CA70E7A}" srcOrd="0" destOrd="0" presId="urn:microsoft.com/office/officeart/2005/8/layout/hierarchy2"/>
    <dgm:cxn modelId="{A1274198-4C27-446A-94D9-868D7D527317}" type="presOf" srcId="{DCBC83FA-3A25-411A-A8D3-4D87428C565F}" destId="{5DBD9185-FAA6-4C73-8C68-ABA134242F26}" srcOrd="0" destOrd="0" presId="urn:microsoft.com/office/officeart/2005/8/layout/hierarchy2"/>
    <dgm:cxn modelId="{55F96EBF-DEBD-44E6-A948-BC7F79F88A59}" type="presOf" srcId="{D1906FFA-1A51-4F53-9C43-F0899A0AC09F}" destId="{2AABA65F-F8AC-4265-B479-DEB232F7948A}" srcOrd="0" destOrd="0" presId="urn:microsoft.com/office/officeart/2005/8/layout/hierarchy2"/>
    <dgm:cxn modelId="{AC40DFA9-78A5-4CEE-A71F-98F2741BA08D}" type="presParOf" srcId="{55603E2A-0E85-4B5B-BFB1-0F93DA174EE9}" destId="{C9F1A07E-3EA4-4621-AB7F-084731D5C76C}" srcOrd="0" destOrd="0" presId="urn:microsoft.com/office/officeart/2005/8/layout/hierarchy2"/>
    <dgm:cxn modelId="{C9999F4E-2D92-42C3-B511-788DA1117DD7}" type="presParOf" srcId="{C9F1A07E-3EA4-4621-AB7F-084731D5C76C}" destId="{D5718F4D-EFC3-4C36-8023-503D23D582D5}" srcOrd="0" destOrd="0" presId="urn:microsoft.com/office/officeart/2005/8/layout/hierarchy2"/>
    <dgm:cxn modelId="{EFE17491-3263-4FBA-BFB3-1DFE470E618B}" type="presParOf" srcId="{C9F1A07E-3EA4-4621-AB7F-084731D5C76C}" destId="{7535F737-66A8-4C51-8331-DA5B0FC5AD03}" srcOrd="1" destOrd="0" presId="urn:microsoft.com/office/officeart/2005/8/layout/hierarchy2"/>
    <dgm:cxn modelId="{DCBA0628-C9AA-4FEA-9416-827151F8FA03}" type="presParOf" srcId="{7535F737-66A8-4C51-8331-DA5B0FC5AD03}" destId="{4DCD03AE-824D-4D5C-B330-0E1AF2B3034C}" srcOrd="0" destOrd="0" presId="urn:microsoft.com/office/officeart/2005/8/layout/hierarchy2"/>
    <dgm:cxn modelId="{5235C0C7-E195-49D6-A0A6-EED9C2A37F15}" type="presParOf" srcId="{4DCD03AE-824D-4D5C-B330-0E1AF2B3034C}" destId="{F2DE447C-8F25-4692-965B-6D87C0B692E9}" srcOrd="0" destOrd="0" presId="urn:microsoft.com/office/officeart/2005/8/layout/hierarchy2"/>
    <dgm:cxn modelId="{FCEAB49A-C754-4E45-8544-F8D952ECC731}" type="presParOf" srcId="{7535F737-66A8-4C51-8331-DA5B0FC5AD03}" destId="{016D8845-3360-47EB-8E7B-FE90F7E42E26}" srcOrd="1" destOrd="0" presId="urn:microsoft.com/office/officeart/2005/8/layout/hierarchy2"/>
    <dgm:cxn modelId="{BB4D0445-9C3A-4F61-AA96-C6819CBBBFBB}" type="presParOf" srcId="{016D8845-3360-47EB-8E7B-FE90F7E42E26}" destId="{B0A1D637-F6C2-42AC-8E79-87BED8DED15F}" srcOrd="0" destOrd="0" presId="urn:microsoft.com/office/officeart/2005/8/layout/hierarchy2"/>
    <dgm:cxn modelId="{B15707DB-4AB0-4087-BE7B-E9208826A860}" type="presParOf" srcId="{016D8845-3360-47EB-8E7B-FE90F7E42E26}" destId="{05E44F05-978E-4800-9314-53AFBD6BAC91}" srcOrd="1" destOrd="0" presId="urn:microsoft.com/office/officeart/2005/8/layout/hierarchy2"/>
    <dgm:cxn modelId="{3699C3D7-F735-4C76-B7E3-0FC4F1357165}" type="presParOf" srcId="{7535F737-66A8-4C51-8331-DA5B0FC5AD03}" destId="{916707D2-E858-4CF4-B269-9F1ED71089F8}" srcOrd="2" destOrd="0" presId="urn:microsoft.com/office/officeart/2005/8/layout/hierarchy2"/>
    <dgm:cxn modelId="{33065815-7E70-4106-8AF6-9F5B05406569}" type="presParOf" srcId="{916707D2-E858-4CF4-B269-9F1ED71089F8}" destId="{BF3B413D-D663-42C6-83ED-25C98CEE2DE9}" srcOrd="0" destOrd="0" presId="urn:microsoft.com/office/officeart/2005/8/layout/hierarchy2"/>
    <dgm:cxn modelId="{15DA23E7-6CEF-4853-A5C8-EA9ABB6E9985}" type="presParOf" srcId="{7535F737-66A8-4C51-8331-DA5B0FC5AD03}" destId="{F5A3A3EB-88AE-4EE9-BAEC-B85E78612F1B}" srcOrd="3" destOrd="0" presId="urn:microsoft.com/office/officeart/2005/8/layout/hierarchy2"/>
    <dgm:cxn modelId="{3DE747CF-B1DE-4EAB-891D-F6FA983ACBF8}" type="presParOf" srcId="{F5A3A3EB-88AE-4EE9-BAEC-B85E78612F1B}" destId="{829D5AA5-D31F-4071-8B19-F91A7F8AF50C}" srcOrd="0" destOrd="0" presId="urn:microsoft.com/office/officeart/2005/8/layout/hierarchy2"/>
    <dgm:cxn modelId="{7BD9D0F9-CF95-4B25-87FF-2DA9C4EDD9B3}" type="presParOf" srcId="{F5A3A3EB-88AE-4EE9-BAEC-B85E78612F1B}" destId="{E6F59EF9-84F8-43BE-A244-5C2CD6582874}" srcOrd="1" destOrd="0" presId="urn:microsoft.com/office/officeart/2005/8/layout/hierarchy2"/>
    <dgm:cxn modelId="{BABD973E-A3E6-4291-B489-25FFC414C837}" type="presParOf" srcId="{E6F59EF9-84F8-43BE-A244-5C2CD6582874}" destId="{D1DE78AA-F08C-48E0-98F7-A77B8353B258}" srcOrd="0" destOrd="0" presId="urn:microsoft.com/office/officeart/2005/8/layout/hierarchy2"/>
    <dgm:cxn modelId="{B7161B63-F5A7-437C-A10E-DF1CD0499BE1}" type="presParOf" srcId="{D1DE78AA-F08C-48E0-98F7-A77B8353B258}" destId="{18AD8124-D1FD-4101-B43A-582B2F97F5FC}" srcOrd="0" destOrd="0" presId="urn:microsoft.com/office/officeart/2005/8/layout/hierarchy2"/>
    <dgm:cxn modelId="{C09C9F2E-143E-4561-876A-47A4374B9725}" type="presParOf" srcId="{E6F59EF9-84F8-43BE-A244-5C2CD6582874}" destId="{8145A832-9D97-47E7-848C-2B007209DC95}" srcOrd="1" destOrd="0" presId="urn:microsoft.com/office/officeart/2005/8/layout/hierarchy2"/>
    <dgm:cxn modelId="{8701218C-8ADF-4995-9399-29A2002FFF17}" type="presParOf" srcId="{8145A832-9D97-47E7-848C-2B007209DC95}" destId="{6FE8E263-4667-412E-859B-155E57998DCA}" srcOrd="0" destOrd="0" presId="urn:microsoft.com/office/officeart/2005/8/layout/hierarchy2"/>
    <dgm:cxn modelId="{41CE2229-2C9A-4264-88FE-8465999B85B0}" type="presParOf" srcId="{8145A832-9D97-47E7-848C-2B007209DC95}" destId="{3FFFFC32-A263-4F03-9AC9-F2C6B73BCD53}" srcOrd="1" destOrd="0" presId="urn:microsoft.com/office/officeart/2005/8/layout/hierarchy2"/>
    <dgm:cxn modelId="{5167A635-6A8F-4B4D-B9D7-80AD586218ED}" type="presParOf" srcId="{E6F59EF9-84F8-43BE-A244-5C2CD6582874}" destId="{144CA23F-7980-455A-BFBE-9A75B5D7B64F}" srcOrd="2" destOrd="0" presId="urn:microsoft.com/office/officeart/2005/8/layout/hierarchy2"/>
    <dgm:cxn modelId="{63010F28-B083-4923-8256-56A785FC50A6}" type="presParOf" srcId="{144CA23F-7980-455A-BFBE-9A75B5D7B64F}" destId="{4C1304DD-2935-459D-9362-422892B76195}" srcOrd="0" destOrd="0" presId="urn:microsoft.com/office/officeart/2005/8/layout/hierarchy2"/>
    <dgm:cxn modelId="{18DE1782-91FB-4F56-9EC9-3AF6B32C4F9A}" type="presParOf" srcId="{E6F59EF9-84F8-43BE-A244-5C2CD6582874}" destId="{0BA5FD37-C2C1-4927-81C5-58D77A350A75}" srcOrd="3" destOrd="0" presId="urn:microsoft.com/office/officeart/2005/8/layout/hierarchy2"/>
    <dgm:cxn modelId="{04EB2B0C-47CD-4599-90AC-2942F6E9AE2A}" type="presParOf" srcId="{0BA5FD37-C2C1-4927-81C5-58D77A350A75}" destId="{E6BD933F-60E3-4B42-988B-3D925A0BB517}" srcOrd="0" destOrd="0" presId="urn:microsoft.com/office/officeart/2005/8/layout/hierarchy2"/>
    <dgm:cxn modelId="{C247FE99-2D9C-4EC4-9AFD-EA1397CEF915}" type="presParOf" srcId="{0BA5FD37-C2C1-4927-81C5-58D77A350A75}" destId="{F7752B7A-911A-4F32-BCCB-E4F8FC6E7880}" srcOrd="1" destOrd="0" presId="urn:microsoft.com/office/officeart/2005/8/layout/hierarchy2"/>
    <dgm:cxn modelId="{2DBA3590-9687-4A52-B77B-5529960D7858}" type="presParOf" srcId="{E6F59EF9-84F8-43BE-A244-5C2CD6582874}" destId="{5A69AA28-8F87-4A99-9CD4-097E9B6072C7}" srcOrd="4" destOrd="0" presId="urn:microsoft.com/office/officeart/2005/8/layout/hierarchy2"/>
    <dgm:cxn modelId="{2449BADB-9809-4A3D-8809-B88747175D21}" type="presParOf" srcId="{5A69AA28-8F87-4A99-9CD4-097E9B6072C7}" destId="{5EC0F9A3-93F4-46CC-AE34-6B9BBF551343}" srcOrd="0" destOrd="0" presId="urn:microsoft.com/office/officeart/2005/8/layout/hierarchy2"/>
    <dgm:cxn modelId="{0EB1D536-9CEC-4675-9F9B-567597407ADD}" type="presParOf" srcId="{E6F59EF9-84F8-43BE-A244-5C2CD6582874}" destId="{7FCD7BCC-8330-4F72-9F0F-C653EADF60F3}" srcOrd="5" destOrd="0" presId="urn:microsoft.com/office/officeart/2005/8/layout/hierarchy2"/>
    <dgm:cxn modelId="{A40000ED-C11A-4E36-AF5F-B4BFCDE4CDAD}" type="presParOf" srcId="{7FCD7BCC-8330-4F72-9F0F-C653EADF60F3}" destId="{42CBC183-F54E-481B-BCA3-D8ED749AD064}" srcOrd="0" destOrd="0" presId="urn:microsoft.com/office/officeart/2005/8/layout/hierarchy2"/>
    <dgm:cxn modelId="{4CED47C7-FC5C-4229-9CAC-B99CDE47302C}" type="presParOf" srcId="{7FCD7BCC-8330-4F72-9F0F-C653EADF60F3}" destId="{0CB99D93-E6BE-4148-BD06-588EB059C06D}" srcOrd="1" destOrd="0" presId="urn:microsoft.com/office/officeart/2005/8/layout/hierarchy2"/>
    <dgm:cxn modelId="{858102E7-A6FA-4B53-AD87-06C6A959AFAE}" type="presParOf" srcId="{7535F737-66A8-4C51-8331-DA5B0FC5AD03}" destId="{CE7321C6-B31C-404B-9F92-365C2B59D32F}" srcOrd="4" destOrd="0" presId="urn:microsoft.com/office/officeart/2005/8/layout/hierarchy2"/>
    <dgm:cxn modelId="{5E92B40D-7C92-40B9-8632-7844C7545AF7}" type="presParOf" srcId="{CE7321C6-B31C-404B-9F92-365C2B59D32F}" destId="{2D827652-D082-4D2C-A2A3-5E2C1F61DA09}" srcOrd="0" destOrd="0" presId="urn:microsoft.com/office/officeart/2005/8/layout/hierarchy2"/>
    <dgm:cxn modelId="{D2628A59-9A9D-4B6D-895E-B1E27D60E1FE}" type="presParOf" srcId="{7535F737-66A8-4C51-8331-DA5B0FC5AD03}" destId="{85449D0D-17C2-4BB3-86E6-3B2531C153D2}" srcOrd="5" destOrd="0" presId="urn:microsoft.com/office/officeart/2005/8/layout/hierarchy2"/>
    <dgm:cxn modelId="{01E19429-D222-441B-8A7C-10435997E3C3}" type="presParOf" srcId="{85449D0D-17C2-4BB3-86E6-3B2531C153D2}" destId="{082A3C67-079E-4A08-BD79-2D856CA70E7A}" srcOrd="0" destOrd="0" presId="urn:microsoft.com/office/officeart/2005/8/layout/hierarchy2"/>
    <dgm:cxn modelId="{60E653C7-D421-4553-93CF-F6272831E2F2}" type="presParOf" srcId="{85449D0D-17C2-4BB3-86E6-3B2531C153D2}" destId="{96202648-3F76-490F-8E53-79CFDCA56488}" srcOrd="1" destOrd="0" presId="urn:microsoft.com/office/officeart/2005/8/layout/hierarchy2"/>
    <dgm:cxn modelId="{B497247C-C769-47FB-A10D-C86F96E9A1F3}" type="presParOf" srcId="{96202648-3F76-490F-8E53-79CFDCA56488}" destId="{764871A2-D61C-4DDA-923E-B7F634620FF1}" srcOrd="0" destOrd="0" presId="urn:microsoft.com/office/officeart/2005/8/layout/hierarchy2"/>
    <dgm:cxn modelId="{1FC35BF3-1E90-4A65-AC80-866A8FE68FA8}" type="presParOf" srcId="{764871A2-D61C-4DDA-923E-B7F634620FF1}" destId="{D3B2F6EA-3AFB-4FEB-81ED-799B8B529361}" srcOrd="0" destOrd="0" presId="urn:microsoft.com/office/officeart/2005/8/layout/hierarchy2"/>
    <dgm:cxn modelId="{46613440-901C-4485-AB32-52034A3A8F18}" type="presParOf" srcId="{96202648-3F76-490F-8E53-79CFDCA56488}" destId="{13D8220D-34F1-4DF3-8FC5-ACD9B4716AED}" srcOrd="1" destOrd="0" presId="urn:microsoft.com/office/officeart/2005/8/layout/hierarchy2"/>
    <dgm:cxn modelId="{DB9F41BE-1BE8-45A2-B62F-4FFD20A125DE}" type="presParOf" srcId="{13D8220D-34F1-4DF3-8FC5-ACD9B4716AED}" destId="{01F14A7E-046C-461E-A74E-8A9821AB591B}" srcOrd="0" destOrd="0" presId="urn:microsoft.com/office/officeart/2005/8/layout/hierarchy2"/>
    <dgm:cxn modelId="{63977945-4BAB-45EE-9EC0-4FF169B7CF12}" type="presParOf" srcId="{13D8220D-34F1-4DF3-8FC5-ACD9B4716AED}" destId="{94F21F70-16ED-4DF6-9A8A-B0BDE3BDF4C9}" srcOrd="1" destOrd="0" presId="urn:microsoft.com/office/officeart/2005/8/layout/hierarchy2"/>
    <dgm:cxn modelId="{8E7EF59E-1E40-4E7B-9C21-08506C1457B7}" type="presParOf" srcId="{96202648-3F76-490F-8E53-79CFDCA56488}" destId="{97BEF5DA-952B-4174-A7F1-FF2147588E4A}" srcOrd="2" destOrd="0" presId="urn:microsoft.com/office/officeart/2005/8/layout/hierarchy2"/>
    <dgm:cxn modelId="{16828D73-AC2E-46ED-9B94-FE73599530C5}" type="presParOf" srcId="{97BEF5DA-952B-4174-A7F1-FF2147588E4A}" destId="{ACB8B030-D178-4D78-AB9C-0499418B6481}" srcOrd="0" destOrd="0" presId="urn:microsoft.com/office/officeart/2005/8/layout/hierarchy2"/>
    <dgm:cxn modelId="{07FF236A-95C0-4EA9-907F-7CBBA5655A06}" type="presParOf" srcId="{96202648-3F76-490F-8E53-79CFDCA56488}" destId="{5AFC7981-2B59-4176-BDAF-78FEE622B208}" srcOrd="3" destOrd="0" presId="urn:microsoft.com/office/officeart/2005/8/layout/hierarchy2"/>
    <dgm:cxn modelId="{F2E8C429-E8DF-4BD2-BDCE-0902AB135873}" type="presParOf" srcId="{5AFC7981-2B59-4176-BDAF-78FEE622B208}" destId="{2AABA65F-F8AC-4265-B479-DEB232F7948A}" srcOrd="0" destOrd="0" presId="urn:microsoft.com/office/officeart/2005/8/layout/hierarchy2"/>
    <dgm:cxn modelId="{FB9DFC9A-5760-4D7A-872F-5A96D195318A}" type="presParOf" srcId="{5AFC7981-2B59-4176-BDAF-78FEE622B208}" destId="{F1C2FB2E-7BA0-4A1D-ACD3-84F00574AA8D}" srcOrd="1" destOrd="0" presId="urn:microsoft.com/office/officeart/2005/8/layout/hierarchy2"/>
    <dgm:cxn modelId="{FB0C06A5-D662-4289-BF14-9E45C756B971}" type="presParOf" srcId="{F1C2FB2E-7BA0-4A1D-ACD3-84F00574AA8D}" destId="{2D8450DE-3948-47F3-89C7-9A4750748EEC}" srcOrd="0" destOrd="0" presId="urn:microsoft.com/office/officeart/2005/8/layout/hierarchy2"/>
    <dgm:cxn modelId="{1C496B7C-775C-4E7B-9DF8-187A1D9D32FF}" type="presParOf" srcId="{2D8450DE-3948-47F3-89C7-9A4750748EEC}" destId="{F249A93E-AE28-4182-B440-BD185D70ED69}" srcOrd="0" destOrd="0" presId="urn:microsoft.com/office/officeart/2005/8/layout/hierarchy2"/>
    <dgm:cxn modelId="{4DE01012-495A-4C10-BD0F-D35DEADF7E13}" type="presParOf" srcId="{F1C2FB2E-7BA0-4A1D-ACD3-84F00574AA8D}" destId="{0B6B7749-D786-4906-B5B0-3ACB351F4D5D}" srcOrd="1" destOrd="0" presId="urn:microsoft.com/office/officeart/2005/8/layout/hierarchy2"/>
    <dgm:cxn modelId="{5932628C-1D33-432F-B334-A0DA18AB4314}" type="presParOf" srcId="{0B6B7749-D786-4906-B5B0-3ACB351F4D5D}" destId="{292F40B2-64C2-4FD0-9A74-802D9BEE7C02}" srcOrd="0" destOrd="0" presId="urn:microsoft.com/office/officeart/2005/8/layout/hierarchy2"/>
    <dgm:cxn modelId="{D422504F-FD5C-4651-A955-23287D71650A}" type="presParOf" srcId="{0B6B7749-D786-4906-B5B0-3ACB351F4D5D}" destId="{85ED05FC-3C96-47A5-A818-0FB8E9D4DE7F}" srcOrd="1" destOrd="0" presId="urn:microsoft.com/office/officeart/2005/8/layout/hierarchy2"/>
    <dgm:cxn modelId="{42D1FD7C-E1F1-457C-80F7-1AB5CCD66E00}" type="presParOf" srcId="{F1C2FB2E-7BA0-4A1D-ACD3-84F00574AA8D}" destId="{5DBD9185-FAA6-4C73-8C68-ABA134242F26}" srcOrd="2" destOrd="0" presId="urn:microsoft.com/office/officeart/2005/8/layout/hierarchy2"/>
    <dgm:cxn modelId="{FA16703C-3F68-452F-A6EB-9CC5E80AFAB5}" type="presParOf" srcId="{5DBD9185-FAA6-4C73-8C68-ABA134242F26}" destId="{5C7092B4-D0E9-43D5-8013-3F92E3738333}" srcOrd="0" destOrd="0" presId="urn:microsoft.com/office/officeart/2005/8/layout/hierarchy2"/>
    <dgm:cxn modelId="{2B0140F5-3AEE-4A95-AC2D-B52384B7B9FC}" type="presParOf" srcId="{F1C2FB2E-7BA0-4A1D-ACD3-84F00574AA8D}" destId="{BB35D413-5266-4DEB-AEBE-1C41E2314031}" srcOrd="3" destOrd="0" presId="urn:microsoft.com/office/officeart/2005/8/layout/hierarchy2"/>
    <dgm:cxn modelId="{B3F04539-73DC-4A88-9ACA-1F72CFF93248}" type="presParOf" srcId="{BB35D413-5266-4DEB-AEBE-1C41E2314031}" destId="{184AA188-28A7-4951-9CA1-32A7115ED440}" srcOrd="0" destOrd="0" presId="urn:microsoft.com/office/officeart/2005/8/layout/hierarchy2"/>
    <dgm:cxn modelId="{45DBDE7F-638A-4A3B-BF38-DCB0A5B9BDFC}" type="presParOf" srcId="{BB35D413-5266-4DEB-AEBE-1C41E2314031}" destId="{35710CAC-AC55-4C7D-ABD9-A6858C4B9895}"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0DA7D80-D20A-48E3-9DB9-151EA07D4381}"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pPr rtl="1"/>
          <a:endParaRPr lang="fa-IR"/>
        </a:p>
      </dgm:t>
    </dgm:pt>
    <dgm:pt modelId="{AED8A0F5-6B04-470E-9931-6A0A80A8EFD9}">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spcAft>
              <a:spcPts val="0"/>
            </a:spcAft>
          </a:pPr>
          <a:r>
            <a:rPr lang="fa-IR" sz="2800" b="1" dirty="0" smtClean="0">
              <a:solidFill>
                <a:schemeClr val="tx2">
                  <a:lumMod val="50000"/>
                </a:schemeClr>
              </a:solidFill>
              <a:cs typeface="2  Badr" pitchFamily="2" charset="-78"/>
            </a:rPr>
            <a:t>ینصب بأن مضمرة</a:t>
          </a:r>
          <a:endParaRPr lang="fa-IR" sz="2800" b="1" dirty="0">
            <a:solidFill>
              <a:schemeClr val="tx2">
                <a:lumMod val="50000"/>
              </a:schemeClr>
            </a:solidFill>
            <a:cs typeface="2  Badr" pitchFamily="2" charset="-78"/>
          </a:endParaRPr>
        </a:p>
      </dgm:t>
    </dgm:pt>
    <dgm:pt modelId="{798B3018-B5A7-4C17-91BA-27ACCA4645B9}" type="parTrans" cxnId="{B502C2EE-C688-4D6F-901A-CA9C7E5227E1}">
      <dgm:prSet/>
      <dgm:spPr/>
      <dgm:t>
        <a:bodyPr/>
        <a:lstStyle/>
        <a:p>
          <a:pPr rtl="1"/>
          <a:endParaRPr lang="fa-IR" b="1">
            <a:cs typeface="2  Badr" pitchFamily="2" charset="-78"/>
          </a:endParaRPr>
        </a:p>
      </dgm:t>
    </dgm:pt>
    <dgm:pt modelId="{DE393774-8DA7-4A57-B360-5F2D4742CB2B}" type="sibTrans" cxnId="{B502C2EE-C688-4D6F-901A-CA9C7E5227E1}">
      <dgm:prSet/>
      <dgm:spPr/>
      <dgm:t>
        <a:bodyPr/>
        <a:lstStyle/>
        <a:p>
          <a:pPr rtl="1"/>
          <a:endParaRPr lang="fa-IR" b="1">
            <a:cs typeface="2  Badr" pitchFamily="2" charset="-78"/>
          </a:endParaRPr>
        </a:p>
      </dgm:t>
    </dgm:pt>
    <dgm:pt modelId="{9E2841E9-F514-4955-A0DE-98900912BF8E}">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dirty="0" smtClean="0">
              <a:solidFill>
                <a:schemeClr val="tx2">
                  <a:lumMod val="50000"/>
                </a:schemeClr>
              </a:solidFill>
              <a:cs typeface="2  Badr" pitchFamily="2" charset="-78"/>
            </a:rPr>
            <a:t>جوازاً:</a:t>
          </a:r>
          <a:endParaRPr lang="fa-IR" b="1" dirty="0">
            <a:solidFill>
              <a:schemeClr val="tx2">
                <a:lumMod val="50000"/>
              </a:schemeClr>
            </a:solidFill>
            <a:cs typeface="2  Badr" pitchFamily="2" charset="-78"/>
          </a:endParaRPr>
        </a:p>
      </dgm:t>
    </dgm:pt>
    <dgm:pt modelId="{6A697E1F-D4B0-4738-BF84-9BAD33058707}" type="parTrans" cxnId="{A98456CA-B2AC-4992-BFAE-769BB2A9134B}">
      <dgm:prSet/>
      <dgm:spPr/>
      <dgm:t>
        <a:bodyPr/>
        <a:lstStyle/>
        <a:p>
          <a:pPr rtl="1"/>
          <a:endParaRPr lang="fa-IR"/>
        </a:p>
      </dgm:t>
    </dgm:pt>
    <dgm:pt modelId="{8B16E7A3-8D68-4B7C-91B4-48BAC1353E97}" type="sibTrans" cxnId="{A98456CA-B2AC-4992-BFAE-769BB2A9134B}">
      <dgm:prSet/>
      <dgm:spPr/>
      <dgm:t>
        <a:bodyPr/>
        <a:lstStyle/>
        <a:p>
          <a:pPr rtl="1"/>
          <a:endParaRPr lang="fa-IR"/>
        </a:p>
      </dgm:t>
    </dgm:pt>
    <dgm:pt modelId="{B0361C91-33D1-4323-8573-6D5E30900DC9}">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dirty="0" smtClean="0">
              <a:solidFill>
                <a:schemeClr val="tx2">
                  <a:lumMod val="50000"/>
                </a:schemeClr>
              </a:solidFill>
              <a:cs typeface="2  Badr" pitchFamily="2" charset="-78"/>
            </a:rPr>
            <a:t>وجوباً:</a:t>
          </a:r>
          <a:endParaRPr lang="fa-IR" b="1" dirty="0">
            <a:solidFill>
              <a:schemeClr val="tx2">
                <a:lumMod val="50000"/>
              </a:schemeClr>
            </a:solidFill>
            <a:cs typeface="2  Badr" pitchFamily="2" charset="-78"/>
          </a:endParaRPr>
        </a:p>
      </dgm:t>
    </dgm:pt>
    <dgm:pt modelId="{4698D8C4-F875-4A01-B761-C199E17481A6}" type="parTrans" cxnId="{D32020BC-BF8A-4531-862D-4FA41EB7B87B}">
      <dgm:prSet/>
      <dgm:spPr/>
      <dgm:t>
        <a:bodyPr/>
        <a:lstStyle/>
        <a:p>
          <a:pPr rtl="1"/>
          <a:endParaRPr lang="fa-IR"/>
        </a:p>
      </dgm:t>
    </dgm:pt>
    <dgm:pt modelId="{0E8831AC-9EDD-4306-A217-DDA376886CFC}" type="sibTrans" cxnId="{D32020BC-BF8A-4531-862D-4FA41EB7B87B}">
      <dgm:prSet/>
      <dgm:spPr/>
      <dgm:t>
        <a:bodyPr/>
        <a:lstStyle/>
        <a:p>
          <a:pPr rtl="1"/>
          <a:endParaRPr lang="fa-IR"/>
        </a:p>
      </dgm:t>
    </dgm:pt>
    <dgm:pt modelId="{B488270C-4C31-4A83-A385-A9654F09C23F}">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000" b="1" dirty="0" smtClean="0">
              <a:solidFill>
                <a:schemeClr val="tx2">
                  <a:lumMod val="50000"/>
                </a:schemeClr>
              </a:solidFill>
              <a:cs typeface="2  Badr" pitchFamily="2" charset="-78"/>
            </a:rPr>
            <a:t>بعد الحروف العاطفة له علی اسم صریح</a:t>
          </a:r>
          <a:endParaRPr lang="fa-IR" sz="2000" b="1" dirty="0">
            <a:solidFill>
              <a:schemeClr val="tx2">
                <a:lumMod val="50000"/>
              </a:schemeClr>
            </a:solidFill>
            <a:cs typeface="2  Badr" pitchFamily="2" charset="-78"/>
          </a:endParaRPr>
        </a:p>
      </dgm:t>
    </dgm:pt>
    <dgm:pt modelId="{0EAEF0E0-7B74-401C-9979-461390A76E13}" type="parTrans" cxnId="{18C2CEBC-3DEF-49CA-9270-2A932A975D5A}">
      <dgm:prSet/>
      <dgm:spPr/>
      <dgm:t>
        <a:bodyPr/>
        <a:lstStyle/>
        <a:p>
          <a:pPr rtl="1"/>
          <a:endParaRPr lang="fa-IR"/>
        </a:p>
      </dgm:t>
    </dgm:pt>
    <dgm:pt modelId="{0F206E0E-285D-4DC6-8D5B-651E2B735383}" type="sibTrans" cxnId="{18C2CEBC-3DEF-49CA-9270-2A932A975D5A}">
      <dgm:prSet/>
      <dgm:spPr/>
      <dgm:t>
        <a:bodyPr/>
        <a:lstStyle/>
        <a:p>
          <a:pPr rtl="1"/>
          <a:endParaRPr lang="fa-IR"/>
        </a:p>
      </dgm:t>
    </dgm:pt>
    <dgm:pt modelId="{AF577835-74C8-4297-9499-ACF96A0E1B6D}">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000" b="1" dirty="0" smtClean="0">
              <a:solidFill>
                <a:schemeClr val="tx2">
                  <a:lumMod val="50000"/>
                </a:schemeClr>
              </a:solidFill>
              <a:cs typeface="2  Badr" pitchFamily="2" charset="-78"/>
            </a:rPr>
            <a:t>بعد لام الجحود</a:t>
          </a:r>
          <a:endParaRPr lang="fa-IR" sz="2000" b="1" dirty="0">
            <a:solidFill>
              <a:schemeClr val="tx2">
                <a:lumMod val="50000"/>
              </a:schemeClr>
            </a:solidFill>
            <a:cs typeface="2  Badr" pitchFamily="2" charset="-78"/>
          </a:endParaRPr>
        </a:p>
      </dgm:t>
    </dgm:pt>
    <dgm:pt modelId="{EC276584-96D3-49E6-B8F6-E2C999658EC6}" type="parTrans" cxnId="{2290D479-9E06-4C1C-B10D-A458CCABC450}">
      <dgm:prSet custT="1"/>
      <dgm:spPr/>
      <dgm:t>
        <a:bodyPr/>
        <a:lstStyle/>
        <a:p>
          <a:pPr rtl="1"/>
          <a:endParaRPr lang="fa-IR" sz="900"/>
        </a:p>
      </dgm:t>
    </dgm:pt>
    <dgm:pt modelId="{2125D9CE-5491-4A81-B17F-2F3225389B5A}" type="sibTrans" cxnId="{2290D479-9E06-4C1C-B10D-A458CCABC450}">
      <dgm:prSet/>
      <dgm:spPr/>
      <dgm:t>
        <a:bodyPr/>
        <a:lstStyle/>
        <a:p>
          <a:pPr rtl="1"/>
          <a:endParaRPr lang="fa-IR"/>
        </a:p>
      </dgm:t>
    </dgm:pt>
    <dgm:pt modelId="{EDC39F0C-C77C-47AB-B46A-F8C449E8148A}">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000" b="1" dirty="0" smtClean="0">
              <a:solidFill>
                <a:schemeClr val="tx2">
                  <a:lumMod val="50000"/>
                </a:schemeClr>
              </a:solidFill>
              <a:cs typeface="2  Badr" pitchFamily="2" charset="-78"/>
            </a:rPr>
            <a:t>بعد لام کی اذا لم یقترن بلا</a:t>
          </a:r>
          <a:endParaRPr lang="fa-IR" sz="2000" b="1" dirty="0">
            <a:solidFill>
              <a:schemeClr val="tx2">
                <a:lumMod val="50000"/>
              </a:schemeClr>
            </a:solidFill>
            <a:cs typeface="2  Badr" pitchFamily="2" charset="-78"/>
          </a:endParaRPr>
        </a:p>
      </dgm:t>
    </dgm:pt>
    <dgm:pt modelId="{2C54520C-706F-49C4-8FA6-699D0DEA892B}" type="parTrans" cxnId="{B82C6C95-42B8-4014-B2AD-C67F2C2F5B56}">
      <dgm:prSet/>
      <dgm:spPr/>
      <dgm:t>
        <a:bodyPr/>
        <a:lstStyle/>
        <a:p>
          <a:pPr rtl="1"/>
          <a:endParaRPr lang="fa-IR"/>
        </a:p>
      </dgm:t>
    </dgm:pt>
    <dgm:pt modelId="{A7B03EC2-F219-4862-8EC3-0678609BF795}" type="sibTrans" cxnId="{B82C6C95-42B8-4014-B2AD-C67F2C2F5B56}">
      <dgm:prSet/>
      <dgm:spPr/>
      <dgm:t>
        <a:bodyPr/>
        <a:lstStyle/>
        <a:p>
          <a:pPr rtl="1"/>
          <a:endParaRPr lang="fa-IR"/>
        </a:p>
      </dgm:t>
    </dgm:pt>
    <dgm:pt modelId="{5847C3E1-07AF-4361-BFDD-3F30CDC40FFF}">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000" b="1" dirty="0" smtClean="0">
              <a:solidFill>
                <a:schemeClr val="tx2">
                  <a:lumMod val="50000"/>
                </a:schemeClr>
              </a:solidFill>
              <a:cs typeface="2  Badr" pitchFamily="2" charset="-78"/>
            </a:rPr>
            <a:t>بعد «او» بمعنی الی او الاّ</a:t>
          </a:r>
          <a:endParaRPr lang="fa-IR" sz="2000" b="1" dirty="0">
            <a:solidFill>
              <a:schemeClr val="tx2">
                <a:lumMod val="50000"/>
              </a:schemeClr>
            </a:solidFill>
            <a:cs typeface="2  Badr" pitchFamily="2" charset="-78"/>
          </a:endParaRPr>
        </a:p>
      </dgm:t>
    </dgm:pt>
    <dgm:pt modelId="{4B6A16E6-2A40-409E-BEC1-D657F9EBEDBD}" type="parTrans" cxnId="{9C959FFF-EBD0-4FEE-A15A-104B992C2F4B}">
      <dgm:prSet custT="1"/>
      <dgm:spPr/>
      <dgm:t>
        <a:bodyPr/>
        <a:lstStyle/>
        <a:p>
          <a:pPr rtl="1"/>
          <a:endParaRPr lang="fa-IR" sz="900"/>
        </a:p>
      </dgm:t>
    </dgm:pt>
    <dgm:pt modelId="{35B1946C-06E8-4CCB-92C2-FB6B8F8E3571}" type="sibTrans" cxnId="{9C959FFF-EBD0-4FEE-A15A-104B992C2F4B}">
      <dgm:prSet/>
      <dgm:spPr/>
      <dgm:t>
        <a:bodyPr/>
        <a:lstStyle/>
        <a:p>
          <a:pPr rtl="1"/>
          <a:endParaRPr lang="fa-IR"/>
        </a:p>
      </dgm:t>
    </dgm:pt>
    <dgm:pt modelId="{984736E3-A74F-44F2-B50B-DEB0EEA30AA3}">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000" b="1" dirty="0" smtClean="0">
              <a:solidFill>
                <a:schemeClr val="tx2">
                  <a:lumMod val="50000"/>
                </a:schemeClr>
              </a:solidFill>
              <a:cs typeface="2  Badr" pitchFamily="2" charset="-78"/>
            </a:rPr>
            <a:t>بعد فاء السببیة و واو المعیة المسبوقین بنفی او طلب</a:t>
          </a:r>
          <a:endParaRPr lang="fa-IR" sz="2000" b="1" dirty="0">
            <a:solidFill>
              <a:schemeClr val="tx2">
                <a:lumMod val="50000"/>
              </a:schemeClr>
            </a:solidFill>
            <a:cs typeface="2  Badr" pitchFamily="2" charset="-78"/>
          </a:endParaRPr>
        </a:p>
      </dgm:t>
    </dgm:pt>
    <dgm:pt modelId="{29831C70-D75A-4802-96F3-97E61B4BE740}" type="parTrans" cxnId="{A250104F-F748-453D-8865-B8070D92DAE1}">
      <dgm:prSet custT="1"/>
      <dgm:spPr/>
      <dgm:t>
        <a:bodyPr/>
        <a:lstStyle/>
        <a:p>
          <a:pPr rtl="1"/>
          <a:endParaRPr lang="fa-IR" sz="900"/>
        </a:p>
      </dgm:t>
    </dgm:pt>
    <dgm:pt modelId="{E4EA9C62-A5A9-4E82-A7FB-E944326D3E8B}" type="sibTrans" cxnId="{A250104F-F748-453D-8865-B8070D92DAE1}">
      <dgm:prSet/>
      <dgm:spPr/>
      <dgm:t>
        <a:bodyPr/>
        <a:lstStyle/>
        <a:p>
          <a:pPr rtl="1"/>
          <a:endParaRPr lang="fa-IR"/>
        </a:p>
      </dgm:t>
    </dgm:pt>
    <dgm:pt modelId="{6648E4FE-85FF-491B-8927-12BA548CBEFB}">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000" b="1" dirty="0" smtClean="0">
              <a:solidFill>
                <a:schemeClr val="tx2">
                  <a:lumMod val="50000"/>
                </a:schemeClr>
              </a:solidFill>
              <a:cs typeface="2  Badr" pitchFamily="2" charset="-78"/>
            </a:rPr>
            <a:t>بعد «او» بمعنی الی او الاّ</a:t>
          </a:r>
          <a:endParaRPr lang="fa-IR" sz="2000" b="1" dirty="0">
            <a:solidFill>
              <a:schemeClr val="tx2">
                <a:lumMod val="50000"/>
              </a:schemeClr>
            </a:solidFill>
            <a:cs typeface="2  Badr" pitchFamily="2" charset="-78"/>
          </a:endParaRPr>
        </a:p>
      </dgm:t>
    </dgm:pt>
    <dgm:pt modelId="{9A3CEC4D-14EA-4A22-A977-E64692A3FEB1}" type="parTrans" cxnId="{4029B46B-906C-4F7F-B171-49254E8D45D5}">
      <dgm:prSet custT="1"/>
      <dgm:spPr/>
      <dgm:t>
        <a:bodyPr/>
        <a:lstStyle/>
        <a:p>
          <a:pPr rtl="1"/>
          <a:endParaRPr lang="fa-IR" sz="900"/>
        </a:p>
      </dgm:t>
    </dgm:pt>
    <dgm:pt modelId="{44D76695-122B-409E-B89E-CB4953E8503A}" type="sibTrans" cxnId="{4029B46B-906C-4F7F-B171-49254E8D45D5}">
      <dgm:prSet/>
      <dgm:spPr/>
      <dgm:t>
        <a:bodyPr/>
        <a:lstStyle/>
        <a:p>
          <a:pPr rtl="1"/>
          <a:endParaRPr lang="fa-IR"/>
        </a:p>
      </dgm:t>
    </dgm:pt>
    <dgm:pt modelId="{0711B171-074C-485C-BA6F-A01C02A294CA}">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000" b="1" dirty="0" smtClean="0">
              <a:solidFill>
                <a:schemeClr val="tx2">
                  <a:lumMod val="50000"/>
                </a:schemeClr>
              </a:solidFill>
              <a:cs typeface="2  Badr" pitchFamily="2" charset="-78"/>
            </a:rPr>
            <a:t>بعد حتی بمعنی الی او کی إذا ارید به الاستقبال</a:t>
          </a:r>
          <a:endParaRPr lang="fa-IR" sz="2000" b="1" dirty="0">
            <a:solidFill>
              <a:schemeClr val="tx2">
                <a:lumMod val="50000"/>
              </a:schemeClr>
            </a:solidFill>
            <a:cs typeface="2  Badr" pitchFamily="2" charset="-78"/>
          </a:endParaRPr>
        </a:p>
      </dgm:t>
    </dgm:pt>
    <dgm:pt modelId="{F69AF0F9-EA04-4ADC-8D96-B0E1EE3CAC49}" type="parTrans" cxnId="{4F40C148-E2AA-4342-B37E-0E445C963EF1}">
      <dgm:prSet custT="1"/>
      <dgm:spPr/>
      <dgm:t>
        <a:bodyPr/>
        <a:lstStyle/>
        <a:p>
          <a:pPr rtl="1"/>
          <a:endParaRPr lang="fa-IR" sz="900"/>
        </a:p>
      </dgm:t>
    </dgm:pt>
    <dgm:pt modelId="{D646A194-7BE9-4768-8938-1AF05FB2CDCD}" type="sibTrans" cxnId="{4F40C148-E2AA-4342-B37E-0E445C963EF1}">
      <dgm:prSet/>
      <dgm:spPr/>
      <dgm:t>
        <a:bodyPr/>
        <a:lstStyle/>
        <a:p>
          <a:pPr rtl="1"/>
          <a:endParaRPr lang="fa-IR"/>
        </a:p>
      </dgm:t>
    </dgm:pt>
    <dgm:pt modelId="{55603E2A-0E85-4B5B-BFB1-0F93DA174EE9}" type="pres">
      <dgm:prSet presAssocID="{00DA7D80-D20A-48E3-9DB9-151EA07D4381}" presName="diagram" presStyleCnt="0">
        <dgm:presLayoutVars>
          <dgm:chPref val="1"/>
          <dgm:dir val="rev"/>
          <dgm:animOne val="branch"/>
          <dgm:animLvl val="lvl"/>
          <dgm:resizeHandles val="exact"/>
        </dgm:presLayoutVars>
      </dgm:prSet>
      <dgm:spPr/>
      <dgm:t>
        <a:bodyPr/>
        <a:lstStyle/>
        <a:p>
          <a:pPr rtl="1"/>
          <a:endParaRPr lang="fa-IR"/>
        </a:p>
      </dgm:t>
    </dgm:pt>
    <dgm:pt modelId="{C9F1A07E-3EA4-4621-AB7F-084731D5C76C}" type="pres">
      <dgm:prSet presAssocID="{AED8A0F5-6B04-470E-9931-6A0A80A8EFD9}" presName="root1" presStyleCnt="0"/>
      <dgm:spPr/>
      <dgm:t>
        <a:bodyPr/>
        <a:lstStyle/>
        <a:p>
          <a:pPr rtl="1"/>
          <a:endParaRPr lang="fa-IR"/>
        </a:p>
      </dgm:t>
    </dgm:pt>
    <dgm:pt modelId="{D5718F4D-EFC3-4C36-8023-503D23D582D5}" type="pres">
      <dgm:prSet presAssocID="{AED8A0F5-6B04-470E-9931-6A0A80A8EFD9}" presName="LevelOneTextNode" presStyleLbl="node0" presStyleIdx="0" presStyleCnt="1" custScaleX="41850" custScaleY="76026" custLinFactNeighborX="2402" custLinFactNeighborY="-264">
        <dgm:presLayoutVars>
          <dgm:chPref val="3"/>
        </dgm:presLayoutVars>
      </dgm:prSet>
      <dgm:spPr/>
      <dgm:t>
        <a:bodyPr/>
        <a:lstStyle/>
        <a:p>
          <a:pPr rtl="1"/>
          <a:endParaRPr lang="fa-IR"/>
        </a:p>
      </dgm:t>
    </dgm:pt>
    <dgm:pt modelId="{7535F737-66A8-4C51-8331-DA5B0FC5AD03}" type="pres">
      <dgm:prSet presAssocID="{AED8A0F5-6B04-470E-9931-6A0A80A8EFD9}" presName="level2hierChild" presStyleCnt="0"/>
      <dgm:spPr/>
      <dgm:t>
        <a:bodyPr/>
        <a:lstStyle/>
        <a:p>
          <a:pPr rtl="1"/>
          <a:endParaRPr lang="fa-IR"/>
        </a:p>
      </dgm:t>
    </dgm:pt>
    <dgm:pt modelId="{9C49971D-DBF0-46AD-9FC9-DC979122E1D3}" type="pres">
      <dgm:prSet presAssocID="{6A697E1F-D4B0-4738-BF84-9BAD33058707}" presName="conn2-1" presStyleLbl="parChTrans1D2" presStyleIdx="0" presStyleCnt="2"/>
      <dgm:spPr/>
      <dgm:t>
        <a:bodyPr/>
        <a:lstStyle/>
        <a:p>
          <a:pPr rtl="1"/>
          <a:endParaRPr lang="fa-IR"/>
        </a:p>
      </dgm:t>
    </dgm:pt>
    <dgm:pt modelId="{204F6A62-3EF2-46B8-B3D5-D16B262455BE}" type="pres">
      <dgm:prSet presAssocID="{6A697E1F-D4B0-4738-BF84-9BAD33058707}" presName="connTx" presStyleLbl="parChTrans1D2" presStyleIdx="0" presStyleCnt="2"/>
      <dgm:spPr/>
      <dgm:t>
        <a:bodyPr/>
        <a:lstStyle/>
        <a:p>
          <a:pPr rtl="1"/>
          <a:endParaRPr lang="fa-IR"/>
        </a:p>
      </dgm:t>
    </dgm:pt>
    <dgm:pt modelId="{875DD14D-D960-4501-A746-B6945E56D18C}" type="pres">
      <dgm:prSet presAssocID="{9E2841E9-F514-4955-A0DE-98900912BF8E}" presName="root2" presStyleCnt="0"/>
      <dgm:spPr/>
    </dgm:pt>
    <dgm:pt modelId="{D121EDDA-8B3C-4DCD-AAD8-5D30DAB37B4D}" type="pres">
      <dgm:prSet presAssocID="{9E2841E9-F514-4955-A0DE-98900912BF8E}" presName="LevelTwoTextNode" presStyleLbl="node2" presStyleIdx="0" presStyleCnt="2" custScaleX="23565" custScaleY="33987" custLinFactNeighborX="9959" custLinFactNeighborY="6436">
        <dgm:presLayoutVars>
          <dgm:chPref val="3"/>
        </dgm:presLayoutVars>
      </dgm:prSet>
      <dgm:spPr/>
      <dgm:t>
        <a:bodyPr/>
        <a:lstStyle/>
        <a:p>
          <a:pPr rtl="1"/>
          <a:endParaRPr lang="fa-IR"/>
        </a:p>
      </dgm:t>
    </dgm:pt>
    <dgm:pt modelId="{F6E88711-5C2C-4CF3-802E-307619952D19}" type="pres">
      <dgm:prSet presAssocID="{9E2841E9-F514-4955-A0DE-98900912BF8E}" presName="level3hierChild" presStyleCnt="0"/>
      <dgm:spPr/>
    </dgm:pt>
    <dgm:pt modelId="{3752B14E-EB66-48DC-90C8-F3385BD0CA2F}" type="pres">
      <dgm:prSet presAssocID="{0EAEF0E0-7B74-401C-9979-461390A76E13}" presName="conn2-1" presStyleLbl="parChTrans1D3" presStyleIdx="0" presStyleCnt="7"/>
      <dgm:spPr/>
      <dgm:t>
        <a:bodyPr/>
        <a:lstStyle/>
        <a:p>
          <a:pPr rtl="1"/>
          <a:endParaRPr lang="fa-IR"/>
        </a:p>
      </dgm:t>
    </dgm:pt>
    <dgm:pt modelId="{1A2FDF40-D21C-43C0-A1E3-CDD752DB2599}" type="pres">
      <dgm:prSet presAssocID="{0EAEF0E0-7B74-401C-9979-461390A76E13}" presName="connTx" presStyleLbl="parChTrans1D3" presStyleIdx="0" presStyleCnt="7"/>
      <dgm:spPr/>
      <dgm:t>
        <a:bodyPr/>
        <a:lstStyle/>
        <a:p>
          <a:pPr rtl="1"/>
          <a:endParaRPr lang="fa-IR"/>
        </a:p>
      </dgm:t>
    </dgm:pt>
    <dgm:pt modelId="{A8E97552-C7A7-47BA-B3F6-F171BE14AD60}" type="pres">
      <dgm:prSet presAssocID="{B488270C-4C31-4A83-A385-A9654F09C23F}" presName="root2" presStyleCnt="0"/>
      <dgm:spPr/>
    </dgm:pt>
    <dgm:pt modelId="{70F8299A-E46D-4FAD-823B-5233F53B254A}" type="pres">
      <dgm:prSet presAssocID="{B488270C-4C31-4A83-A385-A9654F09C23F}" presName="LevelTwoTextNode" presStyleLbl="node3" presStyleIdx="0" presStyleCnt="7" custScaleX="105820" custScaleY="36060" custLinFactNeighborX="35376" custLinFactNeighborY="10488">
        <dgm:presLayoutVars>
          <dgm:chPref val="3"/>
        </dgm:presLayoutVars>
      </dgm:prSet>
      <dgm:spPr/>
      <dgm:t>
        <a:bodyPr/>
        <a:lstStyle/>
        <a:p>
          <a:pPr rtl="1"/>
          <a:endParaRPr lang="fa-IR"/>
        </a:p>
      </dgm:t>
    </dgm:pt>
    <dgm:pt modelId="{70016EF3-9D01-4492-BAB6-C3968AE64A91}" type="pres">
      <dgm:prSet presAssocID="{B488270C-4C31-4A83-A385-A9654F09C23F}" presName="level3hierChild" presStyleCnt="0"/>
      <dgm:spPr/>
    </dgm:pt>
    <dgm:pt modelId="{0E0433D1-B9E6-4388-8861-A59B299AAEFD}" type="pres">
      <dgm:prSet presAssocID="{2C54520C-706F-49C4-8FA6-699D0DEA892B}" presName="conn2-1" presStyleLbl="parChTrans1D3" presStyleIdx="1" presStyleCnt="7"/>
      <dgm:spPr/>
      <dgm:t>
        <a:bodyPr/>
        <a:lstStyle/>
        <a:p>
          <a:pPr rtl="1"/>
          <a:endParaRPr lang="fa-IR"/>
        </a:p>
      </dgm:t>
    </dgm:pt>
    <dgm:pt modelId="{FC6B172E-B2E2-44A3-AB65-09C5416C4AE4}" type="pres">
      <dgm:prSet presAssocID="{2C54520C-706F-49C4-8FA6-699D0DEA892B}" presName="connTx" presStyleLbl="parChTrans1D3" presStyleIdx="1" presStyleCnt="7"/>
      <dgm:spPr/>
      <dgm:t>
        <a:bodyPr/>
        <a:lstStyle/>
        <a:p>
          <a:pPr rtl="1"/>
          <a:endParaRPr lang="fa-IR"/>
        </a:p>
      </dgm:t>
    </dgm:pt>
    <dgm:pt modelId="{5E73413B-4426-40BA-85A0-1C6337212A86}" type="pres">
      <dgm:prSet presAssocID="{EDC39F0C-C77C-47AB-B46A-F8C449E8148A}" presName="root2" presStyleCnt="0"/>
      <dgm:spPr/>
    </dgm:pt>
    <dgm:pt modelId="{48BF4542-5768-45EA-A937-DE463E51C15F}" type="pres">
      <dgm:prSet presAssocID="{EDC39F0C-C77C-47AB-B46A-F8C449E8148A}" presName="LevelTwoTextNode" presStyleLbl="node3" presStyleIdx="1" presStyleCnt="7" custScaleX="72979" custScaleY="34710" custLinFactNeighborX="34605" custLinFactNeighborY="-209">
        <dgm:presLayoutVars>
          <dgm:chPref val="3"/>
        </dgm:presLayoutVars>
      </dgm:prSet>
      <dgm:spPr/>
      <dgm:t>
        <a:bodyPr/>
        <a:lstStyle/>
        <a:p>
          <a:pPr rtl="1"/>
          <a:endParaRPr lang="fa-IR"/>
        </a:p>
      </dgm:t>
    </dgm:pt>
    <dgm:pt modelId="{290076A5-18A2-4604-8F26-697AC5D0CD68}" type="pres">
      <dgm:prSet presAssocID="{EDC39F0C-C77C-47AB-B46A-F8C449E8148A}" presName="level3hierChild" presStyleCnt="0"/>
      <dgm:spPr/>
    </dgm:pt>
    <dgm:pt modelId="{E21AE073-9890-4CC1-BD03-5F91B2B4C139}" type="pres">
      <dgm:prSet presAssocID="{4698D8C4-F875-4A01-B761-C199E17481A6}" presName="conn2-1" presStyleLbl="parChTrans1D2" presStyleIdx="1" presStyleCnt="2"/>
      <dgm:spPr/>
      <dgm:t>
        <a:bodyPr/>
        <a:lstStyle/>
        <a:p>
          <a:pPr rtl="1"/>
          <a:endParaRPr lang="fa-IR"/>
        </a:p>
      </dgm:t>
    </dgm:pt>
    <dgm:pt modelId="{F0B6D004-B551-4543-AFC2-FF7EF24854B7}" type="pres">
      <dgm:prSet presAssocID="{4698D8C4-F875-4A01-B761-C199E17481A6}" presName="connTx" presStyleLbl="parChTrans1D2" presStyleIdx="1" presStyleCnt="2"/>
      <dgm:spPr/>
      <dgm:t>
        <a:bodyPr/>
        <a:lstStyle/>
        <a:p>
          <a:pPr rtl="1"/>
          <a:endParaRPr lang="fa-IR"/>
        </a:p>
      </dgm:t>
    </dgm:pt>
    <dgm:pt modelId="{B87FB3D4-6BF8-4318-8313-A46B5CCBDF8F}" type="pres">
      <dgm:prSet presAssocID="{B0361C91-33D1-4323-8573-6D5E30900DC9}" presName="root2" presStyleCnt="0"/>
      <dgm:spPr/>
    </dgm:pt>
    <dgm:pt modelId="{94963480-39C9-4818-BFF3-EC1AC6D6D5E9}" type="pres">
      <dgm:prSet presAssocID="{B0361C91-33D1-4323-8573-6D5E30900DC9}" presName="LevelTwoTextNode" presStyleLbl="node2" presStyleIdx="1" presStyleCnt="2" custScaleX="23565" custScaleY="33987" custLinFactNeighborX="10259" custLinFactNeighborY="-12941">
        <dgm:presLayoutVars>
          <dgm:chPref val="3"/>
        </dgm:presLayoutVars>
      </dgm:prSet>
      <dgm:spPr/>
      <dgm:t>
        <a:bodyPr/>
        <a:lstStyle/>
        <a:p>
          <a:pPr rtl="1"/>
          <a:endParaRPr lang="fa-IR"/>
        </a:p>
      </dgm:t>
    </dgm:pt>
    <dgm:pt modelId="{21CE0097-EE4D-4BCA-9178-794223B179CB}" type="pres">
      <dgm:prSet presAssocID="{B0361C91-33D1-4323-8573-6D5E30900DC9}" presName="level3hierChild" presStyleCnt="0"/>
      <dgm:spPr/>
    </dgm:pt>
    <dgm:pt modelId="{9D766422-0BED-4A5F-9501-39FB2DEF945F}" type="pres">
      <dgm:prSet presAssocID="{EC276584-96D3-49E6-B8F6-E2C999658EC6}" presName="conn2-1" presStyleLbl="parChTrans1D3" presStyleIdx="2" presStyleCnt="7" custScaleX="2000000"/>
      <dgm:spPr/>
      <dgm:t>
        <a:bodyPr/>
        <a:lstStyle/>
        <a:p>
          <a:pPr rtl="1"/>
          <a:endParaRPr lang="fa-IR"/>
        </a:p>
      </dgm:t>
    </dgm:pt>
    <dgm:pt modelId="{3CDC39F8-5FD5-4AD1-B43B-B563E3F75591}" type="pres">
      <dgm:prSet presAssocID="{EC276584-96D3-49E6-B8F6-E2C999658EC6}" presName="connTx" presStyleLbl="parChTrans1D3" presStyleIdx="2" presStyleCnt="7"/>
      <dgm:spPr/>
      <dgm:t>
        <a:bodyPr/>
        <a:lstStyle/>
        <a:p>
          <a:pPr rtl="1"/>
          <a:endParaRPr lang="fa-IR"/>
        </a:p>
      </dgm:t>
    </dgm:pt>
    <dgm:pt modelId="{7E9015B2-54E9-42BB-AF53-295910D01500}" type="pres">
      <dgm:prSet presAssocID="{AF577835-74C8-4297-9499-ACF96A0E1B6D}" presName="root2" presStyleCnt="0"/>
      <dgm:spPr/>
    </dgm:pt>
    <dgm:pt modelId="{D6B51A06-8919-428C-B9B9-E4EA1190782F}" type="pres">
      <dgm:prSet presAssocID="{AF577835-74C8-4297-9499-ACF96A0E1B6D}" presName="LevelTwoTextNode" presStyleLbl="node3" presStyleIdx="2" presStyleCnt="7" custScaleX="44028" custScaleY="29857" custLinFactNeighborX="34214" custLinFactNeighborY="8324">
        <dgm:presLayoutVars>
          <dgm:chPref val="3"/>
        </dgm:presLayoutVars>
      </dgm:prSet>
      <dgm:spPr/>
      <dgm:t>
        <a:bodyPr/>
        <a:lstStyle/>
        <a:p>
          <a:pPr rtl="1"/>
          <a:endParaRPr lang="fa-IR"/>
        </a:p>
      </dgm:t>
    </dgm:pt>
    <dgm:pt modelId="{74380165-E153-435D-B75E-71BF63B4C5A5}" type="pres">
      <dgm:prSet presAssocID="{AF577835-74C8-4297-9499-ACF96A0E1B6D}" presName="level3hierChild" presStyleCnt="0"/>
      <dgm:spPr/>
    </dgm:pt>
    <dgm:pt modelId="{C2EB18D8-EE17-481B-8F69-90D52863BBA7}" type="pres">
      <dgm:prSet presAssocID="{4B6A16E6-2A40-409E-BEC1-D657F9EBEDBD}" presName="conn2-1" presStyleLbl="parChTrans1D3" presStyleIdx="3" presStyleCnt="7" custScaleX="2000000"/>
      <dgm:spPr/>
      <dgm:t>
        <a:bodyPr/>
        <a:lstStyle/>
        <a:p>
          <a:pPr rtl="1"/>
          <a:endParaRPr lang="fa-IR"/>
        </a:p>
      </dgm:t>
    </dgm:pt>
    <dgm:pt modelId="{AD41C883-43D5-4AA8-ABEC-F2B36C72AA77}" type="pres">
      <dgm:prSet presAssocID="{4B6A16E6-2A40-409E-BEC1-D657F9EBEDBD}" presName="connTx" presStyleLbl="parChTrans1D3" presStyleIdx="3" presStyleCnt="7"/>
      <dgm:spPr/>
      <dgm:t>
        <a:bodyPr/>
        <a:lstStyle/>
        <a:p>
          <a:pPr rtl="1"/>
          <a:endParaRPr lang="fa-IR"/>
        </a:p>
      </dgm:t>
    </dgm:pt>
    <dgm:pt modelId="{2ED2BFDD-0BED-49DC-8C49-CDCD26B4FB84}" type="pres">
      <dgm:prSet presAssocID="{5847C3E1-07AF-4361-BFDD-3F30CDC40FFF}" presName="root2" presStyleCnt="0"/>
      <dgm:spPr/>
    </dgm:pt>
    <dgm:pt modelId="{336A2DBB-33A5-4CA5-A104-1599C1D3870E}" type="pres">
      <dgm:prSet presAssocID="{5847C3E1-07AF-4361-BFDD-3F30CDC40FFF}" presName="LevelTwoTextNode" presStyleLbl="node3" presStyleIdx="3" presStyleCnt="7" custScaleX="71878" custScaleY="29857" custLinFactNeighborX="34214" custLinFactNeighborY="-1514">
        <dgm:presLayoutVars>
          <dgm:chPref val="3"/>
        </dgm:presLayoutVars>
      </dgm:prSet>
      <dgm:spPr/>
      <dgm:t>
        <a:bodyPr/>
        <a:lstStyle/>
        <a:p>
          <a:pPr rtl="1"/>
          <a:endParaRPr lang="fa-IR"/>
        </a:p>
      </dgm:t>
    </dgm:pt>
    <dgm:pt modelId="{BC4DDDBE-01AA-451D-8DD0-AB42CE593622}" type="pres">
      <dgm:prSet presAssocID="{5847C3E1-07AF-4361-BFDD-3F30CDC40FFF}" presName="level3hierChild" presStyleCnt="0"/>
      <dgm:spPr/>
    </dgm:pt>
    <dgm:pt modelId="{B63CD469-0F77-4886-A6C9-D2F8E1553CCB}" type="pres">
      <dgm:prSet presAssocID="{29831C70-D75A-4802-96F3-97E61B4BE740}" presName="conn2-1" presStyleLbl="parChTrans1D3" presStyleIdx="4" presStyleCnt="7" custScaleX="2000000"/>
      <dgm:spPr/>
      <dgm:t>
        <a:bodyPr/>
        <a:lstStyle/>
        <a:p>
          <a:pPr rtl="1"/>
          <a:endParaRPr lang="fa-IR"/>
        </a:p>
      </dgm:t>
    </dgm:pt>
    <dgm:pt modelId="{BE8554B4-8888-4C66-8708-E588E5F15097}" type="pres">
      <dgm:prSet presAssocID="{29831C70-D75A-4802-96F3-97E61B4BE740}" presName="connTx" presStyleLbl="parChTrans1D3" presStyleIdx="4" presStyleCnt="7"/>
      <dgm:spPr/>
      <dgm:t>
        <a:bodyPr/>
        <a:lstStyle/>
        <a:p>
          <a:pPr rtl="1"/>
          <a:endParaRPr lang="fa-IR"/>
        </a:p>
      </dgm:t>
    </dgm:pt>
    <dgm:pt modelId="{E3CFEA33-5727-45DE-9897-02D9590C53E0}" type="pres">
      <dgm:prSet presAssocID="{984736E3-A74F-44F2-B50B-DEB0EEA30AA3}" presName="root2" presStyleCnt="0"/>
      <dgm:spPr/>
    </dgm:pt>
    <dgm:pt modelId="{68ECB66A-BD31-443E-9F8C-F59735EDBC66}" type="pres">
      <dgm:prSet presAssocID="{984736E3-A74F-44F2-B50B-DEB0EEA30AA3}" presName="LevelTwoTextNode" presStyleLbl="node3" presStyleIdx="4" presStyleCnt="7" custScaleX="138633" custScaleY="29692" custLinFactNeighborX="34214" custLinFactNeighborY="-12382">
        <dgm:presLayoutVars>
          <dgm:chPref val="3"/>
        </dgm:presLayoutVars>
      </dgm:prSet>
      <dgm:spPr/>
      <dgm:t>
        <a:bodyPr/>
        <a:lstStyle/>
        <a:p>
          <a:pPr rtl="1"/>
          <a:endParaRPr lang="fa-IR"/>
        </a:p>
      </dgm:t>
    </dgm:pt>
    <dgm:pt modelId="{094571C6-C088-40BC-8E93-1462C538CE19}" type="pres">
      <dgm:prSet presAssocID="{984736E3-A74F-44F2-B50B-DEB0EEA30AA3}" presName="level3hierChild" presStyleCnt="0"/>
      <dgm:spPr/>
    </dgm:pt>
    <dgm:pt modelId="{C68F1026-8FA8-4A1B-8AF2-06D7A5930A97}" type="pres">
      <dgm:prSet presAssocID="{9A3CEC4D-14EA-4A22-A977-E64692A3FEB1}" presName="conn2-1" presStyleLbl="parChTrans1D3" presStyleIdx="5" presStyleCnt="7" custScaleX="2000000"/>
      <dgm:spPr/>
      <dgm:t>
        <a:bodyPr/>
        <a:lstStyle/>
        <a:p>
          <a:pPr rtl="1"/>
          <a:endParaRPr lang="fa-IR"/>
        </a:p>
      </dgm:t>
    </dgm:pt>
    <dgm:pt modelId="{8F4D64CC-B5F7-4B04-B96F-108494CBD5F3}" type="pres">
      <dgm:prSet presAssocID="{9A3CEC4D-14EA-4A22-A977-E64692A3FEB1}" presName="connTx" presStyleLbl="parChTrans1D3" presStyleIdx="5" presStyleCnt="7"/>
      <dgm:spPr/>
      <dgm:t>
        <a:bodyPr/>
        <a:lstStyle/>
        <a:p>
          <a:pPr rtl="1"/>
          <a:endParaRPr lang="fa-IR"/>
        </a:p>
      </dgm:t>
    </dgm:pt>
    <dgm:pt modelId="{E3A556EC-936E-4F99-9D8D-EC5DDC550C14}" type="pres">
      <dgm:prSet presAssocID="{6648E4FE-85FF-491B-8927-12BA548CBEFB}" presName="root2" presStyleCnt="0"/>
      <dgm:spPr/>
    </dgm:pt>
    <dgm:pt modelId="{890E0FBA-D0CF-45FC-A49F-C2009FAE7080}" type="pres">
      <dgm:prSet presAssocID="{6648E4FE-85FF-491B-8927-12BA548CBEFB}" presName="LevelTwoTextNode" presStyleLbl="node3" presStyleIdx="5" presStyleCnt="7" custScaleX="74157" custScaleY="29857" custLinFactNeighborX="34214" custLinFactNeighborY="-21885">
        <dgm:presLayoutVars>
          <dgm:chPref val="3"/>
        </dgm:presLayoutVars>
      </dgm:prSet>
      <dgm:spPr/>
      <dgm:t>
        <a:bodyPr/>
        <a:lstStyle/>
        <a:p>
          <a:pPr rtl="1"/>
          <a:endParaRPr lang="fa-IR"/>
        </a:p>
      </dgm:t>
    </dgm:pt>
    <dgm:pt modelId="{295CC340-D90C-4AC5-BA68-6F29CD940234}" type="pres">
      <dgm:prSet presAssocID="{6648E4FE-85FF-491B-8927-12BA548CBEFB}" presName="level3hierChild" presStyleCnt="0"/>
      <dgm:spPr/>
    </dgm:pt>
    <dgm:pt modelId="{385E1E23-2E2C-42D3-A716-C6F5FF0436F8}" type="pres">
      <dgm:prSet presAssocID="{F69AF0F9-EA04-4ADC-8D96-B0E1EE3CAC49}" presName="conn2-1" presStyleLbl="parChTrans1D3" presStyleIdx="6" presStyleCnt="7" custScaleX="2000000"/>
      <dgm:spPr/>
      <dgm:t>
        <a:bodyPr/>
        <a:lstStyle/>
        <a:p>
          <a:pPr rtl="1"/>
          <a:endParaRPr lang="fa-IR"/>
        </a:p>
      </dgm:t>
    </dgm:pt>
    <dgm:pt modelId="{AEFD4FD1-68C5-4474-BB90-39D1839A03D0}" type="pres">
      <dgm:prSet presAssocID="{F69AF0F9-EA04-4ADC-8D96-B0E1EE3CAC49}" presName="connTx" presStyleLbl="parChTrans1D3" presStyleIdx="6" presStyleCnt="7"/>
      <dgm:spPr/>
      <dgm:t>
        <a:bodyPr/>
        <a:lstStyle/>
        <a:p>
          <a:pPr rtl="1"/>
          <a:endParaRPr lang="fa-IR"/>
        </a:p>
      </dgm:t>
    </dgm:pt>
    <dgm:pt modelId="{A4D1BCC0-0E70-42DD-B7AB-0F62118EA400}" type="pres">
      <dgm:prSet presAssocID="{0711B171-074C-485C-BA6F-A01C02A294CA}" presName="root2" presStyleCnt="0"/>
      <dgm:spPr/>
    </dgm:pt>
    <dgm:pt modelId="{82C6E443-0A69-4CD3-92F8-29C30AC33C81}" type="pres">
      <dgm:prSet presAssocID="{0711B171-074C-485C-BA6F-A01C02A294CA}" presName="LevelTwoTextNode" presStyleLbl="node3" presStyleIdx="6" presStyleCnt="7" custScaleX="125835" custScaleY="29857" custLinFactNeighborX="34214" custLinFactNeighborY="-32973">
        <dgm:presLayoutVars>
          <dgm:chPref val="3"/>
        </dgm:presLayoutVars>
      </dgm:prSet>
      <dgm:spPr/>
      <dgm:t>
        <a:bodyPr/>
        <a:lstStyle/>
        <a:p>
          <a:pPr rtl="1"/>
          <a:endParaRPr lang="fa-IR"/>
        </a:p>
      </dgm:t>
    </dgm:pt>
    <dgm:pt modelId="{AF4EFA62-58AD-49CC-AC87-9EC0093D8CEE}" type="pres">
      <dgm:prSet presAssocID="{0711B171-074C-485C-BA6F-A01C02A294CA}" presName="level3hierChild" presStyleCnt="0"/>
      <dgm:spPr/>
    </dgm:pt>
  </dgm:ptLst>
  <dgm:cxnLst>
    <dgm:cxn modelId="{FF7F05F9-FF6D-4568-AB55-9D8BB48B3FE8}" type="presOf" srcId="{EDC39F0C-C77C-47AB-B46A-F8C449E8148A}" destId="{48BF4542-5768-45EA-A937-DE463E51C15F}" srcOrd="0" destOrd="0" presId="urn:microsoft.com/office/officeart/2005/8/layout/hierarchy2"/>
    <dgm:cxn modelId="{89ACA2AA-A160-4143-89F5-8FBC9C9A6284}" type="presOf" srcId="{4B6A16E6-2A40-409E-BEC1-D657F9EBEDBD}" destId="{C2EB18D8-EE17-481B-8F69-90D52863BBA7}" srcOrd="0" destOrd="0" presId="urn:microsoft.com/office/officeart/2005/8/layout/hierarchy2"/>
    <dgm:cxn modelId="{D67DD10D-AD68-4071-A52D-7E03A2E6F43A}" type="presOf" srcId="{6A697E1F-D4B0-4738-BF84-9BAD33058707}" destId="{204F6A62-3EF2-46B8-B3D5-D16B262455BE}" srcOrd="1" destOrd="0" presId="urn:microsoft.com/office/officeart/2005/8/layout/hierarchy2"/>
    <dgm:cxn modelId="{1B5264BE-8B0A-480A-95E8-F358CBA8A208}" type="presOf" srcId="{9A3CEC4D-14EA-4A22-A977-E64692A3FEB1}" destId="{8F4D64CC-B5F7-4B04-B96F-108494CBD5F3}" srcOrd="1" destOrd="0" presId="urn:microsoft.com/office/officeart/2005/8/layout/hierarchy2"/>
    <dgm:cxn modelId="{9EDD3B6B-F8B8-456B-B77D-6EFB0E9F9C5E}" type="presOf" srcId="{0EAEF0E0-7B74-401C-9979-461390A76E13}" destId="{1A2FDF40-D21C-43C0-A1E3-CDD752DB2599}" srcOrd="1" destOrd="0" presId="urn:microsoft.com/office/officeart/2005/8/layout/hierarchy2"/>
    <dgm:cxn modelId="{6BA7B901-E22C-4DEB-A7A2-0C8BF74165BD}" type="presOf" srcId="{0EAEF0E0-7B74-401C-9979-461390A76E13}" destId="{3752B14E-EB66-48DC-90C8-F3385BD0CA2F}" srcOrd="0" destOrd="0" presId="urn:microsoft.com/office/officeart/2005/8/layout/hierarchy2"/>
    <dgm:cxn modelId="{C9811303-3593-4FA1-A93D-5EEB7B056CD5}" type="presOf" srcId="{B0361C91-33D1-4323-8573-6D5E30900DC9}" destId="{94963480-39C9-4818-BFF3-EC1AC6D6D5E9}" srcOrd="0" destOrd="0" presId="urn:microsoft.com/office/officeart/2005/8/layout/hierarchy2"/>
    <dgm:cxn modelId="{65B6CED0-B785-4936-84DC-63C6574F984A}" type="presOf" srcId="{F69AF0F9-EA04-4ADC-8D96-B0E1EE3CAC49}" destId="{385E1E23-2E2C-42D3-A716-C6F5FF0436F8}" srcOrd="0" destOrd="0" presId="urn:microsoft.com/office/officeart/2005/8/layout/hierarchy2"/>
    <dgm:cxn modelId="{83EA99A1-2D09-4823-B22B-76AF90A9C06F}" type="presOf" srcId="{2C54520C-706F-49C4-8FA6-699D0DEA892B}" destId="{0E0433D1-B9E6-4388-8861-A59B299AAEFD}" srcOrd="0" destOrd="0" presId="urn:microsoft.com/office/officeart/2005/8/layout/hierarchy2"/>
    <dgm:cxn modelId="{4029B46B-906C-4F7F-B171-49254E8D45D5}" srcId="{B0361C91-33D1-4323-8573-6D5E30900DC9}" destId="{6648E4FE-85FF-491B-8927-12BA548CBEFB}" srcOrd="3" destOrd="0" parTransId="{9A3CEC4D-14EA-4A22-A977-E64692A3FEB1}" sibTransId="{44D76695-122B-409E-B89E-CB4953E8503A}"/>
    <dgm:cxn modelId="{A98456CA-B2AC-4992-BFAE-769BB2A9134B}" srcId="{AED8A0F5-6B04-470E-9931-6A0A80A8EFD9}" destId="{9E2841E9-F514-4955-A0DE-98900912BF8E}" srcOrd="0" destOrd="0" parTransId="{6A697E1F-D4B0-4738-BF84-9BAD33058707}" sibTransId="{8B16E7A3-8D68-4B7C-91B4-48BAC1353E97}"/>
    <dgm:cxn modelId="{B82C6C95-42B8-4014-B2AD-C67F2C2F5B56}" srcId="{9E2841E9-F514-4955-A0DE-98900912BF8E}" destId="{EDC39F0C-C77C-47AB-B46A-F8C449E8148A}" srcOrd="1" destOrd="0" parTransId="{2C54520C-706F-49C4-8FA6-699D0DEA892B}" sibTransId="{A7B03EC2-F219-4862-8EC3-0678609BF795}"/>
    <dgm:cxn modelId="{D32020BC-BF8A-4531-862D-4FA41EB7B87B}" srcId="{AED8A0F5-6B04-470E-9931-6A0A80A8EFD9}" destId="{B0361C91-33D1-4323-8573-6D5E30900DC9}" srcOrd="1" destOrd="0" parTransId="{4698D8C4-F875-4A01-B761-C199E17481A6}" sibTransId="{0E8831AC-9EDD-4306-A217-DDA376886CFC}"/>
    <dgm:cxn modelId="{5EF021DE-8691-4F1E-B399-1FB63A81E43E}" type="presOf" srcId="{EC276584-96D3-49E6-B8F6-E2C999658EC6}" destId="{3CDC39F8-5FD5-4AD1-B43B-B563E3F75591}" srcOrd="1" destOrd="0" presId="urn:microsoft.com/office/officeart/2005/8/layout/hierarchy2"/>
    <dgm:cxn modelId="{EDD167F5-E61E-442E-A4FE-2C389A22A5FD}" type="presOf" srcId="{9A3CEC4D-14EA-4A22-A977-E64692A3FEB1}" destId="{C68F1026-8FA8-4A1B-8AF2-06D7A5930A97}" srcOrd="0" destOrd="0" presId="urn:microsoft.com/office/officeart/2005/8/layout/hierarchy2"/>
    <dgm:cxn modelId="{9C959FFF-EBD0-4FEE-A15A-104B992C2F4B}" srcId="{B0361C91-33D1-4323-8573-6D5E30900DC9}" destId="{5847C3E1-07AF-4361-BFDD-3F30CDC40FFF}" srcOrd="1" destOrd="0" parTransId="{4B6A16E6-2A40-409E-BEC1-D657F9EBEDBD}" sibTransId="{35B1946C-06E8-4CCB-92C2-FB6B8F8E3571}"/>
    <dgm:cxn modelId="{C902D0D8-A005-47C8-9F66-94F93C001B6F}" type="presOf" srcId="{2C54520C-706F-49C4-8FA6-699D0DEA892B}" destId="{FC6B172E-B2E2-44A3-AB65-09C5416C4AE4}" srcOrd="1" destOrd="0" presId="urn:microsoft.com/office/officeart/2005/8/layout/hierarchy2"/>
    <dgm:cxn modelId="{18C2CEBC-3DEF-49CA-9270-2A932A975D5A}" srcId="{9E2841E9-F514-4955-A0DE-98900912BF8E}" destId="{B488270C-4C31-4A83-A385-A9654F09C23F}" srcOrd="0" destOrd="0" parTransId="{0EAEF0E0-7B74-401C-9979-461390A76E13}" sibTransId="{0F206E0E-285D-4DC6-8D5B-651E2B735383}"/>
    <dgm:cxn modelId="{579D8597-8F08-4F8A-B2CD-A156B383F855}" type="presOf" srcId="{EC276584-96D3-49E6-B8F6-E2C999658EC6}" destId="{9D766422-0BED-4A5F-9501-39FB2DEF945F}" srcOrd="0" destOrd="0" presId="urn:microsoft.com/office/officeart/2005/8/layout/hierarchy2"/>
    <dgm:cxn modelId="{0757CB03-92EE-4443-AF13-E10A7B3E9D2E}" type="presOf" srcId="{0711B171-074C-485C-BA6F-A01C02A294CA}" destId="{82C6E443-0A69-4CD3-92F8-29C30AC33C81}" srcOrd="0" destOrd="0" presId="urn:microsoft.com/office/officeart/2005/8/layout/hierarchy2"/>
    <dgm:cxn modelId="{773FE481-ED09-4066-ABE1-810BD8D4FCA6}" type="presOf" srcId="{B488270C-4C31-4A83-A385-A9654F09C23F}" destId="{70F8299A-E46D-4FAD-823B-5233F53B254A}" srcOrd="0" destOrd="0" presId="urn:microsoft.com/office/officeart/2005/8/layout/hierarchy2"/>
    <dgm:cxn modelId="{C20E6E25-9CFB-474E-91ED-21B62652C1F0}" type="presOf" srcId="{4698D8C4-F875-4A01-B761-C199E17481A6}" destId="{F0B6D004-B551-4543-AFC2-FF7EF24854B7}" srcOrd="1" destOrd="0" presId="urn:microsoft.com/office/officeart/2005/8/layout/hierarchy2"/>
    <dgm:cxn modelId="{91D99D13-B9CB-44FB-B2C0-F6A079727F10}" type="presOf" srcId="{29831C70-D75A-4802-96F3-97E61B4BE740}" destId="{BE8554B4-8888-4C66-8708-E588E5F15097}" srcOrd="1" destOrd="0" presId="urn:microsoft.com/office/officeart/2005/8/layout/hierarchy2"/>
    <dgm:cxn modelId="{4F40C148-E2AA-4342-B37E-0E445C963EF1}" srcId="{B0361C91-33D1-4323-8573-6D5E30900DC9}" destId="{0711B171-074C-485C-BA6F-A01C02A294CA}" srcOrd="4" destOrd="0" parTransId="{F69AF0F9-EA04-4ADC-8D96-B0E1EE3CAC49}" sibTransId="{D646A194-7BE9-4768-8938-1AF05FB2CDCD}"/>
    <dgm:cxn modelId="{11772BEC-19C8-4149-B8E3-782F11BA4F8C}" type="presOf" srcId="{984736E3-A74F-44F2-B50B-DEB0EEA30AA3}" destId="{68ECB66A-BD31-443E-9F8C-F59735EDBC66}" srcOrd="0" destOrd="0" presId="urn:microsoft.com/office/officeart/2005/8/layout/hierarchy2"/>
    <dgm:cxn modelId="{DF3ACD8C-7515-466C-BB19-7E7A60E806FF}" type="presOf" srcId="{4698D8C4-F875-4A01-B761-C199E17481A6}" destId="{E21AE073-9890-4CC1-BD03-5F91B2B4C139}" srcOrd="0" destOrd="0" presId="urn:microsoft.com/office/officeart/2005/8/layout/hierarchy2"/>
    <dgm:cxn modelId="{A250104F-F748-453D-8865-B8070D92DAE1}" srcId="{B0361C91-33D1-4323-8573-6D5E30900DC9}" destId="{984736E3-A74F-44F2-B50B-DEB0EEA30AA3}" srcOrd="2" destOrd="0" parTransId="{29831C70-D75A-4802-96F3-97E61B4BE740}" sibTransId="{E4EA9C62-A5A9-4E82-A7FB-E944326D3E8B}"/>
    <dgm:cxn modelId="{C8934330-C681-4650-AD59-DC1C9C283E62}" type="presOf" srcId="{9E2841E9-F514-4955-A0DE-98900912BF8E}" destId="{D121EDDA-8B3C-4DCD-AAD8-5D30DAB37B4D}" srcOrd="0" destOrd="0" presId="urn:microsoft.com/office/officeart/2005/8/layout/hierarchy2"/>
    <dgm:cxn modelId="{9D3B1A9D-FAD1-4F60-9127-5B5561CA3BDB}" type="presOf" srcId="{00DA7D80-D20A-48E3-9DB9-151EA07D4381}" destId="{55603E2A-0E85-4B5B-BFB1-0F93DA174EE9}" srcOrd="0" destOrd="0" presId="urn:microsoft.com/office/officeart/2005/8/layout/hierarchy2"/>
    <dgm:cxn modelId="{F2B57A8F-0F38-4FB9-809F-B69F7E8DC5F1}" type="presOf" srcId="{AF577835-74C8-4297-9499-ACF96A0E1B6D}" destId="{D6B51A06-8919-428C-B9B9-E4EA1190782F}" srcOrd="0" destOrd="0" presId="urn:microsoft.com/office/officeart/2005/8/layout/hierarchy2"/>
    <dgm:cxn modelId="{8D340037-8D2B-4627-B482-B121B774C74E}" type="presOf" srcId="{6A697E1F-D4B0-4738-BF84-9BAD33058707}" destId="{9C49971D-DBF0-46AD-9FC9-DC979122E1D3}" srcOrd="0" destOrd="0" presId="urn:microsoft.com/office/officeart/2005/8/layout/hierarchy2"/>
    <dgm:cxn modelId="{29C85A5C-E15D-4B41-9DE7-99262E89C037}" type="presOf" srcId="{AED8A0F5-6B04-470E-9931-6A0A80A8EFD9}" destId="{D5718F4D-EFC3-4C36-8023-503D23D582D5}" srcOrd="0" destOrd="0" presId="urn:microsoft.com/office/officeart/2005/8/layout/hierarchy2"/>
    <dgm:cxn modelId="{B502C2EE-C688-4D6F-901A-CA9C7E5227E1}" srcId="{00DA7D80-D20A-48E3-9DB9-151EA07D4381}" destId="{AED8A0F5-6B04-470E-9931-6A0A80A8EFD9}" srcOrd="0" destOrd="0" parTransId="{798B3018-B5A7-4C17-91BA-27ACCA4645B9}" sibTransId="{DE393774-8DA7-4A57-B360-5F2D4742CB2B}"/>
    <dgm:cxn modelId="{F82B0AC1-38DD-4117-ADC4-43F80808CDCB}" type="presOf" srcId="{5847C3E1-07AF-4361-BFDD-3F30CDC40FFF}" destId="{336A2DBB-33A5-4CA5-A104-1599C1D3870E}" srcOrd="0" destOrd="0" presId="urn:microsoft.com/office/officeart/2005/8/layout/hierarchy2"/>
    <dgm:cxn modelId="{BD7678BA-29A4-4357-BCBE-076AF505B33C}" type="presOf" srcId="{4B6A16E6-2A40-409E-BEC1-D657F9EBEDBD}" destId="{AD41C883-43D5-4AA8-ABEC-F2B36C72AA77}" srcOrd="1" destOrd="0" presId="urn:microsoft.com/office/officeart/2005/8/layout/hierarchy2"/>
    <dgm:cxn modelId="{1D2C9CB4-D991-4116-B6C3-53F343A9A1BA}" type="presOf" srcId="{6648E4FE-85FF-491B-8927-12BA548CBEFB}" destId="{890E0FBA-D0CF-45FC-A49F-C2009FAE7080}" srcOrd="0" destOrd="0" presId="urn:microsoft.com/office/officeart/2005/8/layout/hierarchy2"/>
    <dgm:cxn modelId="{24FC7019-2A34-4BEC-B865-0F62565CA955}" type="presOf" srcId="{29831C70-D75A-4802-96F3-97E61B4BE740}" destId="{B63CD469-0F77-4886-A6C9-D2F8E1553CCB}" srcOrd="0" destOrd="0" presId="urn:microsoft.com/office/officeart/2005/8/layout/hierarchy2"/>
    <dgm:cxn modelId="{2290D479-9E06-4C1C-B10D-A458CCABC450}" srcId="{B0361C91-33D1-4323-8573-6D5E30900DC9}" destId="{AF577835-74C8-4297-9499-ACF96A0E1B6D}" srcOrd="0" destOrd="0" parTransId="{EC276584-96D3-49E6-B8F6-E2C999658EC6}" sibTransId="{2125D9CE-5491-4A81-B17F-2F3225389B5A}"/>
    <dgm:cxn modelId="{B6B8A35C-EC41-4216-B1A2-1A32F13780CC}" type="presOf" srcId="{F69AF0F9-EA04-4ADC-8D96-B0E1EE3CAC49}" destId="{AEFD4FD1-68C5-4474-BB90-39D1839A03D0}" srcOrd="1" destOrd="0" presId="urn:microsoft.com/office/officeart/2005/8/layout/hierarchy2"/>
    <dgm:cxn modelId="{FC44F500-7D41-452A-8A82-9927E1E3C0EE}" type="presParOf" srcId="{55603E2A-0E85-4B5B-BFB1-0F93DA174EE9}" destId="{C9F1A07E-3EA4-4621-AB7F-084731D5C76C}" srcOrd="0" destOrd="0" presId="urn:microsoft.com/office/officeart/2005/8/layout/hierarchy2"/>
    <dgm:cxn modelId="{E8AA2117-FF0E-4229-B9C2-54F604EA1B00}" type="presParOf" srcId="{C9F1A07E-3EA4-4621-AB7F-084731D5C76C}" destId="{D5718F4D-EFC3-4C36-8023-503D23D582D5}" srcOrd="0" destOrd="0" presId="urn:microsoft.com/office/officeart/2005/8/layout/hierarchy2"/>
    <dgm:cxn modelId="{94D502C8-0871-4FC2-A98A-D4705E628254}" type="presParOf" srcId="{C9F1A07E-3EA4-4621-AB7F-084731D5C76C}" destId="{7535F737-66A8-4C51-8331-DA5B0FC5AD03}" srcOrd="1" destOrd="0" presId="urn:microsoft.com/office/officeart/2005/8/layout/hierarchy2"/>
    <dgm:cxn modelId="{343AA12F-591C-4E7A-8BA7-EA023DDE1A7A}" type="presParOf" srcId="{7535F737-66A8-4C51-8331-DA5B0FC5AD03}" destId="{9C49971D-DBF0-46AD-9FC9-DC979122E1D3}" srcOrd="0" destOrd="0" presId="urn:microsoft.com/office/officeart/2005/8/layout/hierarchy2"/>
    <dgm:cxn modelId="{B9BD8E35-E815-4B10-9B49-1D39C37F433B}" type="presParOf" srcId="{9C49971D-DBF0-46AD-9FC9-DC979122E1D3}" destId="{204F6A62-3EF2-46B8-B3D5-D16B262455BE}" srcOrd="0" destOrd="0" presId="urn:microsoft.com/office/officeart/2005/8/layout/hierarchy2"/>
    <dgm:cxn modelId="{7D0BB709-FB01-4CC7-AED9-15B4AC19D075}" type="presParOf" srcId="{7535F737-66A8-4C51-8331-DA5B0FC5AD03}" destId="{875DD14D-D960-4501-A746-B6945E56D18C}" srcOrd="1" destOrd="0" presId="urn:microsoft.com/office/officeart/2005/8/layout/hierarchy2"/>
    <dgm:cxn modelId="{99A5028C-BEE2-4962-94AC-877480F0996B}" type="presParOf" srcId="{875DD14D-D960-4501-A746-B6945E56D18C}" destId="{D121EDDA-8B3C-4DCD-AAD8-5D30DAB37B4D}" srcOrd="0" destOrd="0" presId="urn:microsoft.com/office/officeart/2005/8/layout/hierarchy2"/>
    <dgm:cxn modelId="{1AF1C5D9-A3AB-4D7B-958E-0DFEEA049403}" type="presParOf" srcId="{875DD14D-D960-4501-A746-B6945E56D18C}" destId="{F6E88711-5C2C-4CF3-802E-307619952D19}" srcOrd="1" destOrd="0" presId="urn:microsoft.com/office/officeart/2005/8/layout/hierarchy2"/>
    <dgm:cxn modelId="{87D0DCA9-9F78-44F4-A3D3-19E80C6537D5}" type="presParOf" srcId="{F6E88711-5C2C-4CF3-802E-307619952D19}" destId="{3752B14E-EB66-48DC-90C8-F3385BD0CA2F}" srcOrd="0" destOrd="0" presId="urn:microsoft.com/office/officeart/2005/8/layout/hierarchy2"/>
    <dgm:cxn modelId="{26F74F85-0200-4457-BD37-BDB7AB4596D1}" type="presParOf" srcId="{3752B14E-EB66-48DC-90C8-F3385BD0CA2F}" destId="{1A2FDF40-D21C-43C0-A1E3-CDD752DB2599}" srcOrd="0" destOrd="0" presId="urn:microsoft.com/office/officeart/2005/8/layout/hierarchy2"/>
    <dgm:cxn modelId="{77C4C179-996D-4BCB-9F0E-94DDE3662A0F}" type="presParOf" srcId="{F6E88711-5C2C-4CF3-802E-307619952D19}" destId="{A8E97552-C7A7-47BA-B3F6-F171BE14AD60}" srcOrd="1" destOrd="0" presId="urn:microsoft.com/office/officeart/2005/8/layout/hierarchy2"/>
    <dgm:cxn modelId="{78B22349-E148-42A9-96E8-27A5628EDAB9}" type="presParOf" srcId="{A8E97552-C7A7-47BA-B3F6-F171BE14AD60}" destId="{70F8299A-E46D-4FAD-823B-5233F53B254A}" srcOrd="0" destOrd="0" presId="urn:microsoft.com/office/officeart/2005/8/layout/hierarchy2"/>
    <dgm:cxn modelId="{352E5566-0C93-4898-AFFB-138E472CA45B}" type="presParOf" srcId="{A8E97552-C7A7-47BA-B3F6-F171BE14AD60}" destId="{70016EF3-9D01-4492-BAB6-C3968AE64A91}" srcOrd="1" destOrd="0" presId="urn:microsoft.com/office/officeart/2005/8/layout/hierarchy2"/>
    <dgm:cxn modelId="{88FCED9C-138E-4CE2-AC9D-4FD3AAF87E27}" type="presParOf" srcId="{F6E88711-5C2C-4CF3-802E-307619952D19}" destId="{0E0433D1-B9E6-4388-8861-A59B299AAEFD}" srcOrd="2" destOrd="0" presId="urn:microsoft.com/office/officeart/2005/8/layout/hierarchy2"/>
    <dgm:cxn modelId="{523F5ACD-289D-4582-BA1F-CF4E9F1128E5}" type="presParOf" srcId="{0E0433D1-B9E6-4388-8861-A59B299AAEFD}" destId="{FC6B172E-B2E2-44A3-AB65-09C5416C4AE4}" srcOrd="0" destOrd="0" presId="urn:microsoft.com/office/officeart/2005/8/layout/hierarchy2"/>
    <dgm:cxn modelId="{7E6A3348-97A6-4C9D-99C4-82068B582DED}" type="presParOf" srcId="{F6E88711-5C2C-4CF3-802E-307619952D19}" destId="{5E73413B-4426-40BA-85A0-1C6337212A86}" srcOrd="3" destOrd="0" presId="urn:microsoft.com/office/officeart/2005/8/layout/hierarchy2"/>
    <dgm:cxn modelId="{4B387C3F-8C59-4B22-BDCB-723C94EB705B}" type="presParOf" srcId="{5E73413B-4426-40BA-85A0-1C6337212A86}" destId="{48BF4542-5768-45EA-A937-DE463E51C15F}" srcOrd="0" destOrd="0" presId="urn:microsoft.com/office/officeart/2005/8/layout/hierarchy2"/>
    <dgm:cxn modelId="{DEC83BD8-58E3-41AA-84E9-B69E8C67AEE5}" type="presParOf" srcId="{5E73413B-4426-40BA-85A0-1C6337212A86}" destId="{290076A5-18A2-4604-8F26-697AC5D0CD68}" srcOrd="1" destOrd="0" presId="urn:microsoft.com/office/officeart/2005/8/layout/hierarchy2"/>
    <dgm:cxn modelId="{E8B2C063-71A6-4923-827B-FA1A2001D557}" type="presParOf" srcId="{7535F737-66A8-4C51-8331-DA5B0FC5AD03}" destId="{E21AE073-9890-4CC1-BD03-5F91B2B4C139}" srcOrd="2" destOrd="0" presId="urn:microsoft.com/office/officeart/2005/8/layout/hierarchy2"/>
    <dgm:cxn modelId="{5F42B44C-C4B8-45DA-9DF1-71B98897774F}" type="presParOf" srcId="{E21AE073-9890-4CC1-BD03-5F91B2B4C139}" destId="{F0B6D004-B551-4543-AFC2-FF7EF24854B7}" srcOrd="0" destOrd="0" presId="urn:microsoft.com/office/officeart/2005/8/layout/hierarchy2"/>
    <dgm:cxn modelId="{43973437-F3FB-4215-B872-87DF858D5D3E}" type="presParOf" srcId="{7535F737-66A8-4C51-8331-DA5B0FC5AD03}" destId="{B87FB3D4-6BF8-4318-8313-A46B5CCBDF8F}" srcOrd="3" destOrd="0" presId="urn:microsoft.com/office/officeart/2005/8/layout/hierarchy2"/>
    <dgm:cxn modelId="{D4AB2452-E7CF-4FE1-A4EC-C4EDD9E67226}" type="presParOf" srcId="{B87FB3D4-6BF8-4318-8313-A46B5CCBDF8F}" destId="{94963480-39C9-4818-BFF3-EC1AC6D6D5E9}" srcOrd="0" destOrd="0" presId="urn:microsoft.com/office/officeart/2005/8/layout/hierarchy2"/>
    <dgm:cxn modelId="{20BDB98E-7107-4C48-8F76-D3524AD04DB1}" type="presParOf" srcId="{B87FB3D4-6BF8-4318-8313-A46B5CCBDF8F}" destId="{21CE0097-EE4D-4BCA-9178-794223B179CB}" srcOrd="1" destOrd="0" presId="urn:microsoft.com/office/officeart/2005/8/layout/hierarchy2"/>
    <dgm:cxn modelId="{5F169EA1-1D0F-48F2-AA64-2820672E8CFE}" type="presParOf" srcId="{21CE0097-EE4D-4BCA-9178-794223B179CB}" destId="{9D766422-0BED-4A5F-9501-39FB2DEF945F}" srcOrd="0" destOrd="0" presId="urn:microsoft.com/office/officeart/2005/8/layout/hierarchy2"/>
    <dgm:cxn modelId="{9B82C0B9-385F-41D7-8432-02CD3009FA86}" type="presParOf" srcId="{9D766422-0BED-4A5F-9501-39FB2DEF945F}" destId="{3CDC39F8-5FD5-4AD1-B43B-B563E3F75591}" srcOrd="0" destOrd="0" presId="urn:microsoft.com/office/officeart/2005/8/layout/hierarchy2"/>
    <dgm:cxn modelId="{BF7BE682-AD19-4ABE-9AEC-60DC76F2614E}" type="presParOf" srcId="{21CE0097-EE4D-4BCA-9178-794223B179CB}" destId="{7E9015B2-54E9-42BB-AF53-295910D01500}" srcOrd="1" destOrd="0" presId="urn:microsoft.com/office/officeart/2005/8/layout/hierarchy2"/>
    <dgm:cxn modelId="{5DA046AB-5C9B-4267-8622-C58F9B8ECCC7}" type="presParOf" srcId="{7E9015B2-54E9-42BB-AF53-295910D01500}" destId="{D6B51A06-8919-428C-B9B9-E4EA1190782F}" srcOrd="0" destOrd="0" presId="urn:microsoft.com/office/officeart/2005/8/layout/hierarchy2"/>
    <dgm:cxn modelId="{01D5F64A-53A1-44C4-9816-E771FB852138}" type="presParOf" srcId="{7E9015B2-54E9-42BB-AF53-295910D01500}" destId="{74380165-E153-435D-B75E-71BF63B4C5A5}" srcOrd="1" destOrd="0" presId="urn:microsoft.com/office/officeart/2005/8/layout/hierarchy2"/>
    <dgm:cxn modelId="{400F68C2-513B-4BED-9153-E188F4FAB957}" type="presParOf" srcId="{21CE0097-EE4D-4BCA-9178-794223B179CB}" destId="{C2EB18D8-EE17-481B-8F69-90D52863BBA7}" srcOrd="2" destOrd="0" presId="urn:microsoft.com/office/officeart/2005/8/layout/hierarchy2"/>
    <dgm:cxn modelId="{A29AC80E-F8AD-422C-9E4B-75D5C78830BC}" type="presParOf" srcId="{C2EB18D8-EE17-481B-8F69-90D52863BBA7}" destId="{AD41C883-43D5-4AA8-ABEC-F2B36C72AA77}" srcOrd="0" destOrd="0" presId="urn:microsoft.com/office/officeart/2005/8/layout/hierarchy2"/>
    <dgm:cxn modelId="{7B34D0B0-320E-44FD-AE6B-11D8FFCB869C}" type="presParOf" srcId="{21CE0097-EE4D-4BCA-9178-794223B179CB}" destId="{2ED2BFDD-0BED-49DC-8C49-CDCD26B4FB84}" srcOrd="3" destOrd="0" presId="urn:microsoft.com/office/officeart/2005/8/layout/hierarchy2"/>
    <dgm:cxn modelId="{519016F0-D648-4CB1-BACC-81549D570555}" type="presParOf" srcId="{2ED2BFDD-0BED-49DC-8C49-CDCD26B4FB84}" destId="{336A2DBB-33A5-4CA5-A104-1599C1D3870E}" srcOrd="0" destOrd="0" presId="urn:microsoft.com/office/officeart/2005/8/layout/hierarchy2"/>
    <dgm:cxn modelId="{5D9883FC-FE19-40D2-9415-227493D8DD4D}" type="presParOf" srcId="{2ED2BFDD-0BED-49DC-8C49-CDCD26B4FB84}" destId="{BC4DDDBE-01AA-451D-8DD0-AB42CE593622}" srcOrd="1" destOrd="0" presId="urn:microsoft.com/office/officeart/2005/8/layout/hierarchy2"/>
    <dgm:cxn modelId="{39BD0C47-74BB-45AF-BD18-0D40D7353DBC}" type="presParOf" srcId="{21CE0097-EE4D-4BCA-9178-794223B179CB}" destId="{B63CD469-0F77-4886-A6C9-D2F8E1553CCB}" srcOrd="4" destOrd="0" presId="urn:microsoft.com/office/officeart/2005/8/layout/hierarchy2"/>
    <dgm:cxn modelId="{6C18A0BC-5830-4139-AA4F-16A58D22767C}" type="presParOf" srcId="{B63CD469-0F77-4886-A6C9-D2F8E1553CCB}" destId="{BE8554B4-8888-4C66-8708-E588E5F15097}" srcOrd="0" destOrd="0" presId="urn:microsoft.com/office/officeart/2005/8/layout/hierarchy2"/>
    <dgm:cxn modelId="{FB2B7EB6-7D31-43C4-A392-0235A3EFE1EF}" type="presParOf" srcId="{21CE0097-EE4D-4BCA-9178-794223B179CB}" destId="{E3CFEA33-5727-45DE-9897-02D9590C53E0}" srcOrd="5" destOrd="0" presId="urn:microsoft.com/office/officeart/2005/8/layout/hierarchy2"/>
    <dgm:cxn modelId="{6C32F996-9CE7-4DBC-8BAD-04DA81487514}" type="presParOf" srcId="{E3CFEA33-5727-45DE-9897-02D9590C53E0}" destId="{68ECB66A-BD31-443E-9F8C-F59735EDBC66}" srcOrd="0" destOrd="0" presId="urn:microsoft.com/office/officeart/2005/8/layout/hierarchy2"/>
    <dgm:cxn modelId="{68D18BB5-B4F5-4FF6-8F27-7D7C0DBCA327}" type="presParOf" srcId="{E3CFEA33-5727-45DE-9897-02D9590C53E0}" destId="{094571C6-C088-40BC-8E93-1462C538CE19}" srcOrd="1" destOrd="0" presId="urn:microsoft.com/office/officeart/2005/8/layout/hierarchy2"/>
    <dgm:cxn modelId="{BF427F55-4EE7-436C-80B8-907AAB664183}" type="presParOf" srcId="{21CE0097-EE4D-4BCA-9178-794223B179CB}" destId="{C68F1026-8FA8-4A1B-8AF2-06D7A5930A97}" srcOrd="6" destOrd="0" presId="urn:microsoft.com/office/officeart/2005/8/layout/hierarchy2"/>
    <dgm:cxn modelId="{BF3D39DE-D7E7-406D-8CDF-ADB4FD2F86B8}" type="presParOf" srcId="{C68F1026-8FA8-4A1B-8AF2-06D7A5930A97}" destId="{8F4D64CC-B5F7-4B04-B96F-108494CBD5F3}" srcOrd="0" destOrd="0" presId="urn:microsoft.com/office/officeart/2005/8/layout/hierarchy2"/>
    <dgm:cxn modelId="{FA55F4D1-2C1A-40ED-B726-F614491879C7}" type="presParOf" srcId="{21CE0097-EE4D-4BCA-9178-794223B179CB}" destId="{E3A556EC-936E-4F99-9D8D-EC5DDC550C14}" srcOrd="7" destOrd="0" presId="urn:microsoft.com/office/officeart/2005/8/layout/hierarchy2"/>
    <dgm:cxn modelId="{FA623D86-C895-49EA-B950-3D7FCFCF51C5}" type="presParOf" srcId="{E3A556EC-936E-4F99-9D8D-EC5DDC550C14}" destId="{890E0FBA-D0CF-45FC-A49F-C2009FAE7080}" srcOrd="0" destOrd="0" presId="urn:microsoft.com/office/officeart/2005/8/layout/hierarchy2"/>
    <dgm:cxn modelId="{F9B2BF64-2736-41E1-BA3A-C3627F20A00D}" type="presParOf" srcId="{E3A556EC-936E-4F99-9D8D-EC5DDC550C14}" destId="{295CC340-D90C-4AC5-BA68-6F29CD940234}" srcOrd="1" destOrd="0" presId="urn:microsoft.com/office/officeart/2005/8/layout/hierarchy2"/>
    <dgm:cxn modelId="{5E6CA0B5-9CF0-44FE-A21B-C9CBDD6D9FB5}" type="presParOf" srcId="{21CE0097-EE4D-4BCA-9178-794223B179CB}" destId="{385E1E23-2E2C-42D3-A716-C6F5FF0436F8}" srcOrd="8" destOrd="0" presId="urn:microsoft.com/office/officeart/2005/8/layout/hierarchy2"/>
    <dgm:cxn modelId="{82F0A01F-FDE8-44D0-8B21-CF1F3BCACC8F}" type="presParOf" srcId="{385E1E23-2E2C-42D3-A716-C6F5FF0436F8}" destId="{AEFD4FD1-68C5-4474-BB90-39D1839A03D0}" srcOrd="0" destOrd="0" presId="urn:microsoft.com/office/officeart/2005/8/layout/hierarchy2"/>
    <dgm:cxn modelId="{2D324422-5669-4700-974F-81AC4428DF23}" type="presParOf" srcId="{21CE0097-EE4D-4BCA-9178-794223B179CB}" destId="{A4D1BCC0-0E70-42DD-B7AB-0F62118EA400}" srcOrd="9" destOrd="0" presId="urn:microsoft.com/office/officeart/2005/8/layout/hierarchy2"/>
    <dgm:cxn modelId="{B9E1D70A-EA92-40CA-8116-9A5843B9E655}" type="presParOf" srcId="{A4D1BCC0-0E70-42DD-B7AB-0F62118EA400}" destId="{82C6E443-0A69-4CD3-92F8-29C30AC33C81}" srcOrd="0" destOrd="0" presId="urn:microsoft.com/office/officeart/2005/8/layout/hierarchy2"/>
    <dgm:cxn modelId="{E17C26C5-B6CD-4E9F-8D8D-731767469244}" type="presParOf" srcId="{A4D1BCC0-0E70-42DD-B7AB-0F62118EA400}" destId="{AF4EFA62-58AD-49CC-AC87-9EC0093D8CEE}"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0DA7D80-D20A-48E3-9DB9-151EA07D4381}"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pPr rtl="1"/>
          <a:endParaRPr lang="fa-IR"/>
        </a:p>
      </dgm:t>
    </dgm:pt>
    <dgm:pt modelId="{AED8A0F5-6B04-470E-9931-6A0A80A8EFD9}">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lnSpc>
              <a:spcPct val="100000"/>
            </a:lnSpc>
            <a:spcAft>
              <a:spcPts val="0"/>
            </a:spcAft>
          </a:pPr>
          <a:r>
            <a:rPr lang="fa-IR" sz="2800" b="1" dirty="0" smtClean="0">
              <a:solidFill>
                <a:schemeClr val="tx2">
                  <a:lumMod val="50000"/>
                </a:schemeClr>
              </a:solidFill>
              <a:cs typeface="2  Badr" pitchFamily="2" charset="-78"/>
            </a:rPr>
            <a:t>الجوازم</a:t>
          </a:r>
          <a:endParaRPr lang="fa-IR" sz="2800" b="1" dirty="0">
            <a:solidFill>
              <a:schemeClr val="tx2">
                <a:lumMod val="50000"/>
              </a:schemeClr>
            </a:solidFill>
            <a:cs typeface="2  Badr" pitchFamily="2" charset="-78"/>
          </a:endParaRPr>
        </a:p>
      </dgm:t>
    </dgm:pt>
    <dgm:pt modelId="{798B3018-B5A7-4C17-91BA-27ACCA4645B9}" type="parTrans" cxnId="{B502C2EE-C688-4D6F-901A-CA9C7E5227E1}">
      <dgm:prSet/>
      <dgm:spPr/>
      <dgm:t>
        <a:bodyPr/>
        <a:lstStyle/>
        <a:p>
          <a:pPr rtl="1"/>
          <a:endParaRPr lang="fa-IR" b="1">
            <a:cs typeface="2  Badr" pitchFamily="2" charset="-78"/>
          </a:endParaRPr>
        </a:p>
      </dgm:t>
    </dgm:pt>
    <dgm:pt modelId="{DE393774-8DA7-4A57-B360-5F2D4742CB2B}" type="sibTrans" cxnId="{B502C2EE-C688-4D6F-901A-CA9C7E5227E1}">
      <dgm:prSet/>
      <dgm:spPr/>
      <dgm:t>
        <a:bodyPr/>
        <a:lstStyle/>
        <a:p>
          <a:pPr rtl="1"/>
          <a:endParaRPr lang="fa-IR" b="1">
            <a:cs typeface="2  Badr" pitchFamily="2" charset="-78"/>
          </a:endParaRPr>
        </a:p>
      </dgm:t>
    </dgm:pt>
    <dgm:pt modelId="{9E2841E9-F514-4955-A0DE-98900912BF8E}">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800" b="1" dirty="0" smtClean="0">
              <a:solidFill>
                <a:schemeClr val="tx2">
                  <a:lumMod val="50000"/>
                </a:schemeClr>
              </a:solidFill>
              <a:cs typeface="2  Badr" pitchFamily="2" charset="-78"/>
            </a:rPr>
            <a:t>ما یجزم فعلاً واحداً:</a:t>
          </a:r>
          <a:endParaRPr lang="fa-IR" sz="2800" b="1" dirty="0">
            <a:solidFill>
              <a:schemeClr val="tx2">
                <a:lumMod val="50000"/>
              </a:schemeClr>
            </a:solidFill>
            <a:cs typeface="2  Badr" pitchFamily="2" charset="-78"/>
          </a:endParaRPr>
        </a:p>
      </dgm:t>
    </dgm:pt>
    <dgm:pt modelId="{6A697E1F-D4B0-4738-BF84-9BAD33058707}" type="parTrans" cxnId="{A98456CA-B2AC-4992-BFAE-769BB2A9134B}">
      <dgm:prSet/>
      <dgm:spPr/>
      <dgm:t>
        <a:bodyPr/>
        <a:lstStyle/>
        <a:p>
          <a:pPr rtl="1"/>
          <a:endParaRPr lang="fa-IR"/>
        </a:p>
      </dgm:t>
    </dgm:pt>
    <dgm:pt modelId="{8B16E7A3-8D68-4B7C-91B4-48BAC1353E97}" type="sibTrans" cxnId="{A98456CA-B2AC-4992-BFAE-769BB2A9134B}">
      <dgm:prSet/>
      <dgm:spPr/>
      <dgm:t>
        <a:bodyPr/>
        <a:lstStyle/>
        <a:p>
          <a:pPr rtl="1"/>
          <a:endParaRPr lang="fa-IR"/>
        </a:p>
      </dgm:t>
    </dgm:pt>
    <dgm:pt modelId="{B0361C91-33D1-4323-8573-6D5E30900DC9}">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dirty="0" smtClean="0">
              <a:solidFill>
                <a:schemeClr val="tx2">
                  <a:lumMod val="50000"/>
                </a:schemeClr>
              </a:solidFill>
              <a:cs typeface="2  Badr" pitchFamily="2" charset="-78"/>
            </a:rPr>
            <a:t>ما یجزم فعلین:</a:t>
          </a:r>
          <a:endParaRPr lang="fa-IR" b="1" dirty="0">
            <a:solidFill>
              <a:schemeClr val="tx2">
                <a:lumMod val="50000"/>
              </a:schemeClr>
            </a:solidFill>
            <a:cs typeface="2  Badr" pitchFamily="2" charset="-78"/>
          </a:endParaRPr>
        </a:p>
      </dgm:t>
    </dgm:pt>
    <dgm:pt modelId="{4698D8C4-F875-4A01-B761-C199E17481A6}" type="parTrans" cxnId="{D32020BC-BF8A-4531-862D-4FA41EB7B87B}">
      <dgm:prSet/>
      <dgm:spPr/>
      <dgm:t>
        <a:bodyPr/>
        <a:lstStyle/>
        <a:p>
          <a:pPr rtl="1"/>
          <a:endParaRPr lang="fa-IR"/>
        </a:p>
      </dgm:t>
    </dgm:pt>
    <dgm:pt modelId="{0E8831AC-9EDD-4306-A217-DDA376886CFC}" type="sibTrans" cxnId="{D32020BC-BF8A-4531-862D-4FA41EB7B87B}">
      <dgm:prSet/>
      <dgm:spPr/>
      <dgm:t>
        <a:bodyPr/>
        <a:lstStyle/>
        <a:p>
          <a:pPr rtl="1"/>
          <a:endParaRPr lang="fa-IR"/>
        </a:p>
      </dgm:t>
    </dgm:pt>
    <dgm:pt modelId="{B488270C-4C31-4A83-A385-A9654F09C23F}">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3200" b="1" dirty="0" smtClean="0">
              <a:solidFill>
                <a:schemeClr val="tx2">
                  <a:lumMod val="50000"/>
                </a:schemeClr>
              </a:solidFill>
              <a:cs typeface="2  Badr" pitchFamily="2" charset="-78"/>
            </a:rPr>
            <a:t>اللام الطلبیة</a:t>
          </a:r>
          <a:endParaRPr lang="fa-IR" sz="3200" b="1" dirty="0">
            <a:solidFill>
              <a:schemeClr val="tx2">
                <a:lumMod val="50000"/>
              </a:schemeClr>
            </a:solidFill>
            <a:cs typeface="2  Badr" pitchFamily="2" charset="-78"/>
          </a:endParaRPr>
        </a:p>
      </dgm:t>
    </dgm:pt>
    <dgm:pt modelId="{0EAEF0E0-7B74-401C-9979-461390A76E13}" type="parTrans" cxnId="{18C2CEBC-3DEF-49CA-9270-2A932A975D5A}">
      <dgm:prSet/>
      <dgm:spPr/>
      <dgm:t>
        <a:bodyPr/>
        <a:lstStyle/>
        <a:p>
          <a:pPr rtl="1"/>
          <a:endParaRPr lang="fa-IR"/>
        </a:p>
      </dgm:t>
    </dgm:pt>
    <dgm:pt modelId="{0F206E0E-285D-4DC6-8D5B-651E2B735383}" type="sibTrans" cxnId="{18C2CEBC-3DEF-49CA-9270-2A932A975D5A}">
      <dgm:prSet/>
      <dgm:spPr/>
      <dgm:t>
        <a:bodyPr/>
        <a:lstStyle/>
        <a:p>
          <a:pPr rtl="1"/>
          <a:endParaRPr lang="fa-IR"/>
        </a:p>
      </dgm:t>
    </dgm:pt>
    <dgm:pt modelId="{AB26179B-F769-4C4D-8D6E-41281683DB7F}">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3200" b="1" dirty="0" smtClean="0">
              <a:solidFill>
                <a:schemeClr val="tx2">
                  <a:lumMod val="50000"/>
                </a:schemeClr>
              </a:solidFill>
              <a:cs typeface="2  Badr" pitchFamily="2" charset="-78"/>
            </a:rPr>
            <a:t>لا الطلبیة</a:t>
          </a:r>
          <a:endParaRPr lang="fa-IR" sz="3200" b="1" dirty="0">
            <a:solidFill>
              <a:schemeClr val="tx2">
                <a:lumMod val="50000"/>
              </a:schemeClr>
            </a:solidFill>
            <a:cs typeface="2  Badr" pitchFamily="2" charset="-78"/>
          </a:endParaRPr>
        </a:p>
      </dgm:t>
    </dgm:pt>
    <dgm:pt modelId="{DF1837A6-A24C-4E51-9B4D-27BE09895A24}" type="parTrans" cxnId="{8464998B-E44B-41D9-A3F2-AFEA32F51301}">
      <dgm:prSet/>
      <dgm:spPr/>
      <dgm:t>
        <a:bodyPr/>
        <a:lstStyle/>
        <a:p>
          <a:pPr rtl="1"/>
          <a:endParaRPr lang="fa-IR"/>
        </a:p>
      </dgm:t>
    </dgm:pt>
    <dgm:pt modelId="{0AEBCBF6-21A3-4853-A4E9-315F1D33D7AE}" type="sibTrans" cxnId="{8464998B-E44B-41D9-A3F2-AFEA32F51301}">
      <dgm:prSet/>
      <dgm:spPr/>
      <dgm:t>
        <a:bodyPr/>
        <a:lstStyle/>
        <a:p>
          <a:pPr rtl="1"/>
          <a:endParaRPr lang="fa-IR"/>
        </a:p>
      </dgm:t>
    </dgm:pt>
    <dgm:pt modelId="{BA375AFA-52DF-4FAC-AAC5-55DBBF695D37}">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3200" b="1" dirty="0" smtClean="0">
              <a:solidFill>
                <a:schemeClr val="tx2">
                  <a:lumMod val="50000"/>
                </a:schemeClr>
              </a:solidFill>
              <a:cs typeface="2  Badr" pitchFamily="2" charset="-78"/>
            </a:rPr>
            <a:t>لم</a:t>
          </a:r>
          <a:endParaRPr lang="fa-IR" sz="3200" b="1" dirty="0">
            <a:solidFill>
              <a:schemeClr val="tx2">
                <a:lumMod val="50000"/>
              </a:schemeClr>
            </a:solidFill>
            <a:cs typeface="2  Badr" pitchFamily="2" charset="-78"/>
          </a:endParaRPr>
        </a:p>
      </dgm:t>
    </dgm:pt>
    <dgm:pt modelId="{0CB10083-FB88-4022-BFB9-E01E0DF67A98}" type="parTrans" cxnId="{3E79B2CC-4713-4CDA-BC19-1794884EC7EE}">
      <dgm:prSet/>
      <dgm:spPr/>
      <dgm:t>
        <a:bodyPr/>
        <a:lstStyle/>
        <a:p>
          <a:pPr rtl="1"/>
          <a:endParaRPr lang="fa-IR"/>
        </a:p>
      </dgm:t>
    </dgm:pt>
    <dgm:pt modelId="{DDE02591-E6C1-44D2-918F-5D2FE260EBB0}" type="sibTrans" cxnId="{3E79B2CC-4713-4CDA-BC19-1794884EC7EE}">
      <dgm:prSet/>
      <dgm:spPr/>
      <dgm:t>
        <a:bodyPr/>
        <a:lstStyle/>
        <a:p>
          <a:pPr rtl="1"/>
          <a:endParaRPr lang="fa-IR"/>
        </a:p>
      </dgm:t>
    </dgm:pt>
    <dgm:pt modelId="{2FC4BAAF-40B6-437B-B55C-0CDD64D78734}">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3200" b="1" dirty="0" smtClean="0">
              <a:solidFill>
                <a:schemeClr val="tx2">
                  <a:lumMod val="50000"/>
                </a:schemeClr>
              </a:solidFill>
              <a:cs typeface="2  Badr" pitchFamily="2" charset="-78"/>
            </a:rPr>
            <a:t>لمّا</a:t>
          </a:r>
          <a:endParaRPr lang="fa-IR" sz="3200" b="1" dirty="0">
            <a:solidFill>
              <a:schemeClr val="tx2">
                <a:lumMod val="50000"/>
              </a:schemeClr>
            </a:solidFill>
            <a:cs typeface="2  Badr" pitchFamily="2" charset="-78"/>
          </a:endParaRPr>
        </a:p>
      </dgm:t>
    </dgm:pt>
    <dgm:pt modelId="{B9CE6C5B-AEDA-49EB-8378-9E415723FAF2}" type="parTrans" cxnId="{93A022E1-0B8A-4078-8443-AD3430B85479}">
      <dgm:prSet/>
      <dgm:spPr/>
      <dgm:t>
        <a:bodyPr/>
        <a:lstStyle/>
        <a:p>
          <a:pPr rtl="1"/>
          <a:endParaRPr lang="fa-IR"/>
        </a:p>
      </dgm:t>
    </dgm:pt>
    <dgm:pt modelId="{0542BEA8-C7A4-4C83-A441-28DD933FFBC5}" type="sibTrans" cxnId="{93A022E1-0B8A-4078-8443-AD3430B85479}">
      <dgm:prSet/>
      <dgm:spPr/>
      <dgm:t>
        <a:bodyPr/>
        <a:lstStyle/>
        <a:p>
          <a:pPr rtl="1"/>
          <a:endParaRPr lang="fa-IR"/>
        </a:p>
      </dgm:t>
    </dgm:pt>
    <dgm:pt modelId="{55603E2A-0E85-4B5B-BFB1-0F93DA174EE9}" type="pres">
      <dgm:prSet presAssocID="{00DA7D80-D20A-48E3-9DB9-151EA07D4381}" presName="diagram" presStyleCnt="0">
        <dgm:presLayoutVars>
          <dgm:chPref val="1"/>
          <dgm:dir val="rev"/>
          <dgm:animOne val="branch"/>
          <dgm:animLvl val="lvl"/>
          <dgm:resizeHandles val="exact"/>
        </dgm:presLayoutVars>
      </dgm:prSet>
      <dgm:spPr/>
      <dgm:t>
        <a:bodyPr/>
        <a:lstStyle/>
        <a:p>
          <a:pPr rtl="1"/>
          <a:endParaRPr lang="fa-IR"/>
        </a:p>
      </dgm:t>
    </dgm:pt>
    <dgm:pt modelId="{C9F1A07E-3EA4-4621-AB7F-084731D5C76C}" type="pres">
      <dgm:prSet presAssocID="{AED8A0F5-6B04-470E-9931-6A0A80A8EFD9}" presName="root1" presStyleCnt="0"/>
      <dgm:spPr/>
      <dgm:t>
        <a:bodyPr/>
        <a:lstStyle/>
        <a:p>
          <a:pPr rtl="1"/>
          <a:endParaRPr lang="fa-IR"/>
        </a:p>
      </dgm:t>
    </dgm:pt>
    <dgm:pt modelId="{D5718F4D-EFC3-4C36-8023-503D23D582D5}" type="pres">
      <dgm:prSet presAssocID="{AED8A0F5-6B04-470E-9931-6A0A80A8EFD9}" presName="LevelOneTextNode" presStyleLbl="node0" presStyleIdx="0" presStyleCnt="1" custScaleX="41850" custScaleY="76026" custLinFactNeighborX="2402" custLinFactNeighborY="-264">
        <dgm:presLayoutVars>
          <dgm:chPref val="3"/>
        </dgm:presLayoutVars>
      </dgm:prSet>
      <dgm:spPr/>
      <dgm:t>
        <a:bodyPr/>
        <a:lstStyle/>
        <a:p>
          <a:pPr rtl="1"/>
          <a:endParaRPr lang="fa-IR"/>
        </a:p>
      </dgm:t>
    </dgm:pt>
    <dgm:pt modelId="{7535F737-66A8-4C51-8331-DA5B0FC5AD03}" type="pres">
      <dgm:prSet presAssocID="{AED8A0F5-6B04-470E-9931-6A0A80A8EFD9}" presName="level2hierChild" presStyleCnt="0"/>
      <dgm:spPr/>
      <dgm:t>
        <a:bodyPr/>
        <a:lstStyle/>
        <a:p>
          <a:pPr rtl="1"/>
          <a:endParaRPr lang="fa-IR"/>
        </a:p>
      </dgm:t>
    </dgm:pt>
    <dgm:pt modelId="{9C49971D-DBF0-46AD-9FC9-DC979122E1D3}" type="pres">
      <dgm:prSet presAssocID="{6A697E1F-D4B0-4738-BF84-9BAD33058707}" presName="conn2-1" presStyleLbl="parChTrans1D2" presStyleIdx="0" presStyleCnt="2"/>
      <dgm:spPr/>
      <dgm:t>
        <a:bodyPr/>
        <a:lstStyle/>
        <a:p>
          <a:pPr rtl="1"/>
          <a:endParaRPr lang="fa-IR"/>
        </a:p>
      </dgm:t>
    </dgm:pt>
    <dgm:pt modelId="{204F6A62-3EF2-46B8-B3D5-D16B262455BE}" type="pres">
      <dgm:prSet presAssocID="{6A697E1F-D4B0-4738-BF84-9BAD33058707}" presName="connTx" presStyleLbl="parChTrans1D2" presStyleIdx="0" presStyleCnt="2"/>
      <dgm:spPr/>
      <dgm:t>
        <a:bodyPr/>
        <a:lstStyle/>
        <a:p>
          <a:pPr rtl="1"/>
          <a:endParaRPr lang="fa-IR"/>
        </a:p>
      </dgm:t>
    </dgm:pt>
    <dgm:pt modelId="{875DD14D-D960-4501-A746-B6945E56D18C}" type="pres">
      <dgm:prSet presAssocID="{9E2841E9-F514-4955-A0DE-98900912BF8E}" presName="root2" presStyleCnt="0"/>
      <dgm:spPr/>
    </dgm:pt>
    <dgm:pt modelId="{D121EDDA-8B3C-4DCD-AAD8-5D30DAB37B4D}" type="pres">
      <dgm:prSet presAssocID="{9E2841E9-F514-4955-A0DE-98900912BF8E}" presName="LevelTwoTextNode" presStyleLbl="node2" presStyleIdx="0" presStyleCnt="2" custScaleX="67234" custScaleY="37386" custLinFactNeighborX="9959" custLinFactNeighborY="-29164">
        <dgm:presLayoutVars>
          <dgm:chPref val="3"/>
        </dgm:presLayoutVars>
      </dgm:prSet>
      <dgm:spPr/>
      <dgm:t>
        <a:bodyPr/>
        <a:lstStyle/>
        <a:p>
          <a:pPr rtl="1"/>
          <a:endParaRPr lang="fa-IR"/>
        </a:p>
      </dgm:t>
    </dgm:pt>
    <dgm:pt modelId="{F6E88711-5C2C-4CF3-802E-307619952D19}" type="pres">
      <dgm:prSet presAssocID="{9E2841E9-F514-4955-A0DE-98900912BF8E}" presName="level3hierChild" presStyleCnt="0"/>
      <dgm:spPr/>
    </dgm:pt>
    <dgm:pt modelId="{3752B14E-EB66-48DC-90C8-F3385BD0CA2F}" type="pres">
      <dgm:prSet presAssocID="{0EAEF0E0-7B74-401C-9979-461390A76E13}" presName="conn2-1" presStyleLbl="parChTrans1D3" presStyleIdx="0" presStyleCnt="4"/>
      <dgm:spPr/>
      <dgm:t>
        <a:bodyPr/>
        <a:lstStyle/>
        <a:p>
          <a:pPr rtl="1"/>
          <a:endParaRPr lang="fa-IR"/>
        </a:p>
      </dgm:t>
    </dgm:pt>
    <dgm:pt modelId="{1A2FDF40-D21C-43C0-A1E3-CDD752DB2599}" type="pres">
      <dgm:prSet presAssocID="{0EAEF0E0-7B74-401C-9979-461390A76E13}" presName="connTx" presStyleLbl="parChTrans1D3" presStyleIdx="0" presStyleCnt="4"/>
      <dgm:spPr/>
      <dgm:t>
        <a:bodyPr/>
        <a:lstStyle/>
        <a:p>
          <a:pPr rtl="1"/>
          <a:endParaRPr lang="fa-IR"/>
        </a:p>
      </dgm:t>
    </dgm:pt>
    <dgm:pt modelId="{A8E97552-C7A7-47BA-B3F6-F171BE14AD60}" type="pres">
      <dgm:prSet presAssocID="{B488270C-4C31-4A83-A385-A9654F09C23F}" presName="root2" presStyleCnt="0"/>
      <dgm:spPr/>
    </dgm:pt>
    <dgm:pt modelId="{70F8299A-E46D-4FAD-823B-5233F53B254A}" type="pres">
      <dgm:prSet presAssocID="{B488270C-4C31-4A83-A385-A9654F09C23F}" presName="LevelTwoTextNode" presStyleLbl="node3" presStyleIdx="0" presStyleCnt="4" custAng="0" custScaleX="49202" custScaleY="39282" custLinFactNeighborX="35376" custLinFactNeighborY="-25112">
        <dgm:presLayoutVars>
          <dgm:chPref val="3"/>
        </dgm:presLayoutVars>
      </dgm:prSet>
      <dgm:spPr/>
      <dgm:t>
        <a:bodyPr/>
        <a:lstStyle/>
        <a:p>
          <a:pPr rtl="1"/>
          <a:endParaRPr lang="fa-IR"/>
        </a:p>
      </dgm:t>
    </dgm:pt>
    <dgm:pt modelId="{70016EF3-9D01-4492-BAB6-C3968AE64A91}" type="pres">
      <dgm:prSet presAssocID="{B488270C-4C31-4A83-A385-A9654F09C23F}" presName="level3hierChild" presStyleCnt="0"/>
      <dgm:spPr/>
    </dgm:pt>
    <dgm:pt modelId="{1CFB39D1-7495-4683-A94C-AC017523A4A7}" type="pres">
      <dgm:prSet presAssocID="{DF1837A6-A24C-4E51-9B4D-27BE09895A24}" presName="conn2-1" presStyleLbl="parChTrans1D3" presStyleIdx="1" presStyleCnt="4"/>
      <dgm:spPr/>
      <dgm:t>
        <a:bodyPr/>
        <a:lstStyle/>
        <a:p>
          <a:pPr rtl="1"/>
          <a:endParaRPr lang="fa-IR"/>
        </a:p>
      </dgm:t>
    </dgm:pt>
    <dgm:pt modelId="{BA9D6AA0-C86C-4387-BFB5-35897E843A49}" type="pres">
      <dgm:prSet presAssocID="{DF1837A6-A24C-4E51-9B4D-27BE09895A24}" presName="connTx" presStyleLbl="parChTrans1D3" presStyleIdx="1" presStyleCnt="4"/>
      <dgm:spPr/>
      <dgm:t>
        <a:bodyPr/>
        <a:lstStyle/>
        <a:p>
          <a:pPr rtl="1"/>
          <a:endParaRPr lang="fa-IR"/>
        </a:p>
      </dgm:t>
    </dgm:pt>
    <dgm:pt modelId="{E1B72E2E-1D0D-44B7-B853-0459F1C6CB84}" type="pres">
      <dgm:prSet presAssocID="{AB26179B-F769-4C4D-8D6E-41281683DB7F}" presName="root2" presStyleCnt="0"/>
      <dgm:spPr/>
    </dgm:pt>
    <dgm:pt modelId="{2BC99D44-02FD-481D-99C3-A52DEC899312}" type="pres">
      <dgm:prSet presAssocID="{AB26179B-F769-4C4D-8D6E-41281683DB7F}" presName="LevelTwoTextNode" presStyleLbl="node3" presStyleIdx="1" presStyleCnt="4" custAng="0" custScaleX="49202" custScaleY="39282" custLinFactNeighborX="35376" custLinFactNeighborY="-35389">
        <dgm:presLayoutVars>
          <dgm:chPref val="3"/>
        </dgm:presLayoutVars>
      </dgm:prSet>
      <dgm:spPr/>
      <dgm:t>
        <a:bodyPr/>
        <a:lstStyle/>
        <a:p>
          <a:pPr rtl="1"/>
          <a:endParaRPr lang="fa-IR"/>
        </a:p>
      </dgm:t>
    </dgm:pt>
    <dgm:pt modelId="{EC578886-E493-46D6-B4B7-2F719566719A}" type="pres">
      <dgm:prSet presAssocID="{AB26179B-F769-4C4D-8D6E-41281683DB7F}" presName="level3hierChild" presStyleCnt="0"/>
      <dgm:spPr/>
    </dgm:pt>
    <dgm:pt modelId="{42B0469B-D6FE-4969-8E36-D343C422BA46}" type="pres">
      <dgm:prSet presAssocID="{0CB10083-FB88-4022-BFB9-E01E0DF67A98}" presName="conn2-1" presStyleLbl="parChTrans1D3" presStyleIdx="2" presStyleCnt="4"/>
      <dgm:spPr/>
      <dgm:t>
        <a:bodyPr/>
        <a:lstStyle/>
        <a:p>
          <a:pPr rtl="1"/>
          <a:endParaRPr lang="fa-IR"/>
        </a:p>
      </dgm:t>
    </dgm:pt>
    <dgm:pt modelId="{AF8ED08D-01A5-41CC-9220-35CA14EC959F}" type="pres">
      <dgm:prSet presAssocID="{0CB10083-FB88-4022-BFB9-E01E0DF67A98}" presName="connTx" presStyleLbl="parChTrans1D3" presStyleIdx="2" presStyleCnt="4"/>
      <dgm:spPr/>
      <dgm:t>
        <a:bodyPr/>
        <a:lstStyle/>
        <a:p>
          <a:pPr rtl="1"/>
          <a:endParaRPr lang="fa-IR"/>
        </a:p>
      </dgm:t>
    </dgm:pt>
    <dgm:pt modelId="{F40DED76-222D-464E-8D5B-6713573A25AE}" type="pres">
      <dgm:prSet presAssocID="{BA375AFA-52DF-4FAC-AAC5-55DBBF695D37}" presName="root2" presStyleCnt="0"/>
      <dgm:spPr/>
    </dgm:pt>
    <dgm:pt modelId="{D886F798-2649-490B-98E5-C6C45FD27ABB}" type="pres">
      <dgm:prSet presAssocID="{BA375AFA-52DF-4FAC-AAC5-55DBBF695D37}" presName="LevelTwoTextNode" presStyleLbl="node3" presStyleIdx="2" presStyleCnt="4" custAng="0" custScaleX="49202" custScaleY="39282" custLinFactNeighborX="35376" custLinFactNeighborY="-45011">
        <dgm:presLayoutVars>
          <dgm:chPref val="3"/>
        </dgm:presLayoutVars>
      </dgm:prSet>
      <dgm:spPr/>
      <dgm:t>
        <a:bodyPr/>
        <a:lstStyle/>
        <a:p>
          <a:pPr rtl="1"/>
          <a:endParaRPr lang="fa-IR"/>
        </a:p>
      </dgm:t>
    </dgm:pt>
    <dgm:pt modelId="{1725684F-3A17-4F26-9693-7D448564F2C2}" type="pres">
      <dgm:prSet presAssocID="{BA375AFA-52DF-4FAC-AAC5-55DBBF695D37}" presName="level3hierChild" presStyleCnt="0"/>
      <dgm:spPr/>
    </dgm:pt>
    <dgm:pt modelId="{9CAAAED2-61FD-4F84-B4DF-7A93768B6C61}" type="pres">
      <dgm:prSet presAssocID="{B9CE6C5B-AEDA-49EB-8378-9E415723FAF2}" presName="conn2-1" presStyleLbl="parChTrans1D3" presStyleIdx="3" presStyleCnt="4"/>
      <dgm:spPr/>
      <dgm:t>
        <a:bodyPr/>
        <a:lstStyle/>
        <a:p>
          <a:pPr rtl="1"/>
          <a:endParaRPr lang="fa-IR"/>
        </a:p>
      </dgm:t>
    </dgm:pt>
    <dgm:pt modelId="{C7C59FE2-95BC-4C87-815F-EE0C81FF00F9}" type="pres">
      <dgm:prSet presAssocID="{B9CE6C5B-AEDA-49EB-8378-9E415723FAF2}" presName="connTx" presStyleLbl="parChTrans1D3" presStyleIdx="3" presStyleCnt="4"/>
      <dgm:spPr/>
      <dgm:t>
        <a:bodyPr/>
        <a:lstStyle/>
        <a:p>
          <a:pPr rtl="1"/>
          <a:endParaRPr lang="fa-IR"/>
        </a:p>
      </dgm:t>
    </dgm:pt>
    <dgm:pt modelId="{DAEF3C18-BA0D-4ED3-9C43-41E911F9AC78}" type="pres">
      <dgm:prSet presAssocID="{2FC4BAAF-40B6-437B-B55C-0CDD64D78734}" presName="root2" presStyleCnt="0"/>
      <dgm:spPr/>
    </dgm:pt>
    <dgm:pt modelId="{591B1A08-9723-4D82-9C1E-5DF9CBC20CAE}" type="pres">
      <dgm:prSet presAssocID="{2FC4BAAF-40B6-437B-B55C-0CDD64D78734}" presName="LevelTwoTextNode" presStyleLbl="node3" presStyleIdx="3" presStyleCnt="4" custAng="0" custScaleX="49202" custScaleY="39282" custLinFactNeighborX="35376" custLinFactNeighborY="-54632">
        <dgm:presLayoutVars>
          <dgm:chPref val="3"/>
        </dgm:presLayoutVars>
      </dgm:prSet>
      <dgm:spPr/>
      <dgm:t>
        <a:bodyPr/>
        <a:lstStyle/>
        <a:p>
          <a:pPr rtl="1"/>
          <a:endParaRPr lang="fa-IR"/>
        </a:p>
      </dgm:t>
    </dgm:pt>
    <dgm:pt modelId="{163034E4-56AD-4BB7-8D46-B02400EBB7CB}" type="pres">
      <dgm:prSet presAssocID="{2FC4BAAF-40B6-437B-B55C-0CDD64D78734}" presName="level3hierChild" presStyleCnt="0"/>
      <dgm:spPr/>
    </dgm:pt>
    <dgm:pt modelId="{E21AE073-9890-4CC1-BD03-5F91B2B4C139}" type="pres">
      <dgm:prSet presAssocID="{4698D8C4-F875-4A01-B761-C199E17481A6}" presName="conn2-1" presStyleLbl="parChTrans1D2" presStyleIdx="1" presStyleCnt="2"/>
      <dgm:spPr/>
      <dgm:t>
        <a:bodyPr/>
        <a:lstStyle/>
        <a:p>
          <a:pPr rtl="1"/>
          <a:endParaRPr lang="fa-IR"/>
        </a:p>
      </dgm:t>
    </dgm:pt>
    <dgm:pt modelId="{F0B6D004-B551-4543-AFC2-FF7EF24854B7}" type="pres">
      <dgm:prSet presAssocID="{4698D8C4-F875-4A01-B761-C199E17481A6}" presName="connTx" presStyleLbl="parChTrans1D2" presStyleIdx="1" presStyleCnt="2"/>
      <dgm:spPr/>
      <dgm:t>
        <a:bodyPr/>
        <a:lstStyle/>
        <a:p>
          <a:pPr rtl="1"/>
          <a:endParaRPr lang="fa-IR"/>
        </a:p>
      </dgm:t>
    </dgm:pt>
    <dgm:pt modelId="{B87FB3D4-6BF8-4318-8313-A46B5CCBDF8F}" type="pres">
      <dgm:prSet presAssocID="{B0361C91-33D1-4323-8573-6D5E30900DC9}" presName="root2" presStyleCnt="0"/>
      <dgm:spPr/>
    </dgm:pt>
    <dgm:pt modelId="{94963480-39C9-4818-BFF3-EC1AC6D6D5E9}" type="pres">
      <dgm:prSet presAssocID="{B0361C91-33D1-4323-8573-6D5E30900DC9}" presName="LevelTwoTextNode" presStyleLbl="node2" presStyleIdx="1" presStyleCnt="2" custScaleX="45922" custScaleY="33987" custLinFactNeighborX="10259" custLinFactNeighborY="33338">
        <dgm:presLayoutVars>
          <dgm:chPref val="3"/>
        </dgm:presLayoutVars>
      </dgm:prSet>
      <dgm:spPr/>
      <dgm:t>
        <a:bodyPr/>
        <a:lstStyle/>
        <a:p>
          <a:pPr rtl="1"/>
          <a:endParaRPr lang="fa-IR"/>
        </a:p>
      </dgm:t>
    </dgm:pt>
    <dgm:pt modelId="{21CE0097-EE4D-4BCA-9178-794223B179CB}" type="pres">
      <dgm:prSet presAssocID="{B0361C91-33D1-4323-8573-6D5E30900DC9}" presName="level3hierChild" presStyleCnt="0"/>
      <dgm:spPr/>
    </dgm:pt>
  </dgm:ptLst>
  <dgm:cxnLst>
    <dgm:cxn modelId="{5390EAF7-FA10-41C0-8DE6-B7C9C3D0FF71}" type="presOf" srcId="{0CB10083-FB88-4022-BFB9-E01E0DF67A98}" destId="{AF8ED08D-01A5-41CC-9220-35CA14EC959F}" srcOrd="1" destOrd="0" presId="urn:microsoft.com/office/officeart/2005/8/layout/hierarchy2"/>
    <dgm:cxn modelId="{2BD59787-0356-4877-9A3D-E6369DBE1E89}" type="presOf" srcId="{DF1837A6-A24C-4E51-9B4D-27BE09895A24}" destId="{1CFB39D1-7495-4683-A94C-AC017523A4A7}" srcOrd="0" destOrd="0" presId="urn:microsoft.com/office/officeart/2005/8/layout/hierarchy2"/>
    <dgm:cxn modelId="{D32020BC-BF8A-4531-862D-4FA41EB7B87B}" srcId="{AED8A0F5-6B04-470E-9931-6A0A80A8EFD9}" destId="{B0361C91-33D1-4323-8573-6D5E30900DC9}" srcOrd="1" destOrd="0" parTransId="{4698D8C4-F875-4A01-B761-C199E17481A6}" sibTransId="{0E8831AC-9EDD-4306-A217-DDA376886CFC}"/>
    <dgm:cxn modelId="{15B1FCC2-A4E1-4D23-8A2E-0F06FB742D52}" type="presOf" srcId="{0EAEF0E0-7B74-401C-9979-461390A76E13}" destId="{1A2FDF40-D21C-43C0-A1E3-CDD752DB2599}" srcOrd="1" destOrd="0" presId="urn:microsoft.com/office/officeart/2005/8/layout/hierarchy2"/>
    <dgm:cxn modelId="{93A022E1-0B8A-4078-8443-AD3430B85479}" srcId="{9E2841E9-F514-4955-A0DE-98900912BF8E}" destId="{2FC4BAAF-40B6-437B-B55C-0CDD64D78734}" srcOrd="3" destOrd="0" parTransId="{B9CE6C5B-AEDA-49EB-8378-9E415723FAF2}" sibTransId="{0542BEA8-C7A4-4C83-A441-28DD933FFBC5}"/>
    <dgm:cxn modelId="{02DC4075-B7BD-49E0-BC18-0B75695A095A}" type="presOf" srcId="{AB26179B-F769-4C4D-8D6E-41281683DB7F}" destId="{2BC99D44-02FD-481D-99C3-A52DEC899312}" srcOrd="0" destOrd="0" presId="urn:microsoft.com/office/officeart/2005/8/layout/hierarchy2"/>
    <dgm:cxn modelId="{30415009-1732-4EF4-B53A-1C950390C478}" type="presOf" srcId="{B488270C-4C31-4A83-A385-A9654F09C23F}" destId="{70F8299A-E46D-4FAD-823B-5233F53B254A}" srcOrd="0" destOrd="0" presId="urn:microsoft.com/office/officeart/2005/8/layout/hierarchy2"/>
    <dgm:cxn modelId="{541BEB6F-6F9A-4C35-8483-566A678D6B16}" type="presOf" srcId="{9E2841E9-F514-4955-A0DE-98900912BF8E}" destId="{D121EDDA-8B3C-4DCD-AAD8-5D30DAB37B4D}" srcOrd="0" destOrd="0" presId="urn:microsoft.com/office/officeart/2005/8/layout/hierarchy2"/>
    <dgm:cxn modelId="{8464998B-E44B-41D9-A3F2-AFEA32F51301}" srcId="{9E2841E9-F514-4955-A0DE-98900912BF8E}" destId="{AB26179B-F769-4C4D-8D6E-41281683DB7F}" srcOrd="1" destOrd="0" parTransId="{DF1837A6-A24C-4E51-9B4D-27BE09895A24}" sibTransId="{0AEBCBF6-21A3-4853-A4E9-315F1D33D7AE}"/>
    <dgm:cxn modelId="{99ACFE1F-F463-45C2-8A40-09B2C11A5298}" type="presOf" srcId="{DF1837A6-A24C-4E51-9B4D-27BE09895A24}" destId="{BA9D6AA0-C86C-4387-BFB5-35897E843A49}" srcOrd="1" destOrd="0" presId="urn:microsoft.com/office/officeart/2005/8/layout/hierarchy2"/>
    <dgm:cxn modelId="{18C2CEBC-3DEF-49CA-9270-2A932A975D5A}" srcId="{9E2841E9-F514-4955-A0DE-98900912BF8E}" destId="{B488270C-4C31-4A83-A385-A9654F09C23F}" srcOrd="0" destOrd="0" parTransId="{0EAEF0E0-7B74-401C-9979-461390A76E13}" sibTransId="{0F206E0E-285D-4DC6-8D5B-651E2B735383}"/>
    <dgm:cxn modelId="{D93FB7D8-CAA1-4792-814E-2BB00A3F2660}" type="presOf" srcId="{B0361C91-33D1-4323-8573-6D5E30900DC9}" destId="{94963480-39C9-4818-BFF3-EC1AC6D6D5E9}" srcOrd="0" destOrd="0" presId="urn:microsoft.com/office/officeart/2005/8/layout/hierarchy2"/>
    <dgm:cxn modelId="{740C7D76-733F-4B08-97D4-19FD7E10A361}" type="presOf" srcId="{4698D8C4-F875-4A01-B761-C199E17481A6}" destId="{F0B6D004-B551-4543-AFC2-FF7EF24854B7}" srcOrd="1" destOrd="0" presId="urn:microsoft.com/office/officeart/2005/8/layout/hierarchy2"/>
    <dgm:cxn modelId="{24CBD567-63F4-4CD0-B778-CC4A9C41B864}" type="presOf" srcId="{0EAEF0E0-7B74-401C-9979-461390A76E13}" destId="{3752B14E-EB66-48DC-90C8-F3385BD0CA2F}" srcOrd="0" destOrd="0" presId="urn:microsoft.com/office/officeart/2005/8/layout/hierarchy2"/>
    <dgm:cxn modelId="{12ADC4D6-39F5-4255-AE2E-82404EA9BF7C}" type="presOf" srcId="{BA375AFA-52DF-4FAC-AAC5-55DBBF695D37}" destId="{D886F798-2649-490B-98E5-C6C45FD27ABB}" srcOrd="0" destOrd="0" presId="urn:microsoft.com/office/officeart/2005/8/layout/hierarchy2"/>
    <dgm:cxn modelId="{5980A455-B087-4BA6-996E-E93E3A50CB7D}" type="presOf" srcId="{6A697E1F-D4B0-4738-BF84-9BAD33058707}" destId="{204F6A62-3EF2-46B8-B3D5-D16B262455BE}" srcOrd="1" destOrd="0" presId="urn:microsoft.com/office/officeart/2005/8/layout/hierarchy2"/>
    <dgm:cxn modelId="{0573784F-F4FB-45CA-ADB3-CC8D5CA44F16}" type="presOf" srcId="{0CB10083-FB88-4022-BFB9-E01E0DF67A98}" destId="{42B0469B-D6FE-4969-8E36-D343C422BA46}" srcOrd="0" destOrd="0" presId="urn:microsoft.com/office/officeart/2005/8/layout/hierarchy2"/>
    <dgm:cxn modelId="{B502C2EE-C688-4D6F-901A-CA9C7E5227E1}" srcId="{00DA7D80-D20A-48E3-9DB9-151EA07D4381}" destId="{AED8A0F5-6B04-470E-9931-6A0A80A8EFD9}" srcOrd="0" destOrd="0" parTransId="{798B3018-B5A7-4C17-91BA-27ACCA4645B9}" sibTransId="{DE393774-8DA7-4A57-B360-5F2D4742CB2B}"/>
    <dgm:cxn modelId="{B48AB23C-1CC1-455C-96D1-B287BD09E498}" type="presOf" srcId="{4698D8C4-F875-4A01-B761-C199E17481A6}" destId="{E21AE073-9890-4CC1-BD03-5F91B2B4C139}" srcOrd="0" destOrd="0" presId="urn:microsoft.com/office/officeart/2005/8/layout/hierarchy2"/>
    <dgm:cxn modelId="{A98456CA-B2AC-4992-BFAE-769BB2A9134B}" srcId="{AED8A0F5-6B04-470E-9931-6A0A80A8EFD9}" destId="{9E2841E9-F514-4955-A0DE-98900912BF8E}" srcOrd="0" destOrd="0" parTransId="{6A697E1F-D4B0-4738-BF84-9BAD33058707}" sibTransId="{8B16E7A3-8D68-4B7C-91B4-48BAC1353E97}"/>
    <dgm:cxn modelId="{8B5BCD35-3C1C-4653-9AA6-C8AE1541DFD5}" type="presOf" srcId="{AED8A0F5-6B04-470E-9931-6A0A80A8EFD9}" destId="{D5718F4D-EFC3-4C36-8023-503D23D582D5}" srcOrd="0" destOrd="0" presId="urn:microsoft.com/office/officeart/2005/8/layout/hierarchy2"/>
    <dgm:cxn modelId="{082388D8-E43A-463C-8368-3287439C694E}" type="presOf" srcId="{2FC4BAAF-40B6-437B-B55C-0CDD64D78734}" destId="{591B1A08-9723-4D82-9C1E-5DF9CBC20CAE}" srcOrd="0" destOrd="0" presId="urn:microsoft.com/office/officeart/2005/8/layout/hierarchy2"/>
    <dgm:cxn modelId="{1C83C1D7-B760-46EA-802A-581D7977A702}" type="presOf" srcId="{B9CE6C5B-AEDA-49EB-8378-9E415723FAF2}" destId="{C7C59FE2-95BC-4C87-815F-EE0C81FF00F9}" srcOrd="1" destOrd="0" presId="urn:microsoft.com/office/officeart/2005/8/layout/hierarchy2"/>
    <dgm:cxn modelId="{A1D337BF-E4DD-46D5-BE09-0E2AC973CF4D}" type="presOf" srcId="{B9CE6C5B-AEDA-49EB-8378-9E415723FAF2}" destId="{9CAAAED2-61FD-4F84-B4DF-7A93768B6C61}" srcOrd="0" destOrd="0" presId="urn:microsoft.com/office/officeart/2005/8/layout/hierarchy2"/>
    <dgm:cxn modelId="{4C971873-1C3B-4BE5-ABF9-939A697844DB}" type="presOf" srcId="{6A697E1F-D4B0-4738-BF84-9BAD33058707}" destId="{9C49971D-DBF0-46AD-9FC9-DC979122E1D3}" srcOrd="0" destOrd="0" presId="urn:microsoft.com/office/officeart/2005/8/layout/hierarchy2"/>
    <dgm:cxn modelId="{3E79B2CC-4713-4CDA-BC19-1794884EC7EE}" srcId="{9E2841E9-F514-4955-A0DE-98900912BF8E}" destId="{BA375AFA-52DF-4FAC-AAC5-55DBBF695D37}" srcOrd="2" destOrd="0" parTransId="{0CB10083-FB88-4022-BFB9-E01E0DF67A98}" sibTransId="{DDE02591-E6C1-44D2-918F-5D2FE260EBB0}"/>
    <dgm:cxn modelId="{15F6CEAA-A013-4C58-ADC4-C1125352564F}" type="presOf" srcId="{00DA7D80-D20A-48E3-9DB9-151EA07D4381}" destId="{55603E2A-0E85-4B5B-BFB1-0F93DA174EE9}" srcOrd="0" destOrd="0" presId="urn:microsoft.com/office/officeart/2005/8/layout/hierarchy2"/>
    <dgm:cxn modelId="{667BA846-C600-40DD-B523-D7B220B58C3F}" type="presParOf" srcId="{55603E2A-0E85-4B5B-BFB1-0F93DA174EE9}" destId="{C9F1A07E-3EA4-4621-AB7F-084731D5C76C}" srcOrd="0" destOrd="0" presId="urn:microsoft.com/office/officeart/2005/8/layout/hierarchy2"/>
    <dgm:cxn modelId="{DBCFAF57-9A9E-4A94-BA29-9B943B82E3A7}" type="presParOf" srcId="{C9F1A07E-3EA4-4621-AB7F-084731D5C76C}" destId="{D5718F4D-EFC3-4C36-8023-503D23D582D5}" srcOrd="0" destOrd="0" presId="urn:microsoft.com/office/officeart/2005/8/layout/hierarchy2"/>
    <dgm:cxn modelId="{AE2CA9DF-6309-4539-B52A-6A30C9187C77}" type="presParOf" srcId="{C9F1A07E-3EA4-4621-AB7F-084731D5C76C}" destId="{7535F737-66A8-4C51-8331-DA5B0FC5AD03}" srcOrd="1" destOrd="0" presId="urn:microsoft.com/office/officeart/2005/8/layout/hierarchy2"/>
    <dgm:cxn modelId="{47041340-4681-4E74-970D-C96C43B59914}" type="presParOf" srcId="{7535F737-66A8-4C51-8331-DA5B0FC5AD03}" destId="{9C49971D-DBF0-46AD-9FC9-DC979122E1D3}" srcOrd="0" destOrd="0" presId="urn:microsoft.com/office/officeart/2005/8/layout/hierarchy2"/>
    <dgm:cxn modelId="{826F450C-CC5C-4404-B4A2-343843651102}" type="presParOf" srcId="{9C49971D-DBF0-46AD-9FC9-DC979122E1D3}" destId="{204F6A62-3EF2-46B8-B3D5-D16B262455BE}" srcOrd="0" destOrd="0" presId="urn:microsoft.com/office/officeart/2005/8/layout/hierarchy2"/>
    <dgm:cxn modelId="{AF659D2C-82D1-4712-B0F0-7C3785AB6CB2}" type="presParOf" srcId="{7535F737-66A8-4C51-8331-DA5B0FC5AD03}" destId="{875DD14D-D960-4501-A746-B6945E56D18C}" srcOrd="1" destOrd="0" presId="urn:microsoft.com/office/officeart/2005/8/layout/hierarchy2"/>
    <dgm:cxn modelId="{1C9F25C0-123D-4B04-9A1D-9B4F9728FDEC}" type="presParOf" srcId="{875DD14D-D960-4501-A746-B6945E56D18C}" destId="{D121EDDA-8B3C-4DCD-AAD8-5D30DAB37B4D}" srcOrd="0" destOrd="0" presId="urn:microsoft.com/office/officeart/2005/8/layout/hierarchy2"/>
    <dgm:cxn modelId="{7C152CB2-52C5-43EF-9BC4-A7AFF6FEB450}" type="presParOf" srcId="{875DD14D-D960-4501-A746-B6945E56D18C}" destId="{F6E88711-5C2C-4CF3-802E-307619952D19}" srcOrd="1" destOrd="0" presId="urn:microsoft.com/office/officeart/2005/8/layout/hierarchy2"/>
    <dgm:cxn modelId="{3A0E8183-1185-4E4D-A42C-0D22C0972F7E}" type="presParOf" srcId="{F6E88711-5C2C-4CF3-802E-307619952D19}" destId="{3752B14E-EB66-48DC-90C8-F3385BD0CA2F}" srcOrd="0" destOrd="0" presId="urn:microsoft.com/office/officeart/2005/8/layout/hierarchy2"/>
    <dgm:cxn modelId="{1980D947-CF9C-4FAA-AEC8-1DD75CD19046}" type="presParOf" srcId="{3752B14E-EB66-48DC-90C8-F3385BD0CA2F}" destId="{1A2FDF40-D21C-43C0-A1E3-CDD752DB2599}" srcOrd="0" destOrd="0" presId="urn:microsoft.com/office/officeart/2005/8/layout/hierarchy2"/>
    <dgm:cxn modelId="{101677ED-C17E-44CF-9431-8C54C5E93257}" type="presParOf" srcId="{F6E88711-5C2C-4CF3-802E-307619952D19}" destId="{A8E97552-C7A7-47BA-B3F6-F171BE14AD60}" srcOrd="1" destOrd="0" presId="urn:microsoft.com/office/officeart/2005/8/layout/hierarchy2"/>
    <dgm:cxn modelId="{003BBEC1-D2E3-405E-9CD0-FAF6183B433F}" type="presParOf" srcId="{A8E97552-C7A7-47BA-B3F6-F171BE14AD60}" destId="{70F8299A-E46D-4FAD-823B-5233F53B254A}" srcOrd="0" destOrd="0" presId="urn:microsoft.com/office/officeart/2005/8/layout/hierarchy2"/>
    <dgm:cxn modelId="{EA292216-6EFC-4F6B-B4F0-8B65F10A429D}" type="presParOf" srcId="{A8E97552-C7A7-47BA-B3F6-F171BE14AD60}" destId="{70016EF3-9D01-4492-BAB6-C3968AE64A91}" srcOrd="1" destOrd="0" presId="urn:microsoft.com/office/officeart/2005/8/layout/hierarchy2"/>
    <dgm:cxn modelId="{D061C7A7-D14F-4473-8438-BC6C0AA8A57D}" type="presParOf" srcId="{F6E88711-5C2C-4CF3-802E-307619952D19}" destId="{1CFB39D1-7495-4683-A94C-AC017523A4A7}" srcOrd="2" destOrd="0" presId="urn:microsoft.com/office/officeart/2005/8/layout/hierarchy2"/>
    <dgm:cxn modelId="{CA262F1D-4578-4388-B9AB-E6D2182E04B7}" type="presParOf" srcId="{1CFB39D1-7495-4683-A94C-AC017523A4A7}" destId="{BA9D6AA0-C86C-4387-BFB5-35897E843A49}" srcOrd="0" destOrd="0" presId="urn:microsoft.com/office/officeart/2005/8/layout/hierarchy2"/>
    <dgm:cxn modelId="{24EB4DBF-47AC-4F13-B124-74C9DD74440A}" type="presParOf" srcId="{F6E88711-5C2C-4CF3-802E-307619952D19}" destId="{E1B72E2E-1D0D-44B7-B853-0459F1C6CB84}" srcOrd="3" destOrd="0" presId="urn:microsoft.com/office/officeart/2005/8/layout/hierarchy2"/>
    <dgm:cxn modelId="{3A84FDEB-697D-46A7-BC15-411DC9FCB309}" type="presParOf" srcId="{E1B72E2E-1D0D-44B7-B853-0459F1C6CB84}" destId="{2BC99D44-02FD-481D-99C3-A52DEC899312}" srcOrd="0" destOrd="0" presId="urn:microsoft.com/office/officeart/2005/8/layout/hierarchy2"/>
    <dgm:cxn modelId="{9056F952-B1F1-4D3D-BFC5-66310E3A63D2}" type="presParOf" srcId="{E1B72E2E-1D0D-44B7-B853-0459F1C6CB84}" destId="{EC578886-E493-46D6-B4B7-2F719566719A}" srcOrd="1" destOrd="0" presId="urn:microsoft.com/office/officeart/2005/8/layout/hierarchy2"/>
    <dgm:cxn modelId="{5752A3F8-092D-4CA5-ABDE-3F9648C5EB65}" type="presParOf" srcId="{F6E88711-5C2C-4CF3-802E-307619952D19}" destId="{42B0469B-D6FE-4969-8E36-D343C422BA46}" srcOrd="4" destOrd="0" presId="urn:microsoft.com/office/officeart/2005/8/layout/hierarchy2"/>
    <dgm:cxn modelId="{F645D848-BFA3-4756-9AF2-324C3DBC1BA7}" type="presParOf" srcId="{42B0469B-D6FE-4969-8E36-D343C422BA46}" destId="{AF8ED08D-01A5-41CC-9220-35CA14EC959F}" srcOrd="0" destOrd="0" presId="urn:microsoft.com/office/officeart/2005/8/layout/hierarchy2"/>
    <dgm:cxn modelId="{EAFB2A6D-9C92-46AF-9B77-83DFF4BF9D52}" type="presParOf" srcId="{F6E88711-5C2C-4CF3-802E-307619952D19}" destId="{F40DED76-222D-464E-8D5B-6713573A25AE}" srcOrd="5" destOrd="0" presId="urn:microsoft.com/office/officeart/2005/8/layout/hierarchy2"/>
    <dgm:cxn modelId="{37271B0A-E169-4A7F-BD72-982ABA9D7DCE}" type="presParOf" srcId="{F40DED76-222D-464E-8D5B-6713573A25AE}" destId="{D886F798-2649-490B-98E5-C6C45FD27ABB}" srcOrd="0" destOrd="0" presId="urn:microsoft.com/office/officeart/2005/8/layout/hierarchy2"/>
    <dgm:cxn modelId="{9EEC9870-2C34-4971-BF91-F66AA7DD96A8}" type="presParOf" srcId="{F40DED76-222D-464E-8D5B-6713573A25AE}" destId="{1725684F-3A17-4F26-9693-7D448564F2C2}" srcOrd="1" destOrd="0" presId="urn:microsoft.com/office/officeart/2005/8/layout/hierarchy2"/>
    <dgm:cxn modelId="{9430E4DA-6E1A-480C-9277-6EF652115C39}" type="presParOf" srcId="{F6E88711-5C2C-4CF3-802E-307619952D19}" destId="{9CAAAED2-61FD-4F84-B4DF-7A93768B6C61}" srcOrd="6" destOrd="0" presId="urn:microsoft.com/office/officeart/2005/8/layout/hierarchy2"/>
    <dgm:cxn modelId="{17692515-89D0-4183-A62E-5886FBD8AD19}" type="presParOf" srcId="{9CAAAED2-61FD-4F84-B4DF-7A93768B6C61}" destId="{C7C59FE2-95BC-4C87-815F-EE0C81FF00F9}" srcOrd="0" destOrd="0" presId="urn:microsoft.com/office/officeart/2005/8/layout/hierarchy2"/>
    <dgm:cxn modelId="{840D2176-96B7-43A7-B510-A8FBA1BC1BB1}" type="presParOf" srcId="{F6E88711-5C2C-4CF3-802E-307619952D19}" destId="{DAEF3C18-BA0D-4ED3-9C43-41E911F9AC78}" srcOrd="7" destOrd="0" presId="urn:microsoft.com/office/officeart/2005/8/layout/hierarchy2"/>
    <dgm:cxn modelId="{75FDB5D1-2435-4E86-A601-5BA189EE99C4}" type="presParOf" srcId="{DAEF3C18-BA0D-4ED3-9C43-41E911F9AC78}" destId="{591B1A08-9723-4D82-9C1E-5DF9CBC20CAE}" srcOrd="0" destOrd="0" presId="urn:microsoft.com/office/officeart/2005/8/layout/hierarchy2"/>
    <dgm:cxn modelId="{AFD541A9-EC66-4C5E-95C5-4047CB5B6B4F}" type="presParOf" srcId="{DAEF3C18-BA0D-4ED3-9C43-41E911F9AC78}" destId="{163034E4-56AD-4BB7-8D46-B02400EBB7CB}" srcOrd="1" destOrd="0" presId="urn:microsoft.com/office/officeart/2005/8/layout/hierarchy2"/>
    <dgm:cxn modelId="{A9A5F485-3E63-4E86-9A41-142B3D5E3108}" type="presParOf" srcId="{7535F737-66A8-4C51-8331-DA5B0FC5AD03}" destId="{E21AE073-9890-4CC1-BD03-5F91B2B4C139}" srcOrd="2" destOrd="0" presId="urn:microsoft.com/office/officeart/2005/8/layout/hierarchy2"/>
    <dgm:cxn modelId="{00C5DBEA-EFCB-4298-9B42-69FD8ECE25D3}" type="presParOf" srcId="{E21AE073-9890-4CC1-BD03-5F91B2B4C139}" destId="{F0B6D004-B551-4543-AFC2-FF7EF24854B7}" srcOrd="0" destOrd="0" presId="urn:microsoft.com/office/officeart/2005/8/layout/hierarchy2"/>
    <dgm:cxn modelId="{98EA43A5-3728-4ACD-92F8-AAEF57D7082D}" type="presParOf" srcId="{7535F737-66A8-4C51-8331-DA5B0FC5AD03}" destId="{B87FB3D4-6BF8-4318-8313-A46B5CCBDF8F}" srcOrd="3" destOrd="0" presId="urn:microsoft.com/office/officeart/2005/8/layout/hierarchy2"/>
    <dgm:cxn modelId="{A19BF806-FDF9-4430-9917-0E3D81F71D81}" type="presParOf" srcId="{B87FB3D4-6BF8-4318-8313-A46B5CCBDF8F}" destId="{94963480-39C9-4818-BFF3-EC1AC6D6D5E9}" srcOrd="0" destOrd="0" presId="urn:microsoft.com/office/officeart/2005/8/layout/hierarchy2"/>
    <dgm:cxn modelId="{3162641D-2057-4AD8-819F-400C58917930}" type="presParOf" srcId="{B87FB3D4-6BF8-4318-8313-A46B5CCBDF8F}" destId="{21CE0097-EE4D-4BCA-9178-794223B179CB}"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0DA7D80-D20A-48E3-9DB9-151EA07D4381}"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pPr rtl="1"/>
          <a:endParaRPr lang="fa-IR"/>
        </a:p>
      </dgm:t>
    </dgm:pt>
    <dgm:pt modelId="{AED8A0F5-6B04-470E-9931-6A0A80A8EFD9}">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lnSpc>
              <a:spcPct val="100000"/>
            </a:lnSpc>
            <a:spcAft>
              <a:spcPts val="0"/>
            </a:spcAft>
          </a:pPr>
          <a:r>
            <a:rPr lang="fa-IR" sz="2800" b="1" dirty="0" smtClean="0">
              <a:solidFill>
                <a:schemeClr val="tx2">
                  <a:lumMod val="50000"/>
                </a:schemeClr>
              </a:solidFill>
              <a:cs typeface="2  Badr" pitchFamily="2" charset="-78"/>
            </a:rPr>
            <a:t>لم و لمّا</a:t>
          </a:r>
          <a:endParaRPr lang="fa-IR" sz="2800" b="1" dirty="0">
            <a:solidFill>
              <a:schemeClr val="tx2">
                <a:lumMod val="50000"/>
              </a:schemeClr>
            </a:solidFill>
            <a:cs typeface="2  Badr" pitchFamily="2" charset="-78"/>
          </a:endParaRPr>
        </a:p>
      </dgm:t>
    </dgm:pt>
    <dgm:pt modelId="{798B3018-B5A7-4C17-91BA-27ACCA4645B9}" type="parTrans" cxnId="{B502C2EE-C688-4D6F-901A-CA9C7E5227E1}">
      <dgm:prSet/>
      <dgm:spPr/>
      <dgm:t>
        <a:bodyPr/>
        <a:lstStyle/>
        <a:p>
          <a:pPr rtl="1"/>
          <a:endParaRPr lang="fa-IR" b="1">
            <a:cs typeface="2  Badr" pitchFamily="2" charset="-78"/>
          </a:endParaRPr>
        </a:p>
      </dgm:t>
    </dgm:pt>
    <dgm:pt modelId="{DE393774-8DA7-4A57-B360-5F2D4742CB2B}" type="sibTrans" cxnId="{B502C2EE-C688-4D6F-901A-CA9C7E5227E1}">
      <dgm:prSet/>
      <dgm:spPr/>
      <dgm:t>
        <a:bodyPr/>
        <a:lstStyle/>
        <a:p>
          <a:pPr rtl="1"/>
          <a:endParaRPr lang="fa-IR" b="1">
            <a:cs typeface="2  Badr" pitchFamily="2" charset="-78"/>
          </a:endParaRPr>
        </a:p>
      </dgm:t>
    </dgm:pt>
    <dgm:pt modelId="{9E2841E9-F514-4955-A0DE-98900912BF8E}">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800" b="1" dirty="0" smtClean="0">
              <a:solidFill>
                <a:schemeClr val="tx2">
                  <a:lumMod val="50000"/>
                </a:schemeClr>
              </a:solidFill>
              <a:cs typeface="2  Badr" pitchFamily="2" charset="-78"/>
            </a:rPr>
            <a:t>یشترکان</a:t>
          </a:r>
          <a:endParaRPr lang="fa-IR" sz="2800" b="1" dirty="0">
            <a:solidFill>
              <a:schemeClr val="tx2">
                <a:lumMod val="50000"/>
              </a:schemeClr>
            </a:solidFill>
            <a:cs typeface="2  Badr" pitchFamily="2" charset="-78"/>
          </a:endParaRPr>
        </a:p>
      </dgm:t>
    </dgm:pt>
    <dgm:pt modelId="{6A697E1F-D4B0-4738-BF84-9BAD33058707}" type="parTrans" cxnId="{A98456CA-B2AC-4992-BFAE-769BB2A9134B}">
      <dgm:prSet/>
      <dgm:spPr/>
      <dgm:t>
        <a:bodyPr/>
        <a:lstStyle/>
        <a:p>
          <a:pPr rtl="1"/>
          <a:endParaRPr lang="fa-IR"/>
        </a:p>
      </dgm:t>
    </dgm:pt>
    <dgm:pt modelId="{8B16E7A3-8D68-4B7C-91B4-48BAC1353E97}" type="sibTrans" cxnId="{A98456CA-B2AC-4992-BFAE-769BB2A9134B}">
      <dgm:prSet/>
      <dgm:spPr/>
      <dgm:t>
        <a:bodyPr/>
        <a:lstStyle/>
        <a:p>
          <a:pPr rtl="1"/>
          <a:endParaRPr lang="fa-IR"/>
        </a:p>
      </dgm:t>
    </dgm:pt>
    <dgm:pt modelId="{B488270C-4C31-4A83-A385-A9654F09C23F}">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dirty="0" smtClean="0">
              <a:solidFill>
                <a:schemeClr val="tx2">
                  <a:lumMod val="50000"/>
                </a:schemeClr>
              </a:solidFill>
              <a:cs typeface="2  Badr" pitchFamily="2" charset="-78"/>
            </a:rPr>
            <a:t>فی النفی</a:t>
          </a:r>
          <a:endParaRPr lang="fa-IR" sz="2400" b="1" dirty="0">
            <a:solidFill>
              <a:schemeClr val="tx2">
                <a:lumMod val="50000"/>
              </a:schemeClr>
            </a:solidFill>
            <a:cs typeface="2  Badr" pitchFamily="2" charset="-78"/>
          </a:endParaRPr>
        </a:p>
      </dgm:t>
    </dgm:pt>
    <dgm:pt modelId="{0EAEF0E0-7B74-401C-9979-461390A76E13}" type="parTrans" cxnId="{18C2CEBC-3DEF-49CA-9270-2A932A975D5A}">
      <dgm:prSet/>
      <dgm:spPr/>
      <dgm:t>
        <a:bodyPr/>
        <a:lstStyle/>
        <a:p>
          <a:pPr rtl="1"/>
          <a:endParaRPr lang="fa-IR"/>
        </a:p>
      </dgm:t>
    </dgm:pt>
    <dgm:pt modelId="{0F206E0E-285D-4DC6-8D5B-651E2B735383}" type="sibTrans" cxnId="{18C2CEBC-3DEF-49CA-9270-2A932A975D5A}">
      <dgm:prSet/>
      <dgm:spPr/>
      <dgm:t>
        <a:bodyPr/>
        <a:lstStyle/>
        <a:p>
          <a:pPr rtl="1"/>
          <a:endParaRPr lang="fa-IR"/>
        </a:p>
      </dgm:t>
    </dgm:pt>
    <dgm:pt modelId="{AB26179B-F769-4C4D-8D6E-41281683DB7F}">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dirty="0" smtClean="0">
              <a:solidFill>
                <a:schemeClr val="tx2">
                  <a:lumMod val="50000"/>
                </a:schemeClr>
              </a:solidFill>
              <a:cs typeface="2  Badr" pitchFamily="2" charset="-78"/>
            </a:rPr>
            <a:t>فی القلب الی الماضی</a:t>
          </a:r>
          <a:endParaRPr lang="fa-IR" sz="2400" b="1" dirty="0">
            <a:solidFill>
              <a:schemeClr val="tx2">
                <a:lumMod val="50000"/>
              </a:schemeClr>
            </a:solidFill>
            <a:cs typeface="2  Badr" pitchFamily="2" charset="-78"/>
          </a:endParaRPr>
        </a:p>
      </dgm:t>
    </dgm:pt>
    <dgm:pt modelId="{DF1837A6-A24C-4E51-9B4D-27BE09895A24}" type="parTrans" cxnId="{8464998B-E44B-41D9-A3F2-AFEA32F51301}">
      <dgm:prSet/>
      <dgm:spPr/>
      <dgm:t>
        <a:bodyPr/>
        <a:lstStyle/>
        <a:p>
          <a:pPr rtl="1"/>
          <a:endParaRPr lang="fa-IR"/>
        </a:p>
      </dgm:t>
    </dgm:pt>
    <dgm:pt modelId="{0AEBCBF6-21A3-4853-A4E9-315F1D33D7AE}" type="sibTrans" cxnId="{8464998B-E44B-41D9-A3F2-AFEA32F51301}">
      <dgm:prSet/>
      <dgm:spPr/>
      <dgm:t>
        <a:bodyPr/>
        <a:lstStyle/>
        <a:p>
          <a:pPr rtl="1"/>
          <a:endParaRPr lang="fa-IR"/>
        </a:p>
      </dgm:t>
    </dgm:pt>
    <dgm:pt modelId="{701D02F8-00AF-4265-AD62-12E3C82C12FA}">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800" b="1" dirty="0" smtClean="0">
              <a:solidFill>
                <a:schemeClr val="tx2">
                  <a:lumMod val="50000"/>
                </a:schemeClr>
              </a:solidFill>
              <a:cs typeface="2  Badr" pitchFamily="2" charset="-78"/>
            </a:rPr>
            <a:t>بجواز انقطاع نفیها</a:t>
          </a:r>
          <a:endParaRPr lang="fa-IR" sz="2800" b="1" dirty="0">
            <a:solidFill>
              <a:schemeClr val="tx2">
                <a:lumMod val="50000"/>
              </a:schemeClr>
            </a:solidFill>
            <a:cs typeface="2  Badr" pitchFamily="2" charset="-78"/>
          </a:endParaRPr>
        </a:p>
      </dgm:t>
    </dgm:pt>
    <dgm:pt modelId="{15EB51B9-5B53-4D03-943C-89B10A67D258}">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dirty="0" smtClean="0">
              <a:solidFill>
                <a:schemeClr val="tx2">
                  <a:lumMod val="50000"/>
                </a:schemeClr>
              </a:solidFill>
              <a:cs typeface="2  Badr" pitchFamily="2" charset="-78"/>
            </a:rPr>
            <a:t>بمصاحبة اداة الشرط</a:t>
          </a:r>
          <a:endParaRPr lang="fa-IR" sz="2400" b="1" dirty="0">
            <a:solidFill>
              <a:schemeClr val="tx2">
                <a:lumMod val="50000"/>
              </a:schemeClr>
            </a:solidFill>
            <a:cs typeface="2  Badr" pitchFamily="2" charset="-78"/>
          </a:endParaRPr>
        </a:p>
      </dgm:t>
    </dgm:pt>
    <dgm:pt modelId="{B0361C91-33D1-4323-8573-6D5E30900DC9}">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dirty="0" smtClean="0">
              <a:solidFill>
                <a:schemeClr val="tx2">
                  <a:lumMod val="50000"/>
                </a:schemeClr>
              </a:solidFill>
              <a:cs typeface="2  Badr" pitchFamily="2" charset="-78"/>
            </a:rPr>
            <a:t>یختص لم</a:t>
          </a:r>
          <a:endParaRPr lang="fa-IR" b="1" dirty="0">
            <a:solidFill>
              <a:schemeClr val="tx2">
                <a:lumMod val="50000"/>
              </a:schemeClr>
            </a:solidFill>
            <a:cs typeface="2  Badr" pitchFamily="2" charset="-78"/>
          </a:endParaRPr>
        </a:p>
      </dgm:t>
    </dgm:pt>
    <dgm:pt modelId="{0E8831AC-9EDD-4306-A217-DDA376886CFC}" type="sibTrans" cxnId="{D32020BC-BF8A-4531-862D-4FA41EB7B87B}">
      <dgm:prSet/>
      <dgm:spPr/>
      <dgm:t>
        <a:bodyPr/>
        <a:lstStyle/>
        <a:p>
          <a:pPr rtl="1"/>
          <a:endParaRPr lang="fa-IR"/>
        </a:p>
      </dgm:t>
    </dgm:pt>
    <dgm:pt modelId="{4698D8C4-F875-4A01-B761-C199E17481A6}" type="parTrans" cxnId="{D32020BC-BF8A-4531-862D-4FA41EB7B87B}">
      <dgm:prSet/>
      <dgm:spPr/>
      <dgm:t>
        <a:bodyPr/>
        <a:lstStyle/>
        <a:p>
          <a:pPr rtl="1"/>
          <a:endParaRPr lang="fa-IR"/>
        </a:p>
      </dgm:t>
    </dgm:pt>
    <dgm:pt modelId="{D814CF18-BA51-4B98-AC85-51ED2F3BD2B3}" type="sibTrans" cxnId="{272388A4-BBE1-43A5-8508-A9F828462282}">
      <dgm:prSet/>
      <dgm:spPr/>
      <dgm:t>
        <a:bodyPr/>
        <a:lstStyle/>
        <a:p>
          <a:pPr rtl="1"/>
          <a:endParaRPr lang="fa-IR"/>
        </a:p>
      </dgm:t>
    </dgm:pt>
    <dgm:pt modelId="{03C83372-F85C-4BFA-966C-6B639FA362F3}" type="parTrans" cxnId="{272388A4-BBE1-43A5-8508-A9F828462282}">
      <dgm:prSet/>
      <dgm:spPr/>
      <dgm:t>
        <a:bodyPr/>
        <a:lstStyle/>
        <a:p>
          <a:pPr rtl="1"/>
          <a:endParaRPr lang="fa-IR"/>
        </a:p>
      </dgm:t>
    </dgm:pt>
    <dgm:pt modelId="{A4DEF7AB-53AD-4692-92A8-1A16E86A06A2}" type="sibTrans" cxnId="{FFB55ECE-82DE-4A38-B490-267594111F22}">
      <dgm:prSet/>
      <dgm:spPr/>
      <dgm:t>
        <a:bodyPr/>
        <a:lstStyle/>
        <a:p>
          <a:pPr rtl="1"/>
          <a:endParaRPr lang="fa-IR"/>
        </a:p>
      </dgm:t>
    </dgm:pt>
    <dgm:pt modelId="{279544FE-5541-411D-BDA8-60A9389CCB6A}" type="parTrans" cxnId="{FFB55ECE-82DE-4A38-B490-267594111F22}">
      <dgm:prSet/>
      <dgm:spPr/>
      <dgm:t>
        <a:bodyPr/>
        <a:lstStyle/>
        <a:p>
          <a:pPr rtl="1"/>
          <a:endParaRPr lang="fa-IR"/>
        </a:p>
      </dgm:t>
    </dgm:pt>
    <dgm:pt modelId="{471E5877-8F97-4E85-8CED-B1A00143D31D}">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dirty="0" smtClean="0">
              <a:solidFill>
                <a:schemeClr val="tx2">
                  <a:lumMod val="50000"/>
                </a:schemeClr>
              </a:solidFill>
              <a:cs typeface="2  Badr" pitchFamily="2" charset="-78"/>
            </a:rPr>
            <a:t>یختص لمّا</a:t>
          </a:r>
          <a:endParaRPr lang="fa-IR" b="1" dirty="0">
            <a:solidFill>
              <a:schemeClr val="tx2">
                <a:lumMod val="50000"/>
              </a:schemeClr>
            </a:solidFill>
            <a:cs typeface="2  Badr" pitchFamily="2" charset="-78"/>
          </a:endParaRPr>
        </a:p>
      </dgm:t>
    </dgm:pt>
    <dgm:pt modelId="{CE7E72B4-EF5D-4962-9C04-ACDFEDE90B60}" type="parTrans" cxnId="{54D31369-94DF-4C04-83B0-0FC9A137D0CB}">
      <dgm:prSet/>
      <dgm:spPr/>
      <dgm:t>
        <a:bodyPr/>
        <a:lstStyle/>
        <a:p>
          <a:pPr rtl="1"/>
          <a:endParaRPr lang="fa-IR"/>
        </a:p>
      </dgm:t>
    </dgm:pt>
    <dgm:pt modelId="{C02A60ED-3C08-4334-8E53-A0E3244FFE94}" type="sibTrans" cxnId="{54D31369-94DF-4C04-83B0-0FC9A137D0CB}">
      <dgm:prSet/>
      <dgm:spPr/>
      <dgm:t>
        <a:bodyPr/>
        <a:lstStyle/>
        <a:p>
          <a:pPr rtl="1"/>
          <a:endParaRPr lang="fa-IR"/>
        </a:p>
      </dgm:t>
    </dgm:pt>
    <dgm:pt modelId="{DBFB8F80-BA1B-4466-A89C-CF28A933605D}">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dirty="0" smtClean="0">
              <a:solidFill>
                <a:schemeClr val="tx2">
                  <a:lumMod val="50000"/>
                </a:schemeClr>
              </a:solidFill>
              <a:cs typeface="2  Badr" pitchFamily="2" charset="-78"/>
            </a:rPr>
            <a:t>بجواز حذف مجزومها</a:t>
          </a:r>
          <a:endParaRPr lang="fa-IR" sz="2400" b="1" dirty="0">
            <a:solidFill>
              <a:schemeClr val="tx2">
                <a:lumMod val="50000"/>
              </a:schemeClr>
            </a:solidFill>
            <a:cs typeface="2  Badr" pitchFamily="2" charset="-78"/>
          </a:endParaRPr>
        </a:p>
      </dgm:t>
    </dgm:pt>
    <dgm:pt modelId="{7978CE9D-3ABB-4E8F-A0F3-695105A77882}" type="parTrans" cxnId="{28071564-71A7-4A5B-A930-4BB515A72013}">
      <dgm:prSet/>
      <dgm:spPr/>
      <dgm:t>
        <a:bodyPr/>
        <a:lstStyle/>
        <a:p>
          <a:pPr rtl="1"/>
          <a:endParaRPr lang="fa-IR"/>
        </a:p>
      </dgm:t>
    </dgm:pt>
    <dgm:pt modelId="{D4D72363-432A-49E5-8E20-66824C62F2C3}" type="sibTrans" cxnId="{28071564-71A7-4A5B-A930-4BB515A72013}">
      <dgm:prSet/>
      <dgm:spPr/>
      <dgm:t>
        <a:bodyPr/>
        <a:lstStyle/>
        <a:p>
          <a:pPr rtl="1"/>
          <a:endParaRPr lang="fa-IR"/>
        </a:p>
      </dgm:t>
    </dgm:pt>
    <dgm:pt modelId="{52376188-FEFC-4B58-A8A1-C62FBFAF0C05}">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800" b="1" dirty="0" smtClean="0">
              <a:solidFill>
                <a:schemeClr val="tx2">
                  <a:lumMod val="50000"/>
                </a:schemeClr>
              </a:solidFill>
              <a:cs typeface="2  Badr" pitchFamily="2" charset="-78"/>
            </a:rPr>
            <a:t>بکونها متوقعاً غالباً</a:t>
          </a:r>
          <a:endParaRPr lang="fa-IR" sz="2800" b="1" dirty="0">
            <a:solidFill>
              <a:schemeClr val="tx2">
                <a:lumMod val="50000"/>
              </a:schemeClr>
            </a:solidFill>
            <a:cs typeface="2  Badr" pitchFamily="2" charset="-78"/>
          </a:endParaRPr>
        </a:p>
      </dgm:t>
    </dgm:pt>
    <dgm:pt modelId="{582407C4-E51E-4E6D-9253-969FBEBFEEF2}" type="parTrans" cxnId="{85B86CA0-BC0F-47C9-BD49-991BB9507CF1}">
      <dgm:prSet/>
      <dgm:spPr/>
      <dgm:t>
        <a:bodyPr/>
        <a:lstStyle/>
        <a:p>
          <a:pPr rtl="1"/>
          <a:endParaRPr lang="fa-IR"/>
        </a:p>
      </dgm:t>
    </dgm:pt>
    <dgm:pt modelId="{609CF8AE-D87C-4CB7-8E92-EA0BBFE9C527}" type="sibTrans" cxnId="{85B86CA0-BC0F-47C9-BD49-991BB9507CF1}">
      <dgm:prSet/>
      <dgm:spPr/>
      <dgm:t>
        <a:bodyPr/>
        <a:lstStyle/>
        <a:p>
          <a:pPr rtl="1"/>
          <a:endParaRPr lang="fa-IR"/>
        </a:p>
      </dgm:t>
    </dgm:pt>
    <dgm:pt modelId="{55603E2A-0E85-4B5B-BFB1-0F93DA174EE9}" type="pres">
      <dgm:prSet presAssocID="{00DA7D80-D20A-48E3-9DB9-151EA07D4381}" presName="diagram" presStyleCnt="0">
        <dgm:presLayoutVars>
          <dgm:chPref val="1"/>
          <dgm:dir val="rev"/>
          <dgm:animOne val="branch"/>
          <dgm:animLvl val="lvl"/>
          <dgm:resizeHandles val="exact"/>
        </dgm:presLayoutVars>
      </dgm:prSet>
      <dgm:spPr/>
      <dgm:t>
        <a:bodyPr/>
        <a:lstStyle/>
        <a:p>
          <a:pPr rtl="1"/>
          <a:endParaRPr lang="fa-IR"/>
        </a:p>
      </dgm:t>
    </dgm:pt>
    <dgm:pt modelId="{C9F1A07E-3EA4-4621-AB7F-084731D5C76C}" type="pres">
      <dgm:prSet presAssocID="{AED8A0F5-6B04-470E-9931-6A0A80A8EFD9}" presName="root1" presStyleCnt="0"/>
      <dgm:spPr/>
      <dgm:t>
        <a:bodyPr/>
        <a:lstStyle/>
        <a:p>
          <a:pPr rtl="1"/>
          <a:endParaRPr lang="fa-IR"/>
        </a:p>
      </dgm:t>
    </dgm:pt>
    <dgm:pt modelId="{D5718F4D-EFC3-4C36-8023-503D23D582D5}" type="pres">
      <dgm:prSet presAssocID="{AED8A0F5-6B04-470E-9931-6A0A80A8EFD9}" presName="LevelOneTextNode" presStyleLbl="node0" presStyleIdx="0" presStyleCnt="1" custScaleX="41850" custScaleY="76026" custLinFactNeighborX="2402" custLinFactNeighborY="-264">
        <dgm:presLayoutVars>
          <dgm:chPref val="3"/>
        </dgm:presLayoutVars>
      </dgm:prSet>
      <dgm:spPr/>
      <dgm:t>
        <a:bodyPr/>
        <a:lstStyle/>
        <a:p>
          <a:pPr rtl="1"/>
          <a:endParaRPr lang="fa-IR"/>
        </a:p>
      </dgm:t>
    </dgm:pt>
    <dgm:pt modelId="{7535F737-66A8-4C51-8331-DA5B0FC5AD03}" type="pres">
      <dgm:prSet presAssocID="{AED8A0F5-6B04-470E-9931-6A0A80A8EFD9}" presName="level2hierChild" presStyleCnt="0"/>
      <dgm:spPr/>
      <dgm:t>
        <a:bodyPr/>
        <a:lstStyle/>
        <a:p>
          <a:pPr rtl="1"/>
          <a:endParaRPr lang="fa-IR"/>
        </a:p>
      </dgm:t>
    </dgm:pt>
    <dgm:pt modelId="{9C49971D-DBF0-46AD-9FC9-DC979122E1D3}" type="pres">
      <dgm:prSet presAssocID="{6A697E1F-D4B0-4738-BF84-9BAD33058707}" presName="conn2-1" presStyleLbl="parChTrans1D2" presStyleIdx="0" presStyleCnt="3"/>
      <dgm:spPr/>
      <dgm:t>
        <a:bodyPr/>
        <a:lstStyle/>
        <a:p>
          <a:pPr rtl="1"/>
          <a:endParaRPr lang="fa-IR"/>
        </a:p>
      </dgm:t>
    </dgm:pt>
    <dgm:pt modelId="{204F6A62-3EF2-46B8-B3D5-D16B262455BE}" type="pres">
      <dgm:prSet presAssocID="{6A697E1F-D4B0-4738-BF84-9BAD33058707}" presName="connTx" presStyleLbl="parChTrans1D2" presStyleIdx="0" presStyleCnt="3"/>
      <dgm:spPr/>
      <dgm:t>
        <a:bodyPr/>
        <a:lstStyle/>
        <a:p>
          <a:pPr rtl="1"/>
          <a:endParaRPr lang="fa-IR"/>
        </a:p>
      </dgm:t>
    </dgm:pt>
    <dgm:pt modelId="{875DD14D-D960-4501-A746-B6945E56D18C}" type="pres">
      <dgm:prSet presAssocID="{9E2841E9-F514-4955-A0DE-98900912BF8E}" presName="root2" presStyleCnt="0"/>
      <dgm:spPr/>
    </dgm:pt>
    <dgm:pt modelId="{D121EDDA-8B3C-4DCD-AAD8-5D30DAB37B4D}" type="pres">
      <dgm:prSet presAssocID="{9E2841E9-F514-4955-A0DE-98900912BF8E}" presName="LevelTwoTextNode" presStyleLbl="node2" presStyleIdx="0" presStyleCnt="3" custScaleX="67234" custScaleY="37386" custLinFactNeighborX="9959" custLinFactNeighborY="-29164">
        <dgm:presLayoutVars>
          <dgm:chPref val="3"/>
        </dgm:presLayoutVars>
      </dgm:prSet>
      <dgm:spPr/>
      <dgm:t>
        <a:bodyPr/>
        <a:lstStyle/>
        <a:p>
          <a:pPr rtl="1"/>
          <a:endParaRPr lang="fa-IR"/>
        </a:p>
      </dgm:t>
    </dgm:pt>
    <dgm:pt modelId="{F6E88711-5C2C-4CF3-802E-307619952D19}" type="pres">
      <dgm:prSet presAssocID="{9E2841E9-F514-4955-A0DE-98900912BF8E}" presName="level3hierChild" presStyleCnt="0"/>
      <dgm:spPr/>
    </dgm:pt>
    <dgm:pt modelId="{3752B14E-EB66-48DC-90C8-F3385BD0CA2F}" type="pres">
      <dgm:prSet presAssocID="{0EAEF0E0-7B74-401C-9979-461390A76E13}" presName="conn2-1" presStyleLbl="parChTrans1D3" presStyleIdx="0" presStyleCnt="6"/>
      <dgm:spPr/>
      <dgm:t>
        <a:bodyPr/>
        <a:lstStyle/>
        <a:p>
          <a:pPr rtl="1"/>
          <a:endParaRPr lang="fa-IR"/>
        </a:p>
      </dgm:t>
    </dgm:pt>
    <dgm:pt modelId="{1A2FDF40-D21C-43C0-A1E3-CDD752DB2599}" type="pres">
      <dgm:prSet presAssocID="{0EAEF0E0-7B74-401C-9979-461390A76E13}" presName="connTx" presStyleLbl="parChTrans1D3" presStyleIdx="0" presStyleCnt="6"/>
      <dgm:spPr/>
      <dgm:t>
        <a:bodyPr/>
        <a:lstStyle/>
        <a:p>
          <a:pPr rtl="1"/>
          <a:endParaRPr lang="fa-IR"/>
        </a:p>
      </dgm:t>
    </dgm:pt>
    <dgm:pt modelId="{A8E97552-C7A7-47BA-B3F6-F171BE14AD60}" type="pres">
      <dgm:prSet presAssocID="{B488270C-4C31-4A83-A385-A9654F09C23F}" presName="root2" presStyleCnt="0"/>
      <dgm:spPr/>
    </dgm:pt>
    <dgm:pt modelId="{70F8299A-E46D-4FAD-823B-5233F53B254A}" type="pres">
      <dgm:prSet presAssocID="{B488270C-4C31-4A83-A385-A9654F09C23F}" presName="LevelTwoTextNode" presStyleLbl="node3" presStyleIdx="0" presStyleCnt="6" custAng="0" custScaleX="49202" custScaleY="29080" custLinFactNeighborX="35376" custLinFactNeighborY="-25112">
        <dgm:presLayoutVars>
          <dgm:chPref val="3"/>
        </dgm:presLayoutVars>
      </dgm:prSet>
      <dgm:spPr/>
      <dgm:t>
        <a:bodyPr/>
        <a:lstStyle/>
        <a:p>
          <a:pPr rtl="1"/>
          <a:endParaRPr lang="fa-IR"/>
        </a:p>
      </dgm:t>
    </dgm:pt>
    <dgm:pt modelId="{70016EF3-9D01-4492-BAB6-C3968AE64A91}" type="pres">
      <dgm:prSet presAssocID="{B488270C-4C31-4A83-A385-A9654F09C23F}" presName="level3hierChild" presStyleCnt="0"/>
      <dgm:spPr/>
    </dgm:pt>
    <dgm:pt modelId="{1CFB39D1-7495-4683-A94C-AC017523A4A7}" type="pres">
      <dgm:prSet presAssocID="{DF1837A6-A24C-4E51-9B4D-27BE09895A24}" presName="conn2-1" presStyleLbl="parChTrans1D3" presStyleIdx="1" presStyleCnt="6"/>
      <dgm:spPr/>
      <dgm:t>
        <a:bodyPr/>
        <a:lstStyle/>
        <a:p>
          <a:pPr rtl="1"/>
          <a:endParaRPr lang="fa-IR"/>
        </a:p>
      </dgm:t>
    </dgm:pt>
    <dgm:pt modelId="{BA9D6AA0-C86C-4387-BFB5-35897E843A49}" type="pres">
      <dgm:prSet presAssocID="{DF1837A6-A24C-4E51-9B4D-27BE09895A24}" presName="connTx" presStyleLbl="parChTrans1D3" presStyleIdx="1" presStyleCnt="6"/>
      <dgm:spPr/>
      <dgm:t>
        <a:bodyPr/>
        <a:lstStyle/>
        <a:p>
          <a:pPr rtl="1"/>
          <a:endParaRPr lang="fa-IR"/>
        </a:p>
      </dgm:t>
    </dgm:pt>
    <dgm:pt modelId="{E1B72E2E-1D0D-44B7-B853-0459F1C6CB84}" type="pres">
      <dgm:prSet presAssocID="{AB26179B-F769-4C4D-8D6E-41281683DB7F}" presName="root2" presStyleCnt="0"/>
      <dgm:spPr/>
    </dgm:pt>
    <dgm:pt modelId="{2BC99D44-02FD-481D-99C3-A52DEC899312}" type="pres">
      <dgm:prSet presAssocID="{AB26179B-F769-4C4D-8D6E-41281683DB7F}" presName="LevelTwoTextNode" presStyleLbl="node3" presStyleIdx="1" presStyleCnt="6" custAng="0" custScaleX="86550" custScaleY="26669" custLinFactNeighborX="34040" custLinFactNeighborY="-21866">
        <dgm:presLayoutVars>
          <dgm:chPref val="3"/>
        </dgm:presLayoutVars>
      </dgm:prSet>
      <dgm:spPr/>
      <dgm:t>
        <a:bodyPr/>
        <a:lstStyle/>
        <a:p>
          <a:pPr rtl="1"/>
          <a:endParaRPr lang="fa-IR"/>
        </a:p>
      </dgm:t>
    </dgm:pt>
    <dgm:pt modelId="{EC578886-E493-46D6-B4B7-2F719566719A}" type="pres">
      <dgm:prSet presAssocID="{AB26179B-F769-4C4D-8D6E-41281683DB7F}" presName="level3hierChild" presStyleCnt="0"/>
      <dgm:spPr/>
    </dgm:pt>
    <dgm:pt modelId="{E21AE073-9890-4CC1-BD03-5F91B2B4C139}" type="pres">
      <dgm:prSet presAssocID="{4698D8C4-F875-4A01-B761-C199E17481A6}" presName="conn2-1" presStyleLbl="parChTrans1D2" presStyleIdx="1" presStyleCnt="3"/>
      <dgm:spPr/>
      <dgm:t>
        <a:bodyPr/>
        <a:lstStyle/>
        <a:p>
          <a:pPr rtl="1"/>
          <a:endParaRPr lang="fa-IR"/>
        </a:p>
      </dgm:t>
    </dgm:pt>
    <dgm:pt modelId="{F0B6D004-B551-4543-AFC2-FF7EF24854B7}" type="pres">
      <dgm:prSet presAssocID="{4698D8C4-F875-4A01-B761-C199E17481A6}" presName="connTx" presStyleLbl="parChTrans1D2" presStyleIdx="1" presStyleCnt="3"/>
      <dgm:spPr/>
      <dgm:t>
        <a:bodyPr/>
        <a:lstStyle/>
        <a:p>
          <a:pPr rtl="1"/>
          <a:endParaRPr lang="fa-IR"/>
        </a:p>
      </dgm:t>
    </dgm:pt>
    <dgm:pt modelId="{B87FB3D4-6BF8-4318-8313-A46B5CCBDF8F}" type="pres">
      <dgm:prSet presAssocID="{B0361C91-33D1-4323-8573-6D5E30900DC9}" presName="root2" presStyleCnt="0"/>
      <dgm:spPr/>
    </dgm:pt>
    <dgm:pt modelId="{94963480-39C9-4818-BFF3-EC1AC6D6D5E9}" type="pres">
      <dgm:prSet presAssocID="{B0361C91-33D1-4323-8573-6D5E30900DC9}" presName="LevelTwoTextNode" presStyleLbl="node2" presStyleIdx="1" presStyleCnt="3" custScaleX="45922" custScaleY="33987" custLinFactNeighborX="9342" custLinFactNeighborY="-9122">
        <dgm:presLayoutVars>
          <dgm:chPref val="3"/>
        </dgm:presLayoutVars>
      </dgm:prSet>
      <dgm:spPr/>
      <dgm:t>
        <a:bodyPr/>
        <a:lstStyle/>
        <a:p>
          <a:pPr rtl="1"/>
          <a:endParaRPr lang="fa-IR"/>
        </a:p>
      </dgm:t>
    </dgm:pt>
    <dgm:pt modelId="{21CE0097-EE4D-4BCA-9178-794223B179CB}" type="pres">
      <dgm:prSet presAssocID="{B0361C91-33D1-4323-8573-6D5E30900DC9}" presName="level3hierChild" presStyleCnt="0"/>
      <dgm:spPr/>
    </dgm:pt>
    <dgm:pt modelId="{01E499B5-AD6C-47A1-9FB0-C0FF9A39CF18}" type="pres">
      <dgm:prSet presAssocID="{279544FE-5541-411D-BDA8-60A9389CCB6A}" presName="conn2-1" presStyleLbl="parChTrans1D3" presStyleIdx="2" presStyleCnt="6" custScaleX="2000000"/>
      <dgm:spPr/>
      <dgm:t>
        <a:bodyPr/>
        <a:lstStyle/>
        <a:p>
          <a:pPr rtl="1"/>
          <a:endParaRPr lang="fa-IR"/>
        </a:p>
      </dgm:t>
    </dgm:pt>
    <dgm:pt modelId="{9770A886-C987-46EF-BAB0-168E616C4E41}" type="pres">
      <dgm:prSet presAssocID="{279544FE-5541-411D-BDA8-60A9389CCB6A}" presName="connTx" presStyleLbl="parChTrans1D3" presStyleIdx="2" presStyleCnt="6"/>
      <dgm:spPr/>
      <dgm:t>
        <a:bodyPr/>
        <a:lstStyle/>
        <a:p>
          <a:pPr rtl="1"/>
          <a:endParaRPr lang="fa-IR"/>
        </a:p>
      </dgm:t>
    </dgm:pt>
    <dgm:pt modelId="{43E72D5F-F9C4-4F57-8B8F-54292EA8F69F}" type="pres">
      <dgm:prSet presAssocID="{15EB51B9-5B53-4D03-943C-89B10A67D258}" presName="root2" presStyleCnt="0"/>
      <dgm:spPr/>
    </dgm:pt>
    <dgm:pt modelId="{51521119-1D3A-4A49-89A1-30811DC91BA7}" type="pres">
      <dgm:prSet presAssocID="{15EB51B9-5B53-4D03-943C-89B10A67D258}" presName="LevelTwoTextNode" presStyleLbl="node3" presStyleIdx="2" presStyleCnt="6" custAng="0" custScaleX="68839" custScaleY="38252" custLinFactNeighborX="35376" custLinFactNeighborY="-9591">
        <dgm:presLayoutVars>
          <dgm:chPref val="3"/>
        </dgm:presLayoutVars>
      </dgm:prSet>
      <dgm:spPr/>
      <dgm:t>
        <a:bodyPr/>
        <a:lstStyle/>
        <a:p>
          <a:pPr rtl="1"/>
          <a:endParaRPr lang="fa-IR"/>
        </a:p>
      </dgm:t>
    </dgm:pt>
    <dgm:pt modelId="{57BF6E01-EF71-444F-85B3-CBCCD335306E}" type="pres">
      <dgm:prSet presAssocID="{15EB51B9-5B53-4D03-943C-89B10A67D258}" presName="level3hierChild" presStyleCnt="0"/>
      <dgm:spPr/>
    </dgm:pt>
    <dgm:pt modelId="{56666756-D07A-412B-99C8-F209D60AAB2C}" type="pres">
      <dgm:prSet presAssocID="{03C83372-F85C-4BFA-966C-6B639FA362F3}" presName="conn2-1" presStyleLbl="parChTrans1D3" presStyleIdx="3" presStyleCnt="6" custScaleX="2000000"/>
      <dgm:spPr/>
      <dgm:t>
        <a:bodyPr/>
        <a:lstStyle/>
        <a:p>
          <a:pPr rtl="1"/>
          <a:endParaRPr lang="fa-IR"/>
        </a:p>
      </dgm:t>
    </dgm:pt>
    <dgm:pt modelId="{C52FFDF6-6853-4B4C-94AC-86AD5BF0EEA8}" type="pres">
      <dgm:prSet presAssocID="{03C83372-F85C-4BFA-966C-6B639FA362F3}" presName="connTx" presStyleLbl="parChTrans1D3" presStyleIdx="3" presStyleCnt="6"/>
      <dgm:spPr/>
      <dgm:t>
        <a:bodyPr/>
        <a:lstStyle/>
        <a:p>
          <a:pPr rtl="1"/>
          <a:endParaRPr lang="fa-IR"/>
        </a:p>
      </dgm:t>
    </dgm:pt>
    <dgm:pt modelId="{95AA83AF-98AA-45D7-B2AA-B896A5EB6BFE}" type="pres">
      <dgm:prSet presAssocID="{701D02F8-00AF-4265-AD62-12E3C82C12FA}" presName="root2" presStyleCnt="0"/>
      <dgm:spPr/>
    </dgm:pt>
    <dgm:pt modelId="{7A1FF93F-D207-4B86-B497-3595E9895D4F}" type="pres">
      <dgm:prSet presAssocID="{701D02F8-00AF-4265-AD62-12E3C82C12FA}" presName="LevelTwoTextNode" presStyleLbl="node3" presStyleIdx="3" presStyleCnt="6" custAng="0" custScaleX="68839" custScaleY="38252" custLinFactNeighborX="35376" custLinFactNeighborY="-9591">
        <dgm:presLayoutVars>
          <dgm:chPref val="3"/>
        </dgm:presLayoutVars>
      </dgm:prSet>
      <dgm:spPr/>
      <dgm:t>
        <a:bodyPr/>
        <a:lstStyle/>
        <a:p>
          <a:pPr rtl="1"/>
          <a:endParaRPr lang="fa-IR"/>
        </a:p>
      </dgm:t>
    </dgm:pt>
    <dgm:pt modelId="{BD74D0DB-D04B-4CD0-8106-B0A23AFD4333}" type="pres">
      <dgm:prSet presAssocID="{701D02F8-00AF-4265-AD62-12E3C82C12FA}" presName="level3hierChild" presStyleCnt="0"/>
      <dgm:spPr/>
    </dgm:pt>
    <dgm:pt modelId="{AE6E4B85-4A13-47FA-9D33-3E60012441F6}" type="pres">
      <dgm:prSet presAssocID="{CE7E72B4-EF5D-4962-9C04-ACDFEDE90B60}" presName="conn2-1" presStyleLbl="parChTrans1D2" presStyleIdx="2" presStyleCnt="3"/>
      <dgm:spPr/>
      <dgm:t>
        <a:bodyPr/>
        <a:lstStyle/>
        <a:p>
          <a:pPr rtl="1"/>
          <a:endParaRPr lang="fa-IR"/>
        </a:p>
      </dgm:t>
    </dgm:pt>
    <dgm:pt modelId="{E122C1BA-68A5-4306-89AD-559D4BB037B3}" type="pres">
      <dgm:prSet presAssocID="{CE7E72B4-EF5D-4962-9C04-ACDFEDE90B60}" presName="connTx" presStyleLbl="parChTrans1D2" presStyleIdx="2" presStyleCnt="3"/>
      <dgm:spPr/>
      <dgm:t>
        <a:bodyPr/>
        <a:lstStyle/>
        <a:p>
          <a:pPr rtl="1"/>
          <a:endParaRPr lang="fa-IR"/>
        </a:p>
      </dgm:t>
    </dgm:pt>
    <dgm:pt modelId="{3A9B89D6-BB1B-451C-B68E-E76EFFD2094B}" type="pres">
      <dgm:prSet presAssocID="{471E5877-8F97-4E85-8CED-B1A00143D31D}" presName="root2" presStyleCnt="0"/>
      <dgm:spPr/>
    </dgm:pt>
    <dgm:pt modelId="{FF2A4F86-D881-45BF-92CB-1E91A67F1A4B}" type="pres">
      <dgm:prSet presAssocID="{471E5877-8F97-4E85-8CED-B1A00143D31D}" presName="LevelTwoTextNode" presStyleLbl="node2" presStyleIdx="2" presStyleCnt="3" custScaleX="45922" custScaleY="33987" custLinFactNeighborX="9342" custLinFactNeighborY="-10708">
        <dgm:presLayoutVars>
          <dgm:chPref val="3"/>
        </dgm:presLayoutVars>
      </dgm:prSet>
      <dgm:spPr/>
      <dgm:t>
        <a:bodyPr/>
        <a:lstStyle/>
        <a:p>
          <a:pPr rtl="1"/>
          <a:endParaRPr lang="fa-IR"/>
        </a:p>
      </dgm:t>
    </dgm:pt>
    <dgm:pt modelId="{4DA93921-64B2-4024-AC66-4C795DB41713}" type="pres">
      <dgm:prSet presAssocID="{471E5877-8F97-4E85-8CED-B1A00143D31D}" presName="level3hierChild" presStyleCnt="0"/>
      <dgm:spPr/>
    </dgm:pt>
    <dgm:pt modelId="{CFE007F6-6F81-4688-8E28-A59A9621F197}" type="pres">
      <dgm:prSet presAssocID="{7978CE9D-3ABB-4E8F-A0F3-695105A77882}" presName="conn2-1" presStyleLbl="parChTrans1D3" presStyleIdx="4" presStyleCnt="6" custScaleX="2000000"/>
      <dgm:spPr/>
      <dgm:t>
        <a:bodyPr/>
        <a:lstStyle/>
        <a:p>
          <a:pPr rtl="1"/>
          <a:endParaRPr lang="fa-IR"/>
        </a:p>
      </dgm:t>
    </dgm:pt>
    <dgm:pt modelId="{4DD655E6-0E87-478D-A2B7-030B1BF84021}" type="pres">
      <dgm:prSet presAssocID="{7978CE9D-3ABB-4E8F-A0F3-695105A77882}" presName="connTx" presStyleLbl="parChTrans1D3" presStyleIdx="4" presStyleCnt="6"/>
      <dgm:spPr/>
      <dgm:t>
        <a:bodyPr/>
        <a:lstStyle/>
        <a:p>
          <a:pPr rtl="1"/>
          <a:endParaRPr lang="fa-IR"/>
        </a:p>
      </dgm:t>
    </dgm:pt>
    <dgm:pt modelId="{A90E5E3E-18DB-454D-9593-930CEC4B2711}" type="pres">
      <dgm:prSet presAssocID="{DBFB8F80-BA1B-4466-A89C-CF28A933605D}" presName="root2" presStyleCnt="0"/>
      <dgm:spPr/>
    </dgm:pt>
    <dgm:pt modelId="{DC4AEC23-16CD-47E8-B31E-E37E0742B3A1}" type="pres">
      <dgm:prSet presAssocID="{DBFB8F80-BA1B-4466-A89C-CF28A933605D}" presName="LevelTwoTextNode" presStyleLbl="node3" presStyleIdx="4" presStyleCnt="6" custAng="0" custScaleX="68839" custScaleY="38252" custLinFactNeighborX="35376" custLinFactNeighborY="-9591">
        <dgm:presLayoutVars>
          <dgm:chPref val="3"/>
        </dgm:presLayoutVars>
      </dgm:prSet>
      <dgm:spPr/>
      <dgm:t>
        <a:bodyPr/>
        <a:lstStyle/>
        <a:p>
          <a:pPr rtl="1"/>
          <a:endParaRPr lang="fa-IR"/>
        </a:p>
      </dgm:t>
    </dgm:pt>
    <dgm:pt modelId="{A0E655F5-F327-4CFC-8773-C833CA0422A6}" type="pres">
      <dgm:prSet presAssocID="{DBFB8F80-BA1B-4466-A89C-CF28A933605D}" presName="level3hierChild" presStyleCnt="0"/>
      <dgm:spPr/>
    </dgm:pt>
    <dgm:pt modelId="{7958905B-D13B-4B3A-B206-308D882F6C39}" type="pres">
      <dgm:prSet presAssocID="{582407C4-E51E-4E6D-9253-969FBEBFEEF2}" presName="conn2-1" presStyleLbl="parChTrans1D3" presStyleIdx="5" presStyleCnt="6" custScaleX="2000000"/>
      <dgm:spPr/>
      <dgm:t>
        <a:bodyPr/>
        <a:lstStyle/>
        <a:p>
          <a:pPr rtl="1"/>
          <a:endParaRPr lang="fa-IR"/>
        </a:p>
      </dgm:t>
    </dgm:pt>
    <dgm:pt modelId="{13991F7E-DE70-43B6-8690-1C5656FE3712}" type="pres">
      <dgm:prSet presAssocID="{582407C4-E51E-4E6D-9253-969FBEBFEEF2}" presName="connTx" presStyleLbl="parChTrans1D3" presStyleIdx="5" presStyleCnt="6"/>
      <dgm:spPr/>
      <dgm:t>
        <a:bodyPr/>
        <a:lstStyle/>
        <a:p>
          <a:pPr rtl="1"/>
          <a:endParaRPr lang="fa-IR"/>
        </a:p>
      </dgm:t>
    </dgm:pt>
    <dgm:pt modelId="{37121D95-4CC9-4DC3-A1E5-EE679D9ED887}" type="pres">
      <dgm:prSet presAssocID="{52376188-FEFC-4B58-A8A1-C62FBFAF0C05}" presName="root2" presStyleCnt="0"/>
      <dgm:spPr/>
    </dgm:pt>
    <dgm:pt modelId="{8C4EADD2-B212-4598-85A0-9A2E2FDAE8AC}" type="pres">
      <dgm:prSet presAssocID="{52376188-FEFC-4B58-A8A1-C62FBFAF0C05}" presName="LevelTwoTextNode" presStyleLbl="node3" presStyleIdx="5" presStyleCnt="6" custAng="0" custScaleX="68839" custScaleY="38252" custLinFactNeighborX="35376" custLinFactNeighborY="-9591">
        <dgm:presLayoutVars>
          <dgm:chPref val="3"/>
        </dgm:presLayoutVars>
      </dgm:prSet>
      <dgm:spPr/>
      <dgm:t>
        <a:bodyPr/>
        <a:lstStyle/>
        <a:p>
          <a:pPr rtl="1"/>
          <a:endParaRPr lang="fa-IR"/>
        </a:p>
      </dgm:t>
    </dgm:pt>
    <dgm:pt modelId="{466B2C16-00AA-40FE-9855-C18F84A94EC9}" type="pres">
      <dgm:prSet presAssocID="{52376188-FEFC-4B58-A8A1-C62FBFAF0C05}" presName="level3hierChild" presStyleCnt="0"/>
      <dgm:spPr/>
    </dgm:pt>
  </dgm:ptLst>
  <dgm:cxnLst>
    <dgm:cxn modelId="{C10B7A86-8E05-4C0C-A1F6-58FBD9542DE5}" type="presOf" srcId="{9E2841E9-F514-4955-A0DE-98900912BF8E}" destId="{D121EDDA-8B3C-4DCD-AAD8-5D30DAB37B4D}" srcOrd="0" destOrd="0" presId="urn:microsoft.com/office/officeart/2005/8/layout/hierarchy2"/>
    <dgm:cxn modelId="{8464998B-E44B-41D9-A3F2-AFEA32F51301}" srcId="{9E2841E9-F514-4955-A0DE-98900912BF8E}" destId="{AB26179B-F769-4C4D-8D6E-41281683DB7F}" srcOrd="1" destOrd="0" parTransId="{DF1837A6-A24C-4E51-9B4D-27BE09895A24}" sibTransId="{0AEBCBF6-21A3-4853-A4E9-315F1D33D7AE}"/>
    <dgm:cxn modelId="{FFB55ECE-82DE-4A38-B490-267594111F22}" srcId="{B0361C91-33D1-4323-8573-6D5E30900DC9}" destId="{15EB51B9-5B53-4D03-943C-89B10A67D258}" srcOrd="0" destOrd="0" parTransId="{279544FE-5541-411D-BDA8-60A9389CCB6A}" sibTransId="{A4DEF7AB-53AD-4692-92A8-1A16E86A06A2}"/>
    <dgm:cxn modelId="{1058E62A-1B11-4655-BBFA-BEF1E0E29293}" type="presOf" srcId="{279544FE-5541-411D-BDA8-60A9389CCB6A}" destId="{01E499B5-AD6C-47A1-9FB0-C0FF9A39CF18}" srcOrd="0" destOrd="0" presId="urn:microsoft.com/office/officeart/2005/8/layout/hierarchy2"/>
    <dgm:cxn modelId="{18C2CEBC-3DEF-49CA-9270-2A932A975D5A}" srcId="{9E2841E9-F514-4955-A0DE-98900912BF8E}" destId="{B488270C-4C31-4A83-A385-A9654F09C23F}" srcOrd="0" destOrd="0" parTransId="{0EAEF0E0-7B74-401C-9979-461390A76E13}" sibTransId="{0F206E0E-285D-4DC6-8D5B-651E2B735383}"/>
    <dgm:cxn modelId="{EB041174-419B-4203-A7B8-4E5D9ADBCAE1}" type="presOf" srcId="{DBFB8F80-BA1B-4466-A89C-CF28A933605D}" destId="{DC4AEC23-16CD-47E8-B31E-E37E0742B3A1}" srcOrd="0" destOrd="0" presId="urn:microsoft.com/office/officeart/2005/8/layout/hierarchy2"/>
    <dgm:cxn modelId="{54D31369-94DF-4C04-83B0-0FC9A137D0CB}" srcId="{AED8A0F5-6B04-470E-9931-6A0A80A8EFD9}" destId="{471E5877-8F97-4E85-8CED-B1A00143D31D}" srcOrd="2" destOrd="0" parTransId="{CE7E72B4-EF5D-4962-9C04-ACDFEDE90B60}" sibTransId="{C02A60ED-3C08-4334-8E53-A0E3244FFE94}"/>
    <dgm:cxn modelId="{28071564-71A7-4A5B-A930-4BB515A72013}" srcId="{471E5877-8F97-4E85-8CED-B1A00143D31D}" destId="{DBFB8F80-BA1B-4466-A89C-CF28A933605D}" srcOrd="0" destOrd="0" parTransId="{7978CE9D-3ABB-4E8F-A0F3-695105A77882}" sibTransId="{D4D72363-432A-49E5-8E20-66824C62F2C3}"/>
    <dgm:cxn modelId="{85B86CA0-BC0F-47C9-BD49-991BB9507CF1}" srcId="{471E5877-8F97-4E85-8CED-B1A00143D31D}" destId="{52376188-FEFC-4B58-A8A1-C62FBFAF0C05}" srcOrd="1" destOrd="0" parTransId="{582407C4-E51E-4E6D-9253-969FBEBFEEF2}" sibTransId="{609CF8AE-D87C-4CB7-8E92-EA0BBFE9C527}"/>
    <dgm:cxn modelId="{40EBB9B1-40EE-4128-8659-5202ED4D6734}" type="presOf" srcId="{AED8A0F5-6B04-470E-9931-6A0A80A8EFD9}" destId="{D5718F4D-EFC3-4C36-8023-503D23D582D5}" srcOrd="0" destOrd="0" presId="urn:microsoft.com/office/officeart/2005/8/layout/hierarchy2"/>
    <dgm:cxn modelId="{348B2122-FD24-45A8-BEE3-0966E7421715}" type="presOf" srcId="{4698D8C4-F875-4A01-B761-C199E17481A6}" destId="{E21AE073-9890-4CC1-BD03-5F91B2B4C139}" srcOrd="0" destOrd="0" presId="urn:microsoft.com/office/officeart/2005/8/layout/hierarchy2"/>
    <dgm:cxn modelId="{B081EE92-A8C1-464D-93D4-9B9505F5FFE5}" type="presOf" srcId="{471E5877-8F97-4E85-8CED-B1A00143D31D}" destId="{FF2A4F86-D881-45BF-92CB-1E91A67F1A4B}" srcOrd="0" destOrd="0" presId="urn:microsoft.com/office/officeart/2005/8/layout/hierarchy2"/>
    <dgm:cxn modelId="{19C17717-28C1-4D63-B549-898A61F539AB}" type="presOf" srcId="{B488270C-4C31-4A83-A385-A9654F09C23F}" destId="{70F8299A-E46D-4FAD-823B-5233F53B254A}" srcOrd="0" destOrd="0" presId="urn:microsoft.com/office/officeart/2005/8/layout/hierarchy2"/>
    <dgm:cxn modelId="{3DDEDABA-F8DF-4BD1-B73B-DDB179481024}" type="presOf" srcId="{15EB51B9-5B53-4D03-943C-89B10A67D258}" destId="{51521119-1D3A-4A49-89A1-30811DC91BA7}" srcOrd="0" destOrd="0" presId="urn:microsoft.com/office/officeart/2005/8/layout/hierarchy2"/>
    <dgm:cxn modelId="{A98456CA-B2AC-4992-BFAE-769BB2A9134B}" srcId="{AED8A0F5-6B04-470E-9931-6A0A80A8EFD9}" destId="{9E2841E9-F514-4955-A0DE-98900912BF8E}" srcOrd="0" destOrd="0" parTransId="{6A697E1F-D4B0-4738-BF84-9BAD33058707}" sibTransId="{8B16E7A3-8D68-4B7C-91B4-48BAC1353E97}"/>
    <dgm:cxn modelId="{236BCC8A-D58E-45F3-813D-68E841D6CA0D}" type="presOf" srcId="{6A697E1F-D4B0-4738-BF84-9BAD33058707}" destId="{9C49971D-DBF0-46AD-9FC9-DC979122E1D3}" srcOrd="0" destOrd="0" presId="urn:microsoft.com/office/officeart/2005/8/layout/hierarchy2"/>
    <dgm:cxn modelId="{2144F8A3-6A78-41FA-8BF9-978B8841E817}" type="presOf" srcId="{7978CE9D-3ABB-4E8F-A0F3-695105A77882}" destId="{4DD655E6-0E87-478D-A2B7-030B1BF84021}" srcOrd="1" destOrd="0" presId="urn:microsoft.com/office/officeart/2005/8/layout/hierarchy2"/>
    <dgm:cxn modelId="{A28F8457-7395-441D-8A77-EDA8F7FEF332}" type="presOf" srcId="{6A697E1F-D4B0-4738-BF84-9BAD33058707}" destId="{204F6A62-3EF2-46B8-B3D5-D16B262455BE}" srcOrd="1" destOrd="0" presId="urn:microsoft.com/office/officeart/2005/8/layout/hierarchy2"/>
    <dgm:cxn modelId="{B549F825-5D0A-4D8B-BC60-F545A0EAE75F}" type="presOf" srcId="{7978CE9D-3ABB-4E8F-A0F3-695105A77882}" destId="{CFE007F6-6F81-4688-8E28-A59A9621F197}" srcOrd="0" destOrd="0" presId="urn:microsoft.com/office/officeart/2005/8/layout/hierarchy2"/>
    <dgm:cxn modelId="{01D62F30-43BC-4E62-B40A-72AED229D7D6}" type="presOf" srcId="{582407C4-E51E-4E6D-9253-969FBEBFEEF2}" destId="{13991F7E-DE70-43B6-8690-1C5656FE3712}" srcOrd="1" destOrd="0" presId="urn:microsoft.com/office/officeart/2005/8/layout/hierarchy2"/>
    <dgm:cxn modelId="{0CB6700E-385D-41CD-98DC-4E1A4459CDB7}" type="presOf" srcId="{582407C4-E51E-4E6D-9253-969FBEBFEEF2}" destId="{7958905B-D13B-4B3A-B206-308D882F6C39}" srcOrd="0" destOrd="0" presId="urn:microsoft.com/office/officeart/2005/8/layout/hierarchy2"/>
    <dgm:cxn modelId="{E5D1E291-01AD-4699-B103-AEFD3155095D}" type="presOf" srcId="{AB26179B-F769-4C4D-8D6E-41281683DB7F}" destId="{2BC99D44-02FD-481D-99C3-A52DEC899312}" srcOrd="0" destOrd="0" presId="urn:microsoft.com/office/officeart/2005/8/layout/hierarchy2"/>
    <dgm:cxn modelId="{84277CF0-4190-4811-AADE-C6342A635E8F}" type="presOf" srcId="{DF1837A6-A24C-4E51-9B4D-27BE09895A24}" destId="{1CFB39D1-7495-4683-A94C-AC017523A4A7}" srcOrd="0" destOrd="0" presId="urn:microsoft.com/office/officeart/2005/8/layout/hierarchy2"/>
    <dgm:cxn modelId="{4F394A73-AFC6-4F86-90FE-7DAA41E3F018}" type="presOf" srcId="{701D02F8-00AF-4265-AD62-12E3C82C12FA}" destId="{7A1FF93F-D207-4B86-B497-3595E9895D4F}" srcOrd="0" destOrd="0" presId="urn:microsoft.com/office/officeart/2005/8/layout/hierarchy2"/>
    <dgm:cxn modelId="{B502C2EE-C688-4D6F-901A-CA9C7E5227E1}" srcId="{00DA7D80-D20A-48E3-9DB9-151EA07D4381}" destId="{AED8A0F5-6B04-470E-9931-6A0A80A8EFD9}" srcOrd="0" destOrd="0" parTransId="{798B3018-B5A7-4C17-91BA-27ACCA4645B9}" sibTransId="{DE393774-8DA7-4A57-B360-5F2D4742CB2B}"/>
    <dgm:cxn modelId="{D6797FAE-147E-486E-8482-7C09D7905CCC}" type="presOf" srcId="{03C83372-F85C-4BFA-966C-6B639FA362F3}" destId="{56666756-D07A-412B-99C8-F209D60AAB2C}" srcOrd="0" destOrd="0" presId="urn:microsoft.com/office/officeart/2005/8/layout/hierarchy2"/>
    <dgm:cxn modelId="{0F29A481-AF0B-4D1F-B76C-A72F232A9FAF}" type="presOf" srcId="{0EAEF0E0-7B74-401C-9979-461390A76E13}" destId="{1A2FDF40-D21C-43C0-A1E3-CDD752DB2599}" srcOrd="1" destOrd="0" presId="urn:microsoft.com/office/officeart/2005/8/layout/hierarchy2"/>
    <dgm:cxn modelId="{BB6D3F36-58D2-46D4-B1FA-A9817DCD5702}" type="presOf" srcId="{B0361C91-33D1-4323-8573-6D5E30900DC9}" destId="{94963480-39C9-4818-BFF3-EC1AC6D6D5E9}" srcOrd="0" destOrd="0" presId="urn:microsoft.com/office/officeart/2005/8/layout/hierarchy2"/>
    <dgm:cxn modelId="{4F3A2408-7182-4E48-9211-FFBD58F65945}" type="presOf" srcId="{279544FE-5541-411D-BDA8-60A9389CCB6A}" destId="{9770A886-C987-46EF-BAB0-168E616C4E41}" srcOrd="1" destOrd="0" presId="urn:microsoft.com/office/officeart/2005/8/layout/hierarchy2"/>
    <dgm:cxn modelId="{272388A4-BBE1-43A5-8508-A9F828462282}" srcId="{B0361C91-33D1-4323-8573-6D5E30900DC9}" destId="{701D02F8-00AF-4265-AD62-12E3C82C12FA}" srcOrd="1" destOrd="0" parTransId="{03C83372-F85C-4BFA-966C-6B639FA362F3}" sibTransId="{D814CF18-BA51-4B98-AC85-51ED2F3BD2B3}"/>
    <dgm:cxn modelId="{BB799B3B-A579-450A-9E14-C8CBCCF8E1BA}" type="presOf" srcId="{DF1837A6-A24C-4E51-9B4D-27BE09895A24}" destId="{BA9D6AA0-C86C-4387-BFB5-35897E843A49}" srcOrd="1" destOrd="0" presId="urn:microsoft.com/office/officeart/2005/8/layout/hierarchy2"/>
    <dgm:cxn modelId="{DF240A72-BDD5-4467-B84D-8CB1AF244DEF}" type="presOf" srcId="{0EAEF0E0-7B74-401C-9979-461390A76E13}" destId="{3752B14E-EB66-48DC-90C8-F3385BD0CA2F}" srcOrd="0" destOrd="0" presId="urn:microsoft.com/office/officeart/2005/8/layout/hierarchy2"/>
    <dgm:cxn modelId="{BB47AC11-82AB-41B2-B7B0-C8B5EAFAD495}" type="presOf" srcId="{03C83372-F85C-4BFA-966C-6B639FA362F3}" destId="{C52FFDF6-6853-4B4C-94AC-86AD5BF0EEA8}" srcOrd="1" destOrd="0" presId="urn:microsoft.com/office/officeart/2005/8/layout/hierarchy2"/>
    <dgm:cxn modelId="{D32020BC-BF8A-4531-862D-4FA41EB7B87B}" srcId="{AED8A0F5-6B04-470E-9931-6A0A80A8EFD9}" destId="{B0361C91-33D1-4323-8573-6D5E30900DC9}" srcOrd="1" destOrd="0" parTransId="{4698D8C4-F875-4A01-B761-C199E17481A6}" sibTransId="{0E8831AC-9EDD-4306-A217-DDA376886CFC}"/>
    <dgm:cxn modelId="{D737DFF2-FB20-49D4-9FF8-C01E9EEEB69A}" type="presOf" srcId="{52376188-FEFC-4B58-A8A1-C62FBFAF0C05}" destId="{8C4EADD2-B212-4598-85A0-9A2E2FDAE8AC}" srcOrd="0" destOrd="0" presId="urn:microsoft.com/office/officeart/2005/8/layout/hierarchy2"/>
    <dgm:cxn modelId="{AF6F3A8C-27C2-44B5-B850-1CDEE846D7C7}" type="presOf" srcId="{4698D8C4-F875-4A01-B761-C199E17481A6}" destId="{F0B6D004-B551-4543-AFC2-FF7EF24854B7}" srcOrd="1" destOrd="0" presId="urn:microsoft.com/office/officeart/2005/8/layout/hierarchy2"/>
    <dgm:cxn modelId="{694E273B-7C94-4319-BDCF-C9B3F51E36D0}" type="presOf" srcId="{CE7E72B4-EF5D-4962-9C04-ACDFEDE90B60}" destId="{AE6E4B85-4A13-47FA-9D33-3E60012441F6}" srcOrd="0" destOrd="0" presId="urn:microsoft.com/office/officeart/2005/8/layout/hierarchy2"/>
    <dgm:cxn modelId="{165AFFB3-31E9-431B-A789-1862D9B19761}" type="presOf" srcId="{00DA7D80-D20A-48E3-9DB9-151EA07D4381}" destId="{55603E2A-0E85-4B5B-BFB1-0F93DA174EE9}" srcOrd="0" destOrd="0" presId="urn:microsoft.com/office/officeart/2005/8/layout/hierarchy2"/>
    <dgm:cxn modelId="{BA140B48-EC9B-4D4A-85FF-682B5D6E039A}" type="presOf" srcId="{CE7E72B4-EF5D-4962-9C04-ACDFEDE90B60}" destId="{E122C1BA-68A5-4306-89AD-559D4BB037B3}" srcOrd="1" destOrd="0" presId="urn:microsoft.com/office/officeart/2005/8/layout/hierarchy2"/>
    <dgm:cxn modelId="{99263FD5-BC05-453E-80E0-CF1C11E274CA}" type="presParOf" srcId="{55603E2A-0E85-4B5B-BFB1-0F93DA174EE9}" destId="{C9F1A07E-3EA4-4621-AB7F-084731D5C76C}" srcOrd="0" destOrd="0" presId="urn:microsoft.com/office/officeart/2005/8/layout/hierarchy2"/>
    <dgm:cxn modelId="{FBEC6F33-7FE6-4BE9-9B4B-2EBF58429FFA}" type="presParOf" srcId="{C9F1A07E-3EA4-4621-AB7F-084731D5C76C}" destId="{D5718F4D-EFC3-4C36-8023-503D23D582D5}" srcOrd="0" destOrd="0" presId="urn:microsoft.com/office/officeart/2005/8/layout/hierarchy2"/>
    <dgm:cxn modelId="{9BD7F286-671D-4462-8B83-5DE610E7558F}" type="presParOf" srcId="{C9F1A07E-3EA4-4621-AB7F-084731D5C76C}" destId="{7535F737-66A8-4C51-8331-DA5B0FC5AD03}" srcOrd="1" destOrd="0" presId="urn:microsoft.com/office/officeart/2005/8/layout/hierarchy2"/>
    <dgm:cxn modelId="{2043FEEA-BB67-4446-A780-200555983761}" type="presParOf" srcId="{7535F737-66A8-4C51-8331-DA5B0FC5AD03}" destId="{9C49971D-DBF0-46AD-9FC9-DC979122E1D3}" srcOrd="0" destOrd="0" presId="urn:microsoft.com/office/officeart/2005/8/layout/hierarchy2"/>
    <dgm:cxn modelId="{07671B48-2226-4D63-8CCD-44F942D3C4B7}" type="presParOf" srcId="{9C49971D-DBF0-46AD-9FC9-DC979122E1D3}" destId="{204F6A62-3EF2-46B8-B3D5-D16B262455BE}" srcOrd="0" destOrd="0" presId="urn:microsoft.com/office/officeart/2005/8/layout/hierarchy2"/>
    <dgm:cxn modelId="{929A210B-5FFB-4AAA-AE60-28308297EFEF}" type="presParOf" srcId="{7535F737-66A8-4C51-8331-DA5B0FC5AD03}" destId="{875DD14D-D960-4501-A746-B6945E56D18C}" srcOrd="1" destOrd="0" presId="urn:microsoft.com/office/officeart/2005/8/layout/hierarchy2"/>
    <dgm:cxn modelId="{5E2B4D10-5ACC-40D7-B72B-62929052BDE7}" type="presParOf" srcId="{875DD14D-D960-4501-A746-B6945E56D18C}" destId="{D121EDDA-8B3C-4DCD-AAD8-5D30DAB37B4D}" srcOrd="0" destOrd="0" presId="urn:microsoft.com/office/officeart/2005/8/layout/hierarchy2"/>
    <dgm:cxn modelId="{21FF8938-5257-4D58-9557-5BC70D0184DB}" type="presParOf" srcId="{875DD14D-D960-4501-A746-B6945E56D18C}" destId="{F6E88711-5C2C-4CF3-802E-307619952D19}" srcOrd="1" destOrd="0" presId="urn:microsoft.com/office/officeart/2005/8/layout/hierarchy2"/>
    <dgm:cxn modelId="{7900301D-D372-4271-BCFE-E08D7CCAF8FE}" type="presParOf" srcId="{F6E88711-5C2C-4CF3-802E-307619952D19}" destId="{3752B14E-EB66-48DC-90C8-F3385BD0CA2F}" srcOrd="0" destOrd="0" presId="urn:microsoft.com/office/officeart/2005/8/layout/hierarchy2"/>
    <dgm:cxn modelId="{2CAE8A30-FF68-4F78-A815-01DEFE773F41}" type="presParOf" srcId="{3752B14E-EB66-48DC-90C8-F3385BD0CA2F}" destId="{1A2FDF40-D21C-43C0-A1E3-CDD752DB2599}" srcOrd="0" destOrd="0" presId="urn:microsoft.com/office/officeart/2005/8/layout/hierarchy2"/>
    <dgm:cxn modelId="{B638AFA0-2140-438B-BB9E-6B642FC021E8}" type="presParOf" srcId="{F6E88711-5C2C-4CF3-802E-307619952D19}" destId="{A8E97552-C7A7-47BA-B3F6-F171BE14AD60}" srcOrd="1" destOrd="0" presId="urn:microsoft.com/office/officeart/2005/8/layout/hierarchy2"/>
    <dgm:cxn modelId="{3387FE55-A1C2-4A4E-A454-581A8DF91AC6}" type="presParOf" srcId="{A8E97552-C7A7-47BA-B3F6-F171BE14AD60}" destId="{70F8299A-E46D-4FAD-823B-5233F53B254A}" srcOrd="0" destOrd="0" presId="urn:microsoft.com/office/officeart/2005/8/layout/hierarchy2"/>
    <dgm:cxn modelId="{F1309928-85CF-4843-841A-C96063A1C892}" type="presParOf" srcId="{A8E97552-C7A7-47BA-B3F6-F171BE14AD60}" destId="{70016EF3-9D01-4492-BAB6-C3968AE64A91}" srcOrd="1" destOrd="0" presId="urn:microsoft.com/office/officeart/2005/8/layout/hierarchy2"/>
    <dgm:cxn modelId="{78148ACB-87AA-4362-AAA4-0916F49B4B82}" type="presParOf" srcId="{F6E88711-5C2C-4CF3-802E-307619952D19}" destId="{1CFB39D1-7495-4683-A94C-AC017523A4A7}" srcOrd="2" destOrd="0" presId="urn:microsoft.com/office/officeart/2005/8/layout/hierarchy2"/>
    <dgm:cxn modelId="{517553F9-B861-45E8-91CB-124BB3925D22}" type="presParOf" srcId="{1CFB39D1-7495-4683-A94C-AC017523A4A7}" destId="{BA9D6AA0-C86C-4387-BFB5-35897E843A49}" srcOrd="0" destOrd="0" presId="urn:microsoft.com/office/officeart/2005/8/layout/hierarchy2"/>
    <dgm:cxn modelId="{745EAA52-55FB-4A46-8265-12FAE1D35CF5}" type="presParOf" srcId="{F6E88711-5C2C-4CF3-802E-307619952D19}" destId="{E1B72E2E-1D0D-44B7-B853-0459F1C6CB84}" srcOrd="3" destOrd="0" presId="urn:microsoft.com/office/officeart/2005/8/layout/hierarchy2"/>
    <dgm:cxn modelId="{6032780A-D001-4321-9DB5-0704FD75FC02}" type="presParOf" srcId="{E1B72E2E-1D0D-44B7-B853-0459F1C6CB84}" destId="{2BC99D44-02FD-481D-99C3-A52DEC899312}" srcOrd="0" destOrd="0" presId="urn:microsoft.com/office/officeart/2005/8/layout/hierarchy2"/>
    <dgm:cxn modelId="{B33DFDE8-FAF7-4CDA-B533-E39B81A88421}" type="presParOf" srcId="{E1B72E2E-1D0D-44B7-B853-0459F1C6CB84}" destId="{EC578886-E493-46D6-B4B7-2F719566719A}" srcOrd="1" destOrd="0" presId="urn:microsoft.com/office/officeart/2005/8/layout/hierarchy2"/>
    <dgm:cxn modelId="{91FC7D20-C57B-42FA-8614-87465A54B706}" type="presParOf" srcId="{7535F737-66A8-4C51-8331-DA5B0FC5AD03}" destId="{E21AE073-9890-4CC1-BD03-5F91B2B4C139}" srcOrd="2" destOrd="0" presId="urn:microsoft.com/office/officeart/2005/8/layout/hierarchy2"/>
    <dgm:cxn modelId="{41BF374F-1B59-4C50-8534-B634C86B2419}" type="presParOf" srcId="{E21AE073-9890-4CC1-BD03-5F91B2B4C139}" destId="{F0B6D004-B551-4543-AFC2-FF7EF24854B7}" srcOrd="0" destOrd="0" presId="urn:microsoft.com/office/officeart/2005/8/layout/hierarchy2"/>
    <dgm:cxn modelId="{3CF7B34C-02CF-4AEF-B5ED-5E6B48557E14}" type="presParOf" srcId="{7535F737-66A8-4C51-8331-DA5B0FC5AD03}" destId="{B87FB3D4-6BF8-4318-8313-A46B5CCBDF8F}" srcOrd="3" destOrd="0" presId="urn:microsoft.com/office/officeart/2005/8/layout/hierarchy2"/>
    <dgm:cxn modelId="{B5AC663B-AD49-45D7-903F-35E1BBD00B73}" type="presParOf" srcId="{B87FB3D4-6BF8-4318-8313-A46B5CCBDF8F}" destId="{94963480-39C9-4818-BFF3-EC1AC6D6D5E9}" srcOrd="0" destOrd="0" presId="urn:microsoft.com/office/officeart/2005/8/layout/hierarchy2"/>
    <dgm:cxn modelId="{9DA7554B-E405-47BC-83DE-95D8C13F3DBE}" type="presParOf" srcId="{B87FB3D4-6BF8-4318-8313-A46B5CCBDF8F}" destId="{21CE0097-EE4D-4BCA-9178-794223B179CB}" srcOrd="1" destOrd="0" presId="urn:microsoft.com/office/officeart/2005/8/layout/hierarchy2"/>
    <dgm:cxn modelId="{95F97598-B4C3-4F0E-9110-B8C8732D2E93}" type="presParOf" srcId="{21CE0097-EE4D-4BCA-9178-794223B179CB}" destId="{01E499B5-AD6C-47A1-9FB0-C0FF9A39CF18}" srcOrd="0" destOrd="0" presId="urn:microsoft.com/office/officeart/2005/8/layout/hierarchy2"/>
    <dgm:cxn modelId="{73152156-F7E7-4E81-B804-195C111E9183}" type="presParOf" srcId="{01E499B5-AD6C-47A1-9FB0-C0FF9A39CF18}" destId="{9770A886-C987-46EF-BAB0-168E616C4E41}" srcOrd="0" destOrd="0" presId="urn:microsoft.com/office/officeart/2005/8/layout/hierarchy2"/>
    <dgm:cxn modelId="{7CA274F3-AC2B-406F-BA6C-20DBAD4263A3}" type="presParOf" srcId="{21CE0097-EE4D-4BCA-9178-794223B179CB}" destId="{43E72D5F-F9C4-4F57-8B8F-54292EA8F69F}" srcOrd="1" destOrd="0" presId="urn:microsoft.com/office/officeart/2005/8/layout/hierarchy2"/>
    <dgm:cxn modelId="{97121123-D821-43F9-A935-65B10AC1B925}" type="presParOf" srcId="{43E72D5F-F9C4-4F57-8B8F-54292EA8F69F}" destId="{51521119-1D3A-4A49-89A1-30811DC91BA7}" srcOrd="0" destOrd="0" presId="urn:microsoft.com/office/officeart/2005/8/layout/hierarchy2"/>
    <dgm:cxn modelId="{0E410B9F-45CA-4576-B65F-A8B79FE6F6F4}" type="presParOf" srcId="{43E72D5F-F9C4-4F57-8B8F-54292EA8F69F}" destId="{57BF6E01-EF71-444F-85B3-CBCCD335306E}" srcOrd="1" destOrd="0" presId="urn:microsoft.com/office/officeart/2005/8/layout/hierarchy2"/>
    <dgm:cxn modelId="{0A171027-6EB6-427C-BBF6-EC2F0E947908}" type="presParOf" srcId="{21CE0097-EE4D-4BCA-9178-794223B179CB}" destId="{56666756-D07A-412B-99C8-F209D60AAB2C}" srcOrd="2" destOrd="0" presId="urn:microsoft.com/office/officeart/2005/8/layout/hierarchy2"/>
    <dgm:cxn modelId="{D223F174-FA6E-4714-B1A2-53DC75163746}" type="presParOf" srcId="{56666756-D07A-412B-99C8-F209D60AAB2C}" destId="{C52FFDF6-6853-4B4C-94AC-86AD5BF0EEA8}" srcOrd="0" destOrd="0" presId="urn:microsoft.com/office/officeart/2005/8/layout/hierarchy2"/>
    <dgm:cxn modelId="{C8F6A0A1-3114-4110-A004-F3F717515F63}" type="presParOf" srcId="{21CE0097-EE4D-4BCA-9178-794223B179CB}" destId="{95AA83AF-98AA-45D7-B2AA-B896A5EB6BFE}" srcOrd="3" destOrd="0" presId="urn:microsoft.com/office/officeart/2005/8/layout/hierarchy2"/>
    <dgm:cxn modelId="{8DC9DB46-DFDA-4A56-92C4-3BD3C501EBEB}" type="presParOf" srcId="{95AA83AF-98AA-45D7-B2AA-B896A5EB6BFE}" destId="{7A1FF93F-D207-4B86-B497-3595E9895D4F}" srcOrd="0" destOrd="0" presId="urn:microsoft.com/office/officeart/2005/8/layout/hierarchy2"/>
    <dgm:cxn modelId="{781BCB79-DA11-4B1C-A843-30C8162E3E83}" type="presParOf" srcId="{95AA83AF-98AA-45D7-B2AA-B896A5EB6BFE}" destId="{BD74D0DB-D04B-4CD0-8106-B0A23AFD4333}" srcOrd="1" destOrd="0" presId="urn:microsoft.com/office/officeart/2005/8/layout/hierarchy2"/>
    <dgm:cxn modelId="{35CBFDB2-1145-4B24-8485-56F40382F034}" type="presParOf" srcId="{7535F737-66A8-4C51-8331-DA5B0FC5AD03}" destId="{AE6E4B85-4A13-47FA-9D33-3E60012441F6}" srcOrd="4" destOrd="0" presId="urn:microsoft.com/office/officeart/2005/8/layout/hierarchy2"/>
    <dgm:cxn modelId="{5A86E0C3-1C7D-4437-9B3D-5AF58F317E78}" type="presParOf" srcId="{AE6E4B85-4A13-47FA-9D33-3E60012441F6}" destId="{E122C1BA-68A5-4306-89AD-559D4BB037B3}" srcOrd="0" destOrd="0" presId="urn:microsoft.com/office/officeart/2005/8/layout/hierarchy2"/>
    <dgm:cxn modelId="{8857D5C2-B007-413B-BE76-A1AB312EF7CF}" type="presParOf" srcId="{7535F737-66A8-4C51-8331-DA5B0FC5AD03}" destId="{3A9B89D6-BB1B-451C-B68E-E76EFFD2094B}" srcOrd="5" destOrd="0" presId="urn:microsoft.com/office/officeart/2005/8/layout/hierarchy2"/>
    <dgm:cxn modelId="{66B6A52B-82A6-4965-981D-549500B08348}" type="presParOf" srcId="{3A9B89D6-BB1B-451C-B68E-E76EFFD2094B}" destId="{FF2A4F86-D881-45BF-92CB-1E91A67F1A4B}" srcOrd="0" destOrd="0" presId="urn:microsoft.com/office/officeart/2005/8/layout/hierarchy2"/>
    <dgm:cxn modelId="{B78B9B31-4668-41B4-B825-A7334231C418}" type="presParOf" srcId="{3A9B89D6-BB1B-451C-B68E-E76EFFD2094B}" destId="{4DA93921-64B2-4024-AC66-4C795DB41713}" srcOrd="1" destOrd="0" presId="urn:microsoft.com/office/officeart/2005/8/layout/hierarchy2"/>
    <dgm:cxn modelId="{E8C7452C-BDF7-4F54-A96F-7821267E8778}" type="presParOf" srcId="{4DA93921-64B2-4024-AC66-4C795DB41713}" destId="{CFE007F6-6F81-4688-8E28-A59A9621F197}" srcOrd="0" destOrd="0" presId="urn:microsoft.com/office/officeart/2005/8/layout/hierarchy2"/>
    <dgm:cxn modelId="{E49F14B0-084E-4E5A-B8F6-DF6DC80B260E}" type="presParOf" srcId="{CFE007F6-6F81-4688-8E28-A59A9621F197}" destId="{4DD655E6-0E87-478D-A2B7-030B1BF84021}" srcOrd="0" destOrd="0" presId="urn:microsoft.com/office/officeart/2005/8/layout/hierarchy2"/>
    <dgm:cxn modelId="{C149B458-5DC5-438E-9E37-4ECFE7426E13}" type="presParOf" srcId="{4DA93921-64B2-4024-AC66-4C795DB41713}" destId="{A90E5E3E-18DB-454D-9593-930CEC4B2711}" srcOrd="1" destOrd="0" presId="urn:microsoft.com/office/officeart/2005/8/layout/hierarchy2"/>
    <dgm:cxn modelId="{5CC04A91-B4FA-4478-A7CF-B54A623C8391}" type="presParOf" srcId="{A90E5E3E-18DB-454D-9593-930CEC4B2711}" destId="{DC4AEC23-16CD-47E8-B31E-E37E0742B3A1}" srcOrd="0" destOrd="0" presId="urn:microsoft.com/office/officeart/2005/8/layout/hierarchy2"/>
    <dgm:cxn modelId="{010FA40C-FA1F-4C03-B536-F10C79928531}" type="presParOf" srcId="{A90E5E3E-18DB-454D-9593-930CEC4B2711}" destId="{A0E655F5-F327-4CFC-8773-C833CA0422A6}" srcOrd="1" destOrd="0" presId="urn:microsoft.com/office/officeart/2005/8/layout/hierarchy2"/>
    <dgm:cxn modelId="{E8C8A20E-B06B-4D3D-8BAA-076D30614CBA}" type="presParOf" srcId="{4DA93921-64B2-4024-AC66-4C795DB41713}" destId="{7958905B-D13B-4B3A-B206-308D882F6C39}" srcOrd="2" destOrd="0" presId="urn:microsoft.com/office/officeart/2005/8/layout/hierarchy2"/>
    <dgm:cxn modelId="{6B6C6B1F-C831-4A45-AFFF-6EF9D40790D6}" type="presParOf" srcId="{7958905B-D13B-4B3A-B206-308D882F6C39}" destId="{13991F7E-DE70-43B6-8690-1C5656FE3712}" srcOrd="0" destOrd="0" presId="urn:microsoft.com/office/officeart/2005/8/layout/hierarchy2"/>
    <dgm:cxn modelId="{A047B239-4CCA-4CEB-9F52-E942E2C47B41}" type="presParOf" srcId="{4DA93921-64B2-4024-AC66-4C795DB41713}" destId="{37121D95-4CC9-4DC3-A1E5-EE679D9ED887}" srcOrd="3" destOrd="0" presId="urn:microsoft.com/office/officeart/2005/8/layout/hierarchy2"/>
    <dgm:cxn modelId="{786BD3C5-FC81-4E3E-B991-1F79A01CB201}" type="presParOf" srcId="{37121D95-4CC9-4DC3-A1E5-EE679D9ED887}" destId="{8C4EADD2-B212-4598-85A0-9A2E2FDAE8AC}" srcOrd="0" destOrd="0" presId="urn:microsoft.com/office/officeart/2005/8/layout/hierarchy2"/>
    <dgm:cxn modelId="{8FD5C3E4-C3F5-449E-8D34-B0886780975A}" type="presParOf" srcId="{37121D95-4CC9-4DC3-A1E5-EE679D9ED887}" destId="{466B2C16-00AA-40FE-9855-C18F84A94EC9}"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0DA7D80-D20A-48E3-9DB9-151EA07D4381}"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pPr rtl="1"/>
          <a:endParaRPr lang="fa-IR"/>
        </a:p>
      </dgm:t>
    </dgm:pt>
    <dgm:pt modelId="{AED8A0F5-6B04-470E-9931-6A0A80A8EFD9}">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lnSpc>
              <a:spcPct val="100000"/>
            </a:lnSpc>
            <a:spcAft>
              <a:spcPts val="0"/>
            </a:spcAft>
          </a:pPr>
          <a:r>
            <a:rPr lang="fa-IR" sz="2800" b="1" dirty="0" smtClean="0">
              <a:solidFill>
                <a:schemeClr val="tx2">
                  <a:lumMod val="50000"/>
                </a:schemeClr>
              </a:solidFill>
              <a:cs typeface="2  Badr" pitchFamily="2" charset="-78"/>
            </a:rPr>
            <a:t>الجوازم</a:t>
          </a:r>
          <a:endParaRPr lang="fa-IR" sz="2800" b="1" dirty="0">
            <a:solidFill>
              <a:schemeClr val="tx2">
                <a:lumMod val="50000"/>
              </a:schemeClr>
            </a:solidFill>
            <a:cs typeface="2  Badr" pitchFamily="2" charset="-78"/>
          </a:endParaRPr>
        </a:p>
      </dgm:t>
    </dgm:pt>
    <dgm:pt modelId="{798B3018-B5A7-4C17-91BA-27ACCA4645B9}" type="parTrans" cxnId="{B502C2EE-C688-4D6F-901A-CA9C7E5227E1}">
      <dgm:prSet/>
      <dgm:spPr/>
      <dgm:t>
        <a:bodyPr/>
        <a:lstStyle/>
        <a:p>
          <a:pPr rtl="1"/>
          <a:endParaRPr lang="fa-IR" b="1">
            <a:cs typeface="2  Badr" pitchFamily="2" charset="-78"/>
          </a:endParaRPr>
        </a:p>
      </dgm:t>
    </dgm:pt>
    <dgm:pt modelId="{DE393774-8DA7-4A57-B360-5F2D4742CB2B}" type="sibTrans" cxnId="{B502C2EE-C688-4D6F-901A-CA9C7E5227E1}">
      <dgm:prSet/>
      <dgm:spPr/>
      <dgm:t>
        <a:bodyPr/>
        <a:lstStyle/>
        <a:p>
          <a:pPr rtl="1"/>
          <a:endParaRPr lang="fa-IR" b="1">
            <a:cs typeface="2  Badr" pitchFamily="2" charset="-78"/>
          </a:endParaRPr>
        </a:p>
      </dgm:t>
    </dgm:pt>
    <dgm:pt modelId="{9E2841E9-F514-4955-A0DE-98900912BF8E}">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800" b="1" dirty="0" smtClean="0">
              <a:solidFill>
                <a:schemeClr val="tx2">
                  <a:lumMod val="50000"/>
                </a:schemeClr>
              </a:solidFill>
              <a:cs typeface="2  Badr" pitchFamily="2" charset="-78"/>
            </a:rPr>
            <a:t>ما یجزم فعلاً واحداً</a:t>
          </a:r>
          <a:endParaRPr lang="fa-IR" sz="2800" b="1" dirty="0">
            <a:solidFill>
              <a:schemeClr val="tx2">
                <a:lumMod val="50000"/>
              </a:schemeClr>
            </a:solidFill>
            <a:cs typeface="2  Badr" pitchFamily="2" charset="-78"/>
          </a:endParaRPr>
        </a:p>
      </dgm:t>
    </dgm:pt>
    <dgm:pt modelId="{6A697E1F-D4B0-4738-BF84-9BAD33058707}" type="parTrans" cxnId="{A98456CA-B2AC-4992-BFAE-769BB2A9134B}">
      <dgm:prSet/>
      <dgm:spPr/>
      <dgm:t>
        <a:bodyPr/>
        <a:lstStyle/>
        <a:p>
          <a:pPr rtl="1"/>
          <a:endParaRPr lang="fa-IR"/>
        </a:p>
      </dgm:t>
    </dgm:pt>
    <dgm:pt modelId="{8B16E7A3-8D68-4B7C-91B4-48BAC1353E97}" type="sibTrans" cxnId="{A98456CA-B2AC-4992-BFAE-769BB2A9134B}">
      <dgm:prSet/>
      <dgm:spPr/>
      <dgm:t>
        <a:bodyPr/>
        <a:lstStyle/>
        <a:p>
          <a:pPr rtl="1"/>
          <a:endParaRPr lang="fa-IR"/>
        </a:p>
      </dgm:t>
    </dgm:pt>
    <dgm:pt modelId="{471E5877-8F97-4E85-8CED-B1A00143D31D}">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dirty="0" smtClean="0">
              <a:solidFill>
                <a:schemeClr val="tx2">
                  <a:lumMod val="50000"/>
                </a:schemeClr>
              </a:solidFill>
              <a:cs typeface="2  Badr" pitchFamily="2" charset="-78"/>
            </a:rPr>
            <a:t>ما یجزم فعلین</a:t>
          </a:r>
          <a:endParaRPr lang="fa-IR" b="1" dirty="0">
            <a:solidFill>
              <a:schemeClr val="tx2">
                <a:lumMod val="50000"/>
              </a:schemeClr>
            </a:solidFill>
            <a:cs typeface="2  Badr" pitchFamily="2" charset="-78"/>
          </a:endParaRPr>
        </a:p>
      </dgm:t>
    </dgm:pt>
    <dgm:pt modelId="{C02A60ED-3C08-4334-8E53-A0E3244FFE94}" type="sibTrans" cxnId="{54D31369-94DF-4C04-83B0-0FC9A137D0CB}">
      <dgm:prSet/>
      <dgm:spPr/>
      <dgm:t>
        <a:bodyPr/>
        <a:lstStyle/>
        <a:p>
          <a:pPr rtl="1"/>
          <a:endParaRPr lang="fa-IR"/>
        </a:p>
      </dgm:t>
    </dgm:pt>
    <dgm:pt modelId="{CE7E72B4-EF5D-4962-9C04-ACDFEDE90B60}" type="parTrans" cxnId="{54D31369-94DF-4C04-83B0-0FC9A137D0CB}">
      <dgm:prSet/>
      <dgm:spPr/>
      <dgm:t>
        <a:bodyPr/>
        <a:lstStyle/>
        <a:p>
          <a:pPr rtl="1"/>
          <a:endParaRPr lang="fa-IR"/>
        </a:p>
      </dgm:t>
    </dgm:pt>
    <dgm:pt modelId="{52376188-FEFC-4B58-A8A1-C62FBFAF0C05}">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algn="ctr" rtl="1"/>
          <a:r>
            <a:rPr lang="fa-IR" sz="2800" b="1" dirty="0" smtClean="0">
              <a:solidFill>
                <a:schemeClr val="tx2">
                  <a:lumMod val="50000"/>
                </a:schemeClr>
              </a:solidFill>
              <a:cs typeface="2  Badr" pitchFamily="2" charset="-78"/>
            </a:rPr>
            <a:t>حرف: إن-اذما</a:t>
          </a:r>
          <a:endParaRPr lang="fa-IR" sz="2800" b="1" dirty="0">
            <a:solidFill>
              <a:schemeClr val="tx2">
                <a:lumMod val="50000"/>
              </a:schemeClr>
            </a:solidFill>
            <a:cs typeface="2  Badr" pitchFamily="2" charset="-78"/>
          </a:endParaRPr>
        </a:p>
      </dgm:t>
    </dgm:pt>
    <dgm:pt modelId="{609CF8AE-D87C-4CB7-8E92-EA0BBFE9C527}" type="sibTrans" cxnId="{85B86CA0-BC0F-47C9-BD49-991BB9507CF1}">
      <dgm:prSet/>
      <dgm:spPr/>
      <dgm:t>
        <a:bodyPr/>
        <a:lstStyle/>
        <a:p>
          <a:pPr rtl="1"/>
          <a:endParaRPr lang="fa-IR"/>
        </a:p>
      </dgm:t>
    </dgm:pt>
    <dgm:pt modelId="{582407C4-E51E-4E6D-9253-969FBEBFEEF2}" type="parTrans" cxnId="{85B86CA0-BC0F-47C9-BD49-991BB9507CF1}">
      <dgm:prSet/>
      <dgm:spPr/>
      <dgm:t>
        <a:bodyPr/>
        <a:lstStyle/>
        <a:p>
          <a:pPr rtl="1"/>
          <a:endParaRPr lang="fa-IR"/>
        </a:p>
      </dgm:t>
    </dgm:pt>
    <dgm:pt modelId="{91813E8C-CE92-416A-99E3-695E0CAEAF1C}">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dirty="0" smtClean="0">
              <a:solidFill>
                <a:schemeClr val="tx2">
                  <a:lumMod val="50000"/>
                </a:schemeClr>
              </a:solidFill>
              <a:cs typeface="2  Badr" pitchFamily="2" charset="-78"/>
            </a:rPr>
            <a:t>اسم(علی الاشهر):     من-ما-متی- ایّ-ایان-این-انّی-حیثما-مهما</a:t>
          </a:r>
          <a:endParaRPr lang="fa-IR" b="1" dirty="0">
            <a:solidFill>
              <a:schemeClr val="tx2">
                <a:lumMod val="50000"/>
              </a:schemeClr>
            </a:solidFill>
            <a:cs typeface="2  Badr" pitchFamily="2" charset="-78"/>
          </a:endParaRPr>
        </a:p>
      </dgm:t>
    </dgm:pt>
    <dgm:pt modelId="{A6305FF6-241D-4FD3-AB5E-137C320F73DE}" type="parTrans" cxnId="{9A4F11BC-FA38-438B-8181-E7AEE7195806}">
      <dgm:prSet/>
      <dgm:spPr/>
      <dgm:t>
        <a:bodyPr/>
        <a:lstStyle/>
        <a:p>
          <a:pPr rtl="1"/>
          <a:endParaRPr lang="fa-IR"/>
        </a:p>
      </dgm:t>
    </dgm:pt>
    <dgm:pt modelId="{32640E06-DA03-4032-AA5C-ECC44F28D0E3}" type="sibTrans" cxnId="{9A4F11BC-FA38-438B-8181-E7AEE7195806}">
      <dgm:prSet/>
      <dgm:spPr/>
      <dgm:t>
        <a:bodyPr/>
        <a:lstStyle/>
        <a:p>
          <a:pPr rtl="1"/>
          <a:endParaRPr lang="fa-IR"/>
        </a:p>
      </dgm:t>
    </dgm:pt>
    <dgm:pt modelId="{55603E2A-0E85-4B5B-BFB1-0F93DA174EE9}" type="pres">
      <dgm:prSet presAssocID="{00DA7D80-D20A-48E3-9DB9-151EA07D4381}" presName="diagram" presStyleCnt="0">
        <dgm:presLayoutVars>
          <dgm:chPref val="1"/>
          <dgm:dir val="rev"/>
          <dgm:animOne val="branch"/>
          <dgm:animLvl val="lvl"/>
          <dgm:resizeHandles val="exact"/>
        </dgm:presLayoutVars>
      </dgm:prSet>
      <dgm:spPr/>
      <dgm:t>
        <a:bodyPr/>
        <a:lstStyle/>
        <a:p>
          <a:pPr rtl="1"/>
          <a:endParaRPr lang="fa-IR"/>
        </a:p>
      </dgm:t>
    </dgm:pt>
    <dgm:pt modelId="{C9F1A07E-3EA4-4621-AB7F-084731D5C76C}" type="pres">
      <dgm:prSet presAssocID="{AED8A0F5-6B04-470E-9931-6A0A80A8EFD9}" presName="root1" presStyleCnt="0"/>
      <dgm:spPr/>
      <dgm:t>
        <a:bodyPr/>
        <a:lstStyle/>
        <a:p>
          <a:pPr rtl="1"/>
          <a:endParaRPr lang="fa-IR"/>
        </a:p>
      </dgm:t>
    </dgm:pt>
    <dgm:pt modelId="{D5718F4D-EFC3-4C36-8023-503D23D582D5}" type="pres">
      <dgm:prSet presAssocID="{AED8A0F5-6B04-470E-9931-6A0A80A8EFD9}" presName="LevelOneTextNode" presStyleLbl="node0" presStyleIdx="0" presStyleCnt="1" custScaleX="41850" custScaleY="76026" custLinFactNeighborX="2402" custLinFactNeighborY="-264">
        <dgm:presLayoutVars>
          <dgm:chPref val="3"/>
        </dgm:presLayoutVars>
      </dgm:prSet>
      <dgm:spPr/>
      <dgm:t>
        <a:bodyPr/>
        <a:lstStyle/>
        <a:p>
          <a:pPr rtl="1"/>
          <a:endParaRPr lang="fa-IR"/>
        </a:p>
      </dgm:t>
    </dgm:pt>
    <dgm:pt modelId="{7535F737-66A8-4C51-8331-DA5B0FC5AD03}" type="pres">
      <dgm:prSet presAssocID="{AED8A0F5-6B04-470E-9931-6A0A80A8EFD9}" presName="level2hierChild" presStyleCnt="0"/>
      <dgm:spPr/>
      <dgm:t>
        <a:bodyPr/>
        <a:lstStyle/>
        <a:p>
          <a:pPr rtl="1"/>
          <a:endParaRPr lang="fa-IR"/>
        </a:p>
      </dgm:t>
    </dgm:pt>
    <dgm:pt modelId="{9C49971D-DBF0-46AD-9FC9-DC979122E1D3}" type="pres">
      <dgm:prSet presAssocID="{6A697E1F-D4B0-4738-BF84-9BAD33058707}" presName="conn2-1" presStyleLbl="parChTrans1D2" presStyleIdx="0" presStyleCnt="2"/>
      <dgm:spPr/>
      <dgm:t>
        <a:bodyPr/>
        <a:lstStyle/>
        <a:p>
          <a:pPr rtl="1"/>
          <a:endParaRPr lang="fa-IR"/>
        </a:p>
      </dgm:t>
    </dgm:pt>
    <dgm:pt modelId="{204F6A62-3EF2-46B8-B3D5-D16B262455BE}" type="pres">
      <dgm:prSet presAssocID="{6A697E1F-D4B0-4738-BF84-9BAD33058707}" presName="connTx" presStyleLbl="parChTrans1D2" presStyleIdx="0" presStyleCnt="2"/>
      <dgm:spPr/>
      <dgm:t>
        <a:bodyPr/>
        <a:lstStyle/>
        <a:p>
          <a:pPr rtl="1"/>
          <a:endParaRPr lang="fa-IR"/>
        </a:p>
      </dgm:t>
    </dgm:pt>
    <dgm:pt modelId="{875DD14D-D960-4501-A746-B6945E56D18C}" type="pres">
      <dgm:prSet presAssocID="{9E2841E9-F514-4955-A0DE-98900912BF8E}" presName="root2" presStyleCnt="0"/>
      <dgm:spPr/>
    </dgm:pt>
    <dgm:pt modelId="{D121EDDA-8B3C-4DCD-AAD8-5D30DAB37B4D}" type="pres">
      <dgm:prSet presAssocID="{9E2841E9-F514-4955-A0DE-98900912BF8E}" presName="LevelTwoTextNode" presStyleLbl="node2" presStyleIdx="0" presStyleCnt="2" custScaleX="71101" custScaleY="37423" custLinFactNeighborX="21978" custLinFactNeighborY="-61971">
        <dgm:presLayoutVars>
          <dgm:chPref val="3"/>
        </dgm:presLayoutVars>
      </dgm:prSet>
      <dgm:spPr/>
      <dgm:t>
        <a:bodyPr/>
        <a:lstStyle/>
        <a:p>
          <a:pPr rtl="1"/>
          <a:endParaRPr lang="fa-IR"/>
        </a:p>
      </dgm:t>
    </dgm:pt>
    <dgm:pt modelId="{F6E88711-5C2C-4CF3-802E-307619952D19}" type="pres">
      <dgm:prSet presAssocID="{9E2841E9-F514-4955-A0DE-98900912BF8E}" presName="level3hierChild" presStyleCnt="0"/>
      <dgm:spPr/>
    </dgm:pt>
    <dgm:pt modelId="{AE6E4B85-4A13-47FA-9D33-3E60012441F6}" type="pres">
      <dgm:prSet presAssocID="{CE7E72B4-EF5D-4962-9C04-ACDFEDE90B60}" presName="conn2-1" presStyleLbl="parChTrans1D2" presStyleIdx="1" presStyleCnt="2"/>
      <dgm:spPr/>
      <dgm:t>
        <a:bodyPr/>
        <a:lstStyle/>
        <a:p>
          <a:pPr rtl="1"/>
          <a:endParaRPr lang="fa-IR"/>
        </a:p>
      </dgm:t>
    </dgm:pt>
    <dgm:pt modelId="{E122C1BA-68A5-4306-89AD-559D4BB037B3}" type="pres">
      <dgm:prSet presAssocID="{CE7E72B4-EF5D-4962-9C04-ACDFEDE90B60}" presName="connTx" presStyleLbl="parChTrans1D2" presStyleIdx="1" presStyleCnt="2"/>
      <dgm:spPr/>
      <dgm:t>
        <a:bodyPr/>
        <a:lstStyle/>
        <a:p>
          <a:pPr rtl="1"/>
          <a:endParaRPr lang="fa-IR"/>
        </a:p>
      </dgm:t>
    </dgm:pt>
    <dgm:pt modelId="{3A9B89D6-BB1B-451C-B68E-E76EFFD2094B}" type="pres">
      <dgm:prSet presAssocID="{471E5877-8F97-4E85-8CED-B1A00143D31D}" presName="root2" presStyleCnt="0"/>
      <dgm:spPr/>
    </dgm:pt>
    <dgm:pt modelId="{FF2A4F86-D881-45BF-92CB-1E91A67F1A4B}" type="pres">
      <dgm:prSet presAssocID="{471E5877-8F97-4E85-8CED-B1A00143D31D}" presName="LevelTwoTextNode" presStyleLbl="node2" presStyleIdx="1" presStyleCnt="2" custScaleX="45922" custScaleY="33987" custLinFactNeighborX="9342" custLinFactNeighborY="-10708">
        <dgm:presLayoutVars>
          <dgm:chPref val="3"/>
        </dgm:presLayoutVars>
      </dgm:prSet>
      <dgm:spPr/>
      <dgm:t>
        <a:bodyPr/>
        <a:lstStyle/>
        <a:p>
          <a:pPr rtl="1"/>
          <a:endParaRPr lang="fa-IR"/>
        </a:p>
      </dgm:t>
    </dgm:pt>
    <dgm:pt modelId="{4DA93921-64B2-4024-AC66-4C795DB41713}" type="pres">
      <dgm:prSet presAssocID="{471E5877-8F97-4E85-8CED-B1A00143D31D}" presName="level3hierChild" presStyleCnt="0"/>
      <dgm:spPr/>
    </dgm:pt>
    <dgm:pt modelId="{7958905B-D13B-4B3A-B206-308D882F6C39}" type="pres">
      <dgm:prSet presAssocID="{582407C4-E51E-4E6D-9253-969FBEBFEEF2}" presName="conn2-1" presStyleLbl="parChTrans1D3" presStyleIdx="0" presStyleCnt="2" custScaleX="2000000"/>
      <dgm:spPr/>
      <dgm:t>
        <a:bodyPr/>
        <a:lstStyle/>
        <a:p>
          <a:pPr rtl="1"/>
          <a:endParaRPr lang="fa-IR"/>
        </a:p>
      </dgm:t>
    </dgm:pt>
    <dgm:pt modelId="{13991F7E-DE70-43B6-8690-1C5656FE3712}" type="pres">
      <dgm:prSet presAssocID="{582407C4-E51E-4E6D-9253-969FBEBFEEF2}" presName="connTx" presStyleLbl="parChTrans1D3" presStyleIdx="0" presStyleCnt="2"/>
      <dgm:spPr/>
      <dgm:t>
        <a:bodyPr/>
        <a:lstStyle/>
        <a:p>
          <a:pPr rtl="1"/>
          <a:endParaRPr lang="fa-IR"/>
        </a:p>
      </dgm:t>
    </dgm:pt>
    <dgm:pt modelId="{37121D95-4CC9-4DC3-A1E5-EE679D9ED887}" type="pres">
      <dgm:prSet presAssocID="{52376188-FEFC-4B58-A8A1-C62FBFAF0C05}" presName="root2" presStyleCnt="0"/>
      <dgm:spPr/>
    </dgm:pt>
    <dgm:pt modelId="{8C4EADD2-B212-4598-85A0-9A2E2FDAE8AC}" type="pres">
      <dgm:prSet presAssocID="{52376188-FEFC-4B58-A8A1-C62FBFAF0C05}" presName="LevelTwoTextNode" presStyleLbl="node3" presStyleIdx="0" presStyleCnt="2" custAng="0" custScaleX="68839" custScaleY="32316" custLinFactNeighborX="35376" custLinFactNeighborY="-9591">
        <dgm:presLayoutVars>
          <dgm:chPref val="3"/>
        </dgm:presLayoutVars>
      </dgm:prSet>
      <dgm:spPr/>
      <dgm:t>
        <a:bodyPr/>
        <a:lstStyle/>
        <a:p>
          <a:pPr rtl="1"/>
          <a:endParaRPr lang="fa-IR"/>
        </a:p>
      </dgm:t>
    </dgm:pt>
    <dgm:pt modelId="{466B2C16-00AA-40FE-9855-C18F84A94EC9}" type="pres">
      <dgm:prSet presAssocID="{52376188-FEFC-4B58-A8A1-C62FBFAF0C05}" presName="level3hierChild" presStyleCnt="0"/>
      <dgm:spPr/>
    </dgm:pt>
    <dgm:pt modelId="{FCB48DE7-685B-4853-87E1-9AFD316A2938}" type="pres">
      <dgm:prSet presAssocID="{A6305FF6-241D-4FD3-AB5E-137C320F73DE}" presName="conn2-1" presStyleLbl="parChTrans1D3" presStyleIdx="1" presStyleCnt="2" custScaleX="2000000"/>
      <dgm:spPr/>
      <dgm:t>
        <a:bodyPr/>
        <a:lstStyle/>
        <a:p>
          <a:pPr rtl="1"/>
          <a:endParaRPr lang="fa-IR"/>
        </a:p>
      </dgm:t>
    </dgm:pt>
    <dgm:pt modelId="{A64F1662-AE9F-4CC9-8104-1ACEDAD62632}" type="pres">
      <dgm:prSet presAssocID="{A6305FF6-241D-4FD3-AB5E-137C320F73DE}" presName="connTx" presStyleLbl="parChTrans1D3" presStyleIdx="1" presStyleCnt="2"/>
      <dgm:spPr/>
      <dgm:t>
        <a:bodyPr/>
        <a:lstStyle/>
        <a:p>
          <a:pPr rtl="1"/>
          <a:endParaRPr lang="fa-IR"/>
        </a:p>
      </dgm:t>
    </dgm:pt>
    <dgm:pt modelId="{5A7AB53A-2DE1-4A18-A0BA-28A8961A4E84}" type="pres">
      <dgm:prSet presAssocID="{91813E8C-CE92-416A-99E3-695E0CAEAF1C}" presName="root2" presStyleCnt="0"/>
      <dgm:spPr/>
    </dgm:pt>
    <dgm:pt modelId="{177AB2B7-7E14-4EC5-9818-C0572C4C52C4}" type="pres">
      <dgm:prSet presAssocID="{91813E8C-CE92-416A-99E3-695E0CAEAF1C}" presName="LevelTwoTextNode" presStyleLbl="node3" presStyleIdx="1" presStyleCnt="2" custAng="0" custScaleX="68839" custScaleY="107760" custLinFactNeighborX="35376" custLinFactNeighborY="-9591">
        <dgm:presLayoutVars>
          <dgm:chPref val="3"/>
        </dgm:presLayoutVars>
      </dgm:prSet>
      <dgm:spPr/>
      <dgm:t>
        <a:bodyPr/>
        <a:lstStyle/>
        <a:p>
          <a:pPr rtl="1"/>
          <a:endParaRPr lang="fa-IR"/>
        </a:p>
      </dgm:t>
    </dgm:pt>
    <dgm:pt modelId="{48CF8923-8EBF-48A8-BE21-3852F6894A73}" type="pres">
      <dgm:prSet presAssocID="{91813E8C-CE92-416A-99E3-695E0CAEAF1C}" presName="level3hierChild" presStyleCnt="0"/>
      <dgm:spPr/>
    </dgm:pt>
  </dgm:ptLst>
  <dgm:cxnLst>
    <dgm:cxn modelId="{6B0FCADF-53C4-4A07-915C-57473DABDAD4}" type="presOf" srcId="{A6305FF6-241D-4FD3-AB5E-137C320F73DE}" destId="{FCB48DE7-685B-4853-87E1-9AFD316A2938}" srcOrd="0" destOrd="0" presId="urn:microsoft.com/office/officeart/2005/8/layout/hierarchy2"/>
    <dgm:cxn modelId="{778BDDED-092D-428B-969F-BB041DC708BF}" type="presOf" srcId="{A6305FF6-241D-4FD3-AB5E-137C320F73DE}" destId="{A64F1662-AE9F-4CC9-8104-1ACEDAD62632}" srcOrd="1" destOrd="0" presId="urn:microsoft.com/office/officeart/2005/8/layout/hierarchy2"/>
    <dgm:cxn modelId="{1A93CB00-C4DD-4CD2-BBB2-99E879FE949A}" type="presOf" srcId="{471E5877-8F97-4E85-8CED-B1A00143D31D}" destId="{FF2A4F86-D881-45BF-92CB-1E91A67F1A4B}" srcOrd="0" destOrd="0" presId="urn:microsoft.com/office/officeart/2005/8/layout/hierarchy2"/>
    <dgm:cxn modelId="{8EA96C0D-D8DB-441B-B6D6-943AAB0D5548}" type="presOf" srcId="{CE7E72B4-EF5D-4962-9C04-ACDFEDE90B60}" destId="{E122C1BA-68A5-4306-89AD-559D4BB037B3}" srcOrd="1" destOrd="0" presId="urn:microsoft.com/office/officeart/2005/8/layout/hierarchy2"/>
    <dgm:cxn modelId="{A3E768F1-55F6-4D1F-87EE-79007A9CBDE7}" type="presOf" srcId="{582407C4-E51E-4E6D-9253-969FBEBFEEF2}" destId="{13991F7E-DE70-43B6-8690-1C5656FE3712}" srcOrd="1" destOrd="0" presId="urn:microsoft.com/office/officeart/2005/8/layout/hierarchy2"/>
    <dgm:cxn modelId="{228B9149-98CC-4C43-8A9D-926EA9C60457}" type="presOf" srcId="{9E2841E9-F514-4955-A0DE-98900912BF8E}" destId="{D121EDDA-8B3C-4DCD-AAD8-5D30DAB37B4D}" srcOrd="0" destOrd="0" presId="urn:microsoft.com/office/officeart/2005/8/layout/hierarchy2"/>
    <dgm:cxn modelId="{9A4F11BC-FA38-438B-8181-E7AEE7195806}" srcId="{471E5877-8F97-4E85-8CED-B1A00143D31D}" destId="{91813E8C-CE92-416A-99E3-695E0CAEAF1C}" srcOrd="1" destOrd="0" parTransId="{A6305FF6-241D-4FD3-AB5E-137C320F73DE}" sibTransId="{32640E06-DA03-4032-AA5C-ECC44F28D0E3}"/>
    <dgm:cxn modelId="{5D7DC5B1-5E5C-43FC-85F6-6B99B152CE61}" type="presOf" srcId="{91813E8C-CE92-416A-99E3-695E0CAEAF1C}" destId="{177AB2B7-7E14-4EC5-9818-C0572C4C52C4}" srcOrd="0" destOrd="0" presId="urn:microsoft.com/office/officeart/2005/8/layout/hierarchy2"/>
    <dgm:cxn modelId="{4B187BC2-5FD0-42ED-BE95-14B89D5BA8BD}" type="presOf" srcId="{52376188-FEFC-4B58-A8A1-C62FBFAF0C05}" destId="{8C4EADD2-B212-4598-85A0-9A2E2FDAE8AC}" srcOrd="0" destOrd="0" presId="urn:microsoft.com/office/officeart/2005/8/layout/hierarchy2"/>
    <dgm:cxn modelId="{54D31369-94DF-4C04-83B0-0FC9A137D0CB}" srcId="{AED8A0F5-6B04-470E-9931-6A0A80A8EFD9}" destId="{471E5877-8F97-4E85-8CED-B1A00143D31D}" srcOrd="1" destOrd="0" parTransId="{CE7E72B4-EF5D-4962-9C04-ACDFEDE90B60}" sibTransId="{C02A60ED-3C08-4334-8E53-A0E3244FFE94}"/>
    <dgm:cxn modelId="{7C68C471-0D30-46C7-9F9C-61F351DEF064}" type="presOf" srcId="{582407C4-E51E-4E6D-9253-969FBEBFEEF2}" destId="{7958905B-D13B-4B3A-B206-308D882F6C39}" srcOrd="0" destOrd="0" presId="urn:microsoft.com/office/officeart/2005/8/layout/hierarchy2"/>
    <dgm:cxn modelId="{5213770A-974D-46C8-B5D1-FFD163F26704}" type="presOf" srcId="{00DA7D80-D20A-48E3-9DB9-151EA07D4381}" destId="{55603E2A-0E85-4B5B-BFB1-0F93DA174EE9}" srcOrd="0" destOrd="0" presId="urn:microsoft.com/office/officeart/2005/8/layout/hierarchy2"/>
    <dgm:cxn modelId="{B502C2EE-C688-4D6F-901A-CA9C7E5227E1}" srcId="{00DA7D80-D20A-48E3-9DB9-151EA07D4381}" destId="{AED8A0F5-6B04-470E-9931-6A0A80A8EFD9}" srcOrd="0" destOrd="0" parTransId="{798B3018-B5A7-4C17-91BA-27ACCA4645B9}" sibTransId="{DE393774-8DA7-4A57-B360-5F2D4742CB2B}"/>
    <dgm:cxn modelId="{1552C5B5-EF13-49FE-9F7F-7E4272BC9E71}" type="presOf" srcId="{AED8A0F5-6B04-470E-9931-6A0A80A8EFD9}" destId="{D5718F4D-EFC3-4C36-8023-503D23D582D5}" srcOrd="0" destOrd="0" presId="urn:microsoft.com/office/officeart/2005/8/layout/hierarchy2"/>
    <dgm:cxn modelId="{A98456CA-B2AC-4992-BFAE-769BB2A9134B}" srcId="{AED8A0F5-6B04-470E-9931-6A0A80A8EFD9}" destId="{9E2841E9-F514-4955-A0DE-98900912BF8E}" srcOrd="0" destOrd="0" parTransId="{6A697E1F-D4B0-4738-BF84-9BAD33058707}" sibTransId="{8B16E7A3-8D68-4B7C-91B4-48BAC1353E97}"/>
    <dgm:cxn modelId="{0BB2A862-4ED8-4279-A204-38F5317AF164}" type="presOf" srcId="{CE7E72B4-EF5D-4962-9C04-ACDFEDE90B60}" destId="{AE6E4B85-4A13-47FA-9D33-3E60012441F6}" srcOrd="0" destOrd="0" presId="urn:microsoft.com/office/officeart/2005/8/layout/hierarchy2"/>
    <dgm:cxn modelId="{1145FA50-27BC-46DB-B9A8-0F9071C751D8}" type="presOf" srcId="{6A697E1F-D4B0-4738-BF84-9BAD33058707}" destId="{9C49971D-DBF0-46AD-9FC9-DC979122E1D3}" srcOrd="0" destOrd="0" presId="urn:microsoft.com/office/officeart/2005/8/layout/hierarchy2"/>
    <dgm:cxn modelId="{9C33CBA9-F5A1-4F26-9DA5-E41B4FF07646}" type="presOf" srcId="{6A697E1F-D4B0-4738-BF84-9BAD33058707}" destId="{204F6A62-3EF2-46B8-B3D5-D16B262455BE}" srcOrd="1" destOrd="0" presId="urn:microsoft.com/office/officeart/2005/8/layout/hierarchy2"/>
    <dgm:cxn modelId="{85B86CA0-BC0F-47C9-BD49-991BB9507CF1}" srcId="{471E5877-8F97-4E85-8CED-B1A00143D31D}" destId="{52376188-FEFC-4B58-A8A1-C62FBFAF0C05}" srcOrd="0" destOrd="0" parTransId="{582407C4-E51E-4E6D-9253-969FBEBFEEF2}" sibTransId="{609CF8AE-D87C-4CB7-8E92-EA0BBFE9C527}"/>
    <dgm:cxn modelId="{8B4119DF-CC56-494E-AC78-978F07DDF9F7}" type="presParOf" srcId="{55603E2A-0E85-4B5B-BFB1-0F93DA174EE9}" destId="{C9F1A07E-3EA4-4621-AB7F-084731D5C76C}" srcOrd="0" destOrd="0" presId="urn:microsoft.com/office/officeart/2005/8/layout/hierarchy2"/>
    <dgm:cxn modelId="{200F77CA-3740-468C-96DD-636CA7B67034}" type="presParOf" srcId="{C9F1A07E-3EA4-4621-AB7F-084731D5C76C}" destId="{D5718F4D-EFC3-4C36-8023-503D23D582D5}" srcOrd="0" destOrd="0" presId="urn:microsoft.com/office/officeart/2005/8/layout/hierarchy2"/>
    <dgm:cxn modelId="{D4BA8BBF-485F-4D42-8C23-0A3CEEE674DB}" type="presParOf" srcId="{C9F1A07E-3EA4-4621-AB7F-084731D5C76C}" destId="{7535F737-66A8-4C51-8331-DA5B0FC5AD03}" srcOrd="1" destOrd="0" presId="urn:microsoft.com/office/officeart/2005/8/layout/hierarchy2"/>
    <dgm:cxn modelId="{75EBBDFB-AC85-4E8E-95AD-7003D234C306}" type="presParOf" srcId="{7535F737-66A8-4C51-8331-DA5B0FC5AD03}" destId="{9C49971D-DBF0-46AD-9FC9-DC979122E1D3}" srcOrd="0" destOrd="0" presId="urn:microsoft.com/office/officeart/2005/8/layout/hierarchy2"/>
    <dgm:cxn modelId="{8EF0EFA9-042C-4FA9-99D9-1E9741754881}" type="presParOf" srcId="{9C49971D-DBF0-46AD-9FC9-DC979122E1D3}" destId="{204F6A62-3EF2-46B8-B3D5-D16B262455BE}" srcOrd="0" destOrd="0" presId="urn:microsoft.com/office/officeart/2005/8/layout/hierarchy2"/>
    <dgm:cxn modelId="{C92E0F82-A3FA-4F96-ADD2-9A68926A5D3F}" type="presParOf" srcId="{7535F737-66A8-4C51-8331-DA5B0FC5AD03}" destId="{875DD14D-D960-4501-A746-B6945E56D18C}" srcOrd="1" destOrd="0" presId="urn:microsoft.com/office/officeart/2005/8/layout/hierarchy2"/>
    <dgm:cxn modelId="{08644430-0E81-4FCB-AD0A-F0A552DAD2F3}" type="presParOf" srcId="{875DD14D-D960-4501-A746-B6945E56D18C}" destId="{D121EDDA-8B3C-4DCD-AAD8-5D30DAB37B4D}" srcOrd="0" destOrd="0" presId="urn:microsoft.com/office/officeart/2005/8/layout/hierarchy2"/>
    <dgm:cxn modelId="{B1E8AD59-A71E-4331-8F21-810B93F28F0E}" type="presParOf" srcId="{875DD14D-D960-4501-A746-B6945E56D18C}" destId="{F6E88711-5C2C-4CF3-802E-307619952D19}" srcOrd="1" destOrd="0" presId="urn:microsoft.com/office/officeart/2005/8/layout/hierarchy2"/>
    <dgm:cxn modelId="{49FEEFB9-17EC-4EF1-BD6F-4E78D723ADB5}" type="presParOf" srcId="{7535F737-66A8-4C51-8331-DA5B0FC5AD03}" destId="{AE6E4B85-4A13-47FA-9D33-3E60012441F6}" srcOrd="2" destOrd="0" presId="urn:microsoft.com/office/officeart/2005/8/layout/hierarchy2"/>
    <dgm:cxn modelId="{A0A31412-6475-4C41-9910-39CD3E4058D3}" type="presParOf" srcId="{AE6E4B85-4A13-47FA-9D33-3E60012441F6}" destId="{E122C1BA-68A5-4306-89AD-559D4BB037B3}" srcOrd="0" destOrd="0" presId="urn:microsoft.com/office/officeart/2005/8/layout/hierarchy2"/>
    <dgm:cxn modelId="{1BB82A5E-4BB0-4B8B-8587-93DCE5ACD389}" type="presParOf" srcId="{7535F737-66A8-4C51-8331-DA5B0FC5AD03}" destId="{3A9B89D6-BB1B-451C-B68E-E76EFFD2094B}" srcOrd="3" destOrd="0" presId="urn:microsoft.com/office/officeart/2005/8/layout/hierarchy2"/>
    <dgm:cxn modelId="{CEA48684-F893-4522-8050-F041ACEE684E}" type="presParOf" srcId="{3A9B89D6-BB1B-451C-B68E-E76EFFD2094B}" destId="{FF2A4F86-D881-45BF-92CB-1E91A67F1A4B}" srcOrd="0" destOrd="0" presId="urn:microsoft.com/office/officeart/2005/8/layout/hierarchy2"/>
    <dgm:cxn modelId="{9700B981-51D1-4ED5-9B33-C99022FD8A31}" type="presParOf" srcId="{3A9B89D6-BB1B-451C-B68E-E76EFFD2094B}" destId="{4DA93921-64B2-4024-AC66-4C795DB41713}" srcOrd="1" destOrd="0" presId="urn:microsoft.com/office/officeart/2005/8/layout/hierarchy2"/>
    <dgm:cxn modelId="{DCCDB16D-A4F1-438A-A826-3B4706A9BD13}" type="presParOf" srcId="{4DA93921-64B2-4024-AC66-4C795DB41713}" destId="{7958905B-D13B-4B3A-B206-308D882F6C39}" srcOrd="0" destOrd="0" presId="urn:microsoft.com/office/officeart/2005/8/layout/hierarchy2"/>
    <dgm:cxn modelId="{6033E694-A1CE-41F0-8161-6E40273E745C}" type="presParOf" srcId="{7958905B-D13B-4B3A-B206-308D882F6C39}" destId="{13991F7E-DE70-43B6-8690-1C5656FE3712}" srcOrd="0" destOrd="0" presId="urn:microsoft.com/office/officeart/2005/8/layout/hierarchy2"/>
    <dgm:cxn modelId="{AB3B0EA5-E08C-452E-97AE-70C783F61E4C}" type="presParOf" srcId="{4DA93921-64B2-4024-AC66-4C795DB41713}" destId="{37121D95-4CC9-4DC3-A1E5-EE679D9ED887}" srcOrd="1" destOrd="0" presId="urn:microsoft.com/office/officeart/2005/8/layout/hierarchy2"/>
    <dgm:cxn modelId="{575D9B5E-3498-4BA8-BAA8-2D35290A3D02}" type="presParOf" srcId="{37121D95-4CC9-4DC3-A1E5-EE679D9ED887}" destId="{8C4EADD2-B212-4598-85A0-9A2E2FDAE8AC}" srcOrd="0" destOrd="0" presId="urn:microsoft.com/office/officeart/2005/8/layout/hierarchy2"/>
    <dgm:cxn modelId="{E63EF868-5FFE-4DB6-823B-1BAFCD5715FB}" type="presParOf" srcId="{37121D95-4CC9-4DC3-A1E5-EE679D9ED887}" destId="{466B2C16-00AA-40FE-9855-C18F84A94EC9}" srcOrd="1" destOrd="0" presId="urn:microsoft.com/office/officeart/2005/8/layout/hierarchy2"/>
    <dgm:cxn modelId="{9817C540-A618-44BF-9FC8-9AF6E93D4552}" type="presParOf" srcId="{4DA93921-64B2-4024-AC66-4C795DB41713}" destId="{FCB48DE7-685B-4853-87E1-9AFD316A2938}" srcOrd="2" destOrd="0" presId="urn:microsoft.com/office/officeart/2005/8/layout/hierarchy2"/>
    <dgm:cxn modelId="{71844372-75C4-4A2D-B016-19F7F791DCC8}" type="presParOf" srcId="{FCB48DE7-685B-4853-87E1-9AFD316A2938}" destId="{A64F1662-AE9F-4CC9-8104-1ACEDAD62632}" srcOrd="0" destOrd="0" presId="urn:microsoft.com/office/officeart/2005/8/layout/hierarchy2"/>
    <dgm:cxn modelId="{6AF59ED6-6ACE-4467-A278-5EEBD0C2E841}" type="presParOf" srcId="{4DA93921-64B2-4024-AC66-4C795DB41713}" destId="{5A7AB53A-2DE1-4A18-A0BA-28A8961A4E84}" srcOrd="3" destOrd="0" presId="urn:microsoft.com/office/officeart/2005/8/layout/hierarchy2"/>
    <dgm:cxn modelId="{09FAEA74-973B-4B99-AF45-E6EDB1713091}" type="presParOf" srcId="{5A7AB53A-2DE1-4A18-A0BA-28A8961A4E84}" destId="{177AB2B7-7E14-4EC5-9818-C0572C4C52C4}" srcOrd="0" destOrd="0" presId="urn:microsoft.com/office/officeart/2005/8/layout/hierarchy2"/>
    <dgm:cxn modelId="{BD739DCC-F47A-4FE4-A319-67384371FC2D}" type="presParOf" srcId="{5A7AB53A-2DE1-4A18-A0BA-28A8961A4E84}" destId="{48CF8923-8EBF-48A8-BE21-3852F6894A73}"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0DA7D80-D20A-48E3-9DB9-151EA07D4381}"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pPr rtl="1"/>
          <a:endParaRPr lang="fa-IR"/>
        </a:p>
      </dgm:t>
    </dgm:pt>
    <dgm:pt modelId="{AED8A0F5-6B04-470E-9931-6A0A80A8EFD9}">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lnSpc>
              <a:spcPct val="100000"/>
            </a:lnSpc>
            <a:spcAft>
              <a:spcPts val="0"/>
            </a:spcAft>
          </a:pPr>
          <a:r>
            <a:rPr lang="fa-IR" sz="2000" b="1" dirty="0" smtClean="0">
              <a:solidFill>
                <a:schemeClr val="tx2">
                  <a:lumMod val="50000"/>
                </a:schemeClr>
              </a:solidFill>
              <a:cs typeface="2  Badr" pitchFamily="2" charset="-78"/>
            </a:rPr>
            <a:t>کل واحد منها یقتضی شرطاً و جزاءً</a:t>
          </a:r>
          <a:endParaRPr lang="fa-IR" sz="2000" b="1" dirty="0">
            <a:solidFill>
              <a:schemeClr val="tx2">
                <a:lumMod val="50000"/>
              </a:schemeClr>
            </a:solidFill>
            <a:cs typeface="2  Badr" pitchFamily="2" charset="-78"/>
          </a:endParaRPr>
        </a:p>
      </dgm:t>
    </dgm:pt>
    <dgm:pt modelId="{798B3018-B5A7-4C17-91BA-27ACCA4645B9}" type="parTrans" cxnId="{B502C2EE-C688-4D6F-901A-CA9C7E5227E1}">
      <dgm:prSet/>
      <dgm:spPr/>
      <dgm:t>
        <a:bodyPr/>
        <a:lstStyle/>
        <a:p>
          <a:pPr rtl="1"/>
          <a:endParaRPr lang="fa-IR" b="1">
            <a:cs typeface="2  Badr" pitchFamily="2" charset="-78"/>
          </a:endParaRPr>
        </a:p>
      </dgm:t>
    </dgm:pt>
    <dgm:pt modelId="{DE393774-8DA7-4A57-B360-5F2D4742CB2B}" type="sibTrans" cxnId="{B502C2EE-C688-4D6F-901A-CA9C7E5227E1}">
      <dgm:prSet/>
      <dgm:spPr/>
      <dgm:t>
        <a:bodyPr/>
        <a:lstStyle/>
        <a:p>
          <a:pPr rtl="1"/>
          <a:endParaRPr lang="fa-IR" b="1">
            <a:cs typeface="2  Badr" pitchFamily="2" charset="-78"/>
          </a:endParaRPr>
        </a:p>
      </dgm:t>
    </dgm:pt>
    <dgm:pt modelId="{471E5877-8F97-4E85-8CED-B1A00143D31D}">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800" b="1" dirty="0" smtClean="0">
              <a:solidFill>
                <a:schemeClr val="tx2">
                  <a:lumMod val="50000"/>
                </a:schemeClr>
              </a:solidFill>
              <a:cs typeface="2  Badr" pitchFamily="2" charset="-78"/>
            </a:rPr>
            <a:t>ماضیین</a:t>
          </a:r>
          <a:endParaRPr lang="fa-IR" sz="2800" b="1" dirty="0">
            <a:solidFill>
              <a:schemeClr val="tx2">
                <a:lumMod val="50000"/>
              </a:schemeClr>
            </a:solidFill>
            <a:cs typeface="2  Badr" pitchFamily="2" charset="-78"/>
          </a:endParaRPr>
        </a:p>
      </dgm:t>
    </dgm:pt>
    <dgm:pt modelId="{C02A60ED-3C08-4334-8E53-A0E3244FFE94}" type="sibTrans" cxnId="{54D31369-94DF-4C04-83B0-0FC9A137D0CB}">
      <dgm:prSet/>
      <dgm:spPr/>
      <dgm:t>
        <a:bodyPr/>
        <a:lstStyle/>
        <a:p>
          <a:pPr rtl="1"/>
          <a:endParaRPr lang="fa-IR"/>
        </a:p>
      </dgm:t>
    </dgm:pt>
    <dgm:pt modelId="{CE7E72B4-EF5D-4962-9C04-ACDFEDE90B60}" type="parTrans" cxnId="{54D31369-94DF-4C04-83B0-0FC9A137D0CB}">
      <dgm:prSet/>
      <dgm:spPr/>
      <dgm:t>
        <a:bodyPr/>
        <a:lstStyle/>
        <a:p>
          <a:pPr rtl="1"/>
          <a:endParaRPr lang="fa-IR"/>
        </a:p>
      </dgm:t>
    </dgm:pt>
    <dgm:pt modelId="{AE4D896D-E7C6-4F12-8A9A-43B31D9C1DF5}">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800" b="1" dirty="0" smtClean="0">
              <a:solidFill>
                <a:schemeClr val="tx2">
                  <a:lumMod val="50000"/>
                </a:schemeClr>
              </a:solidFill>
              <a:cs typeface="2  Badr" pitchFamily="2" charset="-78"/>
            </a:rPr>
            <a:t>مضارعین</a:t>
          </a:r>
          <a:endParaRPr lang="fa-IR" sz="2800" b="1" dirty="0">
            <a:solidFill>
              <a:schemeClr val="tx2">
                <a:lumMod val="50000"/>
              </a:schemeClr>
            </a:solidFill>
            <a:cs typeface="2  Badr" pitchFamily="2" charset="-78"/>
          </a:endParaRPr>
        </a:p>
      </dgm:t>
    </dgm:pt>
    <dgm:pt modelId="{551ABFB7-79BB-41A4-9030-7D7BFA2D59E1}" type="parTrans" cxnId="{E51AFBF4-3E0C-4B2B-9E2B-B67AA87137D7}">
      <dgm:prSet/>
      <dgm:spPr/>
      <dgm:t>
        <a:bodyPr/>
        <a:lstStyle/>
        <a:p>
          <a:pPr rtl="1"/>
          <a:endParaRPr lang="fa-IR"/>
        </a:p>
      </dgm:t>
    </dgm:pt>
    <dgm:pt modelId="{281D82D0-A004-46CE-89F1-4073BC07927C}" type="sibTrans" cxnId="{E51AFBF4-3E0C-4B2B-9E2B-B67AA87137D7}">
      <dgm:prSet/>
      <dgm:spPr/>
      <dgm:t>
        <a:bodyPr/>
        <a:lstStyle/>
        <a:p>
          <a:pPr rtl="1"/>
          <a:endParaRPr lang="fa-IR"/>
        </a:p>
      </dgm:t>
    </dgm:pt>
    <dgm:pt modelId="{DB204965-5C10-4333-8FED-4A53DFE8B07B}">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800" b="1" dirty="0" smtClean="0">
              <a:solidFill>
                <a:schemeClr val="tx2">
                  <a:lumMod val="50000"/>
                </a:schemeClr>
              </a:solidFill>
              <a:cs typeface="2  Badr" pitchFamily="2" charset="-78"/>
            </a:rPr>
            <a:t>فالجزم</a:t>
          </a:r>
          <a:endParaRPr lang="fa-IR" sz="2800" b="1" dirty="0">
            <a:solidFill>
              <a:schemeClr val="tx2">
                <a:lumMod val="50000"/>
              </a:schemeClr>
            </a:solidFill>
            <a:cs typeface="2  Badr" pitchFamily="2" charset="-78"/>
          </a:endParaRPr>
        </a:p>
      </dgm:t>
    </dgm:pt>
    <dgm:pt modelId="{E14CB536-AC4A-4857-9973-4909152F020B}" type="parTrans" cxnId="{B3F981C9-E2A7-4F72-97FC-4D4D1A53B731}">
      <dgm:prSet/>
      <dgm:spPr/>
      <dgm:t>
        <a:bodyPr/>
        <a:lstStyle/>
        <a:p>
          <a:pPr rtl="1"/>
          <a:endParaRPr lang="fa-IR"/>
        </a:p>
      </dgm:t>
    </dgm:pt>
    <dgm:pt modelId="{E3E0AC78-4F04-4775-A7B0-7F7D5CF24BAE}" type="sibTrans" cxnId="{B3F981C9-E2A7-4F72-97FC-4D4D1A53B731}">
      <dgm:prSet/>
      <dgm:spPr/>
      <dgm:t>
        <a:bodyPr/>
        <a:lstStyle/>
        <a:p>
          <a:pPr rtl="1"/>
          <a:endParaRPr lang="fa-IR"/>
        </a:p>
      </dgm:t>
    </dgm:pt>
    <dgm:pt modelId="{0734F38D-3554-4438-ABB8-3FA6F72C4D8E}">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800" b="1" dirty="0" smtClean="0">
              <a:solidFill>
                <a:schemeClr val="tx2">
                  <a:lumMod val="50000"/>
                </a:schemeClr>
              </a:solidFill>
              <a:cs typeface="2  Badr" pitchFamily="2" charset="-78"/>
            </a:rPr>
            <a:t>مختلفین</a:t>
          </a:r>
          <a:endParaRPr lang="fa-IR" sz="2800" b="1" dirty="0">
            <a:solidFill>
              <a:schemeClr val="tx2">
                <a:lumMod val="50000"/>
              </a:schemeClr>
            </a:solidFill>
            <a:cs typeface="2  Badr" pitchFamily="2" charset="-78"/>
          </a:endParaRPr>
        </a:p>
      </dgm:t>
    </dgm:pt>
    <dgm:pt modelId="{0B9518AC-7C9E-4482-B523-55CC8EC8BF51}" type="parTrans" cxnId="{06E4F9BB-DB08-400F-8F3F-521932E3D12F}">
      <dgm:prSet/>
      <dgm:spPr/>
      <dgm:t>
        <a:bodyPr/>
        <a:lstStyle/>
        <a:p>
          <a:pPr rtl="1"/>
          <a:endParaRPr lang="fa-IR"/>
        </a:p>
      </dgm:t>
    </dgm:pt>
    <dgm:pt modelId="{4506F9D9-F652-477E-8302-68A78123F86F}" type="sibTrans" cxnId="{06E4F9BB-DB08-400F-8F3F-521932E3D12F}">
      <dgm:prSet/>
      <dgm:spPr/>
      <dgm:t>
        <a:bodyPr/>
        <a:lstStyle/>
        <a:p>
          <a:pPr rtl="1"/>
          <a:endParaRPr lang="fa-IR"/>
        </a:p>
      </dgm:t>
    </dgm:pt>
    <dgm:pt modelId="{6FD76FB9-C321-4723-8B85-FAEA65F1CF78}">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dirty="0" smtClean="0">
              <a:solidFill>
                <a:schemeClr val="tx2">
                  <a:lumMod val="50000"/>
                </a:schemeClr>
              </a:solidFill>
              <a:cs typeface="2  Badr" pitchFamily="2" charset="-78"/>
            </a:rPr>
            <a:t>إن کان الاول مضارعاً</a:t>
          </a:r>
          <a:endParaRPr lang="fa-IR" sz="2400" b="1" dirty="0">
            <a:solidFill>
              <a:schemeClr val="tx2">
                <a:lumMod val="50000"/>
              </a:schemeClr>
            </a:solidFill>
            <a:cs typeface="2  Badr" pitchFamily="2" charset="-78"/>
          </a:endParaRPr>
        </a:p>
      </dgm:t>
    </dgm:pt>
    <dgm:pt modelId="{0E77EC50-A7BA-4B31-884D-E82E86169FE3}" type="parTrans" cxnId="{C127C7E5-F18F-4D05-92E8-6FD6297470D6}">
      <dgm:prSet/>
      <dgm:spPr/>
      <dgm:t>
        <a:bodyPr/>
        <a:lstStyle/>
        <a:p>
          <a:pPr rtl="1"/>
          <a:endParaRPr lang="fa-IR"/>
        </a:p>
      </dgm:t>
    </dgm:pt>
    <dgm:pt modelId="{A7EAB1B4-C32F-4441-9842-C673973683A6}" type="sibTrans" cxnId="{C127C7E5-F18F-4D05-92E8-6FD6297470D6}">
      <dgm:prSet/>
      <dgm:spPr/>
      <dgm:t>
        <a:bodyPr/>
        <a:lstStyle/>
        <a:p>
          <a:pPr rtl="1"/>
          <a:endParaRPr lang="fa-IR"/>
        </a:p>
      </dgm:t>
    </dgm:pt>
    <dgm:pt modelId="{AB06CAC1-B74E-4E5E-A42D-AB6FAFEF813F}">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400" b="1" dirty="0" smtClean="0">
              <a:solidFill>
                <a:schemeClr val="tx2">
                  <a:lumMod val="50000"/>
                </a:schemeClr>
              </a:solidFill>
              <a:cs typeface="2  Badr" pitchFamily="2" charset="-78"/>
            </a:rPr>
            <a:t>إن کان الثانی مضارعاً وحده</a:t>
          </a:r>
          <a:endParaRPr lang="fa-IR" sz="2400" b="1" dirty="0">
            <a:solidFill>
              <a:schemeClr val="tx2">
                <a:lumMod val="50000"/>
              </a:schemeClr>
            </a:solidFill>
            <a:cs typeface="2  Badr" pitchFamily="2" charset="-78"/>
          </a:endParaRPr>
        </a:p>
      </dgm:t>
    </dgm:pt>
    <dgm:pt modelId="{FF0EAC90-4A01-4E0A-9B1D-116BD28C94D3}" type="parTrans" cxnId="{34FB65A0-D496-4DA8-AEF9-9FD01C0A162B}">
      <dgm:prSet/>
      <dgm:spPr/>
      <dgm:t>
        <a:bodyPr/>
        <a:lstStyle/>
        <a:p>
          <a:pPr rtl="1"/>
          <a:endParaRPr lang="fa-IR"/>
        </a:p>
      </dgm:t>
    </dgm:pt>
    <dgm:pt modelId="{B1772AF7-FF31-4DC2-9D8F-0F85DBD22AA4}" type="sibTrans" cxnId="{34FB65A0-D496-4DA8-AEF9-9FD01C0A162B}">
      <dgm:prSet/>
      <dgm:spPr/>
      <dgm:t>
        <a:bodyPr/>
        <a:lstStyle/>
        <a:p>
          <a:pPr rtl="1"/>
          <a:endParaRPr lang="fa-IR"/>
        </a:p>
      </dgm:t>
    </dgm:pt>
    <dgm:pt modelId="{D54D6CAA-5613-4DDB-965A-4D9B230E5120}">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dirty="0" smtClean="0">
              <a:solidFill>
                <a:schemeClr val="tx2">
                  <a:lumMod val="50000"/>
                </a:schemeClr>
              </a:solidFill>
              <a:cs typeface="2  Badr" pitchFamily="2" charset="-78"/>
            </a:rPr>
            <a:t>فالجزم</a:t>
          </a:r>
          <a:endParaRPr lang="fa-IR" b="1" dirty="0">
            <a:solidFill>
              <a:schemeClr val="tx2">
                <a:lumMod val="50000"/>
              </a:schemeClr>
            </a:solidFill>
            <a:cs typeface="2  Badr" pitchFamily="2" charset="-78"/>
          </a:endParaRPr>
        </a:p>
      </dgm:t>
    </dgm:pt>
    <dgm:pt modelId="{99EEC551-F31E-4A3C-96F1-8F57844C8AD0}" type="parTrans" cxnId="{9030860F-856B-402C-83BD-F33981FE6934}">
      <dgm:prSet/>
      <dgm:spPr/>
      <dgm:t>
        <a:bodyPr/>
        <a:lstStyle/>
        <a:p>
          <a:pPr rtl="1"/>
          <a:endParaRPr lang="fa-IR"/>
        </a:p>
      </dgm:t>
    </dgm:pt>
    <dgm:pt modelId="{66A46F80-34E4-483B-A28E-28127969A09B}" type="sibTrans" cxnId="{9030860F-856B-402C-83BD-F33981FE6934}">
      <dgm:prSet/>
      <dgm:spPr/>
      <dgm:t>
        <a:bodyPr/>
        <a:lstStyle/>
        <a:p>
          <a:pPr rtl="1"/>
          <a:endParaRPr lang="fa-IR"/>
        </a:p>
      </dgm:t>
    </dgm:pt>
    <dgm:pt modelId="{D59871E7-A46F-439C-A27C-60384FEDE208}">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dirty="0" smtClean="0">
              <a:solidFill>
                <a:schemeClr val="tx2">
                  <a:lumMod val="50000"/>
                </a:schemeClr>
              </a:solidFill>
              <a:cs typeface="2  Badr" pitchFamily="2" charset="-78"/>
            </a:rPr>
            <a:t>فوجهان</a:t>
          </a:r>
          <a:endParaRPr lang="fa-IR" b="1" dirty="0">
            <a:solidFill>
              <a:schemeClr val="tx2">
                <a:lumMod val="50000"/>
              </a:schemeClr>
            </a:solidFill>
            <a:cs typeface="2  Badr" pitchFamily="2" charset="-78"/>
          </a:endParaRPr>
        </a:p>
      </dgm:t>
    </dgm:pt>
    <dgm:pt modelId="{5DAF6D2E-2AAA-4781-9034-1055D19B12AB}" type="parTrans" cxnId="{DEBE77BE-1270-4F99-B36B-19719B7890E8}">
      <dgm:prSet/>
      <dgm:spPr/>
      <dgm:t>
        <a:bodyPr/>
        <a:lstStyle/>
        <a:p>
          <a:pPr rtl="1"/>
          <a:endParaRPr lang="fa-IR"/>
        </a:p>
      </dgm:t>
    </dgm:pt>
    <dgm:pt modelId="{8F40EFC0-5875-447E-B7C6-3861696D69E7}" type="sibTrans" cxnId="{DEBE77BE-1270-4F99-B36B-19719B7890E8}">
      <dgm:prSet/>
      <dgm:spPr/>
      <dgm:t>
        <a:bodyPr/>
        <a:lstStyle/>
        <a:p>
          <a:pPr rtl="1"/>
          <a:endParaRPr lang="fa-IR"/>
        </a:p>
      </dgm:t>
    </dgm:pt>
    <dgm:pt modelId="{7FB79F63-1914-4C05-8694-8FBE300DC6CD}">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dirty="0" smtClean="0">
              <a:solidFill>
                <a:schemeClr val="tx2">
                  <a:lumMod val="50000"/>
                </a:schemeClr>
              </a:solidFill>
              <a:cs typeface="2  Badr" pitchFamily="2" charset="-78"/>
            </a:rPr>
            <a:t>الجزم</a:t>
          </a:r>
          <a:endParaRPr lang="fa-IR" b="1" dirty="0">
            <a:solidFill>
              <a:schemeClr val="tx2">
                <a:lumMod val="50000"/>
              </a:schemeClr>
            </a:solidFill>
            <a:cs typeface="2  Badr" pitchFamily="2" charset="-78"/>
          </a:endParaRPr>
        </a:p>
      </dgm:t>
    </dgm:pt>
    <dgm:pt modelId="{58668421-D87A-4C60-A027-4084EFA60A74}" type="parTrans" cxnId="{3EE4C230-0D0C-4CF4-85E5-33646EB69987}">
      <dgm:prSet/>
      <dgm:spPr/>
      <dgm:t>
        <a:bodyPr/>
        <a:lstStyle/>
        <a:p>
          <a:pPr rtl="1"/>
          <a:endParaRPr lang="fa-IR"/>
        </a:p>
      </dgm:t>
    </dgm:pt>
    <dgm:pt modelId="{F648492D-D5FD-4A1A-86F5-8EB3FF1CF5A2}" type="sibTrans" cxnId="{3EE4C230-0D0C-4CF4-85E5-33646EB69987}">
      <dgm:prSet/>
      <dgm:spPr/>
      <dgm:t>
        <a:bodyPr/>
        <a:lstStyle/>
        <a:p>
          <a:pPr rtl="1"/>
          <a:endParaRPr lang="fa-IR"/>
        </a:p>
      </dgm:t>
    </dgm:pt>
    <dgm:pt modelId="{984FDCB0-FCA2-4E01-BC61-443BC9BF1A45}">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dirty="0" smtClean="0">
              <a:solidFill>
                <a:schemeClr val="tx2">
                  <a:lumMod val="50000"/>
                </a:schemeClr>
              </a:solidFill>
              <a:cs typeface="2  Badr" pitchFamily="2" charset="-78"/>
            </a:rPr>
            <a:t>الرفع</a:t>
          </a:r>
          <a:endParaRPr lang="fa-IR" b="1" dirty="0">
            <a:solidFill>
              <a:schemeClr val="tx2">
                <a:lumMod val="50000"/>
              </a:schemeClr>
            </a:solidFill>
            <a:cs typeface="2  Badr" pitchFamily="2" charset="-78"/>
          </a:endParaRPr>
        </a:p>
      </dgm:t>
    </dgm:pt>
    <dgm:pt modelId="{8EC06052-D110-4E21-B23E-315211812599}" type="parTrans" cxnId="{BFC11268-326C-4CB4-ACD6-D31BB89B3632}">
      <dgm:prSet/>
      <dgm:spPr/>
      <dgm:t>
        <a:bodyPr/>
        <a:lstStyle/>
        <a:p>
          <a:pPr rtl="1"/>
          <a:endParaRPr lang="fa-IR"/>
        </a:p>
      </dgm:t>
    </dgm:pt>
    <dgm:pt modelId="{DC3E3FCC-0A81-4107-97F5-128A453715E3}" type="sibTrans" cxnId="{BFC11268-326C-4CB4-ACD6-D31BB89B3632}">
      <dgm:prSet/>
      <dgm:spPr/>
      <dgm:t>
        <a:bodyPr/>
        <a:lstStyle/>
        <a:p>
          <a:pPr rtl="1"/>
          <a:endParaRPr lang="fa-IR"/>
        </a:p>
      </dgm:t>
    </dgm:pt>
    <dgm:pt modelId="{55603E2A-0E85-4B5B-BFB1-0F93DA174EE9}" type="pres">
      <dgm:prSet presAssocID="{00DA7D80-D20A-48E3-9DB9-151EA07D4381}" presName="diagram" presStyleCnt="0">
        <dgm:presLayoutVars>
          <dgm:chPref val="1"/>
          <dgm:dir val="rev"/>
          <dgm:animOne val="branch"/>
          <dgm:animLvl val="lvl"/>
          <dgm:resizeHandles val="exact"/>
        </dgm:presLayoutVars>
      </dgm:prSet>
      <dgm:spPr/>
      <dgm:t>
        <a:bodyPr/>
        <a:lstStyle/>
        <a:p>
          <a:pPr rtl="1"/>
          <a:endParaRPr lang="fa-IR"/>
        </a:p>
      </dgm:t>
    </dgm:pt>
    <dgm:pt modelId="{C9F1A07E-3EA4-4621-AB7F-084731D5C76C}" type="pres">
      <dgm:prSet presAssocID="{AED8A0F5-6B04-470E-9931-6A0A80A8EFD9}" presName="root1" presStyleCnt="0"/>
      <dgm:spPr/>
      <dgm:t>
        <a:bodyPr/>
        <a:lstStyle/>
        <a:p>
          <a:pPr rtl="1"/>
          <a:endParaRPr lang="fa-IR"/>
        </a:p>
      </dgm:t>
    </dgm:pt>
    <dgm:pt modelId="{D5718F4D-EFC3-4C36-8023-503D23D582D5}" type="pres">
      <dgm:prSet presAssocID="{AED8A0F5-6B04-470E-9931-6A0A80A8EFD9}" presName="LevelOneTextNode" presStyleLbl="node0" presStyleIdx="0" presStyleCnt="1" custScaleX="170515" custScaleY="246606" custLinFactNeighborX="2402" custLinFactNeighborY="-264">
        <dgm:presLayoutVars>
          <dgm:chPref val="3"/>
        </dgm:presLayoutVars>
      </dgm:prSet>
      <dgm:spPr/>
      <dgm:t>
        <a:bodyPr/>
        <a:lstStyle/>
        <a:p>
          <a:pPr rtl="1"/>
          <a:endParaRPr lang="fa-IR"/>
        </a:p>
      </dgm:t>
    </dgm:pt>
    <dgm:pt modelId="{7535F737-66A8-4C51-8331-DA5B0FC5AD03}" type="pres">
      <dgm:prSet presAssocID="{AED8A0F5-6B04-470E-9931-6A0A80A8EFD9}" presName="level2hierChild" presStyleCnt="0"/>
      <dgm:spPr/>
      <dgm:t>
        <a:bodyPr/>
        <a:lstStyle/>
        <a:p>
          <a:pPr rtl="1"/>
          <a:endParaRPr lang="fa-IR"/>
        </a:p>
      </dgm:t>
    </dgm:pt>
    <dgm:pt modelId="{AE6E4B85-4A13-47FA-9D33-3E60012441F6}" type="pres">
      <dgm:prSet presAssocID="{CE7E72B4-EF5D-4962-9C04-ACDFEDE90B60}" presName="conn2-1" presStyleLbl="parChTrans1D2" presStyleIdx="0" presStyleCnt="3"/>
      <dgm:spPr/>
      <dgm:t>
        <a:bodyPr/>
        <a:lstStyle/>
        <a:p>
          <a:pPr rtl="1"/>
          <a:endParaRPr lang="fa-IR"/>
        </a:p>
      </dgm:t>
    </dgm:pt>
    <dgm:pt modelId="{E122C1BA-68A5-4306-89AD-559D4BB037B3}" type="pres">
      <dgm:prSet presAssocID="{CE7E72B4-EF5D-4962-9C04-ACDFEDE90B60}" presName="connTx" presStyleLbl="parChTrans1D2" presStyleIdx="0" presStyleCnt="3"/>
      <dgm:spPr/>
      <dgm:t>
        <a:bodyPr/>
        <a:lstStyle/>
        <a:p>
          <a:pPr rtl="1"/>
          <a:endParaRPr lang="fa-IR"/>
        </a:p>
      </dgm:t>
    </dgm:pt>
    <dgm:pt modelId="{3A9B89D6-BB1B-451C-B68E-E76EFFD2094B}" type="pres">
      <dgm:prSet presAssocID="{471E5877-8F97-4E85-8CED-B1A00143D31D}" presName="root2" presStyleCnt="0"/>
      <dgm:spPr/>
    </dgm:pt>
    <dgm:pt modelId="{FF2A4F86-D881-45BF-92CB-1E91A67F1A4B}" type="pres">
      <dgm:prSet presAssocID="{471E5877-8F97-4E85-8CED-B1A00143D31D}" presName="LevelTwoTextNode" presStyleLbl="node2" presStyleIdx="0" presStyleCnt="3" custScaleX="101588" custScaleY="63795" custLinFactNeighborX="11509" custLinFactNeighborY="-85648">
        <dgm:presLayoutVars>
          <dgm:chPref val="3"/>
        </dgm:presLayoutVars>
      </dgm:prSet>
      <dgm:spPr/>
      <dgm:t>
        <a:bodyPr/>
        <a:lstStyle/>
        <a:p>
          <a:pPr rtl="1"/>
          <a:endParaRPr lang="fa-IR"/>
        </a:p>
      </dgm:t>
    </dgm:pt>
    <dgm:pt modelId="{4DA93921-64B2-4024-AC66-4C795DB41713}" type="pres">
      <dgm:prSet presAssocID="{471E5877-8F97-4E85-8CED-B1A00143D31D}" presName="level3hierChild" presStyleCnt="0"/>
      <dgm:spPr/>
    </dgm:pt>
    <dgm:pt modelId="{FD834082-93CB-4E15-B13F-CE68DB637561}" type="pres">
      <dgm:prSet presAssocID="{551ABFB7-79BB-41A4-9030-7D7BFA2D59E1}" presName="conn2-1" presStyleLbl="parChTrans1D2" presStyleIdx="1" presStyleCnt="3"/>
      <dgm:spPr/>
      <dgm:t>
        <a:bodyPr/>
        <a:lstStyle/>
        <a:p>
          <a:pPr rtl="1"/>
          <a:endParaRPr lang="fa-IR"/>
        </a:p>
      </dgm:t>
    </dgm:pt>
    <dgm:pt modelId="{4635E4D3-2B9A-45CA-A95F-55148473DB5A}" type="pres">
      <dgm:prSet presAssocID="{551ABFB7-79BB-41A4-9030-7D7BFA2D59E1}" presName="connTx" presStyleLbl="parChTrans1D2" presStyleIdx="1" presStyleCnt="3"/>
      <dgm:spPr/>
      <dgm:t>
        <a:bodyPr/>
        <a:lstStyle/>
        <a:p>
          <a:pPr rtl="1"/>
          <a:endParaRPr lang="fa-IR"/>
        </a:p>
      </dgm:t>
    </dgm:pt>
    <dgm:pt modelId="{F97BD153-7FA5-43DA-81E6-69AEEFD49C9E}" type="pres">
      <dgm:prSet presAssocID="{AE4D896D-E7C6-4F12-8A9A-43B31D9C1DF5}" presName="root2" presStyleCnt="0"/>
      <dgm:spPr/>
    </dgm:pt>
    <dgm:pt modelId="{6907C3DB-80FB-40F9-A2C0-EF25A0771AA1}" type="pres">
      <dgm:prSet presAssocID="{AE4D896D-E7C6-4F12-8A9A-43B31D9C1DF5}" presName="LevelTwoTextNode" presStyleLbl="node2" presStyleIdx="1" presStyleCnt="3" custScaleX="101588" custScaleY="108670" custLinFactNeighborX="11509" custLinFactNeighborY="-83449">
        <dgm:presLayoutVars>
          <dgm:chPref val="3"/>
        </dgm:presLayoutVars>
      </dgm:prSet>
      <dgm:spPr/>
      <dgm:t>
        <a:bodyPr/>
        <a:lstStyle/>
        <a:p>
          <a:pPr rtl="1"/>
          <a:endParaRPr lang="fa-IR"/>
        </a:p>
      </dgm:t>
    </dgm:pt>
    <dgm:pt modelId="{F4A01013-D616-485C-BE16-CDC248F3159A}" type="pres">
      <dgm:prSet presAssocID="{AE4D896D-E7C6-4F12-8A9A-43B31D9C1DF5}" presName="level3hierChild" presStyleCnt="0"/>
      <dgm:spPr/>
    </dgm:pt>
    <dgm:pt modelId="{B74EE6DE-AD72-4953-9202-0692AA932B94}" type="pres">
      <dgm:prSet presAssocID="{E14CB536-AC4A-4857-9973-4909152F020B}" presName="conn2-1" presStyleLbl="parChTrans1D3" presStyleIdx="0" presStyleCnt="3" custScaleX="2000000" custScaleY="146072"/>
      <dgm:spPr/>
      <dgm:t>
        <a:bodyPr/>
        <a:lstStyle/>
        <a:p>
          <a:pPr rtl="1"/>
          <a:endParaRPr lang="fa-IR"/>
        </a:p>
      </dgm:t>
    </dgm:pt>
    <dgm:pt modelId="{EE589F13-D515-4D73-94FC-CB4F4050A362}" type="pres">
      <dgm:prSet presAssocID="{E14CB536-AC4A-4857-9973-4909152F020B}" presName="connTx" presStyleLbl="parChTrans1D3" presStyleIdx="0" presStyleCnt="3"/>
      <dgm:spPr/>
      <dgm:t>
        <a:bodyPr/>
        <a:lstStyle/>
        <a:p>
          <a:pPr rtl="1"/>
          <a:endParaRPr lang="fa-IR"/>
        </a:p>
      </dgm:t>
    </dgm:pt>
    <dgm:pt modelId="{99E59909-280D-4D95-9E66-E35538774A1F}" type="pres">
      <dgm:prSet presAssocID="{DB204965-5C10-4333-8FED-4A53DFE8B07B}" presName="root2" presStyleCnt="0"/>
      <dgm:spPr/>
    </dgm:pt>
    <dgm:pt modelId="{4007ADB4-0B60-4F34-92D9-314EDE419A8F}" type="pres">
      <dgm:prSet presAssocID="{DB204965-5C10-4333-8FED-4A53DFE8B07B}" presName="LevelTwoTextNode" presStyleLbl="node3" presStyleIdx="0" presStyleCnt="3" custAng="0" custScaleX="98494" custScaleY="117129" custLinFactNeighborX="5531" custLinFactNeighborY="-82325">
        <dgm:presLayoutVars>
          <dgm:chPref val="3"/>
        </dgm:presLayoutVars>
      </dgm:prSet>
      <dgm:spPr/>
      <dgm:t>
        <a:bodyPr/>
        <a:lstStyle/>
        <a:p>
          <a:pPr rtl="1"/>
          <a:endParaRPr lang="fa-IR"/>
        </a:p>
      </dgm:t>
    </dgm:pt>
    <dgm:pt modelId="{7CB265BE-BEBD-44FF-80A5-E0E72356418A}" type="pres">
      <dgm:prSet presAssocID="{DB204965-5C10-4333-8FED-4A53DFE8B07B}" presName="level3hierChild" presStyleCnt="0"/>
      <dgm:spPr/>
    </dgm:pt>
    <dgm:pt modelId="{3FECD2B9-F1B3-42F5-97C0-761666ED5380}" type="pres">
      <dgm:prSet presAssocID="{0B9518AC-7C9E-4482-B523-55CC8EC8BF51}" presName="conn2-1" presStyleLbl="parChTrans1D2" presStyleIdx="2" presStyleCnt="3"/>
      <dgm:spPr/>
      <dgm:t>
        <a:bodyPr/>
        <a:lstStyle/>
        <a:p>
          <a:pPr rtl="1"/>
          <a:endParaRPr lang="fa-IR"/>
        </a:p>
      </dgm:t>
    </dgm:pt>
    <dgm:pt modelId="{C607F359-3084-4466-9DB1-DB683A727E80}" type="pres">
      <dgm:prSet presAssocID="{0B9518AC-7C9E-4482-B523-55CC8EC8BF51}" presName="connTx" presStyleLbl="parChTrans1D2" presStyleIdx="2" presStyleCnt="3"/>
      <dgm:spPr/>
      <dgm:t>
        <a:bodyPr/>
        <a:lstStyle/>
        <a:p>
          <a:pPr rtl="1"/>
          <a:endParaRPr lang="fa-IR"/>
        </a:p>
      </dgm:t>
    </dgm:pt>
    <dgm:pt modelId="{DA6CBD22-901B-43BD-B656-E1FAFA6433F6}" type="pres">
      <dgm:prSet presAssocID="{0734F38D-3554-4438-ABB8-3FA6F72C4D8E}" presName="root2" presStyleCnt="0"/>
      <dgm:spPr/>
    </dgm:pt>
    <dgm:pt modelId="{6BF5A441-77B0-4E8B-924B-2E35BF920073}" type="pres">
      <dgm:prSet presAssocID="{0734F38D-3554-4438-ABB8-3FA6F72C4D8E}" presName="LevelTwoTextNode" presStyleLbl="node2" presStyleIdx="2" presStyleCnt="3" custScaleX="101588" custScaleY="108670" custLinFactNeighborX="11509" custLinFactNeighborY="73289">
        <dgm:presLayoutVars>
          <dgm:chPref val="3"/>
        </dgm:presLayoutVars>
      </dgm:prSet>
      <dgm:spPr/>
      <dgm:t>
        <a:bodyPr/>
        <a:lstStyle/>
        <a:p>
          <a:pPr rtl="1"/>
          <a:endParaRPr lang="fa-IR"/>
        </a:p>
      </dgm:t>
    </dgm:pt>
    <dgm:pt modelId="{A45670A4-C813-42D4-B91B-8048A411FEC6}" type="pres">
      <dgm:prSet presAssocID="{0734F38D-3554-4438-ABB8-3FA6F72C4D8E}" presName="level3hierChild" presStyleCnt="0"/>
      <dgm:spPr/>
    </dgm:pt>
    <dgm:pt modelId="{F5A87521-1A4F-4290-927F-8CC64F2DE84E}" type="pres">
      <dgm:prSet presAssocID="{0E77EC50-A7BA-4B31-884D-E82E86169FE3}" presName="conn2-1" presStyleLbl="parChTrans1D3" presStyleIdx="1" presStyleCnt="3" custScaleX="2000000"/>
      <dgm:spPr/>
      <dgm:t>
        <a:bodyPr/>
        <a:lstStyle/>
        <a:p>
          <a:pPr rtl="1"/>
          <a:endParaRPr lang="fa-IR"/>
        </a:p>
      </dgm:t>
    </dgm:pt>
    <dgm:pt modelId="{EE5AB05F-4C0C-445E-87F8-3A02607467E8}" type="pres">
      <dgm:prSet presAssocID="{0E77EC50-A7BA-4B31-884D-E82E86169FE3}" presName="connTx" presStyleLbl="parChTrans1D3" presStyleIdx="1" presStyleCnt="3"/>
      <dgm:spPr/>
      <dgm:t>
        <a:bodyPr/>
        <a:lstStyle/>
        <a:p>
          <a:pPr rtl="1"/>
          <a:endParaRPr lang="fa-IR"/>
        </a:p>
      </dgm:t>
    </dgm:pt>
    <dgm:pt modelId="{4BA9936A-77EF-4E6E-849F-02DFD0379AE1}" type="pres">
      <dgm:prSet presAssocID="{6FD76FB9-C321-4723-8B85-FAEA65F1CF78}" presName="root2" presStyleCnt="0"/>
      <dgm:spPr/>
    </dgm:pt>
    <dgm:pt modelId="{A629738B-BE31-4090-AC6C-26EB9C900CB0}" type="pres">
      <dgm:prSet presAssocID="{6FD76FB9-C321-4723-8B85-FAEA65F1CF78}" presName="LevelTwoTextNode" presStyleLbl="node3" presStyleIdx="1" presStyleCnt="3" custAng="0" custScaleX="119002" custScaleY="155618" custLinFactNeighborX="35158" custLinFactNeighborY="30993">
        <dgm:presLayoutVars>
          <dgm:chPref val="3"/>
        </dgm:presLayoutVars>
      </dgm:prSet>
      <dgm:spPr/>
      <dgm:t>
        <a:bodyPr/>
        <a:lstStyle/>
        <a:p>
          <a:pPr rtl="1"/>
          <a:endParaRPr lang="fa-IR"/>
        </a:p>
      </dgm:t>
    </dgm:pt>
    <dgm:pt modelId="{8AED054F-8DB5-4662-9333-6A34F3106271}" type="pres">
      <dgm:prSet presAssocID="{6FD76FB9-C321-4723-8B85-FAEA65F1CF78}" presName="level3hierChild" presStyleCnt="0"/>
      <dgm:spPr/>
    </dgm:pt>
    <dgm:pt modelId="{5BBDD231-1FFB-4FCB-A033-38D57FD50621}" type="pres">
      <dgm:prSet presAssocID="{99EEC551-F31E-4A3C-96F1-8F57844C8AD0}" presName="conn2-1" presStyleLbl="parChTrans1D4" presStyleIdx="0" presStyleCnt="4" custScaleX="2000000"/>
      <dgm:spPr/>
      <dgm:t>
        <a:bodyPr/>
        <a:lstStyle/>
        <a:p>
          <a:pPr rtl="1"/>
          <a:endParaRPr lang="fa-IR"/>
        </a:p>
      </dgm:t>
    </dgm:pt>
    <dgm:pt modelId="{B1DDE6E0-F497-4508-8C1C-CE10A486F20F}" type="pres">
      <dgm:prSet presAssocID="{99EEC551-F31E-4A3C-96F1-8F57844C8AD0}" presName="connTx" presStyleLbl="parChTrans1D4" presStyleIdx="0" presStyleCnt="4"/>
      <dgm:spPr/>
      <dgm:t>
        <a:bodyPr/>
        <a:lstStyle/>
        <a:p>
          <a:pPr rtl="1"/>
          <a:endParaRPr lang="fa-IR"/>
        </a:p>
      </dgm:t>
    </dgm:pt>
    <dgm:pt modelId="{D60AA113-D71E-4ED1-BFEE-0D3EAC65293D}" type="pres">
      <dgm:prSet presAssocID="{D54D6CAA-5613-4DDB-965A-4D9B230E5120}" presName="root2" presStyleCnt="0"/>
      <dgm:spPr/>
    </dgm:pt>
    <dgm:pt modelId="{747A5C11-1418-41AD-8F4E-7B6B70CD87E8}" type="pres">
      <dgm:prSet presAssocID="{D54D6CAA-5613-4DDB-965A-4D9B230E5120}" presName="LevelTwoTextNode" presStyleLbl="node4" presStyleIdx="0" presStyleCnt="4" custAng="0" custScaleX="88248" custScaleY="101440" custLinFactNeighborX="30922" custLinFactNeighborY="30993">
        <dgm:presLayoutVars>
          <dgm:chPref val="3"/>
        </dgm:presLayoutVars>
      </dgm:prSet>
      <dgm:spPr/>
      <dgm:t>
        <a:bodyPr/>
        <a:lstStyle/>
        <a:p>
          <a:pPr rtl="1"/>
          <a:endParaRPr lang="fa-IR"/>
        </a:p>
      </dgm:t>
    </dgm:pt>
    <dgm:pt modelId="{921B82FB-C2AC-41A9-9A87-71DF1B63C24E}" type="pres">
      <dgm:prSet presAssocID="{D54D6CAA-5613-4DDB-965A-4D9B230E5120}" presName="level3hierChild" presStyleCnt="0"/>
      <dgm:spPr/>
    </dgm:pt>
    <dgm:pt modelId="{D390ADE4-D2A7-419D-8670-2F43C22DF1D3}" type="pres">
      <dgm:prSet presAssocID="{FF0EAC90-4A01-4E0A-9B1D-116BD28C94D3}" presName="conn2-1" presStyleLbl="parChTrans1D3" presStyleIdx="2" presStyleCnt="3" custScaleX="2000000"/>
      <dgm:spPr/>
      <dgm:t>
        <a:bodyPr/>
        <a:lstStyle/>
        <a:p>
          <a:pPr rtl="1"/>
          <a:endParaRPr lang="fa-IR"/>
        </a:p>
      </dgm:t>
    </dgm:pt>
    <dgm:pt modelId="{A12E2DDD-94DA-463A-B20D-8323889728D5}" type="pres">
      <dgm:prSet presAssocID="{FF0EAC90-4A01-4E0A-9B1D-116BD28C94D3}" presName="connTx" presStyleLbl="parChTrans1D3" presStyleIdx="2" presStyleCnt="3"/>
      <dgm:spPr/>
      <dgm:t>
        <a:bodyPr/>
        <a:lstStyle/>
        <a:p>
          <a:pPr rtl="1"/>
          <a:endParaRPr lang="fa-IR"/>
        </a:p>
      </dgm:t>
    </dgm:pt>
    <dgm:pt modelId="{0499D1A7-621B-4C53-961C-45F9A5FCC1B0}" type="pres">
      <dgm:prSet presAssocID="{AB06CAC1-B74E-4E5E-A42D-AB6FAFEF813F}" presName="root2" presStyleCnt="0"/>
      <dgm:spPr/>
    </dgm:pt>
    <dgm:pt modelId="{832988BF-4D77-45C5-89DC-13CA53A859E6}" type="pres">
      <dgm:prSet presAssocID="{AB06CAC1-B74E-4E5E-A42D-AB6FAFEF813F}" presName="LevelTwoTextNode" presStyleLbl="node3" presStyleIdx="2" presStyleCnt="3" custAng="0" custScaleX="119002" custScaleY="155618" custLinFactNeighborX="35158" custLinFactNeighborY="30993">
        <dgm:presLayoutVars>
          <dgm:chPref val="3"/>
        </dgm:presLayoutVars>
      </dgm:prSet>
      <dgm:spPr/>
      <dgm:t>
        <a:bodyPr/>
        <a:lstStyle/>
        <a:p>
          <a:pPr rtl="1"/>
          <a:endParaRPr lang="fa-IR"/>
        </a:p>
      </dgm:t>
    </dgm:pt>
    <dgm:pt modelId="{59F61C3D-F504-4F66-9F51-0FF6783BC14B}" type="pres">
      <dgm:prSet presAssocID="{AB06CAC1-B74E-4E5E-A42D-AB6FAFEF813F}" presName="level3hierChild" presStyleCnt="0"/>
      <dgm:spPr/>
    </dgm:pt>
    <dgm:pt modelId="{72596219-316E-44F6-B5E8-3B7493619BF7}" type="pres">
      <dgm:prSet presAssocID="{5DAF6D2E-2AAA-4781-9034-1055D19B12AB}" presName="conn2-1" presStyleLbl="parChTrans1D4" presStyleIdx="1" presStyleCnt="4" custScaleX="2000000"/>
      <dgm:spPr/>
      <dgm:t>
        <a:bodyPr/>
        <a:lstStyle/>
        <a:p>
          <a:pPr rtl="1"/>
          <a:endParaRPr lang="fa-IR"/>
        </a:p>
      </dgm:t>
    </dgm:pt>
    <dgm:pt modelId="{50F70CD8-DD86-4458-9CD2-E4741CE87803}" type="pres">
      <dgm:prSet presAssocID="{5DAF6D2E-2AAA-4781-9034-1055D19B12AB}" presName="connTx" presStyleLbl="parChTrans1D4" presStyleIdx="1" presStyleCnt="4"/>
      <dgm:spPr/>
      <dgm:t>
        <a:bodyPr/>
        <a:lstStyle/>
        <a:p>
          <a:pPr rtl="1"/>
          <a:endParaRPr lang="fa-IR"/>
        </a:p>
      </dgm:t>
    </dgm:pt>
    <dgm:pt modelId="{838929AC-B5C0-41A5-A80C-3979C36E9AFB}" type="pres">
      <dgm:prSet presAssocID="{D59871E7-A46F-439C-A27C-60384FEDE208}" presName="root2" presStyleCnt="0"/>
      <dgm:spPr/>
    </dgm:pt>
    <dgm:pt modelId="{5C2F3F1D-70AB-498C-A824-49C7547E985F}" type="pres">
      <dgm:prSet presAssocID="{D59871E7-A46F-439C-A27C-60384FEDE208}" presName="LevelTwoTextNode" presStyleLbl="node4" presStyleIdx="1" presStyleCnt="4" custAng="0" custScaleX="88248" custScaleY="101440" custLinFactNeighborX="30922" custLinFactNeighborY="30993">
        <dgm:presLayoutVars>
          <dgm:chPref val="3"/>
        </dgm:presLayoutVars>
      </dgm:prSet>
      <dgm:spPr/>
      <dgm:t>
        <a:bodyPr/>
        <a:lstStyle/>
        <a:p>
          <a:pPr rtl="1"/>
          <a:endParaRPr lang="fa-IR"/>
        </a:p>
      </dgm:t>
    </dgm:pt>
    <dgm:pt modelId="{0AF5F277-D8B2-4659-8881-FF4B7B468DAB}" type="pres">
      <dgm:prSet presAssocID="{D59871E7-A46F-439C-A27C-60384FEDE208}" presName="level3hierChild" presStyleCnt="0"/>
      <dgm:spPr/>
    </dgm:pt>
    <dgm:pt modelId="{93E2FB49-5646-424E-89F1-59614204DAE5}" type="pres">
      <dgm:prSet presAssocID="{58668421-D87A-4C60-A027-4084EFA60A74}" presName="conn2-1" presStyleLbl="parChTrans1D4" presStyleIdx="2" presStyleCnt="4" custScaleX="2000000"/>
      <dgm:spPr/>
      <dgm:t>
        <a:bodyPr/>
        <a:lstStyle/>
        <a:p>
          <a:pPr rtl="1"/>
          <a:endParaRPr lang="fa-IR"/>
        </a:p>
      </dgm:t>
    </dgm:pt>
    <dgm:pt modelId="{46B3E13D-9CDA-4C0F-8736-DAE655DC0ED8}" type="pres">
      <dgm:prSet presAssocID="{58668421-D87A-4C60-A027-4084EFA60A74}" presName="connTx" presStyleLbl="parChTrans1D4" presStyleIdx="2" presStyleCnt="4"/>
      <dgm:spPr/>
      <dgm:t>
        <a:bodyPr/>
        <a:lstStyle/>
        <a:p>
          <a:pPr rtl="1"/>
          <a:endParaRPr lang="fa-IR"/>
        </a:p>
      </dgm:t>
    </dgm:pt>
    <dgm:pt modelId="{DD9767E5-5CCB-4133-8F70-14B72936FA78}" type="pres">
      <dgm:prSet presAssocID="{7FB79F63-1914-4C05-8694-8FBE300DC6CD}" presName="root2" presStyleCnt="0"/>
      <dgm:spPr/>
    </dgm:pt>
    <dgm:pt modelId="{567B901B-B164-4151-B734-E0871519F1AA}" type="pres">
      <dgm:prSet presAssocID="{7FB79F63-1914-4C05-8694-8FBE300DC6CD}" presName="LevelTwoTextNode" presStyleLbl="node4" presStyleIdx="2" presStyleCnt="4" custAng="0" custScaleX="88248" custScaleY="101440" custLinFactNeighborX="34209" custLinFactNeighborY="30993">
        <dgm:presLayoutVars>
          <dgm:chPref val="3"/>
        </dgm:presLayoutVars>
      </dgm:prSet>
      <dgm:spPr/>
      <dgm:t>
        <a:bodyPr/>
        <a:lstStyle/>
        <a:p>
          <a:pPr rtl="1"/>
          <a:endParaRPr lang="fa-IR"/>
        </a:p>
      </dgm:t>
    </dgm:pt>
    <dgm:pt modelId="{288BCF5C-17CC-4494-894E-9B2EC4F1FCC6}" type="pres">
      <dgm:prSet presAssocID="{7FB79F63-1914-4C05-8694-8FBE300DC6CD}" presName="level3hierChild" presStyleCnt="0"/>
      <dgm:spPr/>
    </dgm:pt>
    <dgm:pt modelId="{35F74552-2D22-4A88-9CF8-6161AC191FF3}" type="pres">
      <dgm:prSet presAssocID="{8EC06052-D110-4E21-B23E-315211812599}" presName="conn2-1" presStyleLbl="parChTrans1D4" presStyleIdx="3" presStyleCnt="4" custScaleX="2000000"/>
      <dgm:spPr/>
      <dgm:t>
        <a:bodyPr/>
        <a:lstStyle/>
        <a:p>
          <a:pPr rtl="1"/>
          <a:endParaRPr lang="fa-IR"/>
        </a:p>
      </dgm:t>
    </dgm:pt>
    <dgm:pt modelId="{FE2F94EF-4AC2-48AD-9D17-35E1E966E7E1}" type="pres">
      <dgm:prSet presAssocID="{8EC06052-D110-4E21-B23E-315211812599}" presName="connTx" presStyleLbl="parChTrans1D4" presStyleIdx="3" presStyleCnt="4"/>
      <dgm:spPr/>
      <dgm:t>
        <a:bodyPr/>
        <a:lstStyle/>
        <a:p>
          <a:pPr rtl="1"/>
          <a:endParaRPr lang="fa-IR"/>
        </a:p>
      </dgm:t>
    </dgm:pt>
    <dgm:pt modelId="{539CE97E-9E22-4399-B699-360129FD6F0E}" type="pres">
      <dgm:prSet presAssocID="{984FDCB0-FCA2-4E01-BC61-443BC9BF1A45}" presName="root2" presStyleCnt="0"/>
      <dgm:spPr/>
    </dgm:pt>
    <dgm:pt modelId="{F0449174-DA3D-48FD-8F81-9056232CC430}" type="pres">
      <dgm:prSet presAssocID="{984FDCB0-FCA2-4E01-BC61-443BC9BF1A45}" presName="LevelTwoTextNode" presStyleLbl="node4" presStyleIdx="3" presStyleCnt="4" custAng="0" custScaleX="88248" custScaleY="101440" custLinFactNeighborX="34209" custLinFactNeighborY="30993">
        <dgm:presLayoutVars>
          <dgm:chPref val="3"/>
        </dgm:presLayoutVars>
      </dgm:prSet>
      <dgm:spPr/>
      <dgm:t>
        <a:bodyPr/>
        <a:lstStyle/>
        <a:p>
          <a:pPr rtl="1"/>
          <a:endParaRPr lang="fa-IR"/>
        </a:p>
      </dgm:t>
    </dgm:pt>
    <dgm:pt modelId="{CEB2C8C1-4588-45FE-8D12-1B2A7853921B}" type="pres">
      <dgm:prSet presAssocID="{984FDCB0-FCA2-4E01-BC61-443BC9BF1A45}" presName="level3hierChild" presStyleCnt="0"/>
      <dgm:spPr/>
    </dgm:pt>
  </dgm:ptLst>
  <dgm:cxnLst>
    <dgm:cxn modelId="{7137B73C-C5F7-42C1-83F2-764488B43298}" type="presOf" srcId="{AED8A0F5-6B04-470E-9931-6A0A80A8EFD9}" destId="{D5718F4D-EFC3-4C36-8023-503D23D582D5}" srcOrd="0" destOrd="0" presId="urn:microsoft.com/office/officeart/2005/8/layout/hierarchy2"/>
    <dgm:cxn modelId="{54D31369-94DF-4C04-83B0-0FC9A137D0CB}" srcId="{AED8A0F5-6B04-470E-9931-6A0A80A8EFD9}" destId="{471E5877-8F97-4E85-8CED-B1A00143D31D}" srcOrd="0" destOrd="0" parTransId="{CE7E72B4-EF5D-4962-9C04-ACDFEDE90B60}" sibTransId="{C02A60ED-3C08-4334-8E53-A0E3244FFE94}"/>
    <dgm:cxn modelId="{07D09935-C12C-4595-ADF9-4946321AFC96}" type="presOf" srcId="{8EC06052-D110-4E21-B23E-315211812599}" destId="{35F74552-2D22-4A88-9CF8-6161AC191FF3}" srcOrd="0" destOrd="0" presId="urn:microsoft.com/office/officeart/2005/8/layout/hierarchy2"/>
    <dgm:cxn modelId="{C127C7E5-F18F-4D05-92E8-6FD6297470D6}" srcId="{0734F38D-3554-4438-ABB8-3FA6F72C4D8E}" destId="{6FD76FB9-C321-4723-8B85-FAEA65F1CF78}" srcOrd="0" destOrd="0" parTransId="{0E77EC50-A7BA-4B31-884D-E82E86169FE3}" sibTransId="{A7EAB1B4-C32F-4441-9842-C673973683A6}"/>
    <dgm:cxn modelId="{CD36EF95-4E29-468C-8B22-92B17CE733C2}" type="presOf" srcId="{99EEC551-F31E-4A3C-96F1-8F57844C8AD0}" destId="{5BBDD231-1FFB-4FCB-A033-38D57FD50621}" srcOrd="0" destOrd="0" presId="urn:microsoft.com/office/officeart/2005/8/layout/hierarchy2"/>
    <dgm:cxn modelId="{53531405-71A8-48A2-9C52-68D831B06DBD}" type="presOf" srcId="{0B9518AC-7C9E-4482-B523-55CC8EC8BF51}" destId="{C607F359-3084-4466-9DB1-DB683A727E80}" srcOrd="1" destOrd="0" presId="urn:microsoft.com/office/officeart/2005/8/layout/hierarchy2"/>
    <dgm:cxn modelId="{DEBE77BE-1270-4F99-B36B-19719B7890E8}" srcId="{AB06CAC1-B74E-4E5E-A42D-AB6FAFEF813F}" destId="{D59871E7-A46F-439C-A27C-60384FEDE208}" srcOrd="0" destOrd="0" parTransId="{5DAF6D2E-2AAA-4781-9034-1055D19B12AB}" sibTransId="{8F40EFC0-5875-447E-B7C6-3861696D69E7}"/>
    <dgm:cxn modelId="{3EE4C230-0D0C-4CF4-85E5-33646EB69987}" srcId="{D59871E7-A46F-439C-A27C-60384FEDE208}" destId="{7FB79F63-1914-4C05-8694-8FBE300DC6CD}" srcOrd="0" destOrd="0" parTransId="{58668421-D87A-4C60-A027-4084EFA60A74}" sibTransId="{F648492D-D5FD-4A1A-86F5-8EB3FF1CF5A2}"/>
    <dgm:cxn modelId="{4F68EBED-6745-436A-992C-29C2C2354D08}" type="presOf" srcId="{0E77EC50-A7BA-4B31-884D-E82E86169FE3}" destId="{F5A87521-1A4F-4290-927F-8CC64F2DE84E}" srcOrd="0" destOrd="0" presId="urn:microsoft.com/office/officeart/2005/8/layout/hierarchy2"/>
    <dgm:cxn modelId="{D2DAA36F-9078-4E26-AF80-DFBC9DBD3D4F}" type="presOf" srcId="{6FD76FB9-C321-4723-8B85-FAEA65F1CF78}" destId="{A629738B-BE31-4090-AC6C-26EB9C900CB0}" srcOrd="0" destOrd="0" presId="urn:microsoft.com/office/officeart/2005/8/layout/hierarchy2"/>
    <dgm:cxn modelId="{B3F981C9-E2A7-4F72-97FC-4D4D1A53B731}" srcId="{AE4D896D-E7C6-4F12-8A9A-43B31D9C1DF5}" destId="{DB204965-5C10-4333-8FED-4A53DFE8B07B}" srcOrd="0" destOrd="0" parTransId="{E14CB536-AC4A-4857-9973-4909152F020B}" sibTransId="{E3E0AC78-4F04-4775-A7B0-7F7D5CF24BAE}"/>
    <dgm:cxn modelId="{035F0A11-D3EC-4062-ACFC-174643B450C3}" type="presOf" srcId="{58668421-D87A-4C60-A027-4084EFA60A74}" destId="{93E2FB49-5646-424E-89F1-59614204DAE5}" srcOrd="0" destOrd="0" presId="urn:microsoft.com/office/officeart/2005/8/layout/hierarchy2"/>
    <dgm:cxn modelId="{FC08AE41-13B2-4BCD-9B77-816B7D52B253}" type="presOf" srcId="{00DA7D80-D20A-48E3-9DB9-151EA07D4381}" destId="{55603E2A-0E85-4B5B-BFB1-0F93DA174EE9}" srcOrd="0" destOrd="0" presId="urn:microsoft.com/office/officeart/2005/8/layout/hierarchy2"/>
    <dgm:cxn modelId="{E50E0DF9-29F6-40BC-9C07-78F75EB8DB83}" type="presOf" srcId="{5DAF6D2E-2AAA-4781-9034-1055D19B12AB}" destId="{72596219-316E-44F6-B5E8-3B7493619BF7}" srcOrd="0" destOrd="0" presId="urn:microsoft.com/office/officeart/2005/8/layout/hierarchy2"/>
    <dgm:cxn modelId="{5C57199C-A344-40A6-B847-4EAAA5DA7AD9}" type="presOf" srcId="{58668421-D87A-4C60-A027-4084EFA60A74}" destId="{46B3E13D-9CDA-4C0F-8736-DAE655DC0ED8}" srcOrd="1" destOrd="0" presId="urn:microsoft.com/office/officeart/2005/8/layout/hierarchy2"/>
    <dgm:cxn modelId="{5518EE01-3B15-4E20-9E1C-E7723C5AB9C8}" type="presOf" srcId="{8EC06052-D110-4E21-B23E-315211812599}" destId="{FE2F94EF-4AC2-48AD-9D17-35E1E966E7E1}" srcOrd="1" destOrd="0" presId="urn:microsoft.com/office/officeart/2005/8/layout/hierarchy2"/>
    <dgm:cxn modelId="{489F8387-7302-41AE-BDA9-BFB3F2517242}" type="presOf" srcId="{CE7E72B4-EF5D-4962-9C04-ACDFEDE90B60}" destId="{AE6E4B85-4A13-47FA-9D33-3E60012441F6}" srcOrd="0" destOrd="0" presId="urn:microsoft.com/office/officeart/2005/8/layout/hierarchy2"/>
    <dgm:cxn modelId="{954FA3C7-B96D-49EF-A42E-679B8B31DE59}" type="presOf" srcId="{FF0EAC90-4A01-4E0A-9B1D-116BD28C94D3}" destId="{D390ADE4-D2A7-419D-8670-2F43C22DF1D3}" srcOrd="0" destOrd="0" presId="urn:microsoft.com/office/officeart/2005/8/layout/hierarchy2"/>
    <dgm:cxn modelId="{06E4F9BB-DB08-400F-8F3F-521932E3D12F}" srcId="{AED8A0F5-6B04-470E-9931-6A0A80A8EFD9}" destId="{0734F38D-3554-4438-ABB8-3FA6F72C4D8E}" srcOrd="2" destOrd="0" parTransId="{0B9518AC-7C9E-4482-B523-55CC8EC8BF51}" sibTransId="{4506F9D9-F652-477E-8302-68A78123F86F}"/>
    <dgm:cxn modelId="{975759E9-731B-45C0-8F6E-548E8A1B26DA}" type="presOf" srcId="{0E77EC50-A7BA-4B31-884D-E82E86169FE3}" destId="{EE5AB05F-4C0C-445E-87F8-3A02607467E8}" srcOrd="1" destOrd="0" presId="urn:microsoft.com/office/officeart/2005/8/layout/hierarchy2"/>
    <dgm:cxn modelId="{6AB50350-4A23-48AE-A2CA-8ABF107CAC04}" type="presOf" srcId="{99EEC551-F31E-4A3C-96F1-8F57844C8AD0}" destId="{B1DDE6E0-F497-4508-8C1C-CE10A486F20F}" srcOrd="1" destOrd="0" presId="urn:microsoft.com/office/officeart/2005/8/layout/hierarchy2"/>
    <dgm:cxn modelId="{502B8335-E4B2-403C-92D6-73E2031CA842}" type="presOf" srcId="{AE4D896D-E7C6-4F12-8A9A-43B31D9C1DF5}" destId="{6907C3DB-80FB-40F9-A2C0-EF25A0771AA1}" srcOrd="0" destOrd="0" presId="urn:microsoft.com/office/officeart/2005/8/layout/hierarchy2"/>
    <dgm:cxn modelId="{494834A8-31B4-425C-9E62-3D7C5F0118F8}" type="presOf" srcId="{551ABFB7-79BB-41A4-9030-7D7BFA2D59E1}" destId="{4635E4D3-2B9A-45CA-A95F-55148473DB5A}" srcOrd="1" destOrd="0" presId="urn:microsoft.com/office/officeart/2005/8/layout/hierarchy2"/>
    <dgm:cxn modelId="{9030860F-856B-402C-83BD-F33981FE6934}" srcId="{6FD76FB9-C321-4723-8B85-FAEA65F1CF78}" destId="{D54D6CAA-5613-4DDB-965A-4D9B230E5120}" srcOrd="0" destOrd="0" parTransId="{99EEC551-F31E-4A3C-96F1-8F57844C8AD0}" sibTransId="{66A46F80-34E4-483B-A28E-28127969A09B}"/>
    <dgm:cxn modelId="{34FB65A0-D496-4DA8-AEF9-9FD01C0A162B}" srcId="{0734F38D-3554-4438-ABB8-3FA6F72C4D8E}" destId="{AB06CAC1-B74E-4E5E-A42D-AB6FAFEF813F}" srcOrd="1" destOrd="0" parTransId="{FF0EAC90-4A01-4E0A-9B1D-116BD28C94D3}" sibTransId="{B1772AF7-FF31-4DC2-9D8F-0F85DBD22AA4}"/>
    <dgm:cxn modelId="{9F384736-9A34-4417-B722-61CFFE306036}" type="presOf" srcId="{5DAF6D2E-2AAA-4781-9034-1055D19B12AB}" destId="{50F70CD8-DD86-4458-9CD2-E4741CE87803}" srcOrd="1" destOrd="0" presId="urn:microsoft.com/office/officeart/2005/8/layout/hierarchy2"/>
    <dgm:cxn modelId="{999084D3-7E41-49F0-BD1A-11EC4456D29A}" type="presOf" srcId="{0B9518AC-7C9E-4482-B523-55CC8EC8BF51}" destId="{3FECD2B9-F1B3-42F5-97C0-761666ED5380}" srcOrd="0" destOrd="0" presId="urn:microsoft.com/office/officeart/2005/8/layout/hierarchy2"/>
    <dgm:cxn modelId="{D34943BF-C4D4-48AA-883A-8AEBEE1FD28F}" type="presOf" srcId="{7FB79F63-1914-4C05-8694-8FBE300DC6CD}" destId="{567B901B-B164-4151-B734-E0871519F1AA}" srcOrd="0" destOrd="0" presId="urn:microsoft.com/office/officeart/2005/8/layout/hierarchy2"/>
    <dgm:cxn modelId="{DD30ACA9-D603-4755-9AF6-DBF45A286EE7}" type="presOf" srcId="{FF0EAC90-4A01-4E0A-9B1D-116BD28C94D3}" destId="{A12E2DDD-94DA-463A-B20D-8323889728D5}" srcOrd="1" destOrd="0" presId="urn:microsoft.com/office/officeart/2005/8/layout/hierarchy2"/>
    <dgm:cxn modelId="{1EB8D07C-796E-49CA-98A8-11AD192F817F}" type="presOf" srcId="{D54D6CAA-5613-4DDB-965A-4D9B230E5120}" destId="{747A5C11-1418-41AD-8F4E-7B6B70CD87E8}" srcOrd="0" destOrd="0" presId="urn:microsoft.com/office/officeart/2005/8/layout/hierarchy2"/>
    <dgm:cxn modelId="{E5808D2D-43EE-4C2F-A4D0-A19415879354}" type="presOf" srcId="{AB06CAC1-B74E-4E5E-A42D-AB6FAFEF813F}" destId="{832988BF-4D77-45C5-89DC-13CA53A859E6}" srcOrd="0" destOrd="0" presId="urn:microsoft.com/office/officeart/2005/8/layout/hierarchy2"/>
    <dgm:cxn modelId="{6FC04320-85EE-42DF-84BE-EE1DFCC654ED}" type="presOf" srcId="{E14CB536-AC4A-4857-9973-4909152F020B}" destId="{B74EE6DE-AD72-4953-9202-0692AA932B94}" srcOrd="0" destOrd="0" presId="urn:microsoft.com/office/officeart/2005/8/layout/hierarchy2"/>
    <dgm:cxn modelId="{7CAB5D6A-DF30-4D82-AD20-33B0C0AD6C8B}" type="presOf" srcId="{0734F38D-3554-4438-ABB8-3FA6F72C4D8E}" destId="{6BF5A441-77B0-4E8B-924B-2E35BF920073}" srcOrd="0" destOrd="0" presId="urn:microsoft.com/office/officeart/2005/8/layout/hierarchy2"/>
    <dgm:cxn modelId="{831EB8A3-DB76-453C-B74C-B982873E4E11}" type="presOf" srcId="{DB204965-5C10-4333-8FED-4A53DFE8B07B}" destId="{4007ADB4-0B60-4F34-92D9-314EDE419A8F}" srcOrd="0" destOrd="0" presId="urn:microsoft.com/office/officeart/2005/8/layout/hierarchy2"/>
    <dgm:cxn modelId="{47E4E48B-7C44-458E-BCA5-F945AF03DF57}" type="presOf" srcId="{CE7E72B4-EF5D-4962-9C04-ACDFEDE90B60}" destId="{E122C1BA-68A5-4306-89AD-559D4BB037B3}" srcOrd="1" destOrd="0" presId="urn:microsoft.com/office/officeart/2005/8/layout/hierarchy2"/>
    <dgm:cxn modelId="{11DCA93D-7551-427D-BFB3-1A95C43FC21E}" type="presOf" srcId="{E14CB536-AC4A-4857-9973-4909152F020B}" destId="{EE589F13-D515-4D73-94FC-CB4F4050A362}" srcOrd="1" destOrd="0" presId="urn:microsoft.com/office/officeart/2005/8/layout/hierarchy2"/>
    <dgm:cxn modelId="{11E57A63-B9BE-43CD-8DA3-3F8817247947}" type="presOf" srcId="{551ABFB7-79BB-41A4-9030-7D7BFA2D59E1}" destId="{FD834082-93CB-4E15-B13F-CE68DB637561}" srcOrd="0" destOrd="0" presId="urn:microsoft.com/office/officeart/2005/8/layout/hierarchy2"/>
    <dgm:cxn modelId="{B502C2EE-C688-4D6F-901A-CA9C7E5227E1}" srcId="{00DA7D80-D20A-48E3-9DB9-151EA07D4381}" destId="{AED8A0F5-6B04-470E-9931-6A0A80A8EFD9}" srcOrd="0" destOrd="0" parTransId="{798B3018-B5A7-4C17-91BA-27ACCA4645B9}" sibTransId="{DE393774-8DA7-4A57-B360-5F2D4742CB2B}"/>
    <dgm:cxn modelId="{EA96430D-3E85-46F1-8FFE-680DC421D7FB}" type="presOf" srcId="{471E5877-8F97-4E85-8CED-B1A00143D31D}" destId="{FF2A4F86-D881-45BF-92CB-1E91A67F1A4B}" srcOrd="0" destOrd="0" presId="urn:microsoft.com/office/officeart/2005/8/layout/hierarchy2"/>
    <dgm:cxn modelId="{E51AFBF4-3E0C-4B2B-9E2B-B67AA87137D7}" srcId="{AED8A0F5-6B04-470E-9931-6A0A80A8EFD9}" destId="{AE4D896D-E7C6-4F12-8A9A-43B31D9C1DF5}" srcOrd="1" destOrd="0" parTransId="{551ABFB7-79BB-41A4-9030-7D7BFA2D59E1}" sibTransId="{281D82D0-A004-46CE-89F1-4073BC07927C}"/>
    <dgm:cxn modelId="{DECE08FD-7D07-4D3E-85DC-DDD54493DD86}" type="presOf" srcId="{984FDCB0-FCA2-4E01-BC61-443BC9BF1A45}" destId="{F0449174-DA3D-48FD-8F81-9056232CC430}" srcOrd="0" destOrd="0" presId="urn:microsoft.com/office/officeart/2005/8/layout/hierarchy2"/>
    <dgm:cxn modelId="{BFC11268-326C-4CB4-ACD6-D31BB89B3632}" srcId="{D59871E7-A46F-439C-A27C-60384FEDE208}" destId="{984FDCB0-FCA2-4E01-BC61-443BC9BF1A45}" srcOrd="1" destOrd="0" parTransId="{8EC06052-D110-4E21-B23E-315211812599}" sibTransId="{DC3E3FCC-0A81-4107-97F5-128A453715E3}"/>
    <dgm:cxn modelId="{A11C8CF8-4A5D-4652-AABB-742770D1FCC4}" type="presOf" srcId="{D59871E7-A46F-439C-A27C-60384FEDE208}" destId="{5C2F3F1D-70AB-498C-A824-49C7547E985F}" srcOrd="0" destOrd="0" presId="urn:microsoft.com/office/officeart/2005/8/layout/hierarchy2"/>
    <dgm:cxn modelId="{EA5A7720-4126-4E7F-A6D8-B41BCF412B84}" type="presParOf" srcId="{55603E2A-0E85-4B5B-BFB1-0F93DA174EE9}" destId="{C9F1A07E-3EA4-4621-AB7F-084731D5C76C}" srcOrd="0" destOrd="0" presId="urn:microsoft.com/office/officeart/2005/8/layout/hierarchy2"/>
    <dgm:cxn modelId="{DCE033C2-2C24-4F56-9427-FD1D27998E59}" type="presParOf" srcId="{C9F1A07E-3EA4-4621-AB7F-084731D5C76C}" destId="{D5718F4D-EFC3-4C36-8023-503D23D582D5}" srcOrd="0" destOrd="0" presId="urn:microsoft.com/office/officeart/2005/8/layout/hierarchy2"/>
    <dgm:cxn modelId="{B301B24D-05BD-44AD-AC84-D59832A4C713}" type="presParOf" srcId="{C9F1A07E-3EA4-4621-AB7F-084731D5C76C}" destId="{7535F737-66A8-4C51-8331-DA5B0FC5AD03}" srcOrd="1" destOrd="0" presId="urn:microsoft.com/office/officeart/2005/8/layout/hierarchy2"/>
    <dgm:cxn modelId="{02DA1BB2-2458-4E33-88B0-ADC80216D05B}" type="presParOf" srcId="{7535F737-66A8-4C51-8331-DA5B0FC5AD03}" destId="{AE6E4B85-4A13-47FA-9D33-3E60012441F6}" srcOrd="0" destOrd="0" presId="urn:microsoft.com/office/officeart/2005/8/layout/hierarchy2"/>
    <dgm:cxn modelId="{BC4008AB-A182-4138-B709-BA0BADF0BC33}" type="presParOf" srcId="{AE6E4B85-4A13-47FA-9D33-3E60012441F6}" destId="{E122C1BA-68A5-4306-89AD-559D4BB037B3}" srcOrd="0" destOrd="0" presId="urn:microsoft.com/office/officeart/2005/8/layout/hierarchy2"/>
    <dgm:cxn modelId="{F74C12A6-55A5-49F8-9E5B-E8E044EB8A23}" type="presParOf" srcId="{7535F737-66A8-4C51-8331-DA5B0FC5AD03}" destId="{3A9B89D6-BB1B-451C-B68E-E76EFFD2094B}" srcOrd="1" destOrd="0" presId="urn:microsoft.com/office/officeart/2005/8/layout/hierarchy2"/>
    <dgm:cxn modelId="{E671DE23-81D9-4105-AB91-D377B397C8D0}" type="presParOf" srcId="{3A9B89D6-BB1B-451C-B68E-E76EFFD2094B}" destId="{FF2A4F86-D881-45BF-92CB-1E91A67F1A4B}" srcOrd="0" destOrd="0" presId="urn:microsoft.com/office/officeart/2005/8/layout/hierarchy2"/>
    <dgm:cxn modelId="{804AA118-5BCC-48F8-831E-4DEB8DB2F60D}" type="presParOf" srcId="{3A9B89D6-BB1B-451C-B68E-E76EFFD2094B}" destId="{4DA93921-64B2-4024-AC66-4C795DB41713}" srcOrd="1" destOrd="0" presId="urn:microsoft.com/office/officeart/2005/8/layout/hierarchy2"/>
    <dgm:cxn modelId="{6393D936-20ED-4026-98CF-B6D77F7B93D1}" type="presParOf" srcId="{7535F737-66A8-4C51-8331-DA5B0FC5AD03}" destId="{FD834082-93CB-4E15-B13F-CE68DB637561}" srcOrd="2" destOrd="0" presId="urn:microsoft.com/office/officeart/2005/8/layout/hierarchy2"/>
    <dgm:cxn modelId="{39684D6F-F881-4129-AB06-B516DBF059C4}" type="presParOf" srcId="{FD834082-93CB-4E15-B13F-CE68DB637561}" destId="{4635E4D3-2B9A-45CA-A95F-55148473DB5A}" srcOrd="0" destOrd="0" presId="urn:microsoft.com/office/officeart/2005/8/layout/hierarchy2"/>
    <dgm:cxn modelId="{BD64F714-315C-4F5C-A91D-486BAA997F9A}" type="presParOf" srcId="{7535F737-66A8-4C51-8331-DA5B0FC5AD03}" destId="{F97BD153-7FA5-43DA-81E6-69AEEFD49C9E}" srcOrd="3" destOrd="0" presId="urn:microsoft.com/office/officeart/2005/8/layout/hierarchy2"/>
    <dgm:cxn modelId="{4E92C68B-2C0F-4080-9B56-C4D962B9888B}" type="presParOf" srcId="{F97BD153-7FA5-43DA-81E6-69AEEFD49C9E}" destId="{6907C3DB-80FB-40F9-A2C0-EF25A0771AA1}" srcOrd="0" destOrd="0" presId="urn:microsoft.com/office/officeart/2005/8/layout/hierarchy2"/>
    <dgm:cxn modelId="{28703638-DD51-4166-8DC1-F1B7D44180E0}" type="presParOf" srcId="{F97BD153-7FA5-43DA-81E6-69AEEFD49C9E}" destId="{F4A01013-D616-485C-BE16-CDC248F3159A}" srcOrd="1" destOrd="0" presId="urn:microsoft.com/office/officeart/2005/8/layout/hierarchy2"/>
    <dgm:cxn modelId="{61E31A9C-1205-4978-95A2-5236719A9A72}" type="presParOf" srcId="{F4A01013-D616-485C-BE16-CDC248F3159A}" destId="{B74EE6DE-AD72-4953-9202-0692AA932B94}" srcOrd="0" destOrd="0" presId="urn:microsoft.com/office/officeart/2005/8/layout/hierarchy2"/>
    <dgm:cxn modelId="{EA26CC2D-E102-4F52-A17B-9B2F6FD1A0A1}" type="presParOf" srcId="{B74EE6DE-AD72-4953-9202-0692AA932B94}" destId="{EE589F13-D515-4D73-94FC-CB4F4050A362}" srcOrd="0" destOrd="0" presId="urn:microsoft.com/office/officeart/2005/8/layout/hierarchy2"/>
    <dgm:cxn modelId="{4BA519C9-9BC8-4238-9403-9C0120A3C891}" type="presParOf" srcId="{F4A01013-D616-485C-BE16-CDC248F3159A}" destId="{99E59909-280D-4D95-9E66-E35538774A1F}" srcOrd="1" destOrd="0" presId="urn:microsoft.com/office/officeart/2005/8/layout/hierarchy2"/>
    <dgm:cxn modelId="{8FF28B7B-C06F-42FF-8C88-FFF0DD8AE3F9}" type="presParOf" srcId="{99E59909-280D-4D95-9E66-E35538774A1F}" destId="{4007ADB4-0B60-4F34-92D9-314EDE419A8F}" srcOrd="0" destOrd="0" presId="urn:microsoft.com/office/officeart/2005/8/layout/hierarchy2"/>
    <dgm:cxn modelId="{8E54B12F-F601-4513-A568-F0460E484213}" type="presParOf" srcId="{99E59909-280D-4D95-9E66-E35538774A1F}" destId="{7CB265BE-BEBD-44FF-80A5-E0E72356418A}" srcOrd="1" destOrd="0" presId="urn:microsoft.com/office/officeart/2005/8/layout/hierarchy2"/>
    <dgm:cxn modelId="{50BE50D3-09AB-47FC-BE93-20D514FD63A0}" type="presParOf" srcId="{7535F737-66A8-4C51-8331-DA5B0FC5AD03}" destId="{3FECD2B9-F1B3-42F5-97C0-761666ED5380}" srcOrd="4" destOrd="0" presId="urn:microsoft.com/office/officeart/2005/8/layout/hierarchy2"/>
    <dgm:cxn modelId="{D28FC555-548D-4E77-BF8A-94F7D2985605}" type="presParOf" srcId="{3FECD2B9-F1B3-42F5-97C0-761666ED5380}" destId="{C607F359-3084-4466-9DB1-DB683A727E80}" srcOrd="0" destOrd="0" presId="urn:microsoft.com/office/officeart/2005/8/layout/hierarchy2"/>
    <dgm:cxn modelId="{9648F0AD-BB65-4C74-B5F2-D7FC3506524D}" type="presParOf" srcId="{7535F737-66A8-4C51-8331-DA5B0FC5AD03}" destId="{DA6CBD22-901B-43BD-B656-E1FAFA6433F6}" srcOrd="5" destOrd="0" presId="urn:microsoft.com/office/officeart/2005/8/layout/hierarchy2"/>
    <dgm:cxn modelId="{26D48BB1-742F-4194-9AF4-B339BF0DFD8C}" type="presParOf" srcId="{DA6CBD22-901B-43BD-B656-E1FAFA6433F6}" destId="{6BF5A441-77B0-4E8B-924B-2E35BF920073}" srcOrd="0" destOrd="0" presId="urn:microsoft.com/office/officeart/2005/8/layout/hierarchy2"/>
    <dgm:cxn modelId="{4484AE57-6C5B-4B7E-92DF-97906874E79E}" type="presParOf" srcId="{DA6CBD22-901B-43BD-B656-E1FAFA6433F6}" destId="{A45670A4-C813-42D4-B91B-8048A411FEC6}" srcOrd="1" destOrd="0" presId="urn:microsoft.com/office/officeart/2005/8/layout/hierarchy2"/>
    <dgm:cxn modelId="{9620CF78-747B-4283-8653-5B9E833402A7}" type="presParOf" srcId="{A45670A4-C813-42D4-B91B-8048A411FEC6}" destId="{F5A87521-1A4F-4290-927F-8CC64F2DE84E}" srcOrd="0" destOrd="0" presId="urn:microsoft.com/office/officeart/2005/8/layout/hierarchy2"/>
    <dgm:cxn modelId="{0813EA63-FF68-4CF2-9740-786E80C7DE14}" type="presParOf" srcId="{F5A87521-1A4F-4290-927F-8CC64F2DE84E}" destId="{EE5AB05F-4C0C-445E-87F8-3A02607467E8}" srcOrd="0" destOrd="0" presId="urn:microsoft.com/office/officeart/2005/8/layout/hierarchy2"/>
    <dgm:cxn modelId="{8EEEFCC9-072D-4610-9375-B209C97BCD1F}" type="presParOf" srcId="{A45670A4-C813-42D4-B91B-8048A411FEC6}" destId="{4BA9936A-77EF-4E6E-849F-02DFD0379AE1}" srcOrd="1" destOrd="0" presId="urn:microsoft.com/office/officeart/2005/8/layout/hierarchy2"/>
    <dgm:cxn modelId="{B6018276-349B-49AC-9C66-2C9C71D4787C}" type="presParOf" srcId="{4BA9936A-77EF-4E6E-849F-02DFD0379AE1}" destId="{A629738B-BE31-4090-AC6C-26EB9C900CB0}" srcOrd="0" destOrd="0" presId="urn:microsoft.com/office/officeart/2005/8/layout/hierarchy2"/>
    <dgm:cxn modelId="{6F0ACFE0-09F1-48C4-A80A-421609FF50F4}" type="presParOf" srcId="{4BA9936A-77EF-4E6E-849F-02DFD0379AE1}" destId="{8AED054F-8DB5-4662-9333-6A34F3106271}" srcOrd="1" destOrd="0" presId="urn:microsoft.com/office/officeart/2005/8/layout/hierarchy2"/>
    <dgm:cxn modelId="{AB04EBC4-5A83-4316-A355-684245FD4C32}" type="presParOf" srcId="{8AED054F-8DB5-4662-9333-6A34F3106271}" destId="{5BBDD231-1FFB-4FCB-A033-38D57FD50621}" srcOrd="0" destOrd="0" presId="urn:microsoft.com/office/officeart/2005/8/layout/hierarchy2"/>
    <dgm:cxn modelId="{9DD3CDA7-731D-413F-8492-0923FF64E40F}" type="presParOf" srcId="{5BBDD231-1FFB-4FCB-A033-38D57FD50621}" destId="{B1DDE6E0-F497-4508-8C1C-CE10A486F20F}" srcOrd="0" destOrd="0" presId="urn:microsoft.com/office/officeart/2005/8/layout/hierarchy2"/>
    <dgm:cxn modelId="{FC379CDB-A2A8-44CF-AABB-7BD26F5DE58E}" type="presParOf" srcId="{8AED054F-8DB5-4662-9333-6A34F3106271}" destId="{D60AA113-D71E-4ED1-BFEE-0D3EAC65293D}" srcOrd="1" destOrd="0" presId="urn:microsoft.com/office/officeart/2005/8/layout/hierarchy2"/>
    <dgm:cxn modelId="{7CE11914-B7CD-401D-B60D-E18DF9DE4E51}" type="presParOf" srcId="{D60AA113-D71E-4ED1-BFEE-0D3EAC65293D}" destId="{747A5C11-1418-41AD-8F4E-7B6B70CD87E8}" srcOrd="0" destOrd="0" presId="urn:microsoft.com/office/officeart/2005/8/layout/hierarchy2"/>
    <dgm:cxn modelId="{990A3604-95B1-42AC-9355-817B27089763}" type="presParOf" srcId="{D60AA113-D71E-4ED1-BFEE-0D3EAC65293D}" destId="{921B82FB-C2AC-41A9-9A87-71DF1B63C24E}" srcOrd="1" destOrd="0" presId="urn:microsoft.com/office/officeart/2005/8/layout/hierarchy2"/>
    <dgm:cxn modelId="{161076F3-E374-4993-90E4-43F01D8DBEC6}" type="presParOf" srcId="{A45670A4-C813-42D4-B91B-8048A411FEC6}" destId="{D390ADE4-D2A7-419D-8670-2F43C22DF1D3}" srcOrd="2" destOrd="0" presId="urn:microsoft.com/office/officeart/2005/8/layout/hierarchy2"/>
    <dgm:cxn modelId="{BD73D2E2-D150-4D7A-A5A6-CFB3639822B6}" type="presParOf" srcId="{D390ADE4-D2A7-419D-8670-2F43C22DF1D3}" destId="{A12E2DDD-94DA-463A-B20D-8323889728D5}" srcOrd="0" destOrd="0" presId="urn:microsoft.com/office/officeart/2005/8/layout/hierarchy2"/>
    <dgm:cxn modelId="{1618204F-2D2A-4208-BB2D-4DEA5925FB3D}" type="presParOf" srcId="{A45670A4-C813-42D4-B91B-8048A411FEC6}" destId="{0499D1A7-621B-4C53-961C-45F9A5FCC1B0}" srcOrd="3" destOrd="0" presId="urn:microsoft.com/office/officeart/2005/8/layout/hierarchy2"/>
    <dgm:cxn modelId="{1CAAA2E9-81C0-4492-8B65-A26BF169ACE2}" type="presParOf" srcId="{0499D1A7-621B-4C53-961C-45F9A5FCC1B0}" destId="{832988BF-4D77-45C5-89DC-13CA53A859E6}" srcOrd="0" destOrd="0" presId="urn:microsoft.com/office/officeart/2005/8/layout/hierarchy2"/>
    <dgm:cxn modelId="{BF3E7B73-91C3-4DAF-B981-461AB1D5B572}" type="presParOf" srcId="{0499D1A7-621B-4C53-961C-45F9A5FCC1B0}" destId="{59F61C3D-F504-4F66-9F51-0FF6783BC14B}" srcOrd="1" destOrd="0" presId="urn:microsoft.com/office/officeart/2005/8/layout/hierarchy2"/>
    <dgm:cxn modelId="{A708367E-E0D8-4EEC-A759-0533031CFD3F}" type="presParOf" srcId="{59F61C3D-F504-4F66-9F51-0FF6783BC14B}" destId="{72596219-316E-44F6-B5E8-3B7493619BF7}" srcOrd="0" destOrd="0" presId="urn:microsoft.com/office/officeart/2005/8/layout/hierarchy2"/>
    <dgm:cxn modelId="{2D951D8C-19DD-4B40-B9D9-FA49CD9F4071}" type="presParOf" srcId="{72596219-316E-44F6-B5E8-3B7493619BF7}" destId="{50F70CD8-DD86-4458-9CD2-E4741CE87803}" srcOrd="0" destOrd="0" presId="urn:microsoft.com/office/officeart/2005/8/layout/hierarchy2"/>
    <dgm:cxn modelId="{01BC59F1-308E-4396-B676-DC75398DC9A2}" type="presParOf" srcId="{59F61C3D-F504-4F66-9F51-0FF6783BC14B}" destId="{838929AC-B5C0-41A5-A80C-3979C36E9AFB}" srcOrd="1" destOrd="0" presId="urn:microsoft.com/office/officeart/2005/8/layout/hierarchy2"/>
    <dgm:cxn modelId="{398912B2-6A09-45C3-B026-8453B8A0991F}" type="presParOf" srcId="{838929AC-B5C0-41A5-A80C-3979C36E9AFB}" destId="{5C2F3F1D-70AB-498C-A824-49C7547E985F}" srcOrd="0" destOrd="0" presId="urn:microsoft.com/office/officeart/2005/8/layout/hierarchy2"/>
    <dgm:cxn modelId="{E1D5BC76-EB4C-4EBA-A0CB-626D12129F8A}" type="presParOf" srcId="{838929AC-B5C0-41A5-A80C-3979C36E9AFB}" destId="{0AF5F277-D8B2-4659-8881-FF4B7B468DAB}" srcOrd="1" destOrd="0" presId="urn:microsoft.com/office/officeart/2005/8/layout/hierarchy2"/>
    <dgm:cxn modelId="{E37C4152-8D61-4F9D-A1DC-B84E93DA7326}" type="presParOf" srcId="{0AF5F277-D8B2-4659-8881-FF4B7B468DAB}" destId="{93E2FB49-5646-424E-89F1-59614204DAE5}" srcOrd="0" destOrd="0" presId="urn:microsoft.com/office/officeart/2005/8/layout/hierarchy2"/>
    <dgm:cxn modelId="{AA42992E-12CF-42B5-B81B-A487937F2C0E}" type="presParOf" srcId="{93E2FB49-5646-424E-89F1-59614204DAE5}" destId="{46B3E13D-9CDA-4C0F-8736-DAE655DC0ED8}" srcOrd="0" destOrd="0" presId="urn:microsoft.com/office/officeart/2005/8/layout/hierarchy2"/>
    <dgm:cxn modelId="{4702FA69-0736-4837-92F6-DDBABE7621A4}" type="presParOf" srcId="{0AF5F277-D8B2-4659-8881-FF4B7B468DAB}" destId="{DD9767E5-5CCB-4133-8F70-14B72936FA78}" srcOrd="1" destOrd="0" presId="urn:microsoft.com/office/officeart/2005/8/layout/hierarchy2"/>
    <dgm:cxn modelId="{15B6F758-3A58-437C-933E-49B9187CD6A6}" type="presParOf" srcId="{DD9767E5-5CCB-4133-8F70-14B72936FA78}" destId="{567B901B-B164-4151-B734-E0871519F1AA}" srcOrd="0" destOrd="0" presId="urn:microsoft.com/office/officeart/2005/8/layout/hierarchy2"/>
    <dgm:cxn modelId="{445BC24F-C8A4-4977-AD08-02D7B63285E9}" type="presParOf" srcId="{DD9767E5-5CCB-4133-8F70-14B72936FA78}" destId="{288BCF5C-17CC-4494-894E-9B2EC4F1FCC6}" srcOrd="1" destOrd="0" presId="urn:microsoft.com/office/officeart/2005/8/layout/hierarchy2"/>
    <dgm:cxn modelId="{B89C29B6-0FA6-40CB-8722-1141C141CB43}" type="presParOf" srcId="{0AF5F277-D8B2-4659-8881-FF4B7B468DAB}" destId="{35F74552-2D22-4A88-9CF8-6161AC191FF3}" srcOrd="2" destOrd="0" presId="urn:microsoft.com/office/officeart/2005/8/layout/hierarchy2"/>
    <dgm:cxn modelId="{E4F7F506-5A0A-4B16-AC92-0A9EEC2B8A19}" type="presParOf" srcId="{35F74552-2D22-4A88-9CF8-6161AC191FF3}" destId="{FE2F94EF-4AC2-48AD-9D17-35E1E966E7E1}" srcOrd="0" destOrd="0" presId="urn:microsoft.com/office/officeart/2005/8/layout/hierarchy2"/>
    <dgm:cxn modelId="{7524250E-352B-4976-87C2-11A3F386657C}" type="presParOf" srcId="{0AF5F277-D8B2-4659-8881-FF4B7B468DAB}" destId="{539CE97E-9E22-4399-B699-360129FD6F0E}" srcOrd="3" destOrd="0" presId="urn:microsoft.com/office/officeart/2005/8/layout/hierarchy2"/>
    <dgm:cxn modelId="{1C626CFE-F25C-4BA2-ADD9-0E8A7412174A}" type="presParOf" srcId="{539CE97E-9E22-4399-B699-360129FD6F0E}" destId="{F0449174-DA3D-48FD-8F81-9056232CC430}" srcOrd="0" destOrd="0" presId="urn:microsoft.com/office/officeart/2005/8/layout/hierarchy2"/>
    <dgm:cxn modelId="{3DC5098A-1295-49FD-BFC2-68A2A949EFD5}" type="presParOf" srcId="{539CE97E-9E22-4399-B699-360129FD6F0E}" destId="{CEB2C8C1-4588-45FE-8D12-1B2A7853921B}"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0DA7D80-D20A-48E3-9DB9-151EA07D4381}"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pPr rtl="1"/>
          <a:endParaRPr lang="fa-IR"/>
        </a:p>
      </dgm:t>
    </dgm:pt>
    <dgm:pt modelId="{AED8A0F5-6B04-470E-9931-6A0A80A8EFD9}">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lnSpc>
              <a:spcPct val="100000"/>
            </a:lnSpc>
            <a:spcAft>
              <a:spcPts val="0"/>
            </a:spcAft>
          </a:pPr>
          <a:r>
            <a:rPr lang="fa-IR" sz="2400" b="1" dirty="0" smtClean="0">
              <a:solidFill>
                <a:schemeClr val="tx2">
                  <a:lumMod val="50000"/>
                </a:schemeClr>
              </a:solidFill>
              <a:cs typeface="2  Badr" pitchFamily="2" charset="-78"/>
            </a:rPr>
            <a:t>کل جزاء یمتنع جعله شرطا؛ فالفاء لازمة له کأن یکون :</a:t>
          </a:r>
          <a:endParaRPr lang="fa-IR" sz="2400" b="1" dirty="0">
            <a:solidFill>
              <a:schemeClr val="tx2">
                <a:lumMod val="50000"/>
              </a:schemeClr>
            </a:solidFill>
            <a:cs typeface="2  Badr" pitchFamily="2" charset="-78"/>
          </a:endParaRPr>
        </a:p>
      </dgm:t>
    </dgm:pt>
    <dgm:pt modelId="{798B3018-B5A7-4C17-91BA-27ACCA4645B9}" type="parTrans" cxnId="{B502C2EE-C688-4D6F-901A-CA9C7E5227E1}">
      <dgm:prSet/>
      <dgm:spPr/>
      <dgm:t>
        <a:bodyPr/>
        <a:lstStyle/>
        <a:p>
          <a:pPr rtl="1"/>
          <a:endParaRPr lang="fa-IR" b="1">
            <a:cs typeface="2  Badr" pitchFamily="2" charset="-78"/>
          </a:endParaRPr>
        </a:p>
      </dgm:t>
    </dgm:pt>
    <dgm:pt modelId="{DE393774-8DA7-4A57-B360-5F2D4742CB2B}" type="sibTrans" cxnId="{B502C2EE-C688-4D6F-901A-CA9C7E5227E1}">
      <dgm:prSet/>
      <dgm:spPr/>
      <dgm:t>
        <a:bodyPr/>
        <a:lstStyle/>
        <a:p>
          <a:pPr rtl="1"/>
          <a:endParaRPr lang="fa-IR" b="1">
            <a:cs typeface="2  Badr" pitchFamily="2" charset="-78"/>
          </a:endParaRPr>
        </a:p>
      </dgm:t>
    </dgm:pt>
    <dgm:pt modelId="{AE4D896D-E7C6-4F12-8A9A-43B31D9C1DF5}">
      <dgm:prSet phldrT="[Text]" custT="1"/>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sz="2800" b="1" baseline="0" dirty="0" smtClean="0">
              <a:solidFill>
                <a:schemeClr val="tx2">
                  <a:lumMod val="50000"/>
                </a:schemeClr>
              </a:solidFill>
              <a:cs typeface="2  Badr" pitchFamily="2" charset="-78"/>
            </a:rPr>
            <a:t>جملة اسمیة</a:t>
          </a:r>
          <a:endParaRPr lang="fa-IR" sz="2800" b="1" baseline="0" dirty="0">
            <a:solidFill>
              <a:schemeClr val="tx2">
                <a:lumMod val="50000"/>
              </a:schemeClr>
            </a:solidFill>
            <a:cs typeface="2  Badr" pitchFamily="2" charset="-78"/>
          </a:endParaRPr>
        </a:p>
      </dgm:t>
    </dgm:pt>
    <dgm:pt modelId="{551ABFB7-79BB-41A4-9030-7D7BFA2D59E1}" type="parTrans" cxnId="{E51AFBF4-3E0C-4B2B-9E2B-B67AA87137D7}">
      <dgm:prSet/>
      <dgm:spPr/>
      <dgm:t>
        <a:bodyPr/>
        <a:lstStyle/>
        <a:p>
          <a:pPr rtl="1"/>
          <a:endParaRPr lang="fa-IR"/>
        </a:p>
      </dgm:t>
    </dgm:pt>
    <dgm:pt modelId="{281D82D0-A004-46CE-89F1-4073BC07927C}" type="sibTrans" cxnId="{E51AFBF4-3E0C-4B2B-9E2B-B67AA87137D7}">
      <dgm:prSet/>
      <dgm:spPr/>
      <dgm:t>
        <a:bodyPr/>
        <a:lstStyle/>
        <a:p>
          <a:pPr rtl="1"/>
          <a:endParaRPr lang="fa-IR"/>
        </a:p>
      </dgm:t>
    </dgm:pt>
    <dgm:pt modelId="{E4BDE226-49BC-4E4B-9892-53B68E82C361}">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baseline="0" dirty="0" smtClean="0">
              <a:solidFill>
                <a:schemeClr val="tx2">
                  <a:lumMod val="50000"/>
                </a:schemeClr>
              </a:solidFill>
              <a:cs typeface="2  Badr" pitchFamily="2" charset="-78"/>
            </a:rPr>
            <a:t>جملة انشائیة</a:t>
          </a:r>
          <a:endParaRPr lang="fa-IR" b="1" baseline="0" dirty="0">
            <a:solidFill>
              <a:schemeClr val="tx2">
                <a:lumMod val="50000"/>
              </a:schemeClr>
            </a:solidFill>
            <a:cs typeface="2  Badr" pitchFamily="2" charset="-78"/>
          </a:endParaRPr>
        </a:p>
      </dgm:t>
    </dgm:pt>
    <dgm:pt modelId="{B0631031-B009-4CF9-A95F-6608C769F773}" type="parTrans" cxnId="{F1B0B947-1AF7-4BD4-ADA4-EA0544748EE2}">
      <dgm:prSet/>
      <dgm:spPr/>
      <dgm:t>
        <a:bodyPr/>
        <a:lstStyle/>
        <a:p>
          <a:pPr rtl="1"/>
          <a:endParaRPr lang="fa-IR"/>
        </a:p>
      </dgm:t>
    </dgm:pt>
    <dgm:pt modelId="{D9D7FACA-00F2-4C95-A12A-4EDD56025018}" type="sibTrans" cxnId="{F1B0B947-1AF7-4BD4-ADA4-EA0544748EE2}">
      <dgm:prSet/>
      <dgm:spPr/>
      <dgm:t>
        <a:bodyPr/>
        <a:lstStyle/>
        <a:p>
          <a:pPr rtl="1"/>
          <a:endParaRPr lang="fa-IR"/>
        </a:p>
      </dgm:t>
    </dgm:pt>
    <dgm:pt modelId="{97D0E083-D815-4A72-8319-B46EFED8691C}">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baseline="0" dirty="0" smtClean="0">
              <a:solidFill>
                <a:schemeClr val="tx2">
                  <a:lumMod val="50000"/>
                </a:schemeClr>
              </a:solidFill>
              <a:cs typeface="2  Badr" pitchFamily="2" charset="-78"/>
            </a:rPr>
            <a:t>فعلاً جامداً</a:t>
          </a:r>
          <a:endParaRPr lang="fa-IR" b="1" baseline="0" dirty="0">
            <a:solidFill>
              <a:schemeClr val="tx2">
                <a:lumMod val="50000"/>
              </a:schemeClr>
            </a:solidFill>
            <a:cs typeface="2  Badr" pitchFamily="2" charset="-78"/>
          </a:endParaRPr>
        </a:p>
      </dgm:t>
    </dgm:pt>
    <dgm:pt modelId="{2B29402E-FC24-4D79-A0A3-56D243B4A5FD}" type="parTrans" cxnId="{5AAA0E43-1A3B-4B5C-A5E9-0830EB54BA16}">
      <dgm:prSet/>
      <dgm:spPr/>
      <dgm:t>
        <a:bodyPr/>
        <a:lstStyle/>
        <a:p>
          <a:pPr rtl="1"/>
          <a:endParaRPr lang="fa-IR"/>
        </a:p>
      </dgm:t>
    </dgm:pt>
    <dgm:pt modelId="{CCDA902B-BA35-4F20-8CE0-5F7C280A578B}" type="sibTrans" cxnId="{5AAA0E43-1A3B-4B5C-A5E9-0830EB54BA16}">
      <dgm:prSet/>
      <dgm:spPr/>
      <dgm:t>
        <a:bodyPr/>
        <a:lstStyle/>
        <a:p>
          <a:pPr rtl="1"/>
          <a:endParaRPr lang="fa-IR"/>
        </a:p>
      </dgm:t>
    </dgm:pt>
    <dgm:pt modelId="{BDE88C63-EBDF-4422-8617-76930F65C9BA}">
      <dgm:prSet phldrT="[Text]"/>
      <dgm: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effectLst>
          <a:outerShdw blurRad="76200" dir="18900000" sy="23000" kx="-1200000" algn="bl" rotWithShape="0">
            <a:prstClr val="black">
              <a:alpha val="20000"/>
            </a:prstClr>
          </a:outerShdw>
        </a:effectLst>
        <a:scene3d>
          <a:camera prst="orthographicFront"/>
          <a:lightRig rig="threePt" dir="t"/>
        </a:scene3d>
        <a:sp3d>
          <a:bevelT/>
        </a:sp3d>
      </dgm:spPr>
      <dgm:t>
        <a:bodyPr/>
        <a:lstStyle/>
        <a:p>
          <a:pPr rtl="1"/>
          <a:r>
            <a:rPr lang="fa-IR" b="1" baseline="0" dirty="0" smtClean="0">
              <a:solidFill>
                <a:schemeClr val="tx2">
                  <a:lumMod val="50000"/>
                </a:schemeClr>
              </a:solidFill>
              <a:cs typeface="2  Badr" pitchFamily="2" charset="-78"/>
            </a:rPr>
            <a:t>ماضیاً مقروناً بقد</a:t>
          </a:r>
          <a:endParaRPr lang="fa-IR" b="1" baseline="0" dirty="0">
            <a:solidFill>
              <a:schemeClr val="tx2">
                <a:lumMod val="50000"/>
              </a:schemeClr>
            </a:solidFill>
            <a:cs typeface="2  Badr" pitchFamily="2" charset="-78"/>
          </a:endParaRPr>
        </a:p>
      </dgm:t>
    </dgm:pt>
    <dgm:pt modelId="{2D7371C0-0220-44A2-9EA4-91A3443F81B7}" type="parTrans" cxnId="{79765591-CF13-44E7-9278-9D317BF4D7D7}">
      <dgm:prSet/>
      <dgm:spPr/>
      <dgm:t>
        <a:bodyPr/>
        <a:lstStyle/>
        <a:p>
          <a:pPr rtl="1"/>
          <a:endParaRPr lang="fa-IR"/>
        </a:p>
      </dgm:t>
    </dgm:pt>
    <dgm:pt modelId="{08990A69-A92F-4A72-AC94-69BF9EE35D91}" type="sibTrans" cxnId="{79765591-CF13-44E7-9278-9D317BF4D7D7}">
      <dgm:prSet/>
      <dgm:spPr/>
      <dgm:t>
        <a:bodyPr/>
        <a:lstStyle/>
        <a:p>
          <a:pPr rtl="1"/>
          <a:endParaRPr lang="fa-IR"/>
        </a:p>
      </dgm:t>
    </dgm:pt>
    <dgm:pt modelId="{55603E2A-0E85-4B5B-BFB1-0F93DA174EE9}" type="pres">
      <dgm:prSet presAssocID="{00DA7D80-D20A-48E3-9DB9-151EA07D4381}" presName="diagram" presStyleCnt="0">
        <dgm:presLayoutVars>
          <dgm:chPref val="1"/>
          <dgm:dir val="rev"/>
          <dgm:animOne val="branch"/>
          <dgm:animLvl val="lvl"/>
          <dgm:resizeHandles val="exact"/>
        </dgm:presLayoutVars>
      </dgm:prSet>
      <dgm:spPr/>
      <dgm:t>
        <a:bodyPr/>
        <a:lstStyle/>
        <a:p>
          <a:pPr rtl="1"/>
          <a:endParaRPr lang="fa-IR"/>
        </a:p>
      </dgm:t>
    </dgm:pt>
    <dgm:pt modelId="{C9F1A07E-3EA4-4621-AB7F-084731D5C76C}" type="pres">
      <dgm:prSet presAssocID="{AED8A0F5-6B04-470E-9931-6A0A80A8EFD9}" presName="root1" presStyleCnt="0"/>
      <dgm:spPr/>
      <dgm:t>
        <a:bodyPr/>
        <a:lstStyle/>
        <a:p>
          <a:pPr rtl="1"/>
          <a:endParaRPr lang="fa-IR"/>
        </a:p>
      </dgm:t>
    </dgm:pt>
    <dgm:pt modelId="{D5718F4D-EFC3-4C36-8023-503D23D582D5}" type="pres">
      <dgm:prSet presAssocID="{AED8A0F5-6B04-470E-9931-6A0A80A8EFD9}" presName="LevelOneTextNode" presStyleLbl="node0" presStyleIdx="0" presStyleCnt="1" custScaleX="51402" custScaleY="56406" custLinFactNeighborX="2402" custLinFactNeighborY="-264">
        <dgm:presLayoutVars>
          <dgm:chPref val="3"/>
        </dgm:presLayoutVars>
      </dgm:prSet>
      <dgm:spPr/>
      <dgm:t>
        <a:bodyPr/>
        <a:lstStyle/>
        <a:p>
          <a:pPr rtl="1"/>
          <a:endParaRPr lang="fa-IR"/>
        </a:p>
      </dgm:t>
    </dgm:pt>
    <dgm:pt modelId="{7535F737-66A8-4C51-8331-DA5B0FC5AD03}" type="pres">
      <dgm:prSet presAssocID="{AED8A0F5-6B04-470E-9931-6A0A80A8EFD9}" presName="level2hierChild" presStyleCnt="0"/>
      <dgm:spPr/>
      <dgm:t>
        <a:bodyPr/>
        <a:lstStyle/>
        <a:p>
          <a:pPr rtl="1"/>
          <a:endParaRPr lang="fa-IR"/>
        </a:p>
      </dgm:t>
    </dgm:pt>
    <dgm:pt modelId="{FD834082-93CB-4E15-B13F-CE68DB637561}" type="pres">
      <dgm:prSet presAssocID="{551ABFB7-79BB-41A4-9030-7D7BFA2D59E1}" presName="conn2-1" presStyleLbl="parChTrans1D2" presStyleIdx="0" presStyleCnt="4"/>
      <dgm:spPr/>
      <dgm:t>
        <a:bodyPr/>
        <a:lstStyle/>
        <a:p>
          <a:pPr rtl="1"/>
          <a:endParaRPr lang="fa-IR"/>
        </a:p>
      </dgm:t>
    </dgm:pt>
    <dgm:pt modelId="{4635E4D3-2B9A-45CA-A95F-55148473DB5A}" type="pres">
      <dgm:prSet presAssocID="{551ABFB7-79BB-41A4-9030-7D7BFA2D59E1}" presName="connTx" presStyleLbl="parChTrans1D2" presStyleIdx="0" presStyleCnt="4"/>
      <dgm:spPr/>
      <dgm:t>
        <a:bodyPr/>
        <a:lstStyle/>
        <a:p>
          <a:pPr rtl="1"/>
          <a:endParaRPr lang="fa-IR"/>
        </a:p>
      </dgm:t>
    </dgm:pt>
    <dgm:pt modelId="{F97BD153-7FA5-43DA-81E6-69AEEFD49C9E}" type="pres">
      <dgm:prSet presAssocID="{AE4D896D-E7C6-4F12-8A9A-43B31D9C1DF5}" presName="root2" presStyleCnt="0"/>
      <dgm:spPr/>
    </dgm:pt>
    <dgm:pt modelId="{6907C3DB-80FB-40F9-A2C0-EF25A0771AA1}" type="pres">
      <dgm:prSet presAssocID="{AE4D896D-E7C6-4F12-8A9A-43B31D9C1DF5}" presName="LevelTwoTextNode" presStyleLbl="node2" presStyleIdx="0" presStyleCnt="4" custScaleX="41829" custScaleY="34875" custLinFactNeighborX="25732" custLinFactNeighborY="11253">
        <dgm:presLayoutVars>
          <dgm:chPref val="3"/>
        </dgm:presLayoutVars>
      </dgm:prSet>
      <dgm:spPr/>
      <dgm:t>
        <a:bodyPr/>
        <a:lstStyle/>
        <a:p>
          <a:pPr rtl="1"/>
          <a:endParaRPr lang="fa-IR"/>
        </a:p>
      </dgm:t>
    </dgm:pt>
    <dgm:pt modelId="{F4A01013-D616-485C-BE16-CDC248F3159A}" type="pres">
      <dgm:prSet presAssocID="{AE4D896D-E7C6-4F12-8A9A-43B31D9C1DF5}" presName="level3hierChild" presStyleCnt="0"/>
      <dgm:spPr/>
    </dgm:pt>
    <dgm:pt modelId="{4613C297-786D-4EB3-B6EF-2D60B64C4DE8}" type="pres">
      <dgm:prSet presAssocID="{B0631031-B009-4CF9-A95F-6608C769F773}" presName="conn2-1" presStyleLbl="parChTrans1D2" presStyleIdx="1" presStyleCnt="4"/>
      <dgm:spPr/>
      <dgm:t>
        <a:bodyPr/>
        <a:lstStyle/>
        <a:p>
          <a:pPr rtl="1"/>
          <a:endParaRPr lang="fa-IR"/>
        </a:p>
      </dgm:t>
    </dgm:pt>
    <dgm:pt modelId="{D87E2C83-7D60-4E8E-BDB4-C1EC2BC97742}" type="pres">
      <dgm:prSet presAssocID="{B0631031-B009-4CF9-A95F-6608C769F773}" presName="connTx" presStyleLbl="parChTrans1D2" presStyleIdx="1" presStyleCnt="4"/>
      <dgm:spPr/>
      <dgm:t>
        <a:bodyPr/>
        <a:lstStyle/>
        <a:p>
          <a:pPr rtl="1"/>
          <a:endParaRPr lang="fa-IR"/>
        </a:p>
      </dgm:t>
    </dgm:pt>
    <dgm:pt modelId="{79E3D213-87B0-46F2-8ABC-DFB730A2F7BF}" type="pres">
      <dgm:prSet presAssocID="{E4BDE226-49BC-4E4B-9892-53B68E82C361}" presName="root2" presStyleCnt="0"/>
      <dgm:spPr/>
    </dgm:pt>
    <dgm:pt modelId="{5192C8F8-4126-47B0-9789-EBD8D48C5ABA}" type="pres">
      <dgm:prSet presAssocID="{E4BDE226-49BC-4E4B-9892-53B68E82C361}" presName="LevelTwoTextNode" presStyleLbl="node2" presStyleIdx="1" presStyleCnt="4" custScaleX="41829" custScaleY="34875" custLinFactNeighborX="25732" custLinFactNeighborY="363">
        <dgm:presLayoutVars>
          <dgm:chPref val="3"/>
        </dgm:presLayoutVars>
      </dgm:prSet>
      <dgm:spPr/>
      <dgm:t>
        <a:bodyPr/>
        <a:lstStyle/>
        <a:p>
          <a:pPr rtl="1"/>
          <a:endParaRPr lang="fa-IR"/>
        </a:p>
      </dgm:t>
    </dgm:pt>
    <dgm:pt modelId="{DCA94F9B-497D-4E3A-8A6A-7EB1B0F917DE}" type="pres">
      <dgm:prSet presAssocID="{E4BDE226-49BC-4E4B-9892-53B68E82C361}" presName="level3hierChild" presStyleCnt="0"/>
      <dgm:spPr/>
    </dgm:pt>
    <dgm:pt modelId="{0940D770-B205-42BD-B3A5-E2FB054A277B}" type="pres">
      <dgm:prSet presAssocID="{2B29402E-FC24-4D79-A0A3-56D243B4A5FD}" presName="conn2-1" presStyleLbl="parChTrans1D2" presStyleIdx="2" presStyleCnt="4"/>
      <dgm:spPr/>
      <dgm:t>
        <a:bodyPr/>
        <a:lstStyle/>
        <a:p>
          <a:pPr rtl="1"/>
          <a:endParaRPr lang="fa-IR"/>
        </a:p>
      </dgm:t>
    </dgm:pt>
    <dgm:pt modelId="{6D11D32F-E3A6-41BE-BD07-3563E6526314}" type="pres">
      <dgm:prSet presAssocID="{2B29402E-FC24-4D79-A0A3-56D243B4A5FD}" presName="connTx" presStyleLbl="parChTrans1D2" presStyleIdx="2" presStyleCnt="4"/>
      <dgm:spPr/>
      <dgm:t>
        <a:bodyPr/>
        <a:lstStyle/>
        <a:p>
          <a:pPr rtl="1"/>
          <a:endParaRPr lang="fa-IR"/>
        </a:p>
      </dgm:t>
    </dgm:pt>
    <dgm:pt modelId="{37B8389D-FE70-4A2A-8C9E-1A80C7773F33}" type="pres">
      <dgm:prSet presAssocID="{97D0E083-D815-4A72-8319-B46EFED8691C}" presName="root2" presStyleCnt="0"/>
      <dgm:spPr/>
    </dgm:pt>
    <dgm:pt modelId="{46F7B59E-22EA-4BAF-BDD7-357EFD5430CE}" type="pres">
      <dgm:prSet presAssocID="{97D0E083-D815-4A72-8319-B46EFED8691C}" presName="LevelTwoTextNode" presStyleLbl="node2" presStyleIdx="2" presStyleCnt="4" custScaleX="41829" custScaleY="34875" custLinFactNeighborX="25732" custLinFactNeighborY="-9261">
        <dgm:presLayoutVars>
          <dgm:chPref val="3"/>
        </dgm:presLayoutVars>
      </dgm:prSet>
      <dgm:spPr/>
      <dgm:t>
        <a:bodyPr/>
        <a:lstStyle/>
        <a:p>
          <a:pPr rtl="1"/>
          <a:endParaRPr lang="fa-IR"/>
        </a:p>
      </dgm:t>
    </dgm:pt>
    <dgm:pt modelId="{4CE8434B-60DA-43D1-91AE-CADED343AB68}" type="pres">
      <dgm:prSet presAssocID="{97D0E083-D815-4A72-8319-B46EFED8691C}" presName="level3hierChild" presStyleCnt="0"/>
      <dgm:spPr/>
    </dgm:pt>
    <dgm:pt modelId="{68D5AE7E-E310-41FC-A87E-133A27EA093F}" type="pres">
      <dgm:prSet presAssocID="{2D7371C0-0220-44A2-9EA4-91A3443F81B7}" presName="conn2-1" presStyleLbl="parChTrans1D2" presStyleIdx="3" presStyleCnt="4"/>
      <dgm:spPr/>
      <dgm:t>
        <a:bodyPr/>
        <a:lstStyle/>
        <a:p>
          <a:pPr rtl="1"/>
          <a:endParaRPr lang="fa-IR"/>
        </a:p>
      </dgm:t>
    </dgm:pt>
    <dgm:pt modelId="{1059C9CA-71DE-4432-B4FC-7A1751F12DFE}" type="pres">
      <dgm:prSet presAssocID="{2D7371C0-0220-44A2-9EA4-91A3443F81B7}" presName="connTx" presStyleLbl="parChTrans1D2" presStyleIdx="3" presStyleCnt="4"/>
      <dgm:spPr/>
      <dgm:t>
        <a:bodyPr/>
        <a:lstStyle/>
        <a:p>
          <a:pPr rtl="1"/>
          <a:endParaRPr lang="fa-IR"/>
        </a:p>
      </dgm:t>
    </dgm:pt>
    <dgm:pt modelId="{3C741656-1B49-40A5-9B57-D8B5B8D8CCB5}" type="pres">
      <dgm:prSet presAssocID="{BDE88C63-EBDF-4422-8617-76930F65C9BA}" presName="root2" presStyleCnt="0"/>
      <dgm:spPr/>
    </dgm:pt>
    <dgm:pt modelId="{D34696E1-6C13-4569-8C9F-5F1B13AED75D}" type="pres">
      <dgm:prSet presAssocID="{BDE88C63-EBDF-4422-8617-76930F65C9BA}" presName="LevelTwoTextNode" presStyleLbl="node2" presStyleIdx="3" presStyleCnt="4" custScaleX="41829" custScaleY="34875" custLinFactNeighborX="25732" custLinFactNeighborY="-18282">
        <dgm:presLayoutVars>
          <dgm:chPref val="3"/>
        </dgm:presLayoutVars>
      </dgm:prSet>
      <dgm:spPr/>
      <dgm:t>
        <a:bodyPr/>
        <a:lstStyle/>
        <a:p>
          <a:pPr rtl="1"/>
          <a:endParaRPr lang="fa-IR"/>
        </a:p>
      </dgm:t>
    </dgm:pt>
    <dgm:pt modelId="{10A14566-8A51-4CA0-9C35-B182DB36A23D}" type="pres">
      <dgm:prSet presAssocID="{BDE88C63-EBDF-4422-8617-76930F65C9BA}" presName="level3hierChild" presStyleCnt="0"/>
      <dgm:spPr/>
    </dgm:pt>
  </dgm:ptLst>
  <dgm:cxnLst>
    <dgm:cxn modelId="{B4585991-42D1-4E05-B953-614EE7F034FB}" type="presOf" srcId="{AE4D896D-E7C6-4F12-8A9A-43B31D9C1DF5}" destId="{6907C3DB-80FB-40F9-A2C0-EF25A0771AA1}" srcOrd="0" destOrd="0" presId="urn:microsoft.com/office/officeart/2005/8/layout/hierarchy2"/>
    <dgm:cxn modelId="{F1B0B947-1AF7-4BD4-ADA4-EA0544748EE2}" srcId="{AED8A0F5-6B04-470E-9931-6A0A80A8EFD9}" destId="{E4BDE226-49BC-4E4B-9892-53B68E82C361}" srcOrd="1" destOrd="0" parTransId="{B0631031-B009-4CF9-A95F-6608C769F773}" sibTransId="{D9D7FACA-00F2-4C95-A12A-4EDD56025018}"/>
    <dgm:cxn modelId="{A82A078F-439A-4532-BBA8-04413B66B2C2}" type="presOf" srcId="{97D0E083-D815-4A72-8319-B46EFED8691C}" destId="{46F7B59E-22EA-4BAF-BDD7-357EFD5430CE}" srcOrd="0" destOrd="0" presId="urn:microsoft.com/office/officeart/2005/8/layout/hierarchy2"/>
    <dgm:cxn modelId="{EC9445DD-FDFB-4E9A-B6FE-2EB130C86DE1}" type="presOf" srcId="{B0631031-B009-4CF9-A95F-6608C769F773}" destId="{4613C297-786D-4EB3-B6EF-2D60B64C4DE8}" srcOrd="0" destOrd="0" presId="urn:microsoft.com/office/officeart/2005/8/layout/hierarchy2"/>
    <dgm:cxn modelId="{79765591-CF13-44E7-9278-9D317BF4D7D7}" srcId="{AED8A0F5-6B04-470E-9931-6A0A80A8EFD9}" destId="{BDE88C63-EBDF-4422-8617-76930F65C9BA}" srcOrd="3" destOrd="0" parTransId="{2D7371C0-0220-44A2-9EA4-91A3443F81B7}" sibTransId="{08990A69-A92F-4A72-AC94-69BF9EE35D91}"/>
    <dgm:cxn modelId="{AF215ABD-F636-45B0-A97C-CEBEEF751CE2}" type="presOf" srcId="{551ABFB7-79BB-41A4-9030-7D7BFA2D59E1}" destId="{FD834082-93CB-4E15-B13F-CE68DB637561}" srcOrd="0" destOrd="0" presId="urn:microsoft.com/office/officeart/2005/8/layout/hierarchy2"/>
    <dgm:cxn modelId="{93573BB7-EAC7-4FF0-B615-F6456C596676}" type="presOf" srcId="{2B29402E-FC24-4D79-A0A3-56D243B4A5FD}" destId="{6D11D32F-E3A6-41BE-BD07-3563E6526314}" srcOrd="1" destOrd="0" presId="urn:microsoft.com/office/officeart/2005/8/layout/hierarchy2"/>
    <dgm:cxn modelId="{C70599AF-457D-4C88-9BC5-588BD0E6AFB9}" type="presOf" srcId="{BDE88C63-EBDF-4422-8617-76930F65C9BA}" destId="{D34696E1-6C13-4569-8C9F-5F1B13AED75D}" srcOrd="0" destOrd="0" presId="urn:microsoft.com/office/officeart/2005/8/layout/hierarchy2"/>
    <dgm:cxn modelId="{F854B09E-C0CC-4325-A299-25302258569F}" type="presOf" srcId="{E4BDE226-49BC-4E4B-9892-53B68E82C361}" destId="{5192C8F8-4126-47B0-9789-EBD8D48C5ABA}" srcOrd="0" destOrd="0" presId="urn:microsoft.com/office/officeart/2005/8/layout/hierarchy2"/>
    <dgm:cxn modelId="{C9622033-EB1C-4169-9EEB-D58A8373AC89}" type="presOf" srcId="{2D7371C0-0220-44A2-9EA4-91A3443F81B7}" destId="{68D5AE7E-E310-41FC-A87E-133A27EA093F}" srcOrd="0" destOrd="0" presId="urn:microsoft.com/office/officeart/2005/8/layout/hierarchy2"/>
    <dgm:cxn modelId="{AB420BFD-D037-4C0E-A7CC-71D98126F582}" type="presOf" srcId="{2D7371C0-0220-44A2-9EA4-91A3443F81B7}" destId="{1059C9CA-71DE-4432-B4FC-7A1751F12DFE}" srcOrd="1" destOrd="0" presId="urn:microsoft.com/office/officeart/2005/8/layout/hierarchy2"/>
    <dgm:cxn modelId="{B502C2EE-C688-4D6F-901A-CA9C7E5227E1}" srcId="{00DA7D80-D20A-48E3-9DB9-151EA07D4381}" destId="{AED8A0F5-6B04-470E-9931-6A0A80A8EFD9}" srcOrd="0" destOrd="0" parTransId="{798B3018-B5A7-4C17-91BA-27ACCA4645B9}" sibTransId="{DE393774-8DA7-4A57-B360-5F2D4742CB2B}"/>
    <dgm:cxn modelId="{4BD4E81E-64DF-4F03-B79A-6DBC5D44E818}" type="presOf" srcId="{2B29402E-FC24-4D79-A0A3-56D243B4A5FD}" destId="{0940D770-B205-42BD-B3A5-E2FB054A277B}" srcOrd="0" destOrd="0" presId="urn:microsoft.com/office/officeart/2005/8/layout/hierarchy2"/>
    <dgm:cxn modelId="{F0BEFFB6-F71E-4734-87F4-9F4DEDC247DB}" type="presOf" srcId="{551ABFB7-79BB-41A4-9030-7D7BFA2D59E1}" destId="{4635E4D3-2B9A-45CA-A95F-55148473DB5A}" srcOrd="1" destOrd="0" presId="urn:microsoft.com/office/officeart/2005/8/layout/hierarchy2"/>
    <dgm:cxn modelId="{5AAA0E43-1A3B-4B5C-A5E9-0830EB54BA16}" srcId="{AED8A0F5-6B04-470E-9931-6A0A80A8EFD9}" destId="{97D0E083-D815-4A72-8319-B46EFED8691C}" srcOrd="2" destOrd="0" parTransId="{2B29402E-FC24-4D79-A0A3-56D243B4A5FD}" sibTransId="{CCDA902B-BA35-4F20-8CE0-5F7C280A578B}"/>
    <dgm:cxn modelId="{1F880668-4574-4D97-A801-3C755175E5A9}" type="presOf" srcId="{00DA7D80-D20A-48E3-9DB9-151EA07D4381}" destId="{55603E2A-0E85-4B5B-BFB1-0F93DA174EE9}" srcOrd="0" destOrd="0" presId="urn:microsoft.com/office/officeart/2005/8/layout/hierarchy2"/>
    <dgm:cxn modelId="{B99ED74B-864D-44EA-8F9A-88AC537DC9FF}" type="presOf" srcId="{AED8A0F5-6B04-470E-9931-6A0A80A8EFD9}" destId="{D5718F4D-EFC3-4C36-8023-503D23D582D5}" srcOrd="0" destOrd="0" presId="urn:microsoft.com/office/officeart/2005/8/layout/hierarchy2"/>
    <dgm:cxn modelId="{08A9B0BD-6664-4819-B706-0D16AD9CC071}" type="presOf" srcId="{B0631031-B009-4CF9-A95F-6608C769F773}" destId="{D87E2C83-7D60-4E8E-BDB4-C1EC2BC97742}" srcOrd="1" destOrd="0" presId="urn:microsoft.com/office/officeart/2005/8/layout/hierarchy2"/>
    <dgm:cxn modelId="{E51AFBF4-3E0C-4B2B-9E2B-B67AA87137D7}" srcId="{AED8A0F5-6B04-470E-9931-6A0A80A8EFD9}" destId="{AE4D896D-E7C6-4F12-8A9A-43B31D9C1DF5}" srcOrd="0" destOrd="0" parTransId="{551ABFB7-79BB-41A4-9030-7D7BFA2D59E1}" sibTransId="{281D82D0-A004-46CE-89F1-4073BC07927C}"/>
    <dgm:cxn modelId="{B8D893D6-C0D0-4406-B015-3A4D9C4A6350}" type="presParOf" srcId="{55603E2A-0E85-4B5B-BFB1-0F93DA174EE9}" destId="{C9F1A07E-3EA4-4621-AB7F-084731D5C76C}" srcOrd="0" destOrd="0" presId="urn:microsoft.com/office/officeart/2005/8/layout/hierarchy2"/>
    <dgm:cxn modelId="{35978065-5AAC-43DF-A374-CFA3E6C49C95}" type="presParOf" srcId="{C9F1A07E-3EA4-4621-AB7F-084731D5C76C}" destId="{D5718F4D-EFC3-4C36-8023-503D23D582D5}" srcOrd="0" destOrd="0" presId="urn:microsoft.com/office/officeart/2005/8/layout/hierarchy2"/>
    <dgm:cxn modelId="{8BD611CC-1D90-4415-9898-B3389DCC1442}" type="presParOf" srcId="{C9F1A07E-3EA4-4621-AB7F-084731D5C76C}" destId="{7535F737-66A8-4C51-8331-DA5B0FC5AD03}" srcOrd="1" destOrd="0" presId="urn:microsoft.com/office/officeart/2005/8/layout/hierarchy2"/>
    <dgm:cxn modelId="{E403EA91-59FA-481B-A68D-1805FF936DF9}" type="presParOf" srcId="{7535F737-66A8-4C51-8331-DA5B0FC5AD03}" destId="{FD834082-93CB-4E15-B13F-CE68DB637561}" srcOrd="0" destOrd="0" presId="urn:microsoft.com/office/officeart/2005/8/layout/hierarchy2"/>
    <dgm:cxn modelId="{33EBA196-C5C3-4AA1-87EA-B9A992624A0E}" type="presParOf" srcId="{FD834082-93CB-4E15-B13F-CE68DB637561}" destId="{4635E4D3-2B9A-45CA-A95F-55148473DB5A}" srcOrd="0" destOrd="0" presId="urn:microsoft.com/office/officeart/2005/8/layout/hierarchy2"/>
    <dgm:cxn modelId="{8709504E-EE3A-4F3C-B121-8756A6F41B4A}" type="presParOf" srcId="{7535F737-66A8-4C51-8331-DA5B0FC5AD03}" destId="{F97BD153-7FA5-43DA-81E6-69AEEFD49C9E}" srcOrd="1" destOrd="0" presId="urn:microsoft.com/office/officeart/2005/8/layout/hierarchy2"/>
    <dgm:cxn modelId="{80A3E428-F844-4598-BE09-4F885124E46C}" type="presParOf" srcId="{F97BD153-7FA5-43DA-81E6-69AEEFD49C9E}" destId="{6907C3DB-80FB-40F9-A2C0-EF25A0771AA1}" srcOrd="0" destOrd="0" presId="urn:microsoft.com/office/officeart/2005/8/layout/hierarchy2"/>
    <dgm:cxn modelId="{8D164A73-8A96-4C09-A250-6A63A761ABD8}" type="presParOf" srcId="{F97BD153-7FA5-43DA-81E6-69AEEFD49C9E}" destId="{F4A01013-D616-485C-BE16-CDC248F3159A}" srcOrd="1" destOrd="0" presId="urn:microsoft.com/office/officeart/2005/8/layout/hierarchy2"/>
    <dgm:cxn modelId="{DA58F3C5-ED07-4B42-839A-15AE3C3CC12B}" type="presParOf" srcId="{7535F737-66A8-4C51-8331-DA5B0FC5AD03}" destId="{4613C297-786D-4EB3-B6EF-2D60B64C4DE8}" srcOrd="2" destOrd="0" presId="urn:microsoft.com/office/officeart/2005/8/layout/hierarchy2"/>
    <dgm:cxn modelId="{9384AB8A-4982-44B2-81F1-09A1C2CC199E}" type="presParOf" srcId="{4613C297-786D-4EB3-B6EF-2D60B64C4DE8}" destId="{D87E2C83-7D60-4E8E-BDB4-C1EC2BC97742}" srcOrd="0" destOrd="0" presId="urn:microsoft.com/office/officeart/2005/8/layout/hierarchy2"/>
    <dgm:cxn modelId="{8C8237D8-A073-43EE-A96D-992254681218}" type="presParOf" srcId="{7535F737-66A8-4C51-8331-DA5B0FC5AD03}" destId="{79E3D213-87B0-46F2-8ABC-DFB730A2F7BF}" srcOrd="3" destOrd="0" presId="urn:microsoft.com/office/officeart/2005/8/layout/hierarchy2"/>
    <dgm:cxn modelId="{A235C729-F49B-4BEC-BC28-3E32943FBE36}" type="presParOf" srcId="{79E3D213-87B0-46F2-8ABC-DFB730A2F7BF}" destId="{5192C8F8-4126-47B0-9789-EBD8D48C5ABA}" srcOrd="0" destOrd="0" presId="urn:microsoft.com/office/officeart/2005/8/layout/hierarchy2"/>
    <dgm:cxn modelId="{9C0BBC9C-B086-43DF-8E81-8A6CB65B1877}" type="presParOf" srcId="{79E3D213-87B0-46F2-8ABC-DFB730A2F7BF}" destId="{DCA94F9B-497D-4E3A-8A6A-7EB1B0F917DE}" srcOrd="1" destOrd="0" presId="urn:microsoft.com/office/officeart/2005/8/layout/hierarchy2"/>
    <dgm:cxn modelId="{8BCAD808-40DE-4250-92FC-87BF7ACD8AE8}" type="presParOf" srcId="{7535F737-66A8-4C51-8331-DA5B0FC5AD03}" destId="{0940D770-B205-42BD-B3A5-E2FB054A277B}" srcOrd="4" destOrd="0" presId="urn:microsoft.com/office/officeart/2005/8/layout/hierarchy2"/>
    <dgm:cxn modelId="{0AFED8F1-3A13-4790-BDDC-A8E5688F52E9}" type="presParOf" srcId="{0940D770-B205-42BD-B3A5-E2FB054A277B}" destId="{6D11D32F-E3A6-41BE-BD07-3563E6526314}" srcOrd="0" destOrd="0" presId="urn:microsoft.com/office/officeart/2005/8/layout/hierarchy2"/>
    <dgm:cxn modelId="{5511F6BC-7B71-4F96-8948-2FAAEA1E429F}" type="presParOf" srcId="{7535F737-66A8-4C51-8331-DA5B0FC5AD03}" destId="{37B8389D-FE70-4A2A-8C9E-1A80C7773F33}" srcOrd="5" destOrd="0" presId="urn:microsoft.com/office/officeart/2005/8/layout/hierarchy2"/>
    <dgm:cxn modelId="{0DA8D5C5-90ED-4C0E-A5B2-85A42D163C0C}" type="presParOf" srcId="{37B8389D-FE70-4A2A-8C9E-1A80C7773F33}" destId="{46F7B59E-22EA-4BAF-BDD7-357EFD5430CE}" srcOrd="0" destOrd="0" presId="urn:microsoft.com/office/officeart/2005/8/layout/hierarchy2"/>
    <dgm:cxn modelId="{96DD7FE6-BCF3-4706-B6FD-05D801B58DF6}" type="presParOf" srcId="{37B8389D-FE70-4A2A-8C9E-1A80C7773F33}" destId="{4CE8434B-60DA-43D1-91AE-CADED343AB68}" srcOrd="1" destOrd="0" presId="urn:microsoft.com/office/officeart/2005/8/layout/hierarchy2"/>
    <dgm:cxn modelId="{7AFCF519-F940-4834-902A-902B5C7B0C84}" type="presParOf" srcId="{7535F737-66A8-4C51-8331-DA5B0FC5AD03}" destId="{68D5AE7E-E310-41FC-A87E-133A27EA093F}" srcOrd="6" destOrd="0" presId="urn:microsoft.com/office/officeart/2005/8/layout/hierarchy2"/>
    <dgm:cxn modelId="{2ED28B73-06C6-42DC-90BF-6A1259CC10CD}" type="presParOf" srcId="{68D5AE7E-E310-41FC-A87E-133A27EA093F}" destId="{1059C9CA-71DE-4432-B4FC-7A1751F12DFE}" srcOrd="0" destOrd="0" presId="urn:microsoft.com/office/officeart/2005/8/layout/hierarchy2"/>
    <dgm:cxn modelId="{567192C0-A282-40AC-B736-498B1D133A09}" type="presParOf" srcId="{7535F737-66A8-4C51-8331-DA5B0FC5AD03}" destId="{3C741656-1B49-40A5-9B57-D8B5B8D8CCB5}" srcOrd="7" destOrd="0" presId="urn:microsoft.com/office/officeart/2005/8/layout/hierarchy2"/>
    <dgm:cxn modelId="{E8A86416-E4FC-4DEA-B9B9-0A41322AE2B0}" type="presParOf" srcId="{3C741656-1B49-40A5-9B57-D8B5B8D8CCB5}" destId="{D34696E1-6C13-4569-8C9F-5F1B13AED75D}" srcOrd="0" destOrd="0" presId="urn:microsoft.com/office/officeart/2005/8/layout/hierarchy2"/>
    <dgm:cxn modelId="{7B4258DD-F949-40D9-B6A8-24FE16F9E21B}" type="presParOf" srcId="{3C741656-1B49-40A5-9B57-D8B5B8D8CCB5}" destId="{10A14566-8A51-4CA0-9C35-B182DB36A23D}"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D5718F4D-EFC3-4C36-8023-503D23D582D5}" macro="" textlink="">
      <dsp:nvSpPr>
        <dsp:cNvPr id="0" name=""/>
        <dsp:cNvSpPr/>
      </dsp:nvSpPr>
      <dsp:spPr>
        <a:xfrm>
          <a:off x="6322500" y="1160953"/>
          <a:ext cx="1818939" cy="1832555"/>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b="1" kern="1200" dirty="0" smtClean="0">
              <a:solidFill>
                <a:schemeClr val="tx2">
                  <a:lumMod val="50000"/>
                </a:schemeClr>
              </a:solidFill>
              <a:cs typeface="2  Titr" pitchFamily="2" charset="-78"/>
            </a:rPr>
            <a:t>یختص المضارع بالاعراب</a:t>
          </a:r>
          <a:endParaRPr lang="fa-IR" sz="2800" b="1" kern="1200" dirty="0">
            <a:solidFill>
              <a:schemeClr val="tx2">
                <a:lumMod val="50000"/>
              </a:schemeClr>
            </a:solidFill>
            <a:cs typeface="2  Titr" pitchFamily="2" charset="-78"/>
          </a:endParaRPr>
        </a:p>
      </dsp:txBody>
      <dsp:txXfrm>
        <a:off x="6322500" y="1160953"/>
        <a:ext cx="1818939" cy="1832555"/>
      </dsp:txXfrm>
    </dsp:sp>
    <dsp:sp modelId="{4DCD03AE-824D-4D5C-B330-0E1AF2B3034C}" macro="" textlink="">
      <dsp:nvSpPr>
        <dsp:cNvPr id="0" name=""/>
        <dsp:cNvSpPr/>
      </dsp:nvSpPr>
      <dsp:spPr>
        <a:xfrm rot="15198845">
          <a:off x="5282726" y="1288646"/>
          <a:ext cx="1615653" cy="29546"/>
        </a:xfrm>
        <a:custGeom>
          <a:avLst/>
          <a:gdLst/>
          <a:ahLst/>
          <a:cxnLst/>
          <a:rect l="0" t="0" r="0" b="0"/>
          <a:pathLst>
            <a:path>
              <a:moveTo>
                <a:pt x="0" y="14773"/>
              </a:moveTo>
              <a:lnTo>
                <a:pt x="1615653" y="14773"/>
              </a:lnTo>
            </a:path>
          </a:pathLst>
        </a:custGeom>
        <a:noFill/>
        <a:ln w="25400" cap="flat" cmpd="sng" algn="ctr">
          <a:solidFill>
            <a:schemeClr val="accent2">
              <a:shade val="6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b="1" kern="1200">
            <a:solidFill>
              <a:schemeClr val="tx2">
                <a:lumMod val="50000"/>
              </a:schemeClr>
            </a:solidFill>
            <a:cs typeface="2  Badr" pitchFamily="2" charset="-78"/>
          </a:endParaRPr>
        </a:p>
      </dsp:txBody>
      <dsp:txXfrm rot="15198845">
        <a:off x="6050161" y="1263028"/>
        <a:ext cx="80782" cy="80782"/>
      </dsp:txXfrm>
    </dsp:sp>
    <dsp:sp modelId="{B0A1D637-F6C2-42AC-8E79-87BED8DED15F}" macro="" textlink="">
      <dsp:nvSpPr>
        <dsp:cNvPr id="0" name=""/>
        <dsp:cNvSpPr/>
      </dsp:nvSpPr>
      <dsp:spPr>
        <a:xfrm>
          <a:off x="1739285" y="233312"/>
          <a:ext cx="4119320" cy="592592"/>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b="1" kern="1200" dirty="0" smtClean="0">
              <a:solidFill>
                <a:schemeClr val="tx2">
                  <a:lumMod val="50000"/>
                </a:schemeClr>
              </a:solidFill>
              <a:cs typeface="2  Badr" pitchFamily="2" charset="-78"/>
            </a:rPr>
            <a:t>یرتفع: بالتجرد عن الناصب و الجازم</a:t>
          </a:r>
          <a:endParaRPr lang="fa-IR" sz="2800" b="1" kern="1200" dirty="0">
            <a:solidFill>
              <a:schemeClr val="tx2">
                <a:lumMod val="50000"/>
              </a:schemeClr>
            </a:solidFill>
            <a:cs typeface="2  Badr" pitchFamily="2" charset="-78"/>
          </a:endParaRPr>
        </a:p>
      </dsp:txBody>
      <dsp:txXfrm>
        <a:off x="1739285" y="233312"/>
        <a:ext cx="4119320" cy="592592"/>
      </dsp:txXfrm>
    </dsp:sp>
    <dsp:sp modelId="{4A10E6C5-E453-46E5-A55D-AE5166A79734}" macro="" textlink="">
      <dsp:nvSpPr>
        <dsp:cNvPr id="0" name=""/>
        <dsp:cNvSpPr/>
      </dsp:nvSpPr>
      <dsp:spPr>
        <a:xfrm rot="13723678">
          <a:off x="5727248" y="1792890"/>
          <a:ext cx="717329" cy="29546"/>
        </a:xfrm>
        <a:custGeom>
          <a:avLst/>
          <a:gdLst/>
          <a:ahLst/>
          <a:cxnLst/>
          <a:rect l="0" t="0" r="0" b="0"/>
          <a:pathLst>
            <a:path>
              <a:moveTo>
                <a:pt x="0" y="14773"/>
              </a:moveTo>
              <a:lnTo>
                <a:pt x="717329" y="14773"/>
              </a:lnTo>
            </a:path>
          </a:pathLst>
        </a:custGeom>
        <a:noFill/>
        <a:ln w="25400" cap="flat" cmpd="sng" algn="ctr">
          <a:solidFill>
            <a:schemeClr val="accent2">
              <a:shade val="6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b="1" kern="1200">
            <a:solidFill>
              <a:schemeClr val="tx2">
                <a:lumMod val="50000"/>
              </a:schemeClr>
            </a:solidFill>
            <a:cs typeface="2  Badr" pitchFamily="2" charset="-78"/>
          </a:endParaRPr>
        </a:p>
      </dsp:txBody>
      <dsp:txXfrm rot="13723678">
        <a:off x="6067979" y="1789730"/>
        <a:ext cx="35866" cy="35866"/>
      </dsp:txXfrm>
    </dsp:sp>
    <dsp:sp modelId="{DAA1E2A7-6671-45BB-A3B4-F833A3F56770}" macro="" textlink="">
      <dsp:nvSpPr>
        <dsp:cNvPr id="0" name=""/>
        <dsp:cNvSpPr/>
      </dsp:nvSpPr>
      <dsp:spPr>
        <a:xfrm>
          <a:off x="4289543" y="1241800"/>
          <a:ext cx="1559781" cy="592592"/>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fa-IR" sz="3200" b="1" kern="1200" dirty="0" smtClean="0">
              <a:solidFill>
                <a:schemeClr val="tx2">
                  <a:lumMod val="50000"/>
                </a:schemeClr>
              </a:solidFill>
              <a:cs typeface="2  Badr" pitchFamily="2" charset="-78"/>
            </a:rPr>
            <a:t>ینصب بـ :</a:t>
          </a:r>
          <a:endParaRPr lang="fa-IR" sz="3200" b="1" kern="1200" dirty="0">
            <a:solidFill>
              <a:schemeClr val="tx2">
                <a:lumMod val="50000"/>
              </a:schemeClr>
            </a:solidFill>
            <a:cs typeface="2  Badr" pitchFamily="2" charset="-78"/>
          </a:endParaRPr>
        </a:p>
      </dsp:txBody>
      <dsp:txXfrm>
        <a:off x="4289543" y="1241800"/>
        <a:ext cx="1559781" cy="592592"/>
      </dsp:txXfrm>
    </dsp:sp>
    <dsp:sp modelId="{BC74FC59-5ACE-400A-9FA3-60F7754B99AD}" macro="" textlink="">
      <dsp:nvSpPr>
        <dsp:cNvPr id="0" name=""/>
        <dsp:cNvSpPr/>
      </dsp:nvSpPr>
      <dsp:spPr>
        <a:xfrm rot="11000475">
          <a:off x="3605278" y="1503366"/>
          <a:ext cx="684847" cy="29546"/>
        </a:xfrm>
        <a:custGeom>
          <a:avLst/>
          <a:gdLst/>
          <a:ahLst/>
          <a:cxnLst/>
          <a:rect l="0" t="0" r="0" b="0"/>
          <a:pathLst>
            <a:path>
              <a:moveTo>
                <a:pt x="0" y="14773"/>
              </a:moveTo>
              <a:lnTo>
                <a:pt x="684847" y="14773"/>
              </a:lnTo>
            </a:path>
          </a:pathLst>
        </a:custGeom>
        <a:no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b="1" kern="1200">
            <a:solidFill>
              <a:schemeClr val="tx2">
                <a:lumMod val="50000"/>
              </a:schemeClr>
            </a:solidFill>
            <a:cs typeface="2  Badr" pitchFamily="2" charset="-78"/>
          </a:endParaRPr>
        </a:p>
      </dsp:txBody>
      <dsp:txXfrm rot="11000475">
        <a:off x="3930580" y="1501018"/>
        <a:ext cx="34242" cy="34242"/>
      </dsp:txXfrm>
    </dsp:sp>
    <dsp:sp modelId="{01E4A0DB-2A2F-41CD-A5A8-7E4A47121A78}" macro="" textlink="">
      <dsp:nvSpPr>
        <dsp:cNvPr id="0" name=""/>
        <dsp:cNvSpPr/>
      </dsp:nvSpPr>
      <dsp:spPr>
        <a:xfrm>
          <a:off x="1782725" y="1170584"/>
          <a:ext cx="1823134" cy="655193"/>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b="1" kern="1200" dirty="0" smtClean="0">
              <a:solidFill>
                <a:schemeClr val="tx2">
                  <a:lumMod val="50000"/>
                </a:schemeClr>
              </a:solidFill>
              <a:cs typeface="2  Badr" pitchFamily="2" charset="-78"/>
            </a:rPr>
            <a:t>لن-کی-أن-إذن</a:t>
          </a:r>
          <a:endParaRPr lang="fa-IR" sz="2800" b="1" kern="1200" dirty="0">
            <a:solidFill>
              <a:schemeClr val="tx2">
                <a:lumMod val="50000"/>
              </a:schemeClr>
            </a:solidFill>
            <a:cs typeface="2  Badr" pitchFamily="2" charset="-78"/>
          </a:endParaRPr>
        </a:p>
      </dsp:txBody>
      <dsp:txXfrm>
        <a:off x="1782725" y="1170584"/>
        <a:ext cx="1823134" cy="655193"/>
      </dsp:txXfrm>
    </dsp:sp>
    <dsp:sp modelId="{48A181B6-A7C1-4043-86F1-2450BD1B9338}" macro="" textlink="">
      <dsp:nvSpPr>
        <dsp:cNvPr id="0" name=""/>
        <dsp:cNvSpPr/>
      </dsp:nvSpPr>
      <dsp:spPr>
        <a:xfrm rot="6658210">
          <a:off x="5433149" y="2674032"/>
          <a:ext cx="1309908" cy="29546"/>
        </a:xfrm>
        <a:custGeom>
          <a:avLst/>
          <a:gdLst/>
          <a:ahLst/>
          <a:cxnLst/>
          <a:rect l="0" t="0" r="0" b="0"/>
          <a:pathLst>
            <a:path>
              <a:moveTo>
                <a:pt x="0" y="14773"/>
              </a:moveTo>
              <a:lnTo>
                <a:pt x="1309908" y="14773"/>
              </a:lnTo>
            </a:path>
          </a:pathLst>
        </a:custGeom>
        <a:noFill/>
        <a:ln w="25400" cap="flat" cmpd="sng" algn="ctr">
          <a:solidFill>
            <a:schemeClr val="accent2">
              <a:shade val="6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b="1" kern="1200">
            <a:solidFill>
              <a:schemeClr val="tx2">
                <a:lumMod val="50000"/>
              </a:schemeClr>
            </a:solidFill>
            <a:cs typeface="2  Badr" pitchFamily="2" charset="-78"/>
          </a:endParaRPr>
        </a:p>
      </dsp:txBody>
      <dsp:txXfrm rot="6658210">
        <a:off x="6055356" y="2656058"/>
        <a:ext cx="65495" cy="65495"/>
      </dsp:txXfrm>
    </dsp:sp>
    <dsp:sp modelId="{32565958-9C4F-4CA9-8415-257807931CDC}" macro="" textlink="">
      <dsp:nvSpPr>
        <dsp:cNvPr id="0" name=""/>
        <dsp:cNvSpPr/>
      </dsp:nvSpPr>
      <dsp:spPr>
        <a:xfrm>
          <a:off x="4293926" y="3004084"/>
          <a:ext cx="1559781" cy="592592"/>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fa-IR" sz="3200" b="1" kern="1200" dirty="0" smtClean="0">
              <a:solidFill>
                <a:schemeClr val="tx2">
                  <a:lumMod val="50000"/>
                </a:schemeClr>
              </a:solidFill>
              <a:cs typeface="2  Badr" pitchFamily="2" charset="-78"/>
            </a:rPr>
            <a:t>یجزم بـ :</a:t>
          </a:r>
          <a:endParaRPr lang="fa-IR" sz="3200" b="1" kern="1200" dirty="0">
            <a:solidFill>
              <a:schemeClr val="tx2">
                <a:lumMod val="50000"/>
              </a:schemeClr>
            </a:solidFill>
            <a:cs typeface="2  Badr" pitchFamily="2" charset="-78"/>
          </a:endParaRPr>
        </a:p>
      </dsp:txBody>
      <dsp:txXfrm>
        <a:off x="4293926" y="3004084"/>
        <a:ext cx="1559781" cy="592592"/>
      </dsp:txXfrm>
    </dsp:sp>
    <dsp:sp modelId="{C953AA5D-85C3-44BB-B430-D48DF78ADF29}" macro="" textlink="">
      <dsp:nvSpPr>
        <dsp:cNvPr id="0" name=""/>
        <dsp:cNvSpPr/>
      </dsp:nvSpPr>
      <dsp:spPr>
        <a:xfrm rot="10719524">
          <a:off x="3912819" y="3290068"/>
          <a:ext cx="381159" cy="29546"/>
        </a:xfrm>
        <a:custGeom>
          <a:avLst/>
          <a:gdLst/>
          <a:ahLst/>
          <a:cxnLst/>
          <a:rect l="0" t="0" r="0" b="0"/>
          <a:pathLst>
            <a:path>
              <a:moveTo>
                <a:pt x="0" y="14773"/>
              </a:moveTo>
              <a:lnTo>
                <a:pt x="381159" y="14773"/>
              </a:lnTo>
            </a:path>
          </a:pathLst>
        </a:custGeom>
        <a:no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b="1" kern="1200">
            <a:solidFill>
              <a:schemeClr val="tx2">
                <a:lumMod val="50000"/>
              </a:schemeClr>
            </a:solidFill>
            <a:cs typeface="2  Badr" pitchFamily="2" charset="-78"/>
          </a:endParaRPr>
        </a:p>
      </dsp:txBody>
      <dsp:txXfrm rot="10719524">
        <a:off x="4093870" y="3295312"/>
        <a:ext cx="19057" cy="19057"/>
      </dsp:txXfrm>
    </dsp:sp>
    <dsp:sp modelId="{23AE205F-0A4B-4CFE-9361-AF9507AD4A27}" macro="" textlink="">
      <dsp:nvSpPr>
        <dsp:cNvPr id="0" name=""/>
        <dsp:cNvSpPr/>
      </dsp:nvSpPr>
      <dsp:spPr>
        <a:xfrm>
          <a:off x="405968" y="2416273"/>
          <a:ext cx="3506903" cy="1786058"/>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b="1" kern="1200" dirty="0" smtClean="0">
              <a:solidFill>
                <a:schemeClr val="tx2">
                  <a:lumMod val="50000"/>
                </a:schemeClr>
              </a:solidFill>
              <a:cs typeface="2  Badr" pitchFamily="2" charset="-78"/>
            </a:rPr>
            <a:t>اللام و لا الطلبیتان - إ</a:t>
          </a:r>
          <a:r>
            <a:rPr lang="ar-SA" sz="2800" b="1" kern="1200" dirty="0" smtClean="0">
              <a:solidFill>
                <a:schemeClr val="tx2">
                  <a:lumMod val="50000"/>
                </a:schemeClr>
              </a:solidFill>
              <a:cs typeface="2  Badr" pitchFamily="2" charset="-78"/>
            </a:rPr>
            <a:t>ن</a:t>
          </a:r>
          <a:r>
            <a:rPr lang="fa-IR" sz="2800" b="1" kern="1200" dirty="0" smtClean="0">
              <a:solidFill>
                <a:schemeClr val="tx2">
                  <a:lumMod val="50000"/>
                </a:schemeClr>
              </a:solidFill>
              <a:cs typeface="2  Badr" pitchFamily="2" charset="-78"/>
            </a:rPr>
            <a:t>-</a:t>
          </a:r>
          <a:r>
            <a:rPr lang="ar-SA" sz="2800" b="1" kern="1200" dirty="0" smtClean="0">
              <a:solidFill>
                <a:schemeClr val="tx2">
                  <a:lumMod val="50000"/>
                </a:schemeClr>
              </a:solidFill>
              <a:cs typeface="2  Badr" pitchFamily="2" charset="-78"/>
            </a:rPr>
            <a:t> اذما</a:t>
          </a:r>
          <a:r>
            <a:rPr lang="fa-IR" sz="2800" b="1" kern="1200" dirty="0" smtClean="0">
              <a:solidFill>
                <a:schemeClr val="tx2">
                  <a:lumMod val="50000"/>
                </a:schemeClr>
              </a:solidFill>
              <a:cs typeface="2  Badr" pitchFamily="2" charset="-78"/>
            </a:rPr>
            <a:t>-</a:t>
          </a:r>
          <a:r>
            <a:rPr lang="ar-SA" sz="2800" b="1" kern="1200" dirty="0" smtClean="0">
              <a:solidFill>
                <a:schemeClr val="tx2">
                  <a:lumMod val="50000"/>
                </a:schemeClr>
              </a:solidFill>
              <a:cs typeface="2  Badr" pitchFamily="2" charset="-78"/>
            </a:rPr>
            <a:t> من </a:t>
          </a:r>
          <a:r>
            <a:rPr lang="fa-IR" sz="2800" b="1" kern="1200" dirty="0" smtClean="0">
              <a:solidFill>
                <a:schemeClr val="tx2">
                  <a:lumMod val="50000"/>
                </a:schemeClr>
              </a:solidFill>
              <a:cs typeface="2  Badr" pitchFamily="2" charset="-78"/>
            </a:rPr>
            <a:t>-</a:t>
          </a:r>
          <a:r>
            <a:rPr lang="ar-SA" sz="2800" b="1" kern="1200" dirty="0" smtClean="0">
              <a:solidFill>
                <a:schemeClr val="tx2">
                  <a:lumMod val="50000"/>
                </a:schemeClr>
              </a:solidFill>
              <a:cs typeface="2  Badr" pitchFamily="2" charset="-78"/>
            </a:rPr>
            <a:t> ما </a:t>
          </a:r>
          <a:r>
            <a:rPr lang="fa-IR" sz="2800" b="1" kern="1200" dirty="0" smtClean="0">
              <a:solidFill>
                <a:schemeClr val="tx2">
                  <a:lumMod val="50000"/>
                </a:schemeClr>
              </a:solidFill>
              <a:cs typeface="2  Badr" pitchFamily="2" charset="-78"/>
            </a:rPr>
            <a:t>-</a:t>
          </a:r>
          <a:r>
            <a:rPr lang="ar-SA" sz="2800" b="1" kern="1200" dirty="0" smtClean="0">
              <a:solidFill>
                <a:schemeClr val="tx2">
                  <a:lumMod val="50000"/>
                </a:schemeClr>
              </a:solidFill>
              <a:cs typeface="2  Badr" pitchFamily="2" charset="-78"/>
            </a:rPr>
            <a:t> متى </a:t>
          </a:r>
          <a:r>
            <a:rPr lang="fa-IR" sz="2800" b="1" kern="1200" dirty="0" smtClean="0">
              <a:solidFill>
                <a:schemeClr val="tx2">
                  <a:lumMod val="50000"/>
                </a:schemeClr>
              </a:solidFill>
              <a:cs typeface="2  Badr" pitchFamily="2" charset="-78"/>
            </a:rPr>
            <a:t>-</a:t>
          </a:r>
          <a:r>
            <a:rPr lang="ar-SA" sz="2800" b="1" kern="1200" dirty="0" smtClean="0">
              <a:solidFill>
                <a:schemeClr val="tx2">
                  <a:lumMod val="50000"/>
                </a:schemeClr>
              </a:solidFill>
              <a:cs typeface="2  Badr" pitchFamily="2" charset="-78"/>
            </a:rPr>
            <a:t> اى</a:t>
          </a:r>
          <a:r>
            <a:rPr lang="fa-IR" sz="2800" b="1" kern="1200" dirty="0" smtClean="0">
              <a:solidFill>
                <a:schemeClr val="tx2">
                  <a:lumMod val="50000"/>
                </a:schemeClr>
              </a:solidFill>
              <a:cs typeface="2  Badr" pitchFamily="2" charset="-78"/>
            </a:rPr>
            <a:t>ّ</a:t>
          </a:r>
          <a:r>
            <a:rPr lang="ar-SA" sz="2800" b="1" kern="1200" dirty="0" smtClean="0">
              <a:solidFill>
                <a:schemeClr val="tx2">
                  <a:lumMod val="50000"/>
                </a:schemeClr>
              </a:solidFill>
              <a:cs typeface="2  Badr" pitchFamily="2" charset="-78"/>
            </a:rPr>
            <a:t> </a:t>
          </a:r>
          <a:r>
            <a:rPr lang="fa-IR" sz="2800" b="1" kern="1200" dirty="0" smtClean="0">
              <a:solidFill>
                <a:schemeClr val="tx2">
                  <a:lumMod val="50000"/>
                </a:schemeClr>
              </a:solidFill>
              <a:cs typeface="2  Badr" pitchFamily="2" charset="-78"/>
            </a:rPr>
            <a:t>-</a:t>
          </a:r>
          <a:r>
            <a:rPr lang="ar-SA" sz="2800" b="1" kern="1200" dirty="0" smtClean="0">
              <a:solidFill>
                <a:schemeClr val="tx2">
                  <a:lumMod val="50000"/>
                </a:schemeClr>
              </a:solidFill>
              <a:cs typeface="2  Badr" pitchFamily="2" charset="-78"/>
            </a:rPr>
            <a:t> اي</a:t>
          </a:r>
          <a:r>
            <a:rPr lang="fa-IR" sz="2800" b="1" kern="1200" dirty="0" smtClean="0">
              <a:solidFill>
                <a:schemeClr val="tx2">
                  <a:lumMod val="50000"/>
                </a:schemeClr>
              </a:solidFill>
              <a:cs typeface="2  Badr" pitchFamily="2" charset="-78"/>
            </a:rPr>
            <a:t>ّ</a:t>
          </a:r>
          <a:r>
            <a:rPr lang="ar-SA" sz="2800" b="1" kern="1200" dirty="0" smtClean="0">
              <a:solidFill>
                <a:schemeClr val="tx2">
                  <a:lumMod val="50000"/>
                </a:schemeClr>
              </a:solidFill>
              <a:cs typeface="2  Badr" pitchFamily="2" charset="-78"/>
            </a:rPr>
            <a:t>ان </a:t>
          </a:r>
          <a:r>
            <a:rPr lang="fa-IR" sz="2800" b="1" kern="1200" dirty="0" smtClean="0">
              <a:solidFill>
                <a:schemeClr val="tx2">
                  <a:lumMod val="50000"/>
                </a:schemeClr>
              </a:solidFill>
              <a:cs typeface="2  Badr" pitchFamily="2" charset="-78"/>
            </a:rPr>
            <a:t>-</a:t>
          </a:r>
          <a:r>
            <a:rPr lang="ar-SA" sz="2800" b="1" kern="1200" dirty="0" smtClean="0">
              <a:solidFill>
                <a:schemeClr val="tx2">
                  <a:lumMod val="50000"/>
                </a:schemeClr>
              </a:solidFill>
              <a:cs typeface="2  Badr" pitchFamily="2" charset="-78"/>
            </a:rPr>
            <a:t> اين </a:t>
          </a:r>
          <a:r>
            <a:rPr lang="fa-IR" sz="2800" b="1" kern="1200" dirty="0" smtClean="0">
              <a:solidFill>
                <a:schemeClr val="tx2">
                  <a:lumMod val="50000"/>
                </a:schemeClr>
              </a:solidFill>
              <a:cs typeface="2  Badr" pitchFamily="2" charset="-78"/>
            </a:rPr>
            <a:t>-</a:t>
          </a:r>
          <a:r>
            <a:rPr lang="ar-SA" sz="2800" b="1" kern="1200" dirty="0" smtClean="0">
              <a:solidFill>
                <a:schemeClr val="tx2">
                  <a:lumMod val="50000"/>
                </a:schemeClr>
              </a:solidFill>
              <a:cs typeface="2  Badr" pitchFamily="2" charset="-78"/>
            </a:rPr>
            <a:t> ان</a:t>
          </a:r>
          <a:r>
            <a:rPr lang="fa-IR" sz="2800" b="1" kern="1200" dirty="0" smtClean="0">
              <a:solidFill>
                <a:schemeClr val="tx2">
                  <a:lumMod val="50000"/>
                </a:schemeClr>
              </a:solidFill>
              <a:cs typeface="2  Badr" pitchFamily="2" charset="-78"/>
            </a:rPr>
            <a:t>ّ</a:t>
          </a:r>
          <a:r>
            <a:rPr lang="ar-SA" sz="2800" b="1" kern="1200" dirty="0" smtClean="0">
              <a:solidFill>
                <a:schemeClr val="tx2">
                  <a:lumMod val="50000"/>
                </a:schemeClr>
              </a:solidFill>
              <a:cs typeface="2  Badr" pitchFamily="2" charset="-78"/>
            </a:rPr>
            <a:t>ى </a:t>
          </a:r>
          <a:r>
            <a:rPr lang="fa-IR" sz="2800" b="1" kern="1200" dirty="0" smtClean="0">
              <a:solidFill>
                <a:schemeClr val="tx2">
                  <a:lumMod val="50000"/>
                </a:schemeClr>
              </a:solidFill>
              <a:cs typeface="2  Badr" pitchFamily="2" charset="-78"/>
            </a:rPr>
            <a:t>-</a:t>
          </a:r>
          <a:r>
            <a:rPr lang="ar-SA" sz="2800" b="1" kern="1200" dirty="0" smtClean="0">
              <a:solidFill>
                <a:schemeClr val="tx2">
                  <a:lumMod val="50000"/>
                </a:schemeClr>
              </a:solidFill>
              <a:cs typeface="2  Badr" pitchFamily="2" charset="-78"/>
            </a:rPr>
            <a:t> حيثما </a:t>
          </a:r>
          <a:r>
            <a:rPr lang="fa-IR" sz="2800" b="1" kern="1200" dirty="0" smtClean="0">
              <a:solidFill>
                <a:schemeClr val="tx2">
                  <a:lumMod val="50000"/>
                </a:schemeClr>
              </a:solidFill>
              <a:cs typeface="2  Badr" pitchFamily="2" charset="-78"/>
            </a:rPr>
            <a:t>-</a:t>
          </a:r>
          <a:r>
            <a:rPr lang="ar-SA" sz="2800" b="1" kern="1200" dirty="0" smtClean="0">
              <a:solidFill>
                <a:schemeClr val="tx2">
                  <a:lumMod val="50000"/>
                </a:schemeClr>
              </a:solidFill>
              <a:cs typeface="2  Badr" pitchFamily="2" charset="-78"/>
            </a:rPr>
            <a:t> مهما</a:t>
          </a:r>
          <a:r>
            <a:rPr lang="fa-IR" sz="2800" b="1" kern="1200" dirty="0" smtClean="0">
              <a:solidFill>
                <a:schemeClr val="tx2">
                  <a:lumMod val="50000"/>
                </a:schemeClr>
              </a:solidFill>
              <a:cs typeface="2  Badr" pitchFamily="2" charset="-78"/>
            </a:rPr>
            <a:t> </a:t>
          </a:r>
          <a:endParaRPr lang="fa-IR" sz="2800" b="1" kern="1200" dirty="0">
            <a:solidFill>
              <a:schemeClr val="tx2">
                <a:lumMod val="50000"/>
              </a:schemeClr>
            </a:solidFill>
            <a:cs typeface="2  Badr" pitchFamily="2" charset="-78"/>
          </a:endParaRPr>
        </a:p>
      </dsp:txBody>
      <dsp:txXfrm>
        <a:off x="405968" y="2416273"/>
        <a:ext cx="3506903" cy="1786058"/>
      </dsp:txXfrm>
    </dsp:sp>
  </dsp:spTree>
</dgm:drawing>
</file>

<file path=ppt/diagrams/drawing10.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D5718F4D-EFC3-4C36-8023-503D23D582D5}" macro="" textlink="">
      <dsp:nvSpPr>
        <dsp:cNvPr id="0" name=""/>
        <dsp:cNvSpPr/>
      </dsp:nvSpPr>
      <dsp:spPr>
        <a:xfrm>
          <a:off x="6999507" y="1578280"/>
          <a:ext cx="1644490" cy="1401042"/>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100000"/>
            </a:lnSpc>
            <a:spcBef>
              <a:spcPct val="0"/>
            </a:spcBef>
            <a:spcAft>
              <a:spcPts val="0"/>
            </a:spcAft>
          </a:pPr>
          <a:r>
            <a:rPr lang="fa-IR" sz="2400" b="1" kern="1200" dirty="0" smtClean="0">
              <a:solidFill>
                <a:schemeClr val="tx2">
                  <a:lumMod val="50000"/>
                </a:schemeClr>
              </a:solidFill>
              <a:cs typeface="2  Badr" pitchFamily="2" charset="-78"/>
            </a:rPr>
            <a:t>افعال المدح و الذم:</a:t>
          </a:r>
          <a:endParaRPr lang="fa-IR" sz="2400" b="1" kern="1200" dirty="0">
            <a:solidFill>
              <a:schemeClr val="tx2">
                <a:lumMod val="50000"/>
              </a:schemeClr>
            </a:solidFill>
            <a:cs typeface="2  Badr" pitchFamily="2" charset="-78"/>
          </a:endParaRPr>
        </a:p>
      </dsp:txBody>
      <dsp:txXfrm>
        <a:off x="6999507" y="1578280"/>
        <a:ext cx="1644490" cy="1401042"/>
      </dsp:txXfrm>
    </dsp:sp>
    <dsp:sp modelId="{FD834082-93CB-4E15-B13F-CE68DB637561}" macro="" textlink="">
      <dsp:nvSpPr>
        <dsp:cNvPr id="0" name=""/>
        <dsp:cNvSpPr/>
      </dsp:nvSpPr>
      <dsp:spPr>
        <a:xfrm rot="15351173">
          <a:off x="5840098" y="1347005"/>
          <a:ext cx="1863384" cy="56721"/>
        </a:xfrm>
        <a:custGeom>
          <a:avLst/>
          <a:gdLst/>
          <a:ahLst/>
          <a:cxnLst/>
          <a:rect l="0" t="0" r="0" b="0"/>
          <a:pathLst>
            <a:path>
              <a:moveTo>
                <a:pt x="0" y="28360"/>
              </a:moveTo>
              <a:lnTo>
                <a:pt x="1863384" y="2836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rtl="1">
            <a:lnSpc>
              <a:spcPct val="90000"/>
            </a:lnSpc>
            <a:spcBef>
              <a:spcPct val="0"/>
            </a:spcBef>
            <a:spcAft>
              <a:spcPct val="35000"/>
            </a:spcAft>
          </a:pPr>
          <a:endParaRPr lang="fa-IR" sz="700" kern="1200"/>
        </a:p>
      </dsp:txBody>
      <dsp:txXfrm rot="15351173">
        <a:off x="6725205" y="1328782"/>
        <a:ext cx="93169" cy="93169"/>
      </dsp:txXfrm>
    </dsp:sp>
    <dsp:sp modelId="{6907C3DB-80FB-40F9-A2C0-EF25A0771AA1}" macro="" textlink="">
      <dsp:nvSpPr>
        <dsp:cNvPr id="0" name=""/>
        <dsp:cNvSpPr/>
      </dsp:nvSpPr>
      <dsp:spPr>
        <a:xfrm>
          <a:off x="2698734" y="217185"/>
          <a:ext cx="3845338" cy="509492"/>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1" kern="1200" baseline="0" dirty="0" smtClean="0">
              <a:solidFill>
                <a:schemeClr val="tx2">
                  <a:lumMod val="50000"/>
                </a:schemeClr>
              </a:solidFill>
              <a:cs typeface="2  Badr" pitchFamily="2" charset="-78"/>
            </a:rPr>
            <a:t>التعریف: افعال وضعت لانشاء مدح او ذم</a:t>
          </a:r>
          <a:endParaRPr lang="fa-IR" sz="2400" b="1" kern="1200" baseline="0" dirty="0">
            <a:solidFill>
              <a:schemeClr val="tx2">
                <a:lumMod val="50000"/>
              </a:schemeClr>
            </a:solidFill>
            <a:cs typeface="2  Badr" pitchFamily="2" charset="-78"/>
          </a:endParaRPr>
        </a:p>
      </dsp:txBody>
      <dsp:txXfrm>
        <a:off x="2698734" y="217185"/>
        <a:ext cx="3845338" cy="509492"/>
      </dsp:txXfrm>
    </dsp:sp>
    <dsp:sp modelId="{4613C297-786D-4EB3-B6EF-2D60B64C4DE8}" macro="" textlink="">
      <dsp:nvSpPr>
        <dsp:cNvPr id="0" name=""/>
        <dsp:cNvSpPr/>
      </dsp:nvSpPr>
      <dsp:spPr>
        <a:xfrm rot="13788091">
          <a:off x="6201323" y="1879923"/>
          <a:ext cx="970179" cy="56721"/>
        </a:xfrm>
        <a:custGeom>
          <a:avLst/>
          <a:gdLst/>
          <a:ahLst/>
          <a:cxnLst/>
          <a:rect l="0" t="0" r="0" b="0"/>
          <a:pathLst>
            <a:path>
              <a:moveTo>
                <a:pt x="0" y="28360"/>
              </a:moveTo>
              <a:lnTo>
                <a:pt x="970179" y="2836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3788091">
        <a:off x="6662158" y="1884029"/>
        <a:ext cx="48508" cy="48508"/>
      </dsp:txXfrm>
    </dsp:sp>
    <dsp:sp modelId="{5192C8F8-4126-47B0-9789-EBD8D48C5ABA}" macro="" textlink="">
      <dsp:nvSpPr>
        <dsp:cNvPr id="0" name=""/>
        <dsp:cNvSpPr/>
      </dsp:nvSpPr>
      <dsp:spPr>
        <a:xfrm>
          <a:off x="5423888" y="1212423"/>
          <a:ext cx="949429" cy="650686"/>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1" kern="1200" baseline="0" dirty="0" smtClean="0">
              <a:solidFill>
                <a:schemeClr val="tx2">
                  <a:lumMod val="50000"/>
                </a:schemeClr>
              </a:solidFill>
              <a:cs typeface="2  Badr" pitchFamily="2" charset="-78"/>
            </a:rPr>
            <a:t>انواعهما:</a:t>
          </a:r>
          <a:endParaRPr lang="fa-IR" sz="2400" b="1" kern="1200" baseline="0" dirty="0">
            <a:solidFill>
              <a:schemeClr val="tx2">
                <a:lumMod val="50000"/>
              </a:schemeClr>
            </a:solidFill>
            <a:cs typeface="2  Badr" pitchFamily="2" charset="-78"/>
          </a:endParaRPr>
        </a:p>
      </dsp:txBody>
      <dsp:txXfrm>
        <a:off x="5423888" y="1212423"/>
        <a:ext cx="949429" cy="650686"/>
      </dsp:txXfrm>
    </dsp:sp>
    <dsp:sp modelId="{C0D79DC2-582A-44AA-8038-19B9E3CCFAE3}" macro="" textlink="">
      <dsp:nvSpPr>
        <dsp:cNvPr id="0" name=""/>
        <dsp:cNvSpPr/>
      </dsp:nvSpPr>
      <dsp:spPr>
        <a:xfrm rot="12306975">
          <a:off x="4772489" y="1364300"/>
          <a:ext cx="683722" cy="56721"/>
        </a:xfrm>
        <a:custGeom>
          <a:avLst/>
          <a:gdLst/>
          <a:ahLst/>
          <a:cxnLst/>
          <a:rect l="0" t="0" r="0" b="0"/>
          <a:pathLst>
            <a:path>
              <a:moveTo>
                <a:pt x="0" y="28360"/>
              </a:moveTo>
              <a:lnTo>
                <a:pt x="683722" y="2836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2306975">
        <a:off x="5097257" y="1375568"/>
        <a:ext cx="34186" cy="34186"/>
      </dsp:txXfrm>
    </dsp:sp>
    <dsp:sp modelId="{FE872590-06F3-4BA6-BE5E-E563CB485A36}" macro="" textlink="">
      <dsp:nvSpPr>
        <dsp:cNvPr id="0" name=""/>
        <dsp:cNvSpPr/>
      </dsp:nvSpPr>
      <dsp:spPr>
        <a:xfrm>
          <a:off x="2393782" y="972773"/>
          <a:ext cx="2411030" cy="549565"/>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1" kern="1200" baseline="0" dirty="0" smtClean="0">
              <a:solidFill>
                <a:schemeClr val="tx2">
                  <a:lumMod val="50000"/>
                </a:schemeClr>
              </a:solidFill>
              <a:cs typeface="2  Badr" pitchFamily="2" charset="-78"/>
            </a:rPr>
            <a:t>للمدح: نعم، حبَّ</a:t>
          </a:r>
          <a:endParaRPr lang="fa-IR" sz="2400" b="1" kern="1200" baseline="0" dirty="0">
            <a:solidFill>
              <a:schemeClr val="tx2">
                <a:lumMod val="50000"/>
              </a:schemeClr>
            </a:solidFill>
            <a:cs typeface="2  Badr" pitchFamily="2" charset="-78"/>
          </a:endParaRPr>
        </a:p>
      </dsp:txBody>
      <dsp:txXfrm>
        <a:off x="2393782" y="972773"/>
        <a:ext cx="2411030" cy="549565"/>
      </dsp:txXfrm>
    </dsp:sp>
    <dsp:sp modelId="{23709BB3-E8F8-4DC3-A448-8ADC4967A68D}" macro="" textlink="">
      <dsp:nvSpPr>
        <dsp:cNvPr id="0" name=""/>
        <dsp:cNvSpPr/>
      </dsp:nvSpPr>
      <dsp:spPr>
        <a:xfrm rot="9106566">
          <a:off x="4750025" y="1678817"/>
          <a:ext cx="716453" cy="56721"/>
        </a:xfrm>
        <a:custGeom>
          <a:avLst/>
          <a:gdLst/>
          <a:ahLst/>
          <a:cxnLst/>
          <a:rect l="0" t="0" r="0" b="0"/>
          <a:pathLst>
            <a:path>
              <a:moveTo>
                <a:pt x="0" y="28360"/>
              </a:moveTo>
              <a:lnTo>
                <a:pt x="716453" y="2836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9106566">
        <a:off x="5090341" y="1689267"/>
        <a:ext cx="35822" cy="35822"/>
      </dsp:txXfrm>
    </dsp:sp>
    <dsp:sp modelId="{3195BCAD-857B-46CF-B6C3-9AB14E8C189D}" macro="" textlink="">
      <dsp:nvSpPr>
        <dsp:cNvPr id="0" name=""/>
        <dsp:cNvSpPr/>
      </dsp:nvSpPr>
      <dsp:spPr>
        <a:xfrm>
          <a:off x="2414520" y="1612633"/>
          <a:ext cx="2378095" cy="527914"/>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1" kern="1200" baseline="0" dirty="0" smtClean="0">
              <a:solidFill>
                <a:schemeClr val="tx2">
                  <a:lumMod val="50000"/>
                </a:schemeClr>
              </a:solidFill>
              <a:cs typeface="2  Badr" pitchFamily="2" charset="-78"/>
            </a:rPr>
            <a:t>للذمّ: بئس، ساء، لاحبَّ</a:t>
          </a:r>
          <a:endParaRPr lang="fa-IR" sz="2400" b="1" kern="1200" baseline="0" dirty="0">
            <a:solidFill>
              <a:schemeClr val="tx2">
                <a:lumMod val="50000"/>
              </a:schemeClr>
            </a:solidFill>
            <a:cs typeface="2  Badr" pitchFamily="2" charset="-78"/>
          </a:endParaRPr>
        </a:p>
      </dsp:txBody>
      <dsp:txXfrm>
        <a:off x="2414520" y="1612633"/>
        <a:ext cx="2378095" cy="527914"/>
      </dsp:txXfrm>
    </dsp:sp>
    <dsp:sp modelId="{0940D770-B205-42BD-B3A5-E2FB054A277B}" macro="" textlink="">
      <dsp:nvSpPr>
        <dsp:cNvPr id="0" name=""/>
        <dsp:cNvSpPr/>
      </dsp:nvSpPr>
      <dsp:spPr>
        <a:xfrm rot="6724232">
          <a:off x="6210351" y="2782026"/>
          <a:ext cx="1147239" cy="56721"/>
        </a:xfrm>
        <a:custGeom>
          <a:avLst/>
          <a:gdLst/>
          <a:ahLst/>
          <a:cxnLst/>
          <a:rect l="0" t="0" r="0" b="0"/>
          <a:pathLst>
            <a:path>
              <a:moveTo>
                <a:pt x="0" y="28360"/>
              </a:moveTo>
              <a:lnTo>
                <a:pt x="1147239" y="2836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6724232">
        <a:off x="6755290" y="2781706"/>
        <a:ext cx="57361" cy="57361"/>
      </dsp:txXfrm>
    </dsp:sp>
    <dsp:sp modelId="{46F7B59E-22EA-4BAF-BDD7-357EFD5430CE}" macro="" textlink="">
      <dsp:nvSpPr>
        <dsp:cNvPr id="0" name=""/>
        <dsp:cNvSpPr/>
      </dsp:nvSpPr>
      <dsp:spPr>
        <a:xfrm>
          <a:off x="5250139" y="2715988"/>
          <a:ext cx="1318296" cy="1251970"/>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rtl="1">
            <a:lnSpc>
              <a:spcPct val="90000"/>
            </a:lnSpc>
            <a:spcBef>
              <a:spcPct val="0"/>
            </a:spcBef>
            <a:spcAft>
              <a:spcPct val="35000"/>
            </a:spcAft>
          </a:pPr>
          <a:r>
            <a:rPr lang="fa-IR" sz="2600" b="1" kern="1200" baseline="0" dirty="0" smtClean="0">
              <a:solidFill>
                <a:schemeClr val="tx2">
                  <a:lumMod val="50000"/>
                </a:schemeClr>
              </a:solidFill>
              <a:cs typeface="2  Badr" pitchFamily="2" charset="-78"/>
            </a:rPr>
            <a:t>عَمَلُهما: یرفع فاعلاً...</a:t>
          </a:r>
          <a:endParaRPr lang="fa-IR" sz="2600" b="1" kern="1200" baseline="0" dirty="0">
            <a:solidFill>
              <a:schemeClr val="tx2">
                <a:lumMod val="50000"/>
              </a:schemeClr>
            </a:solidFill>
            <a:cs typeface="2  Badr" pitchFamily="2" charset="-78"/>
          </a:endParaRPr>
        </a:p>
      </dsp:txBody>
      <dsp:txXfrm>
        <a:off x="5250139" y="2715988"/>
        <a:ext cx="1318296" cy="1251970"/>
      </dsp:txXfrm>
    </dsp:sp>
    <dsp:sp modelId="{46131604-8AEA-4393-B3DB-A043BE5CB580}" macro="" textlink="">
      <dsp:nvSpPr>
        <dsp:cNvPr id="0" name=""/>
        <dsp:cNvSpPr/>
      </dsp:nvSpPr>
      <dsp:spPr>
        <a:xfrm rot="13346119">
          <a:off x="4377619" y="2974875"/>
          <a:ext cx="1004027" cy="56721"/>
        </a:xfrm>
        <a:custGeom>
          <a:avLst/>
          <a:gdLst/>
          <a:ahLst/>
          <a:cxnLst/>
          <a:rect l="0" t="0" r="0" b="0"/>
          <a:pathLst>
            <a:path>
              <a:moveTo>
                <a:pt x="0" y="28360"/>
              </a:moveTo>
              <a:lnTo>
                <a:pt x="1004027" y="2836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3346119">
        <a:off x="4854532" y="2978135"/>
        <a:ext cx="50201" cy="50201"/>
      </dsp:txXfrm>
    </dsp:sp>
    <dsp:sp modelId="{E4E311FD-D9D8-4DB1-98D3-5CCD33478073}" macro="" textlink="">
      <dsp:nvSpPr>
        <dsp:cNvPr id="0" name=""/>
        <dsp:cNvSpPr/>
      </dsp:nvSpPr>
      <dsp:spPr>
        <a:xfrm>
          <a:off x="1386710" y="2389715"/>
          <a:ext cx="3122416" cy="549565"/>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b="1" kern="1200" baseline="0" dirty="0" smtClean="0">
              <a:solidFill>
                <a:schemeClr val="tx2">
                  <a:lumMod val="50000"/>
                </a:schemeClr>
              </a:solidFill>
              <a:cs typeface="2  Badr" pitchFamily="2" charset="-78"/>
            </a:rPr>
            <a:t>معرفاً باللام</a:t>
          </a:r>
          <a:endParaRPr lang="fa-IR" sz="2800" b="1" kern="1200" baseline="0" dirty="0">
            <a:solidFill>
              <a:schemeClr val="tx2">
                <a:lumMod val="50000"/>
              </a:schemeClr>
            </a:solidFill>
            <a:cs typeface="2  Badr" pitchFamily="2" charset="-78"/>
          </a:endParaRPr>
        </a:p>
      </dsp:txBody>
      <dsp:txXfrm>
        <a:off x="1386710" y="2389715"/>
        <a:ext cx="3122416" cy="549565"/>
      </dsp:txXfrm>
    </dsp:sp>
    <dsp:sp modelId="{E1F923A1-44F0-47C2-AC95-11F42F0DA755}" macro="" textlink="">
      <dsp:nvSpPr>
        <dsp:cNvPr id="0" name=""/>
        <dsp:cNvSpPr/>
      </dsp:nvSpPr>
      <dsp:spPr>
        <a:xfrm rot="10732532">
          <a:off x="4509055" y="3320884"/>
          <a:ext cx="741154" cy="56721"/>
        </a:xfrm>
        <a:custGeom>
          <a:avLst/>
          <a:gdLst/>
          <a:ahLst/>
          <a:cxnLst/>
          <a:rect l="0" t="0" r="0" b="0"/>
          <a:pathLst>
            <a:path>
              <a:moveTo>
                <a:pt x="0" y="28360"/>
              </a:moveTo>
              <a:lnTo>
                <a:pt x="741154" y="2836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732532">
        <a:off x="4861104" y="3330716"/>
        <a:ext cx="37057" cy="37057"/>
      </dsp:txXfrm>
    </dsp:sp>
    <dsp:sp modelId="{3A44FE8C-6678-40CE-AC21-ADB1560EB3CC}" macro="" textlink="">
      <dsp:nvSpPr>
        <dsp:cNvPr id="0" name=""/>
        <dsp:cNvSpPr/>
      </dsp:nvSpPr>
      <dsp:spPr>
        <a:xfrm>
          <a:off x="1386710" y="3081735"/>
          <a:ext cx="3122416" cy="549565"/>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b="1" kern="1200" baseline="0" dirty="0" smtClean="0">
              <a:solidFill>
                <a:schemeClr val="tx2">
                  <a:lumMod val="50000"/>
                </a:schemeClr>
              </a:solidFill>
              <a:cs typeface="2  Badr" pitchFamily="2" charset="-78"/>
            </a:rPr>
            <a:t>مضافاً الی معرف باللام</a:t>
          </a:r>
          <a:endParaRPr lang="fa-IR" sz="2800" b="1" kern="1200" baseline="0" dirty="0">
            <a:solidFill>
              <a:schemeClr val="tx2">
                <a:lumMod val="50000"/>
              </a:schemeClr>
            </a:solidFill>
            <a:cs typeface="2  Badr" pitchFamily="2" charset="-78"/>
          </a:endParaRPr>
        </a:p>
      </dsp:txBody>
      <dsp:txXfrm>
        <a:off x="1386710" y="3081735"/>
        <a:ext cx="3122416" cy="549565"/>
      </dsp:txXfrm>
    </dsp:sp>
    <dsp:sp modelId="{A3D6C2AC-F44E-4ED7-801A-3456AA40FCA0}" macro="" textlink="">
      <dsp:nvSpPr>
        <dsp:cNvPr id="0" name=""/>
        <dsp:cNvSpPr/>
      </dsp:nvSpPr>
      <dsp:spPr>
        <a:xfrm rot="8106042">
          <a:off x="4356577" y="3682818"/>
          <a:ext cx="1046112" cy="56721"/>
        </a:xfrm>
        <a:custGeom>
          <a:avLst/>
          <a:gdLst/>
          <a:ahLst/>
          <a:cxnLst/>
          <a:rect l="0" t="0" r="0" b="0"/>
          <a:pathLst>
            <a:path>
              <a:moveTo>
                <a:pt x="0" y="28360"/>
              </a:moveTo>
              <a:lnTo>
                <a:pt x="1046112" y="2836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8106042">
        <a:off x="4853480" y="3685026"/>
        <a:ext cx="52305" cy="52305"/>
      </dsp:txXfrm>
    </dsp:sp>
    <dsp:sp modelId="{DC89FF24-DA07-49E2-8A5A-DE3AD1F557DA}" macro="" textlink="">
      <dsp:nvSpPr>
        <dsp:cNvPr id="0" name=""/>
        <dsp:cNvSpPr/>
      </dsp:nvSpPr>
      <dsp:spPr>
        <a:xfrm>
          <a:off x="1360740" y="3805602"/>
          <a:ext cx="3148386" cy="549565"/>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b="1" kern="1200" baseline="0" dirty="0" smtClean="0">
              <a:solidFill>
                <a:schemeClr val="tx2">
                  <a:lumMod val="50000"/>
                </a:schemeClr>
              </a:solidFill>
              <a:cs typeface="2  Badr" pitchFamily="2" charset="-78"/>
            </a:rPr>
            <a:t>ضمیراً مستتراً مفسَّراً بتمییزٍ</a:t>
          </a:r>
          <a:endParaRPr lang="fa-IR" sz="2800" b="1" kern="1200" baseline="0" dirty="0">
            <a:solidFill>
              <a:schemeClr val="tx2">
                <a:lumMod val="50000"/>
              </a:schemeClr>
            </a:solidFill>
            <a:cs typeface="2  Badr" pitchFamily="2" charset="-78"/>
          </a:endParaRPr>
        </a:p>
      </dsp:txBody>
      <dsp:txXfrm>
        <a:off x="1360740" y="3805602"/>
        <a:ext cx="3148386" cy="549565"/>
      </dsp:txXfrm>
    </dsp:sp>
  </dsp:spTree>
</dgm:drawing>
</file>

<file path=ppt/diagrams/drawing11.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D5718F4D-EFC3-4C36-8023-503D23D582D5}" macro="" textlink="">
      <dsp:nvSpPr>
        <dsp:cNvPr id="0" name=""/>
        <dsp:cNvSpPr/>
      </dsp:nvSpPr>
      <dsp:spPr>
        <a:xfrm>
          <a:off x="6757670" y="1570113"/>
          <a:ext cx="1886327" cy="1032203"/>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100000"/>
            </a:lnSpc>
            <a:spcBef>
              <a:spcPct val="0"/>
            </a:spcBef>
            <a:spcAft>
              <a:spcPts val="0"/>
            </a:spcAft>
          </a:pPr>
          <a:r>
            <a:rPr lang="fa-IR" sz="2400" b="1" kern="1200" dirty="0" smtClean="0">
              <a:solidFill>
                <a:schemeClr val="tx2">
                  <a:lumMod val="50000"/>
                </a:schemeClr>
              </a:solidFill>
              <a:cs typeface="2  Badr" pitchFamily="2" charset="-78"/>
            </a:rPr>
            <a:t>المخصوص</a:t>
          </a:r>
          <a:endParaRPr lang="fa-IR" sz="2400" b="1" kern="1200" dirty="0">
            <a:solidFill>
              <a:schemeClr val="tx2">
                <a:lumMod val="50000"/>
              </a:schemeClr>
            </a:solidFill>
            <a:cs typeface="2  Badr" pitchFamily="2" charset="-78"/>
          </a:endParaRPr>
        </a:p>
      </dsp:txBody>
      <dsp:txXfrm>
        <a:off x="6757670" y="1570113"/>
        <a:ext cx="1886327" cy="1032203"/>
      </dsp:txXfrm>
    </dsp:sp>
    <dsp:sp modelId="{FD834082-93CB-4E15-B13F-CE68DB637561}" macro="" textlink="">
      <dsp:nvSpPr>
        <dsp:cNvPr id="0" name=""/>
        <dsp:cNvSpPr/>
      </dsp:nvSpPr>
      <dsp:spPr>
        <a:xfrm rot="14546174">
          <a:off x="5933782" y="1554362"/>
          <a:ext cx="1126504" cy="65063"/>
        </a:xfrm>
        <a:custGeom>
          <a:avLst/>
          <a:gdLst/>
          <a:ahLst/>
          <a:cxnLst/>
          <a:rect l="0" t="0" r="0" b="0"/>
          <a:pathLst>
            <a:path>
              <a:moveTo>
                <a:pt x="0" y="32531"/>
              </a:moveTo>
              <a:lnTo>
                <a:pt x="1126504" y="3253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4546174">
        <a:off x="6468871" y="1558731"/>
        <a:ext cx="56325" cy="56325"/>
      </dsp:txXfrm>
    </dsp:sp>
    <dsp:sp modelId="{6907C3DB-80FB-40F9-A2C0-EF25A0771AA1}" macro="" textlink="">
      <dsp:nvSpPr>
        <dsp:cNvPr id="0" name=""/>
        <dsp:cNvSpPr/>
      </dsp:nvSpPr>
      <dsp:spPr>
        <a:xfrm>
          <a:off x="1825568" y="795363"/>
          <a:ext cx="4410829" cy="584418"/>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1" kern="1200" baseline="0" dirty="0" smtClean="0">
              <a:solidFill>
                <a:schemeClr val="tx2">
                  <a:lumMod val="50000"/>
                </a:schemeClr>
              </a:solidFill>
              <a:cs typeface="2  Badr" pitchFamily="2" charset="-78"/>
            </a:rPr>
            <a:t>... ثم یذکر المخصوص مطابقاً للفاعل</a:t>
          </a:r>
          <a:endParaRPr lang="fa-IR" sz="2400" b="1" kern="1200" baseline="0" dirty="0">
            <a:solidFill>
              <a:schemeClr val="tx2">
                <a:lumMod val="50000"/>
              </a:schemeClr>
            </a:solidFill>
            <a:cs typeface="2  Badr" pitchFamily="2" charset="-78"/>
          </a:endParaRPr>
        </a:p>
      </dsp:txBody>
      <dsp:txXfrm>
        <a:off x="1825568" y="795363"/>
        <a:ext cx="4410829" cy="584418"/>
      </dsp:txXfrm>
    </dsp:sp>
    <dsp:sp modelId="{4613C297-786D-4EB3-B6EF-2D60B64C4DE8}" macro="" textlink="">
      <dsp:nvSpPr>
        <dsp:cNvPr id="0" name=""/>
        <dsp:cNvSpPr/>
      </dsp:nvSpPr>
      <dsp:spPr>
        <a:xfrm rot="8236663">
          <a:off x="5911018" y="2384820"/>
          <a:ext cx="976164" cy="65063"/>
        </a:xfrm>
        <a:custGeom>
          <a:avLst/>
          <a:gdLst/>
          <a:ahLst/>
          <a:cxnLst/>
          <a:rect l="0" t="0" r="0" b="0"/>
          <a:pathLst>
            <a:path>
              <a:moveTo>
                <a:pt x="0" y="32531"/>
              </a:moveTo>
              <a:lnTo>
                <a:pt x="976164" y="3253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8236663">
        <a:off x="6374696" y="2392947"/>
        <a:ext cx="48808" cy="48808"/>
      </dsp:txXfrm>
    </dsp:sp>
    <dsp:sp modelId="{5192C8F8-4126-47B0-9789-EBD8D48C5ABA}" macro="" textlink="">
      <dsp:nvSpPr>
        <dsp:cNvPr id="0" name=""/>
        <dsp:cNvSpPr/>
      </dsp:nvSpPr>
      <dsp:spPr>
        <a:xfrm>
          <a:off x="4951479" y="2375301"/>
          <a:ext cx="1089051" cy="746375"/>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1" kern="1200" baseline="0" dirty="0" smtClean="0">
              <a:solidFill>
                <a:schemeClr val="tx2">
                  <a:lumMod val="50000"/>
                </a:schemeClr>
              </a:solidFill>
              <a:cs typeface="2  Badr" pitchFamily="2" charset="-78"/>
            </a:rPr>
            <a:t>اعرابه:</a:t>
          </a:r>
          <a:endParaRPr lang="fa-IR" sz="2400" b="1" kern="1200" baseline="0" dirty="0">
            <a:solidFill>
              <a:schemeClr val="tx2">
                <a:lumMod val="50000"/>
              </a:schemeClr>
            </a:solidFill>
            <a:cs typeface="2  Badr" pitchFamily="2" charset="-78"/>
          </a:endParaRPr>
        </a:p>
      </dsp:txBody>
      <dsp:txXfrm>
        <a:off x="4951479" y="2375301"/>
        <a:ext cx="1089051" cy="746375"/>
      </dsp:txXfrm>
    </dsp:sp>
    <dsp:sp modelId="{C0D79DC2-582A-44AA-8038-19B9E3CCFAE3}" macro="" textlink="">
      <dsp:nvSpPr>
        <dsp:cNvPr id="0" name=""/>
        <dsp:cNvSpPr/>
      </dsp:nvSpPr>
      <dsp:spPr>
        <a:xfrm rot="13641745">
          <a:off x="4072241" y="2330342"/>
          <a:ext cx="1048359" cy="65063"/>
        </a:xfrm>
        <a:custGeom>
          <a:avLst/>
          <a:gdLst/>
          <a:ahLst/>
          <a:cxnLst/>
          <a:rect l="0" t="0" r="0" b="0"/>
          <a:pathLst>
            <a:path>
              <a:moveTo>
                <a:pt x="0" y="32531"/>
              </a:moveTo>
              <a:lnTo>
                <a:pt x="1048359" y="3253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3641745">
        <a:off x="4570212" y="2336665"/>
        <a:ext cx="52417" cy="52417"/>
      </dsp:txXfrm>
    </dsp:sp>
    <dsp:sp modelId="{FE872590-06F3-4BA6-BE5E-E563CB485A36}" macro="" textlink="">
      <dsp:nvSpPr>
        <dsp:cNvPr id="0" name=""/>
        <dsp:cNvSpPr/>
      </dsp:nvSpPr>
      <dsp:spPr>
        <a:xfrm>
          <a:off x="1475770" y="1662067"/>
          <a:ext cx="2765593" cy="630384"/>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b="1" kern="1200" baseline="0" dirty="0" smtClean="0">
              <a:solidFill>
                <a:schemeClr val="tx2">
                  <a:lumMod val="50000"/>
                </a:schemeClr>
              </a:solidFill>
              <a:cs typeface="2  Badr" pitchFamily="2" charset="-78"/>
            </a:rPr>
            <a:t>یجعل مبتدءً مقدم الخبر</a:t>
          </a:r>
          <a:endParaRPr lang="fa-IR" sz="2800" b="1" kern="1200" baseline="0" dirty="0">
            <a:solidFill>
              <a:schemeClr val="tx2">
                <a:lumMod val="50000"/>
              </a:schemeClr>
            </a:solidFill>
            <a:cs typeface="2  Badr" pitchFamily="2" charset="-78"/>
          </a:endParaRPr>
        </a:p>
      </dsp:txBody>
      <dsp:txXfrm>
        <a:off x="1475770" y="1662067"/>
        <a:ext cx="2765593" cy="630384"/>
      </dsp:txXfrm>
    </dsp:sp>
    <dsp:sp modelId="{23709BB3-E8F8-4DC3-A448-8ADC4967A68D}" macro="" textlink="">
      <dsp:nvSpPr>
        <dsp:cNvPr id="0" name=""/>
        <dsp:cNvSpPr/>
      </dsp:nvSpPr>
      <dsp:spPr>
        <a:xfrm rot="11035536">
          <a:off x="4226522" y="2691112"/>
          <a:ext cx="725808" cy="65063"/>
        </a:xfrm>
        <a:custGeom>
          <a:avLst/>
          <a:gdLst/>
          <a:ahLst/>
          <a:cxnLst/>
          <a:rect l="0" t="0" r="0" b="0"/>
          <a:pathLst>
            <a:path>
              <a:moveTo>
                <a:pt x="0" y="32531"/>
              </a:moveTo>
              <a:lnTo>
                <a:pt x="725808" y="3253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1035536">
        <a:off x="4571281" y="2705499"/>
        <a:ext cx="36290" cy="36290"/>
      </dsp:txXfrm>
    </dsp:sp>
    <dsp:sp modelId="{3195BCAD-857B-46CF-B6C3-9AB14E8C189D}" macro="" textlink="">
      <dsp:nvSpPr>
        <dsp:cNvPr id="0" name=""/>
        <dsp:cNvSpPr/>
      </dsp:nvSpPr>
      <dsp:spPr>
        <a:xfrm>
          <a:off x="1499557" y="2396025"/>
          <a:ext cx="2727815" cy="605548"/>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b="1" kern="1200" baseline="0" dirty="0" smtClean="0">
              <a:solidFill>
                <a:schemeClr val="tx2">
                  <a:lumMod val="50000"/>
                </a:schemeClr>
              </a:solidFill>
              <a:cs typeface="2  Badr" pitchFamily="2" charset="-78"/>
            </a:rPr>
            <a:t>او خبراً محذوف المبتداء</a:t>
          </a:r>
          <a:endParaRPr lang="fa-IR" sz="2800" b="1" kern="1200" baseline="0" dirty="0">
            <a:solidFill>
              <a:schemeClr val="tx2">
                <a:lumMod val="50000"/>
              </a:schemeClr>
            </a:solidFill>
            <a:cs typeface="2  Badr" pitchFamily="2" charset="-78"/>
          </a:endParaRPr>
        </a:p>
      </dsp:txBody>
      <dsp:txXfrm>
        <a:off x="1499557" y="2396025"/>
        <a:ext cx="2727815" cy="605548"/>
      </dsp:txXfrm>
    </dsp:sp>
    <dsp:sp modelId="{69AB510F-0D43-4476-90AA-E655458D7477}" macro="" textlink="">
      <dsp:nvSpPr>
        <dsp:cNvPr id="0" name=""/>
        <dsp:cNvSpPr/>
      </dsp:nvSpPr>
      <dsp:spPr>
        <a:xfrm rot="8265470">
          <a:off x="4086050" y="3050264"/>
          <a:ext cx="994568" cy="65063"/>
        </a:xfrm>
        <a:custGeom>
          <a:avLst/>
          <a:gdLst/>
          <a:ahLst/>
          <a:cxnLst/>
          <a:rect l="0" t="0" r="0" b="0"/>
          <a:pathLst>
            <a:path>
              <a:moveTo>
                <a:pt x="0" y="32531"/>
              </a:moveTo>
              <a:lnTo>
                <a:pt x="994568" y="3253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8265470">
        <a:off x="4558470" y="3057931"/>
        <a:ext cx="49728" cy="49728"/>
      </dsp:txXfrm>
    </dsp:sp>
    <dsp:sp modelId="{CE094A60-740E-413B-B0F4-D3B79D3C4810}" macro="" textlink="">
      <dsp:nvSpPr>
        <dsp:cNvPr id="0" name=""/>
        <dsp:cNvSpPr/>
      </dsp:nvSpPr>
      <dsp:spPr>
        <a:xfrm>
          <a:off x="1487374" y="3114328"/>
          <a:ext cx="2727815" cy="605548"/>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b="1" kern="1200" baseline="0" dirty="0" smtClean="0">
              <a:solidFill>
                <a:schemeClr val="tx2">
                  <a:lumMod val="50000"/>
                </a:schemeClr>
              </a:solidFill>
              <a:cs typeface="2  Badr" pitchFamily="2" charset="-78"/>
            </a:rPr>
            <a:t>او خبراً محذوف المبتداء</a:t>
          </a:r>
          <a:endParaRPr lang="fa-IR" sz="2800" b="1" kern="1200" baseline="0" dirty="0">
            <a:solidFill>
              <a:schemeClr val="tx2">
                <a:lumMod val="50000"/>
              </a:schemeClr>
            </a:solidFill>
            <a:cs typeface="2  Badr" pitchFamily="2" charset="-78"/>
          </a:endParaRPr>
        </a:p>
      </dsp:txBody>
      <dsp:txXfrm>
        <a:off x="1487374" y="3114328"/>
        <a:ext cx="2727815" cy="605548"/>
      </dsp:txXfrm>
    </dsp:sp>
  </dsp:spTree>
</dgm:drawing>
</file>

<file path=ppt/diagrams/drawing12.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Tree>
</dgm:drawing>
</file>

<file path=ppt/diagrams/drawing13.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Tree>
</dgm:drawing>
</file>

<file path=ppt/diagrams/drawing14.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Tree>
</dgm:drawing>
</file>

<file path=ppt/diagrams/drawing15.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Tree>
</dgm:drawing>
</file>

<file path=ppt/diagrams/drawing16.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D5718F4D-EFC3-4C36-8023-503D23D582D5}" macro="" textlink="">
      <dsp:nvSpPr>
        <dsp:cNvPr id="0" name=""/>
        <dsp:cNvSpPr/>
      </dsp:nvSpPr>
      <dsp:spPr>
        <a:xfrm>
          <a:off x="7169884" y="1338965"/>
          <a:ext cx="1474094" cy="2267909"/>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rtl="1">
            <a:lnSpc>
              <a:spcPct val="100000"/>
            </a:lnSpc>
            <a:spcBef>
              <a:spcPct val="0"/>
            </a:spcBef>
            <a:spcAft>
              <a:spcPts val="0"/>
            </a:spcAft>
          </a:pPr>
          <a:r>
            <a:rPr lang="fa-IR" sz="4000" b="0" kern="1200" dirty="0" smtClean="0">
              <a:solidFill>
                <a:schemeClr val="tx2">
                  <a:lumMod val="50000"/>
                </a:schemeClr>
              </a:solidFill>
              <a:cs typeface="2  Badr" pitchFamily="2" charset="-78"/>
            </a:rPr>
            <a:t>افعال القلوب</a:t>
          </a:r>
          <a:endParaRPr lang="fa-IR" sz="4000" b="0" kern="1200" dirty="0">
            <a:solidFill>
              <a:schemeClr val="tx2">
                <a:lumMod val="50000"/>
              </a:schemeClr>
            </a:solidFill>
            <a:cs typeface="2  Badr" pitchFamily="2" charset="-78"/>
          </a:endParaRPr>
        </a:p>
      </dsp:txBody>
      <dsp:txXfrm>
        <a:off x="7169884" y="1338965"/>
        <a:ext cx="1474094" cy="2267909"/>
      </dsp:txXfrm>
    </dsp:sp>
    <dsp:sp modelId="{FD834082-93CB-4E15-B13F-CE68DB637561}" macro="" textlink="">
      <dsp:nvSpPr>
        <dsp:cNvPr id="0" name=""/>
        <dsp:cNvSpPr/>
      </dsp:nvSpPr>
      <dsp:spPr>
        <a:xfrm rot="14900531">
          <a:off x="5822005" y="1519356"/>
          <a:ext cx="1969053" cy="77080"/>
        </a:xfrm>
        <a:custGeom>
          <a:avLst/>
          <a:gdLst/>
          <a:ahLst/>
          <a:cxnLst/>
          <a:rect l="0" t="0" r="0" b="0"/>
          <a:pathLst>
            <a:path>
              <a:moveTo>
                <a:pt x="0" y="38540"/>
              </a:moveTo>
              <a:lnTo>
                <a:pt x="1969053" y="3854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rtl="1">
            <a:lnSpc>
              <a:spcPct val="90000"/>
            </a:lnSpc>
            <a:spcBef>
              <a:spcPct val="0"/>
            </a:spcBef>
            <a:spcAft>
              <a:spcPct val="35000"/>
            </a:spcAft>
          </a:pPr>
          <a:endParaRPr lang="fa-IR" sz="700" kern="1200"/>
        </a:p>
      </dsp:txBody>
      <dsp:txXfrm rot="14900531">
        <a:off x="6757305" y="1508669"/>
        <a:ext cx="98452" cy="98452"/>
      </dsp:txXfrm>
    </dsp:sp>
    <dsp:sp modelId="{6907C3DB-80FB-40F9-A2C0-EF25A0771AA1}" macro="" textlink="">
      <dsp:nvSpPr>
        <dsp:cNvPr id="0" name=""/>
        <dsp:cNvSpPr/>
      </dsp:nvSpPr>
      <dsp:spPr>
        <a:xfrm>
          <a:off x="1217703" y="296694"/>
          <a:ext cx="5225477" cy="692356"/>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1" kern="1200" baseline="0" dirty="0" smtClean="0">
              <a:solidFill>
                <a:schemeClr val="tx2">
                  <a:lumMod val="50000"/>
                </a:schemeClr>
              </a:solidFill>
              <a:cs typeface="2  Badr" pitchFamily="2" charset="-78"/>
            </a:rPr>
            <a:t>تنصب المبتدأ و الخبر مفعولین</a:t>
          </a:r>
          <a:endParaRPr lang="fa-IR" sz="2400" b="1" kern="1200" baseline="0" dirty="0">
            <a:solidFill>
              <a:schemeClr val="tx2">
                <a:lumMod val="50000"/>
              </a:schemeClr>
            </a:solidFill>
            <a:cs typeface="2  Badr" pitchFamily="2" charset="-78"/>
          </a:endParaRPr>
        </a:p>
      </dsp:txBody>
      <dsp:txXfrm>
        <a:off x="1217703" y="296694"/>
        <a:ext cx="5225477" cy="692356"/>
      </dsp:txXfrm>
    </dsp:sp>
    <dsp:sp modelId="{506CB5AC-4DED-4A44-98FB-F08933C9795F}" macro="" textlink="">
      <dsp:nvSpPr>
        <dsp:cNvPr id="0" name=""/>
        <dsp:cNvSpPr/>
      </dsp:nvSpPr>
      <dsp:spPr>
        <a:xfrm rot="14022363">
          <a:off x="6192687" y="1939626"/>
          <a:ext cx="1227690" cy="77080"/>
        </a:xfrm>
        <a:custGeom>
          <a:avLst/>
          <a:gdLst/>
          <a:ahLst/>
          <a:cxnLst/>
          <a:rect l="0" t="0" r="0" b="0"/>
          <a:pathLst>
            <a:path>
              <a:moveTo>
                <a:pt x="0" y="38540"/>
              </a:moveTo>
              <a:lnTo>
                <a:pt x="1227690" y="3854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4022363">
        <a:off x="6775839" y="1947474"/>
        <a:ext cx="61384" cy="61384"/>
      </dsp:txXfrm>
    </dsp:sp>
    <dsp:sp modelId="{226BC121-D0A0-4AEF-939A-E1040C17AFF8}" macro="" textlink="">
      <dsp:nvSpPr>
        <dsp:cNvPr id="0" name=""/>
        <dsp:cNvSpPr/>
      </dsp:nvSpPr>
      <dsp:spPr>
        <a:xfrm>
          <a:off x="1217703" y="1137235"/>
          <a:ext cx="5225477" cy="692356"/>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b="1" kern="1200" baseline="0" dirty="0" smtClean="0">
              <a:solidFill>
                <a:schemeClr val="tx2">
                  <a:lumMod val="50000"/>
                </a:schemeClr>
              </a:solidFill>
              <a:cs typeface="2  Badr" pitchFamily="2" charset="-78"/>
            </a:rPr>
            <a:t>لا یجوز حذف احدهما وحده</a:t>
          </a:r>
          <a:endParaRPr lang="fa-IR" sz="2800" b="1" kern="1200" baseline="0" dirty="0">
            <a:solidFill>
              <a:schemeClr val="tx2">
                <a:lumMod val="50000"/>
              </a:schemeClr>
            </a:solidFill>
            <a:cs typeface="2  Badr" pitchFamily="2" charset="-78"/>
          </a:endParaRPr>
        </a:p>
      </dsp:txBody>
      <dsp:txXfrm>
        <a:off x="1217703" y="1137235"/>
        <a:ext cx="5225477" cy="692356"/>
      </dsp:txXfrm>
    </dsp:sp>
    <dsp:sp modelId="{C8133D62-EBF9-49B6-BB83-1AA4D957A08E}" macro="" textlink="">
      <dsp:nvSpPr>
        <dsp:cNvPr id="0" name=""/>
        <dsp:cNvSpPr/>
      </dsp:nvSpPr>
      <dsp:spPr>
        <a:xfrm rot="10130536">
          <a:off x="6436179" y="2506047"/>
          <a:ext cx="740704" cy="77080"/>
        </a:xfrm>
        <a:custGeom>
          <a:avLst/>
          <a:gdLst/>
          <a:ahLst/>
          <a:cxnLst/>
          <a:rect l="0" t="0" r="0" b="0"/>
          <a:pathLst>
            <a:path>
              <a:moveTo>
                <a:pt x="0" y="38540"/>
              </a:moveTo>
              <a:lnTo>
                <a:pt x="740704" y="3854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130536">
        <a:off x="6788014" y="2526069"/>
        <a:ext cx="37035" cy="37035"/>
      </dsp:txXfrm>
    </dsp:sp>
    <dsp:sp modelId="{54535B27-1613-48FD-9B59-6E4ADAA75D9A}" macro="" textlink="">
      <dsp:nvSpPr>
        <dsp:cNvPr id="0" name=""/>
        <dsp:cNvSpPr/>
      </dsp:nvSpPr>
      <dsp:spPr>
        <a:xfrm>
          <a:off x="1217703" y="1966897"/>
          <a:ext cx="5225477" cy="1298713"/>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b="1" kern="1200" baseline="0" dirty="0" smtClean="0">
              <a:solidFill>
                <a:schemeClr val="tx2">
                  <a:lumMod val="50000"/>
                </a:schemeClr>
              </a:solidFill>
              <a:cs typeface="2  Badr" pitchFamily="2" charset="-78"/>
            </a:rPr>
            <a:t> </a:t>
          </a:r>
          <a:r>
            <a:rPr lang="fa-IR" sz="2800" b="1" kern="1200" baseline="0" dirty="0" smtClean="0">
              <a:ln>
                <a:solidFill>
                  <a:srgbClr val="FF0000"/>
                </a:solidFill>
              </a:ln>
              <a:solidFill>
                <a:srgbClr val="FFFF00"/>
              </a:solidFill>
              <a:cs typeface="2  Badr" pitchFamily="2" charset="-78"/>
            </a:rPr>
            <a:t>الالغاء:</a:t>
          </a:r>
          <a:r>
            <a:rPr lang="fa-IR" sz="2800" b="1" kern="1200" baseline="0" dirty="0" smtClean="0">
              <a:solidFill>
                <a:schemeClr val="tx2">
                  <a:lumMod val="50000"/>
                </a:schemeClr>
              </a:solidFill>
              <a:cs typeface="2  Badr" pitchFamily="2" charset="-78"/>
            </a:rPr>
            <a:t> اذا توسطت بین المبتدأ و الخبر او تأخرت، جاز ابطال عملها لفظاَ و محلاً</a:t>
          </a:r>
          <a:endParaRPr lang="fa-IR" sz="2800" b="1" kern="1200" baseline="0" dirty="0">
            <a:solidFill>
              <a:schemeClr val="tx2">
                <a:lumMod val="50000"/>
              </a:schemeClr>
            </a:solidFill>
            <a:cs typeface="2  Badr" pitchFamily="2" charset="-78"/>
          </a:endParaRPr>
        </a:p>
      </dsp:txBody>
      <dsp:txXfrm>
        <a:off x="1217703" y="1966897"/>
        <a:ext cx="5225477" cy="1298713"/>
      </dsp:txXfrm>
    </dsp:sp>
    <dsp:sp modelId="{B27E7897-B9F9-40C8-BD4D-05F151A3EAF8}" macro="" textlink="">
      <dsp:nvSpPr>
        <dsp:cNvPr id="0" name=""/>
        <dsp:cNvSpPr/>
      </dsp:nvSpPr>
      <dsp:spPr>
        <a:xfrm rot="6869160">
          <a:off x="5929867" y="3232199"/>
          <a:ext cx="1753329" cy="77080"/>
        </a:xfrm>
        <a:custGeom>
          <a:avLst/>
          <a:gdLst/>
          <a:ahLst/>
          <a:cxnLst/>
          <a:rect l="0" t="0" r="0" b="0"/>
          <a:pathLst>
            <a:path>
              <a:moveTo>
                <a:pt x="0" y="38540"/>
              </a:moveTo>
              <a:lnTo>
                <a:pt x="1753329" y="3854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rtl="1">
            <a:lnSpc>
              <a:spcPct val="90000"/>
            </a:lnSpc>
            <a:spcBef>
              <a:spcPct val="0"/>
            </a:spcBef>
            <a:spcAft>
              <a:spcPct val="35000"/>
            </a:spcAft>
          </a:pPr>
          <a:endParaRPr lang="fa-IR" sz="600" kern="1200"/>
        </a:p>
      </dsp:txBody>
      <dsp:txXfrm rot="6869160">
        <a:off x="6762698" y="3226906"/>
        <a:ext cx="87666" cy="87666"/>
      </dsp:txXfrm>
    </dsp:sp>
    <dsp:sp modelId="{742EBA6E-ED28-42D8-9A74-494927E7FDC9}" macro="" textlink="">
      <dsp:nvSpPr>
        <dsp:cNvPr id="0" name=""/>
        <dsp:cNvSpPr/>
      </dsp:nvSpPr>
      <dsp:spPr>
        <a:xfrm>
          <a:off x="1217703" y="3393024"/>
          <a:ext cx="5225477" cy="1351070"/>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b="1" kern="1200" baseline="0" dirty="0" smtClean="0">
              <a:ln>
                <a:solidFill>
                  <a:srgbClr val="FF0000"/>
                </a:solidFill>
              </a:ln>
              <a:solidFill>
                <a:srgbClr val="FFFF00"/>
              </a:solidFill>
              <a:cs typeface="2  Badr" pitchFamily="2" charset="-78"/>
            </a:rPr>
            <a:t>التعلیق:</a:t>
          </a:r>
          <a:r>
            <a:rPr lang="fa-IR" sz="2800" b="1" kern="1200" baseline="0" dirty="0" smtClean="0">
              <a:ln>
                <a:solidFill>
                  <a:srgbClr val="FF0000"/>
                </a:solidFill>
              </a:ln>
              <a:solidFill>
                <a:schemeClr val="tx2">
                  <a:lumMod val="50000"/>
                </a:schemeClr>
              </a:solidFill>
              <a:cs typeface="2  Badr" pitchFamily="2" charset="-78"/>
            </a:rPr>
            <a:t> </a:t>
          </a:r>
          <a:r>
            <a:rPr lang="fa-IR" sz="2800" b="1" kern="1200" baseline="0" dirty="0" smtClean="0">
              <a:solidFill>
                <a:schemeClr val="tx2">
                  <a:lumMod val="50000"/>
                </a:schemeClr>
              </a:solidFill>
              <a:cs typeface="2  Badr" pitchFamily="2" charset="-78"/>
            </a:rPr>
            <a:t>اذا دخلت علی «الاستفهام» او «النفی» او «اللام» او«القسم» وجب ابطال عملها لفظاًَ فقط</a:t>
          </a:r>
          <a:endParaRPr lang="fa-IR" sz="2800" b="1" kern="1200" baseline="0" dirty="0">
            <a:solidFill>
              <a:schemeClr val="tx2">
                <a:lumMod val="50000"/>
              </a:schemeClr>
            </a:solidFill>
            <a:cs typeface="2  Badr" pitchFamily="2" charset="-78"/>
          </a:endParaRPr>
        </a:p>
      </dsp:txBody>
      <dsp:txXfrm>
        <a:off x="1217703" y="3393024"/>
        <a:ext cx="5225477" cy="1351070"/>
      </dsp:txXfrm>
    </dsp:sp>
  </dsp:spTree>
</dgm:drawing>
</file>

<file path=ppt/diagrams/drawing17.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D5718F4D-EFC3-4C36-8023-503D23D582D5}" macro="" textlink="">
      <dsp:nvSpPr>
        <dsp:cNvPr id="0" name=""/>
        <dsp:cNvSpPr/>
      </dsp:nvSpPr>
      <dsp:spPr>
        <a:xfrm>
          <a:off x="6472844" y="1837038"/>
          <a:ext cx="2171153" cy="1275563"/>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100000"/>
            </a:lnSpc>
            <a:spcBef>
              <a:spcPct val="0"/>
            </a:spcBef>
            <a:spcAft>
              <a:spcPts val="0"/>
            </a:spcAft>
          </a:pPr>
          <a:r>
            <a:rPr lang="fa-IR" sz="2400" b="1" kern="1200" dirty="0" smtClean="0">
              <a:solidFill>
                <a:schemeClr val="tx2">
                  <a:lumMod val="50000"/>
                </a:schemeClr>
              </a:solidFill>
              <a:cs typeface="2  Badr" pitchFamily="2" charset="-78"/>
            </a:rPr>
            <a:t>اذا تنازع العاملان ظاهراً بعدهما...</a:t>
          </a:r>
          <a:endParaRPr lang="fa-IR" sz="2400" b="1" kern="1200" dirty="0">
            <a:solidFill>
              <a:schemeClr val="tx2">
                <a:lumMod val="50000"/>
              </a:schemeClr>
            </a:solidFill>
            <a:cs typeface="2  Badr" pitchFamily="2" charset="-78"/>
          </a:endParaRPr>
        </a:p>
      </dsp:txBody>
      <dsp:txXfrm>
        <a:off x="6472844" y="1837038"/>
        <a:ext cx="2171153" cy="1275563"/>
      </dsp:txXfrm>
    </dsp:sp>
    <dsp:sp modelId="{FD834082-93CB-4E15-B13F-CE68DB637561}" macro="" textlink="">
      <dsp:nvSpPr>
        <dsp:cNvPr id="0" name=""/>
        <dsp:cNvSpPr/>
      </dsp:nvSpPr>
      <dsp:spPr>
        <a:xfrm rot="14021395">
          <a:off x="5698028" y="2046800"/>
          <a:ext cx="973293" cy="71736"/>
        </a:xfrm>
        <a:custGeom>
          <a:avLst/>
          <a:gdLst/>
          <a:ahLst/>
          <a:cxnLst/>
          <a:rect l="0" t="0" r="0" b="0"/>
          <a:pathLst>
            <a:path>
              <a:moveTo>
                <a:pt x="0" y="35868"/>
              </a:moveTo>
              <a:lnTo>
                <a:pt x="973293" y="3586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4021395">
        <a:off x="6160342" y="2058336"/>
        <a:ext cx="48664" cy="48664"/>
      </dsp:txXfrm>
    </dsp:sp>
    <dsp:sp modelId="{6907C3DB-80FB-40F9-A2C0-EF25A0771AA1}" macro="" textlink="">
      <dsp:nvSpPr>
        <dsp:cNvPr id="0" name=""/>
        <dsp:cNvSpPr/>
      </dsp:nvSpPr>
      <dsp:spPr>
        <a:xfrm>
          <a:off x="1033282" y="1368337"/>
          <a:ext cx="4863221" cy="644358"/>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fa-IR" sz="3200" b="1" kern="1200" baseline="0" dirty="0" smtClean="0">
              <a:solidFill>
                <a:schemeClr val="tx2">
                  <a:lumMod val="50000"/>
                </a:schemeClr>
              </a:solidFill>
              <a:cs typeface="2  Badr" pitchFamily="2" charset="-78"/>
            </a:rPr>
            <a:t>لک اعمال ایهما شئت</a:t>
          </a:r>
          <a:endParaRPr lang="fa-IR" sz="3200" b="1" kern="1200" baseline="0" dirty="0">
            <a:solidFill>
              <a:schemeClr val="tx2">
                <a:lumMod val="50000"/>
              </a:schemeClr>
            </a:solidFill>
            <a:cs typeface="2  Badr" pitchFamily="2" charset="-78"/>
          </a:endParaRPr>
        </a:p>
      </dsp:txBody>
      <dsp:txXfrm>
        <a:off x="1033282" y="1368337"/>
        <a:ext cx="4863221" cy="644358"/>
      </dsp:txXfrm>
    </dsp:sp>
    <dsp:sp modelId="{506CB5AC-4DED-4A44-98FB-F08933C9795F}" macro="" textlink="">
      <dsp:nvSpPr>
        <dsp:cNvPr id="0" name=""/>
        <dsp:cNvSpPr/>
      </dsp:nvSpPr>
      <dsp:spPr>
        <a:xfrm rot="10812125">
          <a:off x="5896502" y="2437935"/>
          <a:ext cx="576343" cy="71736"/>
        </a:xfrm>
        <a:custGeom>
          <a:avLst/>
          <a:gdLst/>
          <a:ahLst/>
          <a:cxnLst/>
          <a:rect l="0" t="0" r="0" b="0"/>
          <a:pathLst>
            <a:path>
              <a:moveTo>
                <a:pt x="0" y="35868"/>
              </a:moveTo>
              <a:lnTo>
                <a:pt x="576343" y="3586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12125">
        <a:off x="6170266" y="2459395"/>
        <a:ext cx="28817" cy="28817"/>
      </dsp:txXfrm>
    </dsp:sp>
    <dsp:sp modelId="{226BC121-D0A0-4AEF-939A-E1040C17AFF8}" macro="" textlink="">
      <dsp:nvSpPr>
        <dsp:cNvPr id="0" name=""/>
        <dsp:cNvSpPr/>
      </dsp:nvSpPr>
      <dsp:spPr>
        <a:xfrm>
          <a:off x="1033282" y="2150608"/>
          <a:ext cx="4863221" cy="644358"/>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fa-IR" sz="3200" b="1" kern="1200" baseline="0" dirty="0" smtClean="0">
              <a:solidFill>
                <a:schemeClr val="tx2">
                  <a:lumMod val="50000"/>
                </a:schemeClr>
              </a:solidFill>
              <a:cs typeface="2  Badr" pitchFamily="2" charset="-78"/>
            </a:rPr>
            <a:t>أن البصریین یختارون الثانی</a:t>
          </a:r>
          <a:endParaRPr lang="fa-IR" sz="3200" b="1" kern="1200" baseline="0" dirty="0">
            <a:solidFill>
              <a:schemeClr val="tx2">
                <a:lumMod val="50000"/>
              </a:schemeClr>
            </a:solidFill>
            <a:cs typeface="2  Badr" pitchFamily="2" charset="-78"/>
          </a:endParaRPr>
        </a:p>
      </dsp:txBody>
      <dsp:txXfrm>
        <a:off x="1033282" y="2150608"/>
        <a:ext cx="4863221" cy="644358"/>
      </dsp:txXfrm>
    </dsp:sp>
    <dsp:sp modelId="{B474A55F-308C-4361-BD4F-28543BA31272}" macro="" textlink="">
      <dsp:nvSpPr>
        <dsp:cNvPr id="0" name=""/>
        <dsp:cNvSpPr/>
      </dsp:nvSpPr>
      <dsp:spPr>
        <a:xfrm rot="7546465">
          <a:off x="5691735" y="2838886"/>
          <a:ext cx="985878" cy="71736"/>
        </a:xfrm>
        <a:custGeom>
          <a:avLst/>
          <a:gdLst/>
          <a:ahLst/>
          <a:cxnLst/>
          <a:rect l="0" t="0" r="0" b="0"/>
          <a:pathLst>
            <a:path>
              <a:moveTo>
                <a:pt x="0" y="35868"/>
              </a:moveTo>
              <a:lnTo>
                <a:pt x="985878" y="3586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7546465">
        <a:off x="6160027" y="2850107"/>
        <a:ext cx="49293" cy="49293"/>
      </dsp:txXfrm>
    </dsp:sp>
    <dsp:sp modelId="{7D5F848D-0ED2-476F-9613-36F735580067}" macro="" textlink="">
      <dsp:nvSpPr>
        <dsp:cNvPr id="0" name=""/>
        <dsp:cNvSpPr/>
      </dsp:nvSpPr>
      <dsp:spPr>
        <a:xfrm>
          <a:off x="1033282" y="2952509"/>
          <a:ext cx="4863221" cy="644358"/>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fa-IR" sz="3200" b="1" kern="1200" baseline="0" dirty="0" smtClean="0">
              <a:solidFill>
                <a:schemeClr val="tx2">
                  <a:lumMod val="50000"/>
                </a:schemeClr>
              </a:solidFill>
              <a:cs typeface="2  Badr" pitchFamily="2" charset="-78"/>
            </a:rPr>
            <a:t>و الکوفیین یختارون الاول</a:t>
          </a:r>
          <a:endParaRPr lang="fa-IR" sz="3200" b="1" kern="1200" baseline="0" dirty="0">
            <a:solidFill>
              <a:schemeClr val="tx2">
                <a:lumMod val="50000"/>
              </a:schemeClr>
            </a:solidFill>
            <a:cs typeface="2  Badr" pitchFamily="2" charset="-78"/>
          </a:endParaRPr>
        </a:p>
      </dsp:txBody>
      <dsp:txXfrm>
        <a:off x="1033282" y="2952509"/>
        <a:ext cx="4863221" cy="644358"/>
      </dsp:txXfrm>
    </dsp:sp>
  </dsp:spTree>
</dgm:drawing>
</file>

<file path=ppt/diagrams/drawing18.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D5718F4D-EFC3-4C36-8023-503D23D582D5}" macro="" textlink="">
      <dsp:nvSpPr>
        <dsp:cNvPr id="0" name=""/>
        <dsp:cNvSpPr/>
      </dsp:nvSpPr>
      <dsp:spPr>
        <a:xfrm>
          <a:off x="6665810" y="1710293"/>
          <a:ext cx="1588173" cy="1443766"/>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100000"/>
            </a:lnSpc>
            <a:spcBef>
              <a:spcPct val="0"/>
            </a:spcBef>
            <a:spcAft>
              <a:spcPts val="0"/>
            </a:spcAft>
          </a:pPr>
          <a:r>
            <a:rPr lang="fa-IR" sz="2000" b="1" kern="1200" dirty="0" smtClean="0">
              <a:solidFill>
                <a:schemeClr val="tx2">
                  <a:lumMod val="50000"/>
                </a:schemeClr>
              </a:solidFill>
              <a:cs typeface="2  Badr" pitchFamily="2" charset="-78"/>
            </a:rPr>
            <a:t>اذا تنازع العاملان ظاهراً بعدهما...</a:t>
          </a:r>
          <a:endParaRPr lang="fa-IR" sz="2000" b="1" kern="1200" dirty="0">
            <a:solidFill>
              <a:schemeClr val="tx2">
                <a:lumMod val="50000"/>
              </a:schemeClr>
            </a:solidFill>
            <a:cs typeface="2  Badr" pitchFamily="2" charset="-78"/>
          </a:endParaRPr>
        </a:p>
      </dsp:txBody>
      <dsp:txXfrm>
        <a:off x="6665810" y="1710293"/>
        <a:ext cx="1588173" cy="1443766"/>
      </dsp:txXfrm>
    </dsp:sp>
    <dsp:sp modelId="{506CB5AC-4DED-4A44-98FB-F08933C9795F}" macro="" textlink="">
      <dsp:nvSpPr>
        <dsp:cNvPr id="0" name=""/>
        <dsp:cNvSpPr/>
      </dsp:nvSpPr>
      <dsp:spPr>
        <a:xfrm rot="15233249">
          <a:off x="6060173" y="1959035"/>
          <a:ext cx="948142" cy="35385"/>
        </a:xfrm>
        <a:custGeom>
          <a:avLst/>
          <a:gdLst/>
          <a:ahLst/>
          <a:cxnLst/>
          <a:rect l="0" t="0" r="0" b="0"/>
          <a:pathLst>
            <a:path>
              <a:moveTo>
                <a:pt x="0" y="17692"/>
              </a:moveTo>
              <a:lnTo>
                <a:pt x="948142" y="17692"/>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5233249">
        <a:off x="6510541" y="1953024"/>
        <a:ext cx="47407" cy="47407"/>
      </dsp:txXfrm>
    </dsp:sp>
    <dsp:sp modelId="{226BC121-D0A0-4AEF-939A-E1040C17AFF8}" macro="" textlink="">
      <dsp:nvSpPr>
        <dsp:cNvPr id="0" name=""/>
        <dsp:cNvSpPr/>
      </dsp:nvSpPr>
      <dsp:spPr>
        <a:xfrm>
          <a:off x="4469113" y="991115"/>
          <a:ext cx="1933564" cy="1060327"/>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60000"/>
            </a:lnSpc>
            <a:spcBef>
              <a:spcPct val="0"/>
            </a:spcBef>
            <a:spcAft>
              <a:spcPct val="35000"/>
            </a:spcAft>
          </a:pPr>
          <a:r>
            <a:rPr lang="fa-IR" sz="2400" b="1" kern="1200" baseline="0" dirty="0" smtClean="0">
              <a:solidFill>
                <a:schemeClr val="tx2">
                  <a:lumMod val="50000"/>
                </a:schemeClr>
              </a:solidFill>
              <a:cs typeface="2  Badr" pitchFamily="2" charset="-78"/>
            </a:rPr>
            <a:t>أن البصریین </a:t>
          </a:r>
        </a:p>
        <a:p>
          <a:pPr lvl="0" algn="ctr" defTabSz="1066800" rtl="1">
            <a:lnSpc>
              <a:spcPct val="60000"/>
            </a:lnSpc>
            <a:spcBef>
              <a:spcPct val="0"/>
            </a:spcBef>
            <a:spcAft>
              <a:spcPct val="35000"/>
            </a:spcAft>
          </a:pPr>
          <a:r>
            <a:rPr lang="fa-IR" sz="2400" b="1" kern="1200" baseline="0" dirty="0" smtClean="0">
              <a:solidFill>
                <a:schemeClr val="tx2">
                  <a:lumMod val="50000"/>
                </a:schemeClr>
              </a:solidFill>
              <a:cs typeface="2  Badr" pitchFamily="2" charset="-78"/>
            </a:rPr>
            <a:t>یختارون الثانی</a:t>
          </a:r>
          <a:endParaRPr lang="fa-IR" sz="2400" b="1" kern="1200" baseline="0" dirty="0">
            <a:solidFill>
              <a:schemeClr val="tx2">
                <a:lumMod val="50000"/>
              </a:schemeClr>
            </a:solidFill>
            <a:cs typeface="2  Badr" pitchFamily="2" charset="-78"/>
          </a:endParaRPr>
        </a:p>
      </dsp:txBody>
      <dsp:txXfrm>
        <a:off x="4469113" y="991115"/>
        <a:ext cx="1933564" cy="1060327"/>
      </dsp:txXfrm>
    </dsp:sp>
    <dsp:sp modelId="{41288DFE-BD8F-47B5-B754-20F4CCF2557C}" macro="" textlink="">
      <dsp:nvSpPr>
        <dsp:cNvPr id="0" name=""/>
        <dsp:cNvSpPr/>
      </dsp:nvSpPr>
      <dsp:spPr>
        <a:xfrm rot="13436526">
          <a:off x="3615307" y="1159128"/>
          <a:ext cx="992773" cy="35385"/>
        </a:xfrm>
        <a:custGeom>
          <a:avLst/>
          <a:gdLst/>
          <a:ahLst/>
          <a:cxnLst/>
          <a:rect l="0" t="0" r="0" b="0"/>
          <a:pathLst>
            <a:path>
              <a:moveTo>
                <a:pt x="0" y="17692"/>
              </a:moveTo>
              <a:lnTo>
                <a:pt x="992773" y="1769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3436526">
        <a:off x="4086875" y="1152001"/>
        <a:ext cx="49638" cy="49638"/>
      </dsp:txXfrm>
    </dsp:sp>
    <dsp:sp modelId="{6AD7E385-92E8-4DD5-8120-3031246EE704}" macro="" textlink="">
      <dsp:nvSpPr>
        <dsp:cNvPr id="0" name=""/>
        <dsp:cNvSpPr/>
      </dsp:nvSpPr>
      <dsp:spPr>
        <a:xfrm>
          <a:off x="468005" y="557494"/>
          <a:ext cx="3286270" cy="549737"/>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1" kern="1200" baseline="0" dirty="0" smtClean="0">
              <a:solidFill>
                <a:schemeClr val="tx2">
                  <a:lumMod val="50000"/>
                </a:schemeClr>
              </a:solidFill>
              <a:cs typeface="2  Badr" pitchFamily="2" charset="-78"/>
            </a:rPr>
            <a:t>لقربه</a:t>
          </a:r>
          <a:endParaRPr lang="fa-IR" sz="2400" b="1" kern="1200" baseline="0" dirty="0">
            <a:solidFill>
              <a:schemeClr val="tx2">
                <a:lumMod val="50000"/>
              </a:schemeClr>
            </a:solidFill>
            <a:cs typeface="2  Badr" pitchFamily="2" charset="-78"/>
          </a:endParaRPr>
        </a:p>
      </dsp:txBody>
      <dsp:txXfrm>
        <a:off x="468005" y="557494"/>
        <a:ext cx="3286270" cy="549737"/>
      </dsp:txXfrm>
    </dsp:sp>
    <dsp:sp modelId="{68DEBF70-8A2D-419F-A22E-019780BB64A6}" macro="" textlink="">
      <dsp:nvSpPr>
        <dsp:cNvPr id="0" name=""/>
        <dsp:cNvSpPr/>
      </dsp:nvSpPr>
      <dsp:spPr>
        <a:xfrm rot="10824751">
          <a:off x="3754266" y="1501013"/>
          <a:ext cx="714856" cy="35385"/>
        </a:xfrm>
        <a:custGeom>
          <a:avLst/>
          <a:gdLst/>
          <a:ahLst/>
          <a:cxnLst/>
          <a:rect l="0" t="0" r="0" b="0"/>
          <a:pathLst>
            <a:path>
              <a:moveTo>
                <a:pt x="0" y="17692"/>
              </a:moveTo>
              <a:lnTo>
                <a:pt x="714856" y="1769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24751">
        <a:off x="4093823" y="1500834"/>
        <a:ext cx="35742" cy="35742"/>
      </dsp:txXfrm>
    </dsp:sp>
    <dsp:sp modelId="{EA1307DC-4882-45D7-8A8A-87DDBCCA15D7}" macro="" textlink="">
      <dsp:nvSpPr>
        <dsp:cNvPr id="0" name=""/>
        <dsp:cNvSpPr/>
      </dsp:nvSpPr>
      <dsp:spPr>
        <a:xfrm>
          <a:off x="468005" y="1241263"/>
          <a:ext cx="3286270" cy="549737"/>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b="1" kern="1200" baseline="0" dirty="0" smtClean="0">
              <a:solidFill>
                <a:schemeClr val="tx2">
                  <a:lumMod val="50000"/>
                </a:schemeClr>
              </a:solidFill>
              <a:cs typeface="2  Badr" pitchFamily="2" charset="-78"/>
            </a:rPr>
            <a:t>ع</a:t>
          </a:r>
          <a:r>
            <a:rPr lang="fa-IR" sz="2400" b="1" kern="1200" baseline="0" dirty="0" smtClean="0">
              <a:solidFill>
                <a:schemeClr val="tx2">
                  <a:lumMod val="50000"/>
                </a:schemeClr>
              </a:solidFill>
              <a:cs typeface="2  Badr" pitchFamily="2" charset="-78"/>
            </a:rPr>
            <a:t>دم استلزام اعماله الاصل بالاجنبی</a:t>
          </a:r>
          <a:endParaRPr lang="fa-IR" sz="2400" b="1" kern="1200" baseline="0" dirty="0">
            <a:solidFill>
              <a:schemeClr val="tx2">
                <a:lumMod val="50000"/>
              </a:schemeClr>
            </a:solidFill>
            <a:cs typeface="2  Badr" pitchFamily="2" charset="-78"/>
          </a:endParaRPr>
        </a:p>
      </dsp:txBody>
      <dsp:txXfrm>
        <a:off x="468005" y="1241263"/>
        <a:ext cx="3286270" cy="549737"/>
      </dsp:txXfrm>
    </dsp:sp>
    <dsp:sp modelId="{04BDA8BA-F8A9-4AB7-B974-3A4A3B4FC0EE}" macro="" textlink="">
      <dsp:nvSpPr>
        <dsp:cNvPr id="0" name=""/>
        <dsp:cNvSpPr/>
      </dsp:nvSpPr>
      <dsp:spPr>
        <a:xfrm rot="8189326">
          <a:off x="3618865" y="1842897"/>
          <a:ext cx="985657" cy="35385"/>
        </a:xfrm>
        <a:custGeom>
          <a:avLst/>
          <a:gdLst/>
          <a:ahLst/>
          <a:cxnLst/>
          <a:rect l="0" t="0" r="0" b="0"/>
          <a:pathLst>
            <a:path>
              <a:moveTo>
                <a:pt x="0" y="17692"/>
              </a:moveTo>
              <a:lnTo>
                <a:pt x="985657" y="1769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8189326">
        <a:off x="4087053" y="1835948"/>
        <a:ext cx="49282" cy="49282"/>
      </dsp:txXfrm>
    </dsp:sp>
    <dsp:sp modelId="{F2FC9176-6C91-45B4-BDF1-656BD86DC76B}" macro="" textlink="">
      <dsp:nvSpPr>
        <dsp:cNvPr id="0" name=""/>
        <dsp:cNvSpPr/>
      </dsp:nvSpPr>
      <dsp:spPr>
        <a:xfrm>
          <a:off x="468005" y="1925032"/>
          <a:ext cx="3286270" cy="549737"/>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1" kern="1200" baseline="0" dirty="0" smtClean="0">
              <a:solidFill>
                <a:schemeClr val="tx2">
                  <a:lumMod val="50000"/>
                </a:schemeClr>
              </a:solidFill>
              <a:cs typeface="2  Badr" pitchFamily="2" charset="-78"/>
            </a:rPr>
            <a:t> عدم العطف علی الجمله قبل تمامِها</a:t>
          </a:r>
          <a:endParaRPr lang="fa-IR" sz="2400" b="1" kern="1200" baseline="0" dirty="0">
            <a:solidFill>
              <a:schemeClr val="tx2">
                <a:lumMod val="50000"/>
              </a:schemeClr>
            </a:solidFill>
            <a:cs typeface="2  Badr" pitchFamily="2" charset="-78"/>
          </a:endParaRPr>
        </a:p>
      </dsp:txBody>
      <dsp:txXfrm>
        <a:off x="468005" y="1925032"/>
        <a:ext cx="3286270" cy="549737"/>
      </dsp:txXfrm>
    </dsp:sp>
    <dsp:sp modelId="{B474A55F-308C-4361-BD4F-28543BA31272}" macro="" textlink="">
      <dsp:nvSpPr>
        <dsp:cNvPr id="0" name=""/>
        <dsp:cNvSpPr/>
      </dsp:nvSpPr>
      <dsp:spPr>
        <a:xfrm rot="6581664">
          <a:off x="6143843" y="2782048"/>
          <a:ext cx="780802" cy="35385"/>
        </a:xfrm>
        <a:custGeom>
          <a:avLst/>
          <a:gdLst/>
          <a:ahLst/>
          <a:cxnLst/>
          <a:rect l="0" t="0" r="0" b="0"/>
          <a:pathLst>
            <a:path>
              <a:moveTo>
                <a:pt x="0" y="17692"/>
              </a:moveTo>
              <a:lnTo>
                <a:pt x="780802" y="17692"/>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6581664">
        <a:off x="6514724" y="2780220"/>
        <a:ext cx="39040" cy="39040"/>
      </dsp:txXfrm>
    </dsp:sp>
    <dsp:sp modelId="{7D5F848D-0ED2-476F-9613-36F735580067}" macro="" textlink="">
      <dsp:nvSpPr>
        <dsp:cNvPr id="0" name=""/>
        <dsp:cNvSpPr/>
      </dsp:nvSpPr>
      <dsp:spPr>
        <a:xfrm>
          <a:off x="4469113" y="2637140"/>
          <a:ext cx="1933564" cy="1060327"/>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60000"/>
            </a:lnSpc>
            <a:spcBef>
              <a:spcPct val="0"/>
            </a:spcBef>
            <a:spcAft>
              <a:spcPct val="35000"/>
            </a:spcAft>
          </a:pPr>
          <a:r>
            <a:rPr lang="fa-IR" sz="2400" b="1" kern="1200" baseline="0" dirty="0" smtClean="0">
              <a:solidFill>
                <a:schemeClr val="tx2">
                  <a:lumMod val="50000"/>
                </a:schemeClr>
              </a:solidFill>
              <a:cs typeface="2  Badr" pitchFamily="2" charset="-78"/>
            </a:rPr>
            <a:t>و الکوفیین </a:t>
          </a:r>
        </a:p>
        <a:p>
          <a:pPr lvl="0" algn="ctr" defTabSz="1066800" rtl="1">
            <a:lnSpc>
              <a:spcPct val="60000"/>
            </a:lnSpc>
            <a:spcBef>
              <a:spcPct val="0"/>
            </a:spcBef>
            <a:spcAft>
              <a:spcPct val="35000"/>
            </a:spcAft>
          </a:pPr>
          <a:r>
            <a:rPr lang="fa-IR" sz="2400" b="1" kern="1200" baseline="0" dirty="0" smtClean="0">
              <a:solidFill>
                <a:schemeClr val="tx2">
                  <a:lumMod val="50000"/>
                </a:schemeClr>
              </a:solidFill>
              <a:cs typeface="2  Badr" pitchFamily="2" charset="-78"/>
            </a:rPr>
            <a:t>یختارون الاول</a:t>
          </a:r>
          <a:endParaRPr lang="fa-IR" sz="2400" b="1" kern="1200" baseline="0" dirty="0">
            <a:solidFill>
              <a:schemeClr val="tx2">
                <a:lumMod val="50000"/>
              </a:schemeClr>
            </a:solidFill>
            <a:cs typeface="2  Badr" pitchFamily="2" charset="-78"/>
          </a:endParaRPr>
        </a:p>
      </dsp:txBody>
      <dsp:txXfrm>
        <a:off x="4469113" y="2637140"/>
        <a:ext cx="1933564" cy="1060327"/>
      </dsp:txXfrm>
    </dsp:sp>
    <dsp:sp modelId="{A13ACA8D-2AB1-49D4-8C8B-7E2196D89922}" macro="" textlink="">
      <dsp:nvSpPr>
        <dsp:cNvPr id="0" name=""/>
        <dsp:cNvSpPr/>
      </dsp:nvSpPr>
      <dsp:spPr>
        <a:xfrm rot="11840478">
          <a:off x="3737255" y="3038005"/>
          <a:ext cx="748877" cy="35385"/>
        </a:xfrm>
        <a:custGeom>
          <a:avLst/>
          <a:gdLst/>
          <a:ahLst/>
          <a:cxnLst/>
          <a:rect l="0" t="0" r="0" b="0"/>
          <a:pathLst>
            <a:path>
              <a:moveTo>
                <a:pt x="0" y="17692"/>
              </a:moveTo>
              <a:lnTo>
                <a:pt x="748877" y="1769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1840478">
        <a:off x="4092972" y="3036976"/>
        <a:ext cx="37443" cy="37443"/>
      </dsp:txXfrm>
    </dsp:sp>
    <dsp:sp modelId="{0C6C5605-3A4D-4CC7-B921-3A9AD0338774}" macro="" textlink="">
      <dsp:nvSpPr>
        <dsp:cNvPr id="0" name=""/>
        <dsp:cNvSpPr/>
      </dsp:nvSpPr>
      <dsp:spPr>
        <a:xfrm>
          <a:off x="468005" y="2669223"/>
          <a:ext cx="3286270" cy="549737"/>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1" kern="1200" baseline="0" dirty="0" smtClean="0">
              <a:solidFill>
                <a:schemeClr val="tx2">
                  <a:lumMod val="50000"/>
                </a:schemeClr>
              </a:solidFill>
              <a:cs typeface="2  Badr" pitchFamily="2" charset="-78"/>
            </a:rPr>
            <a:t>لسبقه</a:t>
          </a:r>
          <a:endParaRPr lang="fa-IR" sz="2400" b="1" kern="1200" baseline="0" dirty="0">
            <a:solidFill>
              <a:schemeClr val="tx2">
                <a:lumMod val="50000"/>
              </a:schemeClr>
            </a:solidFill>
            <a:cs typeface="2  Badr" pitchFamily="2" charset="-78"/>
          </a:endParaRPr>
        </a:p>
      </dsp:txBody>
      <dsp:txXfrm>
        <a:off x="468005" y="2669223"/>
        <a:ext cx="3286270" cy="549737"/>
      </dsp:txXfrm>
    </dsp:sp>
    <dsp:sp modelId="{19BAF393-6BE7-4999-B2E3-D521B6E095CB}" macro="" textlink="">
      <dsp:nvSpPr>
        <dsp:cNvPr id="0" name=""/>
        <dsp:cNvSpPr/>
      </dsp:nvSpPr>
      <dsp:spPr>
        <a:xfrm rot="8832425">
          <a:off x="3686516" y="3379890"/>
          <a:ext cx="850356" cy="35385"/>
        </a:xfrm>
        <a:custGeom>
          <a:avLst/>
          <a:gdLst/>
          <a:ahLst/>
          <a:cxnLst/>
          <a:rect l="0" t="0" r="0" b="0"/>
          <a:pathLst>
            <a:path>
              <a:moveTo>
                <a:pt x="0" y="17692"/>
              </a:moveTo>
              <a:lnTo>
                <a:pt x="850356" y="1769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8832425">
        <a:off x="4090435" y="3376324"/>
        <a:ext cx="42517" cy="42517"/>
      </dsp:txXfrm>
    </dsp:sp>
    <dsp:sp modelId="{08F5CBB1-98CE-45F2-BA6D-8631BF205E39}" macro="" textlink="">
      <dsp:nvSpPr>
        <dsp:cNvPr id="0" name=""/>
        <dsp:cNvSpPr/>
      </dsp:nvSpPr>
      <dsp:spPr>
        <a:xfrm>
          <a:off x="468005" y="3352992"/>
          <a:ext cx="3286270" cy="549737"/>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1" kern="1200" baseline="0" dirty="0" smtClean="0">
              <a:solidFill>
                <a:schemeClr val="tx2">
                  <a:lumMod val="50000"/>
                </a:schemeClr>
              </a:solidFill>
              <a:cs typeface="2  Badr" pitchFamily="2" charset="-78"/>
            </a:rPr>
            <a:t>عدم استلزامه الاضمار قبل الذکر</a:t>
          </a:r>
          <a:endParaRPr lang="fa-IR" sz="2400" b="1" kern="1200" baseline="0" dirty="0">
            <a:solidFill>
              <a:schemeClr val="tx2">
                <a:lumMod val="50000"/>
              </a:schemeClr>
            </a:solidFill>
            <a:cs typeface="2  Badr" pitchFamily="2" charset="-78"/>
          </a:endParaRPr>
        </a:p>
      </dsp:txBody>
      <dsp:txXfrm>
        <a:off x="468005" y="3352992"/>
        <a:ext cx="3286270" cy="549737"/>
      </dsp:txXfrm>
    </dsp:sp>
  </dsp:spTree>
</dgm:drawing>
</file>

<file path=ppt/diagrams/drawing19.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D5718F4D-EFC3-4C36-8023-503D23D582D5}" macro="" textlink="">
      <dsp:nvSpPr>
        <dsp:cNvPr id="0" name=""/>
        <dsp:cNvSpPr/>
      </dsp:nvSpPr>
      <dsp:spPr>
        <a:xfrm>
          <a:off x="6240430" y="985230"/>
          <a:ext cx="2037937" cy="1852636"/>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100000"/>
            </a:lnSpc>
            <a:spcBef>
              <a:spcPct val="0"/>
            </a:spcBef>
            <a:spcAft>
              <a:spcPts val="0"/>
            </a:spcAft>
          </a:pPr>
          <a:r>
            <a:rPr lang="fa-IR" sz="2400" b="1" kern="1200" dirty="0" smtClean="0">
              <a:solidFill>
                <a:schemeClr val="tx2">
                  <a:lumMod val="50000"/>
                </a:schemeClr>
              </a:solidFill>
              <a:cs typeface="2  Badr" pitchFamily="2" charset="-78"/>
            </a:rPr>
            <a:t>اذا تنازع العاملان ظاهراً بعدهما...</a:t>
          </a:r>
          <a:endParaRPr lang="fa-IR" sz="2400" b="1" kern="1200" dirty="0">
            <a:solidFill>
              <a:schemeClr val="tx2">
                <a:lumMod val="50000"/>
              </a:schemeClr>
            </a:solidFill>
            <a:cs typeface="2  Badr" pitchFamily="2" charset="-78"/>
          </a:endParaRPr>
        </a:p>
      </dsp:txBody>
      <dsp:txXfrm>
        <a:off x="6240430" y="985230"/>
        <a:ext cx="2037937" cy="1852636"/>
      </dsp:txXfrm>
    </dsp:sp>
    <dsp:sp modelId="{506CB5AC-4DED-4A44-98FB-F08933C9795F}" macro="" textlink="">
      <dsp:nvSpPr>
        <dsp:cNvPr id="0" name=""/>
        <dsp:cNvSpPr/>
      </dsp:nvSpPr>
      <dsp:spPr>
        <a:xfrm rot="15023303">
          <a:off x="5567418" y="1414371"/>
          <a:ext cx="1007771" cy="45043"/>
        </a:xfrm>
        <a:custGeom>
          <a:avLst/>
          <a:gdLst/>
          <a:ahLst/>
          <a:cxnLst/>
          <a:rect l="0" t="0" r="0" b="0"/>
          <a:pathLst>
            <a:path>
              <a:moveTo>
                <a:pt x="0" y="22521"/>
              </a:moveTo>
              <a:lnTo>
                <a:pt x="1007771" y="2252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5023303">
        <a:off x="6046110" y="1411698"/>
        <a:ext cx="50388" cy="50388"/>
      </dsp:txXfrm>
    </dsp:sp>
    <dsp:sp modelId="{226BC121-D0A0-4AEF-939A-E1040C17AFF8}" macro="" textlink="">
      <dsp:nvSpPr>
        <dsp:cNvPr id="0" name=""/>
        <dsp:cNvSpPr/>
      </dsp:nvSpPr>
      <dsp:spPr>
        <a:xfrm>
          <a:off x="4316367" y="574396"/>
          <a:ext cx="1585811" cy="775683"/>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b="1" kern="1200" baseline="0" dirty="0" smtClean="0">
              <a:solidFill>
                <a:schemeClr val="tx2">
                  <a:lumMod val="50000"/>
                </a:schemeClr>
              </a:solidFill>
              <a:cs typeface="2  Badr" pitchFamily="2" charset="-78"/>
            </a:rPr>
            <a:t>فاعل:</a:t>
          </a:r>
          <a:endParaRPr lang="fa-IR" sz="2800" b="1" kern="1200" baseline="0" dirty="0">
            <a:solidFill>
              <a:schemeClr val="tx2">
                <a:lumMod val="50000"/>
              </a:schemeClr>
            </a:solidFill>
            <a:cs typeface="2  Badr" pitchFamily="2" charset="-78"/>
          </a:endParaRPr>
        </a:p>
      </dsp:txBody>
      <dsp:txXfrm>
        <a:off x="4316367" y="574396"/>
        <a:ext cx="1585811" cy="775683"/>
      </dsp:txXfrm>
    </dsp:sp>
    <dsp:sp modelId="{41288DFE-BD8F-47B5-B754-20F4CCF2557C}" macro="" textlink="">
      <dsp:nvSpPr>
        <dsp:cNvPr id="0" name=""/>
        <dsp:cNvSpPr/>
      </dsp:nvSpPr>
      <dsp:spPr>
        <a:xfrm rot="10824751">
          <a:off x="3399078" y="936414"/>
          <a:ext cx="917300" cy="45043"/>
        </a:xfrm>
        <a:custGeom>
          <a:avLst/>
          <a:gdLst/>
          <a:ahLst/>
          <a:cxnLst/>
          <a:rect l="0" t="0" r="0" b="0"/>
          <a:pathLst>
            <a:path>
              <a:moveTo>
                <a:pt x="0" y="22521"/>
              </a:moveTo>
              <a:lnTo>
                <a:pt x="917300" y="2252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24751">
        <a:off x="3834796" y="936003"/>
        <a:ext cx="45865" cy="45865"/>
      </dsp:txXfrm>
    </dsp:sp>
    <dsp:sp modelId="{6AD7E385-92E8-4DD5-8120-3031246EE704}" macro="" textlink="">
      <dsp:nvSpPr>
        <dsp:cNvPr id="0" name=""/>
        <dsp:cNvSpPr/>
      </dsp:nvSpPr>
      <dsp:spPr>
        <a:xfrm>
          <a:off x="601142" y="529151"/>
          <a:ext cx="2797947" cy="852964"/>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baseline="0" dirty="0" smtClean="0">
              <a:solidFill>
                <a:schemeClr val="tx2">
                  <a:lumMod val="50000"/>
                </a:schemeClr>
              </a:solidFill>
              <a:cs typeface="2  Badr" pitchFamily="2" charset="-78"/>
            </a:rPr>
            <a:t>أیهما اعملتَ اضمرتَ الفاعل فی المهمل موافقاً للظاهر</a:t>
          </a:r>
          <a:endParaRPr lang="fa-IR" sz="1800" b="1" kern="1200" baseline="0" dirty="0">
            <a:solidFill>
              <a:schemeClr val="tx2">
                <a:lumMod val="50000"/>
              </a:schemeClr>
            </a:solidFill>
            <a:cs typeface="2  Badr" pitchFamily="2" charset="-78"/>
          </a:endParaRPr>
        </a:p>
      </dsp:txBody>
      <dsp:txXfrm>
        <a:off x="601142" y="529151"/>
        <a:ext cx="2797947" cy="852964"/>
      </dsp:txXfrm>
    </dsp:sp>
    <dsp:sp modelId="{B474A55F-308C-4361-BD4F-28543BA31272}" macro="" textlink="">
      <dsp:nvSpPr>
        <dsp:cNvPr id="0" name=""/>
        <dsp:cNvSpPr/>
      </dsp:nvSpPr>
      <dsp:spPr>
        <a:xfrm rot="6902944">
          <a:off x="5671852" y="2250908"/>
          <a:ext cx="798903" cy="45043"/>
        </a:xfrm>
        <a:custGeom>
          <a:avLst/>
          <a:gdLst/>
          <a:ahLst/>
          <a:cxnLst/>
          <a:rect l="0" t="0" r="0" b="0"/>
          <a:pathLst>
            <a:path>
              <a:moveTo>
                <a:pt x="0" y="22521"/>
              </a:moveTo>
              <a:lnTo>
                <a:pt x="798903" y="2252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6902944">
        <a:off x="6051332" y="2253457"/>
        <a:ext cx="39945" cy="39945"/>
      </dsp:txXfrm>
    </dsp:sp>
    <dsp:sp modelId="{7D5F848D-0ED2-476F-9613-36F735580067}" macro="" textlink="">
      <dsp:nvSpPr>
        <dsp:cNvPr id="0" name=""/>
        <dsp:cNvSpPr/>
      </dsp:nvSpPr>
      <dsp:spPr>
        <a:xfrm>
          <a:off x="4316367" y="2247469"/>
          <a:ext cx="1585811" cy="775683"/>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b="1" kern="1200" baseline="0" dirty="0" smtClean="0">
              <a:solidFill>
                <a:schemeClr val="tx2">
                  <a:lumMod val="50000"/>
                </a:schemeClr>
              </a:solidFill>
              <a:cs typeface="2  Badr" pitchFamily="2" charset="-78"/>
            </a:rPr>
            <a:t>مفعول: </a:t>
          </a:r>
          <a:endParaRPr lang="fa-IR" sz="2800" b="1" kern="1200" baseline="0" dirty="0">
            <a:solidFill>
              <a:schemeClr val="tx2">
                <a:lumMod val="50000"/>
              </a:schemeClr>
            </a:solidFill>
            <a:cs typeface="2  Badr" pitchFamily="2" charset="-78"/>
          </a:endParaRPr>
        </a:p>
      </dsp:txBody>
      <dsp:txXfrm>
        <a:off x="4316367" y="2247469"/>
        <a:ext cx="1585811" cy="775683"/>
      </dsp:txXfrm>
    </dsp:sp>
    <dsp:sp modelId="{A13ACA8D-2AB1-49D4-8C8B-7E2196D89922}" macro="" textlink="">
      <dsp:nvSpPr>
        <dsp:cNvPr id="0" name=""/>
        <dsp:cNvSpPr/>
      </dsp:nvSpPr>
      <dsp:spPr>
        <a:xfrm rot="12730794">
          <a:off x="3315846" y="2324194"/>
          <a:ext cx="1083765" cy="45043"/>
        </a:xfrm>
        <a:custGeom>
          <a:avLst/>
          <a:gdLst/>
          <a:ahLst/>
          <a:cxnLst/>
          <a:rect l="0" t="0" r="0" b="0"/>
          <a:pathLst>
            <a:path>
              <a:moveTo>
                <a:pt x="0" y="22521"/>
              </a:moveTo>
              <a:lnTo>
                <a:pt x="1083765" y="2252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2730794">
        <a:off x="3830634" y="2319621"/>
        <a:ext cx="54188" cy="54188"/>
      </dsp:txXfrm>
    </dsp:sp>
    <dsp:sp modelId="{0C6C5605-3A4D-4CC7-B921-3A9AD0338774}" macro="" textlink="">
      <dsp:nvSpPr>
        <dsp:cNvPr id="0" name=""/>
        <dsp:cNvSpPr/>
      </dsp:nvSpPr>
      <dsp:spPr>
        <a:xfrm>
          <a:off x="601142" y="1631638"/>
          <a:ext cx="2797947" cy="852964"/>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1" kern="1200" baseline="0" dirty="0" smtClean="0">
              <a:solidFill>
                <a:schemeClr val="tx2">
                  <a:lumMod val="50000"/>
                </a:schemeClr>
              </a:solidFill>
              <a:cs typeface="2  Badr" pitchFamily="2" charset="-78"/>
            </a:rPr>
            <a:t>فالمهمل ان کان الاول؛ حُذِفَ</a:t>
          </a:r>
          <a:endParaRPr lang="fa-IR" sz="2400" b="1" kern="1200" baseline="0" dirty="0">
            <a:solidFill>
              <a:schemeClr val="tx2">
                <a:lumMod val="50000"/>
              </a:schemeClr>
            </a:solidFill>
            <a:cs typeface="2  Badr" pitchFamily="2" charset="-78"/>
          </a:endParaRPr>
        </a:p>
      </dsp:txBody>
      <dsp:txXfrm>
        <a:off x="601142" y="1631638"/>
        <a:ext cx="2797947" cy="852964"/>
      </dsp:txXfrm>
    </dsp:sp>
    <dsp:sp modelId="{19BAF393-6BE7-4999-B2E3-D521B6E095CB}" macro="" textlink="">
      <dsp:nvSpPr>
        <dsp:cNvPr id="0" name=""/>
        <dsp:cNvSpPr/>
      </dsp:nvSpPr>
      <dsp:spPr>
        <a:xfrm rot="8644135">
          <a:off x="3291315" y="2945167"/>
          <a:ext cx="1132827" cy="45043"/>
        </a:xfrm>
        <a:custGeom>
          <a:avLst/>
          <a:gdLst/>
          <a:ahLst/>
          <a:cxnLst/>
          <a:rect l="0" t="0" r="0" b="0"/>
          <a:pathLst>
            <a:path>
              <a:moveTo>
                <a:pt x="0" y="22521"/>
              </a:moveTo>
              <a:lnTo>
                <a:pt x="1132827" y="2252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8644135">
        <a:off x="3829408" y="2939369"/>
        <a:ext cx="56641" cy="56641"/>
      </dsp:txXfrm>
    </dsp:sp>
    <dsp:sp modelId="{08F5CBB1-98CE-45F2-BA6D-8631BF205E39}" macro="" textlink="">
      <dsp:nvSpPr>
        <dsp:cNvPr id="0" name=""/>
        <dsp:cNvSpPr/>
      </dsp:nvSpPr>
      <dsp:spPr>
        <a:xfrm>
          <a:off x="601142" y="2656592"/>
          <a:ext cx="2797947" cy="1286951"/>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60000"/>
            </a:lnSpc>
            <a:spcBef>
              <a:spcPct val="0"/>
            </a:spcBef>
            <a:spcAft>
              <a:spcPct val="35000"/>
            </a:spcAft>
          </a:pPr>
          <a:r>
            <a:rPr lang="fa-IR" sz="2400" b="1" kern="1200" baseline="0" dirty="0" smtClean="0">
              <a:solidFill>
                <a:schemeClr val="tx2">
                  <a:lumMod val="50000"/>
                </a:schemeClr>
              </a:solidFill>
              <a:cs typeface="2  Badr" pitchFamily="2" charset="-78"/>
            </a:rPr>
            <a:t>ان کان الثانی؛ اُضمِرَ </a:t>
          </a:r>
        </a:p>
        <a:p>
          <a:pPr lvl="0" algn="ctr" defTabSz="1066800" rtl="1">
            <a:lnSpc>
              <a:spcPct val="60000"/>
            </a:lnSpc>
            <a:spcBef>
              <a:spcPct val="0"/>
            </a:spcBef>
            <a:spcAft>
              <a:spcPct val="35000"/>
            </a:spcAft>
          </a:pPr>
          <a:r>
            <a:rPr lang="fa-IR" sz="2400" b="1" kern="1200" baseline="0" dirty="0" smtClean="0">
              <a:solidFill>
                <a:schemeClr val="tx2">
                  <a:lumMod val="50000"/>
                </a:schemeClr>
              </a:solidFill>
              <a:cs typeface="2  Badr" pitchFamily="2" charset="-78"/>
            </a:rPr>
            <a:t>الا ان یمتنع</a:t>
          </a:r>
          <a:endParaRPr lang="fa-IR" sz="2400" b="1" kern="1200" baseline="0" dirty="0">
            <a:solidFill>
              <a:schemeClr val="tx2">
                <a:lumMod val="50000"/>
              </a:schemeClr>
            </a:solidFill>
            <a:cs typeface="2  Badr" pitchFamily="2" charset="-78"/>
          </a:endParaRPr>
        </a:p>
      </dsp:txBody>
      <dsp:txXfrm>
        <a:off x="601142" y="2656592"/>
        <a:ext cx="2797947" cy="1286951"/>
      </dsp:txXfrm>
    </dsp:sp>
  </dsp:spTree>
</dgm:drawing>
</file>

<file path=ppt/diagrams/drawing2.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D5718F4D-EFC3-4C36-8023-503D23D582D5}" macro="" textlink="">
      <dsp:nvSpPr>
        <dsp:cNvPr id="0" name=""/>
        <dsp:cNvSpPr/>
      </dsp:nvSpPr>
      <dsp:spPr>
        <a:xfrm>
          <a:off x="6655082" y="1703448"/>
          <a:ext cx="1625451" cy="1126254"/>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ts val="0"/>
            </a:spcAft>
          </a:pPr>
          <a:r>
            <a:rPr lang="fa-IR" sz="2800" b="1" kern="1200" dirty="0" smtClean="0">
              <a:solidFill>
                <a:schemeClr val="tx2">
                  <a:lumMod val="50000"/>
                </a:schemeClr>
              </a:solidFill>
              <a:cs typeface="2  Badr" pitchFamily="2" charset="-78"/>
            </a:rPr>
            <a:t>ینصب </a:t>
          </a:r>
        </a:p>
        <a:p>
          <a:pPr lvl="0" algn="ctr" defTabSz="1244600" rtl="1">
            <a:lnSpc>
              <a:spcPct val="90000"/>
            </a:lnSpc>
            <a:spcBef>
              <a:spcPct val="0"/>
            </a:spcBef>
            <a:spcAft>
              <a:spcPts val="0"/>
            </a:spcAft>
          </a:pPr>
          <a:r>
            <a:rPr lang="fa-IR" sz="2800" b="1" kern="1200" dirty="0" smtClean="0">
              <a:solidFill>
                <a:schemeClr val="tx2">
                  <a:lumMod val="50000"/>
                </a:schemeClr>
              </a:solidFill>
              <a:cs typeface="2  Badr" pitchFamily="2" charset="-78"/>
            </a:rPr>
            <a:t>باربعة احرف:</a:t>
          </a:r>
          <a:endParaRPr lang="fa-IR" sz="2800" b="1" kern="1200" dirty="0">
            <a:solidFill>
              <a:schemeClr val="tx2">
                <a:lumMod val="50000"/>
              </a:schemeClr>
            </a:solidFill>
            <a:cs typeface="2  Badr" pitchFamily="2" charset="-78"/>
          </a:endParaRPr>
        </a:p>
      </dsp:txBody>
      <dsp:txXfrm>
        <a:off x="6655082" y="1703448"/>
        <a:ext cx="1625451" cy="1126254"/>
      </dsp:txXfrm>
    </dsp:sp>
    <dsp:sp modelId="{4DCD03AE-824D-4D5C-B330-0E1AF2B3034C}" macro="" textlink="">
      <dsp:nvSpPr>
        <dsp:cNvPr id="0" name=""/>
        <dsp:cNvSpPr/>
      </dsp:nvSpPr>
      <dsp:spPr>
        <a:xfrm rot="15032581">
          <a:off x="5217994" y="1226163"/>
          <a:ext cx="2156010" cy="47941"/>
        </a:xfrm>
        <a:custGeom>
          <a:avLst/>
          <a:gdLst/>
          <a:ahLst/>
          <a:cxnLst/>
          <a:rect l="0" t="0" r="0" b="0"/>
          <a:pathLst>
            <a:path>
              <a:moveTo>
                <a:pt x="0" y="23970"/>
              </a:moveTo>
              <a:lnTo>
                <a:pt x="2156010" y="23970"/>
              </a:lnTo>
            </a:path>
          </a:pathLst>
        </a:custGeom>
        <a:noFill/>
        <a:ln w="25400" cap="flat" cmpd="sng" algn="ctr">
          <a:solidFill>
            <a:schemeClr val="accent2">
              <a:shade val="6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b="1" kern="1200">
            <a:solidFill>
              <a:schemeClr val="tx2">
                <a:lumMod val="50000"/>
              </a:schemeClr>
            </a:solidFill>
            <a:cs typeface="2  Badr" pitchFamily="2" charset="-78"/>
          </a:endParaRPr>
        </a:p>
      </dsp:txBody>
      <dsp:txXfrm rot="15032581">
        <a:off x="6242099" y="1196233"/>
        <a:ext cx="107800" cy="107800"/>
      </dsp:txXfrm>
    </dsp:sp>
    <dsp:sp modelId="{B0A1D637-F6C2-42AC-8E79-87BED8DED15F}" macro="" textlink="">
      <dsp:nvSpPr>
        <dsp:cNvPr id="0" name=""/>
        <dsp:cNvSpPr/>
      </dsp:nvSpPr>
      <dsp:spPr>
        <a:xfrm>
          <a:off x="2953204" y="0"/>
          <a:ext cx="2983713" cy="467383"/>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1" kern="1200" dirty="0" smtClean="0">
              <a:solidFill>
                <a:schemeClr val="tx2">
                  <a:lumMod val="50000"/>
                </a:schemeClr>
              </a:solidFill>
              <a:cs typeface="2  Titr" pitchFamily="2" charset="-78"/>
            </a:rPr>
            <a:t>لن:</a:t>
          </a:r>
          <a:r>
            <a:rPr lang="fa-IR" sz="2400" b="1" kern="1200" dirty="0" smtClean="0">
              <a:solidFill>
                <a:schemeClr val="tx2">
                  <a:lumMod val="50000"/>
                </a:schemeClr>
              </a:solidFill>
              <a:cs typeface="2  Badr" pitchFamily="2" charset="-78"/>
            </a:rPr>
            <a:t> </a:t>
          </a:r>
          <a:r>
            <a:rPr lang="fa-IR" sz="2800" b="1" kern="1200" dirty="0" smtClean="0">
              <a:solidFill>
                <a:schemeClr val="tx2">
                  <a:lumMod val="50000"/>
                </a:schemeClr>
              </a:solidFill>
              <a:cs typeface="2  Badr" pitchFamily="2" charset="-78"/>
            </a:rPr>
            <a:t>لتأکید نفی المستقبل</a:t>
          </a:r>
          <a:endParaRPr lang="fa-IR" sz="2800" b="1" kern="1200" dirty="0">
            <a:solidFill>
              <a:schemeClr val="tx2">
                <a:lumMod val="50000"/>
              </a:schemeClr>
            </a:solidFill>
            <a:cs typeface="2  Badr" pitchFamily="2" charset="-78"/>
          </a:endParaRPr>
        </a:p>
      </dsp:txBody>
      <dsp:txXfrm>
        <a:off x="2953204" y="0"/>
        <a:ext cx="2983713" cy="467383"/>
      </dsp:txXfrm>
    </dsp:sp>
    <dsp:sp modelId="{916707D2-E858-4CF4-B269-9F1ED71089F8}" macro="" textlink="">
      <dsp:nvSpPr>
        <dsp:cNvPr id="0" name=""/>
        <dsp:cNvSpPr/>
      </dsp:nvSpPr>
      <dsp:spPr>
        <a:xfrm rot="13821053">
          <a:off x="5733249" y="1809306"/>
          <a:ext cx="1125501" cy="47941"/>
        </a:xfrm>
        <a:custGeom>
          <a:avLst/>
          <a:gdLst/>
          <a:ahLst/>
          <a:cxnLst/>
          <a:rect l="0" t="0" r="0" b="0"/>
          <a:pathLst>
            <a:path>
              <a:moveTo>
                <a:pt x="0" y="23970"/>
              </a:moveTo>
              <a:lnTo>
                <a:pt x="1125501" y="2397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3821053">
        <a:off x="6267862" y="1805139"/>
        <a:ext cx="56275" cy="56275"/>
      </dsp:txXfrm>
    </dsp:sp>
    <dsp:sp modelId="{829D5AA5-D31F-4071-8B19-F91A7F8AF50C}" macro="" textlink="">
      <dsp:nvSpPr>
        <dsp:cNvPr id="0" name=""/>
        <dsp:cNvSpPr/>
      </dsp:nvSpPr>
      <dsp:spPr>
        <a:xfrm>
          <a:off x="2953204" y="1166285"/>
          <a:ext cx="2983713" cy="467383"/>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1" kern="1200" dirty="0" smtClean="0">
              <a:solidFill>
                <a:schemeClr val="tx2">
                  <a:lumMod val="50000"/>
                </a:schemeClr>
              </a:solidFill>
              <a:cs typeface="2  Titr" pitchFamily="2" charset="-78"/>
            </a:rPr>
            <a:t>کی:</a:t>
          </a:r>
          <a:r>
            <a:rPr lang="fa-IR" sz="2600" b="1" kern="1200" dirty="0" smtClean="0">
              <a:solidFill>
                <a:schemeClr val="tx2">
                  <a:lumMod val="50000"/>
                </a:schemeClr>
              </a:solidFill>
              <a:cs typeface="2  Badr" pitchFamily="2" charset="-78"/>
            </a:rPr>
            <a:t> معناها السببیة </a:t>
          </a:r>
          <a:endParaRPr lang="fa-IR" sz="2600" b="1" kern="1200" dirty="0">
            <a:solidFill>
              <a:schemeClr val="tx2">
                <a:lumMod val="50000"/>
              </a:schemeClr>
            </a:solidFill>
            <a:cs typeface="2  Badr" pitchFamily="2" charset="-78"/>
          </a:endParaRPr>
        </a:p>
      </dsp:txBody>
      <dsp:txXfrm>
        <a:off x="2953204" y="1166285"/>
        <a:ext cx="2983713" cy="467383"/>
      </dsp:txXfrm>
    </dsp:sp>
    <dsp:sp modelId="{57E509E4-E0B8-48F9-B953-250B19236F95}" macro="" textlink="">
      <dsp:nvSpPr>
        <dsp:cNvPr id="0" name=""/>
        <dsp:cNvSpPr/>
      </dsp:nvSpPr>
      <dsp:spPr>
        <a:xfrm rot="9965935">
          <a:off x="5926083" y="2331476"/>
          <a:ext cx="739833" cy="47941"/>
        </a:xfrm>
        <a:custGeom>
          <a:avLst/>
          <a:gdLst/>
          <a:ahLst/>
          <a:cxnLst/>
          <a:rect l="0" t="0" r="0" b="0"/>
          <a:pathLst>
            <a:path>
              <a:moveTo>
                <a:pt x="0" y="23970"/>
              </a:moveTo>
              <a:lnTo>
                <a:pt x="739833" y="2397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9965935">
        <a:off x="6277504" y="2336951"/>
        <a:ext cx="36991" cy="36991"/>
      </dsp:txXfrm>
    </dsp:sp>
    <dsp:sp modelId="{52C70251-B4A4-45E4-97F0-581EEAC2C806}" macro="" textlink="">
      <dsp:nvSpPr>
        <dsp:cNvPr id="0" name=""/>
        <dsp:cNvSpPr/>
      </dsp:nvSpPr>
      <dsp:spPr>
        <a:xfrm>
          <a:off x="5102483" y="2146286"/>
          <a:ext cx="834434" cy="596064"/>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1" kern="1200" dirty="0" smtClean="0">
              <a:solidFill>
                <a:schemeClr val="tx2">
                  <a:lumMod val="50000"/>
                </a:schemeClr>
              </a:solidFill>
              <a:cs typeface="2  Titr" pitchFamily="2" charset="-78"/>
            </a:rPr>
            <a:t>أن: </a:t>
          </a:r>
          <a:endParaRPr lang="fa-IR" sz="2400" b="1" kern="1200" dirty="0">
            <a:solidFill>
              <a:schemeClr val="tx2">
                <a:lumMod val="50000"/>
              </a:schemeClr>
            </a:solidFill>
            <a:cs typeface="2  Titr" pitchFamily="2" charset="-78"/>
          </a:endParaRPr>
        </a:p>
      </dsp:txBody>
      <dsp:txXfrm>
        <a:off x="5102483" y="2146286"/>
        <a:ext cx="834434" cy="596064"/>
      </dsp:txXfrm>
    </dsp:sp>
    <dsp:sp modelId="{E9169EAF-7502-43B0-BC75-D3C168D0CB6F}" macro="" textlink="">
      <dsp:nvSpPr>
        <dsp:cNvPr id="0" name=""/>
        <dsp:cNvSpPr/>
      </dsp:nvSpPr>
      <dsp:spPr>
        <a:xfrm rot="12554788">
          <a:off x="4189475" y="2182131"/>
          <a:ext cx="975162" cy="47941"/>
        </a:xfrm>
        <a:custGeom>
          <a:avLst/>
          <a:gdLst/>
          <a:ahLst/>
          <a:cxnLst/>
          <a:rect l="0" t="0" r="0" b="0"/>
          <a:pathLst>
            <a:path>
              <a:moveTo>
                <a:pt x="0" y="23970"/>
              </a:moveTo>
              <a:lnTo>
                <a:pt x="975162" y="2397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2554788">
        <a:off x="4652677" y="2181723"/>
        <a:ext cx="48758" cy="48758"/>
      </dsp:txXfrm>
    </dsp:sp>
    <dsp:sp modelId="{6CBCB519-4B48-437D-8A78-FF47E0B7B6E9}" macro="" textlink="">
      <dsp:nvSpPr>
        <dsp:cNvPr id="0" name=""/>
        <dsp:cNvSpPr/>
      </dsp:nvSpPr>
      <dsp:spPr>
        <a:xfrm>
          <a:off x="2194423" y="1774484"/>
          <a:ext cx="2057205" cy="386803"/>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1" kern="1200" dirty="0" smtClean="0">
              <a:solidFill>
                <a:schemeClr val="tx2">
                  <a:lumMod val="50000"/>
                </a:schemeClr>
              </a:solidFill>
              <a:cs typeface="2  Badr" pitchFamily="2" charset="-78"/>
            </a:rPr>
            <a:t>بعد العلم: غیر ناصبة</a:t>
          </a:r>
          <a:endParaRPr lang="fa-IR" sz="2400" b="1" kern="1200" dirty="0">
            <a:solidFill>
              <a:schemeClr val="tx2">
                <a:lumMod val="50000"/>
              </a:schemeClr>
            </a:solidFill>
            <a:cs typeface="2  Badr" pitchFamily="2" charset="-78"/>
          </a:endParaRPr>
        </a:p>
      </dsp:txBody>
      <dsp:txXfrm>
        <a:off x="2194423" y="1774484"/>
        <a:ext cx="2057205" cy="386803"/>
      </dsp:txXfrm>
    </dsp:sp>
    <dsp:sp modelId="{AC0EB10A-99E3-428E-BA53-C633DE743A0E}" macro="" textlink="">
      <dsp:nvSpPr>
        <dsp:cNvPr id="0" name=""/>
        <dsp:cNvSpPr/>
      </dsp:nvSpPr>
      <dsp:spPr>
        <a:xfrm rot="10431819">
          <a:off x="4249177" y="2466085"/>
          <a:ext cx="855757" cy="47941"/>
        </a:xfrm>
        <a:custGeom>
          <a:avLst/>
          <a:gdLst/>
          <a:ahLst/>
          <a:cxnLst/>
          <a:rect l="0" t="0" r="0" b="0"/>
          <a:pathLst>
            <a:path>
              <a:moveTo>
                <a:pt x="0" y="23970"/>
              </a:moveTo>
              <a:lnTo>
                <a:pt x="855757" y="2397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431819">
        <a:off x="4655662" y="2468662"/>
        <a:ext cx="42787" cy="42787"/>
      </dsp:txXfrm>
    </dsp:sp>
    <dsp:sp modelId="{EBE7089B-8BA2-4C05-9D15-7D2DBC204AF4}" macro="" textlink="">
      <dsp:nvSpPr>
        <dsp:cNvPr id="0" name=""/>
        <dsp:cNvSpPr/>
      </dsp:nvSpPr>
      <dsp:spPr>
        <a:xfrm>
          <a:off x="2792503" y="2342392"/>
          <a:ext cx="1459124" cy="386803"/>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1" kern="1200" dirty="0" smtClean="0">
              <a:solidFill>
                <a:schemeClr val="tx2">
                  <a:lumMod val="50000"/>
                </a:schemeClr>
              </a:solidFill>
              <a:cs typeface="2  Badr" pitchFamily="2" charset="-78"/>
            </a:rPr>
            <a:t>بعد الظنّ: </a:t>
          </a:r>
          <a:endParaRPr lang="fa-IR" sz="2400" b="1" kern="1200" dirty="0">
            <a:solidFill>
              <a:schemeClr val="tx2">
                <a:lumMod val="50000"/>
              </a:schemeClr>
            </a:solidFill>
            <a:cs typeface="2  Badr" pitchFamily="2" charset="-78"/>
          </a:endParaRPr>
        </a:p>
      </dsp:txBody>
      <dsp:txXfrm>
        <a:off x="2792503" y="2342392"/>
        <a:ext cx="1459124" cy="386803"/>
      </dsp:txXfrm>
    </dsp:sp>
    <dsp:sp modelId="{B457480F-C384-4D03-A313-7A162BDC32AF}" macro="" textlink="">
      <dsp:nvSpPr>
        <dsp:cNvPr id="0" name=""/>
        <dsp:cNvSpPr/>
      </dsp:nvSpPr>
      <dsp:spPr>
        <a:xfrm rot="12181802">
          <a:off x="1784787" y="2306526"/>
          <a:ext cx="1049540" cy="47941"/>
        </a:xfrm>
        <a:custGeom>
          <a:avLst/>
          <a:gdLst/>
          <a:ahLst/>
          <a:cxnLst/>
          <a:rect l="0" t="0" r="0" b="0"/>
          <a:pathLst>
            <a:path>
              <a:moveTo>
                <a:pt x="0" y="23970"/>
              </a:moveTo>
              <a:lnTo>
                <a:pt x="1049540" y="2397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2181802">
        <a:off x="2283319" y="2304258"/>
        <a:ext cx="52477" cy="52477"/>
      </dsp:txXfrm>
    </dsp:sp>
    <dsp:sp modelId="{9E1E6DF1-F675-4697-BDE5-7EDF261DA743}" macro="" textlink="">
      <dsp:nvSpPr>
        <dsp:cNvPr id="0" name=""/>
        <dsp:cNvSpPr/>
      </dsp:nvSpPr>
      <dsp:spPr>
        <a:xfrm>
          <a:off x="367486" y="1931797"/>
          <a:ext cx="1459124" cy="386803"/>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1" kern="1200" dirty="0" smtClean="0">
              <a:solidFill>
                <a:schemeClr val="tx2">
                  <a:lumMod val="50000"/>
                </a:schemeClr>
              </a:solidFill>
              <a:cs typeface="2  Badr" pitchFamily="2" charset="-78"/>
            </a:rPr>
            <a:t>ناصبة</a:t>
          </a:r>
          <a:endParaRPr lang="fa-IR" sz="2400" b="1" kern="1200" dirty="0">
            <a:solidFill>
              <a:schemeClr val="tx2">
                <a:lumMod val="50000"/>
              </a:schemeClr>
            </a:solidFill>
            <a:cs typeface="2  Badr" pitchFamily="2" charset="-78"/>
          </a:endParaRPr>
        </a:p>
      </dsp:txBody>
      <dsp:txXfrm>
        <a:off x="367486" y="1931797"/>
        <a:ext cx="1459124" cy="386803"/>
      </dsp:txXfrm>
    </dsp:sp>
    <dsp:sp modelId="{956BD428-AA5E-48D0-ABFF-1D923F8CB9B6}" macro="" textlink="">
      <dsp:nvSpPr>
        <dsp:cNvPr id="0" name=""/>
        <dsp:cNvSpPr/>
      </dsp:nvSpPr>
      <dsp:spPr>
        <a:xfrm rot="9418198">
          <a:off x="1784787" y="2717120"/>
          <a:ext cx="1049540" cy="47941"/>
        </a:xfrm>
        <a:custGeom>
          <a:avLst/>
          <a:gdLst/>
          <a:ahLst/>
          <a:cxnLst/>
          <a:rect l="0" t="0" r="0" b="0"/>
          <a:pathLst>
            <a:path>
              <a:moveTo>
                <a:pt x="0" y="23970"/>
              </a:moveTo>
              <a:lnTo>
                <a:pt x="1049540" y="2397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9418198">
        <a:off x="2283319" y="2714853"/>
        <a:ext cx="52477" cy="52477"/>
      </dsp:txXfrm>
    </dsp:sp>
    <dsp:sp modelId="{7D81FABC-5040-4476-BD86-285CBAA2CF5A}" macro="" textlink="">
      <dsp:nvSpPr>
        <dsp:cNvPr id="0" name=""/>
        <dsp:cNvSpPr/>
      </dsp:nvSpPr>
      <dsp:spPr>
        <a:xfrm>
          <a:off x="367486" y="2499706"/>
          <a:ext cx="1459124" cy="893365"/>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1" kern="1200" dirty="0" smtClean="0">
              <a:solidFill>
                <a:schemeClr val="tx2">
                  <a:lumMod val="50000"/>
                </a:schemeClr>
              </a:solidFill>
              <a:cs typeface="2  Badr" pitchFamily="2" charset="-78"/>
            </a:rPr>
            <a:t>غیر ناصبة </a:t>
          </a:r>
          <a:r>
            <a:rPr lang="fa-IR" sz="2000" b="1" kern="1200" dirty="0" smtClean="0">
              <a:solidFill>
                <a:schemeClr val="tx2">
                  <a:lumMod val="50000"/>
                </a:schemeClr>
              </a:solidFill>
              <a:cs typeface="2  Badr" pitchFamily="2" charset="-78"/>
            </a:rPr>
            <a:t>(مخففه از مثقله)</a:t>
          </a:r>
          <a:endParaRPr lang="fa-IR" sz="2400" b="1" kern="1200" dirty="0">
            <a:solidFill>
              <a:schemeClr val="tx2">
                <a:lumMod val="50000"/>
              </a:schemeClr>
            </a:solidFill>
            <a:cs typeface="2  Badr" pitchFamily="2" charset="-78"/>
          </a:endParaRPr>
        </a:p>
      </dsp:txBody>
      <dsp:txXfrm>
        <a:off x="367486" y="2499706"/>
        <a:ext cx="1459124" cy="893365"/>
      </dsp:txXfrm>
    </dsp:sp>
    <dsp:sp modelId="{9768E297-AD2F-436A-B392-BAE0C6BA63CC}" macro="" textlink="">
      <dsp:nvSpPr>
        <dsp:cNvPr id="0" name=""/>
        <dsp:cNvSpPr/>
      </dsp:nvSpPr>
      <dsp:spPr>
        <a:xfrm rot="7172681">
          <a:off x="5567789" y="2876127"/>
          <a:ext cx="1456421" cy="47941"/>
        </a:xfrm>
        <a:custGeom>
          <a:avLst/>
          <a:gdLst/>
          <a:ahLst/>
          <a:cxnLst/>
          <a:rect l="0" t="0" r="0" b="0"/>
          <a:pathLst>
            <a:path>
              <a:moveTo>
                <a:pt x="0" y="23970"/>
              </a:moveTo>
              <a:lnTo>
                <a:pt x="1456421" y="2397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7172681">
        <a:off x="6259589" y="2863688"/>
        <a:ext cx="72821" cy="72821"/>
      </dsp:txXfrm>
    </dsp:sp>
    <dsp:sp modelId="{9996AABF-C59E-4DF2-8E09-52E0224BC60B}" macro="" textlink="">
      <dsp:nvSpPr>
        <dsp:cNvPr id="0" name=""/>
        <dsp:cNvSpPr/>
      </dsp:nvSpPr>
      <dsp:spPr>
        <a:xfrm>
          <a:off x="3638094" y="3229383"/>
          <a:ext cx="2298823" cy="608475"/>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1" kern="1200" dirty="0" smtClean="0">
              <a:solidFill>
                <a:schemeClr val="tx2">
                  <a:lumMod val="50000"/>
                </a:schemeClr>
              </a:solidFill>
              <a:cs typeface="2  Titr" pitchFamily="2" charset="-78"/>
            </a:rPr>
            <a:t>إذن: ...</a:t>
          </a:r>
          <a:endParaRPr lang="fa-IR" sz="2600" b="1" kern="1200" dirty="0">
            <a:solidFill>
              <a:schemeClr val="tx2">
                <a:lumMod val="50000"/>
              </a:schemeClr>
            </a:solidFill>
            <a:cs typeface="2  Badr" pitchFamily="2" charset="-78"/>
          </a:endParaRPr>
        </a:p>
      </dsp:txBody>
      <dsp:txXfrm>
        <a:off x="3638094" y="3229383"/>
        <a:ext cx="2298823" cy="608475"/>
      </dsp:txXfrm>
    </dsp:sp>
  </dsp:spTree>
</dgm:drawing>
</file>

<file path=ppt/diagrams/drawing3.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D5718F4D-EFC3-4C36-8023-503D23D582D5}" macro="" textlink="">
      <dsp:nvSpPr>
        <dsp:cNvPr id="0" name=""/>
        <dsp:cNvSpPr/>
      </dsp:nvSpPr>
      <dsp:spPr>
        <a:xfrm>
          <a:off x="7007612" y="1577016"/>
          <a:ext cx="1065068" cy="683463"/>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ts val="0"/>
            </a:spcAft>
          </a:pPr>
          <a:r>
            <a:rPr lang="fa-IR" sz="2800" b="1" kern="1200" dirty="0" smtClean="0">
              <a:solidFill>
                <a:schemeClr val="tx2">
                  <a:lumMod val="50000"/>
                </a:schemeClr>
              </a:solidFill>
              <a:cs typeface="2  Titr" pitchFamily="2" charset="-78"/>
            </a:rPr>
            <a:t>إذن:</a:t>
          </a:r>
          <a:endParaRPr lang="fa-IR" sz="2800" b="1" kern="1200" dirty="0">
            <a:solidFill>
              <a:schemeClr val="tx2">
                <a:lumMod val="50000"/>
              </a:schemeClr>
            </a:solidFill>
            <a:cs typeface="2  Titr" pitchFamily="2" charset="-78"/>
          </a:endParaRPr>
        </a:p>
      </dsp:txBody>
      <dsp:txXfrm>
        <a:off x="7007612" y="1577016"/>
        <a:ext cx="1065068" cy="683463"/>
      </dsp:txXfrm>
    </dsp:sp>
    <dsp:sp modelId="{4DCD03AE-824D-4D5C-B330-0E1AF2B3034C}" macro="" textlink="">
      <dsp:nvSpPr>
        <dsp:cNvPr id="0" name=""/>
        <dsp:cNvSpPr/>
      </dsp:nvSpPr>
      <dsp:spPr>
        <a:xfrm rot="14739001">
          <a:off x="5711285" y="1057190"/>
          <a:ext cx="1835754" cy="50663"/>
        </a:xfrm>
        <a:custGeom>
          <a:avLst/>
          <a:gdLst/>
          <a:ahLst/>
          <a:cxnLst/>
          <a:rect l="0" t="0" r="0" b="0"/>
          <a:pathLst>
            <a:path>
              <a:moveTo>
                <a:pt x="0" y="25331"/>
              </a:moveTo>
              <a:lnTo>
                <a:pt x="1835754" y="25331"/>
              </a:lnTo>
            </a:path>
          </a:pathLst>
        </a:custGeom>
        <a:noFill/>
        <a:ln w="25400" cap="flat" cmpd="sng" algn="ctr">
          <a:solidFill>
            <a:schemeClr val="accent2">
              <a:shade val="6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b="1" kern="1200">
            <a:solidFill>
              <a:schemeClr val="tx2">
                <a:lumMod val="50000"/>
              </a:schemeClr>
            </a:solidFill>
            <a:cs typeface="2  Badr" pitchFamily="2" charset="-78"/>
          </a:endParaRPr>
        </a:p>
      </dsp:txBody>
      <dsp:txXfrm rot="14739001">
        <a:off x="6583268" y="1036628"/>
        <a:ext cx="91787" cy="91787"/>
      </dsp:txXfrm>
    </dsp:sp>
    <dsp:sp modelId="{B0A1D637-F6C2-42AC-8E79-87BED8DED15F}" macro="" textlink="">
      <dsp:nvSpPr>
        <dsp:cNvPr id="0" name=""/>
        <dsp:cNvSpPr/>
      </dsp:nvSpPr>
      <dsp:spPr>
        <a:xfrm>
          <a:off x="3106075" y="0"/>
          <a:ext cx="3144637" cy="492591"/>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fa-IR" sz="3200" b="1" kern="1200" dirty="0" smtClean="0">
              <a:solidFill>
                <a:schemeClr val="tx2">
                  <a:lumMod val="50000"/>
                </a:schemeClr>
              </a:solidFill>
              <a:cs typeface="2  Badr" pitchFamily="2" charset="-78"/>
            </a:rPr>
            <a:t>للجواب و الجزاء</a:t>
          </a:r>
          <a:endParaRPr lang="fa-IR" sz="3200" b="1" kern="1200" dirty="0">
            <a:solidFill>
              <a:schemeClr val="tx2">
                <a:lumMod val="50000"/>
              </a:schemeClr>
            </a:solidFill>
            <a:cs typeface="2  Badr" pitchFamily="2" charset="-78"/>
          </a:endParaRPr>
        </a:p>
      </dsp:txBody>
      <dsp:txXfrm>
        <a:off x="3106075" y="0"/>
        <a:ext cx="3144637" cy="492591"/>
      </dsp:txXfrm>
    </dsp:sp>
    <dsp:sp modelId="{916707D2-E858-4CF4-B269-9F1ED71089F8}" macro="" textlink="">
      <dsp:nvSpPr>
        <dsp:cNvPr id="0" name=""/>
        <dsp:cNvSpPr/>
      </dsp:nvSpPr>
      <dsp:spPr>
        <a:xfrm rot="12821317">
          <a:off x="6174330" y="1641130"/>
          <a:ext cx="909663" cy="50663"/>
        </a:xfrm>
        <a:custGeom>
          <a:avLst/>
          <a:gdLst/>
          <a:ahLst/>
          <a:cxnLst/>
          <a:rect l="0" t="0" r="0" b="0"/>
          <a:pathLst>
            <a:path>
              <a:moveTo>
                <a:pt x="0" y="25331"/>
              </a:moveTo>
              <a:lnTo>
                <a:pt x="909663" y="2533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b="1" kern="1200">
            <a:cs typeface="2  Badr" pitchFamily="2" charset="-78"/>
          </a:endParaRPr>
        </a:p>
      </dsp:txBody>
      <dsp:txXfrm rot="12821317">
        <a:off x="6606421" y="1643720"/>
        <a:ext cx="45483" cy="45483"/>
      </dsp:txXfrm>
    </dsp:sp>
    <dsp:sp modelId="{829D5AA5-D31F-4071-8B19-F91A7F8AF50C}" macro="" textlink="">
      <dsp:nvSpPr>
        <dsp:cNvPr id="0" name=""/>
        <dsp:cNvSpPr/>
      </dsp:nvSpPr>
      <dsp:spPr>
        <a:xfrm>
          <a:off x="5189512" y="1167881"/>
          <a:ext cx="1061200" cy="492591"/>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1" kern="1200" dirty="0" smtClean="0">
              <a:solidFill>
                <a:schemeClr val="tx2">
                  <a:lumMod val="50000"/>
                </a:schemeClr>
              </a:solidFill>
              <a:cs typeface="2  Badr" pitchFamily="2" charset="-78"/>
            </a:rPr>
            <a:t>تنصبه: </a:t>
          </a:r>
          <a:endParaRPr lang="fa-IR" sz="2600" b="1" kern="1200" dirty="0">
            <a:solidFill>
              <a:schemeClr val="tx2">
                <a:lumMod val="50000"/>
              </a:schemeClr>
            </a:solidFill>
            <a:cs typeface="2  Badr" pitchFamily="2" charset="-78"/>
          </a:endParaRPr>
        </a:p>
      </dsp:txBody>
      <dsp:txXfrm>
        <a:off x="5189512" y="1167881"/>
        <a:ext cx="1061200" cy="492591"/>
      </dsp:txXfrm>
    </dsp:sp>
    <dsp:sp modelId="{D1DE78AA-F08C-48E0-98F7-A77B8353B258}" macro="" textlink="">
      <dsp:nvSpPr>
        <dsp:cNvPr id="0" name=""/>
        <dsp:cNvSpPr/>
      </dsp:nvSpPr>
      <dsp:spPr>
        <a:xfrm rot="12630810">
          <a:off x="4089703" y="1088863"/>
          <a:ext cx="1181631" cy="50663"/>
        </a:xfrm>
        <a:custGeom>
          <a:avLst/>
          <a:gdLst/>
          <a:ahLst/>
          <a:cxnLst/>
          <a:rect l="0" t="0" r="0" b="0"/>
          <a:pathLst>
            <a:path>
              <a:moveTo>
                <a:pt x="0" y="25331"/>
              </a:moveTo>
              <a:lnTo>
                <a:pt x="1181631" y="2533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b="1" kern="1200">
            <a:cs typeface="2  Badr" pitchFamily="2" charset="-78"/>
          </a:endParaRPr>
        </a:p>
      </dsp:txBody>
      <dsp:txXfrm rot="12630810">
        <a:off x="4650978" y="1084654"/>
        <a:ext cx="59081" cy="59081"/>
      </dsp:txXfrm>
    </dsp:sp>
    <dsp:sp modelId="{6FE8E263-4667-412E-859B-155E57998DCA}" macro="" textlink="">
      <dsp:nvSpPr>
        <dsp:cNvPr id="0" name=""/>
        <dsp:cNvSpPr/>
      </dsp:nvSpPr>
      <dsp:spPr>
        <a:xfrm>
          <a:off x="3415721" y="567917"/>
          <a:ext cx="755804" cy="492591"/>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a-IR" sz="2000" b="1" kern="1200" dirty="0" smtClean="0">
              <a:solidFill>
                <a:schemeClr val="tx2">
                  <a:lumMod val="50000"/>
                </a:schemeClr>
              </a:solidFill>
              <a:cs typeface="2  Badr" pitchFamily="2" charset="-78"/>
            </a:rPr>
            <a:t>مصدرة</a:t>
          </a:r>
          <a:endParaRPr lang="fa-IR" sz="2000" b="1" kern="1200" dirty="0">
            <a:solidFill>
              <a:schemeClr val="tx2">
                <a:lumMod val="50000"/>
              </a:schemeClr>
            </a:solidFill>
            <a:cs typeface="2  Badr" pitchFamily="2" charset="-78"/>
          </a:endParaRPr>
        </a:p>
      </dsp:txBody>
      <dsp:txXfrm>
        <a:off x="3415721" y="567917"/>
        <a:ext cx="755804" cy="492591"/>
      </dsp:txXfrm>
    </dsp:sp>
    <dsp:sp modelId="{144CA23F-7980-455A-BFBE-9A75B5D7B64F}" macro="" textlink="">
      <dsp:nvSpPr>
        <dsp:cNvPr id="0" name=""/>
        <dsp:cNvSpPr/>
      </dsp:nvSpPr>
      <dsp:spPr>
        <a:xfrm rot="10800000">
          <a:off x="4171525" y="1388844"/>
          <a:ext cx="1017986" cy="50663"/>
        </a:xfrm>
        <a:custGeom>
          <a:avLst/>
          <a:gdLst/>
          <a:ahLst/>
          <a:cxnLst/>
          <a:rect l="0" t="0" r="0" b="0"/>
          <a:pathLst>
            <a:path>
              <a:moveTo>
                <a:pt x="0" y="25331"/>
              </a:moveTo>
              <a:lnTo>
                <a:pt x="1017986" y="2533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b="1" kern="1200">
            <a:cs typeface="2  Badr" pitchFamily="2" charset="-78"/>
          </a:endParaRPr>
        </a:p>
      </dsp:txBody>
      <dsp:txXfrm rot="10800000">
        <a:off x="4655069" y="1388726"/>
        <a:ext cx="50899" cy="50899"/>
      </dsp:txXfrm>
    </dsp:sp>
    <dsp:sp modelId="{E6BD933F-60E3-4B42-988B-3D925A0BB517}" macro="" textlink="">
      <dsp:nvSpPr>
        <dsp:cNvPr id="0" name=""/>
        <dsp:cNvSpPr/>
      </dsp:nvSpPr>
      <dsp:spPr>
        <a:xfrm>
          <a:off x="3415721" y="1167881"/>
          <a:ext cx="755804" cy="492591"/>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a-IR" sz="2000" b="1" kern="1200" dirty="0" smtClean="0">
              <a:solidFill>
                <a:schemeClr val="tx2">
                  <a:lumMod val="50000"/>
                </a:schemeClr>
              </a:solidFill>
              <a:cs typeface="2  Badr" pitchFamily="2" charset="-78"/>
            </a:rPr>
            <a:t>مباشرة</a:t>
          </a:r>
          <a:endParaRPr lang="fa-IR" sz="2000" b="1" kern="1200" dirty="0">
            <a:solidFill>
              <a:schemeClr val="tx2">
                <a:lumMod val="50000"/>
              </a:schemeClr>
            </a:solidFill>
            <a:cs typeface="2  Badr" pitchFamily="2" charset="-78"/>
          </a:endParaRPr>
        </a:p>
      </dsp:txBody>
      <dsp:txXfrm>
        <a:off x="3415721" y="1167881"/>
        <a:ext cx="755804" cy="492591"/>
      </dsp:txXfrm>
    </dsp:sp>
    <dsp:sp modelId="{5A69AA28-8F87-4A99-9CD4-097E9B6072C7}" macro="" textlink="">
      <dsp:nvSpPr>
        <dsp:cNvPr id="0" name=""/>
        <dsp:cNvSpPr/>
      </dsp:nvSpPr>
      <dsp:spPr>
        <a:xfrm rot="8767385">
          <a:off x="4067449" y="1730576"/>
          <a:ext cx="1226140" cy="50663"/>
        </a:xfrm>
        <a:custGeom>
          <a:avLst/>
          <a:gdLst/>
          <a:ahLst/>
          <a:cxnLst/>
          <a:rect l="0" t="0" r="0" b="0"/>
          <a:pathLst>
            <a:path>
              <a:moveTo>
                <a:pt x="0" y="25331"/>
              </a:moveTo>
              <a:lnTo>
                <a:pt x="1226140" y="2533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b="1" kern="1200">
            <a:cs typeface="2  Badr" pitchFamily="2" charset="-78"/>
          </a:endParaRPr>
        </a:p>
      </dsp:txBody>
      <dsp:txXfrm rot="8767385">
        <a:off x="4649865" y="1725254"/>
        <a:ext cx="61307" cy="61307"/>
      </dsp:txXfrm>
    </dsp:sp>
    <dsp:sp modelId="{42CBC183-F54E-481B-BCA3-D8ED749AD064}" macro="" textlink="">
      <dsp:nvSpPr>
        <dsp:cNvPr id="0" name=""/>
        <dsp:cNvSpPr/>
      </dsp:nvSpPr>
      <dsp:spPr>
        <a:xfrm>
          <a:off x="2430921" y="1851344"/>
          <a:ext cx="1740604" cy="492591"/>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a-IR" sz="2000" b="1" kern="1200" dirty="0" smtClean="0">
              <a:solidFill>
                <a:schemeClr val="tx2">
                  <a:lumMod val="50000"/>
                </a:schemeClr>
              </a:solidFill>
              <a:cs typeface="2  Badr" pitchFamily="2" charset="-78"/>
            </a:rPr>
            <a:t>مقصوداً به للاستقبال</a:t>
          </a:r>
          <a:endParaRPr lang="fa-IR" sz="2000" b="1" kern="1200" dirty="0">
            <a:solidFill>
              <a:schemeClr val="tx2">
                <a:lumMod val="50000"/>
              </a:schemeClr>
            </a:solidFill>
            <a:cs typeface="2  Badr" pitchFamily="2" charset="-78"/>
          </a:endParaRPr>
        </a:p>
      </dsp:txBody>
      <dsp:txXfrm>
        <a:off x="2430921" y="1851344"/>
        <a:ext cx="1740604" cy="492591"/>
      </dsp:txXfrm>
    </dsp:sp>
    <dsp:sp modelId="{CE7321C6-B31C-404B-9F92-365C2B59D32F}" macro="" textlink="">
      <dsp:nvSpPr>
        <dsp:cNvPr id="0" name=""/>
        <dsp:cNvSpPr/>
      </dsp:nvSpPr>
      <dsp:spPr>
        <a:xfrm rot="6938789">
          <a:off x="5754776" y="2681659"/>
          <a:ext cx="1748772" cy="50663"/>
        </a:xfrm>
        <a:custGeom>
          <a:avLst/>
          <a:gdLst/>
          <a:ahLst/>
          <a:cxnLst/>
          <a:rect l="0" t="0" r="0" b="0"/>
          <a:pathLst>
            <a:path>
              <a:moveTo>
                <a:pt x="0" y="25331"/>
              </a:moveTo>
              <a:lnTo>
                <a:pt x="1748772" y="2533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b="1" kern="1200">
            <a:cs typeface="2  Badr" pitchFamily="2" charset="-78"/>
          </a:endParaRPr>
        </a:p>
      </dsp:txBody>
      <dsp:txXfrm rot="6938789">
        <a:off x="6585443" y="2663272"/>
        <a:ext cx="87438" cy="87438"/>
      </dsp:txXfrm>
    </dsp:sp>
    <dsp:sp modelId="{082A3C67-079E-4A08-BD79-2D856CA70E7A}" macro="" textlink="">
      <dsp:nvSpPr>
        <dsp:cNvPr id="0" name=""/>
        <dsp:cNvSpPr/>
      </dsp:nvSpPr>
      <dsp:spPr>
        <a:xfrm>
          <a:off x="4730298" y="3248938"/>
          <a:ext cx="1520414" cy="492591"/>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1" kern="1200" dirty="0" smtClean="0">
              <a:solidFill>
                <a:schemeClr val="tx2">
                  <a:lumMod val="50000"/>
                </a:schemeClr>
              </a:solidFill>
              <a:cs typeface="2  Badr" pitchFamily="2" charset="-78"/>
            </a:rPr>
            <a:t>نکات:</a:t>
          </a:r>
          <a:endParaRPr lang="fa-IR" sz="2400" b="1" kern="1200" dirty="0">
            <a:solidFill>
              <a:schemeClr val="tx2">
                <a:lumMod val="50000"/>
              </a:schemeClr>
            </a:solidFill>
            <a:cs typeface="2  Badr" pitchFamily="2" charset="-78"/>
          </a:endParaRPr>
        </a:p>
      </dsp:txBody>
      <dsp:txXfrm>
        <a:off x="4730298" y="3248938"/>
        <a:ext cx="1520414" cy="492591"/>
      </dsp:txXfrm>
    </dsp:sp>
    <dsp:sp modelId="{764871A2-D61C-4DDA-923E-B7F634620FF1}" macro="" textlink="">
      <dsp:nvSpPr>
        <dsp:cNvPr id="0" name=""/>
        <dsp:cNvSpPr/>
      </dsp:nvSpPr>
      <dsp:spPr>
        <a:xfrm rot="12851090">
          <a:off x="3606006" y="3124188"/>
          <a:ext cx="1230598" cy="50663"/>
        </a:xfrm>
        <a:custGeom>
          <a:avLst/>
          <a:gdLst/>
          <a:ahLst/>
          <a:cxnLst/>
          <a:rect l="0" t="0" r="0" b="0"/>
          <a:pathLst>
            <a:path>
              <a:moveTo>
                <a:pt x="0" y="25331"/>
              </a:moveTo>
              <a:lnTo>
                <a:pt x="1230598" y="2533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b="1" kern="1200">
            <a:cs typeface="2  Badr" pitchFamily="2" charset="-78"/>
          </a:endParaRPr>
        </a:p>
      </dsp:txBody>
      <dsp:txXfrm rot="12851090">
        <a:off x="4190540" y="3118754"/>
        <a:ext cx="61529" cy="61529"/>
      </dsp:txXfrm>
    </dsp:sp>
    <dsp:sp modelId="{01F14A7E-046C-461E-A74E-8A9821AB591B}" macro="" textlink="">
      <dsp:nvSpPr>
        <dsp:cNvPr id="0" name=""/>
        <dsp:cNvSpPr/>
      </dsp:nvSpPr>
      <dsp:spPr>
        <a:xfrm>
          <a:off x="2052382" y="2557509"/>
          <a:ext cx="1659929" cy="492591"/>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a-IR" sz="2000" b="1" kern="1200" dirty="0" smtClean="0">
              <a:solidFill>
                <a:schemeClr val="tx2">
                  <a:lumMod val="50000"/>
                </a:schemeClr>
              </a:solidFill>
              <a:cs typeface="2  Badr" pitchFamily="2" charset="-78"/>
            </a:rPr>
            <a:t>یجوز الفصل بالقسم</a:t>
          </a:r>
          <a:endParaRPr lang="fa-IR" sz="2000" b="1" kern="1200" dirty="0">
            <a:solidFill>
              <a:schemeClr val="tx2">
                <a:lumMod val="50000"/>
              </a:schemeClr>
            </a:solidFill>
            <a:cs typeface="2  Badr" pitchFamily="2" charset="-78"/>
          </a:endParaRPr>
        </a:p>
      </dsp:txBody>
      <dsp:txXfrm>
        <a:off x="2052382" y="2557509"/>
        <a:ext cx="1659929" cy="492591"/>
      </dsp:txXfrm>
    </dsp:sp>
    <dsp:sp modelId="{97BEF5DA-952B-4174-A7F1-FF2147588E4A}" macro="" textlink="">
      <dsp:nvSpPr>
        <dsp:cNvPr id="0" name=""/>
        <dsp:cNvSpPr/>
      </dsp:nvSpPr>
      <dsp:spPr>
        <a:xfrm rot="10124648">
          <a:off x="3702329" y="3571202"/>
          <a:ext cx="1037951" cy="50663"/>
        </a:xfrm>
        <a:custGeom>
          <a:avLst/>
          <a:gdLst/>
          <a:ahLst/>
          <a:cxnLst/>
          <a:rect l="0" t="0" r="0" b="0"/>
          <a:pathLst>
            <a:path>
              <a:moveTo>
                <a:pt x="0" y="25331"/>
              </a:moveTo>
              <a:lnTo>
                <a:pt x="1037951" y="2533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b="1" kern="1200">
            <a:cs typeface="2  Badr" pitchFamily="2" charset="-78"/>
          </a:endParaRPr>
        </a:p>
      </dsp:txBody>
      <dsp:txXfrm rot="10124648">
        <a:off x="4195356" y="3570584"/>
        <a:ext cx="51897" cy="51897"/>
      </dsp:txXfrm>
    </dsp:sp>
    <dsp:sp modelId="{2AABA65F-F8AC-4265-B479-DEB232F7948A}" macro="" textlink="">
      <dsp:nvSpPr>
        <dsp:cNvPr id="0" name=""/>
        <dsp:cNvSpPr/>
      </dsp:nvSpPr>
      <dsp:spPr>
        <a:xfrm>
          <a:off x="2052382" y="3189081"/>
          <a:ext cx="1659929" cy="1017503"/>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a-IR" sz="2000" b="1" kern="1200" dirty="0" smtClean="0">
              <a:solidFill>
                <a:schemeClr val="tx2">
                  <a:lumMod val="50000"/>
                </a:schemeClr>
              </a:solidFill>
              <a:cs typeface="2  Badr" pitchFamily="2" charset="-78"/>
            </a:rPr>
            <a:t>و بعد التالیه للواو و الفاء وجهان:</a:t>
          </a:r>
          <a:endParaRPr lang="fa-IR" sz="2000" b="1" kern="1200" dirty="0">
            <a:solidFill>
              <a:schemeClr val="tx2">
                <a:lumMod val="50000"/>
              </a:schemeClr>
            </a:solidFill>
            <a:cs typeface="2  Badr" pitchFamily="2" charset="-78"/>
          </a:endParaRPr>
        </a:p>
      </dsp:txBody>
      <dsp:txXfrm>
        <a:off x="2052382" y="3189081"/>
        <a:ext cx="1659929" cy="1017503"/>
      </dsp:txXfrm>
    </dsp:sp>
    <dsp:sp modelId="{2D8450DE-3948-47F3-89C7-9A4750748EEC}" macro="" textlink="">
      <dsp:nvSpPr>
        <dsp:cNvPr id="0" name=""/>
        <dsp:cNvSpPr/>
      </dsp:nvSpPr>
      <dsp:spPr>
        <a:xfrm rot="11824048">
          <a:off x="1010946" y="3516230"/>
          <a:ext cx="1064884" cy="50663"/>
        </a:xfrm>
        <a:custGeom>
          <a:avLst/>
          <a:gdLst/>
          <a:ahLst/>
          <a:cxnLst/>
          <a:rect l="0" t="0" r="0" b="0"/>
          <a:pathLst>
            <a:path>
              <a:moveTo>
                <a:pt x="0" y="25331"/>
              </a:moveTo>
              <a:lnTo>
                <a:pt x="1064884" y="2533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b="1" kern="1200">
            <a:cs typeface="2  Badr" pitchFamily="2" charset="-78"/>
          </a:endParaRPr>
        </a:p>
      </dsp:txBody>
      <dsp:txXfrm rot="11824048">
        <a:off x="1516767" y="3514940"/>
        <a:ext cx="53244" cy="53244"/>
      </dsp:txXfrm>
    </dsp:sp>
    <dsp:sp modelId="{292F40B2-64C2-4FD0-9A74-802D9BEE7C02}" macro="" textlink="">
      <dsp:nvSpPr>
        <dsp:cNvPr id="0" name=""/>
        <dsp:cNvSpPr/>
      </dsp:nvSpPr>
      <dsp:spPr>
        <a:xfrm>
          <a:off x="278591" y="3138996"/>
          <a:ext cx="755804" cy="492591"/>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a-IR" sz="2000" b="1" kern="1200" dirty="0" smtClean="0">
              <a:solidFill>
                <a:schemeClr val="tx2">
                  <a:lumMod val="50000"/>
                </a:schemeClr>
              </a:solidFill>
              <a:cs typeface="2  Badr" pitchFamily="2" charset="-78"/>
            </a:rPr>
            <a:t>الرفع</a:t>
          </a:r>
          <a:endParaRPr lang="fa-IR" sz="2000" b="1" kern="1200" dirty="0">
            <a:solidFill>
              <a:schemeClr val="tx2">
                <a:lumMod val="50000"/>
              </a:schemeClr>
            </a:solidFill>
            <a:cs typeface="2  Badr" pitchFamily="2" charset="-78"/>
          </a:endParaRPr>
        </a:p>
      </dsp:txBody>
      <dsp:txXfrm>
        <a:off x="278591" y="3138996"/>
        <a:ext cx="755804" cy="492591"/>
      </dsp:txXfrm>
    </dsp:sp>
    <dsp:sp modelId="{5DBD9185-FAA6-4C73-8C68-ABA134242F26}" macro="" textlink="">
      <dsp:nvSpPr>
        <dsp:cNvPr id="0" name=""/>
        <dsp:cNvSpPr/>
      </dsp:nvSpPr>
      <dsp:spPr>
        <a:xfrm rot="9598790">
          <a:off x="1001660" y="3857962"/>
          <a:ext cx="1083457" cy="50663"/>
        </a:xfrm>
        <a:custGeom>
          <a:avLst/>
          <a:gdLst/>
          <a:ahLst/>
          <a:cxnLst/>
          <a:rect l="0" t="0" r="0" b="0"/>
          <a:pathLst>
            <a:path>
              <a:moveTo>
                <a:pt x="0" y="25331"/>
              </a:moveTo>
              <a:lnTo>
                <a:pt x="1083457" y="2533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b="1" kern="1200">
            <a:cs typeface="2  Badr" pitchFamily="2" charset="-78"/>
          </a:endParaRPr>
        </a:p>
      </dsp:txBody>
      <dsp:txXfrm rot="9598790">
        <a:off x="1516302" y="3856207"/>
        <a:ext cx="54172" cy="54172"/>
      </dsp:txXfrm>
    </dsp:sp>
    <dsp:sp modelId="{184AA188-28A7-4951-9CA1-32A7115ED440}" macro="" textlink="">
      <dsp:nvSpPr>
        <dsp:cNvPr id="0" name=""/>
        <dsp:cNvSpPr/>
      </dsp:nvSpPr>
      <dsp:spPr>
        <a:xfrm>
          <a:off x="278591" y="3822460"/>
          <a:ext cx="755804" cy="492591"/>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a-IR" sz="2000" b="1" kern="1200" dirty="0" smtClean="0">
              <a:solidFill>
                <a:schemeClr val="tx2">
                  <a:lumMod val="50000"/>
                </a:schemeClr>
              </a:solidFill>
              <a:cs typeface="2  Badr" pitchFamily="2" charset="-78"/>
            </a:rPr>
            <a:t>النصب</a:t>
          </a:r>
          <a:endParaRPr lang="fa-IR" sz="2000" b="1" kern="1200" dirty="0">
            <a:solidFill>
              <a:schemeClr val="tx2">
                <a:lumMod val="50000"/>
              </a:schemeClr>
            </a:solidFill>
            <a:cs typeface="2  Badr" pitchFamily="2" charset="-78"/>
          </a:endParaRPr>
        </a:p>
      </dsp:txBody>
      <dsp:txXfrm>
        <a:off x="278591" y="3822460"/>
        <a:ext cx="755804" cy="492591"/>
      </dsp:txXfrm>
    </dsp:sp>
  </dsp:spTree>
</dgm:drawing>
</file>

<file path=ppt/diagrams/drawing4.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D5718F4D-EFC3-4C36-8023-503D23D582D5}" macro="" textlink="">
      <dsp:nvSpPr>
        <dsp:cNvPr id="0" name=""/>
        <dsp:cNvSpPr/>
      </dsp:nvSpPr>
      <dsp:spPr>
        <a:xfrm>
          <a:off x="7371999" y="1449989"/>
          <a:ext cx="1271998" cy="1155375"/>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ts val="0"/>
            </a:spcAft>
          </a:pPr>
          <a:r>
            <a:rPr lang="fa-IR" sz="2800" b="1" kern="1200" dirty="0" smtClean="0">
              <a:solidFill>
                <a:schemeClr val="tx2">
                  <a:lumMod val="50000"/>
                </a:schemeClr>
              </a:solidFill>
              <a:cs typeface="2  Badr" pitchFamily="2" charset="-78"/>
            </a:rPr>
            <a:t>ینصب بأن مضمرة</a:t>
          </a:r>
          <a:endParaRPr lang="fa-IR" sz="2800" b="1" kern="1200" dirty="0">
            <a:solidFill>
              <a:schemeClr val="tx2">
                <a:lumMod val="50000"/>
              </a:schemeClr>
            </a:solidFill>
            <a:cs typeface="2  Badr" pitchFamily="2" charset="-78"/>
          </a:endParaRPr>
        </a:p>
      </dsp:txBody>
      <dsp:txXfrm>
        <a:off x="7371999" y="1449989"/>
        <a:ext cx="1271998" cy="1155375"/>
      </dsp:txXfrm>
    </dsp:sp>
    <dsp:sp modelId="{9C49971D-DBF0-46AD-9FC9-DC979122E1D3}" macro="" textlink="">
      <dsp:nvSpPr>
        <dsp:cNvPr id="0" name=""/>
        <dsp:cNvSpPr/>
      </dsp:nvSpPr>
      <dsp:spPr>
        <a:xfrm rot="13857691">
          <a:off x="6183776" y="1434062"/>
          <a:ext cx="1458083" cy="54702"/>
        </a:xfrm>
        <a:custGeom>
          <a:avLst/>
          <a:gdLst/>
          <a:ahLst/>
          <a:cxnLst/>
          <a:rect l="0" t="0" r="0" b="0"/>
          <a:pathLst>
            <a:path>
              <a:moveTo>
                <a:pt x="0" y="27351"/>
              </a:moveTo>
              <a:lnTo>
                <a:pt x="1458083" y="2735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3857691">
        <a:off x="6876366" y="1424961"/>
        <a:ext cx="72904" cy="72904"/>
      </dsp:txXfrm>
    </dsp:sp>
    <dsp:sp modelId="{D121EDDA-8B3C-4DCD-AAD8-5D30DAB37B4D}" macro="" textlink="">
      <dsp:nvSpPr>
        <dsp:cNvPr id="0" name=""/>
        <dsp:cNvSpPr/>
      </dsp:nvSpPr>
      <dsp:spPr>
        <a:xfrm>
          <a:off x="5737397" y="636897"/>
          <a:ext cx="716239" cy="516504"/>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fa-IR" sz="2100" b="1" kern="1200" dirty="0" smtClean="0">
              <a:solidFill>
                <a:schemeClr val="tx2">
                  <a:lumMod val="50000"/>
                </a:schemeClr>
              </a:solidFill>
              <a:cs typeface="2  Badr" pitchFamily="2" charset="-78"/>
            </a:rPr>
            <a:t>جوازاً:</a:t>
          </a:r>
          <a:endParaRPr lang="fa-IR" sz="2100" b="1" kern="1200" dirty="0">
            <a:solidFill>
              <a:schemeClr val="tx2">
                <a:lumMod val="50000"/>
              </a:schemeClr>
            </a:solidFill>
            <a:cs typeface="2  Badr" pitchFamily="2" charset="-78"/>
          </a:endParaRPr>
        </a:p>
      </dsp:txBody>
      <dsp:txXfrm>
        <a:off x="5737397" y="636897"/>
        <a:ext cx="716239" cy="516504"/>
      </dsp:txXfrm>
    </dsp:sp>
    <dsp:sp modelId="{3752B14E-EB66-48DC-90C8-F3385BD0CA2F}" macro="" textlink="">
      <dsp:nvSpPr>
        <dsp:cNvPr id="0" name=""/>
        <dsp:cNvSpPr/>
      </dsp:nvSpPr>
      <dsp:spPr>
        <a:xfrm rot="12929929">
          <a:off x="5243560" y="709726"/>
          <a:ext cx="544434" cy="54702"/>
        </a:xfrm>
        <a:custGeom>
          <a:avLst/>
          <a:gdLst/>
          <a:ahLst/>
          <a:cxnLst/>
          <a:rect l="0" t="0" r="0" b="0"/>
          <a:pathLst>
            <a:path>
              <a:moveTo>
                <a:pt x="0" y="27351"/>
              </a:moveTo>
              <a:lnTo>
                <a:pt x="544434" y="2735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2929929">
        <a:off x="5502166" y="723466"/>
        <a:ext cx="27221" cy="27221"/>
      </dsp:txXfrm>
    </dsp:sp>
    <dsp:sp modelId="{70F8299A-E46D-4FAD-823B-5233F53B254A}" macro="" textlink="">
      <dsp:nvSpPr>
        <dsp:cNvPr id="0" name=""/>
        <dsp:cNvSpPr/>
      </dsp:nvSpPr>
      <dsp:spPr>
        <a:xfrm>
          <a:off x="2077841" y="305000"/>
          <a:ext cx="3216317" cy="548007"/>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a-IR" sz="2000" b="1" kern="1200" dirty="0" smtClean="0">
              <a:solidFill>
                <a:schemeClr val="tx2">
                  <a:lumMod val="50000"/>
                </a:schemeClr>
              </a:solidFill>
              <a:cs typeface="2  Badr" pitchFamily="2" charset="-78"/>
            </a:rPr>
            <a:t>بعد الحروف العاطفة له علی اسم صریح</a:t>
          </a:r>
          <a:endParaRPr lang="fa-IR" sz="2000" b="1" kern="1200" dirty="0">
            <a:solidFill>
              <a:schemeClr val="tx2">
                <a:lumMod val="50000"/>
              </a:schemeClr>
            </a:solidFill>
            <a:cs typeface="2  Badr" pitchFamily="2" charset="-78"/>
          </a:endParaRPr>
        </a:p>
      </dsp:txBody>
      <dsp:txXfrm>
        <a:off x="2077841" y="305000"/>
        <a:ext cx="3216317" cy="548007"/>
      </dsp:txXfrm>
    </dsp:sp>
    <dsp:sp modelId="{0E0433D1-B9E6-4388-8861-A59B299AAEFD}" macro="" textlink="">
      <dsp:nvSpPr>
        <dsp:cNvPr id="0" name=""/>
        <dsp:cNvSpPr/>
      </dsp:nvSpPr>
      <dsp:spPr>
        <a:xfrm rot="8904543">
          <a:off x="5230130" y="1011297"/>
          <a:ext cx="547860" cy="54702"/>
        </a:xfrm>
        <a:custGeom>
          <a:avLst/>
          <a:gdLst/>
          <a:ahLst/>
          <a:cxnLst/>
          <a:rect l="0" t="0" r="0" b="0"/>
          <a:pathLst>
            <a:path>
              <a:moveTo>
                <a:pt x="0" y="27351"/>
              </a:moveTo>
              <a:lnTo>
                <a:pt x="547860" y="2735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8904543">
        <a:off x="5490364" y="1024952"/>
        <a:ext cx="27393" cy="27393"/>
      </dsp:txXfrm>
    </dsp:sp>
    <dsp:sp modelId="{48BF4542-5768-45EA-A937-DE463E51C15F}" macro="" textlink="">
      <dsp:nvSpPr>
        <dsp:cNvPr id="0" name=""/>
        <dsp:cNvSpPr/>
      </dsp:nvSpPr>
      <dsp:spPr>
        <a:xfrm>
          <a:off x="3052584" y="918401"/>
          <a:ext cx="2218140" cy="527491"/>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a-IR" sz="2000" b="1" kern="1200" dirty="0" smtClean="0">
              <a:solidFill>
                <a:schemeClr val="tx2">
                  <a:lumMod val="50000"/>
                </a:schemeClr>
              </a:solidFill>
              <a:cs typeface="2  Badr" pitchFamily="2" charset="-78"/>
            </a:rPr>
            <a:t>بعد لام کی اذا لم یقترن بلا</a:t>
          </a:r>
          <a:endParaRPr lang="fa-IR" sz="2000" b="1" kern="1200" dirty="0">
            <a:solidFill>
              <a:schemeClr val="tx2">
                <a:lumMod val="50000"/>
              </a:schemeClr>
            </a:solidFill>
            <a:cs typeface="2  Badr" pitchFamily="2" charset="-78"/>
          </a:endParaRPr>
        </a:p>
      </dsp:txBody>
      <dsp:txXfrm>
        <a:off x="3052584" y="918401"/>
        <a:ext cx="2218140" cy="527491"/>
      </dsp:txXfrm>
    </dsp:sp>
    <dsp:sp modelId="{E21AE073-9890-4CC1-BD03-5F91B2B4C139}" macro="" textlink="">
      <dsp:nvSpPr>
        <dsp:cNvPr id="0" name=""/>
        <dsp:cNvSpPr/>
      </dsp:nvSpPr>
      <dsp:spPr>
        <a:xfrm rot="7866968">
          <a:off x="6226029" y="2521172"/>
          <a:ext cx="1382696" cy="54702"/>
        </a:xfrm>
        <a:custGeom>
          <a:avLst/>
          <a:gdLst/>
          <a:ahLst/>
          <a:cxnLst/>
          <a:rect l="0" t="0" r="0" b="0"/>
          <a:pathLst>
            <a:path>
              <a:moveTo>
                <a:pt x="0" y="27351"/>
              </a:moveTo>
              <a:lnTo>
                <a:pt x="1382696" y="2735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7866968">
        <a:off x="6882810" y="2513956"/>
        <a:ext cx="69134" cy="69134"/>
      </dsp:txXfrm>
    </dsp:sp>
    <dsp:sp modelId="{94963480-39C9-4818-BFF3-EC1AC6D6D5E9}" macro="" textlink="">
      <dsp:nvSpPr>
        <dsp:cNvPr id="0" name=""/>
        <dsp:cNvSpPr/>
      </dsp:nvSpPr>
      <dsp:spPr>
        <a:xfrm>
          <a:off x="5746515" y="2811118"/>
          <a:ext cx="716239" cy="516504"/>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fa-IR" sz="2100" b="1" kern="1200" dirty="0" smtClean="0">
              <a:solidFill>
                <a:schemeClr val="tx2">
                  <a:lumMod val="50000"/>
                </a:schemeClr>
              </a:solidFill>
              <a:cs typeface="2  Badr" pitchFamily="2" charset="-78"/>
            </a:rPr>
            <a:t>وجوباً:</a:t>
          </a:r>
          <a:endParaRPr lang="fa-IR" sz="2100" b="1" kern="1200" dirty="0">
            <a:solidFill>
              <a:schemeClr val="tx2">
                <a:lumMod val="50000"/>
              </a:schemeClr>
            </a:solidFill>
            <a:cs typeface="2  Badr" pitchFamily="2" charset="-78"/>
          </a:endParaRPr>
        </a:p>
      </dsp:txBody>
      <dsp:txXfrm>
        <a:off x="5746515" y="2811118"/>
        <a:ext cx="716239" cy="516504"/>
      </dsp:txXfrm>
    </dsp:sp>
    <dsp:sp modelId="{9D766422-0BED-4A5F-9501-39FB2DEF945F}" macro="" textlink="">
      <dsp:nvSpPr>
        <dsp:cNvPr id="0" name=""/>
        <dsp:cNvSpPr/>
      </dsp:nvSpPr>
      <dsp:spPr>
        <a:xfrm rot="14691329">
          <a:off x="4928810" y="2522532"/>
          <a:ext cx="1147733" cy="54702"/>
        </a:xfrm>
        <a:custGeom>
          <a:avLst/>
          <a:gdLst/>
          <a:ahLst/>
          <a:cxnLst/>
          <a:rect l="0" t="0" r="0" b="0"/>
          <a:pathLst>
            <a:path>
              <a:moveTo>
                <a:pt x="0" y="27351"/>
              </a:moveTo>
              <a:lnTo>
                <a:pt x="1147733" y="2735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rtl="1">
            <a:lnSpc>
              <a:spcPct val="90000"/>
            </a:lnSpc>
            <a:spcBef>
              <a:spcPct val="0"/>
            </a:spcBef>
            <a:spcAft>
              <a:spcPct val="35000"/>
            </a:spcAft>
          </a:pPr>
          <a:endParaRPr lang="fa-IR" sz="900" kern="1200"/>
        </a:p>
      </dsp:txBody>
      <dsp:txXfrm rot="14691329">
        <a:off x="5473984" y="2521190"/>
        <a:ext cx="57386" cy="57386"/>
      </dsp:txXfrm>
    </dsp:sp>
    <dsp:sp modelId="{D6B51A06-8919-428C-B9B9-E4EA1190782F}" macro="" textlink="">
      <dsp:nvSpPr>
        <dsp:cNvPr id="0" name=""/>
        <dsp:cNvSpPr/>
      </dsp:nvSpPr>
      <dsp:spPr>
        <a:xfrm>
          <a:off x="3920643" y="1803527"/>
          <a:ext cx="1338197" cy="453740"/>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a-IR" sz="2000" b="1" kern="1200" dirty="0" smtClean="0">
              <a:solidFill>
                <a:schemeClr val="tx2">
                  <a:lumMod val="50000"/>
                </a:schemeClr>
              </a:solidFill>
              <a:cs typeface="2  Badr" pitchFamily="2" charset="-78"/>
            </a:rPr>
            <a:t>بعد لام الجحود</a:t>
          </a:r>
          <a:endParaRPr lang="fa-IR" sz="2000" b="1" kern="1200" dirty="0">
            <a:solidFill>
              <a:schemeClr val="tx2">
                <a:lumMod val="50000"/>
              </a:schemeClr>
            </a:solidFill>
            <a:cs typeface="2  Badr" pitchFamily="2" charset="-78"/>
          </a:endParaRPr>
        </a:p>
      </dsp:txBody>
      <dsp:txXfrm>
        <a:off x="3920643" y="1803527"/>
        <a:ext cx="1338197" cy="453740"/>
      </dsp:txXfrm>
    </dsp:sp>
    <dsp:sp modelId="{C2EB18D8-EE17-481B-8F69-90D52863BBA7}" macro="" textlink="">
      <dsp:nvSpPr>
        <dsp:cNvPr id="0" name=""/>
        <dsp:cNvSpPr/>
      </dsp:nvSpPr>
      <dsp:spPr>
        <a:xfrm rot="13566054">
          <a:off x="5151017" y="2788626"/>
          <a:ext cx="703320" cy="54702"/>
        </a:xfrm>
        <a:custGeom>
          <a:avLst/>
          <a:gdLst/>
          <a:ahLst/>
          <a:cxnLst/>
          <a:rect l="0" t="0" r="0" b="0"/>
          <a:pathLst>
            <a:path>
              <a:moveTo>
                <a:pt x="0" y="27351"/>
              </a:moveTo>
              <a:lnTo>
                <a:pt x="703320" y="2735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rtl="1">
            <a:lnSpc>
              <a:spcPct val="90000"/>
            </a:lnSpc>
            <a:spcBef>
              <a:spcPct val="0"/>
            </a:spcBef>
            <a:spcAft>
              <a:spcPct val="35000"/>
            </a:spcAft>
          </a:pPr>
          <a:endParaRPr lang="fa-IR" sz="900" kern="1200"/>
        </a:p>
      </dsp:txBody>
      <dsp:txXfrm rot="13566054">
        <a:off x="5485094" y="2798394"/>
        <a:ext cx="35166" cy="35166"/>
      </dsp:txXfrm>
    </dsp:sp>
    <dsp:sp modelId="{336A2DBB-33A5-4CA5-A104-1599C1D3870E}" macro="" textlink="">
      <dsp:nvSpPr>
        <dsp:cNvPr id="0" name=""/>
        <dsp:cNvSpPr/>
      </dsp:nvSpPr>
      <dsp:spPr>
        <a:xfrm>
          <a:off x="3074164" y="2335714"/>
          <a:ext cx="2184676" cy="453740"/>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a-IR" sz="2000" b="1" kern="1200" dirty="0" smtClean="0">
              <a:solidFill>
                <a:schemeClr val="tx2">
                  <a:lumMod val="50000"/>
                </a:schemeClr>
              </a:solidFill>
              <a:cs typeface="2  Badr" pitchFamily="2" charset="-78"/>
            </a:rPr>
            <a:t>بعد «او» بمعنی الی او الاّ</a:t>
          </a:r>
          <a:endParaRPr lang="fa-IR" sz="2000" b="1" kern="1200" dirty="0">
            <a:solidFill>
              <a:schemeClr val="tx2">
                <a:lumMod val="50000"/>
              </a:schemeClr>
            </a:solidFill>
            <a:cs typeface="2  Badr" pitchFamily="2" charset="-78"/>
          </a:endParaRPr>
        </a:p>
      </dsp:txBody>
      <dsp:txXfrm>
        <a:off x="3074164" y="2335714"/>
        <a:ext cx="2184676" cy="453740"/>
      </dsp:txXfrm>
    </dsp:sp>
    <dsp:sp modelId="{B63CD469-0F77-4886-A6C9-D2F8E1553CCB}" macro="" textlink="">
      <dsp:nvSpPr>
        <dsp:cNvPr id="0" name=""/>
        <dsp:cNvSpPr/>
      </dsp:nvSpPr>
      <dsp:spPr>
        <a:xfrm rot="10740121">
          <a:off x="5258803" y="3046267"/>
          <a:ext cx="487749" cy="54702"/>
        </a:xfrm>
        <a:custGeom>
          <a:avLst/>
          <a:gdLst/>
          <a:ahLst/>
          <a:cxnLst/>
          <a:rect l="0" t="0" r="0" b="0"/>
          <a:pathLst>
            <a:path>
              <a:moveTo>
                <a:pt x="0" y="27351"/>
              </a:moveTo>
              <a:lnTo>
                <a:pt x="487749" y="2735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rtl="1">
            <a:lnSpc>
              <a:spcPct val="90000"/>
            </a:lnSpc>
            <a:spcBef>
              <a:spcPct val="0"/>
            </a:spcBef>
            <a:spcAft>
              <a:spcPct val="35000"/>
            </a:spcAft>
          </a:pPr>
          <a:endParaRPr lang="fa-IR" sz="900" kern="1200"/>
        </a:p>
      </dsp:txBody>
      <dsp:txXfrm rot="10740121">
        <a:off x="5490484" y="3061424"/>
        <a:ext cx="24387" cy="24387"/>
      </dsp:txXfrm>
    </dsp:sp>
    <dsp:sp modelId="{68ECB66A-BD31-443E-9F8C-F59735EDBC66}" macro="" textlink="">
      <dsp:nvSpPr>
        <dsp:cNvPr id="0" name=""/>
        <dsp:cNvSpPr/>
      </dsp:nvSpPr>
      <dsp:spPr>
        <a:xfrm>
          <a:off x="1045197" y="2852249"/>
          <a:ext cx="4213642" cy="451232"/>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a-IR" sz="2000" b="1" kern="1200" dirty="0" smtClean="0">
              <a:solidFill>
                <a:schemeClr val="tx2">
                  <a:lumMod val="50000"/>
                </a:schemeClr>
              </a:solidFill>
              <a:cs typeface="2  Badr" pitchFamily="2" charset="-78"/>
            </a:rPr>
            <a:t>بعد فاء السببیة و واو المعیة المسبوقین بنفی او طلب</a:t>
          </a:r>
          <a:endParaRPr lang="fa-IR" sz="2000" b="1" kern="1200" dirty="0">
            <a:solidFill>
              <a:schemeClr val="tx2">
                <a:lumMod val="50000"/>
              </a:schemeClr>
            </a:solidFill>
            <a:cs typeface="2  Badr" pitchFamily="2" charset="-78"/>
          </a:endParaRPr>
        </a:p>
      </dsp:txBody>
      <dsp:txXfrm>
        <a:off x="1045197" y="2852249"/>
        <a:ext cx="4213642" cy="451232"/>
      </dsp:txXfrm>
    </dsp:sp>
    <dsp:sp modelId="{C68F1026-8FA8-4A1B-8AF2-06D7A5930A97}" macro="" textlink="">
      <dsp:nvSpPr>
        <dsp:cNvPr id="0" name=""/>
        <dsp:cNvSpPr/>
      </dsp:nvSpPr>
      <dsp:spPr>
        <a:xfrm rot="7910868">
          <a:off x="5137188" y="3314279"/>
          <a:ext cx="730978" cy="54702"/>
        </a:xfrm>
        <a:custGeom>
          <a:avLst/>
          <a:gdLst/>
          <a:ahLst/>
          <a:cxnLst/>
          <a:rect l="0" t="0" r="0" b="0"/>
          <a:pathLst>
            <a:path>
              <a:moveTo>
                <a:pt x="0" y="27351"/>
              </a:moveTo>
              <a:lnTo>
                <a:pt x="730978" y="2735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rtl="1">
            <a:lnSpc>
              <a:spcPct val="90000"/>
            </a:lnSpc>
            <a:spcBef>
              <a:spcPct val="0"/>
            </a:spcBef>
            <a:spcAft>
              <a:spcPct val="35000"/>
            </a:spcAft>
          </a:pPr>
          <a:endParaRPr lang="fa-IR" sz="900" kern="1200"/>
        </a:p>
      </dsp:txBody>
      <dsp:txXfrm rot="7910868">
        <a:off x="5484403" y="3323356"/>
        <a:ext cx="36548" cy="36548"/>
      </dsp:txXfrm>
    </dsp:sp>
    <dsp:sp modelId="{890E0FBA-D0CF-45FC-A49F-C2009FAE7080}" macro="" textlink="">
      <dsp:nvSpPr>
        <dsp:cNvPr id="0" name=""/>
        <dsp:cNvSpPr/>
      </dsp:nvSpPr>
      <dsp:spPr>
        <a:xfrm>
          <a:off x="3004895" y="3387020"/>
          <a:ext cx="2253944" cy="453740"/>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a-IR" sz="2000" b="1" kern="1200" dirty="0" smtClean="0">
              <a:solidFill>
                <a:schemeClr val="tx2">
                  <a:lumMod val="50000"/>
                </a:schemeClr>
              </a:solidFill>
              <a:cs typeface="2  Badr" pitchFamily="2" charset="-78"/>
            </a:rPr>
            <a:t>بعد «او» بمعنی الی او الاّ</a:t>
          </a:r>
          <a:endParaRPr lang="fa-IR" sz="2000" b="1" kern="1200" dirty="0">
            <a:solidFill>
              <a:schemeClr val="tx2">
                <a:lumMod val="50000"/>
              </a:schemeClr>
            </a:solidFill>
            <a:cs typeface="2  Badr" pitchFamily="2" charset="-78"/>
          </a:endParaRPr>
        </a:p>
      </dsp:txBody>
      <dsp:txXfrm>
        <a:off x="3004895" y="3387020"/>
        <a:ext cx="2253944" cy="453740"/>
      </dsp:txXfrm>
    </dsp:sp>
    <dsp:sp modelId="{385E1E23-2E2C-42D3-A716-C6F5FF0436F8}" macro="" textlink="">
      <dsp:nvSpPr>
        <dsp:cNvPr id="0" name=""/>
        <dsp:cNvSpPr/>
      </dsp:nvSpPr>
      <dsp:spPr>
        <a:xfrm rot="6885171">
          <a:off x="4920316" y="3570875"/>
          <a:ext cx="1164723" cy="54702"/>
        </a:xfrm>
        <a:custGeom>
          <a:avLst/>
          <a:gdLst/>
          <a:ahLst/>
          <a:cxnLst/>
          <a:rect l="0" t="0" r="0" b="0"/>
          <a:pathLst>
            <a:path>
              <a:moveTo>
                <a:pt x="0" y="27351"/>
              </a:moveTo>
              <a:lnTo>
                <a:pt x="1164723" y="2735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rtl="1">
            <a:lnSpc>
              <a:spcPct val="90000"/>
            </a:lnSpc>
            <a:spcBef>
              <a:spcPct val="0"/>
            </a:spcBef>
            <a:spcAft>
              <a:spcPct val="35000"/>
            </a:spcAft>
          </a:pPr>
          <a:endParaRPr lang="fa-IR" sz="900" kern="1200"/>
        </a:p>
      </dsp:txBody>
      <dsp:txXfrm rot="6885171">
        <a:off x="5473559" y="3569108"/>
        <a:ext cx="58236" cy="58236"/>
      </dsp:txXfrm>
    </dsp:sp>
    <dsp:sp modelId="{82C6E443-0A69-4CD3-92F8-29C30AC33C81}" macro="" textlink="">
      <dsp:nvSpPr>
        <dsp:cNvPr id="0" name=""/>
        <dsp:cNvSpPr/>
      </dsp:nvSpPr>
      <dsp:spPr>
        <a:xfrm>
          <a:off x="1434182" y="3900212"/>
          <a:ext cx="3824657" cy="453740"/>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a-IR" sz="2000" b="1" kern="1200" dirty="0" smtClean="0">
              <a:solidFill>
                <a:schemeClr val="tx2">
                  <a:lumMod val="50000"/>
                </a:schemeClr>
              </a:solidFill>
              <a:cs typeface="2  Badr" pitchFamily="2" charset="-78"/>
            </a:rPr>
            <a:t>بعد حتی بمعنی الی او کی إذا ارید به الاستقبال</a:t>
          </a:r>
          <a:endParaRPr lang="fa-IR" sz="2000" b="1" kern="1200" dirty="0">
            <a:solidFill>
              <a:schemeClr val="tx2">
                <a:lumMod val="50000"/>
              </a:schemeClr>
            </a:solidFill>
            <a:cs typeface="2  Badr" pitchFamily="2" charset="-78"/>
          </a:endParaRPr>
        </a:p>
      </dsp:txBody>
      <dsp:txXfrm>
        <a:off x="1434182" y="3900212"/>
        <a:ext cx="3824657" cy="453740"/>
      </dsp:txXfrm>
    </dsp:sp>
  </dsp:spTree>
</dgm:drawing>
</file>

<file path=ppt/diagrams/drawing5.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D5718F4D-EFC3-4C36-8023-503D23D582D5}" macro="" textlink="">
      <dsp:nvSpPr>
        <dsp:cNvPr id="0" name=""/>
        <dsp:cNvSpPr/>
      </dsp:nvSpPr>
      <dsp:spPr>
        <a:xfrm>
          <a:off x="7129033" y="2250849"/>
          <a:ext cx="1514964" cy="1376065"/>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100000"/>
            </a:lnSpc>
            <a:spcBef>
              <a:spcPct val="0"/>
            </a:spcBef>
            <a:spcAft>
              <a:spcPts val="0"/>
            </a:spcAft>
          </a:pPr>
          <a:r>
            <a:rPr lang="fa-IR" sz="2800" b="1" kern="1200" dirty="0" smtClean="0">
              <a:solidFill>
                <a:schemeClr val="tx2">
                  <a:lumMod val="50000"/>
                </a:schemeClr>
              </a:solidFill>
              <a:cs typeface="2  Badr" pitchFamily="2" charset="-78"/>
            </a:rPr>
            <a:t>الجوازم</a:t>
          </a:r>
          <a:endParaRPr lang="fa-IR" sz="2800" b="1" kern="1200" dirty="0">
            <a:solidFill>
              <a:schemeClr val="tx2">
                <a:lumMod val="50000"/>
              </a:schemeClr>
            </a:solidFill>
            <a:cs typeface="2  Badr" pitchFamily="2" charset="-78"/>
          </a:endParaRPr>
        </a:p>
      </dsp:txBody>
      <dsp:txXfrm>
        <a:off x="7129033" y="2250849"/>
        <a:ext cx="1514964" cy="1376065"/>
      </dsp:txXfrm>
    </dsp:sp>
    <dsp:sp modelId="{9C49971D-DBF0-46AD-9FC9-DC979122E1D3}" macro="" textlink="">
      <dsp:nvSpPr>
        <dsp:cNvPr id="0" name=""/>
        <dsp:cNvSpPr/>
      </dsp:nvSpPr>
      <dsp:spPr>
        <a:xfrm rot="13283484">
          <a:off x="5849966" y="2423097"/>
          <a:ext cx="1461614" cy="65151"/>
        </a:xfrm>
        <a:custGeom>
          <a:avLst/>
          <a:gdLst/>
          <a:ahLst/>
          <a:cxnLst/>
          <a:rect l="0" t="0" r="0" b="0"/>
          <a:pathLst>
            <a:path>
              <a:moveTo>
                <a:pt x="0" y="32575"/>
              </a:moveTo>
              <a:lnTo>
                <a:pt x="1461614" y="3257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3283484">
        <a:off x="6544233" y="2419132"/>
        <a:ext cx="73080" cy="73080"/>
      </dsp:txXfrm>
    </dsp:sp>
    <dsp:sp modelId="{D121EDDA-8B3C-4DCD-AAD8-5D30DAB37B4D}" macro="" textlink="">
      <dsp:nvSpPr>
        <dsp:cNvPr id="0" name=""/>
        <dsp:cNvSpPr/>
      </dsp:nvSpPr>
      <dsp:spPr>
        <a:xfrm>
          <a:off x="3598653" y="1634121"/>
          <a:ext cx="2433861" cy="676684"/>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b="1" kern="1200" dirty="0" smtClean="0">
              <a:solidFill>
                <a:schemeClr val="tx2">
                  <a:lumMod val="50000"/>
                </a:schemeClr>
              </a:solidFill>
              <a:cs typeface="2  Badr" pitchFamily="2" charset="-78"/>
            </a:rPr>
            <a:t>ما یجزم فعلاً واحداً:</a:t>
          </a:r>
          <a:endParaRPr lang="fa-IR" sz="2800" b="1" kern="1200" dirty="0">
            <a:solidFill>
              <a:schemeClr val="tx2">
                <a:lumMod val="50000"/>
              </a:schemeClr>
            </a:solidFill>
            <a:cs typeface="2  Badr" pitchFamily="2" charset="-78"/>
          </a:endParaRPr>
        </a:p>
      </dsp:txBody>
      <dsp:txXfrm>
        <a:off x="3598653" y="1634121"/>
        <a:ext cx="2433861" cy="676684"/>
      </dsp:txXfrm>
    </dsp:sp>
    <dsp:sp modelId="{3752B14E-EB66-48DC-90C8-F3385BD0CA2F}" macro="" textlink="">
      <dsp:nvSpPr>
        <dsp:cNvPr id="0" name=""/>
        <dsp:cNvSpPr/>
      </dsp:nvSpPr>
      <dsp:spPr>
        <a:xfrm rot="14960725">
          <a:off x="2586399" y="1239683"/>
          <a:ext cx="1496605" cy="65151"/>
        </a:xfrm>
        <a:custGeom>
          <a:avLst/>
          <a:gdLst/>
          <a:ahLst/>
          <a:cxnLst/>
          <a:rect l="0" t="0" r="0" b="0"/>
          <a:pathLst>
            <a:path>
              <a:moveTo>
                <a:pt x="0" y="32575"/>
              </a:moveTo>
              <a:lnTo>
                <a:pt x="1496605" y="32575"/>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4960725">
        <a:off x="3297286" y="1234843"/>
        <a:ext cx="74830" cy="74830"/>
      </dsp:txXfrm>
    </dsp:sp>
    <dsp:sp modelId="{70F8299A-E46D-4FAD-823B-5233F53B254A}" macro="" textlink="">
      <dsp:nvSpPr>
        <dsp:cNvPr id="0" name=""/>
        <dsp:cNvSpPr/>
      </dsp:nvSpPr>
      <dsp:spPr>
        <a:xfrm>
          <a:off x="1289644" y="216552"/>
          <a:ext cx="1781105" cy="711001"/>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fa-IR" sz="3200" b="1" kern="1200" dirty="0" smtClean="0">
              <a:solidFill>
                <a:schemeClr val="tx2">
                  <a:lumMod val="50000"/>
                </a:schemeClr>
              </a:solidFill>
              <a:cs typeface="2  Badr" pitchFamily="2" charset="-78"/>
            </a:rPr>
            <a:t>اللام الطلبیة</a:t>
          </a:r>
          <a:endParaRPr lang="fa-IR" sz="3200" b="1" kern="1200" dirty="0">
            <a:solidFill>
              <a:schemeClr val="tx2">
                <a:lumMod val="50000"/>
              </a:schemeClr>
            </a:solidFill>
            <a:cs typeface="2  Badr" pitchFamily="2" charset="-78"/>
          </a:endParaRPr>
        </a:p>
      </dsp:txBody>
      <dsp:txXfrm>
        <a:off x="1289644" y="216552"/>
        <a:ext cx="1781105" cy="711001"/>
      </dsp:txXfrm>
    </dsp:sp>
    <dsp:sp modelId="{1CFB39D1-7495-4683-A94C-AC017523A4A7}" macro="" textlink="">
      <dsp:nvSpPr>
        <dsp:cNvPr id="0" name=""/>
        <dsp:cNvSpPr/>
      </dsp:nvSpPr>
      <dsp:spPr>
        <a:xfrm rot="13730552">
          <a:off x="2933639" y="1637926"/>
          <a:ext cx="802124" cy="65151"/>
        </a:xfrm>
        <a:custGeom>
          <a:avLst/>
          <a:gdLst/>
          <a:ahLst/>
          <a:cxnLst/>
          <a:rect l="0" t="0" r="0" b="0"/>
          <a:pathLst>
            <a:path>
              <a:moveTo>
                <a:pt x="0" y="32575"/>
              </a:moveTo>
              <a:lnTo>
                <a:pt x="802124" y="32575"/>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3730552">
        <a:off x="3314648" y="1650449"/>
        <a:ext cx="40106" cy="40106"/>
      </dsp:txXfrm>
    </dsp:sp>
    <dsp:sp modelId="{2BC99D44-02FD-481D-99C3-A52DEC899312}" macro="" textlink="">
      <dsp:nvSpPr>
        <dsp:cNvPr id="0" name=""/>
        <dsp:cNvSpPr/>
      </dsp:nvSpPr>
      <dsp:spPr>
        <a:xfrm>
          <a:off x="1289644" y="1013040"/>
          <a:ext cx="1781105" cy="711001"/>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fa-IR" sz="3200" b="1" kern="1200" dirty="0" smtClean="0">
              <a:solidFill>
                <a:schemeClr val="tx2">
                  <a:lumMod val="50000"/>
                </a:schemeClr>
              </a:solidFill>
              <a:cs typeface="2  Badr" pitchFamily="2" charset="-78"/>
            </a:rPr>
            <a:t>لا الطلبیة</a:t>
          </a:r>
          <a:endParaRPr lang="fa-IR" sz="3200" b="1" kern="1200" dirty="0">
            <a:solidFill>
              <a:schemeClr val="tx2">
                <a:lumMod val="50000"/>
              </a:schemeClr>
            </a:solidFill>
            <a:cs typeface="2  Badr" pitchFamily="2" charset="-78"/>
          </a:endParaRPr>
        </a:p>
      </dsp:txBody>
      <dsp:txXfrm>
        <a:off x="1289644" y="1013040"/>
        <a:ext cx="1781105" cy="711001"/>
      </dsp:txXfrm>
    </dsp:sp>
    <dsp:sp modelId="{42B0469B-D6FE-4969-8E36-D343C422BA46}" macro="" textlink="">
      <dsp:nvSpPr>
        <dsp:cNvPr id="0" name=""/>
        <dsp:cNvSpPr/>
      </dsp:nvSpPr>
      <dsp:spPr>
        <a:xfrm rot="9529921">
          <a:off x="3051652" y="2042098"/>
          <a:ext cx="566099" cy="65151"/>
        </a:xfrm>
        <a:custGeom>
          <a:avLst/>
          <a:gdLst/>
          <a:ahLst/>
          <a:cxnLst/>
          <a:rect l="0" t="0" r="0" b="0"/>
          <a:pathLst>
            <a:path>
              <a:moveTo>
                <a:pt x="0" y="32575"/>
              </a:moveTo>
              <a:lnTo>
                <a:pt x="566099" y="32575"/>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9529921">
        <a:off x="3320549" y="2060521"/>
        <a:ext cx="28304" cy="28304"/>
      </dsp:txXfrm>
    </dsp:sp>
    <dsp:sp modelId="{D886F798-2649-490B-98E5-C6C45FD27ABB}" macro="" textlink="">
      <dsp:nvSpPr>
        <dsp:cNvPr id="0" name=""/>
        <dsp:cNvSpPr/>
      </dsp:nvSpPr>
      <dsp:spPr>
        <a:xfrm>
          <a:off x="1289644" y="1821383"/>
          <a:ext cx="1781105" cy="711001"/>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fa-IR" sz="3200" b="1" kern="1200" dirty="0" smtClean="0">
              <a:solidFill>
                <a:schemeClr val="tx2">
                  <a:lumMod val="50000"/>
                </a:schemeClr>
              </a:solidFill>
              <a:cs typeface="2  Badr" pitchFamily="2" charset="-78"/>
            </a:rPr>
            <a:t>لم</a:t>
          </a:r>
          <a:endParaRPr lang="fa-IR" sz="3200" b="1" kern="1200" dirty="0">
            <a:solidFill>
              <a:schemeClr val="tx2">
                <a:lumMod val="50000"/>
              </a:schemeClr>
            </a:solidFill>
            <a:cs typeface="2  Badr" pitchFamily="2" charset="-78"/>
          </a:endParaRPr>
        </a:p>
      </dsp:txBody>
      <dsp:txXfrm>
        <a:off x="1289644" y="1821383"/>
        <a:ext cx="1781105" cy="711001"/>
      </dsp:txXfrm>
    </dsp:sp>
    <dsp:sp modelId="{9CAAAED2-61FD-4F84-B4DF-7A93768B6C61}" macro="" textlink="">
      <dsp:nvSpPr>
        <dsp:cNvPr id="0" name=""/>
        <dsp:cNvSpPr/>
      </dsp:nvSpPr>
      <dsp:spPr>
        <a:xfrm rot="7051820">
          <a:off x="2763648" y="2446278"/>
          <a:ext cx="1142106" cy="65151"/>
        </a:xfrm>
        <a:custGeom>
          <a:avLst/>
          <a:gdLst/>
          <a:ahLst/>
          <a:cxnLst/>
          <a:rect l="0" t="0" r="0" b="0"/>
          <a:pathLst>
            <a:path>
              <a:moveTo>
                <a:pt x="0" y="32575"/>
              </a:moveTo>
              <a:lnTo>
                <a:pt x="1142106" y="32575"/>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7051820">
        <a:off x="3306149" y="2450301"/>
        <a:ext cx="57105" cy="57105"/>
      </dsp:txXfrm>
    </dsp:sp>
    <dsp:sp modelId="{591B1A08-9723-4D82-9C1E-5DF9CBC20CAE}" macro="" textlink="">
      <dsp:nvSpPr>
        <dsp:cNvPr id="0" name=""/>
        <dsp:cNvSpPr/>
      </dsp:nvSpPr>
      <dsp:spPr>
        <a:xfrm>
          <a:off x="1289644" y="2629744"/>
          <a:ext cx="1781105" cy="711001"/>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fa-IR" sz="3200" b="1" kern="1200" dirty="0" smtClean="0">
              <a:solidFill>
                <a:schemeClr val="tx2">
                  <a:lumMod val="50000"/>
                </a:schemeClr>
              </a:solidFill>
              <a:cs typeface="2  Badr" pitchFamily="2" charset="-78"/>
            </a:rPr>
            <a:t>لمّا</a:t>
          </a:r>
          <a:endParaRPr lang="fa-IR" sz="3200" b="1" kern="1200" dirty="0">
            <a:solidFill>
              <a:schemeClr val="tx2">
                <a:lumMod val="50000"/>
              </a:schemeClr>
            </a:solidFill>
            <a:cs typeface="2  Badr" pitchFamily="2" charset="-78"/>
          </a:endParaRPr>
        </a:p>
      </dsp:txBody>
      <dsp:txXfrm>
        <a:off x="1289644" y="2629744"/>
        <a:ext cx="1781105" cy="711001"/>
      </dsp:txXfrm>
    </dsp:sp>
    <dsp:sp modelId="{E21AE073-9890-4CC1-BD03-5F91B2B4C139}" macro="" textlink="">
      <dsp:nvSpPr>
        <dsp:cNvPr id="0" name=""/>
        <dsp:cNvSpPr/>
      </dsp:nvSpPr>
      <dsp:spPr>
        <a:xfrm rot="8105349">
          <a:off x="5819719" y="3447449"/>
          <a:ext cx="1532969" cy="65151"/>
        </a:xfrm>
        <a:custGeom>
          <a:avLst/>
          <a:gdLst/>
          <a:ahLst/>
          <a:cxnLst/>
          <a:rect l="0" t="0" r="0" b="0"/>
          <a:pathLst>
            <a:path>
              <a:moveTo>
                <a:pt x="0" y="32575"/>
              </a:moveTo>
              <a:lnTo>
                <a:pt x="1532969" y="3257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8105349">
        <a:off x="6547880" y="3441700"/>
        <a:ext cx="76648" cy="76648"/>
      </dsp:txXfrm>
    </dsp:sp>
    <dsp:sp modelId="{94963480-39C9-4818-BFF3-EC1AC6D6D5E9}" macro="" textlink="">
      <dsp:nvSpPr>
        <dsp:cNvPr id="0" name=""/>
        <dsp:cNvSpPr/>
      </dsp:nvSpPr>
      <dsp:spPr>
        <a:xfrm>
          <a:off x="4381004" y="3713586"/>
          <a:ext cx="1662370" cy="615162"/>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rtl="1">
            <a:lnSpc>
              <a:spcPct val="90000"/>
            </a:lnSpc>
            <a:spcBef>
              <a:spcPct val="0"/>
            </a:spcBef>
            <a:spcAft>
              <a:spcPct val="35000"/>
            </a:spcAft>
          </a:pPr>
          <a:r>
            <a:rPr lang="fa-IR" sz="2500" b="1" kern="1200" dirty="0" smtClean="0">
              <a:solidFill>
                <a:schemeClr val="tx2">
                  <a:lumMod val="50000"/>
                </a:schemeClr>
              </a:solidFill>
              <a:cs typeface="2  Badr" pitchFamily="2" charset="-78"/>
            </a:rPr>
            <a:t>ما یجزم فعلین:</a:t>
          </a:r>
          <a:endParaRPr lang="fa-IR" sz="2500" b="1" kern="1200" dirty="0">
            <a:solidFill>
              <a:schemeClr val="tx2">
                <a:lumMod val="50000"/>
              </a:schemeClr>
            </a:solidFill>
            <a:cs typeface="2  Badr" pitchFamily="2" charset="-78"/>
          </a:endParaRPr>
        </a:p>
      </dsp:txBody>
      <dsp:txXfrm>
        <a:off x="4381004" y="3713586"/>
        <a:ext cx="1662370" cy="615162"/>
      </dsp:txXfrm>
    </dsp:sp>
  </dsp:spTree>
</dgm:drawing>
</file>

<file path=ppt/diagrams/drawing6.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D5718F4D-EFC3-4C36-8023-503D23D582D5}" macro="" textlink="">
      <dsp:nvSpPr>
        <dsp:cNvPr id="0" name=""/>
        <dsp:cNvSpPr/>
      </dsp:nvSpPr>
      <dsp:spPr>
        <a:xfrm>
          <a:off x="7333206" y="1806323"/>
          <a:ext cx="1310791" cy="1190611"/>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100000"/>
            </a:lnSpc>
            <a:spcBef>
              <a:spcPct val="0"/>
            </a:spcBef>
            <a:spcAft>
              <a:spcPts val="0"/>
            </a:spcAft>
          </a:pPr>
          <a:r>
            <a:rPr lang="fa-IR" sz="2800" b="1" kern="1200" dirty="0" smtClean="0">
              <a:solidFill>
                <a:schemeClr val="tx2">
                  <a:lumMod val="50000"/>
                </a:schemeClr>
              </a:solidFill>
              <a:cs typeface="2  Badr" pitchFamily="2" charset="-78"/>
            </a:rPr>
            <a:t>لم و لمّا</a:t>
          </a:r>
          <a:endParaRPr lang="fa-IR" sz="2800" b="1" kern="1200" dirty="0">
            <a:solidFill>
              <a:schemeClr val="tx2">
                <a:lumMod val="50000"/>
              </a:schemeClr>
            </a:solidFill>
            <a:cs typeface="2  Badr" pitchFamily="2" charset="-78"/>
          </a:endParaRPr>
        </a:p>
      </dsp:txBody>
      <dsp:txXfrm>
        <a:off x="7333206" y="1806323"/>
        <a:ext cx="1310791" cy="1190611"/>
      </dsp:txXfrm>
    </dsp:sp>
    <dsp:sp modelId="{9C49971D-DBF0-46AD-9FC9-DC979122E1D3}" macro="" textlink="">
      <dsp:nvSpPr>
        <dsp:cNvPr id="0" name=""/>
        <dsp:cNvSpPr/>
      </dsp:nvSpPr>
      <dsp:spPr>
        <a:xfrm rot="14697748">
          <a:off x="5742012" y="1360473"/>
          <a:ext cx="2236060" cy="56370"/>
        </a:xfrm>
        <a:custGeom>
          <a:avLst/>
          <a:gdLst/>
          <a:ahLst/>
          <a:cxnLst/>
          <a:rect l="0" t="0" r="0" b="0"/>
          <a:pathLst>
            <a:path>
              <a:moveTo>
                <a:pt x="0" y="28185"/>
              </a:moveTo>
              <a:lnTo>
                <a:pt x="2236060" y="2818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rtl="1">
            <a:lnSpc>
              <a:spcPct val="90000"/>
            </a:lnSpc>
            <a:spcBef>
              <a:spcPct val="0"/>
            </a:spcBef>
            <a:spcAft>
              <a:spcPct val="35000"/>
            </a:spcAft>
          </a:pPr>
          <a:endParaRPr lang="fa-IR" sz="800" kern="1200"/>
        </a:p>
      </dsp:txBody>
      <dsp:txXfrm rot="14697748">
        <a:off x="6804141" y="1332757"/>
        <a:ext cx="111803" cy="111803"/>
      </dsp:txXfrm>
    </dsp:sp>
    <dsp:sp modelId="{D121EDDA-8B3C-4DCD-AAD8-5D30DAB37B4D}" macro="" textlink="">
      <dsp:nvSpPr>
        <dsp:cNvPr id="0" name=""/>
        <dsp:cNvSpPr/>
      </dsp:nvSpPr>
      <dsp:spPr>
        <a:xfrm>
          <a:off x="4281030" y="82945"/>
          <a:ext cx="2105848" cy="585486"/>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b="1" kern="1200" dirty="0" smtClean="0">
              <a:solidFill>
                <a:schemeClr val="tx2">
                  <a:lumMod val="50000"/>
                </a:schemeClr>
              </a:solidFill>
              <a:cs typeface="2  Badr" pitchFamily="2" charset="-78"/>
            </a:rPr>
            <a:t>یشترکان</a:t>
          </a:r>
          <a:endParaRPr lang="fa-IR" sz="2800" b="1" kern="1200" dirty="0">
            <a:solidFill>
              <a:schemeClr val="tx2">
                <a:lumMod val="50000"/>
              </a:schemeClr>
            </a:solidFill>
            <a:cs typeface="2  Badr" pitchFamily="2" charset="-78"/>
          </a:endParaRPr>
        </a:p>
      </dsp:txBody>
      <dsp:txXfrm>
        <a:off x="4281030" y="82945"/>
        <a:ext cx="2105848" cy="585486"/>
      </dsp:txXfrm>
    </dsp:sp>
    <dsp:sp modelId="{3752B14E-EB66-48DC-90C8-F3385BD0CA2F}" macro="" textlink="">
      <dsp:nvSpPr>
        <dsp:cNvPr id="0" name=""/>
        <dsp:cNvSpPr/>
      </dsp:nvSpPr>
      <dsp:spPr>
        <a:xfrm rot="11877106">
          <a:off x="3812586" y="273511"/>
          <a:ext cx="480131" cy="56370"/>
        </a:xfrm>
        <a:custGeom>
          <a:avLst/>
          <a:gdLst/>
          <a:ahLst/>
          <a:cxnLst/>
          <a:rect l="0" t="0" r="0" b="0"/>
          <a:pathLst>
            <a:path>
              <a:moveTo>
                <a:pt x="0" y="28185"/>
              </a:moveTo>
              <a:lnTo>
                <a:pt x="480131" y="28185"/>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1877106">
        <a:off x="4040649" y="289693"/>
        <a:ext cx="24006" cy="24006"/>
      </dsp:txXfrm>
    </dsp:sp>
    <dsp:sp modelId="{70F8299A-E46D-4FAD-823B-5233F53B254A}" macro="" textlink="">
      <dsp:nvSpPr>
        <dsp:cNvPr id="0" name=""/>
        <dsp:cNvSpPr/>
      </dsp:nvSpPr>
      <dsp:spPr>
        <a:xfrm>
          <a:off x="2283209" y="0"/>
          <a:ext cx="1541064" cy="455409"/>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1" kern="1200" dirty="0" smtClean="0">
              <a:solidFill>
                <a:schemeClr val="tx2">
                  <a:lumMod val="50000"/>
                </a:schemeClr>
              </a:solidFill>
              <a:cs typeface="2  Badr" pitchFamily="2" charset="-78"/>
            </a:rPr>
            <a:t>فی النفی</a:t>
          </a:r>
          <a:endParaRPr lang="fa-IR" sz="2400" b="1" kern="1200" dirty="0">
            <a:solidFill>
              <a:schemeClr val="tx2">
                <a:lumMod val="50000"/>
              </a:schemeClr>
            </a:solidFill>
            <a:cs typeface="2  Badr" pitchFamily="2" charset="-78"/>
          </a:endParaRPr>
        </a:p>
      </dsp:txBody>
      <dsp:txXfrm>
        <a:off x="2283209" y="0"/>
        <a:ext cx="1541064" cy="455409"/>
      </dsp:txXfrm>
    </dsp:sp>
    <dsp:sp modelId="{1CFB39D1-7495-4683-A94C-AC017523A4A7}" macro="" textlink="">
      <dsp:nvSpPr>
        <dsp:cNvPr id="0" name=""/>
        <dsp:cNvSpPr/>
      </dsp:nvSpPr>
      <dsp:spPr>
        <a:xfrm rot="8240408">
          <a:off x="3692724" y="577229"/>
          <a:ext cx="678010" cy="56370"/>
        </a:xfrm>
        <a:custGeom>
          <a:avLst/>
          <a:gdLst/>
          <a:ahLst/>
          <a:cxnLst/>
          <a:rect l="0" t="0" r="0" b="0"/>
          <a:pathLst>
            <a:path>
              <a:moveTo>
                <a:pt x="0" y="28185"/>
              </a:moveTo>
              <a:lnTo>
                <a:pt x="678010" y="28185"/>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8240408">
        <a:off x="4014779" y="588464"/>
        <a:ext cx="33900" cy="33900"/>
      </dsp:txXfrm>
    </dsp:sp>
    <dsp:sp modelId="{2BC99D44-02FD-481D-99C3-A52DEC899312}" macro="" textlink="">
      <dsp:nvSpPr>
        <dsp:cNvPr id="0" name=""/>
        <dsp:cNvSpPr/>
      </dsp:nvSpPr>
      <dsp:spPr>
        <a:xfrm>
          <a:off x="1071581" y="626313"/>
          <a:ext cx="2710847" cy="417652"/>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1" kern="1200" dirty="0" smtClean="0">
              <a:solidFill>
                <a:schemeClr val="tx2">
                  <a:lumMod val="50000"/>
                </a:schemeClr>
              </a:solidFill>
              <a:cs typeface="2  Badr" pitchFamily="2" charset="-78"/>
            </a:rPr>
            <a:t>فی القلب الی الماضی</a:t>
          </a:r>
          <a:endParaRPr lang="fa-IR" sz="2400" b="1" kern="1200" dirty="0">
            <a:solidFill>
              <a:schemeClr val="tx2">
                <a:lumMod val="50000"/>
              </a:schemeClr>
            </a:solidFill>
            <a:cs typeface="2  Badr" pitchFamily="2" charset="-78"/>
          </a:endParaRPr>
        </a:p>
      </dsp:txBody>
      <dsp:txXfrm>
        <a:off x="1071581" y="626313"/>
        <a:ext cx="2710847" cy="417652"/>
      </dsp:txXfrm>
    </dsp:sp>
    <dsp:sp modelId="{E21AE073-9890-4CC1-BD03-5F91B2B4C139}" macro="" textlink="">
      <dsp:nvSpPr>
        <dsp:cNvPr id="0" name=""/>
        <dsp:cNvSpPr/>
      </dsp:nvSpPr>
      <dsp:spPr>
        <a:xfrm rot="11524825">
          <a:off x="6356619" y="2270107"/>
          <a:ext cx="987521" cy="56370"/>
        </a:xfrm>
        <a:custGeom>
          <a:avLst/>
          <a:gdLst/>
          <a:ahLst/>
          <a:cxnLst/>
          <a:rect l="0" t="0" r="0" b="0"/>
          <a:pathLst>
            <a:path>
              <a:moveTo>
                <a:pt x="0" y="28185"/>
              </a:moveTo>
              <a:lnTo>
                <a:pt x="987521" y="2818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1524825">
        <a:off x="6825692" y="2273604"/>
        <a:ext cx="49376" cy="49376"/>
      </dsp:txXfrm>
    </dsp:sp>
    <dsp:sp modelId="{94963480-39C9-4818-BFF3-EC1AC6D6D5E9}" macro="" textlink="">
      <dsp:nvSpPr>
        <dsp:cNvPr id="0" name=""/>
        <dsp:cNvSpPr/>
      </dsp:nvSpPr>
      <dsp:spPr>
        <a:xfrm>
          <a:off x="4929222" y="1928828"/>
          <a:ext cx="1438331" cy="532256"/>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fa-IR" sz="2200" b="1" kern="1200" dirty="0" smtClean="0">
              <a:solidFill>
                <a:schemeClr val="tx2">
                  <a:lumMod val="50000"/>
                </a:schemeClr>
              </a:solidFill>
              <a:cs typeface="2  Badr" pitchFamily="2" charset="-78"/>
            </a:rPr>
            <a:t>یختص لم</a:t>
          </a:r>
          <a:endParaRPr lang="fa-IR" sz="2200" b="1" kern="1200" dirty="0">
            <a:solidFill>
              <a:schemeClr val="tx2">
                <a:lumMod val="50000"/>
              </a:schemeClr>
            </a:solidFill>
            <a:cs typeface="2  Badr" pitchFamily="2" charset="-78"/>
          </a:endParaRPr>
        </a:p>
      </dsp:txBody>
      <dsp:txXfrm>
        <a:off x="4929222" y="1928828"/>
        <a:ext cx="1438331" cy="532256"/>
      </dsp:txXfrm>
    </dsp:sp>
    <dsp:sp modelId="{01E499B5-AD6C-47A1-9FB0-C0FF9A39CF18}" macro="" textlink="">
      <dsp:nvSpPr>
        <dsp:cNvPr id="0" name=""/>
        <dsp:cNvSpPr/>
      </dsp:nvSpPr>
      <dsp:spPr>
        <a:xfrm rot="13447713">
          <a:off x="4405795" y="1954609"/>
          <a:ext cx="609423" cy="56370"/>
        </a:xfrm>
        <a:custGeom>
          <a:avLst/>
          <a:gdLst/>
          <a:ahLst/>
          <a:cxnLst/>
          <a:rect l="0" t="0" r="0" b="0"/>
          <a:pathLst>
            <a:path>
              <a:moveTo>
                <a:pt x="0" y="28185"/>
              </a:moveTo>
              <a:lnTo>
                <a:pt x="609423" y="28185"/>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3447713">
        <a:off x="4695271" y="1967558"/>
        <a:ext cx="30471" cy="30471"/>
      </dsp:txXfrm>
    </dsp:sp>
    <dsp:sp modelId="{51521119-1D3A-4A49-89A1-30811DC91BA7}" macro="" textlink="">
      <dsp:nvSpPr>
        <dsp:cNvPr id="0" name=""/>
        <dsp:cNvSpPr/>
      </dsp:nvSpPr>
      <dsp:spPr>
        <a:xfrm>
          <a:off x="2335672" y="1471108"/>
          <a:ext cx="2156118" cy="599048"/>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1" kern="1200" dirty="0" smtClean="0">
              <a:solidFill>
                <a:schemeClr val="tx2">
                  <a:lumMod val="50000"/>
                </a:schemeClr>
              </a:solidFill>
              <a:cs typeface="2  Badr" pitchFamily="2" charset="-78"/>
            </a:rPr>
            <a:t>بمصاحبة اداة الشرط</a:t>
          </a:r>
          <a:endParaRPr lang="fa-IR" sz="2400" b="1" kern="1200" dirty="0">
            <a:solidFill>
              <a:schemeClr val="tx2">
                <a:lumMod val="50000"/>
              </a:schemeClr>
            </a:solidFill>
            <a:cs typeface="2  Badr" pitchFamily="2" charset="-78"/>
          </a:endParaRPr>
        </a:p>
      </dsp:txBody>
      <dsp:txXfrm>
        <a:off x="2335672" y="1471108"/>
        <a:ext cx="2156118" cy="599048"/>
      </dsp:txXfrm>
    </dsp:sp>
    <dsp:sp modelId="{56666756-D07A-412B-99C8-F209D60AAB2C}" macro="" textlink="">
      <dsp:nvSpPr>
        <dsp:cNvPr id="0" name=""/>
        <dsp:cNvSpPr/>
      </dsp:nvSpPr>
      <dsp:spPr>
        <a:xfrm rot="8212774">
          <a:off x="4410862" y="2371588"/>
          <a:ext cx="599288" cy="56370"/>
        </a:xfrm>
        <a:custGeom>
          <a:avLst/>
          <a:gdLst/>
          <a:ahLst/>
          <a:cxnLst/>
          <a:rect l="0" t="0" r="0" b="0"/>
          <a:pathLst>
            <a:path>
              <a:moveTo>
                <a:pt x="0" y="28185"/>
              </a:moveTo>
              <a:lnTo>
                <a:pt x="599288" y="28185"/>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8212774">
        <a:off x="4695524" y="2384791"/>
        <a:ext cx="29964" cy="29964"/>
      </dsp:txXfrm>
    </dsp:sp>
    <dsp:sp modelId="{7A1FF93F-D207-4B86-B497-3595E9895D4F}" macro="" textlink="">
      <dsp:nvSpPr>
        <dsp:cNvPr id="0" name=""/>
        <dsp:cNvSpPr/>
      </dsp:nvSpPr>
      <dsp:spPr>
        <a:xfrm>
          <a:off x="2335672" y="2305065"/>
          <a:ext cx="2156118" cy="599048"/>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b="1" kern="1200" dirty="0" smtClean="0">
              <a:solidFill>
                <a:schemeClr val="tx2">
                  <a:lumMod val="50000"/>
                </a:schemeClr>
              </a:solidFill>
              <a:cs typeface="2  Badr" pitchFamily="2" charset="-78"/>
            </a:rPr>
            <a:t>بجواز انقطاع نفیها</a:t>
          </a:r>
          <a:endParaRPr lang="fa-IR" sz="2800" b="1" kern="1200" dirty="0">
            <a:solidFill>
              <a:schemeClr val="tx2">
                <a:lumMod val="50000"/>
              </a:schemeClr>
            </a:solidFill>
            <a:cs typeface="2  Badr" pitchFamily="2" charset="-78"/>
          </a:endParaRPr>
        </a:p>
      </dsp:txBody>
      <dsp:txXfrm>
        <a:off x="2335672" y="2305065"/>
        <a:ext cx="2156118" cy="599048"/>
      </dsp:txXfrm>
    </dsp:sp>
    <dsp:sp modelId="{AE6E4B85-4A13-47FA-9D33-3E60012441F6}" macro="" textlink="">
      <dsp:nvSpPr>
        <dsp:cNvPr id="0" name=""/>
        <dsp:cNvSpPr/>
      </dsp:nvSpPr>
      <dsp:spPr>
        <a:xfrm rot="7434707">
          <a:off x="5984969" y="3091646"/>
          <a:ext cx="1730821" cy="56370"/>
        </a:xfrm>
        <a:custGeom>
          <a:avLst/>
          <a:gdLst/>
          <a:ahLst/>
          <a:cxnLst/>
          <a:rect l="0" t="0" r="0" b="0"/>
          <a:pathLst>
            <a:path>
              <a:moveTo>
                <a:pt x="0" y="28185"/>
              </a:moveTo>
              <a:lnTo>
                <a:pt x="1730821" y="2818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rtl="1">
            <a:lnSpc>
              <a:spcPct val="90000"/>
            </a:lnSpc>
            <a:spcBef>
              <a:spcPct val="0"/>
            </a:spcBef>
            <a:spcAft>
              <a:spcPct val="35000"/>
            </a:spcAft>
          </a:pPr>
          <a:endParaRPr lang="fa-IR" sz="600" kern="1200"/>
        </a:p>
      </dsp:txBody>
      <dsp:txXfrm rot="7434707">
        <a:off x="6807109" y="3076561"/>
        <a:ext cx="86541" cy="86541"/>
      </dsp:txXfrm>
    </dsp:sp>
    <dsp:sp modelId="{FF2A4F86-D881-45BF-92CB-1E91A67F1A4B}" macro="" textlink="">
      <dsp:nvSpPr>
        <dsp:cNvPr id="0" name=""/>
        <dsp:cNvSpPr/>
      </dsp:nvSpPr>
      <dsp:spPr>
        <a:xfrm>
          <a:off x="4929222" y="3571905"/>
          <a:ext cx="1438331" cy="532256"/>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fa-IR" sz="2200" b="1" kern="1200" dirty="0" smtClean="0">
              <a:solidFill>
                <a:schemeClr val="tx2">
                  <a:lumMod val="50000"/>
                </a:schemeClr>
              </a:solidFill>
              <a:cs typeface="2  Badr" pitchFamily="2" charset="-78"/>
            </a:rPr>
            <a:t>یختص لمّا</a:t>
          </a:r>
          <a:endParaRPr lang="fa-IR" sz="2200" b="1" kern="1200" dirty="0">
            <a:solidFill>
              <a:schemeClr val="tx2">
                <a:lumMod val="50000"/>
              </a:schemeClr>
            </a:solidFill>
            <a:cs typeface="2  Badr" pitchFamily="2" charset="-78"/>
          </a:endParaRPr>
        </a:p>
      </dsp:txBody>
      <dsp:txXfrm>
        <a:off x="4929222" y="3571905"/>
        <a:ext cx="1438331" cy="532256"/>
      </dsp:txXfrm>
    </dsp:sp>
    <dsp:sp modelId="{CFE007F6-6F81-4688-8E28-A59A9621F197}" macro="" textlink="">
      <dsp:nvSpPr>
        <dsp:cNvPr id="0" name=""/>
        <dsp:cNvSpPr/>
      </dsp:nvSpPr>
      <dsp:spPr>
        <a:xfrm rot="13344240">
          <a:off x="4414307" y="3610105"/>
          <a:ext cx="592398" cy="56370"/>
        </a:xfrm>
        <a:custGeom>
          <a:avLst/>
          <a:gdLst/>
          <a:ahLst/>
          <a:cxnLst/>
          <a:rect l="0" t="0" r="0" b="0"/>
          <a:pathLst>
            <a:path>
              <a:moveTo>
                <a:pt x="0" y="28185"/>
              </a:moveTo>
              <a:lnTo>
                <a:pt x="592398" y="28185"/>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3344240">
        <a:off x="4695696" y="3623481"/>
        <a:ext cx="29619" cy="29619"/>
      </dsp:txXfrm>
    </dsp:sp>
    <dsp:sp modelId="{DC4AEC23-16CD-47E8-B31E-E37E0742B3A1}" macro="" textlink="">
      <dsp:nvSpPr>
        <dsp:cNvPr id="0" name=""/>
        <dsp:cNvSpPr/>
      </dsp:nvSpPr>
      <dsp:spPr>
        <a:xfrm>
          <a:off x="2335672" y="3139023"/>
          <a:ext cx="2156118" cy="599048"/>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1" kern="1200" dirty="0" smtClean="0">
              <a:solidFill>
                <a:schemeClr val="tx2">
                  <a:lumMod val="50000"/>
                </a:schemeClr>
              </a:solidFill>
              <a:cs typeface="2  Badr" pitchFamily="2" charset="-78"/>
            </a:rPr>
            <a:t>بجواز حذف مجزومها</a:t>
          </a:r>
          <a:endParaRPr lang="fa-IR" sz="2400" b="1" kern="1200" dirty="0">
            <a:solidFill>
              <a:schemeClr val="tx2">
                <a:lumMod val="50000"/>
              </a:schemeClr>
            </a:solidFill>
            <a:cs typeface="2  Badr" pitchFamily="2" charset="-78"/>
          </a:endParaRPr>
        </a:p>
      </dsp:txBody>
      <dsp:txXfrm>
        <a:off x="2335672" y="3139023"/>
        <a:ext cx="2156118" cy="599048"/>
      </dsp:txXfrm>
    </dsp:sp>
    <dsp:sp modelId="{7958905B-D13B-4B3A-B206-308D882F6C39}" macro="" textlink="">
      <dsp:nvSpPr>
        <dsp:cNvPr id="0" name=""/>
        <dsp:cNvSpPr/>
      </dsp:nvSpPr>
      <dsp:spPr>
        <a:xfrm rot="8111670">
          <a:off x="4402240" y="4027084"/>
          <a:ext cx="616532" cy="56370"/>
        </a:xfrm>
        <a:custGeom>
          <a:avLst/>
          <a:gdLst/>
          <a:ahLst/>
          <a:cxnLst/>
          <a:rect l="0" t="0" r="0" b="0"/>
          <a:pathLst>
            <a:path>
              <a:moveTo>
                <a:pt x="0" y="28185"/>
              </a:moveTo>
              <a:lnTo>
                <a:pt x="616532" y="28185"/>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8111670">
        <a:off x="4695093" y="4039856"/>
        <a:ext cx="30826" cy="30826"/>
      </dsp:txXfrm>
    </dsp:sp>
    <dsp:sp modelId="{8C4EADD2-B212-4598-85A0-9A2E2FDAE8AC}" macro="" textlink="">
      <dsp:nvSpPr>
        <dsp:cNvPr id="0" name=""/>
        <dsp:cNvSpPr/>
      </dsp:nvSpPr>
      <dsp:spPr>
        <a:xfrm>
          <a:off x="2335672" y="3972981"/>
          <a:ext cx="2156118" cy="599048"/>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b="1" kern="1200" dirty="0" smtClean="0">
              <a:solidFill>
                <a:schemeClr val="tx2">
                  <a:lumMod val="50000"/>
                </a:schemeClr>
              </a:solidFill>
              <a:cs typeface="2  Badr" pitchFamily="2" charset="-78"/>
            </a:rPr>
            <a:t>بکونها متوقعاً غالباً</a:t>
          </a:r>
          <a:endParaRPr lang="fa-IR" sz="2800" b="1" kern="1200" dirty="0">
            <a:solidFill>
              <a:schemeClr val="tx2">
                <a:lumMod val="50000"/>
              </a:schemeClr>
            </a:solidFill>
            <a:cs typeface="2  Badr" pitchFamily="2" charset="-78"/>
          </a:endParaRPr>
        </a:p>
      </dsp:txBody>
      <dsp:txXfrm>
        <a:off x="2335672" y="3972981"/>
        <a:ext cx="2156118" cy="599048"/>
      </dsp:txXfrm>
    </dsp:sp>
  </dsp:spTree>
</dgm:drawing>
</file>

<file path=ppt/diagrams/drawing7.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D5718F4D-EFC3-4C36-8023-503D23D582D5}" macro="" textlink="">
      <dsp:nvSpPr>
        <dsp:cNvPr id="0" name=""/>
        <dsp:cNvSpPr/>
      </dsp:nvSpPr>
      <dsp:spPr>
        <a:xfrm>
          <a:off x="7116783" y="1323653"/>
          <a:ext cx="1527214" cy="1387192"/>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100000"/>
            </a:lnSpc>
            <a:spcBef>
              <a:spcPct val="0"/>
            </a:spcBef>
            <a:spcAft>
              <a:spcPts val="0"/>
            </a:spcAft>
          </a:pPr>
          <a:r>
            <a:rPr lang="fa-IR" sz="2800" b="1" kern="1200" dirty="0" smtClean="0">
              <a:solidFill>
                <a:schemeClr val="tx2">
                  <a:lumMod val="50000"/>
                </a:schemeClr>
              </a:solidFill>
              <a:cs typeface="2  Badr" pitchFamily="2" charset="-78"/>
            </a:rPr>
            <a:t>الجوازم</a:t>
          </a:r>
          <a:endParaRPr lang="fa-IR" sz="2800" b="1" kern="1200" dirty="0">
            <a:solidFill>
              <a:schemeClr val="tx2">
                <a:lumMod val="50000"/>
              </a:schemeClr>
            </a:solidFill>
            <a:cs typeface="2  Badr" pitchFamily="2" charset="-78"/>
          </a:endParaRPr>
        </a:p>
      </dsp:txBody>
      <dsp:txXfrm>
        <a:off x="7116783" y="1323653"/>
        <a:ext cx="1527214" cy="1387192"/>
      </dsp:txXfrm>
    </dsp:sp>
    <dsp:sp modelId="{9C49971D-DBF0-46AD-9FC9-DC979122E1D3}" macro="" textlink="">
      <dsp:nvSpPr>
        <dsp:cNvPr id="0" name=""/>
        <dsp:cNvSpPr/>
      </dsp:nvSpPr>
      <dsp:spPr>
        <a:xfrm rot="14829709">
          <a:off x="5932270" y="1197991"/>
          <a:ext cx="1706631" cy="65677"/>
        </a:xfrm>
        <a:custGeom>
          <a:avLst/>
          <a:gdLst/>
          <a:ahLst/>
          <a:cxnLst/>
          <a:rect l="0" t="0" r="0" b="0"/>
          <a:pathLst>
            <a:path>
              <a:moveTo>
                <a:pt x="0" y="32838"/>
              </a:moveTo>
              <a:lnTo>
                <a:pt x="1706631" y="3283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rtl="1">
            <a:lnSpc>
              <a:spcPct val="90000"/>
            </a:lnSpc>
            <a:spcBef>
              <a:spcPct val="0"/>
            </a:spcBef>
            <a:spcAft>
              <a:spcPct val="35000"/>
            </a:spcAft>
          </a:pPr>
          <a:endParaRPr lang="fa-IR" sz="600" kern="1200"/>
        </a:p>
      </dsp:txBody>
      <dsp:txXfrm rot="14829709">
        <a:off x="6742920" y="1188164"/>
        <a:ext cx="85331" cy="85331"/>
      </dsp:txXfrm>
    </dsp:sp>
    <dsp:sp modelId="{D121EDDA-8B3C-4DCD-AAD8-5D30DAB37B4D}" macro="" textlink="">
      <dsp:nvSpPr>
        <dsp:cNvPr id="0" name=""/>
        <dsp:cNvSpPr/>
      </dsp:nvSpPr>
      <dsp:spPr>
        <a:xfrm>
          <a:off x="3859729" y="102995"/>
          <a:ext cx="2594659" cy="682831"/>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b="1" kern="1200" dirty="0" smtClean="0">
              <a:solidFill>
                <a:schemeClr val="tx2">
                  <a:lumMod val="50000"/>
                </a:schemeClr>
              </a:solidFill>
              <a:cs typeface="2  Badr" pitchFamily="2" charset="-78"/>
            </a:rPr>
            <a:t>ما یجزم فعلاً واحداً</a:t>
          </a:r>
          <a:endParaRPr lang="fa-IR" sz="2800" b="1" kern="1200" dirty="0">
            <a:solidFill>
              <a:schemeClr val="tx2">
                <a:lumMod val="50000"/>
              </a:schemeClr>
            </a:solidFill>
            <a:cs typeface="2  Badr" pitchFamily="2" charset="-78"/>
          </a:endParaRPr>
        </a:p>
      </dsp:txBody>
      <dsp:txXfrm>
        <a:off x="3859729" y="102995"/>
        <a:ext cx="2594659" cy="682831"/>
      </dsp:txXfrm>
    </dsp:sp>
    <dsp:sp modelId="{AE6E4B85-4A13-47FA-9D33-3E60012441F6}" macro="" textlink="">
      <dsp:nvSpPr>
        <dsp:cNvPr id="0" name=""/>
        <dsp:cNvSpPr/>
      </dsp:nvSpPr>
      <dsp:spPr>
        <a:xfrm rot="9938214">
          <a:off x="5975142" y="2128260"/>
          <a:ext cx="1159765" cy="65677"/>
        </a:xfrm>
        <a:custGeom>
          <a:avLst/>
          <a:gdLst/>
          <a:ahLst/>
          <a:cxnLst/>
          <a:rect l="0" t="0" r="0" b="0"/>
          <a:pathLst>
            <a:path>
              <a:moveTo>
                <a:pt x="0" y="32838"/>
              </a:moveTo>
              <a:lnTo>
                <a:pt x="1159765" y="3283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9938214">
        <a:off x="6526031" y="2132105"/>
        <a:ext cx="57988" cy="57988"/>
      </dsp:txXfrm>
    </dsp:sp>
    <dsp:sp modelId="{FF2A4F86-D881-45BF-92CB-1E91A67F1A4B}" macro="" textlink="">
      <dsp:nvSpPr>
        <dsp:cNvPr id="0" name=""/>
        <dsp:cNvSpPr/>
      </dsp:nvSpPr>
      <dsp:spPr>
        <a:xfrm>
          <a:off x="4317455" y="1994880"/>
          <a:ext cx="1675812" cy="620136"/>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rtl="1">
            <a:lnSpc>
              <a:spcPct val="90000"/>
            </a:lnSpc>
            <a:spcBef>
              <a:spcPct val="0"/>
            </a:spcBef>
            <a:spcAft>
              <a:spcPct val="35000"/>
            </a:spcAft>
          </a:pPr>
          <a:r>
            <a:rPr lang="fa-IR" sz="2500" b="1" kern="1200" dirty="0" smtClean="0">
              <a:solidFill>
                <a:schemeClr val="tx2">
                  <a:lumMod val="50000"/>
                </a:schemeClr>
              </a:solidFill>
              <a:cs typeface="2  Badr" pitchFamily="2" charset="-78"/>
            </a:rPr>
            <a:t>ما یجزم فعلین</a:t>
          </a:r>
          <a:endParaRPr lang="fa-IR" sz="2500" b="1" kern="1200" dirty="0">
            <a:solidFill>
              <a:schemeClr val="tx2">
                <a:lumMod val="50000"/>
              </a:schemeClr>
            </a:solidFill>
            <a:cs typeface="2  Badr" pitchFamily="2" charset="-78"/>
          </a:endParaRPr>
        </a:p>
      </dsp:txBody>
      <dsp:txXfrm>
        <a:off x="4317455" y="1994880"/>
        <a:ext cx="1675812" cy="620136"/>
      </dsp:txXfrm>
    </dsp:sp>
    <dsp:sp modelId="{7958905B-D13B-4B3A-B206-308D882F6C39}" macro="" textlink="">
      <dsp:nvSpPr>
        <dsp:cNvPr id="0" name=""/>
        <dsp:cNvSpPr/>
      </dsp:nvSpPr>
      <dsp:spPr>
        <a:xfrm rot="14707932">
          <a:off x="3456654" y="1722321"/>
          <a:ext cx="1211947" cy="65677"/>
        </a:xfrm>
        <a:custGeom>
          <a:avLst/>
          <a:gdLst/>
          <a:ahLst/>
          <a:cxnLst/>
          <a:rect l="0" t="0" r="0" b="0"/>
          <a:pathLst>
            <a:path>
              <a:moveTo>
                <a:pt x="0" y="32838"/>
              </a:moveTo>
              <a:lnTo>
                <a:pt x="1211947" y="32838"/>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4707932">
        <a:off x="4032329" y="1724861"/>
        <a:ext cx="60597" cy="60597"/>
      </dsp:txXfrm>
    </dsp:sp>
    <dsp:sp modelId="{8C4EADD2-B212-4598-85A0-9A2E2FDAE8AC}" macro="" textlink="">
      <dsp:nvSpPr>
        <dsp:cNvPr id="0" name=""/>
        <dsp:cNvSpPr/>
      </dsp:nvSpPr>
      <dsp:spPr>
        <a:xfrm>
          <a:off x="1295687" y="910548"/>
          <a:ext cx="2512113" cy="589647"/>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b="1" kern="1200" dirty="0" smtClean="0">
              <a:solidFill>
                <a:schemeClr val="tx2">
                  <a:lumMod val="50000"/>
                </a:schemeClr>
              </a:solidFill>
              <a:cs typeface="2  Badr" pitchFamily="2" charset="-78"/>
            </a:rPr>
            <a:t>حرف: إن-اذما</a:t>
          </a:r>
          <a:endParaRPr lang="fa-IR" sz="2800" b="1" kern="1200" dirty="0">
            <a:solidFill>
              <a:schemeClr val="tx2">
                <a:lumMod val="50000"/>
              </a:schemeClr>
            </a:solidFill>
            <a:cs typeface="2  Badr" pitchFamily="2" charset="-78"/>
          </a:endParaRPr>
        </a:p>
      </dsp:txBody>
      <dsp:txXfrm>
        <a:off x="1295687" y="910548"/>
        <a:ext cx="2512113" cy="589647"/>
      </dsp:txXfrm>
    </dsp:sp>
    <dsp:sp modelId="{FCB48DE7-685B-4853-87E1-9AFD316A2938}" macro="" textlink="">
      <dsp:nvSpPr>
        <dsp:cNvPr id="0" name=""/>
        <dsp:cNvSpPr/>
      </dsp:nvSpPr>
      <dsp:spPr>
        <a:xfrm rot="8305666">
          <a:off x="3722003" y="2498135"/>
          <a:ext cx="681248" cy="65677"/>
        </a:xfrm>
        <a:custGeom>
          <a:avLst/>
          <a:gdLst/>
          <a:ahLst/>
          <a:cxnLst/>
          <a:rect l="0" t="0" r="0" b="0"/>
          <a:pathLst>
            <a:path>
              <a:moveTo>
                <a:pt x="0" y="32838"/>
              </a:moveTo>
              <a:lnTo>
                <a:pt x="681248" y="32838"/>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8305666">
        <a:off x="4045596" y="2513943"/>
        <a:ext cx="34062" cy="34062"/>
      </dsp:txXfrm>
    </dsp:sp>
    <dsp:sp modelId="{177AB2B7-7E14-4EC5-9818-C0572C4C52C4}" macro="" textlink="">
      <dsp:nvSpPr>
        <dsp:cNvPr id="0" name=""/>
        <dsp:cNvSpPr/>
      </dsp:nvSpPr>
      <dsp:spPr>
        <a:xfrm>
          <a:off x="1295687" y="1773890"/>
          <a:ext cx="2512113" cy="1966220"/>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rtl="1">
            <a:lnSpc>
              <a:spcPct val="90000"/>
            </a:lnSpc>
            <a:spcBef>
              <a:spcPct val="0"/>
            </a:spcBef>
            <a:spcAft>
              <a:spcPct val="35000"/>
            </a:spcAft>
          </a:pPr>
          <a:r>
            <a:rPr lang="fa-IR" sz="2500" b="1" kern="1200" dirty="0" smtClean="0">
              <a:solidFill>
                <a:schemeClr val="tx2">
                  <a:lumMod val="50000"/>
                </a:schemeClr>
              </a:solidFill>
              <a:cs typeface="2  Badr" pitchFamily="2" charset="-78"/>
            </a:rPr>
            <a:t>اسم(علی الاشهر):     من-ما-متی- ایّ-ایان-این-انّی-حیثما-مهما</a:t>
          </a:r>
          <a:endParaRPr lang="fa-IR" sz="2500" b="1" kern="1200" dirty="0">
            <a:solidFill>
              <a:schemeClr val="tx2">
                <a:lumMod val="50000"/>
              </a:schemeClr>
            </a:solidFill>
            <a:cs typeface="2  Badr" pitchFamily="2" charset="-78"/>
          </a:endParaRPr>
        </a:p>
      </dsp:txBody>
      <dsp:txXfrm>
        <a:off x="1295687" y="1773890"/>
        <a:ext cx="2512113" cy="1966220"/>
      </dsp:txXfrm>
    </dsp:sp>
  </dsp:spTree>
</dgm:drawing>
</file>

<file path=ppt/diagrams/drawing8.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D5718F4D-EFC3-4C36-8023-503D23D582D5}" macro="" textlink="">
      <dsp:nvSpPr>
        <dsp:cNvPr id="0" name=""/>
        <dsp:cNvSpPr/>
      </dsp:nvSpPr>
      <dsp:spPr>
        <a:xfrm>
          <a:off x="6321024" y="1160499"/>
          <a:ext cx="1927655" cy="1393928"/>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100000"/>
            </a:lnSpc>
            <a:spcBef>
              <a:spcPct val="0"/>
            </a:spcBef>
            <a:spcAft>
              <a:spcPts val="0"/>
            </a:spcAft>
          </a:pPr>
          <a:r>
            <a:rPr lang="fa-IR" sz="2000" b="1" kern="1200" dirty="0" smtClean="0">
              <a:solidFill>
                <a:schemeClr val="tx2">
                  <a:lumMod val="50000"/>
                </a:schemeClr>
              </a:solidFill>
              <a:cs typeface="2  Badr" pitchFamily="2" charset="-78"/>
            </a:rPr>
            <a:t>کل واحد منها یقتضی شرطاً و جزاءً</a:t>
          </a:r>
          <a:endParaRPr lang="fa-IR" sz="2000" b="1" kern="1200" dirty="0">
            <a:solidFill>
              <a:schemeClr val="tx2">
                <a:lumMod val="50000"/>
              </a:schemeClr>
            </a:solidFill>
            <a:cs typeface="2  Badr" pitchFamily="2" charset="-78"/>
          </a:endParaRPr>
        </a:p>
      </dsp:txBody>
      <dsp:txXfrm>
        <a:off x="6321024" y="1160499"/>
        <a:ext cx="1927655" cy="1393928"/>
      </dsp:txXfrm>
    </dsp:sp>
    <dsp:sp modelId="{AE6E4B85-4A13-47FA-9D33-3E60012441F6}" macro="" textlink="">
      <dsp:nvSpPr>
        <dsp:cNvPr id="0" name=""/>
        <dsp:cNvSpPr/>
      </dsp:nvSpPr>
      <dsp:spPr>
        <a:xfrm rot="15447989">
          <a:off x="5385319" y="1095647"/>
          <a:ext cx="1537710" cy="22565"/>
        </a:xfrm>
        <a:custGeom>
          <a:avLst/>
          <a:gdLst/>
          <a:ahLst/>
          <a:cxnLst/>
          <a:rect l="0" t="0" r="0" b="0"/>
          <a:pathLst>
            <a:path>
              <a:moveTo>
                <a:pt x="0" y="11282"/>
              </a:moveTo>
              <a:lnTo>
                <a:pt x="1537710" y="11282"/>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5447989">
        <a:off x="6115732" y="1068487"/>
        <a:ext cx="76885" cy="76885"/>
      </dsp:txXfrm>
    </dsp:sp>
    <dsp:sp modelId="{FF2A4F86-D881-45BF-92CB-1E91A67F1A4B}" macro="" textlink="">
      <dsp:nvSpPr>
        <dsp:cNvPr id="0" name=""/>
        <dsp:cNvSpPr/>
      </dsp:nvSpPr>
      <dsp:spPr>
        <a:xfrm>
          <a:off x="4838883" y="176098"/>
          <a:ext cx="1148442" cy="360598"/>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b="1" kern="1200" dirty="0" smtClean="0">
              <a:solidFill>
                <a:schemeClr val="tx2">
                  <a:lumMod val="50000"/>
                </a:schemeClr>
              </a:solidFill>
              <a:cs typeface="2  Badr" pitchFamily="2" charset="-78"/>
            </a:rPr>
            <a:t>ماضیین</a:t>
          </a:r>
          <a:endParaRPr lang="fa-IR" sz="2800" b="1" kern="1200" dirty="0">
            <a:solidFill>
              <a:schemeClr val="tx2">
                <a:lumMod val="50000"/>
              </a:schemeClr>
            </a:solidFill>
            <a:cs typeface="2  Badr" pitchFamily="2" charset="-78"/>
          </a:endParaRPr>
        </a:p>
      </dsp:txBody>
      <dsp:txXfrm>
        <a:off x="4838883" y="176098"/>
        <a:ext cx="1148442" cy="360598"/>
      </dsp:txXfrm>
    </dsp:sp>
    <dsp:sp modelId="{FD834082-93CB-4E15-B13F-CE68DB637561}" macro="" textlink="">
      <dsp:nvSpPr>
        <dsp:cNvPr id="0" name=""/>
        <dsp:cNvSpPr/>
      </dsp:nvSpPr>
      <dsp:spPr>
        <a:xfrm rot="14999509">
          <a:off x="5666530" y="1387968"/>
          <a:ext cx="975289" cy="22565"/>
        </a:xfrm>
        <a:custGeom>
          <a:avLst/>
          <a:gdLst/>
          <a:ahLst/>
          <a:cxnLst/>
          <a:rect l="0" t="0" r="0" b="0"/>
          <a:pathLst>
            <a:path>
              <a:moveTo>
                <a:pt x="0" y="11282"/>
              </a:moveTo>
              <a:lnTo>
                <a:pt x="975289" y="11282"/>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4999509">
        <a:off x="6129792" y="1374868"/>
        <a:ext cx="48764" cy="48764"/>
      </dsp:txXfrm>
    </dsp:sp>
    <dsp:sp modelId="{6907C3DB-80FB-40F9-A2C0-EF25A0771AA1}" macro="" textlink="">
      <dsp:nvSpPr>
        <dsp:cNvPr id="0" name=""/>
        <dsp:cNvSpPr/>
      </dsp:nvSpPr>
      <dsp:spPr>
        <a:xfrm>
          <a:off x="4838883" y="633912"/>
          <a:ext cx="1148442" cy="614251"/>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b="1" kern="1200" dirty="0" smtClean="0">
              <a:solidFill>
                <a:schemeClr val="tx2">
                  <a:lumMod val="50000"/>
                </a:schemeClr>
              </a:solidFill>
              <a:cs typeface="2  Badr" pitchFamily="2" charset="-78"/>
            </a:rPr>
            <a:t>مضارعین</a:t>
          </a:r>
          <a:endParaRPr lang="fa-IR" sz="2800" b="1" kern="1200" dirty="0">
            <a:solidFill>
              <a:schemeClr val="tx2">
                <a:lumMod val="50000"/>
              </a:schemeClr>
            </a:solidFill>
            <a:cs typeface="2  Badr" pitchFamily="2" charset="-78"/>
          </a:endParaRPr>
        </a:p>
      </dsp:txBody>
      <dsp:txXfrm>
        <a:off x="4838883" y="633912"/>
        <a:ext cx="1148442" cy="614251"/>
      </dsp:txXfrm>
    </dsp:sp>
    <dsp:sp modelId="{B74EE6DE-AD72-4953-9202-0692AA932B94}" macro="" textlink="">
      <dsp:nvSpPr>
        <dsp:cNvPr id="0" name=""/>
        <dsp:cNvSpPr/>
      </dsp:nvSpPr>
      <dsp:spPr>
        <a:xfrm rot="10757982">
          <a:off x="4319087" y="932932"/>
          <a:ext cx="519815" cy="22565"/>
        </a:xfrm>
        <a:custGeom>
          <a:avLst/>
          <a:gdLst/>
          <a:ahLst/>
          <a:cxnLst/>
          <a:rect l="0" t="0" r="0" b="0"/>
          <a:pathLst>
            <a:path>
              <a:moveTo>
                <a:pt x="0" y="11282"/>
              </a:moveTo>
              <a:lnTo>
                <a:pt x="519815" y="1128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757982">
        <a:off x="4565999" y="931219"/>
        <a:ext cx="25990" cy="25990"/>
      </dsp:txXfrm>
    </dsp:sp>
    <dsp:sp modelId="{4007ADB4-0B60-4F34-92D9-314EDE419A8F}" macro="" textlink="">
      <dsp:nvSpPr>
        <dsp:cNvPr id="0" name=""/>
        <dsp:cNvSpPr/>
      </dsp:nvSpPr>
      <dsp:spPr>
        <a:xfrm>
          <a:off x="3205641" y="616359"/>
          <a:ext cx="1113464" cy="662065"/>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b="1" kern="1200" dirty="0" smtClean="0">
              <a:solidFill>
                <a:schemeClr val="tx2">
                  <a:lumMod val="50000"/>
                </a:schemeClr>
              </a:solidFill>
              <a:cs typeface="2  Badr" pitchFamily="2" charset="-78"/>
            </a:rPr>
            <a:t>فالجزم</a:t>
          </a:r>
          <a:endParaRPr lang="fa-IR" sz="2800" b="1" kern="1200" dirty="0">
            <a:solidFill>
              <a:schemeClr val="tx2">
                <a:lumMod val="50000"/>
              </a:schemeClr>
            </a:solidFill>
            <a:cs typeface="2  Badr" pitchFamily="2" charset="-78"/>
          </a:endParaRPr>
        </a:p>
      </dsp:txBody>
      <dsp:txXfrm>
        <a:off x="3205641" y="616359"/>
        <a:ext cx="1113464" cy="662065"/>
      </dsp:txXfrm>
    </dsp:sp>
    <dsp:sp modelId="{3FECD2B9-F1B3-42F5-97C0-761666ED5380}" macro="" textlink="">
      <dsp:nvSpPr>
        <dsp:cNvPr id="0" name=""/>
        <dsp:cNvSpPr/>
      </dsp:nvSpPr>
      <dsp:spPr>
        <a:xfrm rot="6259127">
          <a:off x="5479534" y="2499862"/>
          <a:ext cx="1349280" cy="22565"/>
        </a:xfrm>
        <a:custGeom>
          <a:avLst/>
          <a:gdLst/>
          <a:ahLst/>
          <a:cxnLst/>
          <a:rect l="0" t="0" r="0" b="0"/>
          <a:pathLst>
            <a:path>
              <a:moveTo>
                <a:pt x="0" y="11282"/>
              </a:moveTo>
              <a:lnTo>
                <a:pt x="1349280" y="11282"/>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6259127">
        <a:off x="6120443" y="2477413"/>
        <a:ext cx="67464" cy="67464"/>
      </dsp:txXfrm>
    </dsp:sp>
    <dsp:sp modelId="{6BF5A441-77B0-4E8B-924B-2E35BF920073}" macro="" textlink="">
      <dsp:nvSpPr>
        <dsp:cNvPr id="0" name=""/>
        <dsp:cNvSpPr/>
      </dsp:nvSpPr>
      <dsp:spPr>
        <a:xfrm>
          <a:off x="4838883" y="2857702"/>
          <a:ext cx="1148442" cy="614251"/>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b="1" kern="1200" dirty="0" smtClean="0">
              <a:solidFill>
                <a:schemeClr val="tx2">
                  <a:lumMod val="50000"/>
                </a:schemeClr>
              </a:solidFill>
              <a:cs typeface="2  Badr" pitchFamily="2" charset="-78"/>
            </a:rPr>
            <a:t>مختلفین</a:t>
          </a:r>
          <a:endParaRPr lang="fa-IR" sz="2800" b="1" kern="1200" dirty="0">
            <a:solidFill>
              <a:schemeClr val="tx2">
                <a:lumMod val="50000"/>
              </a:schemeClr>
            </a:solidFill>
            <a:cs typeface="2  Badr" pitchFamily="2" charset="-78"/>
          </a:endParaRPr>
        </a:p>
      </dsp:txBody>
      <dsp:txXfrm>
        <a:off x="4838883" y="2857702"/>
        <a:ext cx="1148442" cy="614251"/>
      </dsp:txXfrm>
    </dsp:sp>
    <dsp:sp modelId="{F5A87521-1A4F-4290-927F-8CC64F2DE84E}" macro="" textlink="">
      <dsp:nvSpPr>
        <dsp:cNvPr id="0" name=""/>
        <dsp:cNvSpPr/>
      </dsp:nvSpPr>
      <dsp:spPr>
        <a:xfrm rot="15337552">
          <a:off x="4374164" y="2792905"/>
          <a:ext cx="744590" cy="22565"/>
        </a:xfrm>
        <a:custGeom>
          <a:avLst/>
          <a:gdLst/>
          <a:ahLst/>
          <a:cxnLst/>
          <a:rect l="0" t="0" r="0" b="0"/>
          <a:pathLst>
            <a:path>
              <a:moveTo>
                <a:pt x="0" y="11282"/>
              </a:moveTo>
              <a:lnTo>
                <a:pt x="744590" y="1128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5337552">
        <a:off x="4727845" y="2785573"/>
        <a:ext cx="37229" cy="37229"/>
      </dsp:txXfrm>
    </dsp:sp>
    <dsp:sp modelId="{A629738B-BE31-4090-AC6C-26EB9C900CB0}" macro="" textlink="">
      <dsp:nvSpPr>
        <dsp:cNvPr id="0" name=""/>
        <dsp:cNvSpPr/>
      </dsp:nvSpPr>
      <dsp:spPr>
        <a:xfrm>
          <a:off x="3308731" y="2003735"/>
          <a:ext cx="1345305" cy="879622"/>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1" kern="1200" dirty="0" smtClean="0">
              <a:solidFill>
                <a:schemeClr val="tx2">
                  <a:lumMod val="50000"/>
                </a:schemeClr>
              </a:solidFill>
              <a:cs typeface="2  Badr" pitchFamily="2" charset="-78"/>
            </a:rPr>
            <a:t>إن کان الاول مضارعاً</a:t>
          </a:r>
          <a:endParaRPr lang="fa-IR" sz="2400" b="1" kern="1200" dirty="0">
            <a:solidFill>
              <a:schemeClr val="tx2">
                <a:lumMod val="50000"/>
              </a:schemeClr>
            </a:solidFill>
            <a:cs typeface="2  Badr" pitchFamily="2" charset="-78"/>
          </a:endParaRPr>
        </a:p>
      </dsp:txBody>
      <dsp:txXfrm>
        <a:off x="3308731" y="2003735"/>
        <a:ext cx="1345305" cy="879622"/>
      </dsp:txXfrm>
    </dsp:sp>
    <dsp:sp modelId="{5BBDD231-1FFB-4FCB-A033-38D57FD50621}" macro="" textlink="">
      <dsp:nvSpPr>
        <dsp:cNvPr id="0" name=""/>
        <dsp:cNvSpPr/>
      </dsp:nvSpPr>
      <dsp:spPr>
        <a:xfrm rot="10800000">
          <a:off x="2808647" y="2432264"/>
          <a:ext cx="500083" cy="22565"/>
        </a:xfrm>
        <a:custGeom>
          <a:avLst/>
          <a:gdLst/>
          <a:ahLst/>
          <a:cxnLst/>
          <a:rect l="0" t="0" r="0" b="0"/>
          <a:pathLst>
            <a:path>
              <a:moveTo>
                <a:pt x="0" y="11282"/>
              </a:moveTo>
              <a:lnTo>
                <a:pt x="500083" y="1128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3046187" y="2431045"/>
        <a:ext cx="25004" cy="25004"/>
      </dsp:txXfrm>
    </dsp:sp>
    <dsp:sp modelId="{747A5C11-1418-41AD-8F4E-7B6B70CD87E8}" macro="" textlink="">
      <dsp:nvSpPr>
        <dsp:cNvPr id="0" name=""/>
        <dsp:cNvSpPr/>
      </dsp:nvSpPr>
      <dsp:spPr>
        <a:xfrm>
          <a:off x="1811012" y="2156855"/>
          <a:ext cx="997634" cy="573384"/>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fa-IR" sz="2300" b="1" kern="1200" dirty="0" smtClean="0">
              <a:solidFill>
                <a:schemeClr val="tx2">
                  <a:lumMod val="50000"/>
                </a:schemeClr>
              </a:solidFill>
              <a:cs typeface="2  Badr" pitchFamily="2" charset="-78"/>
            </a:rPr>
            <a:t>فالجزم</a:t>
          </a:r>
          <a:endParaRPr lang="fa-IR" sz="2300" b="1" kern="1200" dirty="0">
            <a:solidFill>
              <a:schemeClr val="tx2">
                <a:lumMod val="50000"/>
              </a:schemeClr>
            </a:solidFill>
            <a:cs typeface="2  Badr" pitchFamily="2" charset="-78"/>
          </a:endParaRPr>
        </a:p>
      </dsp:txBody>
      <dsp:txXfrm>
        <a:off x="1811012" y="2156855"/>
        <a:ext cx="997634" cy="573384"/>
      </dsp:txXfrm>
    </dsp:sp>
    <dsp:sp modelId="{D390ADE4-D2A7-419D-8670-2F43C22DF1D3}" macro="" textlink="">
      <dsp:nvSpPr>
        <dsp:cNvPr id="0" name=""/>
        <dsp:cNvSpPr/>
      </dsp:nvSpPr>
      <dsp:spPr>
        <a:xfrm rot="7634704">
          <a:off x="4593751" y="3275109"/>
          <a:ext cx="305417" cy="22565"/>
        </a:xfrm>
        <a:custGeom>
          <a:avLst/>
          <a:gdLst/>
          <a:ahLst/>
          <a:cxnLst/>
          <a:rect l="0" t="0" r="0" b="0"/>
          <a:pathLst>
            <a:path>
              <a:moveTo>
                <a:pt x="0" y="11282"/>
              </a:moveTo>
              <a:lnTo>
                <a:pt x="305417" y="1128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7634704">
        <a:off x="4738824" y="3278757"/>
        <a:ext cx="15270" cy="15270"/>
      </dsp:txXfrm>
    </dsp:sp>
    <dsp:sp modelId="{832988BF-4D77-45C5-89DC-13CA53A859E6}" macro="" textlink="">
      <dsp:nvSpPr>
        <dsp:cNvPr id="0" name=""/>
        <dsp:cNvSpPr/>
      </dsp:nvSpPr>
      <dsp:spPr>
        <a:xfrm>
          <a:off x="3308731" y="2968145"/>
          <a:ext cx="1345305" cy="879622"/>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1" kern="1200" dirty="0" smtClean="0">
              <a:solidFill>
                <a:schemeClr val="tx2">
                  <a:lumMod val="50000"/>
                </a:schemeClr>
              </a:solidFill>
              <a:cs typeface="2  Badr" pitchFamily="2" charset="-78"/>
            </a:rPr>
            <a:t>إن کان الثانی مضارعاً وحده</a:t>
          </a:r>
          <a:endParaRPr lang="fa-IR" sz="2400" b="1" kern="1200" dirty="0">
            <a:solidFill>
              <a:schemeClr val="tx2">
                <a:lumMod val="50000"/>
              </a:schemeClr>
            </a:solidFill>
            <a:cs typeface="2  Badr" pitchFamily="2" charset="-78"/>
          </a:endParaRPr>
        </a:p>
      </dsp:txBody>
      <dsp:txXfrm>
        <a:off x="3308731" y="2968145"/>
        <a:ext cx="1345305" cy="879622"/>
      </dsp:txXfrm>
    </dsp:sp>
    <dsp:sp modelId="{72596219-316E-44F6-B5E8-3B7493619BF7}" macro="" textlink="">
      <dsp:nvSpPr>
        <dsp:cNvPr id="0" name=""/>
        <dsp:cNvSpPr/>
      </dsp:nvSpPr>
      <dsp:spPr>
        <a:xfrm rot="10800000">
          <a:off x="2808647" y="3396674"/>
          <a:ext cx="500083" cy="22565"/>
        </a:xfrm>
        <a:custGeom>
          <a:avLst/>
          <a:gdLst/>
          <a:ahLst/>
          <a:cxnLst/>
          <a:rect l="0" t="0" r="0" b="0"/>
          <a:pathLst>
            <a:path>
              <a:moveTo>
                <a:pt x="0" y="11282"/>
              </a:moveTo>
              <a:lnTo>
                <a:pt x="500083" y="1128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3046187" y="3395455"/>
        <a:ext cx="25004" cy="25004"/>
      </dsp:txXfrm>
    </dsp:sp>
    <dsp:sp modelId="{5C2F3F1D-70AB-498C-A824-49C7547E985F}" macro="" textlink="">
      <dsp:nvSpPr>
        <dsp:cNvPr id="0" name=""/>
        <dsp:cNvSpPr/>
      </dsp:nvSpPr>
      <dsp:spPr>
        <a:xfrm>
          <a:off x="1811012" y="3121264"/>
          <a:ext cx="997634" cy="573384"/>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fa-IR" sz="2300" b="1" kern="1200" dirty="0" smtClean="0">
              <a:solidFill>
                <a:schemeClr val="tx2">
                  <a:lumMod val="50000"/>
                </a:schemeClr>
              </a:solidFill>
              <a:cs typeface="2  Badr" pitchFamily="2" charset="-78"/>
            </a:rPr>
            <a:t>فوجهان</a:t>
          </a:r>
          <a:endParaRPr lang="fa-IR" sz="2300" b="1" kern="1200" dirty="0">
            <a:solidFill>
              <a:schemeClr val="tx2">
                <a:lumMod val="50000"/>
              </a:schemeClr>
            </a:solidFill>
            <a:cs typeface="2  Badr" pitchFamily="2" charset="-78"/>
          </a:endParaRPr>
        </a:p>
      </dsp:txBody>
      <dsp:txXfrm>
        <a:off x="1811012" y="3121264"/>
        <a:ext cx="997634" cy="573384"/>
      </dsp:txXfrm>
    </dsp:sp>
    <dsp:sp modelId="{93E2FB49-5646-424E-89F1-59614204DAE5}" macro="" textlink="">
      <dsp:nvSpPr>
        <dsp:cNvPr id="0" name=""/>
        <dsp:cNvSpPr/>
      </dsp:nvSpPr>
      <dsp:spPr>
        <a:xfrm rot="13104669">
          <a:off x="1338657" y="3232131"/>
          <a:ext cx="529672" cy="22565"/>
        </a:xfrm>
        <a:custGeom>
          <a:avLst/>
          <a:gdLst/>
          <a:ahLst/>
          <a:cxnLst/>
          <a:rect l="0" t="0" r="0" b="0"/>
          <a:pathLst>
            <a:path>
              <a:moveTo>
                <a:pt x="0" y="11282"/>
              </a:moveTo>
              <a:lnTo>
                <a:pt x="529672" y="1128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3104669">
        <a:off x="1590252" y="3230172"/>
        <a:ext cx="26483" cy="26483"/>
      </dsp:txXfrm>
    </dsp:sp>
    <dsp:sp modelId="{567B901B-B164-4151-B734-E0871519F1AA}" macro="" textlink="">
      <dsp:nvSpPr>
        <dsp:cNvPr id="0" name=""/>
        <dsp:cNvSpPr/>
      </dsp:nvSpPr>
      <dsp:spPr>
        <a:xfrm>
          <a:off x="398340" y="2792179"/>
          <a:ext cx="997634" cy="573384"/>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fa-IR" sz="2300" b="1" kern="1200" dirty="0" smtClean="0">
              <a:solidFill>
                <a:schemeClr val="tx2">
                  <a:lumMod val="50000"/>
                </a:schemeClr>
              </a:solidFill>
              <a:cs typeface="2  Badr" pitchFamily="2" charset="-78"/>
            </a:rPr>
            <a:t>الجزم</a:t>
          </a:r>
          <a:endParaRPr lang="fa-IR" sz="2300" b="1" kern="1200" dirty="0">
            <a:solidFill>
              <a:schemeClr val="tx2">
                <a:lumMod val="50000"/>
              </a:schemeClr>
            </a:solidFill>
            <a:cs typeface="2  Badr" pitchFamily="2" charset="-78"/>
          </a:endParaRPr>
        </a:p>
      </dsp:txBody>
      <dsp:txXfrm>
        <a:off x="398340" y="2792179"/>
        <a:ext cx="997634" cy="573384"/>
      </dsp:txXfrm>
    </dsp:sp>
    <dsp:sp modelId="{35F74552-2D22-4A88-9CF8-6161AC191FF3}" macro="" textlink="">
      <dsp:nvSpPr>
        <dsp:cNvPr id="0" name=""/>
        <dsp:cNvSpPr/>
      </dsp:nvSpPr>
      <dsp:spPr>
        <a:xfrm rot="8495331">
          <a:off x="1338657" y="3561217"/>
          <a:ext cx="529672" cy="22565"/>
        </a:xfrm>
        <a:custGeom>
          <a:avLst/>
          <a:gdLst/>
          <a:ahLst/>
          <a:cxnLst/>
          <a:rect l="0" t="0" r="0" b="0"/>
          <a:pathLst>
            <a:path>
              <a:moveTo>
                <a:pt x="0" y="11282"/>
              </a:moveTo>
              <a:lnTo>
                <a:pt x="529672" y="1128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8495331">
        <a:off x="1590252" y="3559258"/>
        <a:ext cx="26483" cy="26483"/>
      </dsp:txXfrm>
    </dsp:sp>
    <dsp:sp modelId="{F0449174-DA3D-48FD-8F81-9056232CC430}" macro="" textlink="">
      <dsp:nvSpPr>
        <dsp:cNvPr id="0" name=""/>
        <dsp:cNvSpPr/>
      </dsp:nvSpPr>
      <dsp:spPr>
        <a:xfrm>
          <a:off x="398340" y="3450350"/>
          <a:ext cx="997634" cy="573384"/>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fa-IR" sz="2300" b="1" kern="1200" dirty="0" smtClean="0">
              <a:solidFill>
                <a:schemeClr val="tx2">
                  <a:lumMod val="50000"/>
                </a:schemeClr>
              </a:solidFill>
              <a:cs typeface="2  Badr" pitchFamily="2" charset="-78"/>
            </a:rPr>
            <a:t>الرفع</a:t>
          </a:r>
          <a:endParaRPr lang="fa-IR" sz="2300" b="1" kern="1200" dirty="0">
            <a:solidFill>
              <a:schemeClr val="tx2">
                <a:lumMod val="50000"/>
              </a:schemeClr>
            </a:solidFill>
            <a:cs typeface="2  Badr" pitchFamily="2" charset="-78"/>
          </a:endParaRPr>
        </a:p>
      </dsp:txBody>
      <dsp:txXfrm>
        <a:off x="398340" y="3450350"/>
        <a:ext cx="997634" cy="573384"/>
      </dsp:txXfrm>
    </dsp:sp>
  </dsp:spTree>
</dgm:drawing>
</file>

<file path=ppt/diagrams/drawing9.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D5718F4D-EFC3-4C36-8023-503D23D582D5}" macro="" textlink="">
      <dsp:nvSpPr>
        <dsp:cNvPr id="0" name=""/>
        <dsp:cNvSpPr/>
      </dsp:nvSpPr>
      <dsp:spPr>
        <a:xfrm>
          <a:off x="5276871" y="1728783"/>
          <a:ext cx="2786315" cy="1528782"/>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100000"/>
            </a:lnSpc>
            <a:spcBef>
              <a:spcPct val="0"/>
            </a:spcBef>
            <a:spcAft>
              <a:spcPts val="0"/>
            </a:spcAft>
          </a:pPr>
          <a:r>
            <a:rPr lang="fa-IR" sz="2400" b="1" kern="1200" dirty="0" smtClean="0">
              <a:solidFill>
                <a:schemeClr val="tx2">
                  <a:lumMod val="50000"/>
                </a:schemeClr>
              </a:solidFill>
              <a:cs typeface="2  Badr" pitchFamily="2" charset="-78"/>
            </a:rPr>
            <a:t>کل جزاء یمتنع جعله شرطا؛ فالفاء لازمة له کأن یکون :</a:t>
          </a:r>
          <a:endParaRPr lang="fa-IR" sz="2400" b="1" kern="1200" dirty="0">
            <a:solidFill>
              <a:schemeClr val="tx2">
                <a:lumMod val="50000"/>
              </a:schemeClr>
            </a:solidFill>
            <a:cs typeface="2  Badr" pitchFamily="2" charset="-78"/>
          </a:endParaRPr>
        </a:p>
      </dsp:txBody>
      <dsp:txXfrm>
        <a:off x="5276871" y="1728783"/>
        <a:ext cx="2786315" cy="1528782"/>
      </dsp:txXfrm>
    </dsp:sp>
    <dsp:sp modelId="{FD834082-93CB-4E15-B13F-CE68DB637561}" macro="" textlink="">
      <dsp:nvSpPr>
        <dsp:cNvPr id="0" name=""/>
        <dsp:cNvSpPr/>
      </dsp:nvSpPr>
      <dsp:spPr>
        <a:xfrm rot="14533357">
          <a:off x="3855589" y="1586640"/>
          <a:ext cx="1938943" cy="97558"/>
        </a:xfrm>
        <a:custGeom>
          <a:avLst/>
          <a:gdLst/>
          <a:ahLst/>
          <a:cxnLst/>
          <a:rect l="0" t="0" r="0" b="0"/>
          <a:pathLst>
            <a:path>
              <a:moveTo>
                <a:pt x="0" y="48779"/>
              </a:moveTo>
              <a:lnTo>
                <a:pt x="1938943" y="4877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rtl="1">
            <a:lnSpc>
              <a:spcPct val="90000"/>
            </a:lnSpc>
            <a:spcBef>
              <a:spcPct val="0"/>
            </a:spcBef>
            <a:spcAft>
              <a:spcPct val="35000"/>
            </a:spcAft>
          </a:pPr>
          <a:endParaRPr lang="fa-IR" sz="700" kern="1200"/>
        </a:p>
      </dsp:txBody>
      <dsp:txXfrm rot="14533357">
        <a:off x="4776587" y="1586946"/>
        <a:ext cx="96947" cy="96947"/>
      </dsp:txXfrm>
    </dsp:sp>
    <dsp:sp modelId="{6907C3DB-80FB-40F9-A2C0-EF25A0771AA1}" macro="" textlink="">
      <dsp:nvSpPr>
        <dsp:cNvPr id="0" name=""/>
        <dsp:cNvSpPr/>
      </dsp:nvSpPr>
      <dsp:spPr>
        <a:xfrm>
          <a:off x="2105852" y="305053"/>
          <a:ext cx="2267398" cy="945223"/>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b="1" kern="1200" baseline="0" dirty="0" smtClean="0">
              <a:solidFill>
                <a:schemeClr val="tx2">
                  <a:lumMod val="50000"/>
                </a:schemeClr>
              </a:solidFill>
              <a:cs typeface="2  Badr" pitchFamily="2" charset="-78"/>
            </a:rPr>
            <a:t>جملة اسمیة</a:t>
          </a:r>
          <a:endParaRPr lang="fa-IR" sz="2800" b="1" kern="1200" baseline="0" dirty="0">
            <a:solidFill>
              <a:schemeClr val="tx2">
                <a:lumMod val="50000"/>
              </a:schemeClr>
            </a:solidFill>
            <a:cs typeface="2  Badr" pitchFamily="2" charset="-78"/>
          </a:endParaRPr>
        </a:p>
      </dsp:txBody>
      <dsp:txXfrm>
        <a:off x="2105852" y="305053"/>
        <a:ext cx="2267398" cy="945223"/>
      </dsp:txXfrm>
    </dsp:sp>
    <dsp:sp modelId="{4613C297-786D-4EB3-B6EF-2D60B64C4DE8}" macro="" textlink="">
      <dsp:nvSpPr>
        <dsp:cNvPr id="0" name=""/>
        <dsp:cNvSpPr/>
      </dsp:nvSpPr>
      <dsp:spPr>
        <a:xfrm rot="12965903">
          <a:off x="4265894" y="2114949"/>
          <a:ext cx="1118332" cy="97558"/>
        </a:xfrm>
        <a:custGeom>
          <a:avLst/>
          <a:gdLst/>
          <a:ahLst/>
          <a:cxnLst/>
          <a:rect l="0" t="0" r="0" b="0"/>
          <a:pathLst>
            <a:path>
              <a:moveTo>
                <a:pt x="0" y="48779"/>
              </a:moveTo>
              <a:lnTo>
                <a:pt x="1118332" y="4877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2965903">
        <a:off x="4797102" y="2135770"/>
        <a:ext cx="55916" cy="55916"/>
      </dsp:txXfrm>
    </dsp:sp>
    <dsp:sp modelId="{5192C8F8-4126-47B0-9789-EBD8D48C5ABA}" macro="" textlink="">
      <dsp:nvSpPr>
        <dsp:cNvPr id="0" name=""/>
        <dsp:cNvSpPr/>
      </dsp:nvSpPr>
      <dsp:spPr>
        <a:xfrm>
          <a:off x="2105852" y="1361670"/>
          <a:ext cx="2267398" cy="945223"/>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rtl="1">
            <a:lnSpc>
              <a:spcPct val="90000"/>
            </a:lnSpc>
            <a:spcBef>
              <a:spcPct val="0"/>
            </a:spcBef>
            <a:spcAft>
              <a:spcPct val="35000"/>
            </a:spcAft>
          </a:pPr>
          <a:r>
            <a:rPr lang="fa-IR" sz="3400" b="1" kern="1200" baseline="0" dirty="0" smtClean="0">
              <a:solidFill>
                <a:schemeClr val="tx2">
                  <a:lumMod val="50000"/>
                </a:schemeClr>
              </a:solidFill>
              <a:cs typeface="2  Badr" pitchFamily="2" charset="-78"/>
            </a:rPr>
            <a:t>جملة انشائیة</a:t>
          </a:r>
          <a:endParaRPr lang="fa-IR" sz="3400" b="1" kern="1200" baseline="0" dirty="0">
            <a:solidFill>
              <a:schemeClr val="tx2">
                <a:lumMod val="50000"/>
              </a:schemeClr>
            </a:solidFill>
            <a:cs typeface="2  Badr" pitchFamily="2" charset="-78"/>
          </a:endParaRPr>
        </a:p>
      </dsp:txBody>
      <dsp:txXfrm>
        <a:off x="2105852" y="1361670"/>
        <a:ext cx="2267398" cy="945223"/>
      </dsp:txXfrm>
    </dsp:sp>
    <dsp:sp modelId="{0940D770-B205-42BD-B3A5-E2FB054A277B}" macro="" textlink="">
      <dsp:nvSpPr>
        <dsp:cNvPr id="0" name=""/>
        <dsp:cNvSpPr/>
      </dsp:nvSpPr>
      <dsp:spPr>
        <a:xfrm rot="9266798">
          <a:off x="4324265" y="2660414"/>
          <a:ext cx="1001592" cy="97558"/>
        </a:xfrm>
        <a:custGeom>
          <a:avLst/>
          <a:gdLst/>
          <a:ahLst/>
          <a:cxnLst/>
          <a:rect l="0" t="0" r="0" b="0"/>
          <a:pathLst>
            <a:path>
              <a:moveTo>
                <a:pt x="0" y="48779"/>
              </a:moveTo>
              <a:lnTo>
                <a:pt x="1001592" y="4877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9266798">
        <a:off x="4800021" y="2684154"/>
        <a:ext cx="50079" cy="50079"/>
      </dsp:txXfrm>
    </dsp:sp>
    <dsp:sp modelId="{46F7B59E-22EA-4BAF-BDD7-357EFD5430CE}" macro="" textlink="">
      <dsp:nvSpPr>
        <dsp:cNvPr id="0" name=""/>
        <dsp:cNvSpPr/>
      </dsp:nvSpPr>
      <dsp:spPr>
        <a:xfrm>
          <a:off x="2105852" y="2452601"/>
          <a:ext cx="2267398" cy="945223"/>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rtl="1">
            <a:lnSpc>
              <a:spcPct val="90000"/>
            </a:lnSpc>
            <a:spcBef>
              <a:spcPct val="0"/>
            </a:spcBef>
            <a:spcAft>
              <a:spcPct val="35000"/>
            </a:spcAft>
          </a:pPr>
          <a:r>
            <a:rPr lang="fa-IR" sz="3400" b="1" kern="1200" baseline="0" dirty="0" smtClean="0">
              <a:solidFill>
                <a:schemeClr val="tx2">
                  <a:lumMod val="50000"/>
                </a:schemeClr>
              </a:solidFill>
              <a:cs typeface="2  Badr" pitchFamily="2" charset="-78"/>
            </a:rPr>
            <a:t>فعلاً جامداً</a:t>
          </a:r>
          <a:endParaRPr lang="fa-IR" sz="3400" b="1" kern="1200" baseline="0" dirty="0">
            <a:solidFill>
              <a:schemeClr val="tx2">
                <a:lumMod val="50000"/>
              </a:schemeClr>
            </a:solidFill>
            <a:cs typeface="2  Badr" pitchFamily="2" charset="-78"/>
          </a:endParaRPr>
        </a:p>
      </dsp:txBody>
      <dsp:txXfrm>
        <a:off x="2105852" y="2452601"/>
        <a:ext cx="2267398" cy="945223"/>
      </dsp:txXfrm>
    </dsp:sp>
    <dsp:sp modelId="{68D5AE7E-E310-41FC-A87E-133A27EA093F}" macro="" textlink="">
      <dsp:nvSpPr>
        <dsp:cNvPr id="0" name=""/>
        <dsp:cNvSpPr/>
      </dsp:nvSpPr>
      <dsp:spPr>
        <a:xfrm rot="7224849">
          <a:off x="3932591" y="3214051"/>
          <a:ext cx="1784939" cy="97558"/>
        </a:xfrm>
        <a:custGeom>
          <a:avLst/>
          <a:gdLst/>
          <a:ahLst/>
          <a:cxnLst/>
          <a:rect l="0" t="0" r="0" b="0"/>
          <a:pathLst>
            <a:path>
              <a:moveTo>
                <a:pt x="0" y="48779"/>
              </a:moveTo>
              <a:lnTo>
                <a:pt x="1784939" y="4877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rtl="1">
            <a:lnSpc>
              <a:spcPct val="90000"/>
            </a:lnSpc>
            <a:spcBef>
              <a:spcPct val="0"/>
            </a:spcBef>
            <a:spcAft>
              <a:spcPct val="35000"/>
            </a:spcAft>
          </a:pPr>
          <a:endParaRPr lang="fa-IR" sz="600" kern="1200"/>
        </a:p>
      </dsp:txBody>
      <dsp:txXfrm rot="7224849">
        <a:off x="4780437" y="3218207"/>
        <a:ext cx="89246" cy="89246"/>
      </dsp:txXfrm>
    </dsp:sp>
    <dsp:sp modelId="{D34696E1-6C13-4569-8C9F-5F1B13AED75D}" macro="" textlink="">
      <dsp:nvSpPr>
        <dsp:cNvPr id="0" name=""/>
        <dsp:cNvSpPr/>
      </dsp:nvSpPr>
      <dsp:spPr>
        <a:xfrm>
          <a:off x="2105852" y="3559874"/>
          <a:ext cx="2267398" cy="945223"/>
        </a:xfrm>
        <a:prstGeom prst="roundRect">
          <a:avLst>
            <a:gd name="adj" fmla="val 1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r="-100000" b="-100000"/>
        </a:gradFill>
        <a:ln w="25400" cap="flat" cmpd="sng" algn="ctr">
          <a:solidFill>
            <a:schemeClr val="accent2">
              <a:shade val="8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rtl="1">
            <a:lnSpc>
              <a:spcPct val="90000"/>
            </a:lnSpc>
            <a:spcBef>
              <a:spcPct val="0"/>
            </a:spcBef>
            <a:spcAft>
              <a:spcPct val="35000"/>
            </a:spcAft>
          </a:pPr>
          <a:r>
            <a:rPr lang="fa-IR" sz="3400" b="1" kern="1200" baseline="0" dirty="0" smtClean="0">
              <a:solidFill>
                <a:schemeClr val="tx2">
                  <a:lumMod val="50000"/>
                </a:schemeClr>
              </a:solidFill>
              <a:cs typeface="2  Badr" pitchFamily="2" charset="-78"/>
            </a:rPr>
            <a:t>ماضیاً مقروناً بقد</a:t>
          </a:r>
          <a:endParaRPr lang="fa-IR" sz="3400" b="1" kern="1200" baseline="0" dirty="0">
            <a:solidFill>
              <a:schemeClr val="tx2">
                <a:lumMod val="50000"/>
              </a:schemeClr>
            </a:solidFill>
            <a:cs typeface="2  Badr" pitchFamily="2" charset="-78"/>
          </a:endParaRPr>
        </a:p>
      </dsp:txBody>
      <dsp:txXfrm>
        <a:off x="2105852" y="3559874"/>
        <a:ext cx="2267398" cy="945223"/>
      </dsp:txXfrm>
    </dsp:sp>
  </dsp:spTree>
</dgm: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2B25CA3A-1FA8-4145-8078-81D22FB6DA58}" type="datetimeFigureOut">
              <a:rPr lang="fa-IR" smtClean="0"/>
              <a:pPr/>
              <a:t>07/30/1431</a:t>
            </a:fld>
            <a:endParaRPr lang="fa-IR"/>
          </a:p>
        </p:txBody>
      </p:sp>
      <p:sp>
        <p:nvSpPr>
          <p:cNvPr id="17" name="Footer Placeholder 16"/>
          <p:cNvSpPr>
            <a:spLocks noGrp="1"/>
          </p:cNvSpPr>
          <p:nvPr>
            <p:ph type="ftr" sz="quarter" idx="11"/>
          </p:nvPr>
        </p:nvSpPr>
        <p:spPr>
          <a:xfrm>
            <a:off x="5410200" y="4205288"/>
            <a:ext cx="1295400" cy="457200"/>
          </a:xfrm>
        </p:spPr>
        <p:txBody>
          <a:bodyPr/>
          <a:lstStyle/>
          <a:p>
            <a:endParaRPr lang="fa-I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078278E-D4E8-4DC3-8477-393494E6CE26}"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25CA3A-1FA8-4145-8078-81D22FB6DA58}" type="datetimeFigureOut">
              <a:rPr lang="fa-IR" smtClean="0"/>
              <a:pPr/>
              <a:t>07/30/1431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078278E-D4E8-4DC3-8477-393494E6CE2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25CA3A-1FA8-4145-8078-81D22FB6DA58}" type="datetimeFigureOut">
              <a:rPr lang="fa-IR" smtClean="0"/>
              <a:pPr/>
              <a:t>07/30/1431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078278E-D4E8-4DC3-8477-393494E6CE26}" type="slidenum">
              <a:rPr lang="fa-IR" smtClean="0"/>
              <a:pPr/>
              <a:t>‹#›</a:t>
            </a:fld>
            <a:endParaRPr lang="fa-I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2B25CA3A-1FA8-4145-8078-81D22FB6DA58}" type="datetimeFigureOut">
              <a:rPr lang="fa-IR" smtClean="0"/>
              <a:pPr/>
              <a:t>07/30/1431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078278E-D4E8-4DC3-8477-393494E6CE26}" type="slidenum">
              <a:rPr lang="fa-IR" smtClean="0"/>
              <a:pPr/>
              <a:t>‹#›</a:t>
            </a:fld>
            <a:endParaRPr lang="fa-I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B25CA3A-1FA8-4145-8078-81D22FB6DA58}" type="datetimeFigureOut">
              <a:rPr lang="fa-IR" smtClean="0"/>
              <a:pPr/>
              <a:t>07/30/1431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078278E-D4E8-4DC3-8477-393494E6CE26}" type="slidenum">
              <a:rPr lang="fa-IR" smtClean="0"/>
              <a:pPr/>
              <a:t>‹#›</a:t>
            </a:fld>
            <a:endParaRPr lang="fa-I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25CA3A-1FA8-4145-8078-81D22FB6DA58}" type="datetimeFigureOut">
              <a:rPr lang="fa-IR" smtClean="0"/>
              <a:pPr/>
              <a:t>07/30/1431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078278E-D4E8-4DC3-8477-393494E6CE26}" type="slidenum">
              <a:rPr lang="fa-IR" smtClean="0"/>
              <a:pPr/>
              <a:t>‹#›</a:t>
            </a:fld>
            <a:endParaRPr lang="fa-I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2B25CA3A-1FA8-4145-8078-81D22FB6DA58}" type="datetimeFigureOut">
              <a:rPr lang="fa-IR" smtClean="0"/>
              <a:pPr/>
              <a:t>07/30/1431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078278E-D4E8-4DC3-8477-393494E6CE26}" type="slidenum">
              <a:rPr lang="fa-IR" smtClean="0"/>
              <a:pPr/>
              <a:t>‹#›</a:t>
            </a:fld>
            <a:endParaRPr lang="fa-I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2B25CA3A-1FA8-4145-8078-81D22FB6DA58}" type="datetimeFigureOut">
              <a:rPr lang="fa-IR" smtClean="0"/>
              <a:pPr/>
              <a:t>07/30/1431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4078278E-D4E8-4DC3-8477-393494E6CE26}" type="slidenum">
              <a:rPr lang="fa-IR" smtClean="0"/>
              <a:pPr/>
              <a:t>‹#›</a:t>
            </a:fld>
            <a:endParaRPr lang="fa-I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2B25CA3A-1FA8-4145-8078-81D22FB6DA58}" type="datetimeFigureOut">
              <a:rPr lang="fa-IR" smtClean="0"/>
              <a:pPr/>
              <a:t>07/30/1431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4078278E-D4E8-4DC3-8477-393494E6CE26}" type="slidenum">
              <a:rPr lang="fa-IR" smtClean="0"/>
              <a:pPr/>
              <a:t>‹#›</a:t>
            </a:fld>
            <a:endParaRPr lang="fa-I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25CA3A-1FA8-4145-8078-81D22FB6DA58}" type="datetimeFigureOut">
              <a:rPr lang="fa-IR" smtClean="0"/>
              <a:pPr/>
              <a:t>07/30/1431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4078278E-D4E8-4DC3-8477-393494E6CE26}" type="slidenum">
              <a:rPr lang="fa-IR" smtClean="0"/>
              <a:pPr/>
              <a:t>‹#›</a:t>
            </a:fld>
            <a:endParaRPr lang="fa-I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25CA3A-1FA8-4145-8078-81D22FB6DA58}" type="datetimeFigureOut">
              <a:rPr lang="fa-IR" smtClean="0"/>
              <a:pPr/>
              <a:t>07/30/1431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078278E-D4E8-4DC3-8477-393494E6CE26}"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25CA3A-1FA8-4145-8078-81D22FB6DA58}" type="datetimeFigureOut">
              <a:rPr lang="fa-IR" smtClean="0"/>
              <a:pPr/>
              <a:t>07/30/1431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078278E-D4E8-4DC3-8477-393494E6CE26}" type="slidenum">
              <a:rPr lang="fa-IR" smtClean="0"/>
              <a:pPr/>
              <a:t>‹#›</a:t>
            </a:fld>
            <a:endParaRPr lang="fa-I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25CA3A-1FA8-4145-8078-81D22FB6DA58}" type="datetimeFigureOut">
              <a:rPr lang="fa-IR" smtClean="0"/>
              <a:pPr/>
              <a:t>07/30/1431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078278E-D4E8-4DC3-8477-393494E6CE26}" type="slidenum">
              <a:rPr lang="fa-IR" smtClean="0"/>
              <a:pPr/>
              <a:t>‹#›</a:t>
            </a:fld>
            <a:endParaRPr lang="fa-I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B25CA3A-1FA8-4145-8078-81D22FB6DA58}" type="datetimeFigureOut">
              <a:rPr lang="fa-IR" smtClean="0"/>
              <a:pPr/>
              <a:t>07/30/1431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078278E-D4E8-4DC3-8477-393494E6CE26}" type="slidenum">
              <a:rPr lang="fa-IR" smtClean="0"/>
              <a:pPr/>
              <a:t>‹#›</a:t>
            </a:fld>
            <a:endParaRPr lang="fa-I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B25CA3A-1FA8-4145-8078-81D22FB6DA58}" type="datetimeFigureOut">
              <a:rPr lang="fa-IR" smtClean="0"/>
              <a:pPr/>
              <a:t>07/30/1431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078278E-D4E8-4DC3-8477-393494E6CE26}"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B25CA3A-1FA8-4145-8078-81D22FB6DA58}" type="datetimeFigureOut">
              <a:rPr lang="fa-IR" smtClean="0"/>
              <a:pPr/>
              <a:t>07/30/1431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078278E-D4E8-4DC3-8477-393494E6CE26}"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25CA3A-1FA8-4145-8078-81D22FB6DA58}" type="datetimeFigureOut">
              <a:rPr lang="fa-IR" smtClean="0"/>
              <a:pPr/>
              <a:t>07/30/1431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078278E-D4E8-4DC3-8477-393494E6CE26}"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2B25CA3A-1FA8-4145-8078-81D22FB6DA58}" type="datetimeFigureOut">
              <a:rPr lang="fa-IR" smtClean="0"/>
              <a:pPr/>
              <a:t>07/30/1431</a:t>
            </a:fld>
            <a:endParaRPr lang="fa-IR"/>
          </a:p>
        </p:txBody>
      </p:sp>
      <p:sp>
        <p:nvSpPr>
          <p:cNvPr id="27" name="Slide Number Placeholder 26"/>
          <p:cNvSpPr>
            <a:spLocks noGrp="1"/>
          </p:cNvSpPr>
          <p:nvPr>
            <p:ph type="sldNum" sz="quarter" idx="11"/>
          </p:nvPr>
        </p:nvSpPr>
        <p:spPr/>
        <p:txBody>
          <a:bodyPr rtlCol="0"/>
          <a:lstStyle/>
          <a:p>
            <a:fld id="{4078278E-D4E8-4DC3-8477-393494E6CE26}" type="slidenum">
              <a:rPr lang="fa-IR" smtClean="0"/>
              <a:pPr/>
              <a:t>‹#›</a:t>
            </a:fld>
            <a:endParaRPr lang="fa-IR"/>
          </a:p>
        </p:txBody>
      </p:sp>
      <p:sp>
        <p:nvSpPr>
          <p:cNvPr id="28" name="Footer Placeholder 27"/>
          <p:cNvSpPr>
            <a:spLocks noGrp="1"/>
          </p:cNvSpPr>
          <p:nvPr>
            <p:ph type="ftr" sz="quarter" idx="12"/>
          </p:nvPr>
        </p:nvSpPr>
        <p:spPr/>
        <p:txBody>
          <a:bodyPr rtlCol="0"/>
          <a:lstStyle/>
          <a:p>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2B25CA3A-1FA8-4145-8078-81D22FB6DA58}" type="datetimeFigureOut">
              <a:rPr lang="fa-IR" smtClean="0"/>
              <a:pPr/>
              <a:t>07/30/1431</a:t>
            </a:fld>
            <a:endParaRPr lang="fa-IR"/>
          </a:p>
        </p:txBody>
      </p:sp>
      <p:sp>
        <p:nvSpPr>
          <p:cNvPr id="4" name="Footer Placeholder 3"/>
          <p:cNvSpPr>
            <a:spLocks noGrp="1"/>
          </p:cNvSpPr>
          <p:nvPr>
            <p:ph type="ftr" sz="quarter" idx="11"/>
          </p:nvPr>
        </p:nvSpPr>
        <p:spPr>
          <a:xfrm>
            <a:off x="5257800" y="612648"/>
            <a:ext cx="1325880" cy="457200"/>
          </a:xfrm>
        </p:spPr>
        <p:txBody>
          <a:bodyPr/>
          <a:lstStyle/>
          <a:p>
            <a:endParaRPr lang="fa-IR"/>
          </a:p>
        </p:txBody>
      </p:sp>
      <p:sp>
        <p:nvSpPr>
          <p:cNvPr id="5" name="Slide Number Placeholder 4"/>
          <p:cNvSpPr>
            <a:spLocks noGrp="1"/>
          </p:cNvSpPr>
          <p:nvPr>
            <p:ph type="sldNum" sz="quarter" idx="12"/>
          </p:nvPr>
        </p:nvSpPr>
        <p:spPr>
          <a:xfrm>
            <a:off x="8174736" y="2272"/>
            <a:ext cx="762000" cy="365760"/>
          </a:xfrm>
        </p:spPr>
        <p:txBody>
          <a:bodyPr/>
          <a:lstStyle/>
          <a:p>
            <a:fld id="{4078278E-D4E8-4DC3-8477-393494E6CE2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25CA3A-1FA8-4145-8078-81D22FB6DA58}" type="datetimeFigureOut">
              <a:rPr lang="fa-IR" smtClean="0"/>
              <a:pPr/>
              <a:t>07/30/1431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4078278E-D4E8-4DC3-8477-393494E6CE2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25CA3A-1FA8-4145-8078-81D22FB6DA58}" type="datetimeFigureOut">
              <a:rPr lang="fa-IR" smtClean="0"/>
              <a:pPr/>
              <a:t>07/30/1431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078278E-D4E8-4DC3-8477-393494E6CE26}"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B25CA3A-1FA8-4145-8078-81D22FB6DA58}" type="datetimeFigureOut">
              <a:rPr lang="fa-IR" smtClean="0"/>
              <a:pPr/>
              <a:t>07/30/1431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078278E-D4E8-4DC3-8477-393494E6CE26}"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B25CA3A-1FA8-4145-8078-81D22FB6DA58}" type="datetimeFigureOut">
              <a:rPr lang="fa-IR" smtClean="0"/>
              <a:pPr/>
              <a:t>07/30/1431</a:t>
            </a:fld>
            <a:endParaRPr lang="fa-I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fa-I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078278E-D4E8-4DC3-8477-393494E6CE2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B25CA3A-1FA8-4145-8078-81D22FB6DA58}" type="datetimeFigureOut">
              <a:rPr lang="fa-IR" smtClean="0"/>
              <a:pPr/>
              <a:t>07/30/1431</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078278E-D4E8-4DC3-8477-393494E6CE2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 Id="rId9" Type="http://schemas.openxmlformats.org/officeDocument/2006/relationships/slide" Target="slide2.xml"/></Relationships>
</file>

<file path=ppt/slides/_rels/slide11.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 Id="rId9"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image" Target="../media/image2.jpeg"/><Relationship Id="rId1" Type="http://schemas.openxmlformats.org/officeDocument/2006/relationships/slideLayout" Target="../slideLayouts/slideLayout13.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slide" Target="slide29.xml"/><Relationship Id="rId7" Type="http://schemas.openxmlformats.org/officeDocument/2006/relationships/diagramColors" Target="../diagrams/colors10.xml"/><Relationship Id="rId2"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 Id="rId9" Type="http://schemas.openxmlformats.org/officeDocument/2006/relationships/slide" Target="slide2.xml"/></Relationships>
</file>

<file path=ppt/slides/_rels/slide14.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slide" Target="slide29.xml"/><Relationship Id="rId7" Type="http://schemas.openxmlformats.org/officeDocument/2006/relationships/diagramColors" Target="../diagrams/colors11.xml"/><Relationship Id="rId2"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 Id="rId9" Type="http://schemas.openxmlformats.org/officeDocument/2006/relationships/slide" Target="slide2.xml"/></Relationships>
</file>

<file path=ppt/slides/_rels/slide15.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slide" Target="slide29.xml"/><Relationship Id="rId7" Type="http://schemas.openxmlformats.org/officeDocument/2006/relationships/diagramColors" Target="../diagrams/colors12.xml"/><Relationship Id="rId2"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 Id="rId9" Type="http://schemas.openxmlformats.org/officeDocument/2006/relationships/slide" Target="slide2.xml"/></Relationships>
</file>

<file path=ppt/slides/_rels/slide16.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slide" Target="slide30.xml"/><Relationship Id="rId7" Type="http://schemas.openxmlformats.org/officeDocument/2006/relationships/diagramColors" Target="../diagrams/colors13.xml"/><Relationship Id="rId2"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 Id="rId9" Type="http://schemas.openxmlformats.org/officeDocument/2006/relationships/slide" Target="slide2.xml"/></Relationships>
</file>

<file path=ppt/slides/_rels/slide17.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slide" Target="slide30.xml"/><Relationship Id="rId7" Type="http://schemas.openxmlformats.org/officeDocument/2006/relationships/diagramColors" Target="../diagrams/colors14.xml"/><Relationship Id="rId2"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 Id="rId9" Type="http://schemas.openxmlformats.org/officeDocument/2006/relationships/slide" Target="slide2.xml"/></Relationships>
</file>

<file path=ppt/slides/_rels/slide18.xml.rels><?xml version="1.0" encoding="UTF-8" standalone="yes"?>
<Relationships xmlns="http://schemas.openxmlformats.org/package/2006/relationships"><Relationship Id="rId8" Type="http://schemas.microsoft.com/office/2007/relationships/diagramDrawing" Target="../diagrams/drawing15.xml"/><Relationship Id="rId3" Type="http://schemas.openxmlformats.org/officeDocument/2006/relationships/slide" Target="slide31.xml"/><Relationship Id="rId7" Type="http://schemas.openxmlformats.org/officeDocument/2006/relationships/diagramColors" Target="../diagrams/colors15.xml"/><Relationship Id="rId2"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 Id="rId9" Type="http://schemas.openxmlformats.org/officeDocument/2006/relationships/slide" Target="slide2.xml"/></Relationships>
</file>

<file path=ppt/slides/_rels/slide19.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slide" Target="slide32.xml"/><Relationship Id="rId7" Type="http://schemas.openxmlformats.org/officeDocument/2006/relationships/diagramColors" Target="../diagrams/colors16.xml"/><Relationship Id="rId2"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 Id="rId9"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4.xml"/><Relationship Id="rId7" Type="http://schemas.openxmlformats.org/officeDocument/2006/relationships/slide" Target="slide13.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7.xml"/><Relationship Id="rId10" Type="http://schemas.openxmlformats.org/officeDocument/2006/relationships/slide" Target="slide20.xml"/><Relationship Id="rId4" Type="http://schemas.openxmlformats.org/officeDocument/2006/relationships/slide" Target="slide6.xml"/><Relationship Id="rId9" Type="http://schemas.openxmlformats.org/officeDocument/2006/relationships/slide" Target="slide18.xml"/></Relationships>
</file>

<file path=ppt/slides/_rels/slide20.xml.rels><?xml version="1.0" encoding="UTF-8" standalone="yes"?>
<Relationships xmlns="http://schemas.openxmlformats.org/package/2006/relationships"><Relationship Id="rId8" Type="http://schemas.microsoft.com/office/2007/relationships/diagramDrawing" Target="../diagrams/drawing17.xml"/><Relationship Id="rId3" Type="http://schemas.openxmlformats.org/officeDocument/2006/relationships/slide" Target="slide33.xml"/><Relationship Id="rId7" Type="http://schemas.openxmlformats.org/officeDocument/2006/relationships/diagramColors" Target="../diagrams/colors17.xml"/><Relationship Id="rId2"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diagramQuickStyle" Target="../diagrams/quickStyle17.xml"/><Relationship Id="rId5" Type="http://schemas.openxmlformats.org/officeDocument/2006/relationships/diagramLayout" Target="../diagrams/layout17.xml"/><Relationship Id="rId4" Type="http://schemas.openxmlformats.org/officeDocument/2006/relationships/diagramData" Target="../diagrams/data17.xml"/><Relationship Id="rId9" Type="http://schemas.openxmlformats.org/officeDocument/2006/relationships/slide" Target="slide2.xml"/></Relationships>
</file>

<file path=ppt/slides/_rels/slide21.xml.rels><?xml version="1.0" encoding="UTF-8" standalone="yes"?>
<Relationships xmlns="http://schemas.openxmlformats.org/package/2006/relationships"><Relationship Id="rId8" Type="http://schemas.openxmlformats.org/officeDocument/2006/relationships/slide" Target="slide33.xml"/><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 Id="rId9" Type="http://schemas.openxmlformats.org/officeDocument/2006/relationships/slide" Target="slide2.xml"/></Relationships>
</file>

<file path=ppt/slides/_rels/slide22.xml.rels><?xml version="1.0" encoding="UTF-8" standalone="yes"?>
<Relationships xmlns="http://schemas.openxmlformats.org/package/2006/relationships"><Relationship Id="rId8" Type="http://schemas.openxmlformats.org/officeDocument/2006/relationships/slide" Target="slide33.xml"/><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 Id="rId9" Type="http://schemas.openxmlformats.org/officeDocument/2006/relationships/slide" Target="slide2.xml"/></Relationships>
</file>

<file path=ppt/slides/_rels/slide23.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2.jpeg"/><Relationship Id="rId1" Type="http://schemas.openxmlformats.org/officeDocument/2006/relationships/slideLayout" Target="../slideLayouts/slideLayout13.xml"/><Relationship Id="rId4" Type="http://schemas.openxmlformats.org/officeDocument/2006/relationships/slide" Target="slide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slide" Target="slide24.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slide" Target="slide2.xml"/></Relationships>
</file>

<file path=ppt/slides/_rels/slide5.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slide" Target="slide2.xml"/></Relationships>
</file>

<file path=ppt/slides/_rels/slide6.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8" Type="http://schemas.openxmlformats.org/officeDocument/2006/relationships/slide" Target="slide26.xml"/><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 Id="rId9" Type="http://schemas.openxmlformats.org/officeDocument/2006/relationships/slide" Target="slide2.xml"/></Relationships>
</file>

<file path=ppt/slides/_rels/slide8.xml.rels><?xml version="1.0" encoding="UTF-8" standalone="yes"?>
<Relationships xmlns="http://schemas.openxmlformats.org/package/2006/relationships"><Relationship Id="rId8" Type="http://schemas.openxmlformats.org/officeDocument/2006/relationships/slide" Target="slide26.xml"/><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 Id="rId9" Type="http://schemas.openxmlformats.org/officeDocument/2006/relationships/slide" Target="slide2.xml"/></Relationships>
</file>

<file path=ppt/slides/_rels/slide9.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 Id="rId9"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14554"/>
            <a:ext cx="5394960" cy="1470025"/>
          </a:xfrm>
        </p:spPr>
        <p:txBody>
          <a:bodyPr>
            <a:normAutofit fontScale="90000"/>
            <a:scene3d>
              <a:camera prst="orthographicFront"/>
              <a:lightRig rig="soft" dir="t">
                <a:rot lat="0" lon="0" rev="10800000"/>
              </a:lightRig>
            </a:scene3d>
            <a:sp3d>
              <a:bevelT w="27940" h="12700"/>
              <a:contourClr>
                <a:srgbClr val="DDDDDD"/>
              </a:contourClr>
            </a:sp3d>
          </a:bodyPr>
          <a:lstStyle/>
          <a:p>
            <a:r>
              <a:rPr lang="fa-IR" sz="8000" b="1" spc="150" dirty="0" smtClean="0">
                <a:ln w="11430"/>
                <a:solidFill>
                  <a:srgbClr val="F8F8F8"/>
                </a:solidFill>
                <a:effectLst>
                  <a:glow rad="139700">
                    <a:schemeClr val="accent6">
                      <a:satMod val="175000"/>
                      <a:alpha val="40000"/>
                    </a:schemeClr>
                  </a:glow>
                  <a:outerShdw blurRad="25400" algn="tl" rotWithShape="0">
                    <a:srgbClr val="000000">
                      <a:alpha val="43000"/>
                    </a:srgbClr>
                  </a:outerShdw>
                </a:effectLst>
                <a:cs typeface="2  Titr" pitchFamily="2" charset="-78"/>
              </a:rPr>
              <a:t>الحدیقه الثالثه</a:t>
            </a:r>
            <a:endParaRPr lang="fa-IR" sz="8000" b="1" spc="150" dirty="0">
              <a:ln w="11430"/>
              <a:solidFill>
                <a:srgbClr val="F8F8F8"/>
              </a:solidFill>
              <a:effectLst>
                <a:glow rad="139700">
                  <a:schemeClr val="accent6">
                    <a:satMod val="175000"/>
                    <a:alpha val="40000"/>
                  </a:schemeClr>
                </a:glow>
                <a:outerShdw blurRad="25400" algn="tl" rotWithShape="0">
                  <a:srgbClr val="000000">
                    <a:alpha val="43000"/>
                  </a:srgbClr>
                </a:outerShdw>
              </a:effectLst>
              <a:cs typeface="2  Titr" pitchFamily="2" charset="-78"/>
            </a:endParaRPr>
          </a:p>
        </p:txBody>
      </p:sp>
    </p:spTree>
  </p:cSld>
  <p:clrMapOvr>
    <a:masterClrMapping/>
  </p:clrMapOvr>
  <p:transition advClick="0" advTm="3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sp>
        <p:nvSpPr>
          <p:cNvPr id="11" name="Rounded Rectangle 10"/>
          <p:cNvSpPr/>
          <p:nvPr/>
        </p:nvSpPr>
        <p:spPr>
          <a:xfrm>
            <a:off x="536448" y="792480"/>
            <a:ext cx="8132064" cy="5193792"/>
          </a:xfrm>
          <a:prstGeom prst="roundRect">
            <a:avLst>
              <a:gd name="adj" fmla="val 4930"/>
            </a:avLst>
          </a:prstGeom>
          <a:solidFill>
            <a:schemeClr val="bg1">
              <a:alpha val="32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Diagram 5"/>
          <p:cNvGraphicFramePr/>
          <p:nvPr/>
        </p:nvGraphicFramePr>
        <p:xfrm>
          <a:off x="261336" y="1428736"/>
          <a:ext cx="8248680" cy="45087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8" name="Straight Connector 7"/>
          <p:cNvCxnSpPr/>
          <p:nvPr/>
        </p:nvCxnSpPr>
        <p:spPr>
          <a:xfrm rot="10800000">
            <a:off x="928662" y="6284931"/>
            <a:ext cx="7286676" cy="1588"/>
          </a:xfrm>
          <a:prstGeom prst="line">
            <a:avLst/>
          </a:prstGeom>
        </p:spPr>
        <p:style>
          <a:lnRef idx="3">
            <a:schemeClr val="accent2"/>
          </a:lnRef>
          <a:fillRef idx="0">
            <a:schemeClr val="accent2"/>
          </a:fillRef>
          <a:effectRef idx="2">
            <a:schemeClr val="accent2"/>
          </a:effectRef>
          <a:fontRef idx="minor">
            <a:schemeClr val="tx1"/>
          </a:fontRef>
        </p:style>
      </p:cxnSp>
      <p:sp>
        <p:nvSpPr>
          <p:cNvPr id="7" name="Rounded Rectangle 6">
            <a:hlinkClick r:id="rId8" action="ppaction://hlinksldjump"/>
          </p:cNvPr>
          <p:cNvSpPr/>
          <p:nvPr/>
        </p:nvSpPr>
        <p:spPr>
          <a:xfrm>
            <a:off x="1928794"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مـتن</a:t>
            </a:r>
            <a:endParaRPr lang="fa-IR" dirty="0">
              <a:solidFill>
                <a:sysClr val="windowText" lastClr="000000"/>
              </a:solidFill>
              <a:cs typeface="2  Titr" pitchFamily="2" charset="-78"/>
            </a:endParaRPr>
          </a:p>
        </p:txBody>
      </p:sp>
      <p:sp>
        <p:nvSpPr>
          <p:cNvPr id="9" name="Rounded Rectangle 8">
            <a:hlinkClick r:id="rId9" action="ppaction://hlinksldjump"/>
          </p:cNvPr>
          <p:cNvSpPr/>
          <p:nvPr/>
        </p:nvSpPr>
        <p:spPr>
          <a:xfrm>
            <a:off x="785786"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فهرست</a:t>
            </a:r>
            <a:endParaRPr lang="fa-IR" dirty="0">
              <a:solidFill>
                <a:sysClr val="windowText" lastClr="000000"/>
              </a:solidFill>
              <a:cs typeface="2  Titr"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graphicEl>
                                              <a:dgm id="{D5718F4D-EFC3-4C36-8023-503D23D582D5}"/>
                                            </p:graphicEl>
                                          </p:spTgt>
                                        </p:tgtEl>
                                        <p:attrNameLst>
                                          <p:attrName>style.visibility</p:attrName>
                                        </p:attrNameLst>
                                      </p:cBhvr>
                                      <p:to>
                                        <p:strVal val="visible"/>
                                      </p:to>
                                    </p:set>
                                    <p:animEffect transition="in" filter="fade">
                                      <p:cBhvr>
                                        <p:cTn id="7" dur="1000"/>
                                        <p:tgtEl>
                                          <p:spTgt spid="6">
                                            <p:graphicEl>
                                              <a:dgm id="{D5718F4D-EFC3-4C36-8023-503D23D582D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AE6E4B85-4A13-47FA-9D33-3E60012441F6}"/>
                                            </p:graphicEl>
                                          </p:spTgt>
                                        </p:tgtEl>
                                        <p:attrNameLst>
                                          <p:attrName>style.visibility</p:attrName>
                                        </p:attrNameLst>
                                      </p:cBhvr>
                                      <p:to>
                                        <p:strVal val="visible"/>
                                      </p:to>
                                    </p:set>
                                    <p:animEffect transition="in" filter="fade">
                                      <p:cBhvr>
                                        <p:cTn id="12" dur="1000"/>
                                        <p:tgtEl>
                                          <p:spTgt spid="6">
                                            <p:graphicEl>
                                              <a:dgm id="{AE6E4B85-4A13-47FA-9D33-3E60012441F6}"/>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graphicEl>
                                              <a:dgm id="{FF2A4F86-D881-45BF-92CB-1E91A67F1A4B}"/>
                                            </p:graphicEl>
                                          </p:spTgt>
                                        </p:tgtEl>
                                        <p:attrNameLst>
                                          <p:attrName>style.visibility</p:attrName>
                                        </p:attrNameLst>
                                      </p:cBhvr>
                                      <p:to>
                                        <p:strVal val="visible"/>
                                      </p:to>
                                    </p:set>
                                    <p:animEffect transition="in" filter="fade">
                                      <p:cBhvr>
                                        <p:cTn id="15" dur="1000"/>
                                        <p:tgtEl>
                                          <p:spTgt spid="6">
                                            <p:graphicEl>
                                              <a:dgm id="{FF2A4F86-D881-45BF-92CB-1E91A67F1A4B}"/>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graphicEl>
                                              <a:dgm id="{FD834082-93CB-4E15-B13F-CE68DB637561}"/>
                                            </p:graphicEl>
                                          </p:spTgt>
                                        </p:tgtEl>
                                        <p:attrNameLst>
                                          <p:attrName>style.visibility</p:attrName>
                                        </p:attrNameLst>
                                      </p:cBhvr>
                                      <p:to>
                                        <p:strVal val="visible"/>
                                      </p:to>
                                    </p:set>
                                    <p:animEffect transition="in" filter="fade">
                                      <p:cBhvr>
                                        <p:cTn id="20" dur="1000"/>
                                        <p:tgtEl>
                                          <p:spTgt spid="6">
                                            <p:graphicEl>
                                              <a:dgm id="{FD834082-93CB-4E15-B13F-CE68DB637561}"/>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graphicEl>
                                              <a:dgm id="{6907C3DB-80FB-40F9-A2C0-EF25A0771AA1}"/>
                                            </p:graphicEl>
                                          </p:spTgt>
                                        </p:tgtEl>
                                        <p:attrNameLst>
                                          <p:attrName>style.visibility</p:attrName>
                                        </p:attrNameLst>
                                      </p:cBhvr>
                                      <p:to>
                                        <p:strVal val="visible"/>
                                      </p:to>
                                    </p:set>
                                    <p:animEffect transition="in" filter="fade">
                                      <p:cBhvr>
                                        <p:cTn id="23" dur="1000"/>
                                        <p:tgtEl>
                                          <p:spTgt spid="6">
                                            <p:graphicEl>
                                              <a:dgm id="{6907C3DB-80FB-40F9-A2C0-EF25A0771AA1}"/>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graphicEl>
                                              <a:dgm id="{B74EE6DE-AD72-4953-9202-0692AA932B94}"/>
                                            </p:graphicEl>
                                          </p:spTgt>
                                        </p:tgtEl>
                                        <p:attrNameLst>
                                          <p:attrName>style.visibility</p:attrName>
                                        </p:attrNameLst>
                                      </p:cBhvr>
                                      <p:to>
                                        <p:strVal val="visible"/>
                                      </p:to>
                                    </p:set>
                                    <p:animEffect transition="in" filter="fade">
                                      <p:cBhvr>
                                        <p:cTn id="28" dur="1000"/>
                                        <p:tgtEl>
                                          <p:spTgt spid="6">
                                            <p:graphicEl>
                                              <a:dgm id="{B74EE6DE-AD72-4953-9202-0692AA932B94}"/>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graphicEl>
                                              <a:dgm id="{4007ADB4-0B60-4F34-92D9-314EDE419A8F}"/>
                                            </p:graphicEl>
                                          </p:spTgt>
                                        </p:tgtEl>
                                        <p:attrNameLst>
                                          <p:attrName>style.visibility</p:attrName>
                                        </p:attrNameLst>
                                      </p:cBhvr>
                                      <p:to>
                                        <p:strVal val="visible"/>
                                      </p:to>
                                    </p:set>
                                    <p:animEffect transition="in" filter="fade">
                                      <p:cBhvr>
                                        <p:cTn id="31" dur="1000"/>
                                        <p:tgtEl>
                                          <p:spTgt spid="6">
                                            <p:graphicEl>
                                              <a:dgm id="{4007ADB4-0B60-4F34-92D9-314EDE419A8F}"/>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graphicEl>
                                              <a:dgm id="{3FECD2B9-F1B3-42F5-97C0-761666ED5380}"/>
                                            </p:graphicEl>
                                          </p:spTgt>
                                        </p:tgtEl>
                                        <p:attrNameLst>
                                          <p:attrName>style.visibility</p:attrName>
                                        </p:attrNameLst>
                                      </p:cBhvr>
                                      <p:to>
                                        <p:strVal val="visible"/>
                                      </p:to>
                                    </p:set>
                                    <p:animEffect transition="in" filter="fade">
                                      <p:cBhvr>
                                        <p:cTn id="36" dur="1000"/>
                                        <p:tgtEl>
                                          <p:spTgt spid="6">
                                            <p:graphicEl>
                                              <a:dgm id="{3FECD2B9-F1B3-42F5-97C0-761666ED5380}"/>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
                                            <p:graphicEl>
                                              <a:dgm id="{6BF5A441-77B0-4E8B-924B-2E35BF920073}"/>
                                            </p:graphicEl>
                                          </p:spTgt>
                                        </p:tgtEl>
                                        <p:attrNameLst>
                                          <p:attrName>style.visibility</p:attrName>
                                        </p:attrNameLst>
                                      </p:cBhvr>
                                      <p:to>
                                        <p:strVal val="visible"/>
                                      </p:to>
                                    </p:set>
                                    <p:animEffect transition="in" filter="fade">
                                      <p:cBhvr>
                                        <p:cTn id="39" dur="1000"/>
                                        <p:tgtEl>
                                          <p:spTgt spid="6">
                                            <p:graphicEl>
                                              <a:dgm id="{6BF5A441-77B0-4E8B-924B-2E35BF920073}"/>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6">
                                            <p:graphicEl>
                                              <a:dgm id="{F5A87521-1A4F-4290-927F-8CC64F2DE84E}"/>
                                            </p:graphicEl>
                                          </p:spTgt>
                                        </p:tgtEl>
                                        <p:attrNameLst>
                                          <p:attrName>style.visibility</p:attrName>
                                        </p:attrNameLst>
                                      </p:cBhvr>
                                      <p:to>
                                        <p:strVal val="visible"/>
                                      </p:to>
                                    </p:set>
                                    <p:animEffect transition="in" filter="fade">
                                      <p:cBhvr>
                                        <p:cTn id="44" dur="1000"/>
                                        <p:tgtEl>
                                          <p:spTgt spid="6">
                                            <p:graphicEl>
                                              <a:dgm id="{F5A87521-1A4F-4290-927F-8CC64F2DE84E}"/>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
                                            <p:graphicEl>
                                              <a:dgm id="{A629738B-BE31-4090-AC6C-26EB9C900CB0}"/>
                                            </p:graphicEl>
                                          </p:spTgt>
                                        </p:tgtEl>
                                        <p:attrNameLst>
                                          <p:attrName>style.visibility</p:attrName>
                                        </p:attrNameLst>
                                      </p:cBhvr>
                                      <p:to>
                                        <p:strVal val="visible"/>
                                      </p:to>
                                    </p:set>
                                    <p:animEffect transition="in" filter="fade">
                                      <p:cBhvr>
                                        <p:cTn id="47" dur="1000"/>
                                        <p:tgtEl>
                                          <p:spTgt spid="6">
                                            <p:graphicEl>
                                              <a:dgm id="{A629738B-BE31-4090-AC6C-26EB9C900CB0}"/>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graphicEl>
                                              <a:dgm id="{5BBDD231-1FFB-4FCB-A033-38D57FD50621}"/>
                                            </p:graphicEl>
                                          </p:spTgt>
                                        </p:tgtEl>
                                        <p:attrNameLst>
                                          <p:attrName>style.visibility</p:attrName>
                                        </p:attrNameLst>
                                      </p:cBhvr>
                                      <p:to>
                                        <p:strVal val="visible"/>
                                      </p:to>
                                    </p:set>
                                    <p:animEffect transition="in" filter="fade">
                                      <p:cBhvr>
                                        <p:cTn id="52" dur="1000"/>
                                        <p:tgtEl>
                                          <p:spTgt spid="6">
                                            <p:graphicEl>
                                              <a:dgm id="{5BBDD231-1FFB-4FCB-A033-38D57FD50621}"/>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6">
                                            <p:graphicEl>
                                              <a:dgm id="{747A5C11-1418-41AD-8F4E-7B6B70CD87E8}"/>
                                            </p:graphicEl>
                                          </p:spTgt>
                                        </p:tgtEl>
                                        <p:attrNameLst>
                                          <p:attrName>style.visibility</p:attrName>
                                        </p:attrNameLst>
                                      </p:cBhvr>
                                      <p:to>
                                        <p:strVal val="visible"/>
                                      </p:to>
                                    </p:set>
                                    <p:animEffect transition="in" filter="fade">
                                      <p:cBhvr>
                                        <p:cTn id="55" dur="1000"/>
                                        <p:tgtEl>
                                          <p:spTgt spid="6">
                                            <p:graphicEl>
                                              <a:dgm id="{747A5C11-1418-41AD-8F4E-7B6B70CD87E8}"/>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6">
                                            <p:graphicEl>
                                              <a:dgm id="{D390ADE4-D2A7-419D-8670-2F43C22DF1D3}"/>
                                            </p:graphicEl>
                                          </p:spTgt>
                                        </p:tgtEl>
                                        <p:attrNameLst>
                                          <p:attrName>style.visibility</p:attrName>
                                        </p:attrNameLst>
                                      </p:cBhvr>
                                      <p:to>
                                        <p:strVal val="visible"/>
                                      </p:to>
                                    </p:set>
                                    <p:animEffect transition="in" filter="fade">
                                      <p:cBhvr>
                                        <p:cTn id="60" dur="1000"/>
                                        <p:tgtEl>
                                          <p:spTgt spid="6">
                                            <p:graphicEl>
                                              <a:dgm id="{D390ADE4-D2A7-419D-8670-2F43C22DF1D3}"/>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6">
                                            <p:graphicEl>
                                              <a:dgm id="{832988BF-4D77-45C5-89DC-13CA53A859E6}"/>
                                            </p:graphicEl>
                                          </p:spTgt>
                                        </p:tgtEl>
                                        <p:attrNameLst>
                                          <p:attrName>style.visibility</p:attrName>
                                        </p:attrNameLst>
                                      </p:cBhvr>
                                      <p:to>
                                        <p:strVal val="visible"/>
                                      </p:to>
                                    </p:set>
                                    <p:animEffect transition="in" filter="fade">
                                      <p:cBhvr>
                                        <p:cTn id="63" dur="1000"/>
                                        <p:tgtEl>
                                          <p:spTgt spid="6">
                                            <p:graphicEl>
                                              <a:dgm id="{832988BF-4D77-45C5-89DC-13CA53A859E6}"/>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6">
                                            <p:graphicEl>
                                              <a:dgm id="{72596219-316E-44F6-B5E8-3B7493619BF7}"/>
                                            </p:graphicEl>
                                          </p:spTgt>
                                        </p:tgtEl>
                                        <p:attrNameLst>
                                          <p:attrName>style.visibility</p:attrName>
                                        </p:attrNameLst>
                                      </p:cBhvr>
                                      <p:to>
                                        <p:strVal val="visible"/>
                                      </p:to>
                                    </p:set>
                                    <p:animEffect transition="in" filter="fade">
                                      <p:cBhvr>
                                        <p:cTn id="68" dur="1000"/>
                                        <p:tgtEl>
                                          <p:spTgt spid="6">
                                            <p:graphicEl>
                                              <a:dgm id="{72596219-316E-44F6-B5E8-3B7493619BF7}"/>
                                            </p:graphic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6">
                                            <p:graphicEl>
                                              <a:dgm id="{5C2F3F1D-70AB-498C-A824-49C7547E985F}"/>
                                            </p:graphicEl>
                                          </p:spTgt>
                                        </p:tgtEl>
                                        <p:attrNameLst>
                                          <p:attrName>style.visibility</p:attrName>
                                        </p:attrNameLst>
                                      </p:cBhvr>
                                      <p:to>
                                        <p:strVal val="visible"/>
                                      </p:to>
                                    </p:set>
                                    <p:animEffect transition="in" filter="fade">
                                      <p:cBhvr>
                                        <p:cTn id="71" dur="1000"/>
                                        <p:tgtEl>
                                          <p:spTgt spid="6">
                                            <p:graphicEl>
                                              <a:dgm id="{5C2F3F1D-70AB-498C-A824-49C7547E985F}"/>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6">
                                            <p:graphicEl>
                                              <a:dgm id="{93E2FB49-5646-424E-89F1-59614204DAE5}"/>
                                            </p:graphicEl>
                                          </p:spTgt>
                                        </p:tgtEl>
                                        <p:attrNameLst>
                                          <p:attrName>style.visibility</p:attrName>
                                        </p:attrNameLst>
                                      </p:cBhvr>
                                      <p:to>
                                        <p:strVal val="visible"/>
                                      </p:to>
                                    </p:set>
                                    <p:animEffect transition="in" filter="fade">
                                      <p:cBhvr>
                                        <p:cTn id="76" dur="1000"/>
                                        <p:tgtEl>
                                          <p:spTgt spid="6">
                                            <p:graphicEl>
                                              <a:dgm id="{93E2FB49-5646-424E-89F1-59614204DAE5}"/>
                                            </p:graphic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6">
                                            <p:graphicEl>
                                              <a:dgm id="{567B901B-B164-4151-B734-E0871519F1AA}"/>
                                            </p:graphicEl>
                                          </p:spTgt>
                                        </p:tgtEl>
                                        <p:attrNameLst>
                                          <p:attrName>style.visibility</p:attrName>
                                        </p:attrNameLst>
                                      </p:cBhvr>
                                      <p:to>
                                        <p:strVal val="visible"/>
                                      </p:to>
                                    </p:set>
                                    <p:animEffect transition="in" filter="fade">
                                      <p:cBhvr>
                                        <p:cTn id="79" dur="1000"/>
                                        <p:tgtEl>
                                          <p:spTgt spid="6">
                                            <p:graphicEl>
                                              <a:dgm id="{567B901B-B164-4151-B734-E0871519F1AA}"/>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6">
                                            <p:graphicEl>
                                              <a:dgm id="{35F74552-2D22-4A88-9CF8-6161AC191FF3}"/>
                                            </p:graphicEl>
                                          </p:spTgt>
                                        </p:tgtEl>
                                        <p:attrNameLst>
                                          <p:attrName>style.visibility</p:attrName>
                                        </p:attrNameLst>
                                      </p:cBhvr>
                                      <p:to>
                                        <p:strVal val="visible"/>
                                      </p:to>
                                    </p:set>
                                    <p:animEffect transition="in" filter="fade">
                                      <p:cBhvr>
                                        <p:cTn id="84" dur="1000"/>
                                        <p:tgtEl>
                                          <p:spTgt spid="6">
                                            <p:graphicEl>
                                              <a:dgm id="{35F74552-2D22-4A88-9CF8-6161AC191FF3}"/>
                                            </p:graphicEl>
                                          </p:spTgt>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6">
                                            <p:graphicEl>
                                              <a:dgm id="{F0449174-DA3D-48FD-8F81-9056232CC430}"/>
                                            </p:graphicEl>
                                          </p:spTgt>
                                        </p:tgtEl>
                                        <p:attrNameLst>
                                          <p:attrName>style.visibility</p:attrName>
                                        </p:attrNameLst>
                                      </p:cBhvr>
                                      <p:to>
                                        <p:strVal val="visible"/>
                                      </p:to>
                                    </p:set>
                                    <p:animEffect transition="in" filter="fade">
                                      <p:cBhvr>
                                        <p:cTn id="87" dur="1000"/>
                                        <p:tgtEl>
                                          <p:spTgt spid="6">
                                            <p:graphicEl>
                                              <a:dgm id="{F0449174-DA3D-48FD-8F81-9056232CC43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sp>
        <p:nvSpPr>
          <p:cNvPr id="11" name="Rounded Rectangle 10"/>
          <p:cNvSpPr/>
          <p:nvPr/>
        </p:nvSpPr>
        <p:spPr>
          <a:xfrm>
            <a:off x="536448" y="792480"/>
            <a:ext cx="8132064" cy="5193792"/>
          </a:xfrm>
          <a:prstGeom prst="roundRect">
            <a:avLst>
              <a:gd name="adj" fmla="val 4930"/>
            </a:avLst>
          </a:prstGeom>
          <a:solidFill>
            <a:schemeClr val="bg1">
              <a:alpha val="32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Diagram 5"/>
          <p:cNvGraphicFramePr/>
          <p:nvPr/>
        </p:nvGraphicFramePr>
        <p:xfrm>
          <a:off x="-116616" y="1038592"/>
          <a:ext cx="8643998" cy="50006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8" name="Straight Connector 7"/>
          <p:cNvCxnSpPr/>
          <p:nvPr/>
        </p:nvCxnSpPr>
        <p:spPr>
          <a:xfrm rot="10800000">
            <a:off x="928662" y="6284931"/>
            <a:ext cx="7286676" cy="1588"/>
          </a:xfrm>
          <a:prstGeom prst="line">
            <a:avLst/>
          </a:prstGeom>
        </p:spPr>
        <p:style>
          <a:lnRef idx="3">
            <a:schemeClr val="accent2"/>
          </a:lnRef>
          <a:fillRef idx="0">
            <a:schemeClr val="accent2"/>
          </a:fillRef>
          <a:effectRef idx="2">
            <a:schemeClr val="accent2"/>
          </a:effectRef>
          <a:fontRef idx="minor">
            <a:schemeClr val="tx1"/>
          </a:fontRef>
        </p:style>
      </p:cxnSp>
      <p:sp>
        <p:nvSpPr>
          <p:cNvPr id="7" name="Rounded Rectangle 6">
            <a:hlinkClick r:id="rId8" action="ppaction://hlinksldjump"/>
          </p:cNvPr>
          <p:cNvSpPr/>
          <p:nvPr/>
        </p:nvSpPr>
        <p:spPr>
          <a:xfrm>
            <a:off x="1928794"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مـتن</a:t>
            </a:r>
            <a:endParaRPr lang="fa-IR" dirty="0">
              <a:solidFill>
                <a:sysClr val="windowText" lastClr="000000"/>
              </a:solidFill>
              <a:cs typeface="2  Titr" pitchFamily="2" charset="-78"/>
            </a:endParaRPr>
          </a:p>
        </p:txBody>
      </p:sp>
      <p:sp>
        <p:nvSpPr>
          <p:cNvPr id="9" name="Rounded Rectangle 8">
            <a:hlinkClick r:id="rId9" action="ppaction://hlinksldjump"/>
          </p:cNvPr>
          <p:cNvSpPr/>
          <p:nvPr/>
        </p:nvSpPr>
        <p:spPr>
          <a:xfrm>
            <a:off x="785786"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فهرست</a:t>
            </a:r>
            <a:endParaRPr lang="fa-IR" dirty="0">
              <a:solidFill>
                <a:sysClr val="windowText" lastClr="000000"/>
              </a:solidFill>
              <a:cs typeface="2  Titr"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graphicEl>
                                              <a:dgm id="{D5718F4D-EFC3-4C36-8023-503D23D582D5}"/>
                                            </p:graphicEl>
                                          </p:spTgt>
                                        </p:tgtEl>
                                        <p:attrNameLst>
                                          <p:attrName>style.visibility</p:attrName>
                                        </p:attrNameLst>
                                      </p:cBhvr>
                                      <p:to>
                                        <p:strVal val="visible"/>
                                      </p:to>
                                    </p:set>
                                    <p:animEffect transition="in" filter="fade">
                                      <p:cBhvr>
                                        <p:cTn id="7" dur="1000"/>
                                        <p:tgtEl>
                                          <p:spTgt spid="6">
                                            <p:graphicEl>
                                              <a:dgm id="{D5718F4D-EFC3-4C36-8023-503D23D582D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FD834082-93CB-4E15-B13F-CE68DB637561}"/>
                                            </p:graphicEl>
                                          </p:spTgt>
                                        </p:tgtEl>
                                        <p:attrNameLst>
                                          <p:attrName>style.visibility</p:attrName>
                                        </p:attrNameLst>
                                      </p:cBhvr>
                                      <p:to>
                                        <p:strVal val="visible"/>
                                      </p:to>
                                    </p:set>
                                    <p:animEffect transition="in" filter="fade">
                                      <p:cBhvr>
                                        <p:cTn id="12" dur="1000"/>
                                        <p:tgtEl>
                                          <p:spTgt spid="6">
                                            <p:graphicEl>
                                              <a:dgm id="{FD834082-93CB-4E15-B13F-CE68DB637561}"/>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graphicEl>
                                              <a:dgm id="{6907C3DB-80FB-40F9-A2C0-EF25A0771AA1}"/>
                                            </p:graphicEl>
                                          </p:spTgt>
                                        </p:tgtEl>
                                        <p:attrNameLst>
                                          <p:attrName>style.visibility</p:attrName>
                                        </p:attrNameLst>
                                      </p:cBhvr>
                                      <p:to>
                                        <p:strVal val="visible"/>
                                      </p:to>
                                    </p:set>
                                    <p:animEffect transition="in" filter="fade">
                                      <p:cBhvr>
                                        <p:cTn id="15" dur="1000"/>
                                        <p:tgtEl>
                                          <p:spTgt spid="6">
                                            <p:graphicEl>
                                              <a:dgm id="{6907C3DB-80FB-40F9-A2C0-EF25A0771AA1}"/>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graphicEl>
                                              <a:dgm id="{4613C297-786D-4EB3-B6EF-2D60B64C4DE8}"/>
                                            </p:graphicEl>
                                          </p:spTgt>
                                        </p:tgtEl>
                                        <p:attrNameLst>
                                          <p:attrName>style.visibility</p:attrName>
                                        </p:attrNameLst>
                                      </p:cBhvr>
                                      <p:to>
                                        <p:strVal val="visible"/>
                                      </p:to>
                                    </p:set>
                                    <p:animEffect transition="in" filter="fade">
                                      <p:cBhvr>
                                        <p:cTn id="20" dur="1000"/>
                                        <p:tgtEl>
                                          <p:spTgt spid="6">
                                            <p:graphicEl>
                                              <a:dgm id="{4613C297-786D-4EB3-B6EF-2D60B64C4DE8}"/>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graphicEl>
                                              <a:dgm id="{5192C8F8-4126-47B0-9789-EBD8D48C5ABA}"/>
                                            </p:graphicEl>
                                          </p:spTgt>
                                        </p:tgtEl>
                                        <p:attrNameLst>
                                          <p:attrName>style.visibility</p:attrName>
                                        </p:attrNameLst>
                                      </p:cBhvr>
                                      <p:to>
                                        <p:strVal val="visible"/>
                                      </p:to>
                                    </p:set>
                                    <p:animEffect transition="in" filter="fade">
                                      <p:cBhvr>
                                        <p:cTn id="23" dur="1000"/>
                                        <p:tgtEl>
                                          <p:spTgt spid="6">
                                            <p:graphicEl>
                                              <a:dgm id="{5192C8F8-4126-47B0-9789-EBD8D48C5ABA}"/>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graphicEl>
                                              <a:dgm id="{0940D770-B205-42BD-B3A5-E2FB054A277B}"/>
                                            </p:graphicEl>
                                          </p:spTgt>
                                        </p:tgtEl>
                                        <p:attrNameLst>
                                          <p:attrName>style.visibility</p:attrName>
                                        </p:attrNameLst>
                                      </p:cBhvr>
                                      <p:to>
                                        <p:strVal val="visible"/>
                                      </p:to>
                                    </p:set>
                                    <p:animEffect transition="in" filter="fade">
                                      <p:cBhvr>
                                        <p:cTn id="28" dur="1000"/>
                                        <p:tgtEl>
                                          <p:spTgt spid="6">
                                            <p:graphicEl>
                                              <a:dgm id="{0940D770-B205-42BD-B3A5-E2FB054A277B}"/>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graphicEl>
                                              <a:dgm id="{46F7B59E-22EA-4BAF-BDD7-357EFD5430CE}"/>
                                            </p:graphicEl>
                                          </p:spTgt>
                                        </p:tgtEl>
                                        <p:attrNameLst>
                                          <p:attrName>style.visibility</p:attrName>
                                        </p:attrNameLst>
                                      </p:cBhvr>
                                      <p:to>
                                        <p:strVal val="visible"/>
                                      </p:to>
                                    </p:set>
                                    <p:animEffect transition="in" filter="fade">
                                      <p:cBhvr>
                                        <p:cTn id="31" dur="1000"/>
                                        <p:tgtEl>
                                          <p:spTgt spid="6">
                                            <p:graphicEl>
                                              <a:dgm id="{46F7B59E-22EA-4BAF-BDD7-357EFD5430CE}"/>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graphicEl>
                                              <a:dgm id="{68D5AE7E-E310-41FC-A87E-133A27EA093F}"/>
                                            </p:graphicEl>
                                          </p:spTgt>
                                        </p:tgtEl>
                                        <p:attrNameLst>
                                          <p:attrName>style.visibility</p:attrName>
                                        </p:attrNameLst>
                                      </p:cBhvr>
                                      <p:to>
                                        <p:strVal val="visible"/>
                                      </p:to>
                                    </p:set>
                                    <p:animEffect transition="in" filter="fade">
                                      <p:cBhvr>
                                        <p:cTn id="36" dur="1000"/>
                                        <p:tgtEl>
                                          <p:spTgt spid="6">
                                            <p:graphicEl>
                                              <a:dgm id="{68D5AE7E-E310-41FC-A87E-133A27EA093F}"/>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
                                            <p:graphicEl>
                                              <a:dgm id="{D34696E1-6C13-4569-8C9F-5F1B13AED75D}"/>
                                            </p:graphicEl>
                                          </p:spTgt>
                                        </p:tgtEl>
                                        <p:attrNameLst>
                                          <p:attrName>style.visibility</p:attrName>
                                        </p:attrNameLst>
                                      </p:cBhvr>
                                      <p:to>
                                        <p:strVal val="visible"/>
                                      </p:to>
                                    </p:set>
                                    <p:animEffect transition="in" filter="fade">
                                      <p:cBhvr>
                                        <p:cTn id="39" dur="1000"/>
                                        <p:tgtEl>
                                          <p:spTgt spid="6">
                                            <p:graphicEl>
                                              <a:dgm id="{D34696E1-6C13-4569-8C9F-5F1B13AED75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sp>
        <p:nvSpPr>
          <p:cNvPr id="13" name="Rounded Rectangle 12"/>
          <p:cNvSpPr/>
          <p:nvPr/>
        </p:nvSpPr>
        <p:spPr>
          <a:xfrm>
            <a:off x="536448" y="792480"/>
            <a:ext cx="8132064" cy="5193792"/>
          </a:xfrm>
          <a:prstGeom prst="roundRect">
            <a:avLst>
              <a:gd name="adj" fmla="val 4930"/>
            </a:avLst>
          </a:prstGeom>
          <a:solidFill>
            <a:schemeClr val="bg1">
              <a:alpha val="32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rot="10800000">
            <a:off x="928662" y="6284931"/>
            <a:ext cx="7286676" cy="1588"/>
          </a:xfrm>
          <a:prstGeom prst="line">
            <a:avLst/>
          </a:prstGeom>
        </p:spPr>
        <p:style>
          <a:lnRef idx="3">
            <a:schemeClr val="accent2"/>
          </a:lnRef>
          <a:fillRef idx="0">
            <a:schemeClr val="accent2"/>
          </a:fillRef>
          <a:effectRef idx="2">
            <a:schemeClr val="accent2"/>
          </a:effectRef>
          <a:fontRef idx="minor">
            <a:schemeClr val="tx1"/>
          </a:fontRef>
        </p:style>
      </p:cxnSp>
      <p:sp>
        <p:nvSpPr>
          <p:cNvPr id="7" name="Rounded Rectangle 6">
            <a:hlinkClick r:id="rId3" action="ppaction://hlinksldjump"/>
          </p:cNvPr>
          <p:cNvSpPr/>
          <p:nvPr/>
        </p:nvSpPr>
        <p:spPr>
          <a:xfrm>
            <a:off x="1928794"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مـتن</a:t>
            </a:r>
            <a:endParaRPr lang="fa-IR" dirty="0">
              <a:solidFill>
                <a:sysClr val="windowText" lastClr="000000"/>
              </a:solidFill>
              <a:cs typeface="2  Titr" pitchFamily="2" charset="-78"/>
            </a:endParaRPr>
          </a:p>
        </p:txBody>
      </p:sp>
      <p:sp>
        <p:nvSpPr>
          <p:cNvPr id="9" name="Rounded Rectangle 8"/>
          <p:cNvSpPr/>
          <p:nvPr/>
        </p:nvSpPr>
        <p:spPr>
          <a:xfrm>
            <a:off x="950976" y="1243584"/>
            <a:ext cx="6096000" cy="1524000"/>
          </a:xfrm>
          <a:prstGeom prst="roundRect">
            <a:avLst/>
          </a:prstGeom>
          <a:ln>
            <a:solidFill>
              <a:schemeClr val="accent1"/>
            </a:solidFill>
          </a:ln>
          <a:scene3d>
            <a:camera prst="orthographicFront"/>
            <a:lightRig rig="threePt" dir="t"/>
          </a:scene3d>
          <a:sp3d>
            <a:bevelT prst="slope"/>
          </a:sp3d>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4000" b="1" dirty="0" smtClean="0">
                <a:cs typeface="2  Badr" pitchFamily="2" charset="-78"/>
              </a:rPr>
              <a:t>ینجزم بعد الطلب بـ «إن» المقدرة ، </a:t>
            </a:r>
          </a:p>
          <a:p>
            <a:pPr algn="ctr"/>
            <a:r>
              <a:rPr lang="fa-IR" sz="4000" b="1" u="sng" dirty="0" smtClean="0">
                <a:cs typeface="2  Badr" pitchFamily="2" charset="-78"/>
              </a:rPr>
              <a:t>مع قصد السببیة</a:t>
            </a:r>
            <a:endParaRPr lang="fa-IR" sz="4000" b="1" u="sng" dirty="0">
              <a:cs typeface="2  Badr" pitchFamily="2" charset="-78"/>
            </a:endParaRPr>
          </a:p>
        </p:txBody>
      </p:sp>
      <p:sp>
        <p:nvSpPr>
          <p:cNvPr id="10" name="Rounded Rectangle 9"/>
          <p:cNvSpPr/>
          <p:nvPr/>
        </p:nvSpPr>
        <p:spPr>
          <a:xfrm>
            <a:off x="3596640" y="4096512"/>
            <a:ext cx="4767072" cy="1524000"/>
          </a:xfrm>
          <a:prstGeom prst="roundRect">
            <a:avLst/>
          </a:prstGeom>
          <a:ln>
            <a:solidFill>
              <a:schemeClr val="accent1"/>
            </a:solidFill>
          </a:ln>
          <a:scene3d>
            <a:camera prst="orthographicFront"/>
            <a:lightRig rig="threePt" dir="t"/>
          </a:scene3d>
          <a:sp3d>
            <a:bevelT prst="slope"/>
          </a:sp3d>
        </p:spPr>
        <p:style>
          <a:lnRef idx="1">
            <a:schemeClr val="accent5"/>
          </a:lnRef>
          <a:fillRef idx="2">
            <a:schemeClr val="accent5"/>
          </a:fillRef>
          <a:effectRef idx="1">
            <a:schemeClr val="accent5"/>
          </a:effectRef>
          <a:fontRef idx="minor">
            <a:schemeClr val="dk1"/>
          </a:fontRef>
        </p:style>
        <p:txBody>
          <a:bodyPr rtlCol="1" anchor="ctr"/>
          <a:lstStyle/>
          <a:p>
            <a:r>
              <a:rPr lang="fa-IR" sz="4000" b="1" dirty="0" smtClean="0">
                <a:cs typeface="2  Badr" pitchFamily="2" charset="-78"/>
              </a:rPr>
              <a:t>و من ثم امتنع: </a:t>
            </a:r>
          </a:p>
          <a:p>
            <a:pPr algn="ctr"/>
            <a:r>
              <a:rPr lang="fa-IR" sz="4000" b="1" u="sng" dirty="0" smtClean="0">
                <a:cs typeface="2  Badr" pitchFamily="2" charset="-78"/>
              </a:rPr>
              <a:t>لا تکفر تدخل النار</a:t>
            </a:r>
            <a:endParaRPr lang="fa-IR" sz="4000" b="1" u="sng" dirty="0">
              <a:cs typeface="2  Badr" pitchFamily="2" charset="-78"/>
            </a:endParaRPr>
          </a:p>
        </p:txBody>
      </p:sp>
      <p:sp>
        <p:nvSpPr>
          <p:cNvPr id="11" name="Rounded Rectangle 10">
            <a:hlinkClick r:id="rId4" action="ppaction://hlinksldjump"/>
          </p:cNvPr>
          <p:cNvSpPr/>
          <p:nvPr/>
        </p:nvSpPr>
        <p:spPr>
          <a:xfrm>
            <a:off x="785786"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فهرست</a:t>
            </a:r>
            <a:endParaRPr lang="fa-IR" dirty="0">
              <a:solidFill>
                <a:sysClr val="windowText" lastClr="000000"/>
              </a:solidFill>
              <a:cs typeface="2  Titr"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536448" y="792480"/>
            <a:ext cx="8132064" cy="5193792"/>
          </a:xfrm>
          <a:prstGeom prst="roundRect">
            <a:avLst>
              <a:gd name="adj" fmla="val 4930"/>
            </a:avLst>
          </a:prstGeom>
          <a:solidFill>
            <a:schemeClr val="bg1">
              <a:alpha val="32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rot="10800000">
            <a:off x="928662" y="6284931"/>
            <a:ext cx="7286676" cy="1588"/>
          </a:xfrm>
          <a:prstGeom prst="line">
            <a:avLst/>
          </a:prstGeom>
        </p:spPr>
        <p:style>
          <a:lnRef idx="3">
            <a:schemeClr val="accent2"/>
          </a:lnRef>
          <a:fillRef idx="0">
            <a:schemeClr val="accent2"/>
          </a:fillRef>
          <a:effectRef idx="2">
            <a:schemeClr val="accent2"/>
          </a:effectRef>
          <a:fontRef idx="minor">
            <a:schemeClr val="tx1"/>
          </a:fontRef>
        </p:style>
      </p:cxnSp>
      <p:sp>
        <p:nvSpPr>
          <p:cNvPr id="7" name="Rounded Rectangle 6">
            <a:hlinkClick r:id="rId3" action="ppaction://hlinksldjump"/>
          </p:cNvPr>
          <p:cNvSpPr/>
          <p:nvPr/>
        </p:nvSpPr>
        <p:spPr>
          <a:xfrm>
            <a:off x="1928794"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مـتن</a:t>
            </a:r>
            <a:endParaRPr lang="fa-IR" dirty="0">
              <a:solidFill>
                <a:sysClr val="windowText" lastClr="000000"/>
              </a:solidFill>
              <a:cs typeface="2  Titr" pitchFamily="2" charset="-78"/>
            </a:endParaRPr>
          </a:p>
        </p:txBody>
      </p:sp>
      <p:graphicFrame>
        <p:nvGraphicFramePr>
          <p:cNvPr id="11" name="Diagram 10"/>
          <p:cNvGraphicFramePr/>
          <p:nvPr/>
        </p:nvGraphicFramePr>
        <p:xfrm>
          <a:off x="-287304" y="1172704"/>
          <a:ext cx="8643998" cy="50006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Rounded Rectangle 8">
            <a:hlinkClick r:id="rId9" action="ppaction://hlinksldjump"/>
          </p:cNvPr>
          <p:cNvSpPr/>
          <p:nvPr/>
        </p:nvSpPr>
        <p:spPr>
          <a:xfrm>
            <a:off x="785786"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فهرست</a:t>
            </a:r>
            <a:endParaRPr lang="fa-IR" dirty="0">
              <a:solidFill>
                <a:sysClr val="windowText" lastClr="000000"/>
              </a:solidFill>
              <a:cs typeface="2  Titr"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graphicEl>
                                              <a:dgm id="{D5718F4D-EFC3-4C36-8023-503D23D582D5}"/>
                                            </p:graphicEl>
                                          </p:spTgt>
                                        </p:tgtEl>
                                        <p:attrNameLst>
                                          <p:attrName>style.visibility</p:attrName>
                                        </p:attrNameLst>
                                      </p:cBhvr>
                                      <p:to>
                                        <p:strVal val="visible"/>
                                      </p:to>
                                    </p:set>
                                    <p:animEffect transition="in" filter="fade">
                                      <p:cBhvr>
                                        <p:cTn id="7" dur="1000"/>
                                        <p:tgtEl>
                                          <p:spTgt spid="11">
                                            <p:graphicEl>
                                              <a:dgm id="{D5718F4D-EFC3-4C36-8023-503D23D582D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graphicEl>
                                              <a:dgm id="{FD834082-93CB-4E15-B13F-CE68DB637561}"/>
                                            </p:graphicEl>
                                          </p:spTgt>
                                        </p:tgtEl>
                                        <p:attrNameLst>
                                          <p:attrName>style.visibility</p:attrName>
                                        </p:attrNameLst>
                                      </p:cBhvr>
                                      <p:to>
                                        <p:strVal val="visible"/>
                                      </p:to>
                                    </p:set>
                                    <p:animEffect transition="in" filter="fade">
                                      <p:cBhvr>
                                        <p:cTn id="12" dur="1000"/>
                                        <p:tgtEl>
                                          <p:spTgt spid="11">
                                            <p:graphicEl>
                                              <a:dgm id="{FD834082-93CB-4E15-B13F-CE68DB637561}"/>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graphicEl>
                                              <a:dgm id="{6907C3DB-80FB-40F9-A2C0-EF25A0771AA1}"/>
                                            </p:graphicEl>
                                          </p:spTgt>
                                        </p:tgtEl>
                                        <p:attrNameLst>
                                          <p:attrName>style.visibility</p:attrName>
                                        </p:attrNameLst>
                                      </p:cBhvr>
                                      <p:to>
                                        <p:strVal val="visible"/>
                                      </p:to>
                                    </p:set>
                                    <p:animEffect transition="in" filter="fade">
                                      <p:cBhvr>
                                        <p:cTn id="15" dur="1000"/>
                                        <p:tgtEl>
                                          <p:spTgt spid="11">
                                            <p:graphicEl>
                                              <a:dgm id="{6907C3DB-80FB-40F9-A2C0-EF25A0771AA1}"/>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graphicEl>
                                              <a:dgm id="{4613C297-786D-4EB3-B6EF-2D60B64C4DE8}"/>
                                            </p:graphicEl>
                                          </p:spTgt>
                                        </p:tgtEl>
                                        <p:attrNameLst>
                                          <p:attrName>style.visibility</p:attrName>
                                        </p:attrNameLst>
                                      </p:cBhvr>
                                      <p:to>
                                        <p:strVal val="visible"/>
                                      </p:to>
                                    </p:set>
                                    <p:animEffect transition="in" filter="fade">
                                      <p:cBhvr>
                                        <p:cTn id="20" dur="1000"/>
                                        <p:tgtEl>
                                          <p:spTgt spid="11">
                                            <p:graphicEl>
                                              <a:dgm id="{4613C297-786D-4EB3-B6EF-2D60B64C4DE8}"/>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1">
                                            <p:graphicEl>
                                              <a:dgm id="{5192C8F8-4126-47B0-9789-EBD8D48C5ABA}"/>
                                            </p:graphicEl>
                                          </p:spTgt>
                                        </p:tgtEl>
                                        <p:attrNameLst>
                                          <p:attrName>style.visibility</p:attrName>
                                        </p:attrNameLst>
                                      </p:cBhvr>
                                      <p:to>
                                        <p:strVal val="visible"/>
                                      </p:to>
                                    </p:set>
                                    <p:animEffect transition="in" filter="fade">
                                      <p:cBhvr>
                                        <p:cTn id="23" dur="1000"/>
                                        <p:tgtEl>
                                          <p:spTgt spid="11">
                                            <p:graphicEl>
                                              <a:dgm id="{5192C8F8-4126-47B0-9789-EBD8D48C5ABA}"/>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graphicEl>
                                              <a:dgm id="{C0D79DC2-582A-44AA-8038-19B9E3CCFAE3}"/>
                                            </p:graphicEl>
                                          </p:spTgt>
                                        </p:tgtEl>
                                        <p:attrNameLst>
                                          <p:attrName>style.visibility</p:attrName>
                                        </p:attrNameLst>
                                      </p:cBhvr>
                                      <p:to>
                                        <p:strVal val="visible"/>
                                      </p:to>
                                    </p:set>
                                    <p:animEffect transition="in" filter="fade">
                                      <p:cBhvr>
                                        <p:cTn id="28" dur="1000"/>
                                        <p:tgtEl>
                                          <p:spTgt spid="11">
                                            <p:graphicEl>
                                              <a:dgm id="{C0D79DC2-582A-44AA-8038-19B9E3CCFAE3}"/>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1">
                                            <p:graphicEl>
                                              <a:dgm id="{FE872590-06F3-4BA6-BE5E-E563CB485A36}"/>
                                            </p:graphicEl>
                                          </p:spTgt>
                                        </p:tgtEl>
                                        <p:attrNameLst>
                                          <p:attrName>style.visibility</p:attrName>
                                        </p:attrNameLst>
                                      </p:cBhvr>
                                      <p:to>
                                        <p:strVal val="visible"/>
                                      </p:to>
                                    </p:set>
                                    <p:animEffect transition="in" filter="fade">
                                      <p:cBhvr>
                                        <p:cTn id="31" dur="1000"/>
                                        <p:tgtEl>
                                          <p:spTgt spid="11">
                                            <p:graphicEl>
                                              <a:dgm id="{FE872590-06F3-4BA6-BE5E-E563CB485A36}"/>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graphicEl>
                                              <a:dgm id="{23709BB3-E8F8-4DC3-A448-8ADC4967A68D}"/>
                                            </p:graphicEl>
                                          </p:spTgt>
                                        </p:tgtEl>
                                        <p:attrNameLst>
                                          <p:attrName>style.visibility</p:attrName>
                                        </p:attrNameLst>
                                      </p:cBhvr>
                                      <p:to>
                                        <p:strVal val="visible"/>
                                      </p:to>
                                    </p:set>
                                    <p:animEffect transition="in" filter="fade">
                                      <p:cBhvr>
                                        <p:cTn id="36" dur="1000"/>
                                        <p:tgtEl>
                                          <p:spTgt spid="11">
                                            <p:graphicEl>
                                              <a:dgm id="{23709BB3-E8F8-4DC3-A448-8ADC4967A68D}"/>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1">
                                            <p:graphicEl>
                                              <a:dgm id="{3195BCAD-857B-46CF-B6C3-9AB14E8C189D}"/>
                                            </p:graphicEl>
                                          </p:spTgt>
                                        </p:tgtEl>
                                        <p:attrNameLst>
                                          <p:attrName>style.visibility</p:attrName>
                                        </p:attrNameLst>
                                      </p:cBhvr>
                                      <p:to>
                                        <p:strVal val="visible"/>
                                      </p:to>
                                    </p:set>
                                    <p:animEffect transition="in" filter="fade">
                                      <p:cBhvr>
                                        <p:cTn id="39" dur="1000"/>
                                        <p:tgtEl>
                                          <p:spTgt spid="11">
                                            <p:graphicEl>
                                              <a:dgm id="{3195BCAD-857B-46CF-B6C3-9AB14E8C189D}"/>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1">
                                            <p:graphicEl>
                                              <a:dgm id="{0940D770-B205-42BD-B3A5-E2FB054A277B}"/>
                                            </p:graphicEl>
                                          </p:spTgt>
                                        </p:tgtEl>
                                        <p:attrNameLst>
                                          <p:attrName>style.visibility</p:attrName>
                                        </p:attrNameLst>
                                      </p:cBhvr>
                                      <p:to>
                                        <p:strVal val="visible"/>
                                      </p:to>
                                    </p:set>
                                    <p:animEffect transition="in" filter="fade">
                                      <p:cBhvr>
                                        <p:cTn id="44" dur="1000"/>
                                        <p:tgtEl>
                                          <p:spTgt spid="11">
                                            <p:graphicEl>
                                              <a:dgm id="{0940D770-B205-42BD-B3A5-E2FB054A277B}"/>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1">
                                            <p:graphicEl>
                                              <a:dgm id="{46F7B59E-22EA-4BAF-BDD7-357EFD5430CE}"/>
                                            </p:graphicEl>
                                          </p:spTgt>
                                        </p:tgtEl>
                                        <p:attrNameLst>
                                          <p:attrName>style.visibility</p:attrName>
                                        </p:attrNameLst>
                                      </p:cBhvr>
                                      <p:to>
                                        <p:strVal val="visible"/>
                                      </p:to>
                                    </p:set>
                                    <p:animEffect transition="in" filter="fade">
                                      <p:cBhvr>
                                        <p:cTn id="47" dur="1000"/>
                                        <p:tgtEl>
                                          <p:spTgt spid="11">
                                            <p:graphicEl>
                                              <a:dgm id="{46F7B59E-22EA-4BAF-BDD7-357EFD5430CE}"/>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1">
                                            <p:graphicEl>
                                              <a:dgm id="{46131604-8AEA-4393-B3DB-A043BE5CB580}"/>
                                            </p:graphicEl>
                                          </p:spTgt>
                                        </p:tgtEl>
                                        <p:attrNameLst>
                                          <p:attrName>style.visibility</p:attrName>
                                        </p:attrNameLst>
                                      </p:cBhvr>
                                      <p:to>
                                        <p:strVal val="visible"/>
                                      </p:to>
                                    </p:set>
                                    <p:animEffect transition="in" filter="fade">
                                      <p:cBhvr>
                                        <p:cTn id="52" dur="1000"/>
                                        <p:tgtEl>
                                          <p:spTgt spid="11">
                                            <p:graphicEl>
                                              <a:dgm id="{46131604-8AEA-4393-B3DB-A043BE5CB580}"/>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1">
                                            <p:graphicEl>
                                              <a:dgm id="{E4E311FD-D9D8-4DB1-98D3-5CCD33478073}"/>
                                            </p:graphicEl>
                                          </p:spTgt>
                                        </p:tgtEl>
                                        <p:attrNameLst>
                                          <p:attrName>style.visibility</p:attrName>
                                        </p:attrNameLst>
                                      </p:cBhvr>
                                      <p:to>
                                        <p:strVal val="visible"/>
                                      </p:to>
                                    </p:set>
                                    <p:animEffect transition="in" filter="fade">
                                      <p:cBhvr>
                                        <p:cTn id="55" dur="1000"/>
                                        <p:tgtEl>
                                          <p:spTgt spid="11">
                                            <p:graphicEl>
                                              <a:dgm id="{E4E311FD-D9D8-4DB1-98D3-5CCD33478073}"/>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1">
                                            <p:graphicEl>
                                              <a:dgm id="{E1F923A1-44F0-47C2-AC95-11F42F0DA755}"/>
                                            </p:graphicEl>
                                          </p:spTgt>
                                        </p:tgtEl>
                                        <p:attrNameLst>
                                          <p:attrName>style.visibility</p:attrName>
                                        </p:attrNameLst>
                                      </p:cBhvr>
                                      <p:to>
                                        <p:strVal val="visible"/>
                                      </p:to>
                                    </p:set>
                                    <p:animEffect transition="in" filter="fade">
                                      <p:cBhvr>
                                        <p:cTn id="60" dur="1000"/>
                                        <p:tgtEl>
                                          <p:spTgt spid="11">
                                            <p:graphicEl>
                                              <a:dgm id="{E1F923A1-44F0-47C2-AC95-11F42F0DA755}"/>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1">
                                            <p:graphicEl>
                                              <a:dgm id="{3A44FE8C-6678-40CE-AC21-ADB1560EB3CC}"/>
                                            </p:graphicEl>
                                          </p:spTgt>
                                        </p:tgtEl>
                                        <p:attrNameLst>
                                          <p:attrName>style.visibility</p:attrName>
                                        </p:attrNameLst>
                                      </p:cBhvr>
                                      <p:to>
                                        <p:strVal val="visible"/>
                                      </p:to>
                                    </p:set>
                                    <p:animEffect transition="in" filter="fade">
                                      <p:cBhvr>
                                        <p:cTn id="63" dur="1000"/>
                                        <p:tgtEl>
                                          <p:spTgt spid="11">
                                            <p:graphicEl>
                                              <a:dgm id="{3A44FE8C-6678-40CE-AC21-ADB1560EB3CC}"/>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1">
                                            <p:graphicEl>
                                              <a:dgm id="{A3D6C2AC-F44E-4ED7-801A-3456AA40FCA0}"/>
                                            </p:graphicEl>
                                          </p:spTgt>
                                        </p:tgtEl>
                                        <p:attrNameLst>
                                          <p:attrName>style.visibility</p:attrName>
                                        </p:attrNameLst>
                                      </p:cBhvr>
                                      <p:to>
                                        <p:strVal val="visible"/>
                                      </p:to>
                                    </p:set>
                                    <p:animEffect transition="in" filter="fade">
                                      <p:cBhvr>
                                        <p:cTn id="68" dur="1000"/>
                                        <p:tgtEl>
                                          <p:spTgt spid="11">
                                            <p:graphicEl>
                                              <a:dgm id="{A3D6C2AC-F44E-4ED7-801A-3456AA40FCA0}"/>
                                            </p:graphic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11">
                                            <p:graphicEl>
                                              <a:dgm id="{DC89FF24-DA07-49E2-8A5A-DE3AD1F557DA}"/>
                                            </p:graphicEl>
                                          </p:spTgt>
                                        </p:tgtEl>
                                        <p:attrNameLst>
                                          <p:attrName>style.visibility</p:attrName>
                                        </p:attrNameLst>
                                      </p:cBhvr>
                                      <p:to>
                                        <p:strVal val="visible"/>
                                      </p:to>
                                    </p:set>
                                    <p:animEffect transition="in" filter="fade">
                                      <p:cBhvr>
                                        <p:cTn id="71" dur="1000"/>
                                        <p:tgtEl>
                                          <p:spTgt spid="11">
                                            <p:graphicEl>
                                              <a:dgm id="{DC89FF24-DA07-49E2-8A5A-DE3AD1F557D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sp>
        <p:nvSpPr>
          <p:cNvPr id="13" name="Rounded Rectangle 12"/>
          <p:cNvSpPr/>
          <p:nvPr/>
        </p:nvSpPr>
        <p:spPr>
          <a:xfrm>
            <a:off x="536448" y="792480"/>
            <a:ext cx="8132064" cy="5193792"/>
          </a:xfrm>
          <a:prstGeom prst="roundRect">
            <a:avLst>
              <a:gd name="adj" fmla="val 4930"/>
            </a:avLst>
          </a:prstGeom>
          <a:solidFill>
            <a:schemeClr val="bg1">
              <a:alpha val="32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rot="10800000">
            <a:off x="928662" y="6284931"/>
            <a:ext cx="7286676" cy="1588"/>
          </a:xfrm>
          <a:prstGeom prst="line">
            <a:avLst/>
          </a:prstGeom>
        </p:spPr>
        <p:style>
          <a:lnRef idx="3">
            <a:schemeClr val="accent2"/>
          </a:lnRef>
          <a:fillRef idx="0">
            <a:schemeClr val="accent2"/>
          </a:fillRef>
          <a:effectRef idx="2">
            <a:schemeClr val="accent2"/>
          </a:effectRef>
          <a:fontRef idx="minor">
            <a:schemeClr val="tx1"/>
          </a:fontRef>
        </p:style>
      </p:cxnSp>
      <p:sp>
        <p:nvSpPr>
          <p:cNvPr id="7" name="Rounded Rectangle 6">
            <a:hlinkClick r:id="rId3" action="ppaction://hlinksldjump"/>
          </p:cNvPr>
          <p:cNvSpPr/>
          <p:nvPr/>
        </p:nvSpPr>
        <p:spPr>
          <a:xfrm>
            <a:off x="1928794"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مـتن</a:t>
            </a:r>
            <a:endParaRPr lang="fa-IR" dirty="0">
              <a:solidFill>
                <a:sysClr val="windowText" lastClr="000000"/>
              </a:solidFill>
              <a:cs typeface="2  Titr" pitchFamily="2" charset="-78"/>
            </a:endParaRPr>
          </a:p>
        </p:txBody>
      </p:sp>
      <p:graphicFrame>
        <p:nvGraphicFramePr>
          <p:cNvPr id="11" name="Diagram 10"/>
          <p:cNvGraphicFramePr/>
          <p:nvPr/>
        </p:nvGraphicFramePr>
        <p:xfrm>
          <a:off x="-384840" y="1160512"/>
          <a:ext cx="8643998" cy="50006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Rounded Rectangle 8">
            <a:hlinkClick r:id="rId9" action="ppaction://hlinksldjump"/>
          </p:cNvPr>
          <p:cNvSpPr/>
          <p:nvPr/>
        </p:nvSpPr>
        <p:spPr>
          <a:xfrm>
            <a:off x="785786"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فهرست</a:t>
            </a:r>
            <a:endParaRPr lang="fa-IR" dirty="0">
              <a:solidFill>
                <a:sysClr val="windowText" lastClr="000000"/>
              </a:solidFill>
              <a:cs typeface="2  Titr"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graphicEl>
                                              <a:dgm id="{D5718F4D-EFC3-4C36-8023-503D23D582D5}"/>
                                            </p:graphicEl>
                                          </p:spTgt>
                                        </p:tgtEl>
                                        <p:attrNameLst>
                                          <p:attrName>style.visibility</p:attrName>
                                        </p:attrNameLst>
                                      </p:cBhvr>
                                      <p:to>
                                        <p:strVal val="visible"/>
                                      </p:to>
                                    </p:set>
                                    <p:animEffect transition="in" filter="fade">
                                      <p:cBhvr>
                                        <p:cTn id="7" dur="1000"/>
                                        <p:tgtEl>
                                          <p:spTgt spid="11">
                                            <p:graphicEl>
                                              <a:dgm id="{D5718F4D-EFC3-4C36-8023-503D23D582D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graphicEl>
                                              <a:dgm id="{FD834082-93CB-4E15-B13F-CE68DB637561}"/>
                                            </p:graphicEl>
                                          </p:spTgt>
                                        </p:tgtEl>
                                        <p:attrNameLst>
                                          <p:attrName>style.visibility</p:attrName>
                                        </p:attrNameLst>
                                      </p:cBhvr>
                                      <p:to>
                                        <p:strVal val="visible"/>
                                      </p:to>
                                    </p:set>
                                    <p:animEffect transition="in" filter="fade">
                                      <p:cBhvr>
                                        <p:cTn id="12" dur="1000"/>
                                        <p:tgtEl>
                                          <p:spTgt spid="11">
                                            <p:graphicEl>
                                              <a:dgm id="{FD834082-93CB-4E15-B13F-CE68DB637561}"/>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graphicEl>
                                              <a:dgm id="{6907C3DB-80FB-40F9-A2C0-EF25A0771AA1}"/>
                                            </p:graphicEl>
                                          </p:spTgt>
                                        </p:tgtEl>
                                        <p:attrNameLst>
                                          <p:attrName>style.visibility</p:attrName>
                                        </p:attrNameLst>
                                      </p:cBhvr>
                                      <p:to>
                                        <p:strVal val="visible"/>
                                      </p:to>
                                    </p:set>
                                    <p:animEffect transition="in" filter="fade">
                                      <p:cBhvr>
                                        <p:cTn id="15" dur="1000"/>
                                        <p:tgtEl>
                                          <p:spTgt spid="11">
                                            <p:graphicEl>
                                              <a:dgm id="{6907C3DB-80FB-40F9-A2C0-EF25A0771AA1}"/>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graphicEl>
                                              <a:dgm id="{4613C297-786D-4EB3-B6EF-2D60B64C4DE8}"/>
                                            </p:graphicEl>
                                          </p:spTgt>
                                        </p:tgtEl>
                                        <p:attrNameLst>
                                          <p:attrName>style.visibility</p:attrName>
                                        </p:attrNameLst>
                                      </p:cBhvr>
                                      <p:to>
                                        <p:strVal val="visible"/>
                                      </p:to>
                                    </p:set>
                                    <p:animEffect transition="in" filter="fade">
                                      <p:cBhvr>
                                        <p:cTn id="20" dur="1000"/>
                                        <p:tgtEl>
                                          <p:spTgt spid="11">
                                            <p:graphicEl>
                                              <a:dgm id="{4613C297-786D-4EB3-B6EF-2D60B64C4DE8}"/>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1">
                                            <p:graphicEl>
                                              <a:dgm id="{5192C8F8-4126-47B0-9789-EBD8D48C5ABA}"/>
                                            </p:graphicEl>
                                          </p:spTgt>
                                        </p:tgtEl>
                                        <p:attrNameLst>
                                          <p:attrName>style.visibility</p:attrName>
                                        </p:attrNameLst>
                                      </p:cBhvr>
                                      <p:to>
                                        <p:strVal val="visible"/>
                                      </p:to>
                                    </p:set>
                                    <p:animEffect transition="in" filter="fade">
                                      <p:cBhvr>
                                        <p:cTn id="23" dur="1000"/>
                                        <p:tgtEl>
                                          <p:spTgt spid="11">
                                            <p:graphicEl>
                                              <a:dgm id="{5192C8F8-4126-47B0-9789-EBD8D48C5ABA}"/>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graphicEl>
                                              <a:dgm id="{C0D79DC2-582A-44AA-8038-19B9E3CCFAE3}"/>
                                            </p:graphicEl>
                                          </p:spTgt>
                                        </p:tgtEl>
                                        <p:attrNameLst>
                                          <p:attrName>style.visibility</p:attrName>
                                        </p:attrNameLst>
                                      </p:cBhvr>
                                      <p:to>
                                        <p:strVal val="visible"/>
                                      </p:to>
                                    </p:set>
                                    <p:animEffect transition="in" filter="fade">
                                      <p:cBhvr>
                                        <p:cTn id="28" dur="1000"/>
                                        <p:tgtEl>
                                          <p:spTgt spid="11">
                                            <p:graphicEl>
                                              <a:dgm id="{C0D79DC2-582A-44AA-8038-19B9E3CCFAE3}"/>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1">
                                            <p:graphicEl>
                                              <a:dgm id="{FE872590-06F3-4BA6-BE5E-E563CB485A36}"/>
                                            </p:graphicEl>
                                          </p:spTgt>
                                        </p:tgtEl>
                                        <p:attrNameLst>
                                          <p:attrName>style.visibility</p:attrName>
                                        </p:attrNameLst>
                                      </p:cBhvr>
                                      <p:to>
                                        <p:strVal val="visible"/>
                                      </p:to>
                                    </p:set>
                                    <p:animEffect transition="in" filter="fade">
                                      <p:cBhvr>
                                        <p:cTn id="31" dur="1000"/>
                                        <p:tgtEl>
                                          <p:spTgt spid="11">
                                            <p:graphicEl>
                                              <a:dgm id="{FE872590-06F3-4BA6-BE5E-E563CB485A36}"/>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graphicEl>
                                              <a:dgm id="{23709BB3-E8F8-4DC3-A448-8ADC4967A68D}"/>
                                            </p:graphicEl>
                                          </p:spTgt>
                                        </p:tgtEl>
                                        <p:attrNameLst>
                                          <p:attrName>style.visibility</p:attrName>
                                        </p:attrNameLst>
                                      </p:cBhvr>
                                      <p:to>
                                        <p:strVal val="visible"/>
                                      </p:to>
                                    </p:set>
                                    <p:animEffect transition="in" filter="fade">
                                      <p:cBhvr>
                                        <p:cTn id="36" dur="1000"/>
                                        <p:tgtEl>
                                          <p:spTgt spid="11">
                                            <p:graphicEl>
                                              <a:dgm id="{23709BB3-E8F8-4DC3-A448-8ADC4967A68D}"/>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1">
                                            <p:graphicEl>
                                              <a:dgm id="{3195BCAD-857B-46CF-B6C3-9AB14E8C189D}"/>
                                            </p:graphicEl>
                                          </p:spTgt>
                                        </p:tgtEl>
                                        <p:attrNameLst>
                                          <p:attrName>style.visibility</p:attrName>
                                        </p:attrNameLst>
                                      </p:cBhvr>
                                      <p:to>
                                        <p:strVal val="visible"/>
                                      </p:to>
                                    </p:set>
                                    <p:animEffect transition="in" filter="fade">
                                      <p:cBhvr>
                                        <p:cTn id="39" dur="1000"/>
                                        <p:tgtEl>
                                          <p:spTgt spid="11">
                                            <p:graphicEl>
                                              <a:dgm id="{3195BCAD-857B-46CF-B6C3-9AB14E8C189D}"/>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1">
                                            <p:graphicEl>
                                              <a:dgm id="{69AB510F-0D43-4476-90AA-E655458D7477}"/>
                                            </p:graphicEl>
                                          </p:spTgt>
                                        </p:tgtEl>
                                        <p:attrNameLst>
                                          <p:attrName>style.visibility</p:attrName>
                                        </p:attrNameLst>
                                      </p:cBhvr>
                                      <p:to>
                                        <p:strVal val="visible"/>
                                      </p:to>
                                    </p:set>
                                    <p:animEffect transition="in" filter="fade">
                                      <p:cBhvr>
                                        <p:cTn id="44" dur="1000"/>
                                        <p:tgtEl>
                                          <p:spTgt spid="11">
                                            <p:graphicEl>
                                              <a:dgm id="{69AB510F-0D43-4476-90AA-E655458D7477}"/>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1">
                                            <p:graphicEl>
                                              <a:dgm id="{CE094A60-740E-413B-B0F4-D3B79D3C4810}"/>
                                            </p:graphicEl>
                                          </p:spTgt>
                                        </p:tgtEl>
                                        <p:attrNameLst>
                                          <p:attrName>style.visibility</p:attrName>
                                        </p:attrNameLst>
                                      </p:cBhvr>
                                      <p:to>
                                        <p:strVal val="visible"/>
                                      </p:to>
                                    </p:set>
                                    <p:animEffect transition="in" filter="fade">
                                      <p:cBhvr>
                                        <p:cTn id="47" dur="1000"/>
                                        <p:tgtEl>
                                          <p:spTgt spid="11">
                                            <p:graphicEl>
                                              <a:dgm id="{CE094A60-740E-413B-B0F4-D3B79D3C481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sp>
        <p:nvSpPr>
          <p:cNvPr id="13" name="Rounded Rectangle 12"/>
          <p:cNvSpPr/>
          <p:nvPr/>
        </p:nvSpPr>
        <p:spPr>
          <a:xfrm>
            <a:off x="536448" y="792480"/>
            <a:ext cx="8132064" cy="5193792"/>
          </a:xfrm>
          <a:prstGeom prst="roundRect">
            <a:avLst>
              <a:gd name="adj" fmla="val 4930"/>
            </a:avLst>
          </a:prstGeom>
          <a:solidFill>
            <a:schemeClr val="bg1">
              <a:alpha val="32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rot="10800000">
            <a:off x="928662" y="6284931"/>
            <a:ext cx="7286676" cy="1588"/>
          </a:xfrm>
          <a:prstGeom prst="line">
            <a:avLst/>
          </a:prstGeom>
        </p:spPr>
        <p:style>
          <a:lnRef idx="3">
            <a:schemeClr val="accent2"/>
          </a:lnRef>
          <a:fillRef idx="0">
            <a:schemeClr val="accent2"/>
          </a:fillRef>
          <a:effectRef idx="2">
            <a:schemeClr val="accent2"/>
          </a:effectRef>
          <a:fontRef idx="minor">
            <a:schemeClr val="tx1"/>
          </a:fontRef>
        </p:style>
      </p:cxnSp>
      <p:sp>
        <p:nvSpPr>
          <p:cNvPr id="7" name="Rounded Rectangle 6">
            <a:hlinkClick r:id="rId3" action="ppaction://hlinksldjump"/>
          </p:cNvPr>
          <p:cNvSpPr/>
          <p:nvPr/>
        </p:nvSpPr>
        <p:spPr>
          <a:xfrm>
            <a:off x="1928794"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مـتن</a:t>
            </a:r>
            <a:endParaRPr lang="fa-IR" dirty="0">
              <a:solidFill>
                <a:sysClr val="windowText" lastClr="000000"/>
              </a:solidFill>
              <a:cs typeface="2  Titr" pitchFamily="2" charset="-78"/>
            </a:endParaRPr>
          </a:p>
        </p:txBody>
      </p:sp>
      <p:graphicFrame>
        <p:nvGraphicFramePr>
          <p:cNvPr id="11" name="Diagram 10"/>
          <p:cNvGraphicFramePr/>
          <p:nvPr/>
        </p:nvGraphicFramePr>
        <p:xfrm>
          <a:off x="-182880" y="953248"/>
          <a:ext cx="8643998" cy="50006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Rounded Rectangle 8">
            <a:hlinkClick r:id="rId9" action="ppaction://hlinksldjump"/>
          </p:cNvPr>
          <p:cNvSpPr/>
          <p:nvPr/>
        </p:nvSpPr>
        <p:spPr>
          <a:xfrm>
            <a:off x="785786"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فهرست</a:t>
            </a:r>
            <a:endParaRPr lang="fa-IR" dirty="0">
              <a:solidFill>
                <a:sysClr val="windowText" lastClr="000000"/>
              </a:solidFill>
              <a:cs typeface="2  Titr"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graphicEl>
                                              <a:dgm id="{D5718F4D-EFC3-4C36-8023-503D23D582D5}"/>
                                            </p:graphicEl>
                                          </p:spTgt>
                                        </p:tgtEl>
                                        <p:attrNameLst>
                                          <p:attrName>style.visibility</p:attrName>
                                        </p:attrNameLst>
                                      </p:cBhvr>
                                      <p:to>
                                        <p:strVal val="visible"/>
                                      </p:to>
                                    </p:set>
                                    <p:animEffect transition="in" filter="fade">
                                      <p:cBhvr>
                                        <p:cTn id="7" dur="1000"/>
                                        <p:tgtEl>
                                          <p:spTgt spid="11">
                                            <p:graphicEl>
                                              <a:dgm id="{D5718F4D-EFC3-4C36-8023-503D23D582D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graphicEl>
                                              <a:dgm id="{FD834082-93CB-4E15-B13F-CE68DB637561}"/>
                                            </p:graphicEl>
                                          </p:spTgt>
                                        </p:tgtEl>
                                        <p:attrNameLst>
                                          <p:attrName>style.visibility</p:attrName>
                                        </p:attrNameLst>
                                      </p:cBhvr>
                                      <p:to>
                                        <p:strVal val="visible"/>
                                      </p:to>
                                    </p:set>
                                    <p:animEffect transition="in" filter="fade">
                                      <p:cBhvr>
                                        <p:cTn id="12" dur="1000"/>
                                        <p:tgtEl>
                                          <p:spTgt spid="11">
                                            <p:graphicEl>
                                              <a:dgm id="{FD834082-93CB-4E15-B13F-CE68DB637561}"/>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graphicEl>
                                              <a:dgm id="{6907C3DB-80FB-40F9-A2C0-EF25A0771AA1}"/>
                                            </p:graphicEl>
                                          </p:spTgt>
                                        </p:tgtEl>
                                        <p:attrNameLst>
                                          <p:attrName>style.visibility</p:attrName>
                                        </p:attrNameLst>
                                      </p:cBhvr>
                                      <p:to>
                                        <p:strVal val="visible"/>
                                      </p:to>
                                    </p:set>
                                    <p:animEffect transition="in" filter="fade">
                                      <p:cBhvr>
                                        <p:cTn id="15" dur="1000"/>
                                        <p:tgtEl>
                                          <p:spTgt spid="11">
                                            <p:graphicEl>
                                              <a:dgm id="{6907C3DB-80FB-40F9-A2C0-EF25A0771AA1}"/>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graphicEl>
                                              <a:dgm id="{506CB5AC-4DED-4A44-98FB-F08933C9795F}"/>
                                            </p:graphicEl>
                                          </p:spTgt>
                                        </p:tgtEl>
                                        <p:attrNameLst>
                                          <p:attrName>style.visibility</p:attrName>
                                        </p:attrNameLst>
                                      </p:cBhvr>
                                      <p:to>
                                        <p:strVal val="visible"/>
                                      </p:to>
                                    </p:set>
                                    <p:animEffect transition="in" filter="fade">
                                      <p:cBhvr>
                                        <p:cTn id="20" dur="1000"/>
                                        <p:tgtEl>
                                          <p:spTgt spid="11">
                                            <p:graphicEl>
                                              <a:dgm id="{506CB5AC-4DED-4A44-98FB-F08933C9795F}"/>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1">
                                            <p:graphicEl>
                                              <a:dgm id="{226BC121-D0A0-4AEF-939A-E1040C17AFF8}"/>
                                            </p:graphicEl>
                                          </p:spTgt>
                                        </p:tgtEl>
                                        <p:attrNameLst>
                                          <p:attrName>style.visibility</p:attrName>
                                        </p:attrNameLst>
                                      </p:cBhvr>
                                      <p:to>
                                        <p:strVal val="visible"/>
                                      </p:to>
                                    </p:set>
                                    <p:animEffect transition="in" filter="fade">
                                      <p:cBhvr>
                                        <p:cTn id="23" dur="1000"/>
                                        <p:tgtEl>
                                          <p:spTgt spid="11">
                                            <p:graphicEl>
                                              <a:dgm id="{226BC121-D0A0-4AEF-939A-E1040C17AFF8}"/>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graphicEl>
                                              <a:dgm id="{C8133D62-EBF9-49B6-BB83-1AA4D957A08E}"/>
                                            </p:graphicEl>
                                          </p:spTgt>
                                        </p:tgtEl>
                                        <p:attrNameLst>
                                          <p:attrName>style.visibility</p:attrName>
                                        </p:attrNameLst>
                                      </p:cBhvr>
                                      <p:to>
                                        <p:strVal val="visible"/>
                                      </p:to>
                                    </p:set>
                                    <p:animEffect transition="in" filter="fade">
                                      <p:cBhvr>
                                        <p:cTn id="28" dur="1000"/>
                                        <p:tgtEl>
                                          <p:spTgt spid="11">
                                            <p:graphicEl>
                                              <a:dgm id="{C8133D62-EBF9-49B6-BB83-1AA4D957A08E}"/>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1">
                                            <p:graphicEl>
                                              <a:dgm id="{54535B27-1613-48FD-9B59-6E4ADAA75D9A}"/>
                                            </p:graphicEl>
                                          </p:spTgt>
                                        </p:tgtEl>
                                        <p:attrNameLst>
                                          <p:attrName>style.visibility</p:attrName>
                                        </p:attrNameLst>
                                      </p:cBhvr>
                                      <p:to>
                                        <p:strVal val="visible"/>
                                      </p:to>
                                    </p:set>
                                    <p:animEffect transition="in" filter="fade">
                                      <p:cBhvr>
                                        <p:cTn id="31" dur="1000"/>
                                        <p:tgtEl>
                                          <p:spTgt spid="11">
                                            <p:graphicEl>
                                              <a:dgm id="{54535B27-1613-48FD-9B59-6E4ADAA75D9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536448" y="792480"/>
            <a:ext cx="8132064" cy="5193792"/>
          </a:xfrm>
          <a:prstGeom prst="roundRect">
            <a:avLst>
              <a:gd name="adj" fmla="val 4930"/>
            </a:avLst>
          </a:prstGeom>
          <a:solidFill>
            <a:schemeClr val="bg1">
              <a:alpha val="32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rot="10800000">
            <a:off x="928662" y="6284931"/>
            <a:ext cx="7286676" cy="1588"/>
          </a:xfrm>
          <a:prstGeom prst="line">
            <a:avLst/>
          </a:prstGeom>
        </p:spPr>
        <p:style>
          <a:lnRef idx="3">
            <a:schemeClr val="accent2"/>
          </a:lnRef>
          <a:fillRef idx="0">
            <a:schemeClr val="accent2"/>
          </a:fillRef>
          <a:effectRef idx="2">
            <a:schemeClr val="accent2"/>
          </a:effectRef>
          <a:fontRef idx="minor">
            <a:schemeClr val="tx1"/>
          </a:fontRef>
        </p:style>
      </p:cxnSp>
      <p:sp>
        <p:nvSpPr>
          <p:cNvPr id="7" name="Rounded Rectangle 6">
            <a:hlinkClick r:id="rId3" action="ppaction://hlinksldjump"/>
          </p:cNvPr>
          <p:cNvSpPr/>
          <p:nvPr/>
        </p:nvSpPr>
        <p:spPr>
          <a:xfrm>
            <a:off x="1928794"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مـتن</a:t>
            </a:r>
            <a:endParaRPr lang="fa-IR" dirty="0">
              <a:solidFill>
                <a:sysClr val="windowText" lastClr="000000"/>
              </a:solidFill>
              <a:cs typeface="2  Titr" pitchFamily="2" charset="-78"/>
            </a:endParaRPr>
          </a:p>
        </p:txBody>
      </p:sp>
      <p:graphicFrame>
        <p:nvGraphicFramePr>
          <p:cNvPr id="11" name="Diagram 10"/>
          <p:cNvGraphicFramePr/>
          <p:nvPr/>
        </p:nvGraphicFramePr>
        <p:xfrm>
          <a:off x="-177576" y="1062976"/>
          <a:ext cx="8643998" cy="50006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Rounded Rectangle 8">
            <a:hlinkClick r:id="rId9" action="ppaction://hlinksldjump"/>
          </p:cNvPr>
          <p:cNvSpPr/>
          <p:nvPr/>
        </p:nvSpPr>
        <p:spPr>
          <a:xfrm>
            <a:off x="785786"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فهرست</a:t>
            </a:r>
            <a:endParaRPr lang="fa-IR" dirty="0">
              <a:solidFill>
                <a:sysClr val="windowText" lastClr="000000"/>
              </a:solidFill>
              <a:cs typeface="2  Titr"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graphicEl>
                                              <a:dgm id="{D5718F4D-EFC3-4C36-8023-503D23D582D5}"/>
                                            </p:graphicEl>
                                          </p:spTgt>
                                        </p:tgtEl>
                                        <p:attrNameLst>
                                          <p:attrName>style.visibility</p:attrName>
                                        </p:attrNameLst>
                                      </p:cBhvr>
                                      <p:to>
                                        <p:strVal val="visible"/>
                                      </p:to>
                                    </p:set>
                                    <p:animEffect transition="in" filter="fade">
                                      <p:cBhvr>
                                        <p:cTn id="7" dur="1000"/>
                                        <p:tgtEl>
                                          <p:spTgt spid="11">
                                            <p:graphicEl>
                                              <a:dgm id="{D5718F4D-EFC3-4C36-8023-503D23D582D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graphicEl>
                                              <a:dgm id="{FD834082-93CB-4E15-B13F-CE68DB637561}"/>
                                            </p:graphicEl>
                                          </p:spTgt>
                                        </p:tgtEl>
                                        <p:attrNameLst>
                                          <p:attrName>style.visibility</p:attrName>
                                        </p:attrNameLst>
                                      </p:cBhvr>
                                      <p:to>
                                        <p:strVal val="visible"/>
                                      </p:to>
                                    </p:set>
                                    <p:animEffect transition="in" filter="fade">
                                      <p:cBhvr>
                                        <p:cTn id="12" dur="1000"/>
                                        <p:tgtEl>
                                          <p:spTgt spid="11">
                                            <p:graphicEl>
                                              <a:dgm id="{FD834082-93CB-4E15-B13F-CE68DB637561}"/>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graphicEl>
                                              <a:dgm id="{6907C3DB-80FB-40F9-A2C0-EF25A0771AA1}"/>
                                            </p:graphicEl>
                                          </p:spTgt>
                                        </p:tgtEl>
                                        <p:attrNameLst>
                                          <p:attrName>style.visibility</p:attrName>
                                        </p:attrNameLst>
                                      </p:cBhvr>
                                      <p:to>
                                        <p:strVal val="visible"/>
                                      </p:to>
                                    </p:set>
                                    <p:animEffect transition="in" filter="fade">
                                      <p:cBhvr>
                                        <p:cTn id="15" dur="1000"/>
                                        <p:tgtEl>
                                          <p:spTgt spid="11">
                                            <p:graphicEl>
                                              <a:dgm id="{6907C3DB-80FB-40F9-A2C0-EF25A0771AA1}"/>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graphicEl>
                                              <a:dgm id="{506CB5AC-4DED-4A44-98FB-F08933C9795F}"/>
                                            </p:graphicEl>
                                          </p:spTgt>
                                        </p:tgtEl>
                                        <p:attrNameLst>
                                          <p:attrName>style.visibility</p:attrName>
                                        </p:attrNameLst>
                                      </p:cBhvr>
                                      <p:to>
                                        <p:strVal val="visible"/>
                                      </p:to>
                                    </p:set>
                                    <p:animEffect transition="in" filter="fade">
                                      <p:cBhvr>
                                        <p:cTn id="20" dur="1000"/>
                                        <p:tgtEl>
                                          <p:spTgt spid="11">
                                            <p:graphicEl>
                                              <a:dgm id="{506CB5AC-4DED-4A44-98FB-F08933C9795F}"/>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1">
                                            <p:graphicEl>
                                              <a:dgm id="{226BC121-D0A0-4AEF-939A-E1040C17AFF8}"/>
                                            </p:graphicEl>
                                          </p:spTgt>
                                        </p:tgtEl>
                                        <p:attrNameLst>
                                          <p:attrName>style.visibility</p:attrName>
                                        </p:attrNameLst>
                                      </p:cBhvr>
                                      <p:to>
                                        <p:strVal val="visible"/>
                                      </p:to>
                                    </p:set>
                                    <p:animEffect transition="in" filter="fade">
                                      <p:cBhvr>
                                        <p:cTn id="23" dur="1000"/>
                                        <p:tgtEl>
                                          <p:spTgt spid="11">
                                            <p:graphicEl>
                                              <a:dgm id="{226BC121-D0A0-4AEF-939A-E1040C17AFF8}"/>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graphicEl>
                                              <a:dgm id="{C8133D62-EBF9-49B6-BB83-1AA4D957A08E}"/>
                                            </p:graphicEl>
                                          </p:spTgt>
                                        </p:tgtEl>
                                        <p:attrNameLst>
                                          <p:attrName>style.visibility</p:attrName>
                                        </p:attrNameLst>
                                      </p:cBhvr>
                                      <p:to>
                                        <p:strVal val="visible"/>
                                      </p:to>
                                    </p:set>
                                    <p:animEffect transition="in" filter="fade">
                                      <p:cBhvr>
                                        <p:cTn id="28" dur="1000"/>
                                        <p:tgtEl>
                                          <p:spTgt spid="11">
                                            <p:graphicEl>
                                              <a:dgm id="{C8133D62-EBF9-49B6-BB83-1AA4D957A08E}"/>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1">
                                            <p:graphicEl>
                                              <a:dgm id="{54535B27-1613-48FD-9B59-6E4ADAA75D9A}"/>
                                            </p:graphicEl>
                                          </p:spTgt>
                                        </p:tgtEl>
                                        <p:attrNameLst>
                                          <p:attrName>style.visibility</p:attrName>
                                        </p:attrNameLst>
                                      </p:cBhvr>
                                      <p:to>
                                        <p:strVal val="visible"/>
                                      </p:to>
                                    </p:set>
                                    <p:animEffect transition="in" filter="fade">
                                      <p:cBhvr>
                                        <p:cTn id="31" dur="1000"/>
                                        <p:tgtEl>
                                          <p:spTgt spid="11">
                                            <p:graphicEl>
                                              <a:dgm id="{54535B27-1613-48FD-9B59-6E4ADAA75D9A}"/>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graphicEl>
                                              <a:dgm id="{B27E7897-B9F9-40C8-BD4D-05F151A3EAF8}"/>
                                            </p:graphicEl>
                                          </p:spTgt>
                                        </p:tgtEl>
                                        <p:attrNameLst>
                                          <p:attrName>style.visibility</p:attrName>
                                        </p:attrNameLst>
                                      </p:cBhvr>
                                      <p:to>
                                        <p:strVal val="visible"/>
                                      </p:to>
                                    </p:set>
                                    <p:animEffect transition="in" filter="fade">
                                      <p:cBhvr>
                                        <p:cTn id="36" dur="1000"/>
                                        <p:tgtEl>
                                          <p:spTgt spid="11">
                                            <p:graphicEl>
                                              <a:dgm id="{B27E7897-B9F9-40C8-BD4D-05F151A3EAF8}"/>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1">
                                            <p:graphicEl>
                                              <a:dgm id="{742EBA6E-ED28-42D8-9A74-494927E7FDC9}"/>
                                            </p:graphicEl>
                                          </p:spTgt>
                                        </p:tgtEl>
                                        <p:attrNameLst>
                                          <p:attrName>style.visibility</p:attrName>
                                        </p:attrNameLst>
                                      </p:cBhvr>
                                      <p:to>
                                        <p:strVal val="visible"/>
                                      </p:to>
                                    </p:set>
                                    <p:animEffect transition="in" filter="fade">
                                      <p:cBhvr>
                                        <p:cTn id="39" dur="1000"/>
                                        <p:tgtEl>
                                          <p:spTgt spid="11">
                                            <p:graphicEl>
                                              <a:dgm id="{742EBA6E-ED28-42D8-9A74-494927E7FDC9}"/>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1">
                                            <p:graphicEl>
                                              <a:dgm id="{61470699-1A52-4D3E-A529-81C0C0F6C52B}"/>
                                            </p:graphicEl>
                                          </p:spTgt>
                                        </p:tgtEl>
                                        <p:attrNameLst>
                                          <p:attrName>style.visibility</p:attrName>
                                        </p:attrNameLst>
                                      </p:cBhvr>
                                      <p:to>
                                        <p:strVal val="visible"/>
                                      </p:to>
                                    </p:set>
                                    <p:animEffect transition="in" filter="fade">
                                      <p:cBhvr>
                                        <p:cTn id="44" dur="1000"/>
                                        <p:tgtEl>
                                          <p:spTgt spid="11">
                                            <p:graphicEl>
                                              <a:dgm id="{61470699-1A52-4D3E-A529-81C0C0F6C52B}"/>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1">
                                            <p:graphicEl>
                                              <a:dgm id="{94800704-0F83-4DEB-8788-B4E1861F83D5}"/>
                                            </p:graphicEl>
                                          </p:spTgt>
                                        </p:tgtEl>
                                        <p:attrNameLst>
                                          <p:attrName>style.visibility</p:attrName>
                                        </p:attrNameLst>
                                      </p:cBhvr>
                                      <p:to>
                                        <p:strVal val="visible"/>
                                      </p:to>
                                    </p:set>
                                    <p:animEffect transition="in" filter="fade">
                                      <p:cBhvr>
                                        <p:cTn id="47" dur="1000"/>
                                        <p:tgtEl>
                                          <p:spTgt spid="11">
                                            <p:graphicEl>
                                              <a:dgm id="{94800704-0F83-4DEB-8788-B4E1861F83D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536448" y="792480"/>
            <a:ext cx="8132064" cy="5193792"/>
          </a:xfrm>
          <a:prstGeom prst="roundRect">
            <a:avLst>
              <a:gd name="adj" fmla="val 4930"/>
            </a:avLst>
          </a:prstGeom>
          <a:solidFill>
            <a:schemeClr val="bg1">
              <a:alpha val="32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rot="10800000">
            <a:off x="928662" y="6284931"/>
            <a:ext cx="7286676" cy="1588"/>
          </a:xfrm>
          <a:prstGeom prst="line">
            <a:avLst/>
          </a:prstGeom>
        </p:spPr>
        <p:style>
          <a:lnRef idx="3">
            <a:schemeClr val="accent2"/>
          </a:lnRef>
          <a:fillRef idx="0">
            <a:schemeClr val="accent2"/>
          </a:fillRef>
          <a:effectRef idx="2">
            <a:schemeClr val="accent2"/>
          </a:effectRef>
          <a:fontRef idx="minor">
            <a:schemeClr val="tx1"/>
          </a:fontRef>
        </p:style>
      </p:cxnSp>
      <p:sp>
        <p:nvSpPr>
          <p:cNvPr id="7" name="Rounded Rectangle 6">
            <a:hlinkClick r:id="rId3" action="ppaction://hlinksldjump"/>
          </p:cNvPr>
          <p:cNvSpPr/>
          <p:nvPr/>
        </p:nvSpPr>
        <p:spPr>
          <a:xfrm>
            <a:off x="1928794"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مـتن</a:t>
            </a:r>
            <a:endParaRPr lang="fa-IR" dirty="0">
              <a:solidFill>
                <a:sysClr val="windowText" lastClr="000000"/>
              </a:solidFill>
              <a:cs typeface="2  Titr" pitchFamily="2" charset="-78"/>
            </a:endParaRPr>
          </a:p>
        </p:txBody>
      </p:sp>
      <p:graphicFrame>
        <p:nvGraphicFramePr>
          <p:cNvPr id="11" name="Diagram 10"/>
          <p:cNvGraphicFramePr/>
          <p:nvPr/>
        </p:nvGraphicFramePr>
        <p:xfrm>
          <a:off x="-146304" y="892288"/>
          <a:ext cx="8643998" cy="50006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Rounded Rectangle 8">
            <a:hlinkClick r:id="rId9" action="ppaction://hlinksldjump"/>
          </p:cNvPr>
          <p:cNvSpPr/>
          <p:nvPr/>
        </p:nvSpPr>
        <p:spPr>
          <a:xfrm>
            <a:off x="785786"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فهرست</a:t>
            </a:r>
            <a:endParaRPr lang="fa-IR" dirty="0">
              <a:solidFill>
                <a:sysClr val="windowText" lastClr="000000"/>
              </a:solidFill>
              <a:cs typeface="2  Titr"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graphicEl>
                                              <a:dgm id="{D5718F4D-EFC3-4C36-8023-503D23D582D5}"/>
                                            </p:graphicEl>
                                          </p:spTgt>
                                        </p:tgtEl>
                                        <p:attrNameLst>
                                          <p:attrName>style.visibility</p:attrName>
                                        </p:attrNameLst>
                                      </p:cBhvr>
                                      <p:to>
                                        <p:strVal val="visible"/>
                                      </p:to>
                                    </p:set>
                                    <p:animEffect transition="in" filter="fade">
                                      <p:cBhvr>
                                        <p:cTn id="7" dur="1000"/>
                                        <p:tgtEl>
                                          <p:spTgt spid="11">
                                            <p:graphicEl>
                                              <a:dgm id="{D5718F4D-EFC3-4C36-8023-503D23D582D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graphicEl>
                                              <a:dgm id="{FD834082-93CB-4E15-B13F-CE68DB637561}"/>
                                            </p:graphicEl>
                                          </p:spTgt>
                                        </p:tgtEl>
                                        <p:attrNameLst>
                                          <p:attrName>style.visibility</p:attrName>
                                        </p:attrNameLst>
                                      </p:cBhvr>
                                      <p:to>
                                        <p:strVal val="visible"/>
                                      </p:to>
                                    </p:set>
                                    <p:animEffect transition="in" filter="fade">
                                      <p:cBhvr>
                                        <p:cTn id="12" dur="1000"/>
                                        <p:tgtEl>
                                          <p:spTgt spid="11">
                                            <p:graphicEl>
                                              <a:dgm id="{FD834082-93CB-4E15-B13F-CE68DB637561}"/>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graphicEl>
                                              <a:dgm id="{6907C3DB-80FB-40F9-A2C0-EF25A0771AA1}"/>
                                            </p:graphicEl>
                                          </p:spTgt>
                                        </p:tgtEl>
                                        <p:attrNameLst>
                                          <p:attrName>style.visibility</p:attrName>
                                        </p:attrNameLst>
                                      </p:cBhvr>
                                      <p:to>
                                        <p:strVal val="visible"/>
                                      </p:to>
                                    </p:set>
                                    <p:animEffect transition="in" filter="fade">
                                      <p:cBhvr>
                                        <p:cTn id="15" dur="1000"/>
                                        <p:tgtEl>
                                          <p:spTgt spid="11">
                                            <p:graphicEl>
                                              <a:dgm id="{6907C3DB-80FB-40F9-A2C0-EF25A0771AA1}"/>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graphicEl>
                                              <a:dgm id="{E87B0528-6875-4A06-BDFB-C28FEFAFAAEE}"/>
                                            </p:graphicEl>
                                          </p:spTgt>
                                        </p:tgtEl>
                                        <p:attrNameLst>
                                          <p:attrName>style.visibility</p:attrName>
                                        </p:attrNameLst>
                                      </p:cBhvr>
                                      <p:to>
                                        <p:strVal val="visible"/>
                                      </p:to>
                                    </p:set>
                                    <p:animEffect transition="in" filter="fade">
                                      <p:cBhvr>
                                        <p:cTn id="20" dur="1000"/>
                                        <p:tgtEl>
                                          <p:spTgt spid="11">
                                            <p:graphicEl>
                                              <a:dgm id="{E87B0528-6875-4A06-BDFB-C28FEFAFAAEE}"/>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1">
                                            <p:graphicEl>
                                              <a:dgm id="{B3960F6D-AAE8-42C6-B7AE-81A828E1A74C}"/>
                                            </p:graphicEl>
                                          </p:spTgt>
                                        </p:tgtEl>
                                        <p:attrNameLst>
                                          <p:attrName>style.visibility</p:attrName>
                                        </p:attrNameLst>
                                      </p:cBhvr>
                                      <p:to>
                                        <p:strVal val="visible"/>
                                      </p:to>
                                    </p:set>
                                    <p:animEffect transition="in" filter="fade">
                                      <p:cBhvr>
                                        <p:cTn id="23" dur="1000"/>
                                        <p:tgtEl>
                                          <p:spTgt spid="11">
                                            <p:graphicEl>
                                              <a:dgm id="{B3960F6D-AAE8-42C6-B7AE-81A828E1A74C}"/>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graphicEl>
                                              <a:dgm id="{A943C645-4309-4AD3-9D40-6617994295D3}"/>
                                            </p:graphicEl>
                                          </p:spTgt>
                                        </p:tgtEl>
                                        <p:attrNameLst>
                                          <p:attrName>style.visibility</p:attrName>
                                        </p:attrNameLst>
                                      </p:cBhvr>
                                      <p:to>
                                        <p:strVal val="visible"/>
                                      </p:to>
                                    </p:set>
                                    <p:animEffect transition="in" filter="fade">
                                      <p:cBhvr>
                                        <p:cTn id="28" dur="1000"/>
                                        <p:tgtEl>
                                          <p:spTgt spid="11">
                                            <p:graphicEl>
                                              <a:dgm id="{A943C645-4309-4AD3-9D40-6617994295D3}"/>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1">
                                            <p:graphicEl>
                                              <a:dgm id="{C51E117F-5F41-4EC0-8919-410FBBF73A44}"/>
                                            </p:graphicEl>
                                          </p:spTgt>
                                        </p:tgtEl>
                                        <p:attrNameLst>
                                          <p:attrName>style.visibility</p:attrName>
                                        </p:attrNameLst>
                                      </p:cBhvr>
                                      <p:to>
                                        <p:strVal val="visible"/>
                                      </p:to>
                                    </p:set>
                                    <p:animEffect transition="in" filter="fade">
                                      <p:cBhvr>
                                        <p:cTn id="31" dur="1000"/>
                                        <p:tgtEl>
                                          <p:spTgt spid="11">
                                            <p:graphicEl>
                                              <a:dgm id="{C51E117F-5F41-4EC0-8919-410FBBF73A44}"/>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graphicEl>
                                              <a:dgm id="{B8111D76-E8BE-41EA-A3A1-7490908B07D0}"/>
                                            </p:graphicEl>
                                          </p:spTgt>
                                        </p:tgtEl>
                                        <p:attrNameLst>
                                          <p:attrName>style.visibility</p:attrName>
                                        </p:attrNameLst>
                                      </p:cBhvr>
                                      <p:to>
                                        <p:strVal val="visible"/>
                                      </p:to>
                                    </p:set>
                                    <p:animEffect transition="in" filter="fade">
                                      <p:cBhvr>
                                        <p:cTn id="36" dur="1000"/>
                                        <p:tgtEl>
                                          <p:spTgt spid="11">
                                            <p:graphicEl>
                                              <a:dgm id="{B8111D76-E8BE-41EA-A3A1-7490908B07D0}"/>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1">
                                            <p:graphicEl>
                                              <a:dgm id="{6AAF0200-52C1-464B-8779-21E253D06405}"/>
                                            </p:graphicEl>
                                          </p:spTgt>
                                        </p:tgtEl>
                                        <p:attrNameLst>
                                          <p:attrName>style.visibility</p:attrName>
                                        </p:attrNameLst>
                                      </p:cBhvr>
                                      <p:to>
                                        <p:strVal val="visible"/>
                                      </p:to>
                                    </p:set>
                                    <p:animEffect transition="in" filter="fade">
                                      <p:cBhvr>
                                        <p:cTn id="39" dur="1000"/>
                                        <p:tgtEl>
                                          <p:spTgt spid="11">
                                            <p:graphicEl>
                                              <a:dgm id="{6AAF0200-52C1-464B-8779-21E253D06405}"/>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1">
                                            <p:graphicEl>
                                              <a:dgm id="{18A4203E-5D0E-4CC4-85BC-AB0330E9CF3F}"/>
                                            </p:graphicEl>
                                          </p:spTgt>
                                        </p:tgtEl>
                                        <p:attrNameLst>
                                          <p:attrName>style.visibility</p:attrName>
                                        </p:attrNameLst>
                                      </p:cBhvr>
                                      <p:to>
                                        <p:strVal val="visible"/>
                                      </p:to>
                                    </p:set>
                                    <p:animEffect transition="in" filter="fade">
                                      <p:cBhvr>
                                        <p:cTn id="44" dur="1000"/>
                                        <p:tgtEl>
                                          <p:spTgt spid="11">
                                            <p:graphicEl>
                                              <a:dgm id="{18A4203E-5D0E-4CC4-85BC-AB0330E9CF3F}"/>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1">
                                            <p:graphicEl>
                                              <a:dgm id="{C7AD4E70-3EB8-49DB-867C-DEEA58EC4DFD}"/>
                                            </p:graphicEl>
                                          </p:spTgt>
                                        </p:tgtEl>
                                        <p:attrNameLst>
                                          <p:attrName>style.visibility</p:attrName>
                                        </p:attrNameLst>
                                      </p:cBhvr>
                                      <p:to>
                                        <p:strVal val="visible"/>
                                      </p:to>
                                    </p:set>
                                    <p:animEffect transition="in" filter="fade">
                                      <p:cBhvr>
                                        <p:cTn id="47" dur="1000"/>
                                        <p:tgtEl>
                                          <p:spTgt spid="11">
                                            <p:graphicEl>
                                              <a:dgm id="{C7AD4E70-3EB8-49DB-867C-DEEA58EC4DFD}"/>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1">
                                            <p:graphicEl>
                                              <a:dgm id="{5C86513D-E3E8-4048-B644-8263170A4A28}"/>
                                            </p:graphicEl>
                                          </p:spTgt>
                                        </p:tgtEl>
                                        <p:attrNameLst>
                                          <p:attrName>style.visibility</p:attrName>
                                        </p:attrNameLst>
                                      </p:cBhvr>
                                      <p:to>
                                        <p:strVal val="visible"/>
                                      </p:to>
                                    </p:set>
                                    <p:animEffect transition="in" filter="fade">
                                      <p:cBhvr>
                                        <p:cTn id="52" dur="1000"/>
                                        <p:tgtEl>
                                          <p:spTgt spid="11">
                                            <p:graphicEl>
                                              <a:dgm id="{5C86513D-E3E8-4048-B644-8263170A4A28}"/>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1">
                                            <p:graphicEl>
                                              <a:dgm id="{ADDB1342-0402-4DA1-BFC7-07AD655AB2A1}"/>
                                            </p:graphicEl>
                                          </p:spTgt>
                                        </p:tgtEl>
                                        <p:attrNameLst>
                                          <p:attrName>style.visibility</p:attrName>
                                        </p:attrNameLst>
                                      </p:cBhvr>
                                      <p:to>
                                        <p:strVal val="visible"/>
                                      </p:to>
                                    </p:set>
                                    <p:animEffect transition="in" filter="fade">
                                      <p:cBhvr>
                                        <p:cTn id="55" dur="1000"/>
                                        <p:tgtEl>
                                          <p:spTgt spid="11">
                                            <p:graphicEl>
                                              <a:dgm id="{ADDB1342-0402-4DA1-BFC7-07AD655AB2A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sp>
        <p:nvSpPr>
          <p:cNvPr id="13" name="Rounded Rectangle 12"/>
          <p:cNvSpPr/>
          <p:nvPr/>
        </p:nvSpPr>
        <p:spPr>
          <a:xfrm>
            <a:off x="536448" y="792480"/>
            <a:ext cx="8132064" cy="5193792"/>
          </a:xfrm>
          <a:prstGeom prst="roundRect">
            <a:avLst>
              <a:gd name="adj" fmla="val 4930"/>
            </a:avLst>
          </a:prstGeom>
          <a:solidFill>
            <a:schemeClr val="bg1">
              <a:alpha val="32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rot="10800000">
            <a:off x="928662" y="6284931"/>
            <a:ext cx="7286676" cy="1588"/>
          </a:xfrm>
          <a:prstGeom prst="line">
            <a:avLst/>
          </a:prstGeom>
        </p:spPr>
        <p:style>
          <a:lnRef idx="3">
            <a:schemeClr val="accent2"/>
          </a:lnRef>
          <a:fillRef idx="0">
            <a:schemeClr val="accent2"/>
          </a:fillRef>
          <a:effectRef idx="2">
            <a:schemeClr val="accent2"/>
          </a:effectRef>
          <a:fontRef idx="minor">
            <a:schemeClr val="tx1"/>
          </a:fontRef>
        </p:style>
      </p:cxnSp>
      <p:sp>
        <p:nvSpPr>
          <p:cNvPr id="7" name="Rounded Rectangle 6">
            <a:hlinkClick r:id="rId3" action="ppaction://hlinksldjump"/>
          </p:cNvPr>
          <p:cNvSpPr/>
          <p:nvPr/>
        </p:nvSpPr>
        <p:spPr>
          <a:xfrm>
            <a:off x="1928794"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مـتن</a:t>
            </a:r>
            <a:endParaRPr lang="fa-IR" dirty="0">
              <a:solidFill>
                <a:sysClr val="windowText" lastClr="000000"/>
              </a:solidFill>
              <a:cs typeface="2  Titr" pitchFamily="2" charset="-78"/>
            </a:endParaRPr>
          </a:p>
        </p:txBody>
      </p:sp>
      <p:graphicFrame>
        <p:nvGraphicFramePr>
          <p:cNvPr id="9" name="Diagram 8"/>
          <p:cNvGraphicFramePr/>
          <p:nvPr/>
        </p:nvGraphicFramePr>
        <p:xfrm>
          <a:off x="-250728" y="1160512"/>
          <a:ext cx="8643998" cy="50006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Rounded Rectangle 9">
            <a:hlinkClick r:id="rId9" action="ppaction://hlinksldjump"/>
          </p:cNvPr>
          <p:cNvSpPr/>
          <p:nvPr/>
        </p:nvSpPr>
        <p:spPr>
          <a:xfrm>
            <a:off x="785786"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فهرست</a:t>
            </a:r>
            <a:endParaRPr lang="fa-IR" dirty="0">
              <a:solidFill>
                <a:sysClr val="windowText" lastClr="000000"/>
              </a:solidFill>
              <a:cs typeface="2  Titr"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graphicEl>
                                              <a:dgm id="{D5718F4D-EFC3-4C36-8023-503D23D582D5}"/>
                                            </p:graphicEl>
                                          </p:spTgt>
                                        </p:tgtEl>
                                        <p:attrNameLst>
                                          <p:attrName>style.visibility</p:attrName>
                                        </p:attrNameLst>
                                      </p:cBhvr>
                                      <p:to>
                                        <p:strVal val="visible"/>
                                      </p:to>
                                    </p:set>
                                    <p:animEffect transition="in" filter="fade">
                                      <p:cBhvr>
                                        <p:cTn id="7" dur="1000"/>
                                        <p:tgtEl>
                                          <p:spTgt spid="9">
                                            <p:graphicEl>
                                              <a:dgm id="{D5718F4D-EFC3-4C36-8023-503D23D582D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graphicEl>
                                              <a:dgm id="{FD834082-93CB-4E15-B13F-CE68DB637561}"/>
                                            </p:graphicEl>
                                          </p:spTgt>
                                        </p:tgtEl>
                                        <p:attrNameLst>
                                          <p:attrName>style.visibility</p:attrName>
                                        </p:attrNameLst>
                                      </p:cBhvr>
                                      <p:to>
                                        <p:strVal val="visible"/>
                                      </p:to>
                                    </p:set>
                                    <p:animEffect transition="in" filter="fade">
                                      <p:cBhvr>
                                        <p:cTn id="12" dur="1000"/>
                                        <p:tgtEl>
                                          <p:spTgt spid="9">
                                            <p:graphicEl>
                                              <a:dgm id="{FD834082-93CB-4E15-B13F-CE68DB637561}"/>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graphicEl>
                                              <a:dgm id="{6907C3DB-80FB-40F9-A2C0-EF25A0771AA1}"/>
                                            </p:graphicEl>
                                          </p:spTgt>
                                        </p:tgtEl>
                                        <p:attrNameLst>
                                          <p:attrName>style.visibility</p:attrName>
                                        </p:attrNameLst>
                                      </p:cBhvr>
                                      <p:to>
                                        <p:strVal val="visible"/>
                                      </p:to>
                                    </p:set>
                                    <p:animEffect transition="in" filter="fade">
                                      <p:cBhvr>
                                        <p:cTn id="15" dur="1000"/>
                                        <p:tgtEl>
                                          <p:spTgt spid="9">
                                            <p:graphicEl>
                                              <a:dgm id="{6907C3DB-80FB-40F9-A2C0-EF25A0771AA1}"/>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graphicEl>
                                              <a:dgm id="{506CB5AC-4DED-4A44-98FB-F08933C9795F}"/>
                                            </p:graphicEl>
                                          </p:spTgt>
                                        </p:tgtEl>
                                        <p:attrNameLst>
                                          <p:attrName>style.visibility</p:attrName>
                                        </p:attrNameLst>
                                      </p:cBhvr>
                                      <p:to>
                                        <p:strVal val="visible"/>
                                      </p:to>
                                    </p:set>
                                    <p:animEffect transition="in" filter="fade">
                                      <p:cBhvr>
                                        <p:cTn id="20" dur="1000"/>
                                        <p:tgtEl>
                                          <p:spTgt spid="9">
                                            <p:graphicEl>
                                              <a:dgm id="{506CB5AC-4DED-4A44-98FB-F08933C9795F}"/>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graphicEl>
                                              <a:dgm id="{226BC121-D0A0-4AEF-939A-E1040C17AFF8}"/>
                                            </p:graphicEl>
                                          </p:spTgt>
                                        </p:tgtEl>
                                        <p:attrNameLst>
                                          <p:attrName>style.visibility</p:attrName>
                                        </p:attrNameLst>
                                      </p:cBhvr>
                                      <p:to>
                                        <p:strVal val="visible"/>
                                      </p:to>
                                    </p:set>
                                    <p:animEffect transition="in" filter="fade">
                                      <p:cBhvr>
                                        <p:cTn id="23" dur="1000"/>
                                        <p:tgtEl>
                                          <p:spTgt spid="9">
                                            <p:graphicEl>
                                              <a:dgm id="{226BC121-D0A0-4AEF-939A-E1040C17AFF8}"/>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graphicEl>
                                              <a:dgm id="{1B453937-AF82-4AEF-9F4A-14CCB610B130}"/>
                                            </p:graphicEl>
                                          </p:spTgt>
                                        </p:tgtEl>
                                        <p:attrNameLst>
                                          <p:attrName>style.visibility</p:attrName>
                                        </p:attrNameLst>
                                      </p:cBhvr>
                                      <p:to>
                                        <p:strVal val="visible"/>
                                      </p:to>
                                    </p:set>
                                    <p:animEffect transition="in" filter="fade">
                                      <p:cBhvr>
                                        <p:cTn id="28" dur="1000"/>
                                        <p:tgtEl>
                                          <p:spTgt spid="9">
                                            <p:graphicEl>
                                              <a:dgm id="{1B453937-AF82-4AEF-9F4A-14CCB610B130}"/>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9">
                                            <p:graphicEl>
                                              <a:dgm id="{4710D298-8C68-4C85-88C7-51905D79EEC3}"/>
                                            </p:graphicEl>
                                          </p:spTgt>
                                        </p:tgtEl>
                                        <p:attrNameLst>
                                          <p:attrName>style.visibility</p:attrName>
                                        </p:attrNameLst>
                                      </p:cBhvr>
                                      <p:to>
                                        <p:strVal val="visible"/>
                                      </p:to>
                                    </p:set>
                                    <p:animEffect transition="in" filter="fade">
                                      <p:cBhvr>
                                        <p:cTn id="31" dur="1000"/>
                                        <p:tgtEl>
                                          <p:spTgt spid="9">
                                            <p:graphicEl>
                                              <a:dgm id="{4710D298-8C68-4C85-88C7-51905D79EEC3}"/>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9">
                                            <p:graphicEl>
                                              <a:dgm id="{2A304F90-FA32-4D5B-B979-A9CFC2D52563}"/>
                                            </p:graphicEl>
                                          </p:spTgt>
                                        </p:tgtEl>
                                        <p:attrNameLst>
                                          <p:attrName>style.visibility</p:attrName>
                                        </p:attrNameLst>
                                      </p:cBhvr>
                                      <p:to>
                                        <p:strVal val="visible"/>
                                      </p:to>
                                    </p:set>
                                    <p:animEffect transition="in" filter="fade">
                                      <p:cBhvr>
                                        <p:cTn id="36" dur="1000"/>
                                        <p:tgtEl>
                                          <p:spTgt spid="9">
                                            <p:graphicEl>
                                              <a:dgm id="{2A304F90-FA32-4D5B-B979-A9CFC2D52563}"/>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9">
                                            <p:graphicEl>
                                              <a:dgm id="{972BF278-45E9-4D12-B579-B062C94FB022}"/>
                                            </p:graphicEl>
                                          </p:spTgt>
                                        </p:tgtEl>
                                        <p:attrNameLst>
                                          <p:attrName>style.visibility</p:attrName>
                                        </p:attrNameLst>
                                      </p:cBhvr>
                                      <p:to>
                                        <p:strVal val="visible"/>
                                      </p:to>
                                    </p:set>
                                    <p:animEffect transition="in" filter="fade">
                                      <p:cBhvr>
                                        <p:cTn id="39" dur="1000"/>
                                        <p:tgtEl>
                                          <p:spTgt spid="9">
                                            <p:graphicEl>
                                              <a:dgm id="{972BF278-45E9-4D12-B579-B062C94FB022}"/>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9">
                                            <p:graphicEl>
                                              <a:dgm id="{B96B2C5F-C528-46C3-9474-B516622630C3}"/>
                                            </p:graphicEl>
                                          </p:spTgt>
                                        </p:tgtEl>
                                        <p:attrNameLst>
                                          <p:attrName>style.visibility</p:attrName>
                                        </p:attrNameLst>
                                      </p:cBhvr>
                                      <p:to>
                                        <p:strVal val="visible"/>
                                      </p:to>
                                    </p:set>
                                    <p:animEffect transition="in" filter="fade">
                                      <p:cBhvr>
                                        <p:cTn id="44" dur="1000"/>
                                        <p:tgtEl>
                                          <p:spTgt spid="9">
                                            <p:graphicEl>
                                              <a:dgm id="{B96B2C5F-C528-46C3-9474-B516622630C3}"/>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9">
                                            <p:graphicEl>
                                              <a:dgm id="{305521FE-232B-40B0-8A08-F64EAF7A4A79}"/>
                                            </p:graphicEl>
                                          </p:spTgt>
                                        </p:tgtEl>
                                        <p:attrNameLst>
                                          <p:attrName>style.visibility</p:attrName>
                                        </p:attrNameLst>
                                      </p:cBhvr>
                                      <p:to>
                                        <p:strVal val="visible"/>
                                      </p:to>
                                    </p:set>
                                    <p:animEffect transition="in" filter="fade">
                                      <p:cBhvr>
                                        <p:cTn id="47" dur="1000"/>
                                        <p:tgtEl>
                                          <p:spTgt spid="9">
                                            <p:graphicEl>
                                              <a:dgm id="{305521FE-232B-40B0-8A08-F64EAF7A4A79}"/>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9">
                                            <p:graphicEl>
                                              <a:dgm id="{0FD0BE9F-6926-40A1-8F78-5D6F0C33FE9C}"/>
                                            </p:graphicEl>
                                          </p:spTgt>
                                        </p:tgtEl>
                                        <p:attrNameLst>
                                          <p:attrName>style.visibility</p:attrName>
                                        </p:attrNameLst>
                                      </p:cBhvr>
                                      <p:to>
                                        <p:strVal val="visible"/>
                                      </p:to>
                                    </p:set>
                                    <p:animEffect transition="in" filter="fade">
                                      <p:cBhvr>
                                        <p:cTn id="52" dur="1000"/>
                                        <p:tgtEl>
                                          <p:spTgt spid="9">
                                            <p:graphicEl>
                                              <a:dgm id="{0FD0BE9F-6926-40A1-8F78-5D6F0C33FE9C}"/>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9">
                                            <p:graphicEl>
                                              <a:dgm id="{0E0CA992-D4D8-4BD3-B19E-3A7BBC44718F}"/>
                                            </p:graphicEl>
                                          </p:spTgt>
                                        </p:tgtEl>
                                        <p:attrNameLst>
                                          <p:attrName>style.visibility</p:attrName>
                                        </p:attrNameLst>
                                      </p:cBhvr>
                                      <p:to>
                                        <p:strVal val="visible"/>
                                      </p:to>
                                    </p:set>
                                    <p:animEffect transition="in" filter="fade">
                                      <p:cBhvr>
                                        <p:cTn id="55" dur="1000"/>
                                        <p:tgtEl>
                                          <p:spTgt spid="9">
                                            <p:graphicEl>
                                              <a:dgm id="{0E0CA992-D4D8-4BD3-B19E-3A7BBC44718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536448" y="792480"/>
            <a:ext cx="8132064" cy="5193792"/>
          </a:xfrm>
          <a:prstGeom prst="roundRect">
            <a:avLst>
              <a:gd name="adj" fmla="val 4930"/>
            </a:avLst>
          </a:prstGeom>
          <a:solidFill>
            <a:schemeClr val="bg1">
              <a:alpha val="32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rot="10800000">
            <a:off x="928662" y="6284931"/>
            <a:ext cx="7286676" cy="1588"/>
          </a:xfrm>
          <a:prstGeom prst="line">
            <a:avLst/>
          </a:prstGeom>
        </p:spPr>
        <p:style>
          <a:lnRef idx="3">
            <a:schemeClr val="accent2"/>
          </a:lnRef>
          <a:fillRef idx="0">
            <a:schemeClr val="accent2"/>
          </a:fillRef>
          <a:effectRef idx="2">
            <a:schemeClr val="accent2"/>
          </a:effectRef>
          <a:fontRef idx="minor">
            <a:schemeClr val="tx1"/>
          </a:fontRef>
        </p:style>
      </p:cxnSp>
      <p:sp>
        <p:nvSpPr>
          <p:cNvPr id="7" name="Rounded Rectangle 6">
            <a:hlinkClick r:id="rId3" action="ppaction://hlinksldjump"/>
          </p:cNvPr>
          <p:cNvSpPr/>
          <p:nvPr/>
        </p:nvSpPr>
        <p:spPr>
          <a:xfrm>
            <a:off x="1928794"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مـتن</a:t>
            </a:r>
            <a:endParaRPr lang="fa-IR" dirty="0">
              <a:solidFill>
                <a:sysClr val="windowText" lastClr="000000"/>
              </a:solidFill>
              <a:cs typeface="2  Titr" pitchFamily="2" charset="-78"/>
            </a:endParaRPr>
          </a:p>
        </p:txBody>
      </p:sp>
      <p:graphicFrame>
        <p:nvGraphicFramePr>
          <p:cNvPr id="10" name="Diagram 9"/>
          <p:cNvGraphicFramePr/>
          <p:nvPr/>
        </p:nvGraphicFramePr>
        <p:xfrm>
          <a:off x="-226344" y="965440"/>
          <a:ext cx="8643998" cy="50006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Rounded Rectangle 8">
            <a:hlinkClick r:id="rId9" action="ppaction://hlinksldjump"/>
          </p:cNvPr>
          <p:cNvSpPr/>
          <p:nvPr/>
        </p:nvSpPr>
        <p:spPr>
          <a:xfrm>
            <a:off x="785786"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فهرست</a:t>
            </a:r>
            <a:endParaRPr lang="fa-IR" dirty="0">
              <a:solidFill>
                <a:sysClr val="windowText" lastClr="000000"/>
              </a:solidFill>
              <a:cs typeface="2  Titr"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graphicEl>
                                              <a:dgm id="{D5718F4D-EFC3-4C36-8023-503D23D582D5}"/>
                                            </p:graphicEl>
                                          </p:spTgt>
                                        </p:tgtEl>
                                        <p:attrNameLst>
                                          <p:attrName>style.visibility</p:attrName>
                                        </p:attrNameLst>
                                      </p:cBhvr>
                                      <p:to>
                                        <p:strVal val="visible"/>
                                      </p:to>
                                    </p:set>
                                    <p:animEffect transition="in" filter="fade">
                                      <p:cBhvr>
                                        <p:cTn id="7" dur="1000"/>
                                        <p:tgtEl>
                                          <p:spTgt spid="10">
                                            <p:graphicEl>
                                              <a:dgm id="{D5718F4D-EFC3-4C36-8023-503D23D582D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graphicEl>
                                              <a:dgm id="{FD834082-93CB-4E15-B13F-CE68DB637561}"/>
                                            </p:graphicEl>
                                          </p:spTgt>
                                        </p:tgtEl>
                                        <p:attrNameLst>
                                          <p:attrName>style.visibility</p:attrName>
                                        </p:attrNameLst>
                                      </p:cBhvr>
                                      <p:to>
                                        <p:strVal val="visible"/>
                                      </p:to>
                                    </p:set>
                                    <p:animEffect transition="in" filter="fade">
                                      <p:cBhvr>
                                        <p:cTn id="12" dur="1000"/>
                                        <p:tgtEl>
                                          <p:spTgt spid="10">
                                            <p:graphicEl>
                                              <a:dgm id="{FD834082-93CB-4E15-B13F-CE68DB637561}"/>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
                                            <p:graphicEl>
                                              <a:dgm id="{6907C3DB-80FB-40F9-A2C0-EF25A0771AA1}"/>
                                            </p:graphicEl>
                                          </p:spTgt>
                                        </p:tgtEl>
                                        <p:attrNameLst>
                                          <p:attrName>style.visibility</p:attrName>
                                        </p:attrNameLst>
                                      </p:cBhvr>
                                      <p:to>
                                        <p:strVal val="visible"/>
                                      </p:to>
                                    </p:set>
                                    <p:animEffect transition="in" filter="fade">
                                      <p:cBhvr>
                                        <p:cTn id="15" dur="1000"/>
                                        <p:tgtEl>
                                          <p:spTgt spid="10">
                                            <p:graphicEl>
                                              <a:dgm id="{6907C3DB-80FB-40F9-A2C0-EF25A0771AA1}"/>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graphicEl>
                                              <a:dgm id="{506CB5AC-4DED-4A44-98FB-F08933C9795F}"/>
                                            </p:graphicEl>
                                          </p:spTgt>
                                        </p:tgtEl>
                                        <p:attrNameLst>
                                          <p:attrName>style.visibility</p:attrName>
                                        </p:attrNameLst>
                                      </p:cBhvr>
                                      <p:to>
                                        <p:strVal val="visible"/>
                                      </p:to>
                                    </p:set>
                                    <p:animEffect transition="in" filter="fade">
                                      <p:cBhvr>
                                        <p:cTn id="20" dur="1000"/>
                                        <p:tgtEl>
                                          <p:spTgt spid="10">
                                            <p:graphicEl>
                                              <a:dgm id="{506CB5AC-4DED-4A44-98FB-F08933C9795F}"/>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graphicEl>
                                              <a:dgm id="{226BC121-D0A0-4AEF-939A-E1040C17AFF8}"/>
                                            </p:graphicEl>
                                          </p:spTgt>
                                        </p:tgtEl>
                                        <p:attrNameLst>
                                          <p:attrName>style.visibility</p:attrName>
                                        </p:attrNameLst>
                                      </p:cBhvr>
                                      <p:to>
                                        <p:strVal val="visible"/>
                                      </p:to>
                                    </p:set>
                                    <p:animEffect transition="in" filter="fade">
                                      <p:cBhvr>
                                        <p:cTn id="23" dur="1000"/>
                                        <p:tgtEl>
                                          <p:spTgt spid="10">
                                            <p:graphicEl>
                                              <a:dgm id="{226BC121-D0A0-4AEF-939A-E1040C17AFF8}"/>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0">
                                            <p:graphicEl>
                                              <a:dgm id="{C8133D62-EBF9-49B6-BB83-1AA4D957A08E}"/>
                                            </p:graphicEl>
                                          </p:spTgt>
                                        </p:tgtEl>
                                        <p:attrNameLst>
                                          <p:attrName>style.visibility</p:attrName>
                                        </p:attrNameLst>
                                      </p:cBhvr>
                                      <p:to>
                                        <p:strVal val="visible"/>
                                      </p:to>
                                    </p:set>
                                    <p:animEffect transition="in" filter="fade">
                                      <p:cBhvr>
                                        <p:cTn id="28" dur="1000"/>
                                        <p:tgtEl>
                                          <p:spTgt spid="10">
                                            <p:graphicEl>
                                              <a:dgm id="{C8133D62-EBF9-49B6-BB83-1AA4D957A08E}"/>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0">
                                            <p:graphicEl>
                                              <a:dgm id="{54535B27-1613-48FD-9B59-6E4ADAA75D9A}"/>
                                            </p:graphicEl>
                                          </p:spTgt>
                                        </p:tgtEl>
                                        <p:attrNameLst>
                                          <p:attrName>style.visibility</p:attrName>
                                        </p:attrNameLst>
                                      </p:cBhvr>
                                      <p:to>
                                        <p:strVal val="visible"/>
                                      </p:to>
                                    </p:set>
                                    <p:animEffect transition="in" filter="fade">
                                      <p:cBhvr>
                                        <p:cTn id="31" dur="1000"/>
                                        <p:tgtEl>
                                          <p:spTgt spid="10">
                                            <p:graphicEl>
                                              <a:dgm id="{54535B27-1613-48FD-9B59-6E4ADAA75D9A}"/>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0">
                                            <p:graphicEl>
                                              <a:dgm id="{B27E7897-B9F9-40C8-BD4D-05F151A3EAF8}"/>
                                            </p:graphicEl>
                                          </p:spTgt>
                                        </p:tgtEl>
                                        <p:attrNameLst>
                                          <p:attrName>style.visibility</p:attrName>
                                        </p:attrNameLst>
                                      </p:cBhvr>
                                      <p:to>
                                        <p:strVal val="visible"/>
                                      </p:to>
                                    </p:set>
                                    <p:animEffect transition="in" filter="fade">
                                      <p:cBhvr>
                                        <p:cTn id="36" dur="1000"/>
                                        <p:tgtEl>
                                          <p:spTgt spid="10">
                                            <p:graphicEl>
                                              <a:dgm id="{B27E7897-B9F9-40C8-BD4D-05F151A3EAF8}"/>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0">
                                            <p:graphicEl>
                                              <a:dgm id="{742EBA6E-ED28-42D8-9A74-494927E7FDC9}"/>
                                            </p:graphicEl>
                                          </p:spTgt>
                                        </p:tgtEl>
                                        <p:attrNameLst>
                                          <p:attrName>style.visibility</p:attrName>
                                        </p:attrNameLst>
                                      </p:cBhvr>
                                      <p:to>
                                        <p:strVal val="visible"/>
                                      </p:to>
                                    </p:set>
                                    <p:animEffect transition="in" filter="fade">
                                      <p:cBhvr>
                                        <p:cTn id="39" dur="1000"/>
                                        <p:tgtEl>
                                          <p:spTgt spid="10">
                                            <p:graphicEl>
                                              <a:dgm id="{742EBA6E-ED28-42D8-9A74-494927E7FDC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240" y="1255776"/>
            <a:ext cx="2328850" cy="771144"/>
          </a:xfrm>
        </p:spPr>
        <p:txBody>
          <a:bodyPr>
            <a:noAutofit/>
          </a:bodyPr>
          <a:lstStyle/>
          <a:p>
            <a:r>
              <a:rPr lang="fa-IR" sz="8800" dirty="0" smtClean="0">
                <a:cs typeface="2  Arshia" pitchFamily="2" charset="-78"/>
              </a:rPr>
              <a:t>فهرست</a:t>
            </a:r>
            <a:endParaRPr lang="fa-IR" sz="8800" dirty="0">
              <a:cs typeface="2  Arshia" pitchFamily="2" charset="-78"/>
            </a:endParaRPr>
          </a:p>
        </p:txBody>
      </p:sp>
      <p:sp>
        <p:nvSpPr>
          <p:cNvPr id="3" name="Rounded Rectangle 2">
            <a:hlinkClick r:id="rId2" action="ppaction://hlinksldjump"/>
          </p:cNvPr>
          <p:cNvSpPr/>
          <p:nvPr/>
        </p:nvSpPr>
        <p:spPr>
          <a:xfrm>
            <a:off x="5766816" y="2609088"/>
            <a:ext cx="2121408" cy="57302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a-IR" sz="2400" dirty="0" smtClean="0">
                <a:cs typeface="B Mitra" pitchFamily="2" charset="-78"/>
              </a:rPr>
              <a:t>اعراب المضارع</a:t>
            </a:r>
            <a:endParaRPr lang="en-US" sz="2400" dirty="0">
              <a:cs typeface="B Mitra" pitchFamily="2" charset="-78"/>
            </a:endParaRPr>
          </a:p>
        </p:txBody>
      </p:sp>
      <p:cxnSp>
        <p:nvCxnSpPr>
          <p:cNvPr id="5" name="Straight Connector 4"/>
          <p:cNvCxnSpPr/>
          <p:nvPr/>
        </p:nvCxnSpPr>
        <p:spPr>
          <a:xfrm>
            <a:off x="-195072" y="2279904"/>
            <a:ext cx="9339072" cy="0"/>
          </a:xfrm>
          <a:prstGeom prst="line">
            <a:avLst/>
          </a:prstGeom>
          <a:ln w="53975" cap="rnd">
            <a:prstDash val="sysDot"/>
          </a:ln>
        </p:spPr>
        <p:style>
          <a:lnRef idx="1">
            <a:schemeClr val="accent1"/>
          </a:lnRef>
          <a:fillRef idx="0">
            <a:schemeClr val="accent1"/>
          </a:fillRef>
          <a:effectRef idx="0">
            <a:schemeClr val="accent1"/>
          </a:effectRef>
          <a:fontRef idx="minor">
            <a:schemeClr val="tx1"/>
          </a:fontRef>
        </p:style>
      </p:cxnSp>
      <p:sp>
        <p:nvSpPr>
          <p:cNvPr id="9" name="Rounded Rectangle 8">
            <a:hlinkClick r:id="rId3" action="ppaction://hlinksldjump"/>
          </p:cNvPr>
          <p:cNvSpPr/>
          <p:nvPr/>
        </p:nvSpPr>
        <p:spPr>
          <a:xfrm>
            <a:off x="5766816" y="3316224"/>
            <a:ext cx="2121408" cy="57302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a-IR" sz="2400" dirty="0" smtClean="0">
                <a:cs typeface="B Mitra" pitchFamily="2" charset="-78"/>
              </a:rPr>
              <a:t>المضارع المنصوب</a:t>
            </a:r>
            <a:endParaRPr lang="en-US" sz="2400" dirty="0">
              <a:cs typeface="B Mitra" pitchFamily="2" charset="-78"/>
            </a:endParaRPr>
          </a:p>
        </p:txBody>
      </p:sp>
      <p:sp>
        <p:nvSpPr>
          <p:cNvPr id="10" name="Rounded Rectangle 9">
            <a:hlinkClick r:id="rId4" action="ppaction://hlinksldjump"/>
          </p:cNvPr>
          <p:cNvSpPr/>
          <p:nvPr/>
        </p:nvSpPr>
        <p:spPr>
          <a:xfrm>
            <a:off x="5766816" y="4023360"/>
            <a:ext cx="2121408" cy="57302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a-IR" sz="2400" dirty="0" smtClean="0">
                <a:cs typeface="B Mitra" pitchFamily="2" charset="-78"/>
              </a:rPr>
              <a:t>أن المضمره</a:t>
            </a:r>
            <a:endParaRPr lang="en-US" sz="2400" dirty="0">
              <a:cs typeface="B Mitra" pitchFamily="2" charset="-78"/>
            </a:endParaRPr>
          </a:p>
        </p:txBody>
      </p:sp>
      <p:sp>
        <p:nvSpPr>
          <p:cNvPr id="11" name="Rounded Rectangle 10">
            <a:hlinkClick r:id="rId5" action="ppaction://hlinksldjump"/>
          </p:cNvPr>
          <p:cNvSpPr/>
          <p:nvPr/>
        </p:nvSpPr>
        <p:spPr>
          <a:xfrm>
            <a:off x="5766816" y="4730496"/>
            <a:ext cx="2121408" cy="57302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a-IR" sz="2400" dirty="0" smtClean="0">
                <a:cs typeface="B Mitra" pitchFamily="2" charset="-78"/>
              </a:rPr>
              <a:t>ما یجزم فعلاً واحداً</a:t>
            </a:r>
            <a:endParaRPr lang="en-US" sz="2400" dirty="0">
              <a:cs typeface="B Mitra" pitchFamily="2" charset="-78"/>
            </a:endParaRPr>
          </a:p>
        </p:txBody>
      </p:sp>
      <p:sp>
        <p:nvSpPr>
          <p:cNvPr id="13" name="Rounded Rectangle 12">
            <a:hlinkClick r:id="rId6" action="ppaction://hlinksldjump"/>
          </p:cNvPr>
          <p:cNvSpPr/>
          <p:nvPr/>
        </p:nvSpPr>
        <p:spPr>
          <a:xfrm>
            <a:off x="3206496" y="2609088"/>
            <a:ext cx="2121408" cy="57302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a-IR" sz="2400" dirty="0" smtClean="0">
                <a:cs typeface="B Mitra" pitchFamily="2" charset="-78"/>
              </a:rPr>
              <a:t>ما یجزم فعلین</a:t>
            </a:r>
            <a:endParaRPr lang="en-US" sz="2400" dirty="0">
              <a:cs typeface="B Mitra" pitchFamily="2" charset="-78"/>
            </a:endParaRPr>
          </a:p>
        </p:txBody>
      </p:sp>
      <p:sp>
        <p:nvSpPr>
          <p:cNvPr id="14" name="Rounded Rectangle 13">
            <a:hlinkClick r:id="rId7" action="ppaction://hlinksldjump"/>
          </p:cNvPr>
          <p:cNvSpPr/>
          <p:nvPr/>
        </p:nvSpPr>
        <p:spPr>
          <a:xfrm>
            <a:off x="3206496" y="3316224"/>
            <a:ext cx="2121408" cy="57302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a-IR" sz="2400" dirty="0" smtClean="0">
                <a:cs typeface="B Mitra" pitchFamily="2" charset="-78"/>
              </a:rPr>
              <a:t>افعال المدح و الذم</a:t>
            </a:r>
            <a:endParaRPr lang="en-US" sz="2400" dirty="0">
              <a:cs typeface="B Mitra" pitchFamily="2" charset="-78"/>
            </a:endParaRPr>
          </a:p>
        </p:txBody>
      </p:sp>
      <p:sp>
        <p:nvSpPr>
          <p:cNvPr id="15" name="Rounded Rectangle 14">
            <a:hlinkClick r:id="rId8" action="ppaction://hlinksldjump"/>
          </p:cNvPr>
          <p:cNvSpPr/>
          <p:nvPr/>
        </p:nvSpPr>
        <p:spPr>
          <a:xfrm>
            <a:off x="3206496" y="4023360"/>
            <a:ext cx="2121408" cy="57302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a-IR" sz="2400" dirty="0" smtClean="0">
                <a:cs typeface="B Mitra" pitchFamily="2" charset="-78"/>
              </a:rPr>
              <a:t>فعلا التعجب</a:t>
            </a:r>
            <a:endParaRPr lang="en-US" sz="2400" dirty="0">
              <a:cs typeface="B Mitra" pitchFamily="2" charset="-78"/>
            </a:endParaRPr>
          </a:p>
        </p:txBody>
      </p:sp>
      <p:sp>
        <p:nvSpPr>
          <p:cNvPr id="16" name="Rounded Rectangle 15">
            <a:hlinkClick r:id="rId9" action="ppaction://hlinksldjump"/>
          </p:cNvPr>
          <p:cNvSpPr/>
          <p:nvPr/>
        </p:nvSpPr>
        <p:spPr>
          <a:xfrm>
            <a:off x="3206496" y="4730496"/>
            <a:ext cx="2121408" cy="57302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a-IR" sz="2400" dirty="0" smtClean="0">
                <a:cs typeface="B Mitra" pitchFamily="2" charset="-78"/>
              </a:rPr>
              <a:t>افعال القلوب</a:t>
            </a:r>
            <a:endParaRPr lang="en-US" sz="2400" dirty="0">
              <a:cs typeface="B Mitra" pitchFamily="2" charset="-78"/>
            </a:endParaRPr>
          </a:p>
        </p:txBody>
      </p:sp>
      <p:sp>
        <p:nvSpPr>
          <p:cNvPr id="18" name="Rounded Rectangle 17">
            <a:hlinkClick r:id="rId10" action="ppaction://hlinksldjump"/>
          </p:cNvPr>
          <p:cNvSpPr/>
          <p:nvPr/>
        </p:nvSpPr>
        <p:spPr>
          <a:xfrm>
            <a:off x="877824" y="2621280"/>
            <a:ext cx="2121408" cy="57302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a-IR" sz="2400" dirty="0" smtClean="0">
                <a:cs typeface="B Mitra" pitchFamily="2" charset="-78"/>
              </a:rPr>
              <a:t>تنازع العاملین</a:t>
            </a:r>
            <a:endParaRPr lang="en-US" sz="2400" dirty="0">
              <a:cs typeface="B Mitra" pitchFamily="2" charset="-78"/>
            </a:endParaRPr>
          </a:p>
        </p:txBody>
      </p:sp>
      <p:cxnSp>
        <p:nvCxnSpPr>
          <p:cNvPr id="20" name="Straight Connector 19"/>
          <p:cNvCxnSpPr/>
          <p:nvPr/>
        </p:nvCxnSpPr>
        <p:spPr>
          <a:xfrm rot="5400000">
            <a:off x="4907187" y="3754182"/>
            <a:ext cx="6236208" cy="0"/>
          </a:xfrm>
          <a:prstGeom prst="line">
            <a:avLst/>
          </a:prstGeom>
          <a:ln w="53975" cap="rnd">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0-#ppt_w/2"/>
                                          </p:val>
                                        </p:tav>
                                        <p:tav tm="100000">
                                          <p:val>
                                            <p:strVal val="#ppt_x"/>
                                          </p:val>
                                        </p:tav>
                                      </p:tavLst>
                                    </p:anim>
                                    <p:anim calcmode="lin" valueType="num">
                                      <p:cBhvr additive="base">
                                        <p:cTn id="14" dur="1000" fill="hold"/>
                                        <p:tgtEl>
                                          <p:spTgt spid="5"/>
                                        </p:tgtEl>
                                        <p:attrNameLst>
                                          <p:attrName>ppt_y</p:attrName>
                                        </p:attrNameLst>
                                      </p:cBhvr>
                                      <p:tavLst>
                                        <p:tav tm="0">
                                          <p:val>
                                            <p:strVal val="#ppt_y"/>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1000" fill="hold"/>
                                        <p:tgtEl>
                                          <p:spTgt spid="20"/>
                                        </p:tgtEl>
                                        <p:attrNameLst>
                                          <p:attrName>ppt_x</p:attrName>
                                        </p:attrNameLst>
                                      </p:cBhvr>
                                      <p:tavLst>
                                        <p:tav tm="0">
                                          <p:val>
                                            <p:strVal val="#ppt_x"/>
                                          </p:val>
                                        </p:tav>
                                        <p:tav tm="100000">
                                          <p:val>
                                            <p:strVal val="#ppt_x"/>
                                          </p:val>
                                        </p:tav>
                                      </p:tavLst>
                                    </p:anim>
                                    <p:anim calcmode="lin" valueType="num">
                                      <p:cBhvr additive="base">
                                        <p:cTn id="18" dur="1000" fill="hold"/>
                                        <p:tgtEl>
                                          <p:spTgt spid="20"/>
                                        </p:tgtEl>
                                        <p:attrNameLst>
                                          <p:attrName>ppt_y</p:attrName>
                                        </p:attrNameLst>
                                      </p:cBhvr>
                                      <p:tavLst>
                                        <p:tav tm="0">
                                          <p:val>
                                            <p:strVal val="1+#ppt_h/2"/>
                                          </p:val>
                                        </p:tav>
                                        <p:tav tm="100000">
                                          <p:val>
                                            <p:strVal val="#ppt_y"/>
                                          </p:val>
                                        </p:tav>
                                      </p:tavLst>
                                    </p:anim>
                                  </p:childTnLst>
                                </p:cTn>
                              </p:par>
                            </p:childTnLst>
                          </p:cTn>
                        </p:par>
                        <p:par>
                          <p:cTn id="19" fill="hold">
                            <p:stCondLst>
                              <p:cond delay="2000"/>
                            </p:stCondLst>
                            <p:childTnLst>
                              <p:par>
                                <p:cTn id="20" presetID="14" presetClass="entr" presetSubtype="1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randombar(horizontal)">
                                      <p:cBhvr>
                                        <p:cTn id="22" dur="500"/>
                                        <p:tgtEl>
                                          <p:spTgt spid="3"/>
                                        </p:tgtEl>
                                      </p:cBhvr>
                                    </p:animEffect>
                                  </p:childTnLst>
                                </p:cTn>
                              </p:par>
                            </p:childTnLst>
                          </p:cTn>
                        </p:par>
                        <p:par>
                          <p:cTn id="23" fill="hold">
                            <p:stCondLst>
                              <p:cond delay="2500"/>
                            </p:stCondLst>
                            <p:childTnLst>
                              <p:par>
                                <p:cTn id="24" presetID="14" presetClass="entr" presetSubtype="10"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randombar(horizontal)">
                                      <p:cBhvr>
                                        <p:cTn id="26" dur="500"/>
                                        <p:tgtEl>
                                          <p:spTgt spid="9"/>
                                        </p:tgtEl>
                                      </p:cBhvr>
                                    </p:animEffect>
                                  </p:childTnLst>
                                </p:cTn>
                              </p:par>
                            </p:childTnLst>
                          </p:cTn>
                        </p:par>
                        <p:par>
                          <p:cTn id="27" fill="hold">
                            <p:stCondLst>
                              <p:cond delay="3000"/>
                            </p:stCondLst>
                            <p:childTnLst>
                              <p:par>
                                <p:cTn id="28" presetID="14" presetClass="entr" presetSubtype="10" fill="hold" grpId="0"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randombar(horizontal)">
                                      <p:cBhvr>
                                        <p:cTn id="30" dur="500"/>
                                        <p:tgtEl>
                                          <p:spTgt spid="10"/>
                                        </p:tgtEl>
                                      </p:cBhvr>
                                    </p:animEffect>
                                  </p:childTnLst>
                                </p:cTn>
                              </p:par>
                            </p:childTnLst>
                          </p:cTn>
                        </p:par>
                        <p:par>
                          <p:cTn id="31" fill="hold">
                            <p:stCondLst>
                              <p:cond delay="3500"/>
                            </p:stCondLst>
                            <p:childTnLst>
                              <p:par>
                                <p:cTn id="32" presetID="14" presetClass="entr" presetSubtype="10"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randombar(horizontal)">
                                      <p:cBhvr>
                                        <p:cTn id="34" dur="500"/>
                                        <p:tgtEl>
                                          <p:spTgt spid="11"/>
                                        </p:tgtEl>
                                      </p:cBhvr>
                                    </p:animEffect>
                                  </p:childTnLst>
                                </p:cTn>
                              </p:par>
                            </p:childTnLst>
                          </p:cTn>
                        </p:par>
                        <p:par>
                          <p:cTn id="35" fill="hold">
                            <p:stCondLst>
                              <p:cond delay="4000"/>
                            </p:stCondLst>
                            <p:childTnLst>
                              <p:par>
                                <p:cTn id="36" presetID="14" presetClass="entr" presetSubtype="10"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randombar(horizontal)">
                                      <p:cBhvr>
                                        <p:cTn id="38" dur="500"/>
                                        <p:tgtEl>
                                          <p:spTgt spid="13"/>
                                        </p:tgtEl>
                                      </p:cBhvr>
                                    </p:animEffect>
                                  </p:childTnLst>
                                </p:cTn>
                              </p:par>
                            </p:childTnLst>
                          </p:cTn>
                        </p:par>
                        <p:par>
                          <p:cTn id="39" fill="hold">
                            <p:stCondLst>
                              <p:cond delay="4500"/>
                            </p:stCondLst>
                            <p:childTnLst>
                              <p:par>
                                <p:cTn id="40" presetID="14" presetClass="entr" presetSubtype="10" fill="hold" grpId="0"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randombar(horizontal)">
                                      <p:cBhvr>
                                        <p:cTn id="42" dur="500"/>
                                        <p:tgtEl>
                                          <p:spTgt spid="14"/>
                                        </p:tgtEl>
                                      </p:cBhvr>
                                    </p:animEffect>
                                  </p:childTnLst>
                                </p:cTn>
                              </p:par>
                            </p:childTnLst>
                          </p:cTn>
                        </p:par>
                        <p:par>
                          <p:cTn id="43" fill="hold">
                            <p:stCondLst>
                              <p:cond delay="5000"/>
                            </p:stCondLst>
                            <p:childTnLst>
                              <p:par>
                                <p:cTn id="44" presetID="14" presetClass="entr" presetSubtype="10"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randombar(horizontal)">
                                      <p:cBhvr>
                                        <p:cTn id="46" dur="500"/>
                                        <p:tgtEl>
                                          <p:spTgt spid="15"/>
                                        </p:tgtEl>
                                      </p:cBhvr>
                                    </p:animEffect>
                                  </p:childTnLst>
                                </p:cTn>
                              </p:par>
                            </p:childTnLst>
                          </p:cTn>
                        </p:par>
                        <p:par>
                          <p:cTn id="47" fill="hold">
                            <p:stCondLst>
                              <p:cond delay="5500"/>
                            </p:stCondLst>
                            <p:childTnLst>
                              <p:par>
                                <p:cTn id="48" presetID="14" presetClass="entr" presetSubtype="10" fill="hold" grpId="0" nodeType="after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randombar(horizontal)">
                                      <p:cBhvr>
                                        <p:cTn id="50" dur="500"/>
                                        <p:tgtEl>
                                          <p:spTgt spid="16"/>
                                        </p:tgtEl>
                                      </p:cBhvr>
                                    </p:animEffect>
                                  </p:childTnLst>
                                </p:cTn>
                              </p:par>
                            </p:childTnLst>
                          </p:cTn>
                        </p:par>
                        <p:par>
                          <p:cTn id="51" fill="hold">
                            <p:stCondLst>
                              <p:cond delay="6000"/>
                            </p:stCondLst>
                            <p:childTnLst>
                              <p:par>
                                <p:cTn id="52" presetID="14" presetClass="entr" presetSubtype="10" fill="hold" grpId="0" nodeType="after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randombar(horizontal)">
                                      <p:cBhvr>
                                        <p:cTn id="5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9" grpId="0" animBg="1"/>
      <p:bldP spid="10" grpId="0" animBg="1"/>
      <p:bldP spid="11" grpId="0" animBg="1"/>
      <p:bldP spid="13" grpId="0" animBg="1"/>
      <p:bldP spid="14" grpId="0" animBg="1"/>
      <p:bldP spid="15" grpId="0" animBg="1"/>
      <p:bldP spid="16" grpId="0" animBg="1"/>
      <p:bldP spid="1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536448" y="792480"/>
            <a:ext cx="8132064" cy="5193792"/>
          </a:xfrm>
          <a:prstGeom prst="roundRect">
            <a:avLst>
              <a:gd name="adj" fmla="val 4930"/>
            </a:avLst>
          </a:prstGeom>
          <a:solidFill>
            <a:schemeClr val="bg1">
              <a:alpha val="32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rot="10800000">
            <a:off x="928662" y="6284931"/>
            <a:ext cx="7286676" cy="1588"/>
          </a:xfrm>
          <a:prstGeom prst="line">
            <a:avLst/>
          </a:prstGeom>
        </p:spPr>
        <p:style>
          <a:lnRef idx="3">
            <a:schemeClr val="accent2"/>
          </a:lnRef>
          <a:fillRef idx="0">
            <a:schemeClr val="accent2"/>
          </a:fillRef>
          <a:effectRef idx="2">
            <a:schemeClr val="accent2"/>
          </a:effectRef>
          <a:fontRef idx="minor">
            <a:schemeClr val="tx1"/>
          </a:fontRef>
        </p:style>
      </p:cxnSp>
      <p:sp>
        <p:nvSpPr>
          <p:cNvPr id="7" name="Rounded Rectangle 6">
            <a:hlinkClick r:id="rId3" action="ppaction://hlinksldjump"/>
          </p:cNvPr>
          <p:cNvSpPr/>
          <p:nvPr/>
        </p:nvSpPr>
        <p:spPr>
          <a:xfrm>
            <a:off x="1928794"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مـتن</a:t>
            </a:r>
            <a:endParaRPr lang="fa-IR" dirty="0">
              <a:solidFill>
                <a:sysClr val="windowText" lastClr="000000"/>
              </a:solidFill>
              <a:cs typeface="2  Titr" pitchFamily="2" charset="-78"/>
            </a:endParaRPr>
          </a:p>
        </p:txBody>
      </p:sp>
      <p:graphicFrame>
        <p:nvGraphicFramePr>
          <p:cNvPr id="10" name="Diagram 9"/>
          <p:cNvGraphicFramePr/>
          <p:nvPr/>
        </p:nvGraphicFramePr>
        <p:xfrm>
          <a:off x="-177576" y="977632"/>
          <a:ext cx="8643998" cy="50006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Rounded Rectangle 8">
            <a:hlinkClick r:id="rId9" action="ppaction://hlinksldjump"/>
          </p:cNvPr>
          <p:cNvSpPr/>
          <p:nvPr/>
        </p:nvSpPr>
        <p:spPr>
          <a:xfrm>
            <a:off x="785786"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فهرست</a:t>
            </a:r>
            <a:endParaRPr lang="fa-IR" dirty="0">
              <a:solidFill>
                <a:sysClr val="windowText" lastClr="000000"/>
              </a:solidFill>
              <a:cs typeface="2  Titr"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graphicEl>
                                              <a:dgm id="{D5718F4D-EFC3-4C36-8023-503D23D582D5}"/>
                                            </p:graphicEl>
                                          </p:spTgt>
                                        </p:tgtEl>
                                        <p:attrNameLst>
                                          <p:attrName>style.visibility</p:attrName>
                                        </p:attrNameLst>
                                      </p:cBhvr>
                                      <p:to>
                                        <p:strVal val="visible"/>
                                      </p:to>
                                    </p:set>
                                    <p:animEffect transition="in" filter="fade">
                                      <p:cBhvr>
                                        <p:cTn id="7" dur="1000"/>
                                        <p:tgtEl>
                                          <p:spTgt spid="10">
                                            <p:graphicEl>
                                              <a:dgm id="{D5718F4D-EFC3-4C36-8023-503D23D582D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graphicEl>
                                              <a:dgm id="{FD834082-93CB-4E15-B13F-CE68DB637561}"/>
                                            </p:graphicEl>
                                          </p:spTgt>
                                        </p:tgtEl>
                                        <p:attrNameLst>
                                          <p:attrName>style.visibility</p:attrName>
                                        </p:attrNameLst>
                                      </p:cBhvr>
                                      <p:to>
                                        <p:strVal val="visible"/>
                                      </p:to>
                                    </p:set>
                                    <p:animEffect transition="in" filter="fade">
                                      <p:cBhvr>
                                        <p:cTn id="12" dur="1000"/>
                                        <p:tgtEl>
                                          <p:spTgt spid="10">
                                            <p:graphicEl>
                                              <a:dgm id="{FD834082-93CB-4E15-B13F-CE68DB637561}"/>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
                                            <p:graphicEl>
                                              <a:dgm id="{6907C3DB-80FB-40F9-A2C0-EF25A0771AA1}"/>
                                            </p:graphicEl>
                                          </p:spTgt>
                                        </p:tgtEl>
                                        <p:attrNameLst>
                                          <p:attrName>style.visibility</p:attrName>
                                        </p:attrNameLst>
                                      </p:cBhvr>
                                      <p:to>
                                        <p:strVal val="visible"/>
                                      </p:to>
                                    </p:set>
                                    <p:animEffect transition="in" filter="fade">
                                      <p:cBhvr>
                                        <p:cTn id="15" dur="1000"/>
                                        <p:tgtEl>
                                          <p:spTgt spid="10">
                                            <p:graphicEl>
                                              <a:dgm id="{6907C3DB-80FB-40F9-A2C0-EF25A0771AA1}"/>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graphicEl>
                                              <a:dgm id="{506CB5AC-4DED-4A44-98FB-F08933C9795F}"/>
                                            </p:graphicEl>
                                          </p:spTgt>
                                        </p:tgtEl>
                                        <p:attrNameLst>
                                          <p:attrName>style.visibility</p:attrName>
                                        </p:attrNameLst>
                                      </p:cBhvr>
                                      <p:to>
                                        <p:strVal val="visible"/>
                                      </p:to>
                                    </p:set>
                                    <p:animEffect transition="in" filter="fade">
                                      <p:cBhvr>
                                        <p:cTn id="20" dur="1000"/>
                                        <p:tgtEl>
                                          <p:spTgt spid="10">
                                            <p:graphicEl>
                                              <a:dgm id="{506CB5AC-4DED-4A44-98FB-F08933C9795F}"/>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graphicEl>
                                              <a:dgm id="{226BC121-D0A0-4AEF-939A-E1040C17AFF8}"/>
                                            </p:graphicEl>
                                          </p:spTgt>
                                        </p:tgtEl>
                                        <p:attrNameLst>
                                          <p:attrName>style.visibility</p:attrName>
                                        </p:attrNameLst>
                                      </p:cBhvr>
                                      <p:to>
                                        <p:strVal val="visible"/>
                                      </p:to>
                                    </p:set>
                                    <p:animEffect transition="in" filter="fade">
                                      <p:cBhvr>
                                        <p:cTn id="23" dur="1000"/>
                                        <p:tgtEl>
                                          <p:spTgt spid="10">
                                            <p:graphicEl>
                                              <a:dgm id="{226BC121-D0A0-4AEF-939A-E1040C17AFF8}"/>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0">
                                            <p:graphicEl>
                                              <a:dgm id="{B474A55F-308C-4361-BD4F-28543BA31272}"/>
                                            </p:graphicEl>
                                          </p:spTgt>
                                        </p:tgtEl>
                                        <p:attrNameLst>
                                          <p:attrName>style.visibility</p:attrName>
                                        </p:attrNameLst>
                                      </p:cBhvr>
                                      <p:to>
                                        <p:strVal val="visible"/>
                                      </p:to>
                                    </p:set>
                                    <p:animEffect transition="in" filter="fade">
                                      <p:cBhvr>
                                        <p:cTn id="28" dur="1000"/>
                                        <p:tgtEl>
                                          <p:spTgt spid="10">
                                            <p:graphicEl>
                                              <a:dgm id="{B474A55F-308C-4361-BD4F-28543BA31272}"/>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0">
                                            <p:graphicEl>
                                              <a:dgm id="{7D5F848D-0ED2-476F-9613-36F735580067}"/>
                                            </p:graphicEl>
                                          </p:spTgt>
                                        </p:tgtEl>
                                        <p:attrNameLst>
                                          <p:attrName>style.visibility</p:attrName>
                                        </p:attrNameLst>
                                      </p:cBhvr>
                                      <p:to>
                                        <p:strVal val="visible"/>
                                      </p:to>
                                    </p:set>
                                    <p:animEffect transition="in" filter="fade">
                                      <p:cBhvr>
                                        <p:cTn id="31" dur="1000"/>
                                        <p:tgtEl>
                                          <p:spTgt spid="10">
                                            <p:graphicEl>
                                              <a:dgm id="{7D5F848D-0ED2-476F-9613-36F73558006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536448" y="792480"/>
            <a:ext cx="8132064" cy="5193792"/>
          </a:xfrm>
          <a:prstGeom prst="roundRect">
            <a:avLst>
              <a:gd name="adj" fmla="val 4930"/>
            </a:avLst>
          </a:prstGeom>
          <a:solidFill>
            <a:schemeClr val="bg1">
              <a:alpha val="32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rot="10800000">
            <a:off x="928662" y="6284931"/>
            <a:ext cx="7286676" cy="1588"/>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10" name="Diagram 9"/>
          <p:cNvGraphicFramePr/>
          <p:nvPr/>
        </p:nvGraphicFramePr>
        <p:xfrm>
          <a:off x="280416" y="1123936"/>
          <a:ext cx="8253984" cy="45453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ounded Rectangle 8">
            <a:hlinkClick r:id="rId8" action="ppaction://hlinksldjump"/>
          </p:cNvPr>
          <p:cNvSpPr/>
          <p:nvPr/>
        </p:nvSpPr>
        <p:spPr>
          <a:xfrm>
            <a:off x="1928794"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مـتن</a:t>
            </a:r>
            <a:endParaRPr lang="fa-IR" dirty="0">
              <a:solidFill>
                <a:sysClr val="windowText" lastClr="000000"/>
              </a:solidFill>
              <a:cs typeface="2  Titr" pitchFamily="2" charset="-78"/>
            </a:endParaRPr>
          </a:p>
        </p:txBody>
      </p:sp>
      <p:sp>
        <p:nvSpPr>
          <p:cNvPr id="11" name="Rounded Rectangle 10">
            <a:hlinkClick r:id="rId9" action="ppaction://hlinksldjump"/>
          </p:cNvPr>
          <p:cNvSpPr/>
          <p:nvPr/>
        </p:nvSpPr>
        <p:spPr>
          <a:xfrm>
            <a:off x="785786"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فهرست</a:t>
            </a:r>
            <a:endParaRPr lang="fa-IR" dirty="0">
              <a:solidFill>
                <a:sysClr val="windowText" lastClr="000000"/>
              </a:solidFill>
              <a:cs typeface="2  Titr"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graphicEl>
                                              <a:dgm id="{D5718F4D-EFC3-4C36-8023-503D23D582D5}"/>
                                            </p:graphicEl>
                                          </p:spTgt>
                                        </p:tgtEl>
                                        <p:attrNameLst>
                                          <p:attrName>style.visibility</p:attrName>
                                        </p:attrNameLst>
                                      </p:cBhvr>
                                      <p:to>
                                        <p:strVal val="visible"/>
                                      </p:to>
                                    </p:set>
                                    <p:animEffect transition="in" filter="fade">
                                      <p:cBhvr>
                                        <p:cTn id="7" dur="1000"/>
                                        <p:tgtEl>
                                          <p:spTgt spid="10">
                                            <p:graphicEl>
                                              <a:dgm id="{D5718F4D-EFC3-4C36-8023-503D23D582D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graphicEl>
                                              <a:dgm id="{506CB5AC-4DED-4A44-98FB-F08933C9795F}"/>
                                            </p:graphicEl>
                                          </p:spTgt>
                                        </p:tgtEl>
                                        <p:attrNameLst>
                                          <p:attrName>style.visibility</p:attrName>
                                        </p:attrNameLst>
                                      </p:cBhvr>
                                      <p:to>
                                        <p:strVal val="visible"/>
                                      </p:to>
                                    </p:set>
                                    <p:animEffect transition="in" filter="fade">
                                      <p:cBhvr>
                                        <p:cTn id="12" dur="1000"/>
                                        <p:tgtEl>
                                          <p:spTgt spid="10">
                                            <p:graphicEl>
                                              <a:dgm id="{506CB5AC-4DED-4A44-98FB-F08933C9795F}"/>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
                                            <p:graphicEl>
                                              <a:dgm id="{226BC121-D0A0-4AEF-939A-E1040C17AFF8}"/>
                                            </p:graphicEl>
                                          </p:spTgt>
                                        </p:tgtEl>
                                        <p:attrNameLst>
                                          <p:attrName>style.visibility</p:attrName>
                                        </p:attrNameLst>
                                      </p:cBhvr>
                                      <p:to>
                                        <p:strVal val="visible"/>
                                      </p:to>
                                    </p:set>
                                    <p:animEffect transition="in" filter="fade">
                                      <p:cBhvr>
                                        <p:cTn id="15" dur="1000"/>
                                        <p:tgtEl>
                                          <p:spTgt spid="10">
                                            <p:graphicEl>
                                              <a:dgm id="{226BC121-D0A0-4AEF-939A-E1040C17AFF8}"/>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graphicEl>
                                              <a:dgm id="{41288DFE-BD8F-47B5-B754-20F4CCF2557C}"/>
                                            </p:graphicEl>
                                          </p:spTgt>
                                        </p:tgtEl>
                                        <p:attrNameLst>
                                          <p:attrName>style.visibility</p:attrName>
                                        </p:attrNameLst>
                                      </p:cBhvr>
                                      <p:to>
                                        <p:strVal val="visible"/>
                                      </p:to>
                                    </p:set>
                                    <p:animEffect transition="in" filter="fade">
                                      <p:cBhvr>
                                        <p:cTn id="20" dur="1000"/>
                                        <p:tgtEl>
                                          <p:spTgt spid="10">
                                            <p:graphicEl>
                                              <a:dgm id="{41288DFE-BD8F-47B5-B754-20F4CCF2557C}"/>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graphicEl>
                                              <a:dgm id="{6AD7E385-92E8-4DD5-8120-3031246EE704}"/>
                                            </p:graphicEl>
                                          </p:spTgt>
                                        </p:tgtEl>
                                        <p:attrNameLst>
                                          <p:attrName>style.visibility</p:attrName>
                                        </p:attrNameLst>
                                      </p:cBhvr>
                                      <p:to>
                                        <p:strVal val="visible"/>
                                      </p:to>
                                    </p:set>
                                    <p:animEffect transition="in" filter="fade">
                                      <p:cBhvr>
                                        <p:cTn id="23" dur="1000"/>
                                        <p:tgtEl>
                                          <p:spTgt spid="10">
                                            <p:graphicEl>
                                              <a:dgm id="{6AD7E385-92E8-4DD5-8120-3031246EE704}"/>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0">
                                            <p:graphicEl>
                                              <a:dgm id="{68DEBF70-8A2D-419F-A22E-019780BB64A6}"/>
                                            </p:graphicEl>
                                          </p:spTgt>
                                        </p:tgtEl>
                                        <p:attrNameLst>
                                          <p:attrName>style.visibility</p:attrName>
                                        </p:attrNameLst>
                                      </p:cBhvr>
                                      <p:to>
                                        <p:strVal val="visible"/>
                                      </p:to>
                                    </p:set>
                                    <p:animEffect transition="in" filter="fade">
                                      <p:cBhvr>
                                        <p:cTn id="28" dur="1000"/>
                                        <p:tgtEl>
                                          <p:spTgt spid="10">
                                            <p:graphicEl>
                                              <a:dgm id="{68DEBF70-8A2D-419F-A22E-019780BB64A6}"/>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0">
                                            <p:graphicEl>
                                              <a:dgm id="{EA1307DC-4882-45D7-8A8A-87DDBCCA15D7}"/>
                                            </p:graphicEl>
                                          </p:spTgt>
                                        </p:tgtEl>
                                        <p:attrNameLst>
                                          <p:attrName>style.visibility</p:attrName>
                                        </p:attrNameLst>
                                      </p:cBhvr>
                                      <p:to>
                                        <p:strVal val="visible"/>
                                      </p:to>
                                    </p:set>
                                    <p:animEffect transition="in" filter="fade">
                                      <p:cBhvr>
                                        <p:cTn id="31" dur="1000"/>
                                        <p:tgtEl>
                                          <p:spTgt spid="10">
                                            <p:graphicEl>
                                              <a:dgm id="{EA1307DC-4882-45D7-8A8A-87DDBCCA15D7}"/>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0">
                                            <p:graphicEl>
                                              <a:dgm id="{04BDA8BA-F8A9-4AB7-B974-3A4A3B4FC0EE}"/>
                                            </p:graphicEl>
                                          </p:spTgt>
                                        </p:tgtEl>
                                        <p:attrNameLst>
                                          <p:attrName>style.visibility</p:attrName>
                                        </p:attrNameLst>
                                      </p:cBhvr>
                                      <p:to>
                                        <p:strVal val="visible"/>
                                      </p:to>
                                    </p:set>
                                    <p:animEffect transition="in" filter="fade">
                                      <p:cBhvr>
                                        <p:cTn id="36" dur="1000"/>
                                        <p:tgtEl>
                                          <p:spTgt spid="10">
                                            <p:graphicEl>
                                              <a:dgm id="{04BDA8BA-F8A9-4AB7-B974-3A4A3B4FC0EE}"/>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0">
                                            <p:graphicEl>
                                              <a:dgm id="{F2FC9176-6C91-45B4-BDF1-656BD86DC76B}"/>
                                            </p:graphicEl>
                                          </p:spTgt>
                                        </p:tgtEl>
                                        <p:attrNameLst>
                                          <p:attrName>style.visibility</p:attrName>
                                        </p:attrNameLst>
                                      </p:cBhvr>
                                      <p:to>
                                        <p:strVal val="visible"/>
                                      </p:to>
                                    </p:set>
                                    <p:animEffect transition="in" filter="fade">
                                      <p:cBhvr>
                                        <p:cTn id="39" dur="1000"/>
                                        <p:tgtEl>
                                          <p:spTgt spid="10">
                                            <p:graphicEl>
                                              <a:dgm id="{F2FC9176-6C91-45B4-BDF1-656BD86DC76B}"/>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0">
                                            <p:graphicEl>
                                              <a:dgm id="{B474A55F-308C-4361-BD4F-28543BA31272}"/>
                                            </p:graphicEl>
                                          </p:spTgt>
                                        </p:tgtEl>
                                        <p:attrNameLst>
                                          <p:attrName>style.visibility</p:attrName>
                                        </p:attrNameLst>
                                      </p:cBhvr>
                                      <p:to>
                                        <p:strVal val="visible"/>
                                      </p:to>
                                    </p:set>
                                    <p:animEffect transition="in" filter="fade">
                                      <p:cBhvr>
                                        <p:cTn id="44" dur="1000"/>
                                        <p:tgtEl>
                                          <p:spTgt spid="10">
                                            <p:graphicEl>
                                              <a:dgm id="{B474A55F-308C-4361-BD4F-28543BA31272}"/>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0">
                                            <p:graphicEl>
                                              <a:dgm id="{7D5F848D-0ED2-476F-9613-36F735580067}"/>
                                            </p:graphicEl>
                                          </p:spTgt>
                                        </p:tgtEl>
                                        <p:attrNameLst>
                                          <p:attrName>style.visibility</p:attrName>
                                        </p:attrNameLst>
                                      </p:cBhvr>
                                      <p:to>
                                        <p:strVal val="visible"/>
                                      </p:to>
                                    </p:set>
                                    <p:animEffect transition="in" filter="fade">
                                      <p:cBhvr>
                                        <p:cTn id="47" dur="1000"/>
                                        <p:tgtEl>
                                          <p:spTgt spid="10">
                                            <p:graphicEl>
                                              <a:dgm id="{7D5F848D-0ED2-476F-9613-36F735580067}"/>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
                                            <p:graphicEl>
                                              <a:dgm id="{A13ACA8D-2AB1-49D4-8C8B-7E2196D89922}"/>
                                            </p:graphicEl>
                                          </p:spTgt>
                                        </p:tgtEl>
                                        <p:attrNameLst>
                                          <p:attrName>style.visibility</p:attrName>
                                        </p:attrNameLst>
                                      </p:cBhvr>
                                      <p:to>
                                        <p:strVal val="visible"/>
                                      </p:to>
                                    </p:set>
                                    <p:animEffect transition="in" filter="fade">
                                      <p:cBhvr>
                                        <p:cTn id="52" dur="1000"/>
                                        <p:tgtEl>
                                          <p:spTgt spid="10">
                                            <p:graphicEl>
                                              <a:dgm id="{A13ACA8D-2AB1-49D4-8C8B-7E2196D89922}"/>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0">
                                            <p:graphicEl>
                                              <a:dgm id="{0C6C5605-3A4D-4CC7-B921-3A9AD0338774}"/>
                                            </p:graphicEl>
                                          </p:spTgt>
                                        </p:tgtEl>
                                        <p:attrNameLst>
                                          <p:attrName>style.visibility</p:attrName>
                                        </p:attrNameLst>
                                      </p:cBhvr>
                                      <p:to>
                                        <p:strVal val="visible"/>
                                      </p:to>
                                    </p:set>
                                    <p:animEffect transition="in" filter="fade">
                                      <p:cBhvr>
                                        <p:cTn id="55" dur="1000"/>
                                        <p:tgtEl>
                                          <p:spTgt spid="10">
                                            <p:graphicEl>
                                              <a:dgm id="{0C6C5605-3A4D-4CC7-B921-3A9AD0338774}"/>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0">
                                            <p:graphicEl>
                                              <a:dgm id="{19BAF393-6BE7-4999-B2E3-D521B6E095CB}"/>
                                            </p:graphicEl>
                                          </p:spTgt>
                                        </p:tgtEl>
                                        <p:attrNameLst>
                                          <p:attrName>style.visibility</p:attrName>
                                        </p:attrNameLst>
                                      </p:cBhvr>
                                      <p:to>
                                        <p:strVal val="visible"/>
                                      </p:to>
                                    </p:set>
                                    <p:animEffect transition="in" filter="fade">
                                      <p:cBhvr>
                                        <p:cTn id="60" dur="1000"/>
                                        <p:tgtEl>
                                          <p:spTgt spid="10">
                                            <p:graphicEl>
                                              <a:dgm id="{19BAF393-6BE7-4999-B2E3-D521B6E095CB}"/>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0">
                                            <p:graphicEl>
                                              <a:dgm id="{08F5CBB1-98CE-45F2-BA6D-8631BF205E39}"/>
                                            </p:graphicEl>
                                          </p:spTgt>
                                        </p:tgtEl>
                                        <p:attrNameLst>
                                          <p:attrName>style.visibility</p:attrName>
                                        </p:attrNameLst>
                                      </p:cBhvr>
                                      <p:to>
                                        <p:strVal val="visible"/>
                                      </p:to>
                                    </p:set>
                                    <p:animEffect transition="in" filter="fade">
                                      <p:cBhvr>
                                        <p:cTn id="63" dur="1000"/>
                                        <p:tgtEl>
                                          <p:spTgt spid="10">
                                            <p:graphicEl>
                                              <a:dgm id="{08F5CBB1-98CE-45F2-BA6D-8631BF205E3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536448" y="792480"/>
            <a:ext cx="8132064" cy="5193792"/>
          </a:xfrm>
          <a:prstGeom prst="roundRect">
            <a:avLst>
              <a:gd name="adj" fmla="val 4930"/>
            </a:avLst>
          </a:prstGeom>
          <a:solidFill>
            <a:schemeClr val="bg1">
              <a:alpha val="32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rot="10800000">
            <a:off x="928662" y="6284931"/>
            <a:ext cx="7286676" cy="1588"/>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10" name="Diagram 9"/>
          <p:cNvGraphicFramePr/>
          <p:nvPr/>
        </p:nvGraphicFramePr>
        <p:xfrm>
          <a:off x="195072" y="1233664"/>
          <a:ext cx="8278368" cy="4581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ounded Rectangle 8">
            <a:hlinkClick r:id="rId8" action="ppaction://hlinksldjump"/>
          </p:cNvPr>
          <p:cNvSpPr/>
          <p:nvPr/>
        </p:nvSpPr>
        <p:spPr>
          <a:xfrm>
            <a:off x="1928794"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مـتن</a:t>
            </a:r>
            <a:endParaRPr lang="fa-IR" dirty="0">
              <a:solidFill>
                <a:sysClr val="windowText" lastClr="000000"/>
              </a:solidFill>
              <a:cs typeface="2  Titr" pitchFamily="2" charset="-78"/>
            </a:endParaRPr>
          </a:p>
        </p:txBody>
      </p:sp>
      <p:sp>
        <p:nvSpPr>
          <p:cNvPr id="11" name="Rounded Rectangle 10">
            <a:hlinkClick r:id="rId9" action="ppaction://hlinksldjump"/>
          </p:cNvPr>
          <p:cNvSpPr/>
          <p:nvPr/>
        </p:nvSpPr>
        <p:spPr>
          <a:xfrm>
            <a:off x="785786"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فهرست</a:t>
            </a:r>
            <a:endParaRPr lang="fa-IR" dirty="0">
              <a:solidFill>
                <a:sysClr val="windowText" lastClr="000000"/>
              </a:solidFill>
              <a:cs typeface="2  Titr"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graphicEl>
                                              <a:dgm id="{D5718F4D-EFC3-4C36-8023-503D23D582D5}"/>
                                            </p:graphicEl>
                                          </p:spTgt>
                                        </p:tgtEl>
                                        <p:attrNameLst>
                                          <p:attrName>style.visibility</p:attrName>
                                        </p:attrNameLst>
                                      </p:cBhvr>
                                      <p:to>
                                        <p:strVal val="visible"/>
                                      </p:to>
                                    </p:set>
                                    <p:animEffect transition="in" filter="fade">
                                      <p:cBhvr>
                                        <p:cTn id="7" dur="1000"/>
                                        <p:tgtEl>
                                          <p:spTgt spid="10">
                                            <p:graphicEl>
                                              <a:dgm id="{D5718F4D-EFC3-4C36-8023-503D23D582D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graphicEl>
                                              <a:dgm id="{506CB5AC-4DED-4A44-98FB-F08933C9795F}"/>
                                            </p:graphicEl>
                                          </p:spTgt>
                                        </p:tgtEl>
                                        <p:attrNameLst>
                                          <p:attrName>style.visibility</p:attrName>
                                        </p:attrNameLst>
                                      </p:cBhvr>
                                      <p:to>
                                        <p:strVal val="visible"/>
                                      </p:to>
                                    </p:set>
                                    <p:animEffect transition="in" filter="fade">
                                      <p:cBhvr>
                                        <p:cTn id="12" dur="1000"/>
                                        <p:tgtEl>
                                          <p:spTgt spid="10">
                                            <p:graphicEl>
                                              <a:dgm id="{506CB5AC-4DED-4A44-98FB-F08933C9795F}"/>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
                                            <p:graphicEl>
                                              <a:dgm id="{226BC121-D0A0-4AEF-939A-E1040C17AFF8}"/>
                                            </p:graphicEl>
                                          </p:spTgt>
                                        </p:tgtEl>
                                        <p:attrNameLst>
                                          <p:attrName>style.visibility</p:attrName>
                                        </p:attrNameLst>
                                      </p:cBhvr>
                                      <p:to>
                                        <p:strVal val="visible"/>
                                      </p:to>
                                    </p:set>
                                    <p:animEffect transition="in" filter="fade">
                                      <p:cBhvr>
                                        <p:cTn id="15" dur="1000"/>
                                        <p:tgtEl>
                                          <p:spTgt spid="10">
                                            <p:graphicEl>
                                              <a:dgm id="{226BC121-D0A0-4AEF-939A-E1040C17AFF8}"/>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graphicEl>
                                              <a:dgm id="{41288DFE-BD8F-47B5-B754-20F4CCF2557C}"/>
                                            </p:graphicEl>
                                          </p:spTgt>
                                        </p:tgtEl>
                                        <p:attrNameLst>
                                          <p:attrName>style.visibility</p:attrName>
                                        </p:attrNameLst>
                                      </p:cBhvr>
                                      <p:to>
                                        <p:strVal val="visible"/>
                                      </p:to>
                                    </p:set>
                                    <p:animEffect transition="in" filter="fade">
                                      <p:cBhvr>
                                        <p:cTn id="20" dur="1000"/>
                                        <p:tgtEl>
                                          <p:spTgt spid="10">
                                            <p:graphicEl>
                                              <a:dgm id="{41288DFE-BD8F-47B5-B754-20F4CCF2557C}"/>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graphicEl>
                                              <a:dgm id="{6AD7E385-92E8-4DD5-8120-3031246EE704}"/>
                                            </p:graphicEl>
                                          </p:spTgt>
                                        </p:tgtEl>
                                        <p:attrNameLst>
                                          <p:attrName>style.visibility</p:attrName>
                                        </p:attrNameLst>
                                      </p:cBhvr>
                                      <p:to>
                                        <p:strVal val="visible"/>
                                      </p:to>
                                    </p:set>
                                    <p:animEffect transition="in" filter="fade">
                                      <p:cBhvr>
                                        <p:cTn id="23" dur="1000"/>
                                        <p:tgtEl>
                                          <p:spTgt spid="10">
                                            <p:graphicEl>
                                              <a:dgm id="{6AD7E385-92E8-4DD5-8120-3031246EE704}"/>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0">
                                            <p:graphicEl>
                                              <a:dgm id="{B474A55F-308C-4361-BD4F-28543BA31272}"/>
                                            </p:graphicEl>
                                          </p:spTgt>
                                        </p:tgtEl>
                                        <p:attrNameLst>
                                          <p:attrName>style.visibility</p:attrName>
                                        </p:attrNameLst>
                                      </p:cBhvr>
                                      <p:to>
                                        <p:strVal val="visible"/>
                                      </p:to>
                                    </p:set>
                                    <p:animEffect transition="in" filter="fade">
                                      <p:cBhvr>
                                        <p:cTn id="28" dur="1000"/>
                                        <p:tgtEl>
                                          <p:spTgt spid="10">
                                            <p:graphicEl>
                                              <a:dgm id="{B474A55F-308C-4361-BD4F-28543BA31272}"/>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0">
                                            <p:graphicEl>
                                              <a:dgm id="{7D5F848D-0ED2-476F-9613-36F735580067}"/>
                                            </p:graphicEl>
                                          </p:spTgt>
                                        </p:tgtEl>
                                        <p:attrNameLst>
                                          <p:attrName>style.visibility</p:attrName>
                                        </p:attrNameLst>
                                      </p:cBhvr>
                                      <p:to>
                                        <p:strVal val="visible"/>
                                      </p:to>
                                    </p:set>
                                    <p:animEffect transition="in" filter="fade">
                                      <p:cBhvr>
                                        <p:cTn id="31" dur="1000"/>
                                        <p:tgtEl>
                                          <p:spTgt spid="10">
                                            <p:graphicEl>
                                              <a:dgm id="{7D5F848D-0ED2-476F-9613-36F735580067}"/>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0">
                                            <p:graphicEl>
                                              <a:dgm id="{A13ACA8D-2AB1-49D4-8C8B-7E2196D89922}"/>
                                            </p:graphicEl>
                                          </p:spTgt>
                                        </p:tgtEl>
                                        <p:attrNameLst>
                                          <p:attrName>style.visibility</p:attrName>
                                        </p:attrNameLst>
                                      </p:cBhvr>
                                      <p:to>
                                        <p:strVal val="visible"/>
                                      </p:to>
                                    </p:set>
                                    <p:animEffect transition="in" filter="fade">
                                      <p:cBhvr>
                                        <p:cTn id="36" dur="1000"/>
                                        <p:tgtEl>
                                          <p:spTgt spid="10">
                                            <p:graphicEl>
                                              <a:dgm id="{A13ACA8D-2AB1-49D4-8C8B-7E2196D89922}"/>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0">
                                            <p:graphicEl>
                                              <a:dgm id="{0C6C5605-3A4D-4CC7-B921-3A9AD0338774}"/>
                                            </p:graphicEl>
                                          </p:spTgt>
                                        </p:tgtEl>
                                        <p:attrNameLst>
                                          <p:attrName>style.visibility</p:attrName>
                                        </p:attrNameLst>
                                      </p:cBhvr>
                                      <p:to>
                                        <p:strVal val="visible"/>
                                      </p:to>
                                    </p:set>
                                    <p:animEffect transition="in" filter="fade">
                                      <p:cBhvr>
                                        <p:cTn id="39" dur="1000"/>
                                        <p:tgtEl>
                                          <p:spTgt spid="10">
                                            <p:graphicEl>
                                              <a:dgm id="{0C6C5605-3A4D-4CC7-B921-3A9AD0338774}"/>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0">
                                            <p:graphicEl>
                                              <a:dgm id="{19BAF393-6BE7-4999-B2E3-D521B6E095CB}"/>
                                            </p:graphicEl>
                                          </p:spTgt>
                                        </p:tgtEl>
                                        <p:attrNameLst>
                                          <p:attrName>style.visibility</p:attrName>
                                        </p:attrNameLst>
                                      </p:cBhvr>
                                      <p:to>
                                        <p:strVal val="visible"/>
                                      </p:to>
                                    </p:set>
                                    <p:animEffect transition="in" filter="fade">
                                      <p:cBhvr>
                                        <p:cTn id="44" dur="1000"/>
                                        <p:tgtEl>
                                          <p:spTgt spid="10">
                                            <p:graphicEl>
                                              <a:dgm id="{19BAF393-6BE7-4999-B2E3-D521B6E095CB}"/>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0">
                                            <p:graphicEl>
                                              <a:dgm id="{08F5CBB1-98CE-45F2-BA6D-8631BF205E39}"/>
                                            </p:graphicEl>
                                          </p:spTgt>
                                        </p:tgtEl>
                                        <p:attrNameLst>
                                          <p:attrName>style.visibility</p:attrName>
                                        </p:attrNameLst>
                                      </p:cBhvr>
                                      <p:to>
                                        <p:strVal val="visible"/>
                                      </p:to>
                                    </p:set>
                                    <p:animEffect transition="in" filter="fade">
                                      <p:cBhvr>
                                        <p:cTn id="47" dur="1000"/>
                                        <p:tgtEl>
                                          <p:spTgt spid="10">
                                            <p:graphicEl>
                                              <a:dgm id="{08F5CBB1-98CE-45F2-BA6D-8631BF205E3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on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sp>
        <p:nvSpPr>
          <p:cNvPr id="13" name="Rounded Rectangle 12"/>
          <p:cNvSpPr/>
          <p:nvPr/>
        </p:nvSpPr>
        <p:spPr>
          <a:xfrm>
            <a:off x="536448" y="1255776"/>
            <a:ext cx="8132064" cy="4730496"/>
          </a:xfrm>
          <a:prstGeom prst="roundRect">
            <a:avLst>
              <a:gd name="adj" fmla="val 4930"/>
            </a:avLst>
          </a:prstGeom>
          <a:solidFill>
            <a:schemeClr val="bg1">
              <a:alpha val="32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rot="10800000">
            <a:off x="928662" y="6284931"/>
            <a:ext cx="7286676" cy="1588"/>
          </a:xfrm>
          <a:prstGeom prst="line">
            <a:avLst/>
          </a:prstGeom>
        </p:spPr>
        <p:style>
          <a:lnRef idx="3">
            <a:schemeClr val="accent2"/>
          </a:lnRef>
          <a:fillRef idx="0">
            <a:schemeClr val="accent2"/>
          </a:fillRef>
          <a:effectRef idx="2">
            <a:schemeClr val="accent2"/>
          </a:effectRef>
          <a:fontRef idx="minor">
            <a:schemeClr val="tx1"/>
          </a:fontRef>
        </p:style>
      </p:cxnSp>
      <p:sp>
        <p:nvSpPr>
          <p:cNvPr id="9" name="Rounded Rectangle 8"/>
          <p:cNvSpPr/>
          <p:nvPr/>
        </p:nvSpPr>
        <p:spPr>
          <a:xfrm>
            <a:off x="914400" y="780288"/>
            <a:ext cx="7388352" cy="1560576"/>
          </a:xfrm>
          <a:prstGeom prst="roundRect">
            <a:avLst>
              <a:gd name="adj" fmla="val 9402"/>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a-IR" sz="3600" dirty="0" smtClean="0">
                <a:cs typeface="B Mitra" pitchFamily="2" charset="-78"/>
              </a:rPr>
              <a:t>لیس منه نحو: </a:t>
            </a:r>
          </a:p>
          <a:p>
            <a:pPr algn="ctr"/>
            <a:r>
              <a:rPr lang="fa-IR" sz="3600" b="1" dirty="0" smtClean="0">
                <a:cs typeface="B Mitra" pitchFamily="2" charset="-78"/>
              </a:rPr>
              <a:t>«حسبنی و حسبتهما منطلقین الزیدان منطلقاً»</a:t>
            </a:r>
            <a:endParaRPr lang="en-US" sz="3600" b="1" dirty="0">
              <a:cs typeface="B Mitra" pitchFamily="2" charset="-78"/>
            </a:endParaRPr>
          </a:p>
        </p:txBody>
      </p:sp>
      <p:sp>
        <p:nvSpPr>
          <p:cNvPr id="11" name="Plaque 10"/>
          <p:cNvSpPr/>
          <p:nvPr/>
        </p:nvSpPr>
        <p:spPr>
          <a:xfrm>
            <a:off x="743712" y="2852928"/>
            <a:ext cx="7620000" cy="2487168"/>
          </a:xfrm>
          <a:prstGeom prst="plaque">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fa-IR" sz="3200" b="1" dirty="0" smtClean="0">
                <a:cs typeface="2  Badr" pitchFamily="2" charset="-78"/>
              </a:rPr>
              <a:t>و وجه کونه لیس من التنازع؛ أن العاملین لایتوجهان الی امر واحد؛ لان الاول یقتضی مفعولا مفرداً و الثانی مفعولاً مثنیً، فانتفی شرط التنازع و هو کون المتنازَع مطلوباً لکل من العاملین من حیث المعنی فینتفی التنازع ضرورةً.</a:t>
            </a:r>
            <a:endParaRPr lang="en-US" sz="3200" b="1" dirty="0">
              <a:cs typeface="2  Badr" pitchFamily="2" charset="-78"/>
            </a:endParaRPr>
          </a:p>
        </p:txBody>
      </p:sp>
      <p:sp>
        <p:nvSpPr>
          <p:cNvPr id="12" name="Rounded Rectangle 11">
            <a:hlinkClick r:id="rId3" action="ppaction://hlinksldjump"/>
          </p:cNvPr>
          <p:cNvSpPr/>
          <p:nvPr/>
        </p:nvSpPr>
        <p:spPr>
          <a:xfrm>
            <a:off x="1928794"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مـتن</a:t>
            </a:r>
            <a:endParaRPr lang="fa-IR" dirty="0">
              <a:solidFill>
                <a:sysClr val="windowText" lastClr="000000"/>
              </a:solidFill>
              <a:cs typeface="2  Titr" pitchFamily="2" charset="-78"/>
            </a:endParaRPr>
          </a:p>
        </p:txBody>
      </p:sp>
      <p:sp>
        <p:nvSpPr>
          <p:cNvPr id="14" name="Rounded Rectangle 13">
            <a:hlinkClick r:id="rId4" action="ppaction://hlinksldjump"/>
          </p:cNvPr>
          <p:cNvSpPr/>
          <p:nvPr/>
        </p:nvSpPr>
        <p:spPr>
          <a:xfrm>
            <a:off x="785786"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فهرست</a:t>
            </a:r>
            <a:endParaRPr lang="fa-IR" dirty="0">
              <a:solidFill>
                <a:sysClr val="windowText" lastClr="000000"/>
              </a:solidFill>
              <a:cs typeface="2  Titr"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iterate type="wd">
                                    <p:tmPct val="10000"/>
                                  </p:iterate>
                                  <p:childTnLst>
                                    <p:set>
                                      <p:cBhvr>
                                        <p:cTn id="11" dur="1" fill="hold">
                                          <p:stCondLst>
                                            <p:cond delay="0"/>
                                          </p:stCondLst>
                                        </p:cTn>
                                        <p:tgtEl>
                                          <p:spTgt spid="11"/>
                                        </p:tgtEl>
                                        <p:attrNameLst>
                                          <p:attrName>style.visibility</p:attrName>
                                        </p:attrNameLst>
                                      </p:cBhvr>
                                      <p:to>
                                        <p:strVal val="visible"/>
                                      </p:to>
                                    </p:set>
                                    <p:animEffect transition="in" filter="slide(fromBottom)">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0">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cxnSp>
        <p:nvCxnSpPr>
          <p:cNvPr id="8" name="Straight Connector 7"/>
          <p:cNvCxnSpPr/>
          <p:nvPr/>
        </p:nvCxnSpPr>
        <p:spPr>
          <a:xfrm rot="10800000">
            <a:off x="928662" y="6284931"/>
            <a:ext cx="7286676" cy="1588"/>
          </a:xfrm>
          <a:prstGeom prst="line">
            <a:avLst/>
          </a:prstGeom>
        </p:spPr>
        <p:style>
          <a:lnRef idx="3">
            <a:schemeClr val="accent2"/>
          </a:lnRef>
          <a:fillRef idx="0">
            <a:schemeClr val="accent2"/>
          </a:fillRef>
          <a:effectRef idx="2">
            <a:schemeClr val="accent2"/>
          </a:effectRef>
          <a:fontRef idx="minor">
            <a:schemeClr val="tx1"/>
          </a:fontRef>
        </p:style>
      </p:cxnSp>
      <p:sp>
        <p:nvSpPr>
          <p:cNvPr id="7" name="Rounded Rectangle 6">
            <a:hlinkClick r:id="" action="ppaction://hlinkshowjump?jump=lastslideviewed"/>
          </p:cNvPr>
          <p:cNvSpPr/>
          <p:nvPr/>
        </p:nvSpPr>
        <p:spPr>
          <a:xfrm>
            <a:off x="1002202"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نمودار</a:t>
            </a:r>
          </a:p>
          <a:p>
            <a:pPr algn="ctr"/>
            <a:endParaRPr lang="fa-IR" dirty="0">
              <a:solidFill>
                <a:sysClr val="windowText" lastClr="000000"/>
              </a:solidFill>
              <a:cs typeface="2  Titr" pitchFamily="2" charset="-78"/>
            </a:endParaRPr>
          </a:p>
        </p:txBody>
      </p:sp>
      <p:sp>
        <p:nvSpPr>
          <p:cNvPr id="10" name="Rounded Rectangle 9"/>
          <p:cNvSpPr/>
          <p:nvPr/>
        </p:nvSpPr>
        <p:spPr>
          <a:xfrm>
            <a:off x="682752" y="1780032"/>
            <a:ext cx="7778496" cy="4206240"/>
          </a:xfrm>
          <a:prstGeom prst="roundRect">
            <a:avLst>
              <a:gd name="adj" fmla="val 5025"/>
            </a:avLst>
          </a:prstGeom>
          <a:blipFill>
            <a:blip r:embed="rId3" cstate="print"/>
            <a:tile tx="0" ty="0" sx="100000" sy="100000" flip="none" algn="tl"/>
          </a:blipFill>
        </p:spPr>
        <p:style>
          <a:lnRef idx="2">
            <a:schemeClr val="accent4"/>
          </a:lnRef>
          <a:fillRef idx="1">
            <a:schemeClr val="lt1"/>
          </a:fillRef>
          <a:effectRef idx="0">
            <a:schemeClr val="accent4"/>
          </a:effectRef>
          <a:fontRef idx="minor">
            <a:schemeClr val="dk1"/>
          </a:fontRef>
        </p:style>
        <p:txBody>
          <a:bodyPr rtlCol="0" anchor="t"/>
          <a:lstStyle/>
          <a:p>
            <a:pPr algn="ctr"/>
            <a:r>
              <a:rPr lang="fa-IR" sz="2800" dirty="0" smtClean="0">
                <a:cs typeface="2  Badr" pitchFamily="2" charset="-78"/>
              </a:rPr>
              <a:t> </a:t>
            </a:r>
            <a:r>
              <a:rPr lang="fa-IR" sz="2800" b="1" dirty="0" smtClean="0">
                <a:cs typeface="2  Badr" pitchFamily="2" charset="-78"/>
              </a:rPr>
              <a:t>الحديقه الثالثه: </a:t>
            </a:r>
            <a:endParaRPr lang="en-US" sz="2800" dirty="0" smtClean="0">
              <a:cs typeface="2  Badr" pitchFamily="2" charset="-78"/>
            </a:endParaRPr>
          </a:p>
          <a:p>
            <a:pPr algn="just">
              <a:lnSpc>
                <a:spcPct val="120000"/>
              </a:lnSpc>
            </a:pPr>
            <a:r>
              <a:rPr lang="fa-IR" sz="2800" b="1" dirty="0" smtClean="0">
                <a:cs typeface="2  Badr" pitchFamily="2" charset="-78"/>
              </a:rPr>
              <a:t>فيما يتعلق بالافعال: </a:t>
            </a:r>
            <a:endParaRPr lang="en-US" sz="2800" dirty="0" smtClean="0">
              <a:cs typeface="2  Badr" pitchFamily="2" charset="-78"/>
            </a:endParaRPr>
          </a:p>
          <a:p>
            <a:pPr algn="just">
              <a:lnSpc>
                <a:spcPct val="120000"/>
              </a:lnSpc>
            </a:pPr>
            <a:r>
              <a:rPr lang="fa-IR" sz="2800" b="1" dirty="0" smtClean="0">
                <a:cs typeface="2  Badr" pitchFamily="2" charset="-78"/>
              </a:rPr>
              <a:t>يختص المضارع بالاعراب فيرتفع بالتجرد عن الناصب و الجازم. </a:t>
            </a:r>
            <a:endParaRPr lang="en-US" sz="2800" dirty="0" smtClean="0">
              <a:cs typeface="2  Badr" pitchFamily="2" charset="-78"/>
            </a:endParaRPr>
          </a:p>
          <a:p>
            <a:pPr algn="just">
              <a:lnSpc>
                <a:spcPct val="120000"/>
              </a:lnSpc>
            </a:pPr>
            <a:r>
              <a:rPr lang="fa-IR" sz="2800" b="1" dirty="0" smtClean="0">
                <a:cs typeface="2  Badr" pitchFamily="2" charset="-78"/>
              </a:rPr>
              <a:t>و ينصب باربعة احرف؛ «لن» و هى لتاكيد نفى المستقبل و «كى» و معناها السببية و «ان» و هى حرف مصدرى و التى بعد العلم غير ناصبة و فى ان التى بعد الظن وجهان و «اذن» و هى للجواب و الجزاء و تنصبه مُصدرةً مباشرةً مقصوداً به للاستقبال نحو «اذن اكرمك» لمن قال ازورك و يجوز الفصل بالقسم و بعد التاليه للواو و الفاء وجهان . </a:t>
            </a:r>
            <a:endParaRPr lang="en-US" sz="2800" dirty="0" smtClean="0">
              <a:cs typeface="2  Badr" pitchFamily="2" charset="-78"/>
            </a:endParaRPr>
          </a:p>
          <a:p>
            <a:pPr algn="just"/>
            <a:endParaRPr lang="en-US" sz="2800" dirty="0">
              <a:cs typeface="2  Badr" pitchFamily="2" charset="-78"/>
            </a:endParaRPr>
          </a:p>
        </p:txBody>
      </p:sp>
      <p:sp>
        <p:nvSpPr>
          <p:cNvPr id="6" name="Title 5"/>
          <p:cNvSpPr>
            <a:spLocks noGrp="1"/>
          </p:cNvSpPr>
          <p:nvPr>
            <p:ph type="title"/>
          </p:nvPr>
        </p:nvSpPr>
        <p:spPr/>
        <p:txBody>
          <a:bodyP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1"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1" animBg="1"/>
    </p:bldLst>
  </p:timing>
</p:sld>
</file>

<file path=ppt/slides/slide25.xml><?xml version="1.0" encoding="utf-8"?>
<p:sld xmlns:a="http://schemas.openxmlformats.org/drawingml/2006/main" xmlns:r="http://schemas.openxmlformats.org/officeDocument/2006/relationships" xmlns:p="http://schemas.openxmlformats.org/presentationml/2006/main" show="0">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cxnSp>
        <p:nvCxnSpPr>
          <p:cNvPr id="8" name="Straight Connector 7"/>
          <p:cNvCxnSpPr/>
          <p:nvPr/>
        </p:nvCxnSpPr>
        <p:spPr>
          <a:xfrm rot="10800000">
            <a:off x="928662" y="6284931"/>
            <a:ext cx="7286676" cy="1588"/>
          </a:xfrm>
          <a:prstGeom prst="line">
            <a:avLst/>
          </a:prstGeom>
        </p:spPr>
        <p:style>
          <a:lnRef idx="3">
            <a:schemeClr val="accent2"/>
          </a:lnRef>
          <a:fillRef idx="0">
            <a:schemeClr val="accent2"/>
          </a:fillRef>
          <a:effectRef idx="2">
            <a:schemeClr val="accent2"/>
          </a:effectRef>
          <a:fontRef idx="minor">
            <a:schemeClr val="tx1"/>
          </a:fontRef>
        </p:style>
      </p:cxnSp>
      <p:sp>
        <p:nvSpPr>
          <p:cNvPr id="7" name="Rounded Rectangle 6">
            <a:hlinkClick r:id="" action="ppaction://hlinkshowjump?jump=lastslideviewed"/>
          </p:cNvPr>
          <p:cNvSpPr/>
          <p:nvPr/>
        </p:nvSpPr>
        <p:spPr>
          <a:xfrm>
            <a:off x="1002202"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نمودار</a:t>
            </a:r>
            <a:endParaRPr lang="fa-IR" dirty="0">
              <a:solidFill>
                <a:sysClr val="windowText" lastClr="000000"/>
              </a:solidFill>
              <a:cs typeface="2  Titr" pitchFamily="2" charset="-78"/>
            </a:endParaRPr>
          </a:p>
        </p:txBody>
      </p:sp>
      <p:sp>
        <p:nvSpPr>
          <p:cNvPr id="10" name="Rounded Rectangle 9"/>
          <p:cNvSpPr/>
          <p:nvPr/>
        </p:nvSpPr>
        <p:spPr>
          <a:xfrm>
            <a:off x="682752" y="1780032"/>
            <a:ext cx="7778496" cy="4206240"/>
          </a:xfrm>
          <a:prstGeom prst="roundRect">
            <a:avLst>
              <a:gd name="adj" fmla="val 5025"/>
            </a:avLst>
          </a:prstGeom>
          <a:blipFill>
            <a:blip r:embed="rId3" cstate="print"/>
            <a:tile tx="0" ty="0" sx="100000" sy="100000" flip="none" algn="tl"/>
          </a:blipFill>
        </p:spPr>
        <p:style>
          <a:lnRef idx="2">
            <a:schemeClr val="accent4"/>
          </a:lnRef>
          <a:fillRef idx="1">
            <a:schemeClr val="lt1"/>
          </a:fillRef>
          <a:effectRef idx="0">
            <a:schemeClr val="accent4"/>
          </a:effectRef>
          <a:fontRef idx="minor">
            <a:schemeClr val="dk1"/>
          </a:fontRef>
        </p:style>
        <p:txBody>
          <a:bodyPr rtlCol="0" anchor="t"/>
          <a:lstStyle/>
          <a:p>
            <a:pPr algn="just"/>
            <a:r>
              <a:rPr lang="fa-IR" sz="2800" b="1" dirty="0" smtClean="0">
                <a:cs typeface="2  Badr" pitchFamily="2" charset="-78"/>
              </a:rPr>
              <a:t>و ينصب بان مضمرةً جوازاً بعد الحروف العاطفة له على اسم صريح نحو «للبس عباءة و تقر عينى» و بعد لام كى اذا لم يقترن بلا نحو «اسلمت لادخل الجنه» و وجوباً بعد خمسة احرف لام الجحود و هى المسبوقة بكون منفى نحو «و ما كان الله ليعذبهم» و او بمعنى الى او الا نحو «لالزمنك او تعطينى حقى» و فاء السببية و واو المعية المسبوقين بنفى او طلب نحو «زرنى فاكرمك» و نلا تاكل السمك و تشرب اللبن» و حتى بمعنى الى او كى اذا اريد به الاستقبال نحو «اسير حتى تغرب الشمس» و ناسلمت حتى ادخل الجنة» فان اردت الحال كانت حرف ابتداء</a:t>
            </a:r>
            <a:endParaRPr lang="en-US" sz="2800" b="1" dirty="0" smtClean="0">
              <a:cs typeface="2  Badr" pitchFamily="2" charset="-78"/>
            </a:endParaRPr>
          </a:p>
        </p:txBody>
      </p:sp>
      <p:sp>
        <p:nvSpPr>
          <p:cNvPr id="6" name="Title 5"/>
          <p:cNvSpPr>
            <a:spLocks noGrp="1"/>
          </p:cNvSpPr>
          <p:nvPr>
            <p:ph type="title"/>
          </p:nvPr>
        </p:nvSpPr>
        <p:spPr/>
        <p:txBody>
          <a:bodyP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0">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cxnSp>
        <p:nvCxnSpPr>
          <p:cNvPr id="8" name="Straight Connector 7"/>
          <p:cNvCxnSpPr/>
          <p:nvPr/>
        </p:nvCxnSpPr>
        <p:spPr>
          <a:xfrm rot="10800000">
            <a:off x="928662" y="6284931"/>
            <a:ext cx="7286676" cy="1588"/>
          </a:xfrm>
          <a:prstGeom prst="line">
            <a:avLst/>
          </a:prstGeom>
        </p:spPr>
        <p:style>
          <a:lnRef idx="3">
            <a:schemeClr val="accent2"/>
          </a:lnRef>
          <a:fillRef idx="0">
            <a:schemeClr val="accent2"/>
          </a:fillRef>
          <a:effectRef idx="2">
            <a:schemeClr val="accent2"/>
          </a:effectRef>
          <a:fontRef idx="minor">
            <a:schemeClr val="tx1"/>
          </a:fontRef>
        </p:style>
      </p:cxnSp>
      <p:sp>
        <p:nvSpPr>
          <p:cNvPr id="7" name="Rounded Rectangle 6">
            <a:hlinkClick r:id="" action="ppaction://hlinkshowjump?jump=lastslideviewed"/>
          </p:cNvPr>
          <p:cNvSpPr/>
          <p:nvPr/>
        </p:nvSpPr>
        <p:spPr>
          <a:xfrm>
            <a:off x="1002202"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نمودار</a:t>
            </a:r>
            <a:endParaRPr lang="fa-IR" dirty="0">
              <a:solidFill>
                <a:sysClr val="windowText" lastClr="000000"/>
              </a:solidFill>
              <a:cs typeface="2  Titr" pitchFamily="2" charset="-78"/>
            </a:endParaRPr>
          </a:p>
        </p:txBody>
      </p:sp>
      <p:sp>
        <p:nvSpPr>
          <p:cNvPr id="10" name="Rounded Rectangle 9"/>
          <p:cNvSpPr/>
          <p:nvPr/>
        </p:nvSpPr>
        <p:spPr>
          <a:xfrm>
            <a:off x="682752" y="1780032"/>
            <a:ext cx="7778496" cy="4206240"/>
          </a:xfrm>
          <a:prstGeom prst="roundRect">
            <a:avLst>
              <a:gd name="adj" fmla="val 5025"/>
            </a:avLst>
          </a:prstGeom>
          <a:blipFill>
            <a:blip r:embed="rId3" cstate="print"/>
            <a:tile tx="0" ty="0" sx="100000" sy="100000" flip="none" algn="tl"/>
          </a:blipFill>
        </p:spPr>
        <p:style>
          <a:lnRef idx="2">
            <a:schemeClr val="accent4"/>
          </a:lnRef>
          <a:fillRef idx="1">
            <a:schemeClr val="lt1"/>
          </a:fillRef>
          <a:effectRef idx="0">
            <a:schemeClr val="accent4"/>
          </a:effectRef>
          <a:fontRef idx="minor">
            <a:schemeClr val="dk1"/>
          </a:fontRef>
        </p:style>
        <p:txBody>
          <a:bodyPr rtlCol="0" anchor="t"/>
          <a:lstStyle/>
          <a:p>
            <a:pPr algn="just">
              <a:lnSpc>
                <a:spcPct val="150000"/>
              </a:lnSpc>
            </a:pPr>
            <a:r>
              <a:rPr lang="fa-IR" sz="2800" b="1" dirty="0" smtClean="0">
                <a:cs typeface="2  Badr" pitchFamily="2" charset="-78"/>
              </a:rPr>
              <a:t>فصل: الجوازم نوعان فالاول ما يجزم فعلا واحدا و هو اربعه احرف اللام و لا الطلبيتان نحو ليقم زيد و لا تشرك بالله و لم و لما يشتركان فى النفى و القلب الى الماضى و يختص لم بمصاحبه اداه الشرط نحو ان لم تقم اقم و بجواز انقطاع نفيها نحو لم يكن ثم كان و يختص لما بجواز حذف مجزومها نحو قاربت المدينه و لما و بكونه متوقعا غالبا كقولك لما يركب الامير للمتوقع ركوبه</a:t>
            </a:r>
            <a:endParaRPr lang="en-US" sz="2800" b="1" dirty="0" smtClean="0">
              <a:cs typeface="2  Badr" pitchFamily="2" charset="-78"/>
            </a:endParaRPr>
          </a:p>
        </p:txBody>
      </p:sp>
      <p:sp>
        <p:nvSpPr>
          <p:cNvPr id="6" name="Title 5"/>
          <p:cNvSpPr>
            <a:spLocks noGrp="1"/>
          </p:cNvSpPr>
          <p:nvPr>
            <p:ph type="title"/>
          </p:nvPr>
        </p:nvSpPr>
        <p:spPr/>
        <p:txBody>
          <a:bodyP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0">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cxnSp>
        <p:nvCxnSpPr>
          <p:cNvPr id="8" name="Straight Connector 7"/>
          <p:cNvCxnSpPr/>
          <p:nvPr/>
        </p:nvCxnSpPr>
        <p:spPr>
          <a:xfrm rot="10800000">
            <a:off x="928662" y="6284931"/>
            <a:ext cx="7286676" cy="1588"/>
          </a:xfrm>
          <a:prstGeom prst="line">
            <a:avLst/>
          </a:prstGeom>
        </p:spPr>
        <p:style>
          <a:lnRef idx="3">
            <a:schemeClr val="accent2"/>
          </a:lnRef>
          <a:fillRef idx="0">
            <a:schemeClr val="accent2"/>
          </a:fillRef>
          <a:effectRef idx="2">
            <a:schemeClr val="accent2"/>
          </a:effectRef>
          <a:fontRef idx="minor">
            <a:schemeClr val="tx1"/>
          </a:fontRef>
        </p:style>
      </p:cxnSp>
      <p:sp>
        <p:nvSpPr>
          <p:cNvPr id="7" name="Rounded Rectangle 6">
            <a:hlinkClick r:id="" action="ppaction://hlinkshowjump?jump=lastslideviewed"/>
          </p:cNvPr>
          <p:cNvSpPr/>
          <p:nvPr/>
        </p:nvSpPr>
        <p:spPr>
          <a:xfrm>
            <a:off x="1002202"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نمودار</a:t>
            </a:r>
            <a:endParaRPr lang="fa-IR" dirty="0">
              <a:solidFill>
                <a:sysClr val="windowText" lastClr="000000"/>
              </a:solidFill>
              <a:cs typeface="2  Titr" pitchFamily="2" charset="-78"/>
            </a:endParaRPr>
          </a:p>
        </p:txBody>
      </p:sp>
      <p:sp>
        <p:nvSpPr>
          <p:cNvPr id="10" name="Rounded Rectangle 9"/>
          <p:cNvSpPr/>
          <p:nvPr/>
        </p:nvSpPr>
        <p:spPr>
          <a:xfrm>
            <a:off x="682752" y="1780032"/>
            <a:ext cx="7778496" cy="4206240"/>
          </a:xfrm>
          <a:prstGeom prst="roundRect">
            <a:avLst>
              <a:gd name="adj" fmla="val 5025"/>
            </a:avLst>
          </a:prstGeom>
          <a:blipFill>
            <a:blip r:embed="rId3" cstate="print"/>
            <a:tile tx="0" ty="0" sx="100000" sy="100000" flip="none" algn="tl"/>
          </a:blipFill>
        </p:spPr>
        <p:style>
          <a:lnRef idx="2">
            <a:schemeClr val="accent4"/>
          </a:lnRef>
          <a:fillRef idx="1">
            <a:schemeClr val="lt1"/>
          </a:fillRef>
          <a:effectRef idx="0">
            <a:schemeClr val="accent4"/>
          </a:effectRef>
          <a:fontRef idx="minor">
            <a:schemeClr val="dk1"/>
          </a:fontRef>
        </p:style>
        <p:txBody>
          <a:bodyPr rtlCol="0" anchor="t"/>
          <a:lstStyle/>
          <a:p>
            <a:pPr algn="just">
              <a:lnSpc>
                <a:spcPct val="120000"/>
              </a:lnSpc>
            </a:pPr>
            <a:r>
              <a:rPr lang="fa-IR" sz="2800" b="1" dirty="0" smtClean="0">
                <a:cs typeface="2  Badr" pitchFamily="2" charset="-78"/>
              </a:rPr>
              <a:t>الثانى ما يجزم فعلين و هو ان و اذما و من و ما و متى و اى و ايان و اين و انى و حيثما و مهما فالاولان حرفان و البواقى اسماء على الاشهر و كل واحد منها يقتضى شرطاً و جزاءً ماضيين او مضارعين او مختلفين فان كانا مضارعين او الاول فالجزم و ان كان الثانى وحده فوجهان و كل جزاء يمتنع جعله شرطاً فالفاء لازمة له كان يكون جمله اسميه او انشائيه او فعلا جامدا او ماضيا مقرونا بقد نحو ان تقم فانا اقوم او فاكرمنى او فعسى ان اقوم او فقد قمت.</a:t>
            </a:r>
            <a:endParaRPr lang="en-US" sz="2800" b="1" dirty="0" smtClean="0">
              <a:cs typeface="2  Badr" pitchFamily="2" charset="-78"/>
            </a:endParaRPr>
          </a:p>
        </p:txBody>
      </p:sp>
      <p:sp>
        <p:nvSpPr>
          <p:cNvPr id="11" name="Title 10"/>
          <p:cNvSpPr>
            <a:spLocks noGrp="1"/>
          </p:cNvSpPr>
          <p:nvPr>
            <p:ph type="title"/>
          </p:nvPr>
        </p:nvSpPr>
        <p:spPr/>
        <p:txBody>
          <a:bodyP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0">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cxnSp>
        <p:nvCxnSpPr>
          <p:cNvPr id="8" name="Straight Connector 7"/>
          <p:cNvCxnSpPr/>
          <p:nvPr/>
        </p:nvCxnSpPr>
        <p:spPr>
          <a:xfrm rot="10800000">
            <a:off x="928662" y="6284931"/>
            <a:ext cx="7286676" cy="1588"/>
          </a:xfrm>
          <a:prstGeom prst="line">
            <a:avLst/>
          </a:prstGeom>
        </p:spPr>
        <p:style>
          <a:lnRef idx="3">
            <a:schemeClr val="accent2"/>
          </a:lnRef>
          <a:fillRef idx="0">
            <a:schemeClr val="accent2"/>
          </a:fillRef>
          <a:effectRef idx="2">
            <a:schemeClr val="accent2"/>
          </a:effectRef>
          <a:fontRef idx="minor">
            <a:schemeClr val="tx1"/>
          </a:fontRef>
        </p:style>
      </p:cxnSp>
      <p:sp>
        <p:nvSpPr>
          <p:cNvPr id="7" name="Rounded Rectangle 6">
            <a:hlinkClick r:id="" action="ppaction://hlinkshowjump?jump=lastslideviewed"/>
          </p:cNvPr>
          <p:cNvSpPr/>
          <p:nvPr/>
        </p:nvSpPr>
        <p:spPr>
          <a:xfrm>
            <a:off x="1002202"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نمودار</a:t>
            </a:r>
            <a:endParaRPr lang="fa-IR" dirty="0">
              <a:solidFill>
                <a:sysClr val="windowText" lastClr="000000"/>
              </a:solidFill>
              <a:cs typeface="2  Titr" pitchFamily="2" charset="-78"/>
            </a:endParaRPr>
          </a:p>
        </p:txBody>
      </p:sp>
      <p:sp>
        <p:nvSpPr>
          <p:cNvPr id="10" name="Rounded Rectangle 9"/>
          <p:cNvSpPr/>
          <p:nvPr/>
        </p:nvSpPr>
        <p:spPr>
          <a:xfrm>
            <a:off x="682752" y="1780032"/>
            <a:ext cx="7778496" cy="4206240"/>
          </a:xfrm>
          <a:prstGeom prst="roundRect">
            <a:avLst>
              <a:gd name="adj" fmla="val 5025"/>
            </a:avLst>
          </a:prstGeom>
          <a:blipFill>
            <a:blip r:embed="rId3" cstate="print"/>
            <a:tile tx="0" ty="0" sx="100000" sy="100000" flip="none" algn="tl"/>
          </a:blipFill>
        </p:spPr>
        <p:style>
          <a:lnRef idx="2">
            <a:schemeClr val="accent4"/>
          </a:lnRef>
          <a:fillRef idx="1">
            <a:schemeClr val="lt1"/>
          </a:fillRef>
          <a:effectRef idx="0">
            <a:schemeClr val="accent4"/>
          </a:effectRef>
          <a:fontRef idx="minor">
            <a:schemeClr val="dk1"/>
          </a:fontRef>
        </p:style>
        <p:txBody>
          <a:bodyPr rtlCol="0" anchor="t"/>
          <a:lstStyle/>
          <a:p>
            <a:pPr algn="just">
              <a:lnSpc>
                <a:spcPct val="120000"/>
              </a:lnSpc>
            </a:pPr>
            <a:r>
              <a:rPr lang="fa-IR" sz="2800" b="1" dirty="0" smtClean="0">
                <a:cs typeface="2  Badr" pitchFamily="2" charset="-78"/>
              </a:rPr>
              <a:t>مسالة: و ينجزم بعد الطلب بان مقدره مع قصد السببية نحو زرنى اكرمك و لا تكفر تدخل الجنة و من ثم امتنع لا تكفر تدخل النار بالجزم لفساد المعنى.</a:t>
            </a:r>
            <a:endParaRPr lang="en-US" sz="2800" b="1" dirty="0" smtClean="0">
              <a:cs typeface="2  Badr" pitchFamily="2" charset="-78"/>
            </a:endParaRPr>
          </a:p>
        </p:txBody>
      </p:sp>
      <p:sp>
        <p:nvSpPr>
          <p:cNvPr id="9" name="Title 8"/>
          <p:cNvSpPr>
            <a:spLocks noGrp="1"/>
          </p:cNvSpPr>
          <p:nvPr>
            <p:ph type="title"/>
          </p:nvPr>
        </p:nvSpPr>
        <p:spPr/>
        <p:txBody>
          <a:bodyP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0">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cxnSp>
        <p:nvCxnSpPr>
          <p:cNvPr id="8" name="Straight Connector 7"/>
          <p:cNvCxnSpPr/>
          <p:nvPr/>
        </p:nvCxnSpPr>
        <p:spPr>
          <a:xfrm rot="10800000">
            <a:off x="928662" y="6284931"/>
            <a:ext cx="7286676" cy="1588"/>
          </a:xfrm>
          <a:prstGeom prst="line">
            <a:avLst/>
          </a:prstGeom>
        </p:spPr>
        <p:style>
          <a:lnRef idx="3">
            <a:schemeClr val="accent2"/>
          </a:lnRef>
          <a:fillRef idx="0">
            <a:schemeClr val="accent2"/>
          </a:fillRef>
          <a:effectRef idx="2">
            <a:schemeClr val="accent2"/>
          </a:effectRef>
          <a:fontRef idx="minor">
            <a:schemeClr val="tx1"/>
          </a:fontRef>
        </p:style>
      </p:cxnSp>
      <p:sp>
        <p:nvSpPr>
          <p:cNvPr id="7" name="Rounded Rectangle 6">
            <a:hlinkClick r:id="" action="ppaction://hlinkshowjump?jump=lastslideviewed"/>
          </p:cNvPr>
          <p:cNvSpPr/>
          <p:nvPr/>
        </p:nvSpPr>
        <p:spPr>
          <a:xfrm>
            <a:off x="1002202"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نمودار</a:t>
            </a:r>
            <a:endParaRPr lang="fa-IR" dirty="0">
              <a:solidFill>
                <a:sysClr val="windowText" lastClr="000000"/>
              </a:solidFill>
              <a:cs typeface="2  Titr" pitchFamily="2" charset="-78"/>
            </a:endParaRPr>
          </a:p>
        </p:txBody>
      </p:sp>
      <p:sp>
        <p:nvSpPr>
          <p:cNvPr id="10" name="Rounded Rectangle 9"/>
          <p:cNvSpPr/>
          <p:nvPr/>
        </p:nvSpPr>
        <p:spPr>
          <a:xfrm>
            <a:off x="682752" y="1780032"/>
            <a:ext cx="7778496" cy="4206240"/>
          </a:xfrm>
          <a:prstGeom prst="roundRect">
            <a:avLst>
              <a:gd name="adj" fmla="val 5025"/>
            </a:avLst>
          </a:prstGeom>
          <a:blipFill>
            <a:blip r:embed="rId3" cstate="print"/>
            <a:tile tx="0" ty="0" sx="100000" sy="100000" flip="none" algn="tl"/>
          </a:blipFill>
        </p:spPr>
        <p:style>
          <a:lnRef idx="2">
            <a:schemeClr val="accent4"/>
          </a:lnRef>
          <a:fillRef idx="1">
            <a:schemeClr val="lt1"/>
          </a:fillRef>
          <a:effectRef idx="0">
            <a:schemeClr val="accent4"/>
          </a:effectRef>
          <a:fontRef idx="minor">
            <a:schemeClr val="dk1"/>
          </a:fontRef>
        </p:style>
        <p:txBody>
          <a:bodyPr rtlCol="0" anchor="t"/>
          <a:lstStyle/>
          <a:p>
            <a:pPr algn="just">
              <a:lnSpc>
                <a:spcPct val="120000"/>
              </a:lnSpc>
            </a:pPr>
            <a:r>
              <a:rPr lang="fa-IR" sz="2800" b="1" dirty="0" smtClean="0">
                <a:cs typeface="2  Badr" pitchFamily="2" charset="-78"/>
              </a:rPr>
              <a:t>فصل: فى افعال المدح و الذم </a:t>
            </a:r>
          </a:p>
          <a:p>
            <a:pPr algn="just">
              <a:lnSpc>
                <a:spcPct val="120000"/>
              </a:lnSpc>
            </a:pPr>
            <a:r>
              <a:rPr lang="fa-IR" sz="2800" b="1" dirty="0" smtClean="0">
                <a:cs typeface="2  Badr" pitchFamily="2" charset="-78"/>
              </a:rPr>
              <a:t>افعال وضعت لانشاء مدح او ذمّ فمنها نعم و بئس و ساء و كل منها يرفع فاعلاً معرفاً باللام او مضافاً الى معرف بها او ضميراً مستتراً مفسراً بتمييز ثم يذكر المخصوص مطابقاً للفاعل و يجعل مبتداً مقدم الخبر او خبرا محذوف المبتدا نحو نعم المرأة هند و بئس نساء الرجل الهندات و ساء رجلاً زيد و منها حب و لاحب و هما كنعم و بئس و الفاعل ذا مطلقاً و بعده المخصوص و لك ان تاتى قبله او بعده بتمييز او حال على وفقه نحو حبذا الزيدان و حبذا زيد راكبا و حبذا امراه هند.</a:t>
            </a:r>
            <a:endParaRPr lang="en-US" sz="2800" b="1" dirty="0" smtClean="0">
              <a:cs typeface="2  Badr" pitchFamily="2" charset="-78"/>
            </a:endParaRPr>
          </a:p>
        </p:txBody>
      </p:sp>
      <p:sp>
        <p:nvSpPr>
          <p:cNvPr id="6" name="Title 5"/>
          <p:cNvSpPr>
            <a:spLocks noGrp="1"/>
          </p:cNvSpPr>
          <p:nvPr>
            <p:ph type="title"/>
          </p:nvPr>
        </p:nvSpPr>
        <p:spPr/>
        <p:txBody>
          <a:bodyP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sp>
        <p:nvSpPr>
          <p:cNvPr id="10" name="Rounded Rectangle 9"/>
          <p:cNvSpPr/>
          <p:nvPr/>
        </p:nvSpPr>
        <p:spPr>
          <a:xfrm>
            <a:off x="536448" y="792480"/>
            <a:ext cx="8132064" cy="5193792"/>
          </a:xfrm>
          <a:prstGeom prst="roundRect">
            <a:avLst>
              <a:gd name="adj" fmla="val 4930"/>
            </a:avLst>
          </a:prstGeom>
          <a:solidFill>
            <a:schemeClr val="bg1">
              <a:alpha val="32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Diagram 5"/>
          <p:cNvGraphicFramePr/>
          <p:nvPr/>
        </p:nvGraphicFramePr>
        <p:xfrm>
          <a:off x="304800" y="1076580"/>
          <a:ext cx="8149430" cy="47511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8" name="Straight Connector 7"/>
          <p:cNvCxnSpPr/>
          <p:nvPr/>
        </p:nvCxnSpPr>
        <p:spPr>
          <a:xfrm rot="10800000">
            <a:off x="928662" y="6284931"/>
            <a:ext cx="7286676" cy="1588"/>
          </a:xfrm>
          <a:prstGeom prst="line">
            <a:avLst/>
          </a:prstGeom>
        </p:spPr>
        <p:style>
          <a:lnRef idx="3">
            <a:schemeClr val="accent2"/>
          </a:lnRef>
          <a:fillRef idx="0">
            <a:schemeClr val="accent2"/>
          </a:fillRef>
          <a:effectRef idx="2">
            <a:schemeClr val="accent2"/>
          </a:effectRef>
          <a:fontRef idx="minor">
            <a:schemeClr val="tx1"/>
          </a:fontRef>
        </p:style>
      </p:cxnSp>
      <p:sp>
        <p:nvSpPr>
          <p:cNvPr id="13" name="Rounded Rectangle 12">
            <a:hlinkClick r:id="rId8" action="ppaction://hlinksldjump"/>
          </p:cNvPr>
          <p:cNvSpPr/>
          <p:nvPr/>
        </p:nvSpPr>
        <p:spPr>
          <a:xfrm>
            <a:off x="785786"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فهرست</a:t>
            </a:r>
            <a:endParaRPr lang="fa-IR" dirty="0">
              <a:solidFill>
                <a:sysClr val="windowText" lastClr="000000"/>
              </a:solidFill>
              <a:cs typeface="2  Titr" pitchFamily="2" charset="-78"/>
            </a:endParaRPr>
          </a:p>
        </p:txBody>
      </p:sp>
      <p:sp>
        <p:nvSpPr>
          <p:cNvPr id="7" name="Rounded Rectangle 6">
            <a:hlinkClick r:id="rId9" action="ppaction://hlinksldjump"/>
          </p:cNvPr>
          <p:cNvSpPr/>
          <p:nvPr/>
        </p:nvSpPr>
        <p:spPr>
          <a:xfrm>
            <a:off x="1928794"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مـتن</a:t>
            </a:r>
            <a:endParaRPr lang="fa-IR" dirty="0">
              <a:solidFill>
                <a:sysClr val="windowText" lastClr="000000"/>
              </a:solidFill>
              <a:cs typeface="2  Titr"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6">
                                            <p:graphicEl>
                                              <a:dgm id="{D5718F4D-EFC3-4C36-8023-503D23D582D5}"/>
                                            </p:graphicEl>
                                          </p:spTgt>
                                        </p:tgtEl>
                                        <p:attrNameLst>
                                          <p:attrName>style.visibility</p:attrName>
                                        </p:attrNameLst>
                                      </p:cBhvr>
                                      <p:to>
                                        <p:strVal val="visible"/>
                                      </p:to>
                                    </p:set>
                                    <p:animEffect transition="in" filter="fade">
                                      <p:cBhvr>
                                        <p:cTn id="17" dur="1000"/>
                                        <p:tgtEl>
                                          <p:spTgt spid="6">
                                            <p:graphicEl>
                                              <a:dgm id="{D5718F4D-EFC3-4C36-8023-503D23D582D5}"/>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graphicEl>
                                              <a:dgm id="{4DCD03AE-824D-4D5C-B330-0E1AF2B3034C}"/>
                                            </p:graphicEl>
                                          </p:spTgt>
                                        </p:tgtEl>
                                        <p:attrNameLst>
                                          <p:attrName>style.visibility</p:attrName>
                                        </p:attrNameLst>
                                      </p:cBhvr>
                                      <p:to>
                                        <p:strVal val="visible"/>
                                      </p:to>
                                    </p:set>
                                    <p:animEffect transition="in" filter="fade">
                                      <p:cBhvr>
                                        <p:cTn id="22" dur="1000"/>
                                        <p:tgtEl>
                                          <p:spTgt spid="6">
                                            <p:graphicEl>
                                              <a:dgm id="{4DCD03AE-824D-4D5C-B330-0E1AF2B3034C}"/>
                                            </p:graphic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graphicEl>
                                              <a:dgm id="{B0A1D637-F6C2-42AC-8E79-87BED8DED15F}"/>
                                            </p:graphicEl>
                                          </p:spTgt>
                                        </p:tgtEl>
                                        <p:attrNameLst>
                                          <p:attrName>style.visibility</p:attrName>
                                        </p:attrNameLst>
                                      </p:cBhvr>
                                      <p:to>
                                        <p:strVal val="visible"/>
                                      </p:to>
                                    </p:set>
                                    <p:animEffect transition="in" filter="fade">
                                      <p:cBhvr>
                                        <p:cTn id="25" dur="1000"/>
                                        <p:tgtEl>
                                          <p:spTgt spid="6">
                                            <p:graphicEl>
                                              <a:dgm id="{B0A1D637-F6C2-42AC-8E79-87BED8DED15F}"/>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
                                            <p:graphicEl>
                                              <a:dgm id="{4A10E6C5-E453-46E5-A55D-AE5166A79734}"/>
                                            </p:graphicEl>
                                          </p:spTgt>
                                        </p:tgtEl>
                                        <p:attrNameLst>
                                          <p:attrName>style.visibility</p:attrName>
                                        </p:attrNameLst>
                                      </p:cBhvr>
                                      <p:to>
                                        <p:strVal val="visible"/>
                                      </p:to>
                                    </p:set>
                                    <p:animEffect transition="in" filter="fade">
                                      <p:cBhvr>
                                        <p:cTn id="30" dur="1000"/>
                                        <p:tgtEl>
                                          <p:spTgt spid="6">
                                            <p:graphicEl>
                                              <a:dgm id="{4A10E6C5-E453-46E5-A55D-AE5166A79734}"/>
                                            </p:graphic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6">
                                            <p:graphicEl>
                                              <a:dgm id="{DAA1E2A7-6671-45BB-A3B4-F833A3F56770}"/>
                                            </p:graphicEl>
                                          </p:spTgt>
                                        </p:tgtEl>
                                        <p:attrNameLst>
                                          <p:attrName>style.visibility</p:attrName>
                                        </p:attrNameLst>
                                      </p:cBhvr>
                                      <p:to>
                                        <p:strVal val="visible"/>
                                      </p:to>
                                    </p:set>
                                    <p:animEffect transition="in" filter="fade">
                                      <p:cBhvr>
                                        <p:cTn id="33" dur="1000"/>
                                        <p:tgtEl>
                                          <p:spTgt spid="6">
                                            <p:graphicEl>
                                              <a:dgm id="{DAA1E2A7-6671-45BB-A3B4-F833A3F56770}"/>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6">
                                            <p:graphicEl>
                                              <a:dgm id="{BC74FC59-5ACE-400A-9FA3-60F7754B99AD}"/>
                                            </p:graphicEl>
                                          </p:spTgt>
                                        </p:tgtEl>
                                        <p:attrNameLst>
                                          <p:attrName>style.visibility</p:attrName>
                                        </p:attrNameLst>
                                      </p:cBhvr>
                                      <p:to>
                                        <p:strVal val="visible"/>
                                      </p:to>
                                    </p:set>
                                    <p:animEffect transition="in" filter="fade">
                                      <p:cBhvr>
                                        <p:cTn id="38" dur="1000"/>
                                        <p:tgtEl>
                                          <p:spTgt spid="6">
                                            <p:graphicEl>
                                              <a:dgm id="{BC74FC59-5ACE-400A-9FA3-60F7754B99AD}"/>
                                            </p:graphic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6">
                                            <p:graphicEl>
                                              <a:dgm id="{01E4A0DB-2A2F-41CD-A5A8-7E4A47121A78}"/>
                                            </p:graphicEl>
                                          </p:spTgt>
                                        </p:tgtEl>
                                        <p:attrNameLst>
                                          <p:attrName>style.visibility</p:attrName>
                                        </p:attrNameLst>
                                      </p:cBhvr>
                                      <p:to>
                                        <p:strVal val="visible"/>
                                      </p:to>
                                    </p:set>
                                    <p:animEffect transition="in" filter="fade">
                                      <p:cBhvr>
                                        <p:cTn id="41" dur="1000"/>
                                        <p:tgtEl>
                                          <p:spTgt spid="6">
                                            <p:graphicEl>
                                              <a:dgm id="{01E4A0DB-2A2F-41CD-A5A8-7E4A47121A78}"/>
                                            </p:graphic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6">
                                            <p:graphicEl>
                                              <a:dgm id="{48A181B6-A7C1-4043-86F1-2450BD1B9338}"/>
                                            </p:graphicEl>
                                          </p:spTgt>
                                        </p:tgtEl>
                                        <p:attrNameLst>
                                          <p:attrName>style.visibility</p:attrName>
                                        </p:attrNameLst>
                                      </p:cBhvr>
                                      <p:to>
                                        <p:strVal val="visible"/>
                                      </p:to>
                                    </p:set>
                                    <p:animEffect transition="in" filter="fade">
                                      <p:cBhvr>
                                        <p:cTn id="46" dur="1000"/>
                                        <p:tgtEl>
                                          <p:spTgt spid="6">
                                            <p:graphicEl>
                                              <a:dgm id="{48A181B6-A7C1-4043-86F1-2450BD1B9338}"/>
                                            </p:graphic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6">
                                            <p:graphicEl>
                                              <a:dgm id="{32565958-9C4F-4CA9-8415-257807931CDC}"/>
                                            </p:graphicEl>
                                          </p:spTgt>
                                        </p:tgtEl>
                                        <p:attrNameLst>
                                          <p:attrName>style.visibility</p:attrName>
                                        </p:attrNameLst>
                                      </p:cBhvr>
                                      <p:to>
                                        <p:strVal val="visible"/>
                                      </p:to>
                                    </p:set>
                                    <p:animEffect transition="in" filter="fade">
                                      <p:cBhvr>
                                        <p:cTn id="49" dur="1000"/>
                                        <p:tgtEl>
                                          <p:spTgt spid="6">
                                            <p:graphicEl>
                                              <a:dgm id="{32565958-9C4F-4CA9-8415-257807931CDC}"/>
                                            </p:graphic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6">
                                            <p:graphicEl>
                                              <a:dgm id="{C953AA5D-85C3-44BB-B430-D48DF78ADF29}"/>
                                            </p:graphicEl>
                                          </p:spTgt>
                                        </p:tgtEl>
                                        <p:attrNameLst>
                                          <p:attrName>style.visibility</p:attrName>
                                        </p:attrNameLst>
                                      </p:cBhvr>
                                      <p:to>
                                        <p:strVal val="visible"/>
                                      </p:to>
                                    </p:set>
                                    <p:animEffect transition="in" filter="fade">
                                      <p:cBhvr>
                                        <p:cTn id="54" dur="1000"/>
                                        <p:tgtEl>
                                          <p:spTgt spid="6">
                                            <p:graphicEl>
                                              <a:dgm id="{C953AA5D-85C3-44BB-B430-D48DF78ADF29}"/>
                                            </p:graphicEl>
                                          </p:spTgt>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6">
                                            <p:graphicEl>
                                              <a:dgm id="{23AE205F-0A4B-4CFE-9361-AF9507AD4A27}"/>
                                            </p:graphicEl>
                                          </p:spTgt>
                                        </p:tgtEl>
                                        <p:attrNameLst>
                                          <p:attrName>style.visibility</p:attrName>
                                        </p:attrNameLst>
                                      </p:cBhvr>
                                      <p:to>
                                        <p:strVal val="visible"/>
                                      </p:to>
                                    </p:set>
                                    <p:animEffect transition="in" filter="fade">
                                      <p:cBhvr>
                                        <p:cTn id="57" dur="1000"/>
                                        <p:tgtEl>
                                          <p:spTgt spid="6">
                                            <p:graphicEl>
                                              <a:dgm id="{23AE205F-0A4B-4CFE-9361-AF9507AD4A2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P spid="13" grpId="0" animBg="1"/>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0">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cxnSp>
        <p:nvCxnSpPr>
          <p:cNvPr id="8" name="Straight Connector 7"/>
          <p:cNvCxnSpPr/>
          <p:nvPr/>
        </p:nvCxnSpPr>
        <p:spPr>
          <a:xfrm rot="10800000">
            <a:off x="928662" y="6284931"/>
            <a:ext cx="7286676" cy="1588"/>
          </a:xfrm>
          <a:prstGeom prst="line">
            <a:avLst/>
          </a:prstGeom>
        </p:spPr>
        <p:style>
          <a:lnRef idx="3">
            <a:schemeClr val="accent2"/>
          </a:lnRef>
          <a:fillRef idx="0">
            <a:schemeClr val="accent2"/>
          </a:fillRef>
          <a:effectRef idx="2">
            <a:schemeClr val="accent2"/>
          </a:effectRef>
          <a:fontRef idx="minor">
            <a:schemeClr val="tx1"/>
          </a:fontRef>
        </p:style>
      </p:cxnSp>
      <p:sp>
        <p:nvSpPr>
          <p:cNvPr id="7" name="Rounded Rectangle 6">
            <a:hlinkClick r:id="" action="ppaction://hlinkshowjump?jump=lastslideviewed"/>
          </p:cNvPr>
          <p:cNvSpPr/>
          <p:nvPr/>
        </p:nvSpPr>
        <p:spPr>
          <a:xfrm>
            <a:off x="1002202"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نمودار</a:t>
            </a:r>
            <a:endParaRPr lang="fa-IR" dirty="0">
              <a:solidFill>
                <a:sysClr val="windowText" lastClr="000000"/>
              </a:solidFill>
              <a:cs typeface="2  Titr" pitchFamily="2" charset="-78"/>
            </a:endParaRPr>
          </a:p>
        </p:txBody>
      </p:sp>
      <p:sp>
        <p:nvSpPr>
          <p:cNvPr id="10" name="Rounded Rectangle 9"/>
          <p:cNvSpPr/>
          <p:nvPr/>
        </p:nvSpPr>
        <p:spPr>
          <a:xfrm>
            <a:off x="682752" y="1780032"/>
            <a:ext cx="7778496" cy="4206240"/>
          </a:xfrm>
          <a:prstGeom prst="roundRect">
            <a:avLst>
              <a:gd name="adj" fmla="val 5025"/>
            </a:avLst>
          </a:prstGeom>
          <a:blipFill>
            <a:blip r:embed="rId3" cstate="print"/>
            <a:tile tx="0" ty="0" sx="100000" sy="100000" flip="none" algn="tl"/>
          </a:blipFill>
        </p:spPr>
        <p:style>
          <a:lnRef idx="2">
            <a:schemeClr val="accent4"/>
          </a:lnRef>
          <a:fillRef idx="1">
            <a:schemeClr val="lt1"/>
          </a:fillRef>
          <a:effectRef idx="0">
            <a:schemeClr val="accent4"/>
          </a:effectRef>
          <a:fontRef idx="minor">
            <a:schemeClr val="dk1"/>
          </a:fontRef>
        </p:style>
        <p:txBody>
          <a:bodyPr rtlCol="0" anchor="t"/>
          <a:lstStyle/>
          <a:p>
            <a:pPr algn="just">
              <a:lnSpc>
                <a:spcPct val="120000"/>
              </a:lnSpc>
            </a:pPr>
            <a:r>
              <a:rPr lang="fa-IR" sz="2800" b="1" dirty="0" smtClean="0">
                <a:cs typeface="2  Badr" pitchFamily="2" charset="-78"/>
              </a:rPr>
              <a:t>فصل: فعلا التعجب </a:t>
            </a:r>
          </a:p>
          <a:p>
            <a:pPr algn="just">
              <a:lnSpc>
                <a:spcPct val="120000"/>
              </a:lnSpc>
            </a:pPr>
            <a:r>
              <a:rPr lang="fa-IR" sz="2800" b="1" dirty="0" smtClean="0">
                <a:cs typeface="2  Badr" pitchFamily="2" charset="-78"/>
              </a:rPr>
              <a:t>فعلان وضعا لانشاء التعجب و هما «ما افعله» و «افعل به» و لا يبنيان الا مما يبنى منه اسم التفضيل و يتوصل الى الفاقد بـ«اشد» و «اشدد به» و لا يتصرف فيهما و ما مبتدا اتفاقا و هل هى بمعنى شىء و ما بعدها خبرها او موصولة و ما بعدها صلتها و الخبر محذوف خلاف و ما بعد الباء فاعل عند سيبويه و هى زايدة و مفعول عند الاخفش و هى للتعدية او زائدة.</a:t>
            </a:r>
            <a:endParaRPr lang="en-US" sz="2800" b="1" dirty="0" smtClean="0">
              <a:cs typeface="2  Badr" pitchFamily="2" charset="-78"/>
            </a:endParaRPr>
          </a:p>
          <a:p>
            <a:pPr algn="just">
              <a:lnSpc>
                <a:spcPct val="120000"/>
              </a:lnSpc>
            </a:pPr>
            <a:endParaRPr lang="en-US" sz="2800" b="1" dirty="0" smtClean="0">
              <a:cs typeface="2  Badr" pitchFamily="2" charset="-78"/>
            </a:endParaRPr>
          </a:p>
        </p:txBody>
      </p:sp>
      <p:sp>
        <p:nvSpPr>
          <p:cNvPr id="6" name="Title 5"/>
          <p:cNvSpPr>
            <a:spLocks noGrp="1"/>
          </p:cNvSpPr>
          <p:nvPr>
            <p:ph type="title"/>
          </p:nvPr>
        </p:nvSpPr>
        <p:spPr/>
        <p:txBody>
          <a:bodyP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0">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cxnSp>
        <p:nvCxnSpPr>
          <p:cNvPr id="8" name="Straight Connector 7"/>
          <p:cNvCxnSpPr/>
          <p:nvPr/>
        </p:nvCxnSpPr>
        <p:spPr>
          <a:xfrm rot="10800000">
            <a:off x="928662" y="6284931"/>
            <a:ext cx="7286676" cy="1588"/>
          </a:xfrm>
          <a:prstGeom prst="line">
            <a:avLst/>
          </a:prstGeom>
        </p:spPr>
        <p:style>
          <a:lnRef idx="3">
            <a:schemeClr val="accent2"/>
          </a:lnRef>
          <a:fillRef idx="0">
            <a:schemeClr val="accent2"/>
          </a:fillRef>
          <a:effectRef idx="2">
            <a:schemeClr val="accent2"/>
          </a:effectRef>
          <a:fontRef idx="minor">
            <a:schemeClr val="tx1"/>
          </a:fontRef>
        </p:style>
      </p:cxnSp>
      <p:sp>
        <p:nvSpPr>
          <p:cNvPr id="7" name="Rounded Rectangle 6">
            <a:hlinkClick r:id="" action="ppaction://hlinkshowjump?jump=lastslideviewed"/>
          </p:cNvPr>
          <p:cNvSpPr/>
          <p:nvPr/>
        </p:nvSpPr>
        <p:spPr>
          <a:xfrm>
            <a:off x="1002202"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نمودار</a:t>
            </a:r>
            <a:endParaRPr lang="fa-IR" dirty="0">
              <a:solidFill>
                <a:sysClr val="windowText" lastClr="000000"/>
              </a:solidFill>
              <a:cs typeface="2  Titr" pitchFamily="2" charset="-78"/>
            </a:endParaRPr>
          </a:p>
        </p:txBody>
      </p:sp>
      <p:sp>
        <p:nvSpPr>
          <p:cNvPr id="10" name="Rounded Rectangle 9"/>
          <p:cNvSpPr/>
          <p:nvPr/>
        </p:nvSpPr>
        <p:spPr>
          <a:xfrm>
            <a:off x="682752" y="1780032"/>
            <a:ext cx="7778496" cy="4206240"/>
          </a:xfrm>
          <a:prstGeom prst="roundRect">
            <a:avLst>
              <a:gd name="adj" fmla="val 5025"/>
            </a:avLst>
          </a:prstGeom>
          <a:blipFill>
            <a:blip r:embed="rId3" cstate="print"/>
            <a:tile tx="0" ty="0" sx="100000" sy="100000" flip="none" algn="tl"/>
          </a:blipFill>
        </p:spPr>
        <p:style>
          <a:lnRef idx="2">
            <a:schemeClr val="accent4"/>
          </a:lnRef>
          <a:fillRef idx="1">
            <a:schemeClr val="lt1"/>
          </a:fillRef>
          <a:effectRef idx="0">
            <a:schemeClr val="accent4"/>
          </a:effectRef>
          <a:fontRef idx="minor">
            <a:schemeClr val="dk1"/>
          </a:fontRef>
        </p:style>
        <p:txBody>
          <a:bodyPr rtlCol="0" anchor="t"/>
          <a:lstStyle/>
          <a:p>
            <a:pPr algn="just">
              <a:lnSpc>
                <a:spcPct val="120000"/>
              </a:lnSpc>
            </a:pPr>
            <a:r>
              <a:rPr lang="fa-IR" sz="2800" b="1" dirty="0" smtClean="0">
                <a:cs typeface="2  Badr" pitchFamily="2" charset="-78"/>
              </a:rPr>
              <a:t>فصل : افعال القلوب </a:t>
            </a:r>
          </a:p>
          <a:p>
            <a:pPr algn="just">
              <a:lnSpc>
                <a:spcPct val="120000"/>
              </a:lnSpc>
            </a:pPr>
            <a:r>
              <a:rPr lang="fa-IR" sz="2800" b="1" dirty="0" smtClean="0">
                <a:cs typeface="2  Badr" pitchFamily="2" charset="-78"/>
              </a:rPr>
              <a:t>افعال تدخل على الاسمية لبيان ما نشأت منه من ظنّ او يقين و تنصب المبتدأ و الخبر مفعولين و لايجوز حذف احدهما وحده و هى وجد و الفى لتيقّن الخبر نحو «انهم الفوا آباءهم ضالين» و جعل و زعم لظنه نحو «زعم الذين كفروا ان لن يبعثوا» و علم و راى للامرين و الغالب لليقين نحو «انهم يرونه بعيدا و نراه قريباً» و ظن و خال و حسب لهما و الغالب فيها الظن نحو «حسبت زيداً قائماً». </a:t>
            </a:r>
            <a:endParaRPr lang="en-US" sz="2800" b="1" dirty="0" smtClean="0">
              <a:cs typeface="2  Badr" pitchFamily="2" charset="-78"/>
            </a:endParaRPr>
          </a:p>
          <a:p>
            <a:pPr algn="just">
              <a:lnSpc>
                <a:spcPct val="120000"/>
              </a:lnSpc>
            </a:pPr>
            <a:endParaRPr lang="en-US" sz="2800" b="1" dirty="0" smtClean="0">
              <a:cs typeface="2  Badr" pitchFamily="2" charset="-78"/>
            </a:endParaRPr>
          </a:p>
        </p:txBody>
      </p:sp>
      <p:sp>
        <p:nvSpPr>
          <p:cNvPr id="6" name="Title 5"/>
          <p:cNvSpPr>
            <a:spLocks noGrp="1"/>
          </p:cNvSpPr>
          <p:nvPr>
            <p:ph type="title"/>
          </p:nvPr>
        </p:nvSpPr>
        <p:spPr/>
        <p:txBody>
          <a:bodyP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0">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cxnSp>
        <p:nvCxnSpPr>
          <p:cNvPr id="8" name="Straight Connector 7"/>
          <p:cNvCxnSpPr/>
          <p:nvPr/>
        </p:nvCxnSpPr>
        <p:spPr>
          <a:xfrm rot="10800000">
            <a:off x="928662" y="6284931"/>
            <a:ext cx="7286676" cy="1588"/>
          </a:xfrm>
          <a:prstGeom prst="line">
            <a:avLst/>
          </a:prstGeom>
        </p:spPr>
        <p:style>
          <a:lnRef idx="3">
            <a:schemeClr val="accent2"/>
          </a:lnRef>
          <a:fillRef idx="0">
            <a:schemeClr val="accent2"/>
          </a:fillRef>
          <a:effectRef idx="2">
            <a:schemeClr val="accent2"/>
          </a:effectRef>
          <a:fontRef idx="minor">
            <a:schemeClr val="tx1"/>
          </a:fontRef>
        </p:style>
      </p:cxnSp>
      <p:sp>
        <p:nvSpPr>
          <p:cNvPr id="7" name="Rounded Rectangle 6">
            <a:hlinkClick r:id="" action="ppaction://hlinkshowjump?jump=lastslideviewed"/>
          </p:cNvPr>
          <p:cNvSpPr/>
          <p:nvPr/>
        </p:nvSpPr>
        <p:spPr>
          <a:xfrm>
            <a:off x="1002202"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نمودار</a:t>
            </a:r>
            <a:endParaRPr lang="fa-IR" dirty="0">
              <a:solidFill>
                <a:sysClr val="windowText" lastClr="000000"/>
              </a:solidFill>
              <a:cs typeface="2  Titr" pitchFamily="2" charset="-78"/>
            </a:endParaRPr>
          </a:p>
        </p:txBody>
      </p:sp>
      <p:sp>
        <p:nvSpPr>
          <p:cNvPr id="10" name="Rounded Rectangle 9"/>
          <p:cNvSpPr/>
          <p:nvPr/>
        </p:nvSpPr>
        <p:spPr>
          <a:xfrm>
            <a:off x="682752" y="1780032"/>
            <a:ext cx="7778496" cy="4206240"/>
          </a:xfrm>
          <a:prstGeom prst="roundRect">
            <a:avLst>
              <a:gd name="adj" fmla="val 5025"/>
            </a:avLst>
          </a:prstGeom>
          <a:blipFill>
            <a:blip r:embed="rId3" cstate="print"/>
            <a:tile tx="0" ty="0" sx="100000" sy="100000" flip="none" algn="tl"/>
          </a:blipFill>
        </p:spPr>
        <p:style>
          <a:lnRef idx="2">
            <a:schemeClr val="accent4"/>
          </a:lnRef>
          <a:fillRef idx="1">
            <a:schemeClr val="lt1"/>
          </a:fillRef>
          <a:effectRef idx="0">
            <a:schemeClr val="accent4"/>
          </a:effectRef>
          <a:fontRef idx="minor">
            <a:schemeClr val="dk1"/>
          </a:fontRef>
        </p:style>
        <p:txBody>
          <a:bodyPr rtlCol="0" anchor="t"/>
          <a:lstStyle/>
          <a:p>
            <a:pPr algn="just">
              <a:lnSpc>
                <a:spcPct val="120000"/>
              </a:lnSpc>
            </a:pPr>
            <a:r>
              <a:rPr lang="fa-IR" sz="2800" b="1" dirty="0" smtClean="0">
                <a:cs typeface="2  Badr" pitchFamily="2" charset="-78"/>
              </a:rPr>
              <a:t>مسالة: و اذا توسطت بين المبتدأ و الخبر او تأخرت جاز ابطال عملها لفظاً و محلاً و يسمى الالغاء نحو «زيد علمت قائم» و «زيد قائم علمت» و اذا دخلت على الاستفهام او النفى او اللام او القسم وجب ابطال عملها لفظاً فقط و يسمى التعليق نحو «لنعلم اى الحزبين احصى» و «علمت لزيد قائم»</a:t>
            </a:r>
            <a:endParaRPr lang="en-US" sz="2800" b="1" dirty="0" smtClean="0">
              <a:cs typeface="2  Badr" pitchFamily="2" charset="-78"/>
            </a:endParaRPr>
          </a:p>
        </p:txBody>
      </p:sp>
      <p:sp>
        <p:nvSpPr>
          <p:cNvPr id="6" name="Title 5"/>
          <p:cNvSpPr>
            <a:spLocks noGrp="1"/>
          </p:cNvSpPr>
          <p:nvPr>
            <p:ph type="title"/>
          </p:nvPr>
        </p:nvSpPr>
        <p:spPr/>
        <p:txBody>
          <a:bodyP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0">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cxnSp>
        <p:nvCxnSpPr>
          <p:cNvPr id="8" name="Straight Connector 7"/>
          <p:cNvCxnSpPr/>
          <p:nvPr/>
        </p:nvCxnSpPr>
        <p:spPr>
          <a:xfrm rot="10800000">
            <a:off x="928662" y="6284931"/>
            <a:ext cx="7286676" cy="1588"/>
          </a:xfrm>
          <a:prstGeom prst="line">
            <a:avLst/>
          </a:prstGeom>
        </p:spPr>
        <p:style>
          <a:lnRef idx="3">
            <a:schemeClr val="accent2"/>
          </a:lnRef>
          <a:fillRef idx="0">
            <a:schemeClr val="accent2"/>
          </a:fillRef>
          <a:effectRef idx="2">
            <a:schemeClr val="accent2"/>
          </a:effectRef>
          <a:fontRef idx="minor">
            <a:schemeClr val="tx1"/>
          </a:fontRef>
        </p:style>
      </p:cxnSp>
      <p:sp>
        <p:nvSpPr>
          <p:cNvPr id="7" name="Rounded Rectangle 6">
            <a:hlinkClick r:id="" action="ppaction://hlinkshowjump?jump=lastslideviewed"/>
          </p:cNvPr>
          <p:cNvSpPr/>
          <p:nvPr/>
        </p:nvSpPr>
        <p:spPr>
          <a:xfrm>
            <a:off x="1002202"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نمودار</a:t>
            </a:r>
            <a:endParaRPr lang="fa-IR" dirty="0">
              <a:solidFill>
                <a:sysClr val="windowText" lastClr="000000"/>
              </a:solidFill>
              <a:cs typeface="2  Titr" pitchFamily="2" charset="-78"/>
            </a:endParaRPr>
          </a:p>
        </p:txBody>
      </p:sp>
      <p:sp>
        <p:nvSpPr>
          <p:cNvPr id="10" name="Rounded Rectangle 9"/>
          <p:cNvSpPr/>
          <p:nvPr/>
        </p:nvSpPr>
        <p:spPr>
          <a:xfrm>
            <a:off x="682752" y="1780032"/>
            <a:ext cx="7778496" cy="4206240"/>
          </a:xfrm>
          <a:prstGeom prst="roundRect">
            <a:avLst>
              <a:gd name="adj" fmla="val 5025"/>
            </a:avLst>
          </a:prstGeom>
          <a:blipFill>
            <a:blip r:embed="rId3" cstate="print"/>
            <a:tile tx="0" ty="0" sx="100000" sy="100000" flip="none" algn="tl"/>
          </a:blipFill>
        </p:spPr>
        <p:style>
          <a:lnRef idx="2">
            <a:schemeClr val="accent4"/>
          </a:lnRef>
          <a:fillRef idx="1">
            <a:schemeClr val="lt1"/>
          </a:fillRef>
          <a:effectRef idx="0">
            <a:schemeClr val="accent4"/>
          </a:effectRef>
          <a:fontRef idx="minor">
            <a:schemeClr val="dk1"/>
          </a:fontRef>
        </p:style>
        <p:txBody>
          <a:bodyPr rtlCol="0" anchor="t"/>
          <a:lstStyle/>
          <a:p>
            <a:pPr algn="just"/>
            <a:r>
              <a:rPr lang="fa-IR" sz="2800" b="1" dirty="0" smtClean="0">
                <a:cs typeface="2  Badr" pitchFamily="2" charset="-78"/>
              </a:rPr>
              <a:t>خاتمة: </a:t>
            </a:r>
          </a:p>
          <a:p>
            <a:pPr algn="just"/>
            <a:r>
              <a:rPr lang="fa-IR" sz="2800" b="1" dirty="0" smtClean="0">
                <a:cs typeface="2  Badr" pitchFamily="2" charset="-78"/>
              </a:rPr>
              <a:t>اذا تنازع عاملان ظاهراً بعدهما فلك اعمال ايّهما شئت الاّ انّ البصريين يختارون الثانى لقربه و عدم استلزام اعماله الفصل بالاجنبى و العطف على الجملة قبل تمامها و الكوفيين الاول لسبقه و عدم التزامه الاضمار قبل الذكر و ايهما اعملت اضمرت الفاعل فى المهمل موافقاً للظاهر . </a:t>
            </a:r>
            <a:endParaRPr lang="en-US" sz="2800" b="1" dirty="0" smtClean="0">
              <a:cs typeface="2  Badr" pitchFamily="2" charset="-78"/>
            </a:endParaRPr>
          </a:p>
          <a:p>
            <a:pPr algn="just"/>
            <a:r>
              <a:rPr lang="fa-IR" sz="2800" b="1" dirty="0" smtClean="0">
                <a:cs typeface="2  Badr" pitchFamily="2" charset="-78"/>
              </a:rPr>
              <a:t>اما المفعول فالمهمل ان كان الاول حذف او الثانى اضمر الاّ ان يمنع مانع و ليس منه نحو «حسبنى و حسبتهما منطلقين الزيدان منطلقا» كما قاله بعض المحققين .</a:t>
            </a:r>
            <a:endParaRPr lang="en-US" sz="2800" b="1" dirty="0" smtClean="0">
              <a:cs typeface="2  Badr" pitchFamily="2" charset="-78"/>
            </a:endParaRPr>
          </a:p>
        </p:txBody>
      </p:sp>
      <p:sp>
        <p:nvSpPr>
          <p:cNvPr id="6" name="Title 5"/>
          <p:cNvSpPr>
            <a:spLocks noGrp="1"/>
          </p:cNvSpPr>
          <p:nvPr>
            <p:ph type="title"/>
          </p:nvPr>
        </p:nvSpPr>
        <p:spPr/>
        <p:txBody>
          <a:bodyP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7264" y="5340096"/>
            <a:ext cx="6998208" cy="1088454"/>
          </a:xfrm>
        </p:spPr>
        <p:txBody>
          <a:bodyPr>
            <a:noAutofit/>
          </a:bodyPr>
          <a:lstStyle/>
          <a:p>
            <a:r>
              <a:rPr lang="fa-IR" sz="72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cs typeface="DecoType Thuluth" pitchFamily="2" charset="-78"/>
              </a:rPr>
              <a:t>والحمد لله رب العالمین</a:t>
            </a:r>
            <a:endParaRPr lang="en-US" sz="7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cs typeface="DecoType Thuluth" pitchFamily="2" charset="-78"/>
            </a:endParaRPr>
          </a:p>
        </p:txBody>
      </p:sp>
      <p:sp>
        <p:nvSpPr>
          <p:cNvPr id="5" name="Rounded Rectangle 4"/>
          <p:cNvSpPr/>
          <p:nvPr/>
        </p:nvSpPr>
        <p:spPr>
          <a:xfrm>
            <a:off x="414528" y="292608"/>
            <a:ext cx="8449056" cy="6254496"/>
          </a:xfrm>
          <a:prstGeom prst="roundRect">
            <a:avLst>
              <a:gd name="adj" fmla="val 4191"/>
            </a:avLst>
          </a:prstGeom>
          <a:noFill/>
          <a:ln>
            <a:solidFill>
              <a:srgbClr val="FF0000"/>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sp>
        <p:nvSpPr>
          <p:cNvPr id="11" name="Rounded Rectangle 10"/>
          <p:cNvSpPr/>
          <p:nvPr/>
        </p:nvSpPr>
        <p:spPr>
          <a:xfrm>
            <a:off x="536448" y="792480"/>
            <a:ext cx="8132064" cy="5193792"/>
          </a:xfrm>
          <a:prstGeom prst="roundRect">
            <a:avLst>
              <a:gd name="adj" fmla="val 4930"/>
            </a:avLst>
          </a:prstGeom>
          <a:solidFill>
            <a:schemeClr val="bg1">
              <a:alpha val="32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Diagram 5"/>
          <p:cNvGraphicFramePr/>
          <p:nvPr/>
        </p:nvGraphicFramePr>
        <p:xfrm>
          <a:off x="273528" y="1319008"/>
          <a:ext cx="8285256" cy="4533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8" name="Straight Connector 7"/>
          <p:cNvCxnSpPr/>
          <p:nvPr/>
        </p:nvCxnSpPr>
        <p:spPr>
          <a:xfrm rot="10800000">
            <a:off x="928662" y="6284931"/>
            <a:ext cx="7286676" cy="1588"/>
          </a:xfrm>
          <a:prstGeom prst="line">
            <a:avLst/>
          </a:prstGeom>
        </p:spPr>
        <p:style>
          <a:lnRef idx="3">
            <a:schemeClr val="accent2"/>
          </a:lnRef>
          <a:fillRef idx="0">
            <a:schemeClr val="accent2"/>
          </a:fillRef>
          <a:effectRef idx="2">
            <a:schemeClr val="accent2"/>
          </a:effectRef>
          <a:fontRef idx="minor">
            <a:schemeClr val="tx1"/>
          </a:fontRef>
        </p:style>
      </p:cxnSp>
      <p:sp>
        <p:nvSpPr>
          <p:cNvPr id="7" name="Rounded Rectangle 6">
            <a:hlinkClick r:id="rId8" action="ppaction://hlinksldjump"/>
          </p:cNvPr>
          <p:cNvSpPr/>
          <p:nvPr/>
        </p:nvSpPr>
        <p:spPr>
          <a:xfrm>
            <a:off x="1928794"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مـتن</a:t>
            </a:r>
            <a:endParaRPr lang="fa-IR" dirty="0">
              <a:solidFill>
                <a:sysClr val="windowText" lastClr="000000"/>
              </a:solidFill>
              <a:cs typeface="2  Titr" pitchFamily="2" charset="-78"/>
            </a:endParaRPr>
          </a:p>
        </p:txBody>
      </p:sp>
      <p:sp>
        <p:nvSpPr>
          <p:cNvPr id="9" name="Rounded Rectangle 8">
            <a:hlinkClick r:id="rId9" action="ppaction://hlinksldjump"/>
          </p:cNvPr>
          <p:cNvSpPr/>
          <p:nvPr/>
        </p:nvSpPr>
        <p:spPr>
          <a:xfrm>
            <a:off x="785786"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فهرست</a:t>
            </a:r>
            <a:endParaRPr lang="fa-IR" dirty="0">
              <a:solidFill>
                <a:sysClr val="windowText" lastClr="000000"/>
              </a:solidFill>
              <a:cs typeface="2  Titr"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graphicEl>
                                              <a:dgm id="{D5718F4D-EFC3-4C36-8023-503D23D582D5}"/>
                                            </p:graphicEl>
                                          </p:spTgt>
                                        </p:tgtEl>
                                        <p:attrNameLst>
                                          <p:attrName>style.visibility</p:attrName>
                                        </p:attrNameLst>
                                      </p:cBhvr>
                                      <p:to>
                                        <p:strVal val="visible"/>
                                      </p:to>
                                    </p:set>
                                    <p:animEffect transition="in" filter="fade">
                                      <p:cBhvr>
                                        <p:cTn id="7" dur="1000"/>
                                        <p:tgtEl>
                                          <p:spTgt spid="6">
                                            <p:graphicEl>
                                              <a:dgm id="{D5718F4D-EFC3-4C36-8023-503D23D582D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4DCD03AE-824D-4D5C-B330-0E1AF2B3034C}"/>
                                            </p:graphicEl>
                                          </p:spTgt>
                                        </p:tgtEl>
                                        <p:attrNameLst>
                                          <p:attrName>style.visibility</p:attrName>
                                        </p:attrNameLst>
                                      </p:cBhvr>
                                      <p:to>
                                        <p:strVal val="visible"/>
                                      </p:to>
                                    </p:set>
                                    <p:animEffect transition="in" filter="fade">
                                      <p:cBhvr>
                                        <p:cTn id="12" dur="1000"/>
                                        <p:tgtEl>
                                          <p:spTgt spid="6">
                                            <p:graphicEl>
                                              <a:dgm id="{4DCD03AE-824D-4D5C-B330-0E1AF2B3034C}"/>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graphicEl>
                                              <a:dgm id="{B0A1D637-F6C2-42AC-8E79-87BED8DED15F}"/>
                                            </p:graphicEl>
                                          </p:spTgt>
                                        </p:tgtEl>
                                        <p:attrNameLst>
                                          <p:attrName>style.visibility</p:attrName>
                                        </p:attrNameLst>
                                      </p:cBhvr>
                                      <p:to>
                                        <p:strVal val="visible"/>
                                      </p:to>
                                    </p:set>
                                    <p:animEffect transition="in" filter="fade">
                                      <p:cBhvr>
                                        <p:cTn id="15" dur="1000"/>
                                        <p:tgtEl>
                                          <p:spTgt spid="6">
                                            <p:graphicEl>
                                              <a:dgm id="{B0A1D637-F6C2-42AC-8E79-87BED8DED15F}"/>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graphicEl>
                                              <a:dgm id="{916707D2-E858-4CF4-B269-9F1ED71089F8}"/>
                                            </p:graphicEl>
                                          </p:spTgt>
                                        </p:tgtEl>
                                        <p:attrNameLst>
                                          <p:attrName>style.visibility</p:attrName>
                                        </p:attrNameLst>
                                      </p:cBhvr>
                                      <p:to>
                                        <p:strVal val="visible"/>
                                      </p:to>
                                    </p:set>
                                    <p:animEffect transition="in" filter="fade">
                                      <p:cBhvr>
                                        <p:cTn id="20" dur="1000"/>
                                        <p:tgtEl>
                                          <p:spTgt spid="6">
                                            <p:graphicEl>
                                              <a:dgm id="{916707D2-E858-4CF4-B269-9F1ED71089F8}"/>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graphicEl>
                                              <a:dgm id="{829D5AA5-D31F-4071-8B19-F91A7F8AF50C}"/>
                                            </p:graphicEl>
                                          </p:spTgt>
                                        </p:tgtEl>
                                        <p:attrNameLst>
                                          <p:attrName>style.visibility</p:attrName>
                                        </p:attrNameLst>
                                      </p:cBhvr>
                                      <p:to>
                                        <p:strVal val="visible"/>
                                      </p:to>
                                    </p:set>
                                    <p:animEffect transition="in" filter="fade">
                                      <p:cBhvr>
                                        <p:cTn id="23" dur="1000"/>
                                        <p:tgtEl>
                                          <p:spTgt spid="6">
                                            <p:graphicEl>
                                              <a:dgm id="{829D5AA5-D31F-4071-8B19-F91A7F8AF50C}"/>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graphicEl>
                                              <a:dgm id="{57E509E4-E0B8-48F9-B953-250B19236F95}"/>
                                            </p:graphicEl>
                                          </p:spTgt>
                                        </p:tgtEl>
                                        <p:attrNameLst>
                                          <p:attrName>style.visibility</p:attrName>
                                        </p:attrNameLst>
                                      </p:cBhvr>
                                      <p:to>
                                        <p:strVal val="visible"/>
                                      </p:to>
                                    </p:set>
                                    <p:animEffect transition="in" filter="fade">
                                      <p:cBhvr>
                                        <p:cTn id="28" dur="1000"/>
                                        <p:tgtEl>
                                          <p:spTgt spid="6">
                                            <p:graphicEl>
                                              <a:dgm id="{57E509E4-E0B8-48F9-B953-250B19236F95}"/>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graphicEl>
                                              <a:dgm id="{52C70251-B4A4-45E4-97F0-581EEAC2C806}"/>
                                            </p:graphicEl>
                                          </p:spTgt>
                                        </p:tgtEl>
                                        <p:attrNameLst>
                                          <p:attrName>style.visibility</p:attrName>
                                        </p:attrNameLst>
                                      </p:cBhvr>
                                      <p:to>
                                        <p:strVal val="visible"/>
                                      </p:to>
                                    </p:set>
                                    <p:animEffect transition="in" filter="fade">
                                      <p:cBhvr>
                                        <p:cTn id="31" dur="1000"/>
                                        <p:tgtEl>
                                          <p:spTgt spid="6">
                                            <p:graphicEl>
                                              <a:dgm id="{52C70251-B4A4-45E4-97F0-581EEAC2C806}"/>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graphicEl>
                                              <a:dgm id="{E9169EAF-7502-43B0-BC75-D3C168D0CB6F}"/>
                                            </p:graphicEl>
                                          </p:spTgt>
                                        </p:tgtEl>
                                        <p:attrNameLst>
                                          <p:attrName>style.visibility</p:attrName>
                                        </p:attrNameLst>
                                      </p:cBhvr>
                                      <p:to>
                                        <p:strVal val="visible"/>
                                      </p:to>
                                    </p:set>
                                    <p:animEffect transition="in" filter="fade">
                                      <p:cBhvr>
                                        <p:cTn id="36" dur="1000"/>
                                        <p:tgtEl>
                                          <p:spTgt spid="6">
                                            <p:graphicEl>
                                              <a:dgm id="{E9169EAF-7502-43B0-BC75-D3C168D0CB6F}"/>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
                                            <p:graphicEl>
                                              <a:dgm id="{6CBCB519-4B48-437D-8A78-FF47E0B7B6E9}"/>
                                            </p:graphicEl>
                                          </p:spTgt>
                                        </p:tgtEl>
                                        <p:attrNameLst>
                                          <p:attrName>style.visibility</p:attrName>
                                        </p:attrNameLst>
                                      </p:cBhvr>
                                      <p:to>
                                        <p:strVal val="visible"/>
                                      </p:to>
                                    </p:set>
                                    <p:animEffect transition="in" filter="fade">
                                      <p:cBhvr>
                                        <p:cTn id="39" dur="1000"/>
                                        <p:tgtEl>
                                          <p:spTgt spid="6">
                                            <p:graphicEl>
                                              <a:dgm id="{6CBCB519-4B48-437D-8A78-FF47E0B7B6E9}"/>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6">
                                            <p:graphicEl>
                                              <a:dgm id="{AC0EB10A-99E3-428E-BA53-C633DE743A0E}"/>
                                            </p:graphicEl>
                                          </p:spTgt>
                                        </p:tgtEl>
                                        <p:attrNameLst>
                                          <p:attrName>style.visibility</p:attrName>
                                        </p:attrNameLst>
                                      </p:cBhvr>
                                      <p:to>
                                        <p:strVal val="visible"/>
                                      </p:to>
                                    </p:set>
                                    <p:animEffect transition="in" filter="fade">
                                      <p:cBhvr>
                                        <p:cTn id="44" dur="1000"/>
                                        <p:tgtEl>
                                          <p:spTgt spid="6">
                                            <p:graphicEl>
                                              <a:dgm id="{AC0EB10A-99E3-428E-BA53-C633DE743A0E}"/>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
                                            <p:graphicEl>
                                              <a:dgm id="{EBE7089B-8BA2-4C05-9D15-7D2DBC204AF4}"/>
                                            </p:graphicEl>
                                          </p:spTgt>
                                        </p:tgtEl>
                                        <p:attrNameLst>
                                          <p:attrName>style.visibility</p:attrName>
                                        </p:attrNameLst>
                                      </p:cBhvr>
                                      <p:to>
                                        <p:strVal val="visible"/>
                                      </p:to>
                                    </p:set>
                                    <p:animEffect transition="in" filter="fade">
                                      <p:cBhvr>
                                        <p:cTn id="47" dur="1000"/>
                                        <p:tgtEl>
                                          <p:spTgt spid="6">
                                            <p:graphicEl>
                                              <a:dgm id="{EBE7089B-8BA2-4C05-9D15-7D2DBC204AF4}"/>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graphicEl>
                                              <a:dgm id="{B457480F-C384-4D03-A313-7A162BDC32AF}"/>
                                            </p:graphicEl>
                                          </p:spTgt>
                                        </p:tgtEl>
                                        <p:attrNameLst>
                                          <p:attrName>style.visibility</p:attrName>
                                        </p:attrNameLst>
                                      </p:cBhvr>
                                      <p:to>
                                        <p:strVal val="visible"/>
                                      </p:to>
                                    </p:set>
                                    <p:animEffect transition="in" filter="fade">
                                      <p:cBhvr>
                                        <p:cTn id="52" dur="1000"/>
                                        <p:tgtEl>
                                          <p:spTgt spid="6">
                                            <p:graphicEl>
                                              <a:dgm id="{B457480F-C384-4D03-A313-7A162BDC32AF}"/>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6">
                                            <p:graphicEl>
                                              <a:dgm id="{9E1E6DF1-F675-4697-BDE5-7EDF261DA743}"/>
                                            </p:graphicEl>
                                          </p:spTgt>
                                        </p:tgtEl>
                                        <p:attrNameLst>
                                          <p:attrName>style.visibility</p:attrName>
                                        </p:attrNameLst>
                                      </p:cBhvr>
                                      <p:to>
                                        <p:strVal val="visible"/>
                                      </p:to>
                                    </p:set>
                                    <p:animEffect transition="in" filter="fade">
                                      <p:cBhvr>
                                        <p:cTn id="55" dur="1000"/>
                                        <p:tgtEl>
                                          <p:spTgt spid="6">
                                            <p:graphicEl>
                                              <a:dgm id="{9E1E6DF1-F675-4697-BDE5-7EDF261DA743}"/>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6">
                                            <p:graphicEl>
                                              <a:dgm id="{956BD428-AA5E-48D0-ABFF-1D923F8CB9B6}"/>
                                            </p:graphicEl>
                                          </p:spTgt>
                                        </p:tgtEl>
                                        <p:attrNameLst>
                                          <p:attrName>style.visibility</p:attrName>
                                        </p:attrNameLst>
                                      </p:cBhvr>
                                      <p:to>
                                        <p:strVal val="visible"/>
                                      </p:to>
                                    </p:set>
                                    <p:animEffect transition="in" filter="fade">
                                      <p:cBhvr>
                                        <p:cTn id="60" dur="1000"/>
                                        <p:tgtEl>
                                          <p:spTgt spid="6">
                                            <p:graphicEl>
                                              <a:dgm id="{956BD428-AA5E-48D0-ABFF-1D923F8CB9B6}"/>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6">
                                            <p:graphicEl>
                                              <a:dgm id="{7D81FABC-5040-4476-BD86-285CBAA2CF5A}"/>
                                            </p:graphicEl>
                                          </p:spTgt>
                                        </p:tgtEl>
                                        <p:attrNameLst>
                                          <p:attrName>style.visibility</p:attrName>
                                        </p:attrNameLst>
                                      </p:cBhvr>
                                      <p:to>
                                        <p:strVal val="visible"/>
                                      </p:to>
                                    </p:set>
                                    <p:animEffect transition="in" filter="fade">
                                      <p:cBhvr>
                                        <p:cTn id="63" dur="1000"/>
                                        <p:tgtEl>
                                          <p:spTgt spid="6">
                                            <p:graphicEl>
                                              <a:dgm id="{7D81FABC-5040-4476-BD86-285CBAA2CF5A}"/>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6">
                                            <p:graphicEl>
                                              <a:dgm id="{9768E297-AD2F-436A-B392-BAE0C6BA63CC}"/>
                                            </p:graphicEl>
                                          </p:spTgt>
                                        </p:tgtEl>
                                        <p:attrNameLst>
                                          <p:attrName>style.visibility</p:attrName>
                                        </p:attrNameLst>
                                      </p:cBhvr>
                                      <p:to>
                                        <p:strVal val="visible"/>
                                      </p:to>
                                    </p:set>
                                    <p:animEffect transition="in" filter="fade">
                                      <p:cBhvr>
                                        <p:cTn id="68" dur="1000"/>
                                        <p:tgtEl>
                                          <p:spTgt spid="6">
                                            <p:graphicEl>
                                              <a:dgm id="{9768E297-AD2F-436A-B392-BAE0C6BA63CC}"/>
                                            </p:graphic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6">
                                            <p:graphicEl>
                                              <a:dgm id="{9996AABF-C59E-4DF2-8E09-52E0224BC60B}"/>
                                            </p:graphicEl>
                                          </p:spTgt>
                                        </p:tgtEl>
                                        <p:attrNameLst>
                                          <p:attrName>style.visibility</p:attrName>
                                        </p:attrNameLst>
                                      </p:cBhvr>
                                      <p:to>
                                        <p:strVal val="visible"/>
                                      </p:to>
                                    </p:set>
                                    <p:animEffect transition="in" filter="fade">
                                      <p:cBhvr>
                                        <p:cTn id="71" dur="1000"/>
                                        <p:tgtEl>
                                          <p:spTgt spid="6">
                                            <p:graphicEl>
                                              <a:dgm id="{9996AABF-C59E-4DF2-8E09-52E0224BC60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sp>
        <p:nvSpPr>
          <p:cNvPr id="11" name="Rounded Rectangle 10"/>
          <p:cNvSpPr/>
          <p:nvPr/>
        </p:nvSpPr>
        <p:spPr>
          <a:xfrm>
            <a:off x="536448" y="792480"/>
            <a:ext cx="8132064" cy="5193792"/>
          </a:xfrm>
          <a:prstGeom prst="roundRect">
            <a:avLst>
              <a:gd name="adj" fmla="val 4930"/>
            </a:avLst>
          </a:prstGeom>
          <a:solidFill>
            <a:schemeClr val="bg1">
              <a:alpha val="32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Diagram 5"/>
          <p:cNvGraphicFramePr/>
          <p:nvPr/>
        </p:nvGraphicFramePr>
        <p:xfrm>
          <a:off x="395448" y="1294624"/>
          <a:ext cx="8090184" cy="4520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8" name="Straight Connector 7"/>
          <p:cNvCxnSpPr/>
          <p:nvPr/>
        </p:nvCxnSpPr>
        <p:spPr>
          <a:xfrm rot="10800000">
            <a:off x="928662" y="6284931"/>
            <a:ext cx="7286676" cy="1588"/>
          </a:xfrm>
          <a:prstGeom prst="line">
            <a:avLst/>
          </a:prstGeom>
        </p:spPr>
        <p:style>
          <a:lnRef idx="3">
            <a:schemeClr val="accent2"/>
          </a:lnRef>
          <a:fillRef idx="0">
            <a:schemeClr val="accent2"/>
          </a:fillRef>
          <a:effectRef idx="2">
            <a:schemeClr val="accent2"/>
          </a:effectRef>
          <a:fontRef idx="minor">
            <a:schemeClr val="tx1"/>
          </a:fontRef>
        </p:style>
      </p:cxnSp>
      <p:sp>
        <p:nvSpPr>
          <p:cNvPr id="7" name="Rounded Rectangle 6">
            <a:hlinkClick r:id="rId8" action="ppaction://hlinksldjump"/>
          </p:cNvPr>
          <p:cNvSpPr/>
          <p:nvPr/>
        </p:nvSpPr>
        <p:spPr>
          <a:xfrm>
            <a:off x="1928794"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مـتن</a:t>
            </a:r>
            <a:endParaRPr lang="fa-IR" dirty="0">
              <a:solidFill>
                <a:sysClr val="windowText" lastClr="000000"/>
              </a:solidFill>
              <a:cs typeface="2  Titr" pitchFamily="2" charset="-78"/>
            </a:endParaRPr>
          </a:p>
        </p:txBody>
      </p:sp>
      <p:sp>
        <p:nvSpPr>
          <p:cNvPr id="9" name="Rounded Rectangle 8">
            <a:hlinkClick r:id="rId9" action="ppaction://hlinksldjump"/>
          </p:cNvPr>
          <p:cNvSpPr/>
          <p:nvPr/>
        </p:nvSpPr>
        <p:spPr>
          <a:xfrm>
            <a:off x="785786"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فهرست</a:t>
            </a:r>
            <a:endParaRPr lang="fa-IR" dirty="0">
              <a:solidFill>
                <a:sysClr val="windowText" lastClr="000000"/>
              </a:solidFill>
              <a:cs typeface="2  Titr"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graphicEl>
                                              <a:dgm id="{D5718F4D-EFC3-4C36-8023-503D23D582D5}"/>
                                            </p:graphicEl>
                                          </p:spTgt>
                                        </p:tgtEl>
                                        <p:attrNameLst>
                                          <p:attrName>style.visibility</p:attrName>
                                        </p:attrNameLst>
                                      </p:cBhvr>
                                      <p:to>
                                        <p:strVal val="visible"/>
                                      </p:to>
                                    </p:set>
                                    <p:animEffect transition="in" filter="fade">
                                      <p:cBhvr>
                                        <p:cTn id="7" dur="1000"/>
                                        <p:tgtEl>
                                          <p:spTgt spid="6">
                                            <p:graphicEl>
                                              <a:dgm id="{D5718F4D-EFC3-4C36-8023-503D23D582D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4DCD03AE-824D-4D5C-B330-0E1AF2B3034C}"/>
                                            </p:graphicEl>
                                          </p:spTgt>
                                        </p:tgtEl>
                                        <p:attrNameLst>
                                          <p:attrName>style.visibility</p:attrName>
                                        </p:attrNameLst>
                                      </p:cBhvr>
                                      <p:to>
                                        <p:strVal val="visible"/>
                                      </p:to>
                                    </p:set>
                                    <p:animEffect transition="in" filter="fade">
                                      <p:cBhvr>
                                        <p:cTn id="12" dur="1000"/>
                                        <p:tgtEl>
                                          <p:spTgt spid="6">
                                            <p:graphicEl>
                                              <a:dgm id="{4DCD03AE-824D-4D5C-B330-0E1AF2B3034C}"/>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graphicEl>
                                              <a:dgm id="{B0A1D637-F6C2-42AC-8E79-87BED8DED15F}"/>
                                            </p:graphicEl>
                                          </p:spTgt>
                                        </p:tgtEl>
                                        <p:attrNameLst>
                                          <p:attrName>style.visibility</p:attrName>
                                        </p:attrNameLst>
                                      </p:cBhvr>
                                      <p:to>
                                        <p:strVal val="visible"/>
                                      </p:to>
                                    </p:set>
                                    <p:animEffect transition="in" filter="fade">
                                      <p:cBhvr>
                                        <p:cTn id="15" dur="1000"/>
                                        <p:tgtEl>
                                          <p:spTgt spid="6">
                                            <p:graphicEl>
                                              <a:dgm id="{B0A1D637-F6C2-42AC-8E79-87BED8DED15F}"/>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graphicEl>
                                              <a:dgm id="{916707D2-E858-4CF4-B269-9F1ED71089F8}"/>
                                            </p:graphicEl>
                                          </p:spTgt>
                                        </p:tgtEl>
                                        <p:attrNameLst>
                                          <p:attrName>style.visibility</p:attrName>
                                        </p:attrNameLst>
                                      </p:cBhvr>
                                      <p:to>
                                        <p:strVal val="visible"/>
                                      </p:to>
                                    </p:set>
                                    <p:animEffect transition="in" filter="fade">
                                      <p:cBhvr>
                                        <p:cTn id="20" dur="1000"/>
                                        <p:tgtEl>
                                          <p:spTgt spid="6">
                                            <p:graphicEl>
                                              <a:dgm id="{916707D2-E858-4CF4-B269-9F1ED71089F8}"/>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graphicEl>
                                              <a:dgm id="{829D5AA5-D31F-4071-8B19-F91A7F8AF50C}"/>
                                            </p:graphicEl>
                                          </p:spTgt>
                                        </p:tgtEl>
                                        <p:attrNameLst>
                                          <p:attrName>style.visibility</p:attrName>
                                        </p:attrNameLst>
                                      </p:cBhvr>
                                      <p:to>
                                        <p:strVal val="visible"/>
                                      </p:to>
                                    </p:set>
                                    <p:animEffect transition="in" filter="fade">
                                      <p:cBhvr>
                                        <p:cTn id="23" dur="1000"/>
                                        <p:tgtEl>
                                          <p:spTgt spid="6">
                                            <p:graphicEl>
                                              <a:dgm id="{829D5AA5-D31F-4071-8B19-F91A7F8AF50C}"/>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graphicEl>
                                              <a:dgm id="{D1DE78AA-F08C-48E0-98F7-A77B8353B258}"/>
                                            </p:graphicEl>
                                          </p:spTgt>
                                        </p:tgtEl>
                                        <p:attrNameLst>
                                          <p:attrName>style.visibility</p:attrName>
                                        </p:attrNameLst>
                                      </p:cBhvr>
                                      <p:to>
                                        <p:strVal val="visible"/>
                                      </p:to>
                                    </p:set>
                                    <p:animEffect transition="in" filter="fade">
                                      <p:cBhvr>
                                        <p:cTn id="28" dur="1000"/>
                                        <p:tgtEl>
                                          <p:spTgt spid="6">
                                            <p:graphicEl>
                                              <a:dgm id="{D1DE78AA-F08C-48E0-98F7-A77B8353B258}"/>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graphicEl>
                                              <a:dgm id="{6FE8E263-4667-412E-859B-155E57998DCA}"/>
                                            </p:graphicEl>
                                          </p:spTgt>
                                        </p:tgtEl>
                                        <p:attrNameLst>
                                          <p:attrName>style.visibility</p:attrName>
                                        </p:attrNameLst>
                                      </p:cBhvr>
                                      <p:to>
                                        <p:strVal val="visible"/>
                                      </p:to>
                                    </p:set>
                                    <p:animEffect transition="in" filter="fade">
                                      <p:cBhvr>
                                        <p:cTn id="31" dur="1000"/>
                                        <p:tgtEl>
                                          <p:spTgt spid="6">
                                            <p:graphicEl>
                                              <a:dgm id="{6FE8E263-4667-412E-859B-155E57998DCA}"/>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graphicEl>
                                              <a:dgm id="{144CA23F-7980-455A-BFBE-9A75B5D7B64F}"/>
                                            </p:graphicEl>
                                          </p:spTgt>
                                        </p:tgtEl>
                                        <p:attrNameLst>
                                          <p:attrName>style.visibility</p:attrName>
                                        </p:attrNameLst>
                                      </p:cBhvr>
                                      <p:to>
                                        <p:strVal val="visible"/>
                                      </p:to>
                                    </p:set>
                                    <p:animEffect transition="in" filter="fade">
                                      <p:cBhvr>
                                        <p:cTn id="36" dur="1000"/>
                                        <p:tgtEl>
                                          <p:spTgt spid="6">
                                            <p:graphicEl>
                                              <a:dgm id="{144CA23F-7980-455A-BFBE-9A75B5D7B64F}"/>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
                                            <p:graphicEl>
                                              <a:dgm id="{E6BD933F-60E3-4B42-988B-3D925A0BB517}"/>
                                            </p:graphicEl>
                                          </p:spTgt>
                                        </p:tgtEl>
                                        <p:attrNameLst>
                                          <p:attrName>style.visibility</p:attrName>
                                        </p:attrNameLst>
                                      </p:cBhvr>
                                      <p:to>
                                        <p:strVal val="visible"/>
                                      </p:to>
                                    </p:set>
                                    <p:animEffect transition="in" filter="fade">
                                      <p:cBhvr>
                                        <p:cTn id="39" dur="1000"/>
                                        <p:tgtEl>
                                          <p:spTgt spid="6">
                                            <p:graphicEl>
                                              <a:dgm id="{E6BD933F-60E3-4B42-988B-3D925A0BB517}"/>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6">
                                            <p:graphicEl>
                                              <a:dgm id="{5A69AA28-8F87-4A99-9CD4-097E9B6072C7}"/>
                                            </p:graphicEl>
                                          </p:spTgt>
                                        </p:tgtEl>
                                        <p:attrNameLst>
                                          <p:attrName>style.visibility</p:attrName>
                                        </p:attrNameLst>
                                      </p:cBhvr>
                                      <p:to>
                                        <p:strVal val="visible"/>
                                      </p:to>
                                    </p:set>
                                    <p:animEffect transition="in" filter="fade">
                                      <p:cBhvr>
                                        <p:cTn id="44" dur="1000"/>
                                        <p:tgtEl>
                                          <p:spTgt spid="6">
                                            <p:graphicEl>
                                              <a:dgm id="{5A69AA28-8F87-4A99-9CD4-097E9B6072C7}"/>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
                                            <p:graphicEl>
                                              <a:dgm id="{42CBC183-F54E-481B-BCA3-D8ED749AD064}"/>
                                            </p:graphicEl>
                                          </p:spTgt>
                                        </p:tgtEl>
                                        <p:attrNameLst>
                                          <p:attrName>style.visibility</p:attrName>
                                        </p:attrNameLst>
                                      </p:cBhvr>
                                      <p:to>
                                        <p:strVal val="visible"/>
                                      </p:to>
                                    </p:set>
                                    <p:animEffect transition="in" filter="fade">
                                      <p:cBhvr>
                                        <p:cTn id="47" dur="1000"/>
                                        <p:tgtEl>
                                          <p:spTgt spid="6">
                                            <p:graphicEl>
                                              <a:dgm id="{42CBC183-F54E-481B-BCA3-D8ED749AD064}"/>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graphicEl>
                                              <a:dgm id="{CE7321C6-B31C-404B-9F92-365C2B59D32F}"/>
                                            </p:graphicEl>
                                          </p:spTgt>
                                        </p:tgtEl>
                                        <p:attrNameLst>
                                          <p:attrName>style.visibility</p:attrName>
                                        </p:attrNameLst>
                                      </p:cBhvr>
                                      <p:to>
                                        <p:strVal val="visible"/>
                                      </p:to>
                                    </p:set>
                                    <p:animEffect transition="in" filter="fade">
                                      <p:cBhvr>
                                        <p:cTn id="52" dur="1000"/>
                                        <p:tgtEl>
                                          <p:spTgt spid="6">
                                            <p:graphicEl>
                                              <a:dgm id="{CE7321C6-B31C-404B-9F92-365C2B59D32F}"/>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6">
                                            <p:graphicEl>
                                              <a:dgm id="{082A3C67-079E-4A08-BD79-2D856CA70E7A}"/>
                                            </p:graphicEl>
                                          </p:spTgt>
                                        </p:tgtEl>
                                        <p:attrNameLst>
                                          <p:attrName>style.visibility</p:attrName>
                                        </p:attrNameLst>
                                      </p:cBhvr>
                                      <p:to>
                                        <p:strVal val="visible"/>
                                      </p:to>
                                    </p:set>
                                    <p:animEffect transition="in" filter="fade">
                                      <p:cBhvr>
                                        <p:cTn id="55" dur="1000"/>
                                        <p:tgtEl>
                                          <p:spTgt spid="6">
                                            <p:graphicEl>
                                              <a:dgm id="{082A3C67-079E-4A08-BD79-2D856CA70E7A}"/>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6">
                                            <p:graphicEl>
                                              <a:dgm id="{764871A2-D61C-4DDA-923E-B7F634620FF1}"/>
                                            </p:graphicEl>
                                          </p:spTgt>
                                        </p:tgtEl>
                                        <p:attrNameLst>
                                          <p:attrName>style.visibility</p:attrName>
                                        </p:attrNameLst>
                                      </p:cBhvr>
                                      <p:to>
                                        <p:strVal val="visible"/>
                                      </p:to>
                                    </p:set>
                                    <p:animEffect transition="in" filter="fade">
                                      <p:cBhvr>
                                        <p:cTn id="60" dur="1000"/>
                                        <p:tgtEl>
                                          <p:spTgt spid="6">
                                            <p:graphicEl>
                                              <a:dgm id="{764871A2-D61C-4DDA-923E-B7F634620FF1}"/>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6">
                                            <p:graphicEl>
                                              <a:dgm id="{01F14A7E-046C-461E-A74E-8A9821AB591B}"/>
                                            </p:graphicEl>
                                          </p:spTgt>
                                        </p:tgtEl>
                                        <p:attrNameLst>
                                          <p:attrName>style.visibility</p:attrName>
                                        </p:attrNameLst>
                                      </p:cBhvr>
                                      <p:to>
                                        <p:strVal val="visible"/>
                                      </p:to>
                                    </p:set>
                                    <p:animEffect transition="in" filter="fade">
                                      <p:cBhvr>
                                        <p:cTn id="63" dur="1000"/>
                                        <p:tgtEl>
                                          <p:spTgt spid="6">
                                            <p:graphicEl>
                                              <a:dgm id="{01F14A7E-046C-461E-A74E-8A9821AB591B}"/>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6">
                                            <p:graphicEl>
                                              <a:dgm id="{97BEF5DA-952B-4174-A7F1-FF2147588E4A}"/>
                                            </p:graphicEl>
                                          </p:spTgt>
                                        </p:tgtEl>
                                        <p:attrNameLst>
                                          <p:attrName>style.visibility</p:attrName>
                                        </p:attrNameLst>
                                      </p:cBhvr>
                                      <p:to>
                                        <p:strVal val="visible"/>
                                      </p:to>
                                    </p:set>
                                    <p:animEffect transition="in" filter="fade">
                                      <p:cBhvr>
                                        <p:cTn id="68" dur="1000"/>
                                        <p:tgtEl>
                                          <p:spTgt spid="6">
                                            <p:graphicEl>
                                              <a:dgm id="{97BEF5DA-952B-4174-A7F1-FF2147588E4A}"/>
                                            </p:graphic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6">
                                            <p:graphicEl>
                                              <a:dgm id="{2AABA65F-F8AC-4265-B479-DEB232F7948A}"/>
                                            </p:graphicEl>
                                          </p:spTgt>
                                        </p:tgtEl>
                                        <p:attrNameLst>
                                          <p:attrName>style.visibility</p:attrName>
                                        </p:attrNameLst>
                                      </p:cBhvr>
                                      <p:to>
                                        <p:strVal val="visible"/>
                                      </p:to>
                                    </p:set>
                                    <p:animEffect transition="in" filter="fade">
                                      <p:cBhvr>
                                        <p:cTn id="71" dur="1000"/>
                                        <p:tgtEl>
                                          <p:spTgt spid="6">
                                            <p:graphicEl>
                                              <a:dgm id="{2AABA65F-F8AC-4265-B479-DEB232F7948A}"/>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6">
                                            <p:graphicEl>
                                              <a:dgm id="{2D8450DE-3948-47F3-89C7-9A4750748EEC}"/>
                                            </p:graphicEl>
                                          </p:spTgt>
                                        </p:tgtEl>
                                        <p:attrNameLst>
                                          <p:attrName>style.visibility</p:attrName>
                                        </p:attrNameLst>
                                      </p:cBhvr>
                                      <p:to>
                                        <p:strVal val="visible"/>
                                      </p:to>
                                    </p:set>
                                    <p:animEffect transition="in" filter="fade">
                                      <p:cBhvr>
                                        <p:cTn id="76" dur="1000"/>
                                        <p:tgtEl>
                                          <p:spTgt spid="6">
                                            <p:graphicEl>
                                              <a:dgm id="{2D8450DE-3948-47F3-89C7-9A4750748EEC}"/>
                                            </p:graphic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6">
                                            <p:graphicEl>
                                              <a:dgm id="{292F40B2-64C2-4FD0-9A74-802D9BEE7C02}"/>
                                            </p:graphicEl>
                                          </p:spTgt>
                                        </p:tgtEl>
                                        <p:attrNameLst>
                                          <p:attrName>style.visibility</p:attrName>
                                        </p:attrNameLst>
                                      </p:cBhvr>
                                      <p:to>
                                        <p:strVal val="visible"/>
                                      </p:to>
                                    </p:set>
                                    <p:animEffect transition="in" filter="fade">
                                      <p:cBhvr>
                                        <p:cTn id="79" dur="1000"/>
                                        <p:tgtEl>
                                          <p:spTgt spid="6">
                                            <p:graphicEl>
                                              <a:dgm id="{292F40B2-64C2-4FD0-9A74-802D9BEE7C02}"/>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6">
                                            <p:graphicEl>
                                              <a:dgm id="{5DBD9185-FAA6-4C73-8C68-ABA134242F26}"/>
                                            </p:graphicEl>
                                          </p:spTgt>
                                        </p:tgtEl>
                                        <p:attrNameLst>
                                          <p:attrName>style.visibility</p:attrName>
                                        </p:attrNameLst>
                                      </p:cBhvr>
                                      <p:to>
                                        <p:strVal val="visible"/>
                                      </p:to>
                                    </p:set>
                                    <p:animEffect transition="in" filter="fade">
                                      <p:cBhvr>
                                        <p:cTn id="84" dur="1000"/>
                                        <p:tgtEl>
                                          <p:spTgt spid="6">
                                            <p:graphicEl>
                                              <a:dgm id="{5DBD9185-FAA6-4C73-8C68-ABA134242F26}"/>
                                            </p:graphicEl>
                                          </p:spTgt>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6">
                                            <p:graphicEl>
                                              <a:dgm id="{184AA188-28A7-4951-9CA1-32A7115ED440}"/>
                                            </p:graphicEl>
                                          </p:spTgt>
                                        </p:tgtEl>
                                        <p:attrNameLst>
                                          <p:attrName>style.visibility</p:attrName>
                                        </p:attrNameLst>
                                      </p:cBhvr>
                                      <p:to>
                                        <p:strVal val="visible"/>
                                      </p:to>
                                    </p:set>
                                    <p:animEffect transition="in" filter="fade">
                                      <p:cBhvr>
                                        <p:cTn id="87" dur="1000"/>
                                        <p:tgtEl>
                                          <p:spTgt spid="6">
                                            <p:graphicEl>
                                              <a:dgm id="{184AA188-28A7-4951-9CA1-32A7115ED44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sp>
        <p:nvSpPr>
          <p:cNvPr id="11" name="Rounded Rectangle 10"/>
          <p:cNvSpPr/>
          <p:nvPr/>
        </p:nvSpPr>
        <p:spPr>
          <a:xfrm>
            <a:off x="536448" y="792480"/>
            <a:ext cx="8132064" cy="5193792"/>
          </a:xfrm>
          <a:prstGeom prst="roundRect">
            <a:avLst>
              <a:gd name="adj" fmla="val 4930"/>
            </a:avLst>
          </a:prstGeom>
          <a:solidFill>
            <a:schemeClr val="bg1">
              <a:alpha val="32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Diagram 5"/>
          <p:cNvGraphicFramePr/>
          <p:nvPr/>
        </p:nvGraphicFramePr>
        <p:xfrm>
          <a:off x="-158496" y="1038592"/>
          <a:ext cx="8643998" cy="50006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8" name="Straight Connector 7"/>
          <p:cNvCxnSpPr/>
          <p:nvPr/>
        </p:nvCxnSpPr>
        <p:spPr>
          <a:xfrm rot="10800000">
            <a:off x="928662" y="6284931"/>
            <a:ext cx="7286676" cy="1588"/>
          </a:xfrm>
          <a:prstGeom prst="line">
            <a:avLst/>
          </a:prstGeom>
        </p:spPr>
        <p:style>
          <a:lnRef idx="3">
            <a:schemeClr val="accent2"/>
          </a:lnRef>
          <a:fillRef idx="0">
            <a:schemeClr val="accent2"/>
          </a:fillRef>
          <a:effectRef idx="2">
            <a:schemeClr val="accent2"/>
          </a:effectRef>
          <a:fontRef idx="minor">
            <a:schemeClr val="tx1"/>
          </a:fontRef>
        </p:style>
      </p:cxnSp>
      <p:sp>
        <p:nvSpPr>
          <p:cNvPr id="7" name="Rounded Rectangle 6"/>
          <p:cNvSpPr/>
          <p:nvPr/>
        </p:nvSpPr>
        <p:spPr>
          <a:xfrm>
            <a:off x="1928794"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مـتن</a:t>
            </a:r>
            <a:endParaRPr lang="fa-IR" dirty="0">
              <a:solidFill>
                <a:sysClr val="windowText" lastClr="000000"/>
              </a:solidFill>
              <a:cs typeface="2  Titr" pitchFamily="2" charset="-78"/>
            </a:endParaRPr>
          </a:p>
        </p:txBody>
      </p:sp>
      <p:sp>
        <p:nvSpPr>
          <p:cNvPr id="9" name="Rounded Rectangle 8">
            <a:hlinkClick r:id="rId8" action="ppaction://hlinksldjump"/>
          </p:cNvPr>
          <p:cNvSpPr/>
          <p:nvPr/>
        </p:nvSpPr>
        <p:spPr>
          <a:xfrm>
            <a:off x="785786"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فهرست</a:t>
            </a:r>
            <a:endParaRPr lang="fa-IR" dirty="0">
              <a:solidFill>
                <a:sysClr val="windowText" lastClr="000000"/>
              </a:solidFill>
              <a:cs typeface="2  Titr"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graphicEl>
                                              <a:dgm id="{D5718F4D-EFC3-4C36-8023-503D23D582D5}"/>
                                            </p:graphicEl>
                                          </p:spTgt>
                                        </p:tgtEl>
                                        <p:attrNameLst>
                                          <p:attrName>style.visibility</p:attrName>
                                        </p:attrNameLst>
                                      </p:cBhvr>
                                      <p:to>
                                        <p:strVal val="visible"/>
                                      </p:to>
                                    </p:set>
                                    <p:animEffect transition="in" filter="fade">
                                      <p:cBhvr>
                                        <p:cTn id="7" dur="1000"/>
                                        <p:tgtEl>
                                          <p:spTgt spid="6">
                                            <p:graphicEl>
                                              <a:dgm id="{D5718F4D-EFC3-4C36-8023-503D23D582D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9C49971D-DBF0-46AD-9FC9-DC979122E1D3}"/>
                                            </p:graphicEl>
                                          </p:spTgt>
                                        </p:tgtEl>
                                        <p:attrNameLst>
                                          <p:attrName>style.visibility</p:attrName>
                                        </p:attrNameLst>
                                      </p:cBhvr>
                                      <p:to>
                                        <p:strVal val="visible"/>
                                      </p:to>
                                    </p:set>
                                    <p:animEffect transition="in" filter="fade">
                                      <p:cBhvr>
                                        <p:cTn id="12" dur="1000"/>
                                        <p:tgtEl>
                                          <p:spTgt spid="6">
                                            <p:graphicEl>
                                              <a:dgm id="{9C49971D-DBF0-46AD-9FC9-DC979122E1D3}"/>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graphicEl>
                                              <a:dgm id="{D121EDDA-8B3C-4DCD-AAD8-5D30DAB37B4D}"/>
                                            </p:graphicEl>
                                          </p:spTgt>
                                        </p:tgtEl>
                                        <p:attrNameLst>
                                          <p:attrName>style.visibility</p:attrName>
                                        </p:attrNameLst>
                                      </p:cBhvr>
                                      <p:to>
                                        <p:strVal val="visible"/>
                                      </p:to>
                                    </p:set>
                                    <p:animEffect transition="in" filter="fade">
                                      <p:cBhvr>
                                        <p:cTn id="15" dur="1000"/>
                                        <p:tgtEl>
                                          <p:spTgt spid="6">
                                            <p:graphicEl>
                                              <a:dgm id="{D121EDDA-8B3C-4DCD-AAD8-5D30DAB37B4D}"/>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graphicEl>
                                              <a:dgm id="{3752B14E-EB66-48DC-90C8-F3385BD0CA2F}"/>
                                            </p:graphicEl>
                                          </p:spTgt>
                                        </p:tgtEl>
                                        <p:attrNameLst>
                                          <p:attrName>style.visibility</p:attrName>
                                        </p:attrNameLst>
                                      </p:cBhvr>
                                      <p:to>
                                        <p:strVal val="visible"/>
                                      </p:to>
                                    </p:set>
                                    <p:animEffect transition="in" filter="fade">
                                      <p:cBhvr>
                                        <p:cTn id="20" dur="1000"/>
                                        <p:tgtEl>
                                          <p:spTgt spid="6">
                                            <p:graphicEl>
                                              <a:dgm id="{3752B14E-EB66-48DC-90C8-F3385BD0CA2F}"/>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graphicEl>
                                              <a:dgm id="{70F8299A-E46D-4FAD-823B-5233F53B254A}"/>
                                            </p:graphicEl>
                                          </p:spTgt>
                                        </p:tgtEl>
                                        <p:attrNameLst>
                                          <p:attrName>style.visibility</p:attrName>
                                        </p:attrNameLst>
                                      </p:cBhvr>
                                      <p:to>
                                        <p:strVal val="visible"/>
                                      </p:to>
                                    </p:set>
                                    <p:animEffect transition="in" filter="fade">
                                      <p:cBhvr>
                                        <p:cTn id="23" dur="1000"/>
                                        <p:tgtEl>
                                          <p:spTgt spid="6">
                                            <p:graphicEl>
                                              <a:dgm id="{70F8299A-E46D-4FAD-823B-5233F53B254A}"/>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graphicEl>
                                              <a:dgm id="{0E0433D1-B9E6-4388-8861-A59B299AAEFD}"/>
                                            </p:graphicEl>
                                          </p:spTgt>
                                        </p:tgtEl>
                                        <p:attrNameLst>
                                          <p:attrName>style.visibility</p:attrName>
                                        </p:attrNameLst>
                                      </p:cBhvr>
                                      <p:to>
                                        <p:strVal val="visible"/>
                                      </p:to>
                                    </p:set>
                                    <p:animEffect transition="in" filter="fade">
                                      <p:cBhvr>
                                        <p:cTn id="28" dur="1000"/>
                                        <p:tgtEl>
                                          <p:spTgt spid="6">
                                            <p:graphicEl>
                                              <a:dgm id="{0E0433D1-B9E6-4388-8861-A59B299AAEFD}"/>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graphicEl>
                                              <a:dgm id="{48BF4542-5768-45EA-A937-DE463E51C15F}"/>
                                            </p:graphicEl>
                                          </p:spTgt>
                                        </p:tgtEl>
                                        <p:attrNameLst>
                                          <p:attrName>style.visibility</p:attrName>
                                        </p:attrNameLst>
                                      </p:cBhvr>
                                      <p:to>
                                        <p:strVal val="visible"/>
                                      </p:to>
                                    </p:set>
                                    <p:animEffect transition="in" filter="fade">
                                      <p:cBhvr>
                                        <p:cTn id="31" dur="1000"/>
                                        <p:tgtEl>
                                          <p:spTgt spid="6">
                                            <p:graphicEl>
                                              <a:dgm id="{48BF4542-5768-45EA-A937-DE463E51C15F}"/>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graphicEl>
                                              <a:dgm id="{E21AE073-9890-4CC1-BD03-5F91B2B4C139}"/>
                                            </p:graphicEl>
                                          </p:spTgt>
                                        </p:tgtEl>
                                        <p:attrNameLst>
                                          <p:attrName>style.visibility</p:attrName>
                                        </p:attrNameLst>
                                      </p:cBhvr>
                                      <p:to>
                                        <p:strVal val="visible"/>
                                      </p:to>
                                    </p:set>
                                    <p:animEffect transition="in" filter="fade">
                                      <p:cBhvr>
                                        <p:cTn id="36" dur="1000"/>
                                        <p:tgtEl>
                                          <p:spTgt spid="6">
                                            <p:graphicEl>
                                              <a:dgm id="{E21AE073-9890-4CC1-BD03-5F91B2B4C139}"/>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
                                            <p:graphicEl>
                                              <a:dgm id="{94963480-39C9-4818-BFF3-EC1AC6D6D5E9}"/>
                                            </p:graphicEl>
                                          </p:spTgt>
                                        </p:tgtEl>
                                        <p:attrNameLst>
                                          <p:attrName>style.visibility</p:attrName>
                                        </p:attrNameLst>
                                      </p:cBhvr>
                                      <p:to>
                                        <p:strVal val="visible"/>
                                      </p:to>
                                    </p:set>
                                    <p:animEffect transition="in" filter="fade">
                                      <p:cBhvr>
                                        <p:cTn id="39" dur="1000"/>
                                        <p:tgtEl>
                                          <p:spTgt spid="6">
                                            <p:graphicEl>
                                              <a:dgm id="{94963480-39C9-4818-BFF3-EC1AC6D6D5E9}"/>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6">
                                            <p:graphicEl>
                                              <a:dgm id="{9D766422-0BED-4A5F-9501-39FB2DEF945F}"/>
                                            </p:graphicEl>
                                          </p:spTgt>
                                        </p:tgtEl>
                                        <p:attrNameLst>
                                          <p:attrName>style.visibility</p:attrName>
                                        </p:attrNameLst>
                                      </p:cBhvr>
                                      <p:to>
                                        <p:strVal val="visible"/>
                                      </p:to>
                                    </p:set>
                                    <p:animEffect transition="in" filter="fade">
                                      <p:cBhvr>
                                        <p:cTn id="44" dur="1000"/>
                                        <p:tgtEl>
                                          <p:spTgt spid="6">
                                            <p:graphicEl>
                                              <a:dgm id="{9D766422-0BED-4A5F-9501-39FB2DEF945F}"/>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
                                            <p:graphicEl>
                                              <a:dgm id="{D6B51A06-8919-428C-B9B9-E4EA1190782F}"/>
                                            </p:graphicEl>
                                          </p:spTgt>
                                        </p:tgtEl>
                                        <p:attrNameLst>
                                          <p:attrName>style.visibility</p:attrName>
                                        </p:attrNameLst>
                                      </p:cBhvr>
                                      <p:to>
                                        <p:strVal val="visible"/>
                                      </p:to>
                                    </p:set>
                                    <p:animEffect transition="in" filter="fade">
                                      <p:cBhvr>
                                        <p:cTn id="47" dur="1000"/>
                                        <p:tgtEl>
                                          <p:spTgt spid="6">
                                            <p:graphicEl>
                                              <a:dgm id="{D6B51A06-8919-428C-B9B9-E4EA1190782F}"/>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graphicEl>
                                              <a:dgm id="{C2EB18D8-EE17-481B-8F69-90D52863BBA7}"/>
                                            </p:graphicEl>
                                          </p:spTgt>
                                        </p:tgtEl>
                                        <p:attrNameLst>
                                          <p:attrName>style.visibility</p:attrName>
                                        </p:attrNameLst>
                                      </p:cBhvr>
                                      <p:to>
                                        <p:strVal val="visible"/>
                                      </p:to>
                                    </p:set>
                                    <p:animEffect transition="in" filter="fade">
                                      <p:cBhvr>
                                        <p:cTn id="52" dur="1000"/>
                                        <p:tgtEl>
                                          <p:spTgt spid="6">
                                            <p:graphicEl>
                                              <a:dgm id="{C2EB18D8-EE17-481B-8F69-90D52863BBA7}"/>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6">
                                            <p:graphicEl>
                                              <a:dgm id="{336A2DBB-33A5-4CA5-A104-1599C1D3870E}"/>
                                            </p:graphicEl>
                                          </p:spTgt>
                                        </p:tgtEl>
                                        <p:attrNameLst>
                                          <p:attrName>style.visibility</p:attrName>
                                        </p:attrNameLst>
                                      </p:cBhvr>
                                      <p:to>
                                        <p:strVal val="visible"/>
                                      </p:to>
                                    </p:set>
                                    <p:animEffect transition="in" filter="fade">
                                      <p:cBhvr>
                                        <p:cTn id="55" dur="1000"/>
                                        <p:tgtEl>
                                          <p:spTgt spid="6">
                                            <p:graphicEl>
                                              <a:dgm id="{336A2DBB-33A5-4CA5-A104-1599C1D3870E}"/>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6">
                                            <p:graphicEl>
                                              <a:dgm id="{B63CD469-0F77-4886-A6C9-D2F8E1553CCB}"/>
                                            </p:graphicEl>
                                          </p:spTgt>
                                        </p:tgtEl>
                                        <p:attrNameLst>
                                          <p:attrName>style.visibility</p:attrName>
                                        </p:attrNameLst>
                                      </p:cBhvr>
                                      <p:to>
                                        <p:strVal val="visible"/>
                                      </p:to>
                                    </p:set>
                                    <p:animEffect transition="in" filter="fade">
                                      <p:cBhvr>
                                        <p:cTn id="60" dur="1000"/>
                                        <p:tgtEl>
                                          <p:spTgt spid="6">
                                            <p:graphicEl>
                                              <a:dgm id="{B63CD469-0F77-4886-A6C9-D2F8E1553CCB}"/>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6">
                                            <p:graphicEl>
                                              <a:dgm id="{68ECB66A-BD31-443E-9F8C-F59735EDBC66}"/>
                                            </p:graphicEl>
                                          </p:spTgt>
                                        </p:tgtEl>
                                        <p:attrNameLst>
                                          <p:attrName>style.visibility</p:attrName>
                                        </p:attrNameLst>
                                      </p:cBhvr>
                                      <p:to>
                                        <p:strVal val="visible"/>
                                      </p:to>
                                    </p:set>
                                    <p:animEffect transition="in" filter="fade">
                                      <p:cBhvr>
                                        <p:cTn id="63" dur="1000"/>
                                        <p:tgtEl>
                                          <p:spTgt spid="6">
                                            <p:graphicEl>
                                              <a:dgm id="{68ECB66A-BD31-443E-9F8C-F59735EDBC66}"/>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6">
                                            <p:graphicEl>
                                              <a:dgm id="{C68F1026-8FA8-4A1B-8AF2-06D7A5930A97}"/>
                                            </p:graphicEl>
                                          </p:spTgt>
                                        </p:tgtEl>
                                        <p:attrNameLst>
                                          <p:attrName>style.visibility</p:attrName>
                                        </p:attrNameLst>
                                      </p:cBhvr>
                                      <p:to>
                                        <p:strVal val="visible"/>
                                      </p:to>
                                    </p:set>
                                    <p:animEffect transition="in" filter="fade">
                                      <p:cBhvr>
                                        <p:cTn id="68" dur="1000"/>
                                        <p:tgtEl>
                                          <p:spTgt spid="6">
                                            <p:graphicEl>
                                              <a:dgm id="{C68F1026-8FA8-4A1B-8AF2-06D7A5930A97}"/>
                                            </p:graphic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6">
                                            <p:graphicEl>
                                              <a:dgm id="{890E0FBA-D0CF-45FC-A49F-C2009FAE7080}"/>
                                            </p:graphicEl>
                                          </p:spTgt>
                                        </p:tgtEl>
                                        <p:attrNameLst>
                                          <p:attrName>style.visibility</p:attrName>
                                        </p:attrNameLst>
                                      </p:cBhvr>
                                      <p:to>
                                        <p:strVal val="visible"/>
                                      </p:to>
                                    </p:set>
                                    <p:animEffect transition="in" filter="fade">
                                      <p:cBhvr>
                                        <p:cTn id="71" dur="1000"/>
                                        <p:tgtEl>
                                          <p:spTgt spid="6">
                                            <p:graphicEl>
                                              <a:dgm id="{890E0FBA-D0CF-45FC-A49F-C2009FAE7080}"/>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6">
                                            <p:graphicEl>
                                              <a:dgm id="{385E1E23-2E2C-42D3-A716-C6F5FF0436F8}"/>
                                            </p:graphicEl>
                                          </p:spTgt>
                                        </p:tgtEl>
                                        <p:attrNameLst>
                                          <p:attrName>style.visibility</p:attrName>
                                        </p:attrNameLst>
                                      </p:cBhvr>
                                      <p:to>
                                        <p:strVal val="visible"/>
                                      </p:to>
                                    </p:set>
                                    <p:animEffect transition="in" filter="fade">
                                      <p:cBhvr>
                                        <p:cTn id="76" dur="1000"/>
                                        <p:tgtEl>
                                          <p:spTgt spid="6">
                                            <p:graphicEl>
                                              <a:dgm id="{385E1E23-2E2C-42D3-A716-C6F5FF0436F8}"/>
                                            </p:graphic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6">
                                            <p:graphicEl>
                                              <a:dgm id="{82C6E443-0A69-4CD3-92F8-29C30AC33C81}"/>
                                            </p:graphicEl>
                                          </p:spTgt>
                                        </p:tgtEl>
                                        <p:attrNameLst>
                                          <p:attrName>style.visibility</p:attrName>
                                        </p:attrNameLst>
                                      </p:cBhvr>
                                      <p:to>
                                        <p:strVal val="visible"/>
                                      </p:to>
                                    </p:set>
                                    <p:animEffect transition="in" filter="fade">
                                      <p:cBhvr>
                                        <p:cTn id="79" dur="1000"/>
                                        <p:tgtEl>
                                          <p:spTgt spid="6">
                                            <p:graphicEl>
                                              <a:dgm id="{82C6E443-0A69-4CD3-92F8-29C30AC33C8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sp>
        <p:nvSpPr>
          <p:cNvPr id="11" name="Rounded Rectangle 10"/>
          <p:cNvSpPr/>
          <p:nvPr/>
        </p:nvSpPr>
        <p:spPr>
          <a:xfrm>
            <a:off x="536448" y="792480"/>
            <a:ext cx="8132064" cy="5193792"/>
          </a:xfrm>
          <a:prstGeom prst="roundRect">
            <a:avLst>
              <a:gd name="adj" fmla="val 4930"/>
            </a:avLst>
          </a:prstGeom>
          <a:solidFill>
            <a:schemeClr val="bg1">
              <a:alpha val="32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Diagram 5"/>
          <p:cNvGraphicFramePr/>
          <p:nvPr/>
        </p:nvGraphicFramePr>
        <p:xfrm>
          <a:off x="-250728" y="916672"/>
          <a:ext cx="8643998" cy="50006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8" name="Straight Connector 7"/>
          <p:cNvCxnSpPr/>
          <p:nvPr/>
        </p:nvCxnSpPr>
        <p:spPr>
          <a:xfrm rot="10800000">
            <a:off x="928662" y="6284931"/>
            <a:ext cx="7286676" cy="1588"/>
          </a:xfrm>
          <a:prstGeom prst="line">
            <a:avLst/>
          </a:prstGeom>
        </p:spPr>
        <p:style>
          <a:lnRef idx="3">
            <a:schemeClr val="accent2"/>
          </a:lnRef>
          <a:fillRef idx="0">
            <a:schemeClr val="accent2"/>
          </a:fillRef>
          <a:effectRef idx="2">
            <a:schemeClr val="accent2"/>
          </a:effectRef>
          <a:fontRef idx="minor">
            <a:schemeClr val="tx1"/>
          </a:fontRef>
        </p:style>
      </p:cxnSp>
      <p:sp>
        <p:nvSpPr>
          <p:cNvPr id="7" name="Rounded Rectangle 6">
            <a:hlinkClick r:id="rId8" action="ppaction://hlinksldjump"/>
          </p:cNvPr>
          <p:cNvSpPr/>
          <p:nvPr/>
        </p:nvSpPr>
        <p:spPr>
          <a:xfrm>
            <a:off x="1928794"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مـتن</a:t>
            </a:r>
            <a:endParaRPr lang="fa-IR" dirty="0">
              <a:solidFill>
                <a:sysClr val="windowText" lastClr="000000"/>
              </a:solidFill>
              <a:cs typeface="2  Titr" pitchFamily="2" charset="-78"/>
            </a:endParaRPr>
          </a:p>
        </p:txBody>
      </p:sp>
      <p:sp>
        <p:nvSpPr>
          <p:cNvPr id="9" name="Rounded Rectangle 8">
            <a:hlinkClick r:id="rId9" action="ppaction://hlinksldjump"/>
          </p:cNvPr>
          <p:cNvSpPr/>
          <p:nvPr/>
        </p:nvSpPr>
        <p:spPr>
          <a:xfrm>
            <a:off x="785786"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فهرست</a:t>
            </a:r>
            <a:endParaRPr lang="fa-IR" dirty="0">
              <a:solidFill>
                <a:sysClr val="windowText" lastClr="000000"/>
              </a:solidFill>
              <a:cs typeface="2  Titr"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graphicEl>
                                              <a:dgm id="{D5718F4D-EFC3-4C36-8023-503D23D582D5}"/>
                                            </p:graphicEl>
                                          </p:spTgt>
                                        </p:tgtEl>
                                        <p:attrNameLst>
                                          <p:attrName>style.visibility</p:attrName>
                                        </p:attrNameLst>
                                      </p:cBhvr>
                                      <p:to>
                                        <p:strVal val="visible"/>
                                      </p:to>
                                    </p:set>
                                    <p:animEffect transition="in" filter="fade">
                                      <p:cBhvr>
                                        <p:cTn id="7" dur="1000"/>
                                        <p:tgtEl>
                                          <p:spTgt spid="6">
                                            <p:graphicEl>
                                              <a:dgm id="{D5718F4D-EFC3-4C36-8023-503D23D582D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9C49971D-DBF0-46AD-9FC9-DC979122E1D3}"/>
                                            </p:graphicEl>
                                          </p:spTgt>
                                        </p:tgtEl>
                                        <p:attrNameLst>
                                          <p:attrName>style.visibility</p:attrName>
                                        </p:attrNameLst>
                                      </p:cBhvr>
                                      <p:to>
                                        <p:strVal val="visible"/>
                                      </p:to>
                                    </p:set>
                                    <p:animEffect transition="in" filter="fade">
                                      <p:cBhvr>
                                        <p:cTn id="12" dur="1000"/>
                                        <p:tgtEl>
                                          <p:spTgt spid="6">
                                            <p:graphicEl>
                                              <a:dgm id="{9C49971D-DBF0-46AD-9FC9-DC979122E1D3}"/>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graphicEl>
                                              <a:dgm id="{D121EDDA-8B3C-4DCD-AAD8-5D30DAB37B4D}"/>
                                            </p:graphicEl>
                                          </p:spTgt>
                                        </p:tgtEl>
                                        <p:attrNameLst>
                                          <p:attrName>style.visibility</p:attrName>
                                        </p:attrNameLst>
                                      </p:cBhvr>
                                      <p:to>
                                        <p:strVal val="visible"/>
                                      </p:to>
                                    </p:set>
                                    <p:animEffect transition="in" filter="fade">
                                      <p:cBhvr>
                                        <p:cTn id="15" dur="1000"/>
                                        <p:tgtEl>
                                          <p:spTgt spid="6">
                                            <p:graphicEl>
                                              <a:dgm id="{D121EDDA-8B3C-4DCD-AAD8-5D30DAB37B4D}"/>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graphicEl>
                                              <a:dgm id="{3752B14E-EB66-48DC-90C8-F3385BD0CA2F}"/>
                                            </p:graphicEl>
                                          </p:spTgt>
                                        </p:tgtEl>
                                        <p:attrNameLst>
                                          <p:attrName>style.visibility</p:attrName>
                                        </p:attrNameLst>
                                      </p:cBhvr>
                                      <p:to>
                                        <p:strVal val="visible"/>
                                      </p:to>
                                    </p:set>
                                    <p:animEffect transition="in" filter="fade">
                                      <p:cBhvr>
                                        <p:cTn id="20" dur="1000"/>
                                        <p:tgtEl>
                                          <p:spTgt spid="6">
                                            <p:graphicEl>
                                              <a:dgm id="{3752B14E-EB66-48DC-90C8-F3385BD0CA2F}"/>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graphicEl>
                                              <a:dgm id="{70F8299A-E46D-4FAD-823B-5233F53B254A}"/>
                                            </p:graphicEl>
                                          </p:spTgt>
                                        </p:tgtEl>
                                        <p:attrNameLst>
                                          <p:attrName>style.visibility</p:attrName>
                                        </p:attrNameLst>
                                      </p:cBhvr>
                                      <p:to>
                                        <p:strVal val="visible"/>
                                      </p:to>
                                    </p:set>
                                    <p:animEffect transition="in" filter="fade">
                                      <p:cBhvr>
                                        <p:cTn id="23" dur="1000"/>
                                        <p:tgtEl>
                                          <p:spTgt spid="6">
                                            <p:graphicEl>
                                              <a:dgm id="{70F8299A-E46D-4FAD-823B-5233F53B254A}"/>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graphicEl>
                                              <a:dgm id="{1CFB39D1-7495-4683-A94C-AC017523A4A7}"/>
                                            </p:graphicEl>
                                          </p:spTgt>
                                        </p:tgtEl>
                                        <p:attrNameLst>
                                          <p:attrName>style.visibility</p:attrName>
                                        </p:attrNameLst>
                                      </p:cBhvr>
                                      <p:to>
                                        <p:strVal val="visible"/>
                                      </p:to>
                                    </p:set>
                                    <p:animEffect transition="in" filter="fade">
                                      <p:cBhvr>
                                        <p:cTn id="28" dur="1000"/>
                                        <p:tgtEl>
                                          <p:spTgt spid="6">
                                            <p:graphicEl>
                                              <a:dgm id="{1CFB39D1-7495-4683-A94C-AC017523A4A7}"/>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graphicEl>
                                              <a:dgm id="{2BC99D44-02FD-481D-99C3-A52DEC899312}"/>
                                            </p:graphicEl>
                                          </p:spTgt>
                                        </p:tgtEl>
                                        <p:attrNameLst>
                                          <p:attrName>style.visibility</p:attrName>
                                        </p:attrNameLst>
                                      </p:cBhvr>
                                      <p:to>
                                        <p:strVal val="visible"/>
                                      </p:to>
                                    </p:set>
                                    <p:animEffect transition="in" filter="fade">
                                      <p:cBhvr>
                                        <p:cTn id="31" dur="1000"/>
                                        <p:tgtEl>
                                          <p:spTgt spid="6">
                                            <p:graphicEl>
                                              <a:dgm id="{2BC99D44-02FD-481D-99C3-A52DEC899312}"/>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graphicEl>
                                              <a:dgm id="{42B0469B-D6FE-4969-8E36-D343C422BA46}"/>
                                            </p:graphicEl>
                                          </p:spTgt>
                                        </p:tgtEl>
                                        <p:attrNameLst>
                                          <p:attrName>style.visibility</p:attrName>
                                        </p:attrNameLst>
                                      </p:cBhvr>
                                      <p:to>
                                        <p:strVal val="visible"/>
                                      </p:to>
                                    </p:set>
                                    <p:animEffect transition="in" filter="fade">
                                      <p:cBhvr>
                                        <p:cTn id="36" dur="1000"/>
                                        <p:tgtEl>
                                          <p:spTgt spid="6">
                                            <p:graphicEl>
                                              <a:dgm id="{42B0469B-D6FE-4969-8E36-D343C422BA46}"/>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
                                            <p:graphicEl>
                                              <a:dgm id="{D886F798-2649-490B-98E5-C6C45FD27ABB}"/>
                                            </p:graphicEl>
                                          </p:spTgt>
                                        </p:tgtEl>
                                        <p:attrNameLst>
                                          <p:attrName>style.visibility</p:attrName>
                                        </p:attrNameLst>
                                      </p:cBhvr>
                                      <p:to>
                                        <p:strVal val="visible"/>
                                      </p:to>
                                    </p:set>
                                    <p:animEffect transition="in" filter="fade">
                                      <p:cBhvr>
                                        <p:cTn id="39" dur="1000"/>
                                        <p:tgtEl>
                                          <p:spTgt spid="6">
                                            <p:graphicEl>
                                              <a:dgm id="{D886F798-2649-490B-98E5-C6C45FD27ABB}"/>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6">
                                            <p:graphicEl>
                                              <a:dgm id="{9CAAAED2-61FD-4F84-B4DF-7A93768B6C61}"/>
                                            </p:graphicEl>
                                          </p:spTgt>
                                        </p:tgtEl>
                                        <p:attrNameLst>
                                          <p:attrName>style.visibility</p:attrName>
                                        </p:attrNameLst>
                                      </p:cBhvr>
                                      <p:to>
                                        <p:strVal val="visible"/>
                                      </p:to>
                                    </p:set>
                                    <p:animEffect transition="in" filter="fade">
                                      <p:cBhvr>
                                        <p:cTn id="44" dur="1000"/>
                                        <p:tgtEl>
                                          <p:spTgt spid="6">
                                            <p:graphicEl>
                                              <a:dgm id="{9CAAAED2-61FD-4F84-B4DF-7A93768B6C61}"/>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
                                            <p:graphicEl>
                                              <a:dgm id="{591B1A08-9723-4D82-9C1E-5DF9CBC20CAE}"/>
                                            </p:graphicEl>
                                          </p:spTgt>
                                        </p:tgtEl>
                                        <p:attrNameLst>
                                          <p:attrName>style.visibility</p:attrName>
                                        </p:attrNameLst>
                                      </p:cBhvr>
                                      <p:to>
                                        <p:strVal val="visible"/>
                                      </p:to>
                                    </p:set>
                                    <p:animEffect transition="in" filter="fade">
                                      <p:cBhvr>
                                        <p:cTn id="47" dur="1000"/>
                                        <p:tgtEl>
                                          <p:spTgt spid="6">
                                            <p:graphicEl>
                                              <a:dgm id="{591B1A08-9723-4D82-9C1E-5DF9CBC20CAE}"/>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graphicEl>
                                              <a:dgm id="{E21AE073-9890-4CC1-BD03-5F91B2B4C139}"/>
                                            </p:graphicEl>
                                          </p:spTgt>
                                        </p:tgtEl>
                                        <p:attrNameLst>
                                          <p:attrName>style.visibility</p:attrName>
                                        </p:attrNameLst>
                                      </p:cBhvr>
                                      <p:to>
                                        <p:strVal val="visible"/>
                                      </p:to>
                                    </p:set>
                                    <p:animEffect transition="in" filter="fade">
                                      <p:cBhvr>
                                        <p:cTn id="52" dur="1000"/>
                                        <p:tgtEl>
                                          <p:spTgt spid="6">
                                            <p:graphicEl>
                                              <a:dgm id="{E21AE073-9890-4CC1-BD03-5F91B2B4C139}"/>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6">
                                            <p:graphicEl>
                                              <a:dgm id="{94963480-39C9-4818-BFF3-EC1AC6D6D5E9}"/>
                                            </p:graphicEl>
                                          </p:spTgt>
                                        </p:tgtEl>
                                        <p:attrNameLst>
                                          <p:attrName>style.visibility</p:attrName>
                                        </p:attrNameLst>
                                      </p:cBhvr>
                                      <p:to>
                                        <p:strVal val="visible"/>
                                      </p:to>
                                    </p:set>
                                    <p:animEffect transition="in" filter="fade">
                                      <p:cBhvr>
                                        <p:cTn id="55" dur="1000"/>
                                        <p:tgtEl>
                                          <p:spTgt spid="6">
                                            <p:graphicEl>
                                              <a:dgm id="{94963480-39C9-4818-BFF3-EC1AC6D6D5E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sp>
        <p:nvSpPr>
          <p:cNvPr id="11" name="Rounded Rectangle 10"/>
          <p:cNvSpPr/>
          <p:nvPr/>
        </p:nvSpPr>
        <p:spPr>
          <a:xfrm>
            <a:off x="536448" y="792480"/>
            <a:ext cx="8132064" cy="5193792"/>
          </a:xfrm>
          <a:prstGeom prst="roundRect">
            <a:avLst>
              <a:gd name="adj" fmla="val 4930"/>
            </a:avLst>
          </a:prstGeom>
          <a:solidFill>
            <a:schemeClr val="bg1">
              <a:alpha val="32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Diagram 5"/>
          <p:cNvGraphicFramePr/>
          <p:nvPr/>
        </p:nvGraphicFramePr>
        <p:xfrm>
          <a:off x="-226344" y="989824"/>
          <a:ext cx="8643998" cy="50006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8" name="Straight Connector 7"/>
          <p:cNvCxnSpPr/>
          <p:nvPr/>
        </p:nvCxnSpPr>
        <p:spPr>
          <a:xfrm rot="10800000">
            <a:off x="928662" y="6284931"/>
            <a:ext cx="7286676" cy="1588"/>
          </a:xfrm>
          <a:prstGeom prst="line">
            <a:avLst/>
          </a:prstGeom>
        </p:spPr>
        <p:style>
          <a:lnRef idx="3">
            <a:schemeClr val="accent2"/>
          </a:lnRef>
          <a:fillRef idx="0">
            <a:schemeClr val="accent2"/>
          </a:fillRef>
          <a:effectRef idx="2">
            <a:schemeClr val="accent2"/>
          </a:effectRef>
          <a:fontRef idx="minor">
            <a:schemeClr val="tx1"/>
          </a:fontRef>
        </p:style>
      </p:cxnSp>
      <p:sp>
        <p:nvSpPr>
          <p:cNvPr id="7" name="Rounded Rectangle 6">
            <a:hlinkClick r:id="rId8" action="ppaction://hlinksldjump"/>
          </p:cNvPr>
          <p:cNvSpPr/>
          <p:nvPr/>
        </p:nvSpPr>
        <p:spPr>
          <a:xfrm>
            <a:off x="1928794"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مـتن</a:t>
            </a:r>
            <a:endParaRPr lang="fa-IR" dirty="0">
              <a:solidFill>
                <a:sysClr val="windowText" lastClr="000000"/>
              </a:solidFill>
              <a:cs typeface="2  Titr" pitchFamily="2" charset="-78"/>
            </a:endParaRPr>
          </a:p>
        </p:txBody>
      </p:sp>
      <p:sp>
        <p:nvSpPr>
          <p:cNvPr id="9" name="Rounded Rectangle 8">
            <a:hlinkClick r:id="rId9" action="ppaction://hlinksldjump"/>
          </p:cNvPr>
          <p:cNvSpPr/>
          <p:nvPr/>
        </p:nvSpPr>
        <p:spPr>
          <a:xfrm>
            <a:off x="785786"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فهرست</a:t>
            </a:r>
            <a:endParaRPr lang="fa-IR" dirty="0">
              <a:solidFill>
                <a:sysClr val="windowText" lastClr="000000"/>
              </a:solidFill>
              <a:cs typeface="2  Titr"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graphicEl>
                                              <a:dgm id="{D5718F4D-EFC3-4C36-8023-503D23D582D5}"/>
                                            </p:graphicEl>
                                          </p:spTgt>
                                        </p:tgtEl>
                                        <p:attrNameLst>
                                          <p:attrName>style.visibility</p:attrName>
                                        </p:attrNameLst>
                                      </p:cBhvr>
                                      <p:to>
                                        <p:strVal val="visible"/>
                                      </p:to>
                                    </p:set>
                                    <p:animEffect transition="in" filter="fade">
                                      <p:cBhvr>
                                        <p:cTn id="7" dur="1000"/>
                                        <p:tgtEl>
                                          <p:spTgt spid="6">
                                            <p:graphicEl>
                                              <a:dgm id="{D5718F4D-EFC3-4C36-8023-503D23D582D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9C49971D-DBF0-46AD-9FC9-DC979122E1D3}"/>
                                            </p:graphicEl>
                                          </p:spTgt>
                                        </p:tgtEl>
                                        <p:attrNameLst>
                                          <p:attrName>style.visibility</p:attrName>
                                        </p:attrNameLst>
                                      </p:cBhvr>
                                      <p:to>
                                        <p:strVal val="visible"/>
                                      </p:to>
                                    </p:set>
                                    <p:animEffect transition="in" filter="fade">
                                      <p:cBhvr>
                                        <p:cTn id="12" dur="1000"/>
                                        <p:tgtEl>
                                          <p:spTgt spid="6">
                                            <p:graphicEl>
                                              <a:dgm id="{9C49971D-DBF0-46AD-9FC9-DC979122E1D3}"/>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graphicEl>
                                              <a:dgm id="{D121EDDA-8B3C-4DCD-AAD8-5D30DAB37B4D}"/>
                                            </p:graphicEl>
                                          </p:spTgt>
                                        </p:tgtEl>
                                        <p:attrNameLst>
                                          <p:attrName>style.visibility</p:attrName>
                                        </p:attrNameLst>
                                      </p:cBhvr>
                                      <p:to>
                                        <p:strVal val="visible"/>
                                      </p:to>
                                    </p:set>
                                    <p:animEffect transition="in" filter="fade">
                                      <p:cBhvr>
                                        <p:cTn id="15" dur="1000"/>
                                        <p:tgtEl>
                                          <p:spTgt spid="6">
                                            <p:graphicEl>
                                              <a:dgm id="{D121EDDA-8B3C-4DCD-AAD8-5D30DAB37B4D}"/>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graphicEl>
                                              <a:dgm id="{3752B14E-EB66-48DC-90C8-F3385BD0CA2F}"/>
                                            </p:graphicEl>
                                          </p:spTgt>
                                        </p:tgtEl>
                                        <p:attrNameLst>
                                          <p:attrName>style.visibility</p:attrName>
                                        </p:attrNameLst>
                                      </p:cBhvr>
                                      <p:to>
                                        <p:strVal val="visible"/>
                                      </p:to>
                                    </p:set>
                                    <p:animEffect transition="in" filter="fade">
                                      <p:cBhvr>
                                        <p:cTn id="20" dur="1000"/>
                                        <p:tgtEl>
                                          <p:spTgt spid="6">
                                            <p:graphicEl>
                                              <a:dgm id="{3752B14E-EB66-48DC-90C8-F3385BD0CA2F}"/>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graphicEl>
                                              <a:dgm id="{70F8299A-E46D-4FAD-823B-5233F53B254A}"/>
                                            </p:graphicEl>
                                          </p:spTgt>
                                        </p:tgtEl>
                                        <p:attrNameLst>
                                          <p:attrName>style.visibility</p:attrName>
                                        </p:attrNameLst>
                                      </p:cBhvr>
                                      <p:to>
                                        <p:strVal val="visible"/>
                                      </p:to>
                                    </p:set>
                                    <p:animEffect transition="in" filter="fade">
                                      <p:cBhvr>
                                        <p:cTn id="23" dur="1000"/>
                                        <p:tgtEl>
                                          <p:spTgt spid="6">
                                            <p:graphicEl>
                                              <a:dgm id="{70F8299A-E46D-4FAD-823B-5233F53B254A}"/>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graphicEl>
                                              <a:dgm id="{1CFB39D1-7495-4683-A94C-AC017523A4A7}"/>
                                            </p:graphicEl>
                                          </p:spTgt>
                                        </p:tgtEl>
                                        <p:attrNameLst>
                                          <p:attrName>style.visibility</p:attrName>
                                        </p:attrNameLst>
                                      </p:cBhvr>
                                      <p:to>
                                        <p:strVal val="visible"/>
                                      </p:to>
                                    </p:set>
                                    <p:animEffect transition="in" filter="fade">
                                      <p:cBhvr>
                                        <p:cTn id="28" dur="1000"/>
                                        <p:tgtEl>
                                          <p:spTgt spid="6">
                                            <p:graphicEl>
                                              <a:dgm id="{1CFB39D1-7495-4683-A94C-AC017523A4A7}"/>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graphicEl>
                                              <a:dgm id="{2BC99D44-02FD-481D-99C3-A52DEC899312}"/>
                                            </p:graphicEl>
                                          </p:spTgt>
                                        </p:tgtEl>
                                        <p:attrNameLst>
                                          <p:attrName>style.visibility</p:attrName>
                                        </p:attrNameLst>
                                      </p:cBhvr>
                                      <p:to>
                                        <p:strVal val="visible"/>
                                      </p:to>
                                    </p:set>
                                    <p:animEffect transition="in" filter="fade">
                                      <p:cBhvr>
                                        <p:cTn id="31" dur="1000"/>
                                        <p:tgtEl>
                                          <p:spTgt spid="6">
                                            <p:graphicEl>
                                              <a:dgm id="{2BC99D44-02FD-481D-99C3-A52DEC899312}"/>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graphicEl>
                                              <a:dgm id="{E21AE073-9890-4CC1-BD03-5F91B2B4C139}"/>
                                            </p:graphicEl>
                                          </p:spTgt>
                                        </p:tgtEl>
                                        <p:attrNameLst>
                                          <p:attrName>style.visibility</p:attrName>
                                        </p:attrNameLst>
                                      </p:cBhvr>
                                      <p:to>
                                        <p:strVal val="visible"/>
                                      </p:to>
                                    </p:set>
                                    <p:animEffect transition="in" filter="fade">
                                      <p:cBhvr>
                                        <p:cTn id="36" dur="1000"/>
                                        <p:tgtEl>
                                          <p:spTgt spid="6">
                                            <p:graphicEl>
                                              <a:dgm id="{E21AE073-9890-4CC1-BD03-5F91B2B4C139}"/>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
                                            <p:graphicEl>
                                              <a:dgm id="{94963480-39C9-4818-BFF3-EC1AC6D6D5E9}"/>
                                            </p:graphicEl>
                                          </p:spTgt>
                                        </p:tgtEl>
                                        <p:attrNameLst>
                                          <p:attrName>style.visibility</p:attrName>
                                        </p:attrNameLst>
                                      </p:cBhvr>
                                      <p:to>
                                        <p:strVal val="visible"/>
                                      </p:to>
                                    </p:set>
                                    <p:animEffect transition="in" filter="fade">
                                      <p:cBhvr>
                                        <p:cTn id="39" dur="1000"/>
                                        <p:tgtEl>
                                          <p:spTgt spid="6">
                                            <p:graphicEl>
                                              <a:dgm id="{94963480-39C9-4818-BFF3-EC1AC6D6D5E9}"/>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6">
                                            <p:graphicEl>
                                              <a:dgm id="{01E499B5-AD6C-47A1-9FB0-C0FF9A39CF18}"/>
                                            </p:graphicEl>
                                          </p:spTgt>
                                        </p:tgtEl>
                                        <p:attrNameLst>
                                          <p:attrName>style.visibility</p:attrName>
                                        </p:attrNameLst>
                                      </p:cBhvr>
                                      <p:to>
                                        <p:strVal val="visible"/>
                                      </p:to>
                                    </p:set>
                                    <p:animEffect transition="in" filter="fade">
                                      <p:cBhvr>
                                        <p:cTn id="44" dur="1000"/>
                                        <p:tgtEl>
                                          <p:spTgt spid="6">
                                            <p:graphicEl>
                                              <a:dgm id="{01E499B5-AD6C-47A1-9FB0-C0FF9A39CF18}"/>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
                                            <p:graphicEl>
                                              <a:dgm id="{51521119-1D3A-4A49-89A1-30811DC91BA7}"/>
                                            </p:graphicEl>
                                          </p:spTgt>
                                        </p:tgtEl>
                                        <p:attrNameLst>
                                          <p:attrName>style.visibility</p:attrName>
                                        </p:attrNameLst>
                                      </p:cBhvr>
                                      <p:to>
                                        <p:strVal val="visible"/>
                                      </p:to>
                                    </p:set>
                                    <p:animEffect transition="in" filter="fade">
                                      <p:cBhvr>
                                        <p:cTn id="47" dur="1000"/>
                                        <p:tgtEl>
                                          <p:spTgt spid="6">
                                            <p:graphicEl>
                                              <a:dgm id="{51521119-1D3A-4A49-89A1-30811DC91BA7}"/>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graphicEl>
                                              <a:dgm id="{56666756-D07A-412B-99C8-F209D60AAB2C}"/>
                                            </p:graphicEl>
                                          </p:spTgt>
                                        </p:tgtEl>
                                        <p:attrNameLst>
                                          <p:attrName>style.visibility</p:attrName>
                                        </p:attrNameLst>
                                      </p:cBhvr>
                                      <p:to>
                                        <p:strVal val="visible"/>
                                      </p:to>
                                    </p:set>
                                    <p:animEffect transition="in" filter="fade">
                                      <p:cBhvr>
                                        <p:cTn id="52" dur="1000"/>
                                        <p:tgtEl>
                                          <p:spTgt spid="6">
                                            <p:graphicEl>
                                              <a:dgm id="{56666756-D07A-412B-99C8-F209D60AAB2C}"/>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6">
                                            <p:graphicEl>
                                              <a:dgm id="{7A1FF93F-D207-4B86-B497-3595E9895D4F}"/>
                                            </p:graphicEl>
                                          </p:spTgt>
                                        </p:tgtEl>
                                        <p:attrNameLst>
                                          <p:attrName>style.visibility</p:attrName>
                                        </p:attrNameLst>
                                      </p:cBhvr>
                                      <p:to>
                                        <p:strVal val="visible"/>
                                      </p:to>
                                    </p:set>
                                    <p:animEffect transition="in" filter="fade">
                                      <p:cBhvr>
                                        <p:cTn id="55" dur="1000"/>
                                        <p:tgtEl>
                                          <p:spTgt spid="6">
                                            <p:graphicEl>
                                              <a:dgm id="{7A1FF93F-D207-4B86-B497-3595E9895D4F}"/>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6">
                                            <p:graphicEl>
                                              <a:dgm id="{AE6E4B85-4A13-47FA-9D33-3E60012441F6}"/>
                                            </p:graphicEl>
                                          </p:spTgt>
                                        </p:tgtEl>
                                        <p:attrNameLst>
                                          <p:attrName>style.visibility</p:attrName>
                                        </p:attrNameLst>
                                      </p:cBhvr>
                                      <p:to>
                                        <p:strVal val="visible"/>
                                      </p:to>
                                    </p:set>
                                    <p:animEffect transition="in" filter="fade">
                                      <p:cBhvr>
                                        <p:cTn id="60" dur="1000"/>
                                        <p:tgtEl>
                                          <p:spTgt spid="6">
                                            <p:graphicEl>
                                              <a:dgm id="{AE6E4B85-4A13-47FA-9D33-3E60012441F6}"/>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6">
                                            <p:graphicEl>
                                              <a:dgm id="{FF2A4F86-D881-45BF-92CB-1E91A67F1A4B}"/>
                                            </p:graphicEl>
                                          </p:spTgt>
                                        </p:tgtEl>
                                        <p:attrNameLst>
                                          <p:attrName>style.visibility</p:attrName>
                                        </p:attrNameLst>
                                      </p:cBhvr>
                                      <p:to>
                                        <p:strVal val="visible"/>
                                      </p:to>
                                    </p:set>
                                    <p:animEffect transition="in" filter="fade">
                                      <p:cBhvr>
                                        <p:cTn id="63" dur="1000"/>
                                        <p:tgtEl>
                                          <p:spTgt spid="6">
                                            <p:graphicEl>
                                              <a:dgm id="{FF2A4F86-D881-45BF-92CB-1E91A67F1A4B}"/>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6">
                                            <p:graphicEl>
                                              <a:dgm id="{CFE007F6-6F81-4688-8E28-A59A9621F197}"/>
                                            </p:graphicEl>
                                          </p:spTgt>
                                        </p:tgtEl>
                                        <p:attrNameLst>
                                          <p:attrName>style.visibility</p:attrName>
                                        </p:attrNameLst>
                                      </p:cBhvr>
                                      <p:to>
                                        <p:strVal val="visible"/>
                                      </p:to>
                                    </p:set>
                                    <p:animEffect transition="in" filter="fade">
                                      <p:cBhvr>
                                        <p:cTn id="68" dur="1000"/>
                                        <p:tgtEl>
                                          <p:spTgt spid="6">
                                            <p:graphicEl>
                                              <a:dgm id="{CFE007F6-6F81-4688-8E28-A59A9621F197}"/>
                                            </p:graphic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6">
                                            <p:graphicEl>
                                              <a:dgm id="{DC4AEC23-16CD-47E8-B31E-E37E0742B3A1}"/>
                                            </p:graphicEl>
                                          </p:spTgt>
                                        </p:tgtEl>
                                        <p:attrNameLst>
                                          <p:attrName>style.visibility</p:attrName>
                                        </p:attrNameLst>
                                      </p:cBhvr>
                                      <p:to>
                                        <p:strVal val="visible"/>
                                      </p:to>
                                    </p:set>
                                    <p:animEffect transition="in" filter="fade">
                                      <p:cBhvr>
                                        <p:cTn id="71" dur="1000"/>
                                        <p:tgtEl>
                                          <p:spTgt spid="6">
                                            <p:graphicEl>
                                              <a:dgm id="{DC4AEC23-16CD-47E8-B31E-E37E0742B3A1}"/>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6">
                                            <p:graphicEl>
                                              <a:dgm id="{7958905B-D13B-4B3A-B206-308D882F6C39}"/>
                                            </p:graphicEl>
                                          </p:spTgt>
                                        </p:tgtEl>
                                        <p:attrNameLst>
                                          <p:attrName>style.visibility</p:attrName>
                                        </p:attrNameLst>
                                      </p:cBhvr>
                                      <p:to>
                                        <p:strVal val="visible"/>
                                      </p:to>
                                    </p:set>
                                    <p:animEffect transition="in" filter="fade">
                                      <p:cBhvr>
                                        <p:cTn id="76" dur="1000"/>
                                        <p:tgtEl>
                                          <p:spTgt spid="6">
                                            <p:graphicEl>
                                              <a:dgm id="{7958905B-D13B-4B3A-B206-308D882F6C39}"/>
                                            </p:graphic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6">
                                            <p:graphicEl>
                                              <a:dgm id="{8C4EADD2-B212-4598-85A0-9A2E2FDAE8AC}"/>
                                            </p:graphicEl>
                                          </p:spTgt>
                                        </p:tgtEl>
                                        <p:attrNameLst>
                                          <p:attrName>style.visibility</p:attrName>
                                        </p:attrNameLst>
                                      </p:cBhvr>
                                      <p:to>
                                        <p:strVal val="visible"/>
                                      </p:to>
                                    </p:set>
                                    <p:animEffect transition="in" filter="fade">
                                      <p:cBhvr>
                                        <p:cTn id="79" dur="1000"/>
                                        <p:tgtEl>
                                          <p:spTgt spid="6">
                                            <p:graphicEl>
                                              <a:dgm id="{8C4EADD2-B212-4598-85A0-9A2E2FDAE8A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sp>
        <p:nvSpPr>
          <p:cNvPr id="11" name="Rounded Rectangle 10"/>
          <p:cNvSpPr/>
          <p:nvPr/>
        </p:nvSpPr>
        <p:spPr>
          <a:xfrm>
            <a:off x="536448" y="792480"/>
            <a:ext cx="8132064" cy="5193792"/>
          </a:xfrm>
          <a:prstGeom prst="roundRect">
            <a:avLst>
              <a:gd name="adj" fmla="val 4930"/>
            </a:avLst>
          </a:prstGeom>
          <a:solidFill>
            <a:schemeClr val="bg1">
              <a:alpha val="32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Diagram 5"/>
          <p:cNvGraphicFramePr/>
          <p:nvPr/>
        </p:nvGraphicFramePr>
        <p:xfrm>
          <a:off x="-262920" y="1428736"/>
          <a:ext cx="8643998" cy="50006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8" name="Straight Connector 7"/>
          <p:cNvCxnSpPr/>
          <p:nvPr/>
        </p:nvCxnSpPr>
        <p:spPr>
          <a:xfrm rot="10800000">
            <a:off x="928662" y="6284931"/>
            <a:ext cx="7286676" cy="1588"/>
          </a:xfrm>
          <a:prstGeom prst="line">
            <a:avLst/>
          </a:prstGeom>
        </p:spPr>
        <p:style>
          <a:lnRef idx="3">
            <a:schemeClr val="accent2"/>
          </a:lnRef>
          <a:fillRef idx="0">
            <a:schemeClr val="accent2"/>
          </a:fillRef>
          <a:effectRef idx="2">
            <a:schemeClr val="accent2"/>
          </a:effectRef>
          <a:fontRef idx="minor">
            <a:schemeClr val="tx1"/>
          </a:fontRef>
        </p:style>
      </p:cxnSp>
      <p:sp>
        <p:nvSpPr>
          <p:cNvPr id="7" name="Rounded Rectangle 6">
            <a:hlinkClick r:id="rId8" action="ppaction://hlinksldjump"/>
          </p:cNvPr>
          <p:cNvSpPr/>
          <p:nvPr/>
        </p:nvSpPr>
        <p:spPr>
          <a:xfrm>
            <a:off x="1928794"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مـتن</a:t>
            </a:r>
            <a:endParaRPr lang="fa-IR" dirty="0">
              <a:solidFill>
                <a:sysClr val="windowText" lastClr="000000"/>
              </a:solidFill>
              <a:cs typeface="2  Titr" pitchFamily="2" charset="-78"/>
            </a:endParaRPr>
          </a:p>
        </p:txBody>
      </p:sp>
      <p:sp>
        <p:nvSpPr>
          <p:cNvPr id="9" name="Rounded Rectangle 8">
            <a:hlinkClick r:id="rId9" action="ppaction://hlinksldjump"/>
          </p:cNvPr>
          <p:cNvSpPr/>
          <p:nvPr/>
        </p:nvSpPr>
        <p:spPr>
          <a:xfrm>
            <a:off x="785786" y="6429396"/>
            <a:ext cx="1071570" cy="6429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2000" dirty="0" smtClean="0">
                <a:solidFill>
                  <a:sysClr val="windowText" lastClr="000000"/>
                </a:solidFill>
                <a:cs typeface="2  Titr" pitchFamily="2" charset="-78"/>
              </a:rPr>
              <a:t>فهرست</a:t>
            </a:r>
            <a:endParaRPr lang="fa-IR" dirty="0">
              <a:solidFill>
                <a:sysClr val="windowText" lastClr="000000"/>
              </a:solidFill>
              <a:cs typeface="2  Titr"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graphicEl>
                                              <a:dgm id="{D5718F4D-EFC3-4C36-8023-503D23D582D5}"/>
                                            </p:graphicEl>
                                          </p:spTgt>
                                        </p:tgtEl>
                                        <p:attrNameLst>
                                          <p:attrName>style.visibility</p:attrName>
                                        </p:attrNameLst>
                                      </p:cBhvr>
                                      <p:to>
                                        <p:strVal val="visible"/>
                                      </p:to>
                                    </p:set>
                                    <p:animEffect transition="in" filter="fade">
                                      <p:cBhvr>
                                        <p:cTn id="7" dur="1000"/>
                                        <p:tgtEl>
                                          <p:spTgt spid="6">
                                            <p:graphicEl>
                                              <a:dgm id="{D5718F4D-EFC3-4C36-8023-503D23D582D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9C49971D-DBF0-46AD-9FC9-DC979122E1D3}"/>
                                            </p:graphicEl>
                                          </p:spTgt>
                                        </p:tgtEl>
                                        <p:attrNameLst>
                                          <p:attrName>style.visibility</p:attrName>
                                        </p:attrNameLst>
                                      </p:cBhvr>
                                      <p:to>
                                        <p:strVal val="visible"/>
                                      </p:to>
                                    </p:set>
                                    <p:animEffect transition="in" filter="fade">
                                      <p:cBhvr>
                                        <p:cTn id="12" dur="1000"/>
                                        <p:tgtEl>
                                          <p:spTgt spid="6">
                                            <p:graphicEl>
                                              <a:dgm id="{9C49971D-DBF0-46AD-9FC9-DC979122E1D3}"/>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graphicEl>
                                              <a:dgm id="{D121EDDA-8B3C-4DCD-AAD8-5D30DAB37B4D}"/>
                                            </p:graphicEl>
                                          </p:spTgt>
                                        </p:tgtEl>
                                        <p:attrNameLst>
                                          <p:attrName>style.visibility</p:attrName>
                                        </p:attrNameLst>
                                      </p:cBhvr>
                                      <p:to>
                                        <p:strVal val="visible"/>
                                      </p:to>
                                    </p:set>
                                    <p:animEffect transition="in" filter="fade">
                                      <p:cBhvr>
                                        <p:cTn id="15" dur="1000"/>
                                        <p:tgtEl>
                                          <p:spTgt spid="6">
                                            <p:graphicEl>
                                              <a:dgm id="{D121EDDA-8B3C-4DCD-AAD8-5D30DAB37B4D}"/>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graphicEl>
                                              <a:dgm id="{AE6E4B85-4A13-47FA-9D33-3E60012441F6}"/>
                                            </p:graphicEl>
                                          </p:spTgt>
                                        </p:tgtEl>
                                        <p:attrNameLst>
                                          <p:attrName>style.visibility</p:attrName>
                                        </p:attrNameLst>
                                      </p:cBhvr>
                                      <p:to>
                                        <p:strVal val="visible"/>
                                      </p:to>
                                    </p:set>
                                    <p:animEffect transition="in" filter="fade">
                                      <p:cBhvr>
                                        <p:cTn id="20" dur="1000"/>
                                        <p:tgtEl>
                                          <p:spTgt spid="6">
                                            <p:graphicEl>
                                              <a:dgm id="{AE6E4B85-4A13-47FA-9D33-3E60012441F6}"/>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graphicEl>
                                              <a:dgm id="{FF2A4F86-D881-45BF-92CB-1E91A67F1A4B}"/>
                                            </p:graphicEl>
                                          </p:spTgt>
                                        </p:tgtEl>
                                        <p:attrNameLst>
                                          <p:attrName>style.visibility</p:attrName>
                                        </p:attrNameLst>
                                      </p:cBhvr>
                                      <p:to>
                                        <p:strVal val="visible"/>
                                      </p:to>
                                    </p:set>
                                    <p:animEffect transition="in" filter="fade">
                                      <p:cBhvr>
                                        <p:cTn id="23" dur="1000"/>
                                        <p:tgtEl>
                                          <p:spTgt spid="6">
                                            <p:graphicEl>
                                              <a:dgm id="{FF2A4F86-D881-45BF-92CB-1E91A67F1A4B}"/>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graphicEl>
                                              <a:dgm id="{7958905B-D13B-4B3A-B206-308D882F6C39}"/>
                                            </p:graphicEl>
                                          </p:spTgt>
                                        </p:tgtEl>
                                        <p:attrNameLst>
                                          <p:attrName>style.visibility</p:attrName>
                                        </p:attrNameLst>
                                      </p:cBhvr>
                                      <p:to>
                                        <p:strVal val="visible"/>
                                      </p:to>
                                    </p:set>
                                    <p:animEffect transition="in" filter="fade">
                                      <p:cBhvr>
                                        <p:cTn id="28" dur="1000"/>
                                        <p:tgtEl>
                                          <p:spTgt spid="6">
                                            <p:graphicEl>
                                              <a:dgm id="{7958905B-D13B-4B3A-B206-308D882F6C39}"/>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graphicEl>
                                              <a:dgm id="{8C4EADD2-B212-4598-85A0-9A2E2FDAE8AC}"/>
                                            </p:graphicEl>
                                          </p:spTgt>
                                        </p:tgtEl>
                                        <p:attrNameLst>
                                          <p:attrName>style.visibility</p:attrName>
                                        </p:attrNameLst>
                                      </p:cBhvr>
                                      <p:to>
                                        <p:strVal val="visible"/>
                                      </p:to>
                                    </p:set>
                                    <p:animEffect transition="in" filter="fade">
                                      <p:cBhvr>
                                        <p:cTn id="31" dur="1000"/>
                                        <p:tgtEl>
                                          <p:spTgt spid="6">
                                            <p:graphicEl>
                                              <a:dgm id="{8C4EADD2-B212-4598-85A0-9A2E2FDAE8AC}"/>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graphicEl>
                                              <a:dgm id="{FCB48DE7-685B-4853-87E1-9AFD316A2938}"/>
                                            </p:graphicEl>
                                          </p:spTgt>
                                        </p:tgtEl>
                                        <p:attrNameLst>
                                          <p:attrName>style.visibility</p:attrName>
                                        </p:attrNameLst>
                                      </p:cBhvr>
                                      <p:to>
                                        <p:strVal val="visible"/>
                                      </p:to>
                                    </p:set>
                                    <p:animEffect transition="in" filter="fade">
                                      <p:cBhvr>
                                        <p:cTn id="36" dur="1000"/>
                                        <p:tgtEl>
                                          <p:spTgt spid="6">
                                            <p:graphicEl>
                                              <a:dgm id="{FCB48DE7-685B-4853-87E1-9AFD316A2938}"/>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
                                            <p:graphicEl>
                                              <a:dgm id="{177AB2B7-7E14-4EC5-9818-C0572C4C52C4}"/>
                                            </p:graphicEl>
                                          </p:spTgt>
                                        </p:tgtEl>
                                        <p:attrNameLst>
                                          <p:attrName>style.visibility</p:attrName>
                                        </p:attrNameLst>
                                      </p:cBhvr>
                                      <p:to>
                                        <p:strVal val="visible"/>
                                      </p:to>
                                    </p:set>
                                    <p:animEffect transition="in" filter="fade">
                                      <p:cBhvr>
                                        <p:cTn id="39" dur="1000"/>
                                        <p:tgtEl>
                                          <p:spTgt spid="6">
                                            <p:graphicEl>
                                              <a:dgm id="{177AB2B7-7E14-4EC5-9818-C0572C4C52C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Mohammad">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F243E"/>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3347</TotalTime>
  <Words>1627</Words>
  <Application>Microsoft Office PowerPoint</Application>
  <PresentationFormat>On-screen Show (4:3)</PresentationFormat>
  <Paragraphs>229</Paragraphs>
  <Slides>34</Slides>
  <Notes>0</Notes>
  <HiddenSlides>10</HiddenSlides>
  <MMClips>0</MMClip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Urban</vt:lpstr>
      <vt:lpstr>Office Theme</vt:lpstr>
      <vt:lpstr>الحدیقه الثالثه</vt:lpstr>
      <vt:lpstr>فهرست</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والحمد لله رب العالمین</vt:lpstr>
    </vt:vector>
  </TitlesOfParts>
  <Company>mohosy_68@yahoo.com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حدیقه سوم</dc:title>
  <dc:creator>Mohammad</dc:creator>
  <cp:lastModifiedBy>Mohammad</cp:lastModifiedBy>
  <cp:revision>141</cp:revision>
  <dcterms:created xsi:type="dcterms:W3CDTF">2010-01-31T12:49:10Z</dcterms:created>
  <dcterms:modified xsi:type="dcterms:W3CDTF">2010-07-11T11:30:50Z</dcterms:modified>
</cp:coreProperties>
</file>