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8" r:id="rId17"/>
    <p:sldId id="279" r:id="rId18"/>
    <p:sldId id="280" r:id="rId19"/>
    <p:sldId id="282" r:id="rId20"/>
    <p:sldId id="283" r:id="rId21"/>
    <p:sldId id="284" r:id="rId22"/>
    <p:sldId id="285" r:id="rId23"/>
    <p:sldId id="286" r:id="rId24"/>
    <p:sldId id="288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3" r:id="rId36"/>
    <p:sldId id="276" r:id="rId37"/>
  </p:sldIdLst>
  <p:sldSz cx="9144000" cy="6858000" type="screen4x3"/>
  <p:notesSz cx="6858000" cy="9144000"/>
  <p:photoAlbum layout="4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9" autoAdjust="0"/>
  </p:normalViewPr>
  <p:slideViewPr>
    <p:cSldViewPr>
      <p:cViewPr varScale="1">
        <p:scale>
          <a:sx n="76" d="100"/>
          <a:sy n="76" d="100"/>
        </p:scale>
        <p:origin x="10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12B5-6F4A-4A41-96EA-FF0DDD3DF797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E0A0-AE42-4181-B03B-5AB28ABC0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75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12B5-6F4A-4A41-96EA-FF0DDD3DF797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E0A0-AE42-4181-B03B-5AB28ABC0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2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12B5-6F4A-4A41-96EA-FF0DDD3DF797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E0A0-AE42-4181-B03B-5AB28ABC0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7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12B5-6F4A-4A41-96EA-FF0DDD3DF797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E0A0-AE42-4181-B03B-5AB28ABC0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12B5-6F4A-4A41-96EA-FF0DDD3DF797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E0A0-AE42-4181-B03B-5AB28ABC0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9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12B5-6F4A-4A41-96EA-FF0DDD3DF797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E0A0-AE42-4181-B03B-5AB28ABC0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01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12B5-6F4A-4A41-96EA-FF0DDD3DF797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E0A0-AE42-4181-B03B-5AB28ABC0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2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12B5-6F4A-4A41-96EA-FF0DDD3DF797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E0A0-AE42-4181-B03B-5AB28ABC0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6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12B5-6F4A-4A41-96EA-FF0DDD3DF797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E0A0-AE42-4181-B03B-5AB28ABC0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9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12B5-6F4A-4A41-96EA-FF0DDD3DF797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E0A0-AE42-4181-B03B-5AB28ABC0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12B5-6F4A-4A41-96EA-FF0DDD3DF797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E0A0-AE42-4181-B03B-5AB28ABC0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C12B5-6F4A-4A41-96EA-FF0DDD3DF797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3E0A0-AE42-4181-B03B-5AB28ABC0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6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Comic Sans MS" pitchFamily="66" charset="0"/>
              </a:rPr>
              <a:t>IN HIS NAME</a:t>
            </a:r>
            <a:endParaRPr lang="en-US" sz="7200" b="1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839200" cy="39624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0000FF"/>
                </a:solidFill>
                <a:latin typeface="Comic Sans MS" pitchFamily="66" charset="0"/>
              </a:rPr>
              <a:t>Lesson 3</a:t>
            </a:r>
          </a:p>
          <a:p>
            <a:endParaRPr lang="en-US" sz="48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en-US" sz="5400" b="1" dirty="0" smtClean="0">
                <a:solidFill>
                  <a:srgbClr val="FF0000"/>
                </a:solidFill>
                <a:latin typeface="Comic Sans MS" pitchFamily="66" charset="0"/>
              </a:rPr>
              <a:t>Festivals and ceremonies</a:t>
            </a:r>
            <a:endParaRPr lang="en-US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47800"/>
            <a:ext cx="3200400" cy="541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47800"/>
            <a:ext cx="3124200" cy="544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1"/>
            <a:ext cx="2819400" cy="5410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omic Sans MS" pitchFamily="66" charset="0"/>
              </a:rPr>
              <a:t>wear special clothes</a:t>
            </a:r>
          </a:p>
        </p:txBody>
      </p:sp>
    </p:spTree>
    <p:extLst>
      <p:ext uri="{BB962C8B-B14F-4D97-AF65-F5344CB8AC3E}">
        <p14:creationId xmlns:p14="http://schemas.microsoft.com/office/powerpoint/2010/main" val="3607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1"/>
            <a:ext cx="4495800" cy="5410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47801"/>
            <a:ext cx="4648200" cy="53993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4478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Comic Sans MS" pitchFamily="66" charset="0"/>
              </a:rPr>
              <a:t>sing the national anthem</a:t>
            </a:r>
          </a:p>
        </p:txBody>
      </p:sp>
    </p:spTree>
    <p:extLst>
      <p:ext uri="{BB962C8B-B14F-4D97-AF65-F5344CB8AC3E}">
        <p14:creationId xmlns:p14="http://schemas.microsoft.com/office/powerpoint/2010/main" val="210816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95399"/>
            <a:ext cx="4615542" cy="5562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4495800" cy="5562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295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00B050"/>
                </a:solidFill>
                <a:latin typeface="Comic Sans MS" pitchFamily="66" charset="0"/>
              </a:rPr>
              <a:t>hold a ceremony</a:t>
            </a:r>
          </a:p>
        </p:txBody>
      </p:sp>
    </p:spTree>
    <p:extLst>
      <p:ext uri="{BB962C8B-B14F-4D97-AF65-F5344CB8AC3E}">
        <p14:creationId xmlns:p14="http://schemas.microsoft.com/office/powerpoint/2010/main" val="7479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24002"/>
            <a:ext cx="3124200" cy="53122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42" y="1524001"/>
            <a:ext cx="3004457" cy="5344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1"/>
            <a:ext cx="3015342" cy="53448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5240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i="0" u="none" strike="noStrike" baseline="0" dirty="0" smtClean="0">
                <a:solidFill>
                  <a:srgbClr val="FF0000"/>
                </a:solidFill>
                <a:latin typeface="Comic Sans MS" pitchFamily="66" charset="0"/>
              </a:rPr>
              <a:t>go out on Nature Day</a:t>
            </a:r>
            <a:endParaRPr lang="en-US" sz="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24001"/>
            <a:ext cx="4724399" cy="533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1"/>
            <a:ext cx="4191000" cy="53231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3999" cy="15240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omic Sans MS" pitchFamily="66" charset="0"/>
              </a:rPr>
              <a:t>clear the table</a:t>
            </a:r>
          </a:p>
        </p:txBody>
      </p:sp>
    </p:spTree>
    <p:extLst>
      <p:ext uri="{BB962C8B-B14F-4D97-AF65-F5344CB8AC3E}">
        <p14:creationId xmlns:p14="http://schemas.microsoft.com/office/powerpoint/2010/main" val="289425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Does she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read poems of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Hafez?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2" descr="_1_~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225" y="1646238"/>
            <a:ext cx="3511550" cy="4754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0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126523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Comic Sans MS" pitchFamily="66" charset="0"/>
              </a:rPr>
              <a:t/>
            </a:r>
            <a:br>
              <a:rPr lang="en-US" sz="4800" b="1" dirty="0" smtClean="0">
                <a:latin typeface="Comic Sans MS" pitchFamily="66" charset="0"/>
              </a:rPr>
            </a:br>
            <a:r>
              <a:rPr lang="en-US" sz="4800" b="1" dirty="0" smtClean="0">
                <a:latin typeface="Comic Sans MS" pitchFamily="66" charset="0"/>
              </a:rPr>
              <a:t>Does he clear the table?</a:t>
            </a:r>
            <a:br>
              <a:rPr lang="en-US" sz="4800" b="1" dirty="0" smtClean="0">
                <a:latin typeface="Comic Sans MS" pitchFamily="66" charset="0"/>
              </a:rPr>
            </a:br>
            <a:endParaRPr lang="en-US" sz="4800" b="1" dirty="0">
              <a:latin typeface="Comic Sans MS" pitchFamily="66" charset="0"/>
            </a:endParaRPr>
          </a:p>
        </p:txBody>
      </p:sp>
      <p:pic>
        <p:nvPicPr>
          <p:cNvPr id="3" name="Picture 2" descr="---_1_~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38" y="1646238"/>
            <a:ext cx="7146925" cy="4754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9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Comic Sans MS" pitchFamily="66" charset="0"/>
              </a:rPr>
              <a:t>Does he paly football?</a:t>
            </a:r>
            <a:endParaRPr lang="en-US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2" descr="670px-Bake-a-Cake-Step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63" y="1646238"/>
            <a:ext cx="7126287" cy="4754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0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417638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Do they sing the national anthem?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2" descr="41830_ori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610600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2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  <a:latin typeface="Comic Sans MS" pitchFamily="66" charset="0"/>
              </a:rPr>
              <a:t>Do they make a cake?</a:t>
            </a:r>
            <a:endParaRPr lang="en-US" sz="6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Picture 2" descr="130617161400_melli_624x351_isn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0"/>
            <a:ext cx="8991600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16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---_1_~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17525"/>
            <a:ext cx="4114800" cy="27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1_8602220487_L60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50" y="457200"/>
            <a:ext cx="41021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800px-SingaporeNationalFootballTeamvsLebanon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43300"/>
            <a:ext cx="4114800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41830_orig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175" y="3543300"/>
            <a:ext cx="4081463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313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4478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omic Sans MS" pitchFamily="66" charset="0"/>
              </a:rPr>
              <a:t>Do the people hold a ceremony?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3" name="Picture 2" descr="1297625062793_ORIGINA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8839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376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3414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Do they make food for Nature day?</a:t>
            </a:r>
            <a:endParaRPr lang="en-US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3" name="Picture 2" descr="1392011318410828_Photo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0"/>
            <a:ext cx="8991599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86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Do 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they recite the </a:t>
            </a:r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Holy Quran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?</a:t>
            </a:r>
          </a:p>
        </p:txBody>
      </p:sp>
      <p:pic>
        <p:nvPicPr>
          <p:cNvPr id="3" name="Picture 2" descr="13940406144114473_Photo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0"/>
            <a:ext cx="8991599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86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34143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Do the men and women watch fireworks?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2" descr="022224802416150256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83920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920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13414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Does he sing the national anthem?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2" descr="bpeqlk7icaa6cuc_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646238"/>
            <a:ext cx="8915400" cy="5135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own Arrow 3"/>
          <p:cNvSpPr/>
          <p:nvPr/>
        </p:nvSpPr>
        <p:spPr>
          <a:xfrm rot="19859883">
            <a:off x="308257" y="1188142"/>
            <a:ext cx="599317" cy="1321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0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341438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Comic Sans MS" pitchFamily="66" charset="0"/>
              </a:rPr>
              <a:t>Does he make lunch?</a:t>
            </a:r>
            <a:endParaRPr lang="en-US" sz="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2" descr="chef-2-www_booloor_co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0"/>
            <a:ext cx="899160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72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Does the young boy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color the eggs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?</a:t>
            </a:r>
          </a:p>
        </p:txBody>
      </p:sp>
      <p:pic>
        <p:nvPicPr>
          <p:cNvPr id="3" name="Picture 2" descr="chores-14-7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915399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9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34143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Does he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buy gold fish </a:t>
            </a:r>
            <a:r>
              <a:rPr lang="en-US" sz="3200" b="1" dirty="0">
                <a:latin typeface="Comic Sans MS" pitchFamily="66" charset="0"/>
              </a:rPr>
              <a:t>for the </a:t>
            </a:r>
            <a:r>
              <a:rPr lang="en-US" sz="3200" b="1" dirty="0" smtClean="0">
                <a:latin typeface="Comic Sans MS" pitchFamily="66" charset="0"/>
              </a:rPr>
              <a:t>New Year</a:t>
            </a:r>
            <a:r>
              <a:rPr lang="en-US" sz="3200" b="1" dirty="0">
                <a:latin typeface="Comic Sans MS" pitchFamily="66" charset="0"/>
              </a:rPr>
              <a:t>?</a:t>
            </a:r>
          </a:p>
        </p:txBody>
      </p:sp>
      <p:pic>
        <p:nvPicPr>
          <p:cNvPr id="3" name="Picture 2" descr="clear_the_tabl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25" y="1646238"/>
            <a:ext cx="3841750" cy="4754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82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341438"/>
          </a:xfrm>
        </p:spPr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He reads…………………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3" name="Picture 2" descr="DSC_00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524000"/>
            <a:ext cx="89916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863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Comic Sans MS" pitchFamily="66" charset="0"/>
              </a:rPr>
              <a:t>She……………………</a:t>
            </a:r>
            <a:endParaRPr lang="en-US" sz="8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2" descr="how-to-bake-and-decorate-a-cake-cooking-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0"/>
            <a:ext cx="899160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00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589_ori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457200"/>
            <a:ext cx="408146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33252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500063"/>
            <a:ext cx="4114800" cy="277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634356_bM4wielb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lean-table-clip-art-10188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43300"/>
            <a:ext cx="3733800" cy="293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39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341438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FF00FF"/>
                </a:solidFill>
                <a:latin typeface="Comic Sans MS" pitchFamily="66" charset="0"/>
              </a:rPr>
              <a:t>They hold…………….</a:t>
            </a:r>
            <a:endParaRPr lang="en-US" sz="8000" b="1" dirty="0">
              <a:solidFill>
                <a:srgbClr val="FF00FF"/>
              </a:solidFill>
              <a:latin typeface="Comic Sans MS" pitchFamily="66" charset="0"/>
            </a:endParaRPr>
          </a:p>
        </p:txBody>
      </p:sp>
      <p:pic>
        <p:nvPicPr>
          <p:cNvPr id="3" name="Picture 2" descr="image38453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46238"/>
            <a:ext cx="9067800" cy="5211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122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341438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00FF"/>
                </a:solidFill>
                <a:latin typeface="Comic Sans MS" pitchFamily="66" charset="0"/>
              </a:rPr>
              <a:t>They wear……………………..</a:t>
            </a:r>
            <a:endParaRPr lang="en-US" sz="6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3" name="Picture 2" descr="iran_woman_kurd_dance_noma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0"/>
            <a:ext cx="8991599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04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1341438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Comic Sans MS" pitchFamily="66" charset="0"/>
              </a:rPr>
              <a:t>She sets……………..</a:t>
            </a:r>
            <a:endParaRPr lang="en-US" sz="7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2" descr="kitchen-table-clipart-dinner-table-with-food-clip-art-esobtut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46238"/>
            <a:ext cx="8915400" cy="5211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5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341438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They……………………………….</a:t>
            </a:r>
            <a:endParaRPr lang="en-US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3" name="Picture 2" descr="metafootball-javad-_nekounam-_alireza-_haghighi-_jalal_hosseini-_and-_amirhossein_-sadegh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0"/>
            <a:ext cx="899160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36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02076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FF"/>
                </a:solidFill>
                <a:latin typeface="Comic Sans MS" pitchFamily="66" charset="0"/>
              </a:rPr>
              <a:t>They………………..</a:t>
            </a:r>
            <a:endParaRPr lang="en-US" sz="7200" b="1" dirty="0">
              <a:solidFill>
                <a:srgbClr val="FF00FF"/>
              </a:solidFill>
              <a:latin typeface="Comic Sans MS" pitchFamily="66" charset="0"/>
            </a:endParaRPr>
          </a:p>
        </p:txBody>
      </p:sp>
      <p:pic>
        <p:nvPicPr>
          <p:cNvPr id="3" name="Picture 2" descr="thamesfestsep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0"/>
            <a:ext cx="8991600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6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Comic Sans MS" pitchFamily="66" charset="0"/>
              </a:rPr>
              <a:t>He…………………………</a:t>
            </a:r>
            <a:endParaRPr lang="en-US" sz="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2" descr="White-Background-Person-13573-l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0"/>
            <a:ext cx="899160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08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9067800" cy="6781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Comic Sans MS" pitchFamily="66" charset="0"/>
              </a:rPr>
              <a:t>Thank you for your attention.</a:t>
            </a:r>
          </a:p>
          <a:p>
            <a:pPr algn="ctr"/>
            <a:endParaRPr lang="en-US" sz="3600" b="1" dirty="0" smtClean="0">
              <a:latin typeface="Comic Sans MS" pitchFamily="66" charset="0"/>
            </a:endParaRPr>
          </a:p>
          <a:p>
            <a:pPr algn="ctr"/>
            <a:endParaRPr lang="en-US" sz="3600" b="1" dirty="0" smtClean="0">
              <a:latin typeface="Comic Sans MS" pitchFamily="66" charset="0"/>
            </a:endParaRPr>
          </a:p>
          <a:p>
            <a:pPr algn="ctr"/>
            <a:r>
              <a:rPr lang="en-US" sz="3600" b="1" dirty="0" smtClean="0">
                <a:latin typeface="Comic Sans MS" pitchFamily="66" charset="0"/>
              </a:rPr>
              <a:t>M. </a:t>
            </a:r>
            <a:r>
              <a:rPr lang="en-US" sz="3600" b="1" dirty="0" err="1" smtClean="0">
                <a:latin typeface="Comic Sans MS" pitchFamily="66" charset="0"/>
              </a:rPr>
              <a:t>Heybat</a:t>
            </a:r>
            <a:r>
              <a:rPr lang="en-US" sz="3600" b="1" dirty="0" smtClean="0">
                <a:latin typeface="Comic Sans MS" pitchFamily="66" charset="0"/>
              </a:rPr>
              <a:t> </a:t>
            </a:r>
            <a:r>
              <a:rPr lang="en-US" sz="3600" b="1" dirty="0" err="1" smtClean="0">
                <a:latin typeface="Comic Sans MS" pitchFamily="66" charset="0"/>
              </a:rPr>
              <a:t>zaee</a:t>
            </a:r>
            <a:endParaRPr lang="en-US" sz="3600" b="1" dirty="0" smtClean="0">
              <a:latin typeface="Comic Sans MS" pitchFamily="66" charset="0"/>
            </a:endParaRPr>
          </a:p>
          <a:p>
            <a:pPr algn="ctr"/>
            <a:endParaRPr lang="en-US" sz="3600" b="1" dirty="0">
              <a:latin typeface="Comic Sans MS" pitchFamily="66" charset="0"/>
            </a:endParaRPr>
          </a:p>
          <a:p>
            <a:pPr algn="ctr"/>
            <a:endParaRPr lang="en-US" sz="3600" b="1" dirty="0">
              <a:latin typeface="Comic Sans MS" pitchFamily="66" charset="0"/>
            </a:endParaRPr>
          </a:p>
          <a:p>
            <a:pPr algn="ctr"/>
            <a:r>
              <a:rPr lang="en-US" sz="3600" b="1" dirty="0" smtClean="0">
                <a:latin typeface="Comic Sans MS" pitchFamily="66" charset="0"/>
              </a:rPr>
              <a:t>Fall </a:t>
            </a:r>
            <a:r>
              <a:rPr lang="en-US" sz="3600" b="1" dirty="0" smtClean="0">
                <a:latin typeface="Comic Sans MS" pitchFamily="66" charset="0"/>
              </a:rPr>
              <a:t>1396</a:t>
            </a:r>
            <a:endParaRPr lang="en-US" sz="3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45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x3ar1g6e4mxzctxy6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3" y="457200"/>
            <a:ext cx="40290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Table-wipe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515938"/>
            <a:ext cx="4114800" cy="274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vanilla%20cake%20(9)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" y="3543300"/>
            <a:ext cx="396875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572000" y="3429000"/>
            <a:ext cx="4419600" cy="297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1"/>
            <a:ext cx="4419600" cy="2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00200"/>
            <a:ext cx="4876800" cy="525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00200"/>
            <a:ext cx="4267200" cy="5257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0"/>
            <a:ext cx="9143999" cy="1600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Comic Sans MS" pitchFamily="66" charset="0"/>
              </a:rPr>
              <a:t>Make lunch/dinner</a:t>
            </a:r>
            <a:endParaRPr lang="en-US" sz="7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4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76400"/>
            <a:ext cx="2819400" cy="5170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75" y="1676400"/>
            <a:ext cx="2981325" cy="5181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1676401"/>
            <a:ext cx="3310618" cy="51707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657" y="0"/>
            <a:ext cx="9111343" cy="1676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sz="11500" b="1" dirty="0" smtClean="0">
                <a:solidFill>
                  <a:srgbClr val="FF0000"/>
                </a:solidFill>
                <a:latin typeface="Comic Sans MS" pitchFamily="66" charset="0"/>
              </a:rPr>
              <a:t>ake a cake</a:t>
            </a:r>
            <a:endParaRPr lang="en-US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3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95400"/>
            <a:ext cx="4419600" cy="556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1"/>
            <a:ext cx="4724399" cy="5562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Comic Sans MS" pitchFamily="66" charset="0"/>
              </a:rPr>
              <a:t>Watch fireworks</a:t>
            </a:r>
            <a:endParaRPr lang="en-US" sz="8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14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00200"/>
            <a:ext cx="4114800" cy="525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5029200" cy="5257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0" u="none" strike="noStrike" baseline="0" dirty="0" smtClean="0">
                <a:solidFill>
                  <a:srgbClr val="FF0000"/>
                </a:solidFill>
                <a:latin typeface="Comic Sans MS" pitchFamily="66" charset="0"/>
              </a:rPr>
              <a:t>read poems of Hafez</a:t>
            </a:r>
            <a:endParaRPr lang="en-US" sz="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50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4093029" cy="541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5029200" cy="53993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22229" cy="1447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atin typeface="Comic Sans MS" pitchFamily="66" charset="0"/>
              </a:rPr>
              <a:t>Set the table</a:t>
            </a:r>
            <a:endParaRPr lang="en-US" sz="8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39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157</Words>
  <Application>Microsoft Office PowerPoint</Application>
  <PresentationFormat>On-screen Show (4:3)</PresentationFormat>
  <Paragraphs>42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Comic Sans MS</vt:lpstr>
      <vt:lpstr>Office Theme</vt:lpstr>
      <vt:lpstr>IN HIS NAME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Does she read poems of Hafez?  </vt:lpstr>
      <vt:lpstr> Does he clear the table? </vt:lpstr>
      <vt:lpstr>Does he paly football?</vt:lpstr>
      <vt:lpstr>Do they sing the national anthem?</vt:lpstr>
      <vt:lpstr>Do they make a cake?</vt:lpstr>
      <vt:lpstr>Do the people hold a ceremony?</vt:lpstr>
      <vt:lpstr>Do they make food for Nature day?</vt:lpstr>
      <vt:lpstr>Do they recite the Holy Quran?</vt:lpstr>
      <vt:lpstr>Do the men and women watch fireworks?</vt:lpstr>
      <vt:lpstr>Does he sing the national anthem?</vt:lpstr>
      <vt:lpstr>Does he make lunch?</vt:lpstr>
      <vt:lpstr>Does the young boy color the eggs?</vt:lpstr>
      <vt:lpstr>Does he buy gold fish for the New Year?</vt:lpstr>
      <vt:lpstr>He reads…………………</vt:lpstr>
      <vt:lpstr>She……………………</vt:lpstr>
      <vt:lpstr>They hold…………….</vt:lpstr>
      <vt:lpstr>They wear……………………..</vt:lpstr>
      <vt:lpstr>She sets……………..</vt:lpstr>
      <vt:lpstr>They……………………………….</vt:lpstr>
      <vt:lpstr>They………………..</vt:lpstr>
      <vt:lpstr>He…………………………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Masoud Bagheri</dc:creator>
  <cp:lastModifiedBy>Mohammad</cp:lastModifiedBy>
  <cp:revision>19</cp:revision>
  <dcterms:created xsi:type="dcterms:W3CDTF">2015-11-08T12:12:59Z</dcterms:created>
  <dcterms:modified xsi:type="dcterms:W3CDTF">2018-06-23T13:07:58Z</dcterms:modified>
</cp:coreProperties>
</file>