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5EE8E"/>
    <a:srgbClr val="FBFD99"/>
    <a:srgbClr val="E9F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1AE13-4D02-444E-B4E9-CF1A3297C385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E627FA5-43B1-4FA3-981C-6BC989B6D76D}">
      <dgm:prSet phldrT="[Text]"/>
      <dgm:spPr>
        <a:ln>
          <a:solidFill>
            <a:srgbClr val="E5EE8E"/>
          </a:solidFill>
        </a:ln>
      </dgm:spPr>
      <dgm:t>
        <a:bodyPr/>
        <a:lstStyle/>
        <a:p>
          <a:pPr rtl="1"/>
          <a:r>
            <a:rPr lang="fa-IR" dirty="0" smtClean="0">
              <a:solidFill>
                <a:srgbClr val="FFFF00"/>
              </a:solidFill>
            </a:rPr>
            <a:t>شناخت خدا</a:t>
          </a:r>
          <a:endParaRPr lang="fa-IR" dirty="0">
            <a:solidFill>
              <a:srgbClr val="FFFF00"/>
            </a:solidFill>
          </a:endParaRPr>
        </a:p>
      </dgm:t>
    </dgm:pt>
    <dgm:pt modelId="{EC8FE224-2D7E-41F9-A24E-E516B2898763}" type="parTrans" cxnId="{B407E10F-700C-48A2-98A5-D3539FEBD7A2}">
      <dgm:prSet/>
      <dgm:spPr/>
      <dgm:t>
        <a:bodyPr/>
        <a:lstStyle/>
        <a:p>
          <a:pPr rtl="1"/>
          <a:endParaRPr lang="fa-IR"/>
        </a:p>
      </dgm:t>
    </dgm:pt>
    <dgm:pt modelId="{3601254F-08B3-4834-881F-62E575733066}" type="sibTrans" cxnId="{B407E10F-700C-48A2-98A5-D3539FEBD7A2}">
      <dgm:prSet/>
      <dgm:spPr/>
      <dgm:t>
        <a:bodyPr/>
        <a:lstStyle/>
        <a:p>
          <a:pPr rtl="1"/>
          <a:endParaRPr lang="fa-IR"/>
        </a:p>
      </dgm:t>
    </dgm:pt>
    <dgm:pt modelId="{B471EE55-07C7-40AD-B273-D3AF2876049A}" type="asst">
      <dgm:prSet phldrT="[Text]"/>
      <dgm:spPr>
        <a:ln>
          <a:solidFill>
            <a:srgbClr val="E5EE8E"/>
          </a:solidFill>
        </a:ln>
      </dgm:spPr>
      <dgm:t>
        <a:bodyPr/>
        <a:lstStyle/>
        <a:p>
          <a:pPr rtl="1"/>
          <a:r>
            <a:rPr lang="fa-IR" dirty="0" smtClean="0">
              <a:solidFill>
                <a:srgbClr val="FFFF00"/>
              </a:solidFill>
            </a:rPr>
            <a:t>اجمالی</a:t>
          </a:r>
          <a:endParaRPr lang="fa-IR" dirty="0">
            <a:solidFill>
              <a:srgbClr val="FFFF00"/>
            </a:solidFill>
          </a:endParaRPr>
        </a:p>
      </dgm:t>
    </dgm:pt>
    <dgm:pt modelId="{100B7F6B-FD08-4FCF-85AC-EE0D34377B0A}" type="parTrans" cxnId="{47800A74-1023-49ED-A720-0FBA60504A82}">
      <dgm:prSet/>
      <dgm:spPr>
        <a:ln>
          <a:solidFill>
            <a:srgbClr val="E5EE8E"/>
          </a:solidFill>
        </a:ln>
      </dgm:spPr>
      <dgm:t>
        <a:bodyPr/>
        <a:lstStyle/>
        <a:p>
          <a:pPr rtl="1"/>
          <a:endParaRPr lang="fa-IR"/>
        </a:p>
      </dgm:t>
    </dgm:pt>
    <dgm:pt modelId="{7967BA17-3A1F-4C1A-A40F-F3B7E2E544E1}" type="sibTrans" cxnId="{47800A74-1023-49ED-A720-0FBA60504A82}">
      <dgm:prSet/>
      <dgm:spPr/>
      <dgm:t>
        <a:bodyPr/>
        <a:lstStyle/>
        <a:p>
          <a:pPr rtl="1"/>
          <a:endParaRPr lang="fa-IR"/>
        </a:p>
      </dgm:t>
    </dgm:pt>
    <dgm:pt modelId="{58BCE3F7-5E80-4AE7-880A-7FD205E76F92}" type="asst">
      <dgm:prSet phldrT="[Text]"/>
      <dgm:spPr>
        <a:ln>
          <a:solidFill>
            <a:srgbClr val="E5EE8E"/>
          </a:solidFill>
        </a:ln>
      </dgm:spPr>
      <dgm:t>
        <a:bodyPr/>
        <a:lstStyle/>
        <a:p>
          <a:pPr rtl="1"/>
          <a:r>
            <a:rPr lang="fa-IR" dirty="0" smtClean="0">
              <a:solidFill>
                <a:srgbClr val="FFFF00"/>
              </a:solidFill>
            </a:rPr>
            <a:t>تفصیلی</a:t>
          </a:r>
          <a:endParaRPr lang="fa-IR" dirty="0">
            <a:solidFill>
              <a:srgbClr val="FFFF00"/>
            </a:solidFill>
          </a:endParaRPr>
        </a:p>
      </dgm:t>
    </dgm:pt>
    <dgm:pt modelId="{860F995F-ACB3-455F-AAA7-8F5808425260}" type="parTrans" cxnId="{19827C65-5E95-43B2-886A-9478E0ED0C06}">
      <dgm:prSet/>
      <dgm:spPr>
        <a:ln>
          <a:solidFill>
            <a:srgbClr val="E5EE8E"/>
          </a:solidFill>
        </a:ln>
      </dgm:spPr>
      <dgm:t>
        <a:bodyPr/>
        <a:lstStyle/>
        <a:p>
          <a:pPr rtl="1"/>
          <a:endParaRPr lang="fa-IR"/>
        </a:p>
      </dgm:t>
    </dgm:pt>
    <dgm:pt modelId="{FDFB6CA5-AF08-4704-8765-FFAADADE2FF4}" type="sibTrans" cxnId="{19827C65-5E95-43B2-886A-9478E0ED0C06}">
      <dgm:prSet/>
      <dgm:spPr/>
      <dgm:t>
        <a:bodyPr/>
        <a:lstStyle/>
        <a:p>
          <a:pPr rtl="1"/>
          <a:endParaRPr lang="fa-IR"/>
        </a:p>
      </dgm:t>
    </dgm:pt>
    <dgm:pt modelId="{26265459-AA6C-4274-BC4F-55207E67D1BD}" type="pres">
      <dgm:prSet presAssocID="{5FD1AE13-4D02-444E-B4E9-CF1A3297C38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584DE391-5AB9-4047-99B5-D0B14DEEC4DB}" type="pres">
      <dgm:prSet presAssocID="{EE627FA5-43B1-4FA3-981C-6BC989B6D76D}" presName="hierRoot1" presStyleCnt="0">
        <dgm:presLayoutVars>
          <dgm:hierBranch val="init"/>
        </dgm:presLayoutVars>
      </dgm:prSet>
      <dgm:spPr/>
    </dgm:pt>
    <dgm:pt modelId="{A161D562-05CA-4460-B440-6E45C24602D7}" type="pres">
      <dgm:prSet presAssocID="{EE627FA5-43B1-4FA3-981C-6BC989B6D76D}" presName="rootComposite1" presStyleCnt="0"/>
      <dgm:spPr/>
    </dgm:pt>
    <dgm:pt modelId="{A0F8A9B4-7DC2-4400-AD87-E13BC5930566}" type="pres">
      <dgm:prSet presAssocID="{EE627FA5-43B1-4FA3-981C-6BC989B6D76D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94B7C071-7B0D-4181-A6B8-B36EC88DAFA2}" type="pres">
      <dgm:prSet presAssocID="{EE627FA5-43B1-4FA3-981C-6BC989B6D76D}" presName="topArc1" presStyleLbl="parChTrans1D1" presStyleIdx="0" presStyleCnt="6"/>
      <dgm:spPr>
        <a:ln>
          <a:solidFill>
            <a:srgbClr val="E5EE8E"/>
          </a:solidFill>
        </a:ln>
      </dgm:spPr>
      <dgm:t>
        <a:bodyPr/>
        <a:lstStyle/>
        <a:p>
          <a:endParaRPr lang="en-US"/>
        </a:p>
      </dgm:t>
    </dgm:pt>
    <dgm:pt modelId="{9F6C93A7-1579-4632-97EE-1460B6B97BEC}" type="pres">
      <dgm:prSet presAssocID="{EE627FA5-43B1-4FA3-981C-6BC989B6D76D}" presName="bottomArc1" presStyleLbl="parChTrans1D1" presStyleIdx="1" presStyleCnt="6"/>
      <dgm:spPr>
        <a:ln>
          <a:solidFill>
            <a:srgbClr val="E5EE8E"/>
          </a:solidFill>
        </a:ln>
      </dgm:spPr>
      <dgm:t>
        <a:bodyPr/>
        <a:lstStyle/>
        <a:p>
          <a:endParaRPr lang="en-US"/>
        </a:p>
      </dgm:t>
    </dgm:pt>
    <dgm:pt modelId="{281B7A9D-DFC7-4D15-9E43-A0122A13E623}" type="pres">
      <dgm:prSet presAssocID="{EE627FA5-43B1-4FA3-981C-6BC989B6D76D}" presName="topConnNode1" presStyleLbl="node1" presStyleIdx="0" presStyleCnt="0"/>
      <dgm:spPr/>
      <dgm:t>
        <a:bodyPr/>
        <a:lstStyle/>
        <a:p>
          <a:pPr rtl="1"/>
          <a:endParaRPr lang="fa-IR"/>
        </a:p>
      </dgm:t>
    </dgm:pt>
    <dgm:pt modelId="{94C44CD7-3BC5-4D58-8BCF-85C4C2AB774A}" type="pres">
      <dgm:prSet presAssocID="{EE627FA5-43B1-4FA3-981C-6BC989B6D76D}" presName="hierChild2" presStyleCnt="0"/>
      <dgm:spPr/>
    </dgm:pt>
    <dgm:pt modelId="{0E79F8B6-8BC1-400F-A445-2F6FFA457834}" type="pres">
      <dgm:prSet presAssocID="{EE627FA5-43B1-4FA3-981C-6BC989B6D76D}" presName="hierChild3" presStyleCnt="0"/>
      <dgm:spPr/>
    </dgm:pt>
    <dgm:pt modelId="{A84C7F0A-75E2-4850-9E46-7457F05966AF}" type="pres">
      <dgm:prSet presAssocID="{100B7F6B-FD08-4FCF-85AC-EE0D34377B0A}" presName="Name101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F369A3EB-3316-4133-94B5-2EFE8790E3D7}" type="pres">
      <dgm:prSet presAssocID="{B471EE55-07C7-40AD-B273-D3AF2876049A}" presName="hierRoot3" presStyleCnt="0">
        <dgm:presLayoutVars>
          <dgm:hierBranch val="init"/>
        </dgm:presLayoutVars>
      </dgm:prSet>
      <dgm:spPr/>
    </dgm:pt>
    <dgm:pt modelId="{E248E130-EA28-45D6-8A2D-49BD6618507A}" type="pres">
      <dgm:prSet presAssocID="{B471EE55-07C7-40AD-B273-D3AF2876049A}" presName="rootComposite3" presStyleCnt="0"/>
      <dgm:spPr/>
    </dgm:pt>
    <dgm:pt modelId="{BCB84A85-2957-4396-97AA-2F5FCE74103E}" type="pres">
      <dgm:prSet presAssocID="{B471EE55-07C7-40AD-B273-D3AF2876049A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B249950-C6A0-4BE5-93F7-B905AB9AF02D}" type="pres">
      <dgm:prSet presAssocID="{B471EE55-07C7-40AD-B273-D3AF2876049A}" presName="topArc3" presStyleLbl="parChTrans1D1" presStyleIdx="2" presStyleCnt="6"/>
      <dgm:spPr>
        <a:ln>
          <a:solidFill>
            <a:srgbClr val="E5EE8E"/>
          </a:solidFill>
        </a:ln>
      </dgm:spPr>
      <dgm:t>
        <a:bodyPr/>
        <a:lstStyle/>
        <a:p>
          <a:endParaRPr lang="en-US"/>
        </a:p>
      </dgm:t>
    </dgm:pt>
    <dgm:pt modelId="{9736EC08-51DD-4263-97A8-C93A47793D32}" type="pres">
      <dgm:prSet presAssocID="{B471EE55-07C7-40AD-B273-D3AF2876049A}" presName="bottomArc3" presStyleLbl="parChTrans1D1" presStyleIdx="3" presStyleCnt="6"/>
      <dgm:spPr>
        <a:ln>
          <a:solidFill>
            <a:srgbClr val="E5EE8E"/>
          </a:solidFill>
        </a:ln>
      </dgm:spPr>
      <dgm:t>
        <a:bodyPr/>
        <a:lstStyle/>
        <a:p>
          <a:endParaRPr lang="en-US"/>
        </a:p>
      </dgm:t>
    </dgm:pt>
    <dgm:pt modelId="{EB652597-E8D7-4446-99A3-886AFDA0F9ED}" type="pres">
      <dgm:prSet presAssocID="{B471EE55-07C7-40AD-B273-D3AF2876049A}" presName="topConnNode3" presStyleLbl="asst1" presStyleIdx="0" presStyleCnt="0"/>
      <dgm:spPr/>
      <dgm:t>
        <a:bodyPr/>
        <a:lstStyle/>
        <a:p>
          <a:pPr rtl="1"/>
          <a:endParaRPr lang="fa-IR"/>
        </a:p>
      </dgm:t>
    </dgm:pt>
    <dgm:pt modelId="{323467B9-9AB1-4130-859C-688388ED0EB7}" type="pres">
      <dgm:prSet presAssocID="{B471EE55-07C7-40AD-B273-D3AF2876049A}" presName="hierChild6" presStyleCnt="0"/>
      <dgm:spPr/>
    </dgm:pt>
    <dgm:pt modelId="{367A4EB1-DDF3-42FB-B056-B5C13989C607}" type="pres">
      <dgm:prSet presAssocID="{B471EE55-07C7-40AD-B273-D3AF2876049A}" presName="hierChild7" presStyleCnt="0"/>
      <dgm:spPr/>
    </dgm:pt>
    <dgm:pt modelId="{B8B729AF-BFBB-458C-AC18-568E696B20A0}" type="pres">
      <dgm:prSet presAssocID="{860F995F-ACB3-455F-AAA7-8F5808425260}" presName="Name101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EB438BC8-3619-4BC0-A843-B8F5542D8848}" type="pres">
      <dgm:prSet presAssocID="{58BCE3F7-5E80-4AE7-880A-7FD205E76F92}" presName="hierRoot3" presStyleCnt="0">
        <dgm:presLayoutVars>
          <dgm:hierBranch val="init"/>
        </dgm:presLayoutVars>
      </dgm:prSet>
      <dgm:spPr/>
    </dgm:pt>
    <dgm:pt modelId="{F787241F-285A-406D-8865-252C9D684B02}" type="pres">
      <dgm:prSet presAssocID="{58BCE3F7-5E80-4AE7-880A-7FD205E76F92}" presName="rootComposite3" presStyleCnt="0"/>
      <dgm:spPr/>
    </dgm:pt>
    <dgm:pt modelId="{FF12989E-9D77-42F0-8264-98F7B3E0E98E}" type="pres">
      <dgm:prSet presAssocID="{58BCE3F7-5E80-4AE7-880A-7FD205E76F92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F253823-7059-45F9-BB79-8E25F45D13C0}" type="pres">
      <dgm:prSet presAssocID="{58BCE3F7-5E80-4AE7-880A-7FD205E76F92}" presName="topArc3" presStyleLbl="parChTrans1D1" presStyleIdx="4" presStyleCnt="6"/>
      <dgm:spPr>
        <a:ln>
          <a:solidFill>
            <a:srgbClr val="E5EE8E"/>
          </a:solidFill>
        </a:ln>
      </dgm:spPr>
      <dgm:t>
        <a:bodyPr/>
        <a:lstStyle/>
        <a:p>
          <a:endParaRPr lang="en-US"/>
        </a:p>
      </dgm:t>
    </dgm:pt>
    <dgm:pt modelId="{D519E8F3-3764-4E8B-9E20-6930DC6E31F6}" type="pres">
      <dgm:prSet presAssocID="{58BCE3F7-5E80-4AE7-880A-7FD205E76F92}" presName="bottomArc3" presStyleLbl="parChTrans1D1" presStyleIdx="5" presStyleCnt="6"/>
      <dgm:spPr>
        <a:ln>
          <a:solidFill>
            <a:srgbClr val="E5EE8E"/>
          </a:solidFill>
        </a:ln>
      </dgm:spPr>
      <dgm:t>
        <a:bodyPr/>
        <a:lstStyle/>
        <a:p>
          <a:endParaRPr lang="en-US"/>
        </a:p>
      </dgm:t>
    </dgm:pt>
    <dgm:pt modelId="{5D92D0B5-736C-4A40-9515-FD35739D4839}" type="pres">
      <dgm:prSet presAssocID="{58BCE3F7-5E80-4AE7-880A-7FD205E76F92}" presName="topConnNode3" presStyleLbl="asst1" presStyleIdx="0" presStyleCnt="0"/>
      <dgm:spPr/>
      <dgm:t>
        <a:bodyPr/>
        <a:lstStyle/>
        <a:p>
          <a:pPr rtl="1"/>
          <a:endParaRPr lang="fa-IR"/>
        </a:p>
      </dgm:t>
    </dgm:pt>
    <dgm:pt modelId="{566DA5EB-2C47-4AB1-BABB-F5035A70B316}" type="pres">
      <dgm:prSet presAssocID="{58BCE3F7-5E80-4AE7-880A-7FD205E76F92}" presName="hierChild6" presStyleCnt="0"/>
      <dgm:spPr/>
    </dgm:pt>
    <dgm:pt modelId="{2CC48E9E-65E0-4F4D-9086-7151E6EF5F4E}" type="pres">
      <dgm:prSet presAssocID="{58BCE3F7-5E80-4AE7-880A-7FD205E76F92}" presName="hierChild7" presStyleCnt="0"/>
      <dgm:spPr/>
    </dgm:pt>
  </dgm:ptLst>
  <dgm:cxnLst>
    <dgm:cxn modelId="{19827C65-5E95-43B2-886A-9478E0ED0C06}" srcId="{EE627FA5-43B1-4FA3-981C-6BC989B6D76D}" destId="{58BCE3F7-5E80-4AE7-880A-7FD205E76F92}" srcOrd="1" destOrd="0" parTransId="{860F995F-ACB3-455F-AAA7-8F5808425260}" sibTransId="{FDFB6CA5-AF08-4704-8765-FFAADADE2FF4}"/>
    <dgm:cxn modelId="{B407E10F-700C-48A2-98A5-D3539FEBD7A2}" srcId="{5FD1AE13-4D02-444E-B4E9-CF1A3297C385}" destId="{EE627FA5-43B1-4FA3-981C-6BC989B6D76D}" srcOrd="0" destOrd="0" parTransId="{EC8FE224-2D7E-41F9-A24E-E516B2898763}" sibTransId="{3601254F-08B3-4834-881F-62E575733066}"/>
    <dgm:cxn modelId="{B88BA88B-C2AC-425E-86EA-05616BE4F272}" type="presOf" srcId="{B471EE55-07C7-40AD-B273-D3AF2876049A}" destId="{EB652597-E8D7-4446-99A3-886AFDA0F9ED}" srcOrd="1" destOrd="0" presId="urn:microsoft.com/office/officeart/2008/layout/HalfCircleOrganizationChart"/>
    <dgm:cxn modelId="{D543E4B2-E48D-4448-81F4-226B75759180}" type="presOf" srcId="{EE627FA5-43B1-4FA3-981C-6BC989B6D76D}" destId="{A0F8A9B4-7DC2-4400-AD87-E13BC5930566}" srcOrd="0" destOrd="0" presId="urn:microsoft.com/office/officeart/2008/layout/HalfCircleOrganizationChart"/>
    <dgm:cxn modelId="{B2A7E1DF-BC11-465F-A337-3C97DFE90965}" type="presOf" srcId="{100B7F6B-FD08-4FCF-85AC-EE0D34377B0A}" destId="{A84C7F0A-75E2-4850-9E46-7457F05966AF}" srcOrd="0" destOrd="0" presId="urn:microsoft.com/office/officeart/2008/layout/HalfCircleOrganizationChart"/>
    <dgm:cxn modelId="{25357371-B7D8-4901-ADE1-8F634F52916F}" type="presOf" srcId="{B471EE55-07C7-40AD-B273-D3AF2876049A}" destId="{BCB84A85-2957-4396-97AA-2F5FCE74103E}" srcOrd="0" destOrd="0" presId="urn:microsoft.com/office/officeart/2008/layout/HalfCircleOrganizationChart"/>
    <dgm:cxn modelId="{CE43FA31-0211-45A3-89F8-CFB32D30B868}" type="presOf" srcId="{EE627FA5-43B1-4FA3-981C-6BC989B6D76D}" destId="{281B7A9D-DFC7-4D15-9E43-A0122A13E623}" srcOrd="1" destOrd="0" presId="urn:microsoft.com/office/officeart/2008/layout/HalfCircleOrganizationChart"/>
    <dgm:cxn modelId="{82D2CA41-E349-4EB6-8D8F-571B7DE1D643}" type="presOf" srcId="{58BCE3F7-5E80-4AE7-880A-7FD205E76F92}" destId="{5D92D0B5-736C-4A40-9515-FD35739D4839}" srcOrd="1" destOrd="0" presId="urn:microsoft.com/office/officeart/2008/layout/HalfCircleOrganizationChart"/>
    <dgm:cxn modelId="{444D1554-BA92-4265-A473-1A5B190548D2}" type="presOf" srcId="{5FD1AE13-4D02-444E-B4E9-CF1A3297C385}" destId="{26265459-AA6C-4274-BC4F-55207E67D1BD}" srcOrd="0" destOrd="0" presId="urn:microsoft.com/office/officeart/2008/layout/HalfCircleOrganizationChart"/>
    <dgm:cxn modelId="{9BF94A55-D034-45B9-BE87-2F8C36C3B3AC}" type="presOf" srcId="{860F995F-ACB3-455F-AAA7-8F5808425260}" destId="{B8B729AF-BFBB-458C-AC18-568E696B20A0}" srcOrd="0" destOrd="0" presId="urn:microsoft.com/office/officeart/2008/layout/HalfCircleOrganizationChart"/>
    <dgm:cxn modelId="{82F32AE9-D77C-416C-BA03-06756DC577F1}" type="presOf" srcId="{58BCE3F7-5E80-4AE7-880A-7FD205E76F92}" destId="{FF12989E-9D77-42F0-8264-98F7B3E0E98E}" srcOrd="0" destOrd="0" presId="urn:microsoft.com/office/officeart/2008/layout/HalfCircleOrganizationChart"/>
    <dgm:cxn modelId="{47800A74-1023-49ED-A720-0FBA60504A82}" srcId="{EE627FA5-43B1-4FA3-981C-6BC989B6D76D}" destId="{B471EE55-07C7-40AD-B273-D3AF2876049A}" srcOrd="0" destOrd="0" parTransId="{100B7F6B-FD08-4FCF-85AC-EE0D34377B0A}" sibTransId="{7967BA17-3A1F-4C1A-A40F-F3B7E2E544E1}"/>
    <dgm:cxn modelId="{850F3943-2D2C-4A95-A1D2-447852846924}" type="presParOf" srcId="{26265459-AA6C-4274-BC4F-55207E67D1BD}" destId="{584DE391-5AB9-4047-99B5-D0B14DEEC4DB}" srcOrd="0" destOrd="0" presId="urn:microsoft.com/office/officeart/2008/layout/HalfCircleOrganizationChart"/>
    <dgm:cxn modelId="{35CBA8D4-AF86-414D-884F-0C65C0CDDA38}" type="presParOf" srcId="{584DE391-5AB9-4047-99B5-D0B14DEEC4DB}" destId="{A161D562-05CA-4460-B440-6E45C24602D7}" srcOrd="0" destOrd="0" presId="urn:microsoft.com/office/officeart/2008/layout/HalfCircleOrganizationChart"/>
    <dgm:cxn modelId="{C3DE4DE4-FBE0-489C-89A4-AF827076EA4D}" type="presParOf" srcId="{A161D562-05CA-4460-B440-6E45C24602D7}" destId="{A0F8A9B4-7DC2-4400-AD87-E13BC5930566}" srcOrd="0" destOrd="0" presId="urn:microsoft.com/office/officeart/2008/layout/HalfCircleOrganizationChart"/>
    <dgm:cxn modelId="{025EE66A-8B89-4DC3-A231-074C0EDFA61A}" type="presParOf" srcId="{A161D562-05CA-4460-B440-6E45C24602D7}" destId="{94B7C071-7B0D-4181-A6B8-B36EC88DAFA2}" srcOrd="1" destOrd="0" presId="urn:microsoft.com/office/officeart/2008/layout/HalfCircleOrganizationChart"/>
    <dgm:cxn modelId="{5F289343-9289-43CE-BF5B-4C8DA0C3105D}" type="presParOf" srcId="{A161D562-05CA-4460-B440-6E45C24602D7}" destId="{9F6C93A7-1579-4632-97EE-1460B6B97BEC}" srcOrd="2" destOrd="0" presId="urn:microsoft.com/office/officeart/2008/layout/HalfCircleOrganizationChart"/>
    <dgm:cxn modelId="{A7E8BC5D-283D-4612-BD42-048C31F49E63}" type="presParOf" srcId="{A161D562-05CA-4460-B440-6E45C24602D7}" destId="{281B7A9D-DFC7-4D15-9E43-A0122A13E623}" srcOrd="3" destOrd="0" presId="urn:microsoft.com/office/officeart/2008/layout/HalfCircleOrganizationChart"/>
    <dgm:cxn modelId="{2B49393E-3CA3-48A5-BBB9-797DC9E53353}" type="presParOf" srcId="{584DE391-5AB9-4047-99B5-D0B14DEEC4DB}" destId="{94C44CD7-3BC5-4D58-8BCF-85C4C2AB774A}" srcOrd="1" destOrd="0" presId="urn:microsoft.com/office/officeart/2008/layout/HalfCircleOrganizationChart"/>
    <dgm:cxn modelId="{42E22387-A84E-4835-ACB7-709DA3A70240}" type="presParOf" srcId="{584DE391-5AB9-4047-99B5-D0B14DEEC4DB}" destId="{0E79F8B6-8BC1-400F-A445-2F6FFA457834}" srcOrd="2" destOrd="0" presId="urn:microsoft.com/office/officeart/2008/layout/HalfCircleOrganizationChart"/>
    <dgm:cxn modelId="{47ED75C3-E552-4E87-BFCC-43C1A97F568B}" type="presParOf" srcId="{0E79F8B6-8BC1-400F-A445-2F6FFA457834}" destId="{A84C7F0A-75E2-4850-9E46-7457F05966AF}" srcOrd="0" destOrd="0" presId="urn:microsoft.com/office/officeart/2008/layout/HalfCircleOrganizationChart"/>
    <dgm:cxn modelId="{B12257D8-DB20-42C5-AEF5-3C37C899EFD5}" type="presParOf" srcId="{0E79F8B6-8BC1-400F-A445-2F6FFA457834}" destId="{F369A3EB-3316-4133-94B5-2EFE8790E3D7}" srcOrd="1" destOrd="0" presId="urn:microsoft.com/office/officeart/2008/layout/HalfCircleOrganizationChart"/>
    <dgm:cxn modelId="{2076B8D2-DD51-4D64-9023-97A19986D0AD}" type="presParOf" srcId="{F369A3EB-3316-4133-94B5-2EFE8790E3D7}" destId="{E248E130-EA28-45D6-8A2D-49BD6618507A}" srcOrd="0" destOrd="0" presId="urn:microsoft.com/office/officeart/2008/layout/HalfCircleOrganizationChart"/>
    <dgm:cxn modelId="{E03CDBC7-A979-4DA6-BA4B-A8AD89098726}" type="presParOf" srcId="{E248E130-EA28-45D6-8A2D-49BD6618507A}" destId="{BCB84A85-2957-4396-97AA-2F5FCE74103E}" srcOrd="0" destOrd="0" presId="urn:microsoft.com/office/officeart/2008/layout/HalfCircleOrganizationChart"/>
    <dgm:cxn modelId="{EEAA1BCE-19D5-431F-BD03-02B64B8FCBCA}" type="presParOf" srcId="{E248E130-EA28-45D6-8A2D-49BD6618507A}" destId="{1B249950-C6A0-4BE5-93F7-B905AB9AF02D}" srcOrd="1" destOrd="0" presId="urn:microsoft.com/office/officeart/2008/layout/HalfCircleOrganizationChart"/>
    <dgm:cxn modelId="{D9C32CCD-DB1D-49D8-A8D8-D04AFAB102AD}" type="presParOf" srcId="{E248E130-EA28-45D6-8A2D-49BD6618507A}" destId="{9736EC08-51DD-4263-97A8-C93A47793D32}" srcOrd="2" destOrd="0" presId="urn:microsoft.com/office/officeart/2008/layout/HalfCircleOrganizationChart"/>
    <dgm:cxn modelId="{41E09217-04D7-4338-9597-06DA417360C1}" type="presParOf" srcId="{E248E130-EA28-45D6-8A2D-49BD6618507A}" destId="{EB652597-E8D7-4446-99A3-886AFDA0F9ED}" srcOrd="3" destOrd="0" presId="urn:microsoft.com/office/officeart/2008/layout/HalfCircleOrganizationChart"/>
    <dgm:cxn modelId="{42B6E1BC-D87E-4276-A8C1-5570B2888D13}" type="presParOf" srcId="{F369A3EB-3316-4133-94B5-2EFE8790E3D7}" destId="{323467B9-9AB1-4130-859C-688388ED0EB7}" srcOrd="1" destOrd="0" presId="urn:microsoft.com/office/officeart/2008/layout/HalfCircleOrganizationChart"/>
    <dgm:cxn modelId="{26AF4102-87B7-4CF3-BD7C-BC567914F566}" type="presParOf" srcId="{F369A3EB-3316-4133-94B5-2EFE8790E3D7}" destId="{367A4EB1-DDF3-42FB-B056-B5C13989C607}" srcOrd="2" destOrd="0" presId="urn:microsoft.com/office/officeart/2008/layout/HalfCircleOrganizationChart"/>
    <dgm:cxn modelId="{F5C17F4B-9021-4192-BFE3-D5BFD5BE8289}" type="presParOf" srcId="{0E79F8B6-8BC1-400F-A445-2F6FFA457834}" destId="{B8B729AF-BFBB-458C-AC18-568E696B20A0}" srcOrd="2" destOrd="0" presId="urn:microsoft.com/office/officeart/2008/layout/HalfCircleOrganizationChart"/>
    <dgm:cxn modelId="{834F3602-00F9-4201-8EC9-397E4C25569B}" type="presParOf" srcId="{0E79F8B6-8BC1-400F-A445-2F6FFA457834}" destId="{EB438BC8-3619-4BC0-A843-B8F5542D8848}" srcOrd="3" destOrd="0" presId="urn:microsoft.com/office/officeart/2008/layout/HalfCircleOrganizationChart"/>
    <dgm:cxn modelId="{238F2E87-43F2-4E12-B3D2-FB14A3EA9760}" type="presParOf" srcId="{EB438BC8-3619-4BC0-A843-B8F5542D8848}" destId="{F787241F-285A-406D-8865-252C9D684B02}" srcOrd="0" destOrd="0" presId="urn:microsoft.com/office/officeart/2008/layout/HalfCircleOrganizationChart"/>
    <dgm:cxn modelId="{9355A955-1258-4477-B1D5-A69484463BB0}" type="presParOf" srcId="{F787241F-285A-406D-8865-252C9D684B02}" destId="{FF12989E-9D77-42F0-8264-98F7B3E0E98E}" srcOrd="0" destOrd="0" presId="urn:microsoft.com/office/officeart/2008/layout/HalfCircleOrganizationChart"/>
    <dgm:cxn modelId="{A2D36450-B4F1-4D5D-ABF3-8D6D01F60C68}" type="presParOf" srcId="{F787241F-285A-406D-8865-252C9D684B02}" destId="{6F253823-7059-45F9-BB79-8E25F45D13C0}" srcOrd="1" destOrd="0" presId="urn:microsoft.com/office/officeart/2008/layout/HalfCircleOrganizationChart"/>
    <dgm:cxn modelId="{3EED27D4-21B5-49C3-85CB-CAF6AA81D96B}" type="presParOf" srcId="{F787241F-285A-406D-8865-252C9D684B02}" destId="{D519E8F3-3764-4E8B-9E20-6930DC6E31F6}" srcOrd="2" destOrd="0" presId="urn:microsoft.com/office/officeart/2008/layout/HalfCircleOrganizationChart"/>
    <dgm:cxn modelId="{B7D58E02-A381-4105-8D1B-70A9D26ED7E6}" type="presParOf" srcId="{F787241F-285A-406D-8865-252C9D684B02}" destId="{5D92D0B5-736C-4A40-9515-FD35739D4839}" srcOrd="3" destOrd="0" presId="urn:microsoft.com/office/officeart/2008/layout/HalfCircleOrganizationChart"/>
    <dgm:cxn modelId="{8E255CEB-49B9-4810-BAD0-41E401AD4E51}" type="presParOf" srcId="{EB438BC8-3619-4BC0-A843-B8F5542D8848}" destId="{566DA5EB-2C47-4AB1-BABB-F5035A70B316}" srcOrd="1" destOrd="0" presId="urn:microsoft.com/office/officeart/2008/layout/HalfCircleOrganizationChart"/>
    <dgm:cxn modelId="{3C8F7ABF-179F-4895-807B-50B2013E066D}" type="presParOf" srcId="{EB438BC8-3619-4BC0-A843-B8F5542D8848}" destId="{2CC48E9E-65E0-4F4D-9086-7151E6EF5F4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859D7B-6108-4478-AEC0-0A8D54FC463B}" type="doc">
      <dgm:prSet loTypeId="urn:microsoft.com/office/officeart/2008/layout/RadialCluster" loCatId="cycle" qsTypeId="urn:microsoft.com/office/officeart/2005/8/quickstyle/3d9" qsCatId="3D" csTypeId="urn:microsoft.com/office/officeart/2005/8/colors/accent0_1" csCatId="mainScheme" phldr="1"/>
      <dgm:spPr/>
      <dgm:t>
        <a:bodyPr/>
        <a:lstStyle/>
        <a:p>
          <a:pPr rtl="1"/>
          <a:endParaRPr lang="fa-IR"/>
        </a:p>
      </dgm:t>
    </dgm:pt>
    <dgm:pt modelId="{3DC6E48E-C773-4BB3-B18F-35B3DCFAEDD1}">
      <dgm:prSet phldrT="[Text]" custT="1"/>
      <dgm:spPr>
        <a:solidFill>
          <a:schemeClr val="tx1">
            <a:lumMod val="10000"/>
          </a:schemeClr>
        </a:solidFill>
      </dgm:spPr>
      <dgm:t>
        <a:bodyPr/>
        <a:lstStyle/>
        <a:p>
          <a:pPr rtl="1"/>
          <a:r>
            <a:rPr lang="fa-IR" sz="4800" dirty="0" smtClean="0">
              <a:solidFill>
                <a:schemeClr val="tx2"/>
              </a:solidFill>
            </a:rPr>
            <a:t>اصل توحید</a:t>
          </a:r>
          <a:endParaRPr lang="fa-IR" sz="4800" dirty="0">
            <a:solidFill>
              <a:schemeClr val="tx2"/>
            </a:solidFill>
          </a:endParaRPr>
        </a:p>
      </dgm:t>
    </dgm:pt>
    <dgm:pt modelId="{C3C8A793-515D-47FE-9239-6F06D5BE437A}" type="parTrans" cxnId="{76D52BEC-C401-4D8E-B4E7-9EF02DB170DA}">
      <dgm:prSet/>
      <dgm:spPr/>
      <dgm:t>
        <a:bodyPr/>
        <a:lstStyle/>
        <a:p>
          <a:pPr rtl="1"/>
          <a:endParaRPr lang="fa-IR"/>
        </a:p>
      </dgm:t>
    </dgm:pt>
    <dgm:pt modelId="{715E5F14-9E84-4254-A68A-59606401714E}" type="sibTrans" cxnId="{76D52BEC-C401-4D8E-B4E7-9EF02DB170DA}">
      <dgm:prSet/>
      <dgm:spPr/>
      <dgm:t>
        <a:bodyPr/>
        <a:lstStyle/>
        <a:p>
          <a:pPr rtl="1"/>
          <a:endParaRPr lang="fa-IR"/>
        </a:p>
      </dgm:t>
    </dgm:pt>
    <dgm:pt modelId="{1DEF4D19-ED92-411C-988C-60D5785DF5BF}">
      <dgm:prSet phldrT="[Text]" custT="1"/>
      <dgm:spPr>
        <a:solidFill>
          <a:schemeClr val="tx1">
            <a:lumMod val="10000"/>
          </a:schemeClr>
        </a:solidFill>
      </dgm:spPr>
      <dgm:t>
        <a:bodyPr/>
        <a:lstStyle/>
        <a:p>
          <a:pPr rtl="1"/>
          <a:r>
            <a:rPr lang="fa-IR" sz="4800" dirty="0" smtClean="0">
              <a:solidFill>
                <a:schemeClr val="tx2"/>
              </a:solidFill>
            </a:rPr>
            <a:t>أنا</a:t>
          </a:r>
          <a:endParaRPr lang="fa-IR" sz="4800" dirty="0">
            <a:solidFill>
              <a:schemeClr val="tx2"/>
            </a:solidFill>
          </a:endParaRPr>
        </a:p>
      </dgm:t>
    </dgm:pt>
    <dgm:pt modelId="{28B37FCB-B86F-47AE-9F5A-04E8DF06D4BD}" type="parTrans" cxnId="{0D0EC8C9-E23D-4198-B9E5-FBA05052CD1A}">
      <dgm:prSet/>
      <dgm:spPr>
        <a:solidFill>
          <a:schemeClr val="tx1">
            <a:lumMod val="10000"/>
          </a:schemeClr>
        </a:solidFill>
        <a:ln>
          <a:solidFill>
            <a:srgbClr val="FFFF00"/>
          </a:solidFill>
        </a:ln>
      </dgm:spPr>
      <dgm:t>
        <a:bodyPr/>
        <a:lstStyle/>
        <a:p>
          <a:pPr rtl="1"/>
          <a:endParaRPr lang="fa-IR" sz="2800">
            <a:solidFill>
              <a:schemeClr val="tx2"/>
            </a:solidFill>
          </a:endParaRPr>
        </a:p>
      </dgm:t>
    </dgm:pt>
    <dgm:pt modelId="{8E530FB4-DB2B-4D27-84AE-0CB2FA0F8AE4}" type="sibTrans" cxnId="{0D0EC8C9-E23D-4198-B9E5-FBA05052CD1A}">
      <dgm:prSet/>
      <dgm:spPr/>
      <dgm:t>
        <a:bodyPr/>
        <a:lstStyle/>
        <a:p>
          <a:pPr rtl="1"/>
          <a:endParaRPr lang="fa-IR"/>
        </a:p>
      </dgm:t>
    </dgm:pt>
    <dgm:pt modelId="{38230AB0-1473-4C4F-A6FB-5A0674514F4A}">
      <dgm:prSet phldrT="[Text]" custT="1"/>
      <dgm:spPr>
        <a:solidFill>
          <a:schemeClr val="tx1">
            <a:lumMod val="10000"/>
          </a:schemeClr>
        </a:solidFill>
      </dgm:spPr>
      <dgm:t>
        <a:bodyPr/>
        <a:lstStyle/>
        <a:p>
          <a:pPr rtl="1"/>
          <a:r>
            <a:rPr lang="fa-IR" sz="4800" dirty="0" smtClean="0">
              <a:solidFill>
                <a:schemeClr val="tx2"/>
              </a:solidFill>
            </a:rPr>
            <a:t>هو</a:t>
          </a:r>
          <a:endParaRPr lang="fa-IR" sz="4800" dirty="0">
            <a:solidFill>
              <a:schemeClr val="tx2"/>
            </a:solidFill>
          </a:endParaRPr>
        </a:p>
      </dgm:t>
    </dgm:pt>
    <dgm:pt modelId="{42DC7F9E-B0AA-4716-A282-94E9C63F4477}" type="parTrans" cxnId="{85F51DE6-5635-485A-A82B-A941B971E9B0}">
      <dgm:prSet/>
      <dgm:spPr>
        <a:solidFill>
          <a:schemeClr val="tx1">
            <a:lumMod val="10000"/>
          </a:schemeClr>
        </a:solidFill>
        <a:ln>
          <a:solidFill>
            <a:srgbClr val="FFFF00"/>
          </a:solidFill>
        </a:ln>
      </dgm:spPr>
      <dgm:t>
        <a:bodyPr/>
        <a:lstStyle/>
        <a:p>
          <a:pPr rtl="1"/>
          <a:endParaRPr lang="fa-IR" sz="2800">
            <a:solidFill>
              <a:schemeClr val="tx2"/>
            </a:solidFill>
          </a:endParaRPr>
        </a:p>
      </dgm:t>
    </dgm:pt>
    <dgm:pt modelId="{876F5261-E80B-4AD1-B6E3-7E69191139B7}" type="sibTrans" cxnId="{85F51DE6-5635-485A-A82B-A941B971E9B0}">
      <dgm:prSet/>
      <dgm:spPr/>
      <dgm:t>
        <a:bodyPr/>
        <a:lstStyle/>
        <a:p>
          <a:pPr rtl="1"/>
          <a:endParaRPr lang="fa-IR"/>
        </a:p>
      </dgm:t>
    </dgm:pt>
    <dgm:pt modelId="{236B7A11-B973-452F-B5C5-72BD3D903241}">
      <dgm:prSet phldrT="[Text]"/>
      <dgm:spPr/>
      <dgm:t>
        <a:bodyPr/>
        <a:lstStyle/>
        <a:p>
          <a:pPr rtl="1"/>
          <a:endParaRPr lang="fa-IR" sz="2800">
            <a:solidFill>
              <a:schemeClr val="tx2"/>
            </a:solidFill>
          </a:endParaRPr>
        </a:p>
      </dgm:t>
    </dgm:pt>
    <dgm:pt modelId="{35787AD3-03F5-4C08-A888-19767B6AA382}" type="parTrans" cxnId="{D0238622-2DF0-45AD-BDD5-F86D5972B011}">
      <dgm:prSet/>
      <dgm:spPr/>
      <dgm:t>
        <a:bodyPr/>
        <a:lstStyle/>
        <a:p>
          <a:pPr rtl="1"/>
          <a:endParaRPr lang="fa-IR"/>
        </a:p>
      </dgm:t>
    </dgm:pt>
    <dgm:pt modelId="{D7EB83FB-777A-4FFF-BF44-F02D06E482B6}" type="sibTrans" cxnId="{D0238622-2DF0-45AD-BDD5-F86D5972B011}">
      <dgm:prSet/>
      <dgm:spPr/>
      <dgm:t>
        <a:bodyPr/>
        <a:lstStyle/>
        <a:p>
          <a:pPr rtl="1"/>
          <a:endParaRPr lang="fa-IR"/>
        </a:p>
      </dgm:t>
    </dgm:pt>
    <dgm:pt modelId="{FCC9DBCC-47AB-4058-9042-F48E7679CBA5}">
      <dgm:prSet phldrT="[Text]" custT="1"/>
      <dgm:spPr>
        <a:solidFill>
          <a:schemeClr val="tx1">
            <a:lumMod val="10000"/>
          </a:schemeClr>
        </a:solidFill>
      </dgm:spPr>
      <dgm:t>
        <a:bodyPr/>
        <a:lstStyle/>
        <a:p>
          <a:pPr rtl="1"/>
          <a:r>
            <a:rPr lang="fa-IR" sz="4800" dirty="0" smtClean="0">
              <a:solidFill>
                <a:schemeClr val="tx2"/>
              </a:solidFill>
            </a:rPr>
            <a:t>أنت</a:t>
          </a:r>
          <a:endParaRPr lang="fa-IR" sz="4800" dirty="0">
            <a:solidFill>
              <a:schemeClr val="tx2"/>
            </a:solidFill>
          </a:endParaRPr>
        </a:p>
      </dgm:t>
    </dgm:pt>
    <dgm:pt modelId="{B6BE88D6-00D0-4B19-9DEC-4F0DE2F1872B}" type="parTrans" cxnId="{9A4B60D0-3D2E-4020-8D94-109A3F7E2D8A}">
      <dgm:prSet/>
      <dgm:spPr>
        <a:solidFill>
          <a:schemeClr val="tx1">
            <a:lumMod val="10000"/>
          </a:schemeClr>
        </a:solidFill>
        <a:ln>
          <a:solidFill>
            <a:srgbClr val="FFFF00"/>
          </a:solidFill>
        </a:ln>
      </dgm:spPr>
      <dgm:t>
        <a:bodyPr/>
        <a:lstStyle/>
        <a:p>
          <a:pPr rtl="1"/>
          <a:endParaRPr lang="fa-IR" sz="2800">
            <a:solidFill>
              <a:schemeClr val="tx2"/>
            </a:solidFill>
          </a:endParaRPr>
        </a:p>
      </dgm:t>
    </dgm:pt>
    <dgm:pt modelId="{54C132A9-D50E-456C-9340-ACB19622D366}" type="sibTrans" cxnId="{9A4B60D0-3D2E-4020-8D94-109A3F7E2D8A}">
      <dgm:prSet/>
      <dgm:spPr/>
      <dgm:t>
        <a:bodyPr/>
        <a:lstStyle/>
        <a:p>
          <a:pPr rtl="1"/>
          <a:endParaRPr lang="fa-IR"/>
        </a:p>
      </dgm:t>
    </dgm:pt>
    <dgm:pt modelId="{9B2A6EC2-A44F-464F-9F12-5C0DF0A10FED}" type="pres">
      <dgm:prSet presAssocID="{BA859D7B-6108-4478-AEC0-0A8D54FC463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pPr rtl="1"/>
          <a:endParaRPr lang="fa-IR"/>
        </a:p>
      </dgm:t>
    </dgm:pt>
    <dgm:pt modelId="{77DD13AB-EA69-420A-9223-B7CC8BA70704}" type="pres">
      <dgm:prSet presAssocID="{3DC6E48E-C773-4BB3-B18F-35B3DCFAEDD1}" presName="singleCycle" presStyleCnt="0"/>
      <dgm:spPr/>
    </dgm:pt>
    <dgm:pt modelId="{B89B5BCF-7267-4CF1-BA62-DD125D439030}" type="pres">
      <dgm:prSet presAssocID="{3DC6E48E-C773-4BB3-B18F-35B3DCFAEDD1}" presName="singleCenter" presStyleLbl="node1" presStyleIdx="0" presStyleCnt="4" custLinFactNeighborY="-3401">
        <dgm:presLayoutVars>
          <dgm:chMax val="7"/>
          <dgm:chPref val="7"/>
        </dgm:presLayoutVars>
      </dgm:prSet>
      <dgm:spPr>
        <a:prstGeom prst="ellipse">
          <a:avLst/>
        </a:prstGeom>
      </dgm:spPr>
      <dgm:t>
        <a:bodyPr/>
        <a:lstStyle/>
        <a:p>
          <a:pPr rtl="1"/>
          <a:endParaRPr lang="fa-IR"/>
        </a:p>
      </dgm:t>
    </dgm:pt>
    <dgm:pt modelId="{65550D16-7F57-4F04-BDBE-544AAD8B4075}" type="pres">
      <dgm:prSet presAssocID="{28B37FCB-B86F-47AE-9F5A-04E8DF06D4BD}" presName="Name56" presStyleLbl="parChTrans1D2" presStyleIdx="0" presStyleCnt="3"/>
      <dgm:spPr/>
      <dgm:t>
        <a:bodyPr/>
        <a:lstStyle/>
        <a:p>
          <a:pPr rtl="1"/>
          <a:endParaRPr lang="fa-IR"/>
        </a:p>
      </dgm:t>
    </dgm:pt>
    <dgm:pt modelId="{FEE8B5C6-599B-496F-9A65-AB095FA2DA4B}" type="pres">
      <dgm:prSet presAssocID="{1DEF4D19-ED92-411C-988C-60D5785DF5BF}" presName="text0" presStyleLbl="node1" presStyleIdx="1" presStyleCnt="4" custRadScaleRad="10328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6DCC51-7E4D-4AB2-B919-32F610CB33C6}" type="pres">
      <dgm:prSet presAssocID="{42DC7F9E-B0AA-4716-A282-94E9C63F4477}" presName="Name56" presStyleLbl="parChTrans1D2" presStyleIdx="1" presStyleCnt="3"/>
      <dgm:spPr/>
      <dgm:t>
        <a:bodyPr/>
        <a:lstStyle/>
        <a:p>
          <a:pPr rtl="1"/>
          <a:endParaRPr lang="fa-IR"/>
        </a:p>
      </dgm:t>
    </dgm:pt>
    <dgm:pt modelId="{4D1F8C78-5622-4656-983B-6D3EBBD1E63F}" type="pres">
      <dgm:prSet presAssocID="{38230AB0-1473-4C4F-A6FB-5A0674514F4A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65DB976-6849-4B77-9D31-4EEA81FF71A5}" type="pres">
      <dgm:prSet presAssocID="{B6BE88D6-00D0-4B19-9DEC-4F0DE2F1872B}" presName="Name56" presStyleLbl="parChTrans1D2" presStyleIdx="2" presStyleCnt="3"/>
      <dgm:spPr/>
      <dgm:t>
        <a:bodyPr/>
        <a:lstStyle/>
        <a:p>
          <a:pPr rtl="1"/>
          <a:endParaRPr lang="fa-IR"/>
        </a:p>
      </dgm:t>
    </dgm:pt>
    <dgm:pt modelId="{A54604B6-77DA-439B-AE04-40B5BB9A48BE}" type="pres">
      <dgm:prSet presAssocID="{FCC9DBCC-47AB-4058-9042-F48E7679CBA5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5F51DE6-5635-485A-A82B-A941B971E9B0}" srcId="{3DC6E48E-C773-4BB3-B18F-35B3DCFAEDD1}" destId="{38230AB0-1473-4C4F-A6FB-5A0674514F4A}" srcOrd="1" destOrd="0" parTransId="{42DC7F9E-B0AA-4716-A282-94E9C63F4477}" sibTransId="{876F5261-E80B-4AD1-B6E3-7E69191139B7}"/>
    <dgm:cxn modelId="{D0238622-2DF0-45AD-BDD5-F86D5972B011}" srcId="{BA859D7B-6108-4478-AEC0-0A8D54FC463B}" destId="{236B7A11-B973-452F-B5C5-72BD3D903241}" srcOrd="1" destOrd="0" parTransId="{35787AD3-03F5-4C08-A888-19767B6AA382}" sibTransId="{D7EB83FB-777A-4FFF-BF44-F02D06E482B6}"/>
    <dgm:cxn modelId="{2783B1C1-6E26-48C6-A67B-CF7F77B88C14}" type="presOf" srcId="{38230AB0-1473-4C4F-A6FB-5A0674514F4A}" destId="{4D1F8C78-5622-4656-983B-6D3EBBD1E63F}" srcOrd="0" destOrd="0" presId="urn:microsoft.com/office/officeart/2008/layout/RadialCluster"/>
    <dgm:cxn modelId="{0D0EC8C9-E23D-4198-B9E5-FBA05052CD1A}" srcId="{3DC6E48E-C773-4BB3-B18F-35B3DCFAEDD1}" destId="{1DEF4D19-ED92-411C-988C-60D5785DF5BF}" srcOrd="0" destOrd="0" parTransId="{28B37FCB-B86F-47AE-9F5A-04E8DF06D4BD}" sibTransId="{8E530FB4-DB2B-4D27-84AE-0CB2FA0F8AE4}"/>
    <dgm:cxn modelId="{76D52BEC-C401-4D8E-B4E7-9EF02DB170DA}" srcId="{BA859D7B-6108-4478-AEC0-0A8D54FC463B}" destId="{3DC6E48E-C773-4BB3-B18F-35B3DCFAEDD1}" srcOrd="0" destOrd="0" parTransId="{C3C8A793-515D-47FE-9239-6F06D5BE437A}" sibTransId="{715E5F14-9E84-4254-A68A-59606401714E}"/>
    <dgm:cxn modelId="{C79B458D-B789-43EC-99DB-DAD954FE1FBE}" type="presOf" srcId="{3DC6E48E-C773-4BB3-B18F-35B3DCFAEDD1}" destId="{B89B5BCF-7267-4CF1-BA62-DD125D439030}" srcOrd="0" destOrd="0" presId="urn:microsoft.com/office/officeart/2008/layout/RadialCluster"/>
    <dgm:cxn modelId="{5E1BC478-DEF0-44F7-ACA2-A919A6FC8ED8}" type="presOf" srcId="{28B37FCB-B86F-47AE-9F5A-04E8DF06D4BD}" destId="{65550D16-7F57-4F04-BDBE-544AAD8B4075}" srcOrd="0" destOrd="0" presId="urn:microsoft.com/office/officeart/2008/layout/RadialCluster"/>
    <dgm:cxn modelId="{9A4B60D0-3D2E-4020-8D94-109A3F7E2D8A}" srcId="{3DC6E48E-C773-4BB3-B18F-35B3DCFAEDD1}" destId="{FCC9DBCC-47AB-4058-9042-F48E7679CBA5}" srcOrd="2" destOrd="0" parTransId="{B6BE88D6-00D0-4B19-9DEC-4F0DE2F1872B}" sibTransId="{54C132A9-D50E-456C-9340-ACB19622D366}"/>
    <dgm:cxn modelId="{9D93094C-F9C0-4485-A21A-8849EB9EA25E}" type="presOf" srcId="{1DEF4D19-ED92-411C-988C-60D5785DF5BF}" destId="{FEE8B5C6-599B-496F-9A65-AB095FA2DA4B}" srcOrd="0" destOrd="0" presId="urn:microsoft.com/office/officeart/2008/layout/RadialCluster"/>
    <dgm:cxn modelId="{0179DCD6-ECEA-4441-9982-7097FB6BA13D}" type="presOf" srcId="{BA859D7B-6108-4478-AEC0-0A8D54FC463B}" destId="{9B2A6EC2-A44F-464F-9F12-5C0DF0A10FED}" srcOrd="0" destOrd="0" presId="urn:microsoft.com/office/officeart/2008/layout/RadialCluster"/>
    <dgm:cxn modelId="{5842394A-DC8D-427B-A59E-E909A3641B0B}" type="presOf" srcId="{42DC7F9E-B0AA-4716-A282-94E9C63F4477}" destId="{496DCC51-7E4D-4AB2-B919-32F610CB33C6}" srcOrd="0" destOrd="0" presId="urn:microsoft.com/office/officeart/2008/layout/RadialCluster"/>
    <dgm:cxn modelId="{6148F74C-FAFA-4B1E-AECA-12BD9E9DFE27}" type="presOf" srcId="{B6BE88D6-00D0-4B19-9DEC-4F0DE2F1872B}" destId="{A65DB976-6849-4B77-9D31-4EEA81FF71A5}" srcOrd="0" destOrd="0" presId="urn:microsoft.com/office/officeart/2008/layout/RadialCluster"/>
    <dgm:cxn modelId="{D28DE23C-45B1-4EAE-9BF1-D971430453C9}" type="presOf" srcId="{FCC9DBCC-47AB-4058-9042-F48E7679CBA5}" destId="{A54604B6-77DA-439B-AE04-40B5BB9A48BE}" srcOrd="0" destOrd="0" presId="urn:microsoft.com/office/officeart/2008/layout/RadialCluster"/>
    <dgm:cxn modelId="{FE0596D1-DB5F-4AA8-B06B-8E79BEAFBF6D}" type="presParOf" srcId="{9B2A6EC2-A44F-464F-9F12-5C0DF0A10FED}" destId="{77DD13AB-EA69-420A-9223-B7CC8BA70704}" srcOrd="0" destOrd="0" presId="urn:microsoft.com/office/officeart/2008/layout/RadialCluster"/>
    <dgm:cxn modelId="{D9D2BF16-53C6-425F-AE84-86D44273B7A2}" type="presParOf" srcId="{77DD13AB-EA69-420A-9223-B7CC8BA70704}" destId="{B89B5BCF-7267-4CF1-BA62-DD125D439030}" srcOrd="0" destOrd="0" presId="urn:microsoft.com/office/officeart/2008/layout/RadialCluster"/>
    <dgm:cxn modelId="{6EBB3284-740A-4D71-BE01-F5E23A435D74}" type="presParOf" srcId="{77DD13AB-EA69-420A-9223-B7CC8BA70704}" destId="{65550D16-7F57-4F04-BDBE-544AAD8B4075}" srcOrd="1" destOrd="0" presId="urn:microsoft.com/office/officeart/2008/layout/RadialCluster"/>
    <dgm:cxn modelId="{D0BC0F18-2309-4356-8EFD-2A7D1F084C8F}" type="presParOf" srcId="{77DD13AB-EA69-420A-9223-B7CC8BA70704}" destId="{FEE8B5C6-599B-496F-9A65-AB095FA2DA4B}" srcOrd="2" destOrd="0" presId="urn:microsoft.com/office/officeart/2008/layout/RadialCluster"/>
    <dgm:cxn modelId="{D0C7F08B-BE52-4FD4-9337-CA3618945C1C}" type="presParOf" srcId="{77DD13AB-EA69-420A-9223-B7CC8BA70704}" destId="{496DCC51-7E4D-4AB2-B919-32F610CB33C6}" srcOrd="3" destOrd="0" presId="urn:microsoft.com/office/officeart/2008/layout/RadialCluster"/>
    <dgm:cxn modelId="{4B1C8B47-E84D-4300-B529-8D94189794DB}" type="presParOf" srcId="{77DD13AB-EA69-420A-9223-B7CC8BA70704}" destId="{4D1F8C78-5622-4656-983B-6D3EBBD1E63F}" srcOrd="4" destOrd="0" presId="urn:microsoft.com/office/officeart/2008/layout/RadialCluster"/>
    <dgm:cxn modelId="{6C9A54B4-6A94-401F-8B02-597ABFABD0A7}" type="presParOf" srcId="{77DD13AB-EA69-420A-9223-B7CC8BA70704}" destId="{A65DB976-6849-4B77-9D31-4EEA81FF71A5}" srcOrd="5" destOrd="0" presId="urn:microsoft.com/office/officeart/2008/layout/RadialCluster"/>
    <dgm:cxn modelId="{3E541493-7686-4D23-97EA-5F820BCECEAA}" type="presParOf" srcId="{77DD13AB-EA69-420A-9223-B7CC8BA70704}" destId="{A54604B6-77DA-439B-AE04-40B5BB9A48BE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28E9E3-32DE-40A6-AD5C-3CEDD4331A77}" type="doc">
      <dgm:prSet loTypeId="urn:microsoft.com/office/officeart/2008/layout/VerticalCurvedList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8662B77-6732-4881-AD38-F8B0902E7F94}">
      <dgm:prSet phldrT="[Text]" custT="1"/>
      <dgm:spPr>
        <a:solidFill>
          <a:schemeClr val="bg2">
            <a:lumMod val="50000"/>
          </a:schemeClr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ctr" rtl="1"/>
          <a:r>
            <a:rPr lang="fa-IR" sz="2100" b="1" dirty="0" smtClean="0">
              <a:solidFill>
                <a:schemeClr val="bg2">
                  <a:lumMod val="20000"/>
                  <a:lumOff val="80000"/>
                </a:schemeClr>
              </a:solidFill>
              <a:cs typeface="B Nazanin" pitchFamily="2" charset="-78"/>
            </a:rPr>
            <a:t>إ </a:t>
          </a:r>
          <a:r>
            <a:rPr lang="fa-IR" sz="2800" b="1" dirty="0" smtClean="0">
              <a:solidFill>
                <a:schemeClr val="bg2">
                  <a:lumMod val="20000"/>
                  <a:lumOff val="80000"/>
                </a:schemeClr>
              </a:solidFill>
              <a:cs typeface="B Nazanin" pitchFamily="2" charset="-78"/>
            </a:rPr>
            <a:t>ِنَّ اللَّهَ يُحِبُّ الْمُحْسِنينَ                 </a:t>
          </a:r>
          <a:endParaRPr lang="fa-IR" sz="2800" b="1" dirty="0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BBD00781-DA3B-4620-98C7-6535DF8F0456}" type="parTrans" cxnId="{0385E8BD-90CA-4984-9934-1C7CA13C85AE}">
      <dgm:prSet/>
      <dgm:spPr/>
      <dgm:t>
        <a:bodyPr/>
        <a:lstStyle/>
        <a:p>
          <a:pPr rtl="1"/>
          <a:endParaRPr lang="fa-IR"/>
        </a:p>
      </dgm:t>
    </dgm:pt>
    <dgm:pt modelId="{CF39D60F-51DE-4158-B9EC-11C6A6B41AD9}" type="sibTrans" cxnId="{0385E8BD-90CA-4984-9934-1C7CA13C85AE}">
      <dgm:prSet/>
      <dgm:spPr/>
      <dgm:t>
        <a:bodyPr/>
        <a:lstStyle/>
        <a:p>
          <a:pPr rtl="1"/>
          <a:endParaRPr lang="fa-IR">
            <a:solidFill>
              <a:srgbClr val="FF0000"/>
            </a:solidFill>
          </a:endParaRPr>
        </a:p>
      </dgm:t>
    </dgm:pt>
    <dgm:pt modelId="{C840D0CF-29E8-41F3-8B9A-CA9827A43D6E}">
      <dgm:prSet phldrT="[Text]" custT="1"/>
      <dgm:spPr>
        <a:solidFill>
          <a:schemeClr val="bg2">
            <a:lumMod val="50000"/>
          </a:schemeClr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ctr" rtl="1"/>
          <a:r>
            <a:rPr lang="fa-IR" sz="2800" b="1" dirty="0" smtClean="0">
              <a:solidFill>
                <a:schemeClr val="bg2">
                  <a:lumMod val="20000"/>
                  <a:lumOff val="80000"/>
                </a:schemeClr>
              </a:solidFill>
            </a:rPr>
            <a:t>  </a:t>
          </a:r>
          <a:r>
            <a:rPr lang="fa-IR" sz="2400" b="1" dirty="0" smtClean="0">
              <a:solidFill>
                <a:schemeClr val="bg2">
                  <a:lumMod val="20000"/>
                  <a:lumOff val="80000"/>
                </a:schemeClr>
              </a:solidFill>
              <a:cs typeface="B Nazanin" pitchFamily="2" charset="-78"/>
            </a:rPr>
            <a:t>إِنَّ شَرَّ الدَّوَابِّ عِنْدَ اللَّهِ الَّذينَ كَفَرُوا فَهُمْ لا يُؤْمِنُونَ</a:t>
          </a:r>
          <a:r>
            <a:rPr lang="fa-IR" sz="2400" b="1" dirty="0" smtClean="0">
              <a:solidFill>
                <a:schemeClr val="bg2">
                  <a:lumMod val="20000"/>
                  <a:lumOff val="80000"/>
                </a:schemeClr>
              </a:solidFill>
            </a:rPr>
            <a:t>                 </a:t>
          </a:r>
          <a:endParaRPr lang="fa-IR" sz="2800" b="1" dirty="0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62280866-B35C-4045-AE4B-8D38005BB0DD}" type="parTrans" cxnId="{2824C276-57C8-4C3E-92BE-B7C8BC8640AC}">
      <dgm:prSet/>
      <dgm:spPr/>
      <dgm:t>
        <a:bodyPr/>
        <a:lstStyle/>
        <a:p>
          <a:pPr rtl="1"/>
          <a:endParaRPr lang="fa-IR"/>
        </a:p>
      </dgm:t>
    </dgm:pt>
    <dgm:pt modelId="{E894ABA2-1C37-45CA-BA47-87C4987F671E}" type="sibTrans" cxnId="{2824C276-57C8-4C3E-92BE-B7C8BC8640AC}">
      <dgm:prSet/>
      <dgm:spPr/>
      <dgm:t>
        <a:bodyPr/>
        <a:lstStyle/>
        <a:p>
          <a:pPr rtl="1"/>
          <a:endParaRPr lang="fa-IR"/>
        </a:p>
      </dgm:t>
    </dgm:pt>
    <dgm:pt modelId="{130C2649-A3EA-4168-BAAC-0C7E608FD793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ctr" rtl="1"/>
          <a:r>
            <a:rPr lang="fa-IR" sz="2800" b="1" dirty="0" smtClean="0">
              <a:solidFill>
                <a:schemeClr val="bg2">
                  <a:lumMod val="20000"/>
                  <a:lumOff val="80000"/>
                </a:schemeClr>
              </a:solidFill>
            </a:rPr>
            <a:t>اللَّهُ لا إِلهَ إِلاَّ هُوَ رَبُّ الْعَرْشِ الْعَظيمِ </a:t>
          </a:r>
          <a:endParaRPr lang="fa-IR" sz="2800" b="1" dirty="0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5CB961A1-D160-434A-9742-7AE6D79E7A9F}" type="parTrans" cxnId="{87F1FAAE-8E7E-41FE-8B0C-B8B4DC131BBE}">
      <dgm:prSet/>
      <dgm:spPr/>
      <dgm:t>
        <a:bodyPr/>
        <a:lstStyle/>
        <a:p>
          <a:pPr rtl="1"/>
          <a:endParaRPr lang="fa-IR"/>
        </a:p>
      </dgm:t>
    </dgm:pt>
    <dgm:pt modelId="{22669F7F-8755-4950-BABE-17DD6C24A0A7}" type="sibTrans" cxnId="{87F1FAAE-8E7E-41FE-8B0C-B8B4DC131BBE}">
      <dgm:prSet/>
      <dgm:spPr/>
      <dgm:t>
        <a:bodyPr/>
        <a:lstStyle/>
        <a:p>
          <a:pPr rtl="1"/>
          <a:endParaRPr lang="fa-IR"/>
        </a:p>
      </dgm:t>
    </dgm:pt>
    <dgm:pt modelId="{EAB64CB5-B30D-49DE-8A66-D8B3E7D41F0D}">
      <dgm:prSet phldrT="[Text]" custT="1"/>
      <dgm:spPr>
        <a:solidFill>
          <a:schemeClr val="bg2">
            <a:lumMod val="50000"/>
          </a:schemeClr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ctr" rtl="1"/>
          <a:r>
            <a:rPr lang="fa-IR" sz="2800" b="1" dirty="0" smtClean="0">
              <a:solidFill>
                <a:schemeClr val="bg2">
                  <a:lumMod val="20000"/>
                  <a:lumOff val="80000"/>
                </a:schemeClr>
              </a:solidFill>
            </a:rPr>
            <a:t> ِ وَ ما تَفْعَلُوا مِنْ خَيْرٍ فَإِنَّ اللَّهَ بِهِ عَليمٌ</a:t>
          </a:r>
          <a:endParaRPr lang="fa-IR" sz="2800" b="1" dirty="0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8C74B9D3-55A0-4209-B3F7-BFE5E8A39263}" type="parTrans" cxnId="{577CB5D6-8AA2-4EDB-841C-1D8D8B4F623A}">
      <dgm:prSet/>
      <dgm:spPr/>
      <dgm:t>
        <a:bodyPr/>
        <a:lstStyle/>
        <a:p>
          <a:pPr rtl="1"/>
          <a:endParaRPr lang="fa-IR"/>
        </a:p>
      </dgm:t>
    </dgm:pt>
    <dgm:pt modelId="{94B502B1-0537-413D-B9C4-0941DED92213}" type="sibTrans" cxnId="{577CB5D6-8AA2-4EDB-841C-1D8D8B4F623A}">
      <dgm:prSet/>
      <dgm:spPr/>
      <dgm:t>
        <a:bodyPr/>
        <a:lstStyle/>
        <a:p>
          <a:pPr rtl="1"/>
          <a:endParaRPr lang="fa-IR"/>
        </a:p>
      </dgm:t>
    </dgm:pt>
    <dgm:pt modelId="{3966EC20-094F-41A3-8EFC-FEDD47ECD59C}">
      <dgm:prSet phldrT="[Text]" custT="1"/>
      <dgm:spPr>
        <a:solidFill>
          <a:schemeClr val="bg2">
            <a:lumMod val="50000"/>
          </a:schemeClr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ctr" rtl="1"/>
          <a:r>
            <a:rPr lang="fa-IR" sz="2800" b="1" dirty="0" smtClean="0">
              <a:solidFill>
                <a:schemeClr val="bg2">
                  <a:lumMod val="20000"/>
                  <a:lumOff val="80000"/>
                </a:schemeClr>
              </a:solidFill>
            </a:rPr>
            <a:t>أَنَّ اللَّهَ عَزيزٌ حَكيم</a:t>
          </a:r>
          <a:endParaRPr lang="fa-IR" sz="2800" b="1" dirty="0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1E68A3A2-1190-40D4-B934-1BEF774CCF5E}" type="parTrans" cxnId="{F7128916-9FAE-4DF5-8B30-9A9700A86D5F}">
      <dgm:prSet/>
      <dgm:spPr/>
      <dgm:t>
        <a:bodyPr/>
        <a:lstStyle/>
        <a:p>
          <a:pPr rtl="1"/>
          <a:endParaRPr lang="fa-IR"/>
        </a:p>
      </dgm:t>
    </dgm:pt>
    <dgm:pt modelId="{6677C31F-4F34-4DCB-AD22-4F4A363F5849}" type="sibTrans" cxnId="{F7128916-9FAE-4DF5-8B30-9A9700A86D5F}">
      <dgm:prSet/>
      <dgm:spPr/>
      <dgm:t>
        <a:bodyPr/>
        <a:lstStyle/>
        <a:p>
          <a:pPr rtl="1"/>
          <a:endParaRPr lang="fa-IR"/>
        </a:p>
      </dgm:t>
    </dgm:pt>
    <dgm:pt modelId="{13B61E25-F844-4821-859F-5B863BCCD150}">
      <dgm:prSet/>
      <dgm:spPr/>
      <dgm:t>
        <a:bodyPr/>
        <a:lstStyle/>
        <a:p>
          <a:pPr rtl="1"/>
          <a:endParaRPr lang="fa-IR" b="1" dirty="0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7AE13944-DF48-42FC-851A-CF8A7752BCE2}" type="parTrans" cxnId="{9993707F-252F-4243-A02C-A4519F7EF1D7}">
      <dgm:prSet/>
      <dgm:spPr/>
      <dgm:t>
        <a:bodyPr/>
        <a:lstStyle/>
        <a:p>
          <a:pPr rtl="1"/>
          <a:endParaRPr lang="fa-IR"/>
        </a:p>
      </dgm:t>
    </dgm:pt>
    <dgm:pt modelId="{F9CB94B2-E1DF-4E96-9CB0-CA2199899B20}" type="sibTrans" cxnId="{9993707F-252F-4243-A02C-A4519F7EF1D7}">
      <dgm:prSet/>
      <dgm:spPr/>
      <dgm:t>
        <a:bodyPr/>
        <a:lstStyle/>
        <a:p>
          <a:pPr rtl="1"/>
          <a:endParaRPr lang="fa-IR"/>
        </a:p>
      </dgm:t>
    </dgm:pt>
    <dgm:pt modelId="{C1BC7747-71AF-45EE-9ED8-B11819E3DBD3}">
      <dgm:prSet phldrT="[Text]" phldr="1" custT="1"/>
      <dgm:spPr>
        <a:solidFill>
          <a:schemeClr val="bg2">
            <a:lumMod val="50000"/>
          </a:schemeClr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r" rtl="1"/>
          <a:endParaRPr lang="fa-IR" sz="2800" b="1" dirty="0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4B087403-5289-40F3-93F0-07AF88376EFB}" type="sibTrans" cxnId="{BAB08C16-64FC-4302-B6F4-2BC202DAA29B}">
      <dgm:prSet/>
      <dgm:spPr/>
      <dgm:t>
        <a:bodyPr/>
        <a:lstStyle/>
        <a:p>
          <a:pPr rtl="1"/>
          <a:endParaRPr lang="fa-IR"/>
        </a:p>
      </dgm:t>
    </dgm:pt>
    <dgm:pt modelId="{4224D570-70AC-4683-920C-969928D13C26}" type="parTrans" cxnId="{BAB08C16-64FC-4302-B6F4-2BC202DAA29B}">
      <dgm:prSet/>
      <dgm:spPr/>
      <dgm:t>
        <a:bodyPr/>
        <a:lstStyle/>
        <a:p>
          <a:pPr rtl="1"/>
          <a:endParaRPr lang="fa-IR"/>
        </a:p>
      </dgm:t>
    </dgm:pt>
    <dgm:pt modelId="{E5B9FEF9-9999-4B51-8DD4-277063F82D01}">
      <dgm:prSet phldrT="[Text]" custT="1"/>
      <dgm:spPr>
        <a:solidFill>
          <a:schemeClr val="bg2">
            <a:lumMod val="50000"/>
          </a:schemeClr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ctr" rtl="1"/>
          <a:r>
            <a:rPr lang="fa-IR" sz="2800" b="1" dirty="0" smtClean="0">
              <a:solidFill>
                <a:schemeClr val="bg2">
                  <a:lumMod val="20000"/>
                  <a:lumOff val="80000"/>
                </a:schemeClr>
              </a:solidFill>
            </a:rPr>
            <a:t>وَ مَا اللَّهُ يُريدُ ظُلْماً لِلْعالَمينَ</a:t>
          </a:r>
          <a:endParaRPr lang="fa-IR" sz="2800" b="1" dirty="0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A8AB6013-9329-4DBC-8833-04B07B445077}" type="sibTrans" cxnId="{FAE72E29-1A85-4903-A141-6518DE0276EC}">
      <dgm:prSet/>
      <dgm:spPr/>
      <dgm:t>
        <a:bodyPr/>
        <a:lstStyle/>
        <a:p>
          <a:pPr rtl="1"/>
          <a:endParaRPr lang="fa-IR"/>
        </a:p>
      </dgm:t>
    </dgm:pt>
    <dgm:pt modelId="{6886ACF3-C7A8-43E3-8B12-6395ECEA8852}" type="parTrans" cxnId="{FAE72E29-1A85-4903-A141-6518DE0276EC}">
      <dgm:prSet/>
      <dgm:spPr/>
      <dgm:t>
        <a:bodyPr/>
        <a:lstStyle/>
        <a:p>
          <a:pPr rtl="1"/>
          <a:endParaRPr lang="fa-IR"/>
        </a:p>
      </dgm:t>
    </dgm:pt>
    <dgm:pt modelId="{4C63DBBA-E77D-4627-9F97-9704F0F24997}" type="pres">
      <dgm:prSet presAssocID="{3728E9E3-32DE-40A6-AD5C-3CEDD4331A7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rtl="1"/>
          <a:endParaRPr lang="fa-IR"/>
        </a:p>
      </dgm:t>
    </dgm:pt>
    <dgm:pt modelId="{A8675AE7-34D5-4E93-A5C8-DE197118259C}" type="pres">
      <dgm:prSet presAssocID="{3728E9E3-32DE-40A6-AD5C-3CEDD4331A77}" presName="Name1" presStyleCnt="0"/>
      <dgm:spPr/>
      <dgm:t>
        <a:bodyPr/>
        <a:lstStyle/>
        <a:p>
          <a:pPr rtl="1"/>
          <a:endParaRPr lang="fa-IR"/>
        </a:p>
      </dgm:t>
    </dgm:pt>
    <dgm:pt modelId="{EF3D8F38-6784-4D93-806C-B1A4ACCACDBB}" type="pres">
      <dgm:prSet presAssocID="{3728E9E3-32DE-40A6-AD5C-3CEDD4331A77}" presName="cycle" presStyleCnt="0"/>
      <dgm:spPr/>
      <dgm:t>
        <a:bodyPr/>
        <a:lstStyle/>
        <a:p>
          <a:pPr rtl="1"/>
          <a:endParaRPr lang="fa-IR"/>
        </a:p>
      </dgm:t>
    </dgm:pt>
    <dgm:pt modelId="{25D1EF2D-E209-4923-97AD-0E6F7AF432EA}" type="pres">
      <dgm:prSet presAssocID="{3728E9E3-32DE-40A6-AD5C-3CEDD4331A77}" presName="srcNode" presStyleLbl="node1" presStyleIdx="0" presStyleCnt="7"/>
      <dgm:spPr/>
      <dgm:t>
        <a:bodyPr/>
        <a:lstStyle/>
        <a:p>
          <a:pPr rtl="1"/>
          <a:endParaRPr lang="fa-IR"/>
        </a:p>
      </dgm:t>
    </dgm:pt>
    <dgm:pt modelId="{348F7634-0746-425C-BDD2-3F5FE9C8D3CA}" type="pres">
      <dgm:prSet presAssocID="{3728E9E3-32DE-40A6-AD5C-3CEDD4331A77}" presName="conn" presStyleLbl="parChTrans1D2" presStyleIdx="0" presStyleCnt="1"/>
      <dgm:spPr/>
      <dgm:t>
        <a:bodyPr/>
        <a:lstStyle/>
        <a:p>
          <a:pPr rtl="1"/>
          <a:endParaRPr lang="fa-IR"/>
        </a:p>
      </dgm:t>
    </dgm:pt>
    <dgm:pt modelId="{0F3ECABC-AEC0-4B2E-8372-FC2C858D6C44}" type="pres">
      <dgm:prSet presAssocID="{3728E9E3-32DE-40A6-AD5C-3CEDD4331A77}" presName="extraNode" presStyleLbl="node1" presStyleIdx="0" presStyleCnt="7"/>
      <dgm:spPr/>
      <dgm:t>
        <a:bodyPr/>
        <a:lstStyle/>
        <a:p>
          <a:pPr rtl="1"/>
          <a:endParaRPr lang="fa-IR"/>
        </a:p>
      </dgm:t>
    </dgm:pt>
    <dgm:pt modelId="{AA7893CB-16ED-42A6-B9AB-D65F41FAC18B}" type="pres">
      <dgm:prSet presAssocID="{3728E9E3-32DE-40A6-AD5C-3CEDD4331A77}" presName="dstNode" presStyleLbl="node1" presStyleIdx="0" presStyleCnt="7"/>
      <dgm:spPr/>
      <dgm:t>
        <a:bodyPr/>
        <a:lstStyle/>
        <a:p>
          <a:pPr rtl="1"/>
          <a:endParaRPr lang="fa-IR"/>
        </a:p>
      </dgm:t>
    </dgm:pt>
    <dgm:pt modelId="{2EF26CAE-4BAB-4FED-8E06-8FB136C46DA6}" type="pres">
      <dgm:prSet presAssocID="{F8662B77-6732-4881-AD38-F8B0902E7F94}" presName="text_1" presStyleLbl="node1" presStyleIdx="0" presStyleCnt="7" custScaleY="89815" custLinFactNeighborX="1103" custLinFactNeighborY="1475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rtl="1"/>
          <a:endParaRPr lang="fa-IR"/>
        </a:p>
      </dgm:t>
    </dgm:pt>
    <dgm:pt modelId="{943D9E9F-3009-4AE5-AB06-E9CB4C3234C0}" type="pres">
      <dgm:prSet presAssocID="{F8662B77-6732-4881-AD38-F8B0902E7F94}" presName="accent_1" presStyleCnt="0"/>
      <dgm:spPr/>
      <dgm:t>
        <a:bodyPr/>
        <a:lstStyle/>
        <a:p>
          <a:pPr rtl="1"/>
          <a:endParaRPr lang="fa-IR"/>
        </a:p>
      </dgm:t>
    </dgm:pt>
    <dgm:pt modelId="{07A9CBE3-DF37-4381-9522-489DF800A350}" type="pres">
      <dgm:prSet presAssocID="{F8662B77-6732-4881-AD38-F8B0902E7F94}" presName="accentRepeatNode" presStyleLbl="solidFgAcc1" presStyleIdx="0" presStyleCnt="7" custScaleX="318842" custScaleY="193447" custLinFactNeighborX="-1927" custLinFactNeighborY="21848"/>
      <dgm:spPr>
        <a:solidFill>
          <a:srgbClr val="FFFF0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fa-IR"/>
        </a:p>
      </dgm:t>
    </dgm:pt>
    <dgm:pt modelId="{C5999776-3357-4884-B6EA-F6C6A60BD608}" type="pres">
      <dgm:prSet presAssocID="{C840D0CF-29E8-41F3-8B9A-CA9827A43D6E}" presName="text_2" presStyleLbl="node1" presStyleIdx="1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rtl="1"/>
          <a:endParaRPr lang="fa-IR"/>
        </a:p>
      </dgm:t>
    </dgm:pt>
    <dgm:pt modelId="{05832D50-322B-4D87-A594-D180C476C87C}" type="pres">
      <dgm:prSet presAssocID="{C840D0CF-29E8-41F3-8B9A-CA9827A43D6E}" presName="accent_2" presStyleCnt="0"/>
      <dgm:spPr/>
      <dgm:t>
        <a:bodyPr/>
        <a:lstStyle/>
        <a:p>
          <a:pPr rtl="1"/>
          <a:endParaRPr lang="fa-IR"/>
        </a:p>
      </dgm:t>
    </dgm:pt>
    <dgm:pt modelId="{499E4FAE-A6C3-4F39-9A36-1C23BDEC518A}" type="pres">
      <dgm:prSet presAssocID="{C840D0CF-29E8-41F3-8B9A-CA9827A43D6E}" presName="accentRepeatNode" presStyleLbl="solidFgAcc1" presStyleIdx="1" presStyleCnt="7" custScaleX="318842" custScaleY="193447"/>
      <dgm:spPr>
        <a:solidFill>
          <a:srgbClr val="FFFF00"/>
        </a:solidFill>
        <a:ln>
          <a:solidFill>
            <a:schemeClr val="accent1"/>
          </a:solidFill>
        </a:ln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fa-IR"/>
        </a:p>
      </dgm:t>
    </dgm:pt>
    <dgm:pt modelId="{5B5979E0-3F35-4F0B-A822-C5D59048BC10}" type="pres">
      <dgm:prSet presAssocID="{C1BC7747-71AF-45EE-9ED8-B11819E3DBD3}" presName="text_3" presStyleLbl="node1" presStyleIdx="2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rtl="1"/>
          <a:endParaRPr lang="fa-IR"/>
        </a:p>
      </dgm:t>
    </dgm:pt>
    <dgm:pt modelId="{2B5A676B-9931-4B8A-8251-EBAB73C5EF90}" type="pres">
      <dgm:prSet presAssocID="{C1BC7747-71AF-45EE-9ED8-B11819E3DBD3}" presName="accent_3" presStyleCnt="0"/>
      <dgm:spPr/>
      <dgm:t>
        <a:bodyPr/>
        <a:lstStyle/>
        <a:p>
          <a:pPr rtl="1"/>
          <a:endParaRPr lang="fa-IR"/>
        </a:p>
      </dgm:t>
    </dgm:pt>
    <dgm:pt modelId="{292A58C5-78CC-4DB8-9A1E-274D5027EC99}" type="pres">
      <dgm:prSet presAssocID="{C1BC7747-71AF-45EE-9ED8-B11819E3DBD3}" presName="accentRepeatNode" presStyleLbl="solidFgAcc1" presStyleIdx="2" presStyleCnt="7" custScaleX="318842" custScaleY="193447"/>
      <dgm:spPr>
        <a:solidFill>
          <a:srgbClr val="FFFF0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fa-IR"/>
        </a:p>
      </dgm:t>
    </dgm:pt>
    <dgm:pt modelId="{2A719B36-6444-413F-9135-4F60627B53EC}" type="pres">
      <dgm:prSet presAssocID="{E5B9FEF9-9999-4B51-8DD4-277063F82D01}" presName="text_4" presStyleLbl="node1" presStyleIdx="3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rtl="1"/>
          <a:endParaRPr lang="fa-IR"/>
        </a:p>
      </dgm:t>
    </dgm:pt>
    <dgm:pt modelId="{0D18BEC7-6A53-4569-8A27-547E9C6FA9A2}" type="pres">
      <dgm:prSet presAssocID="{E5B9FEF9-9999-4B51-8DD4-277063F82D01}" presName="accent_4" presStyleCnt="0"/>
      <dgm:spPr/>
      <dgm:t>
        <a:bodyPr/>
        <a:lstStyle/>
        <a:p>
          <a:pPr rtl="1"/>
          <a:endParaRPr lang="fa-IR"/>
        </a:p>
      </dgm:t>
    </dgm:pt>
    <dgm:pt modelId="{1CCEB06D-6AB6-4B1E-A35F-00BD43470395}" type="pres">
      <dgm:prSet presAssocID="{E5B9FEF9-9999-4B51-8DD4-277063F82D01}" presName="accentRepeatNode" presStyleLbl="solidFgAcc1" presStyleIdx="3" presStyleCnt="7" custScaleX="318842" custScaleY="193447"/>
      <dgm:spPr>
        <a:solidFill>
          <a:srgbClr val="FFFF0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fa-IR"/>
        </a:p>
      </dgm:t>
    </dgm:pt>
    <dgm:pt modelId="{4E724768-4B9D-41C7-B7BD-C2C78CC31B0D}" type="pres">
      <dgm:prSet presAssocID="{EAB64CB5-B30D-49DE-8A66-D8B3E7D41F0D}" presName="text_5" presStyleLbl="node1" presStyleIdx="4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rtl="1"/>
          <a:endParaRPr lang="fa-IR"/>
        </a:p>
      </dgm:t>
    </dgm:pt>
    <dgm:pt modelId="{1416E34A-A443-45EB-B7E5-E98BCA1A2443}" type="pres">
      <dgm:prSet presAssocID="{EAB64CB5-B30D-49DE-8A66-D8B3E7D41F0D}" presName="accent_5" presStyleCnt="0"/>
      <dgm:spPr/>
      <dgm:t>
        <a:bodyPr/>
        <a:lstStyle/>
        <a:p>
          <a:pPr rtl="1"/>
          <a:endParaRPr lang="fa-IR"/>
        </a:p>
      </dgm:t>
    </dgm:pt>
    <dgm:pt modelId="{D0B17CC9-DC21-42BA-B4E7-F088D60183EB}" type="pres">
      <dgm:prSet presAssocID="{EAB64CB5-B30D-49DE-8A66-D8B3E7D41F0D}" presName="accentRepeatNode" presStyleLbl="solidFgAcc1" presStyleIdx="4" presStyleCnt="7" custScaleX="318842" custScaleY="193447"/>
      <dgm:spPr>
        <a:solidFill>
          <a:srgbClr val="FFFF0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fa-IR"/>
        </a:p>
      </dgm:t>
    </dgm:pt>
    <dgm:pt modelId="{4AED8275-386B-41B5-9FA5-E7301750E704}" type="pres">
      <dgm:prSet presAssocID="{3966EC20-094F-41A3-8EFC-FEDD47ECD59C}" presName="text_6" presStyleLbl="node1" presStyleIdx="5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rtl="1"/>
          <a:endParaRPr lang="fa-IR"/>
        </a:p>
      </dgm:t>
    </dgm:pt>
    <dgm:pt modelId="{433055BB-D214-4920-95B1-E45C73FE74BC}" type="pres">
      <dgm:prSet presAssocID="{3966EC20-094F-41A3-8EFC-FEDD47ECD59C}" presName="accent_6" presStyleCnt="0"/>
      <dgm:spPr/>
      <dgm:t>
        <a:bodyPr/>
        <a:lstStyle/>
        <a:p>
          <a:pPr rtl="1"/>
          <a:endParaRPr lang="fa-IR"/>
        </a:p>
      </dgm:t>
    </dgm:pt>
    <dgm:pt modelId="{E27A0084-971E-4255-A182-6E42232C72B0}" type="pres">
      <dgm:prSet presAssocID="{3966EC20-094F-41A3-8EFC-FEDD47ECD59C}" presName="accentRepeatNode" presStyleLbl="solidFgAcc1" presStyleIdx="5" presStyleCnt="7" custScaleX="318842" custScaleY="193447"/>
      <dgm:spPr>
        <a:solidFill>
          <a:srgbClr val="FFFF0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fa-IR"/>
        </a:p>
      </dgm:t>
    </dgm:pt>
    <dgm:pt modelId="{327F3F5D-7ACF-4F2C-9C7C-B859C4AD82E8}" type="pres">
      <dgm:prSet presAssocID="{130C2649-A3EA-4168-BAAC-0C7E608FD793}" presName="text_7" presStyleLbl="node1" presStyleIdx="6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rtl="1"/>
          <a:endParaRPr lang="fa-IR"/>
        </a:p>
      </dgm:t>
    </dgm:pt>
    <dgm:pt modelId="{3DF36CD2-08A3-41BF-A173-E682C8F200DD}" type="pres">
      <dgm:prSet presAssocID="{130C2649-A3EA-4168-BAAC-0C7E608FD793}" presName="accent_7" presStyleCnt="0"/>
      <dgm:spPr/>
      <dgm:t>
        <a:bodyPr/>
        <a:lstStyle/>
        <a:p>
          <a:pPr rtl="1"/>
          <a:endParaRPr lang="fa-IR"/>
        </a:p>
      </dgm:t>
    </dgm:pt>
    <dgm:pt modelId="{9D49C977-D813-45A2-8C7E-0BACF191A743}" type="pres">
      <dgm:prSet presAssocID="{130C2649-A3EA-4168-BAAC-0C7E608FD793}" presName="accentRepeatNode" presStyleLbl="solidFgAcc1" presStyleIdx="6" presStyleCnt="7" custScaleX="318842" custScaleY="193447"/>
      <dgm:spPr>
        <a:solidFill>
          <a:srgbClr val="FFFF0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fa-IR"/>
        </a:p>
      </dgm:t>
    </dgm:pt>
  </dgm:ptLst>
  <dgm:cxnLst>
    <dgm:cxn modelId="{B689F09C-9134-4AF0-88D8-5920C62BD474}" type="presOf" srcId="{C1BC7747-71AF-45EE-9ED8-B11819E3DBD3}" destId="{5B5979E0-3F35-4F0B-A822-C5D59048BC10}" srcOrd="0" destOrd="0" presId="urn:microsoft.com/office/officeart/2008/layout/VerticalCurvedList"/>
    <dgm:cxn modelId="{C544F041-6E67-4E64-8AAD-61F1FE7A12E3}" type="presOf" srcId="{3728E9E3-32DE-40A6-AD5C-3CEDD4331A77}" destId="{4C63DBBA-E77D-4627-9F97-9704F0F24997}" srcOrd="0" destOrd="0" presId="urn:microsoft.com/office/officeart/2008/layout/VerticalCurvedList"/>
    <dgm:cxn modelId="{52894BCE-2ED6-4C1A-9AEE-61B1EE8F65D6}" type="presOf" srcId="{E5B9FEF9-9999-4B51-8DD4-277063F82D01}" destId="{2A719B36-6444-413F-9135-4F60627B53EC}" srcOrd="0" destOrd="0" presId="urn:microsoft.com/office/officeart/2008/layout/VerticalCurvedList"/>
    <dgm:cxn modelId="{0385E8BD-90CA-4984-9934-1C7CA13C85AE}" srcId="{3728E9E3-32DE-40A6-AD5C-3CEDD4331A77}" destId="{F8662B77-6732-4881-AD38-F8B0902E7F94}" srcOrd="0" destOrd="0" parTransId="{BBD00781-DA3B-4620-98C7-6535DF8F0456}" sibTransId="{CF39D60F-51DE-4158-B9EC-11C6A6B41AD9}"/>
    <dgm:cxn modelId="{57324DAF-C0CF-40DF-99DC-E03B50A69A60}" type="presOf" srcId="{C840D0CF-29E8-41F3-8B9A-CA9827A43D6E}" destId="{C5999776-3357-4884-B6EA-F6C6A60BD608}" srcOrd="0" destOrd="0" presId="urn:microsoft.com/office/officeart/2008/layout/VerticalCurvedList"/>
    <dgm:cxn modelId="{87F1FAAE-8E7E-41FE-8B0C-B8B4DC131BBE}" srcId="{3728E9E3-32DE-40A6-AD5C-3CEDD4331A77}" destId="{130C2649-A3EA-4168-BAAC-0C7E608FD793}" srcOrd="6" destOrd="0" parTransId="{5CB961A1-D160-434A-9742-7AE6D79E7A9F}" sibTransId="{22669F7F-8755-4950-BABE-17DD6C24A0A7}"/>
    <dgm:cxn modelId="{2824C276-57C8-4C3E-92BE-B7C8BC8640AC}" srcId="{3728E9E3-32DE-40A6-AD5C-3CEDD4331A77}" destId="{C840D0CF-29E8-41F3-8B9A-CA9827A43D6E}" srcOrd="1" destOrd="0" parTransId="{62280866-B35C-4045-AE4B-8D38005BB0DD}" sibTransId="{E894ABA2-1C37-45CA-BA47-87C4987F671E}"/>
    <dgm:cxn modelId="{FAE72E29-1A85-4903-A141-6518DE0276EC}" srcId="{3728E9E3-32DE-40A6-AD5C-3CEDD4331A77}" destId="{E5B9FEF9-9999-4B51-8DD4-277063F82D01}" srcOrd="3" destOrd="0" parTransId="{6886ACF3-C7A8-43E3-8B12-6395ECEA8852}" sibTransId="{A8AB6013-9329-4DBC-8833-04B07B445077}"/>
    <dgm:cxn modelId="{FC1C242D-7CB0-4788-BE5B-C3C6594A3CFD}" type="presOf" srcId="{F8662B77-6732-4881-AD38-F8B0902E7F94}" destId="{2EF26CAE-4BAB-4FED-8E06-8FB136C46DA6}" srcOrd="0" destOrd="0" presId="urn:microsoft.com/office/officeart/2008/layout/VerticalCurvedList"/>
    <dgm:cxn modelId="{BAB08C16-64FC-4302-B6F4-2BC202DAA29B}" srcId="{3728E9E3-32DE-40A6-AD5C-3CEDD4331A77}" destId="{C1BC7747-71AF-45EE-9ED8-B11819E3DBD3}" srcOrd="2" destOrd="0" parTransId="{4224D570-70AC-4683-920C-969928D13C26}" sibTransId="{4B087403-5289-40F3-93F0-07AF88376EFB}"/>
    <dgm:cxn modelId="{29A20F4B-98CD-4126-A72D-10D894E20504}" type="presOf" srcId="{130C2649-A3EA-4168-BAAC-0C7E608FD793}" destId="{327F3F5D-7ACF-4F2C-9C7C-B859C4AD82E8}" srcOrd="0" destOrd="0" presId="urn:microsoft.com/office/officeart/2008/layout/VerticalCurvedList"/>
    <dgm:cxn modelId="{890DCC77-38AA-40C8-9B65-D1E64975516C}" type="presOf" srcId="{3966EC20-094F-41A3-8EFC-FEDD47ECD59C}" destId="{4AED8275-386B-41B5-9FA5-E7301750E704}" srcOrd="0" destOrd="0" presId="urn:microsoft.com/office/officeart/2008/layout/VerticalCurvedList"/>
    <dgm:cxn modelId="{0CD45760-4191-49F7-9BFD-D92AC3125295}" type="presOf" srcId="{EAB64CB5-B30D-49DE-8A66-D8B3E7D41F0D}" destId="{4E724768-4B9D-41C7-B7BD-C2C78CC31B0D}" srcOrd="0" destOrd="0" presId="urn:microsoft.com/office/officeart/2008/layout/VerticalCurvedList"/>
    <dgm:cxn modelId="{F7128916-9FAE-4DF5-8B30-9A9700A86D5F}" srcId="{3728E9E3-32DE-40A6-AD5C-3CEDD4331A77}" destId="{3966EC20-094F-41A3-8EFC-FEDD47ECD59C}" srcOrd="5" destOrd="0" parTransId="{1E68A3A2-1190-40D4-B934-1BEF774CCF5E}" sibTransId="{6677C31F-4F34-4DCB-AD22-4F4A363F5849}"/>
    <dgm:cxn modelId="{9993707F-252F-4243-A02C-A4519F7EF1D7}" srcId="{3728E9E3-32DE-40A6-AD5C-3CEDD4331A77}" destId="{13B61E25-F844-4821-859F-5B863BCCD150}" srcOrd="7" destOrd="0" parTransId="{7AE13944-DF48-42FC-851A-CF8A7752BCE2}" sibTransId="{F9CB94B2-E1DF-4E96-9CB0-CA2199899B20}"/>
    <dgm:cxn modelId="{AAE4BD43-80CA-4707-8551-A6D5E59CAECF}" type="presOf" srcId="{CF39D60F-51DE-4158-B9EC-11C6A6B41AD9}" destId="{348F7634-0746-425C-BDD2-3F5FE9C8D3CA}" srcOrd="0" destOrd="0" presId="urn:microsoft.com/office/officeart/2008/layout/VerticalCurvedList"/>
    <dgm:cxn modelId="{577CB5D6-8AA2-4EDB-841C-1D8D8B4F623A}" srcId="{3728E9E3-32DE-40A6-AD5C-3CEDD4331A77}" destId="{EAB64CB5-B30D-49DE-8A66-D8B3E7D41F0D}" srcOrd="4" destOrd="0" parTransId="{8C74B9D3-55A0-4209-B3F7-BFE5E8A39263}" sibTransId="{94B502B1-0537-413D-B9C4-0941DED92213}"/>
    <dgm:cxn modelId="{036DFD85-E729-414F-969E-69D099C3C8CB}" type="presParOf" srcId="{4C63DBBA-E77D-4627-9F97-9704F0F24997}" destId="{A8675AE7-34D5-4E93-A5C8-DE197118259C}" srcOrd="0" destOrd="0" presId="urn:microsoft.com/office/officeart/2008/layout/VerticalCurvedList"/>
    <dgm:cxn modelId="{46971CBE-72AE-44FB-923B-69EBDB62C3CF}" type="presParOf" srcId="{A8675AE7-34D5-4E93-A5C8-DE197118259C}" destId="{EF3D8F38-6784-4D93-806C-B1A4ACCACDBB}" srcOrd="0" destOrd="0" presId="urn:microsoft.com/office/officeart/2008/layout/VerticalCurvedList"/>
    <dgm:cxn modelId="{8C6CDBD9-141C-47B0-B48C-1087DF6F3039}" type="presParOf" srcId="{EF3D8F38-6784-4D93-806C-B1A4ACCACDBB}" destId="{25D1EF2D-E209-4923-97AD-0E6F7AF432EA}" srcOrd="0" destOrd="0" presId="urn:microsoft.com/office/officeart/2008/layout/VerticalCurvedList"/>
    <dgm:cxn modelId="{8D6EC836-7B3F-449A-9BEA-AD202FB7C6A5}" type="presParOf" srcId="{EF3D8F38-6784-4D93-806C-B1A4ACCACDBB}" destId="{348F7634-0746-425C-BDD2-3F5FE9C8D3CA}" srcOrd="1" destOrd="0" presId="urn:microsoft.com/office/officeart/2008/layout/VerticalCurvedList"/>
    <dgm:cxn modelId="{882CB69A-F20B-4E31-ADB0-63169A0CC806}" type="presParOf" srcId="{EF3D8F38-6784-4D93-806C-B1A4ACCACDBB}" destId="{0F3ECABC-AEC0-4B2E-8372-FC2C858D6C44}" srcOrd="2" destOrd="0" presId="urn:microsoft.com/office/officeart/2008/layout/VerticalCurvedList"/>
    <dgm:cxn modelId="{5B428E5C-879F-48C0-91EF-198499F5CEB7}" type="presParOf" srcId="{EF3D8F38-6784-4D93-806C-B1A4ACCACDBB}" destId="{AA7893CB-16ED-42A6-B9AB-D65F41FAC18B}" srcOrd="3" destOrd="0" presId="urn:microsoft.com/office/officeart/2008/layout/VerticalCurvedList"/>
    <dgm:cxn modelId="{6E053215-11E5-4FE1-A7EA-4E4E5111D0E7}" type="presParOf" srcId="{A8675AE7-34D5-4E93-A5C8-DE197118259C}" destId="{2EF26CAE-4BAB-4FED-8E06-8FB136C46DA6}" srcOrd="1" destOrd="0" presId="urn:microsoft.com/office/officeart/2008/layout/VerticalCurvedList"/>
    <dgm:cxn modelId="{E2DF581B-B546-4F3D-94E7-E75CE0A80632}" type="presParOf" srcId="{A8675AE7-34D5-4E93-A5C8-DE197118259C}" destId="{943D9E9F-3009-4AE5-AB06-E9CB4C3234C0}" srcOrd="2" destOrd="0" presId="urn:microsoft.com/office/officeart/2008/layout/VerticalCurvedList"/>
    <dgm:cxn modelId="{47FD8419-7C68-4A2D-9E8E-ACD6525EA42F}" type="presParOf" srcId="{943D9E9F-3009-4AE5-AB06-E9CB4C3234C0}" destId="{07A9CBE3-DF37-4381-9522-489DF800A350}" srcOrd="0" destOrd="0" presId="urn:microsoft.com/office/officeart/2008/layout/VerticalCurvedList"/>
    <dgm:cxn modelId="{55870707-DF74-44F8-8A67-218E0B8E6F5F}" type="presParOf" srcId="{A8675AE7-34D5-4E93-A5C8-DE197118259C}" destId="{C5999776-3357-4884-B6EA-F6C6A60BD608}" srcOrd="3" destOrd="0" presId="urn:microsoft.com/office/officeart/2008/layout/VerticalCurvedList"/>
    <dgm:cxn modelId="{FAB12586-B0DF-4A75-AC8C-6AB20A48490A}" type="presParOf" srcId="{A8675AE7-34D5-4E93-A5C8-DE197118259C}" destId="{05832D50-322B-4D87-A594-D180C476C87C}" srcOrd="4" destOrd="0" presId="urn:microsoft.com/office/officeart/2008/layout/VerticalCurvedList"/>
    <dgm:cxn modelId="{11356905-F480-4CA0-A66A-6D941B15E40B}" type="presParOf" srcId="{05832D50-322B-4D87-A594-D180C476C87C}" destId="{499E4FAE-A6C3-4F39-9A36-1C23BDEC518A}" srcOrd="0" destOrd="0" presId="urn:microsoft.com/office/officeart/2008/layout/VerticalCurvedList"/>
    <dgm:cxn modelId="{F91A572E-7CC2-41B3-BDBA-D766C0A627BB}" type="presParOf" srcId="{A8675AE7-34D5-4E93-A5C8-DE197118259C}" destId="{5B5979E0-3F35-4F0B-A822-C5D59048BC10}" srcOrd="5" destOrd="0" presId="urn:microsoft.com/office/officeart/2008/layout/VerticalCurvedList"/>
    <dgm:cxn modelId="{AA062660-55A4-4B24-825D-82BC2B103709}" type="presParOf" srcId="{A8675AE7-34D5-4E93-A5C8-DE197118259C}" destId="{2B5A676B-9931-4B8A-8251-EBAB73C5EF90}" srcOrd="6" destOrd="0" presId="urn:microsoft.com/office/officeart/2008/layout/VerticalCurvedList"/>
    <dgm:cxn modelId="{5D5A34F1-331E-4716-BBB8-D3280A1DE471}" type="presParOf" srcId="{2B5A676B-9931-4B8A-8251-EBAB73C5EF90}" destId="{292A58C5-78CC-4DB8-9A1E-274D5027EC99}" srcOrd="0" destOrd="0" presId="urn:microsoft.com/office/officeart/2008/layout/VerticalCurvedList"/>
    <dgm:cxn modelId="{5C350068-6C35-4519-A2CE-682C037AE5AD}" type="presParOf" srcId="{A8675AE7-34D5-4E93-A5C8-DE197118259C}" destId="{2A719B36-6444-413F-9135-4F60627B53EC}" srcOrd="7" destOrd="0" presId="urn:microsoft.com/office/officeart/2008/layout/VerticalCurvedList"/>
    <dgm:cxn modelId="{664C0707-8FAE-454D-BF5A-9EFF9F73BCD5}" type="presParOf" srcId="{A8675AE7-34D5-4E93-A5C8-DE197118259C}" destId="{0D18BEC7-6A53-4569-8A27-547E9C6FA9A2}" srcOrd="8" destOrd="0" presId="urn:microsoft.com/office/officeart/2008/layout/VerticalCurvedList"/>
    <dgm:cxn modelId="{0BB3896F-EA08-46A8-887E-F9A516DA2B8D}" type="presParOf" srcId="{0D18BEC7-6A53-4569-8A27-547E9C6FA9A2}" destId="{1CCEB06D-6AB6-4B1E-A35F-00BD43470395}" srcOrd="0" destOrd="0" presId="urn:microsoft.com/office/officeart/2008/layout/VerticalCurvedList"/>
    <dgm:cxn modelId="{F10267C3-C634-442F-B602-C467BFA2CFD3}" type="presParOf" srcId="{A8675AE7-34D5-4E93-A5C8-DE197118259C}" destId="{4E724768-4B9D-41C7-B7BD-C2C78CC31B0D}" srcOrd="9" destOrd="0" presId="urn:microsoft.com/office/officeart/2008/layout/VerticalCurvedList"/>
    <dgm:cxn modelId="{6ED71771-31BF-4ACE-AC2C-A22C14234FEE}" type="presParOf" srcId="{A8675AE7-34D5-4E93-A5C8-DE197118259C}" destId="{1416E34A-A443-45EB-B7E5-E98BCA1A2443}" srcOrd="10" destOrd="0" presId="urn:microsoft.com/office/officeart/2008/layout/VerticalCurvedList"/>
    <dgm:cxn modelId="{16164C37-FDB1-4109-A747-619D97E9DAE2}" type="presParOf" srcId="{1416E34A-A443-45EB-B7E5-E98BCA1A2443}" destId="{D0B17CC9-DC21-42BA-B4E7-F088D60183EB}" srcOrd="0" destOrd="0" presId="urn:microsoft.com/office/officeart/2008/layout/VerticalCurvedList"/>
    <dgm:cxn modelId="{3497F2E7-C567-46CE-A7C8-AD1769416518}" type="presParOf" srcId="{A8675AE7-34D5-4E93-A5C8-DE197118259C}" destId="{4AED8275-386B-41B5-9FA5-E7301750E704}" srcOrd="11" destOrd="0" presId="urn:microsoft.com/office/officeart/2008/layout/VerticalCurvedList"/>
    <dgm:cxn modelId="{B850546B-7DA5-44FD-8934-625A28D7CC6E}" type="presParOf" srcId="{A8675AE7-34D5-4E93-A5C8-DE197118259C}" destId="{433055BB-D214-4920-95B1-E45C73FE74BC}" srcOrd="12" destOrd="0" presId="urn:microsoft.com/office/officeart/2008/layout/VerticalCurvedList"/>
    <dgm:cxn modelId="{3EA0DEA7-2D01-4617-BC92-EEC733E2DD67}" type="presParOf" srcId="{433055BB-D214-4920-95B1-E45C73FE74BC}" destId="{E27A0084-971E-4255-A182-6E42232C72B0}" srcOrd="0" destOrd="0" presId="urn:microsoft.com/office/officeart/2008/layout/VerticalCurvedList"/>
    <dgm:cxn modelId="{D2E6EBAB-42CF-4085-86D8-5FAEFBE333F7}" type="presParOf" srcId="{A8675AE7-34D5-4E93-A5C8-DE197118259C}" destId="{327F3F5D-7ACF-4F2C-9C7C-B859C4AD82E8}" srcOrd="13" destOrd="0" presId="urn:microsoft.com/office/officeart/2008/layout/VerticalCurvedList"/>
    <dgm:cxn modelId="{676D4910-8C08-42FA-A10D-A2A2389651A0}" type="presParOf" srcId="{A8675AE7-34D5-4E93-A5C8-DE197118259C}" destId="{3DF36CD2-08A3-41BF-A173-E682C8F200DD}" srcOrd="14" destOrd="0" presId="urn:microsoft.com/office/officeart/2008/layout/VerticalCurvedList"/>
    <dgm:cxn modelId="{2ADFCA45-E640-416B-B48E-A263EBDB1548}" type="presParOf" srcId="{3DF36CD2-08A3-41BF-A173-E682C8F200DD}" destId="{9D49C977-D813-45A2-8C7E-0BACF191A74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729AF-BFBB-458C-AC18-568E696B20A0}">
      <dsp:nvSpPr>
        <dsp:cNvPr id="0" name=""/>
        <dsp:cNvSpPr/>
      </dsp:nvSpPr>
      <dsp:spPr>
        <a:xfrm>
          <a:off x="4176464" y="3491764"/>
          <a:ext cx="1567779" cy="1133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3334"/>
              </a:lnTo>
              <a:lnTo>
                <a:pt x="1567779" y="1133334"/>
              </a:lnTo>
            </a:path>
          </a:pathLst>
        </a:custGeom>
        <a:noFill/>
        <a:ln w="25400" cap="flat" cmpd="sng" algn="ctr">
          <a:solidFill>
            <a:srgbClr val="E5EE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C7F0A-75E2-4850-9E46-7457F05966AF}">
      <dsp:nvSpPr>
        <dsp:cNvPr id="0" name=""/>
        <dsp:cNvSpPr/>
      </dsp:nvSpPr>
      <dsp:spPr>
        <a:xfrm>
          <a:off x="2608684" y="3491764"/>
          <a:ext cx="1567779" cy="1133334"/>
        </a:xfrm>
        <a:custGeom>
          <a:avLst/>
          <a:gdLst/>
          <a:ahLst/>
          <a:cxnLst/>
          <a:rect l="0" t="0" r="0" b="0"/>
          <a:pathLst>
            <a:path>
              <a:moveTo>
                <a:pt x="1567779" y="0"/>
              </a:moveTo>
              <a:lnTo>
                <a:pt x="1567779" y="1133334"/>
              </a:lnTo>
              <a:lnTo>
                <a:pt x="0" y="1133334"/>
              </a:lnTo>
            </a:path>
          </a:pathLst>
        </a:custGeom>
        <a:noFill/>
        <a:ln w="25400" cap="flat" cmpd="sng" algn="ctr">
          <a:solidFill>
            <a:srgbClr val="E5EE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7C071-7B0D-4181-A6B8-B36EC88DAFA2}">
      <dsp:nvSpPr>
        <dsp:cNvPr id="0" name=""/>
        <dsp:cNvSpPr/>
      </dsp:nvSpPr>
      <dsp:spPr>
        <a:xfrm>
          <a:off x="3232018" y="1602873"/>
          <a:ext cx="1888891" cy="18888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rgbClr val="E5EE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C93A7-1579-4632-97EE-1460B6B97BEC}">
      <dsp:nvSpPr>
        <dsp:cNvPr id="0" name=""/>
        <dsp:cNvSpPr/>
      </dsp:nvSpPr>
      <dsp:spPr>
        <a:xfrm>
          <a:off x="3232018" y="1602873"/>
          <a:ext cx="1888891" cy="18888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rgbClr val="E5EE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8A9B4-7DC2-4400-AD87-E13BC5930566}">
      <dsp:nvSpPr>
        <dsp:cNvPr id="0" name=""/>
        <dsp:cNvSpPr/>
      </dsp:nvSpPr>
      <dsp:spPr>
        <a:xfrm>
          <a:off x="2287572" y="1942873"/>
          <a:ext cx="3777782" cy="120889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solidFill>
                <a:srgbClr val="FFFF00"/>
              </a:solidFill>
            </a:rPr>
            <a:t>شناخت خدا</a:t>
          </a:r>
          <a:endParaRPr lang="fa-IR" sz="6500" kern="1200" dirty="0">
            <a:solidFill>
              <a:srgbClr val="FFFF00"/>
            </a:solidFill>
          </a:endParaRPr>
        </a:p>
      </dsp:txBody>
      <dsp:txXfrm>
        <a:off x="2287572" y="1942873"/>
        <a:ext cx="3777782" cy="1208890"/>
      </dsp:txXfrm>
    </dsp:sp>
    <dsp:sp modelId="{1B249950-C6A0-4BE5-93F7-B905AB9AF02D}">
      <dsp:nvSpPr>
        <dsp:cNvPr id="0" name=""/>
        <dsp:cNvSpPr/>
      </dsp:nvSpPr>
      <dsp:spPr>
        <a:xfrm>
          <a:off x="946459" y="4285099"/>
          <a:ext cx="1888891" cy="18888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rgbClr val="E5EE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6EC08-51DD-4263-97A8-C93A47793D32}">
      <dsp:nvSpPr>
        <dsp:cNvPr id="0" name=""/>
        <dsp:cNvSpPr/>
      </dsp:nvSpPr>
      <dsp:spPr>
        <a:xfrm>
          <a:off x="946459" y="4285099"/>
          <a:ext cx="1888891" cy="18888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rgbClr val="E5EE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84A85-2957-4396-97AA-2F5FCE74103E}">
      <dsp:nvSpPr>
        <dsp:cNvPr id="0" name=""/>
        <dsp:cNvSpPr/>
      </dsp:nvSpPr>
      <dsp:spPr>
        <a:xfrm>
          <a:off x="2013" y="4625099"/>
          <a:ext cx="3777782" cy="120889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solidFill>
                <a:srgbClr val="FFFF00"/>
              </a:solidFill>
            </a:rPr>
            <a:t>اجمالی</a:t>
          </a:r>
          <a:endParaRPr lang="fa-IR" sz="6500" kern="1200" dirty="0">
            <a:solidFill>
              <a:srgbClr val="FFFF00"/>
            </a:solidFill>
          </a:endParaRPr>
        </a:p>
      </dsp:txBody>
      <dsp:txXfrm>
        <a:off x="2013" y="4625099"/>
        <a:ext cx="3777782" cy="1208890"/>
      </dsp:txXfrm>
    </dsp:sp>
    <dsp:sp modelId="{6F253823-7059-45F9-BB79-8E25F45D13C0}">
      <dsp:nvSpPr>
        <dsp:cNvPr id="0" name=""/>
        <dsp:cNvSpPr/>
      </dsp:nvSpPr>
      <dsp:spPr>
        <a:xfrm>
          <a:off x="5517576" y="4285099"/>
          <a:ext cx="1888891" cy="18888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rgbClr val="E5EE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9E8F3-3764-4E8B-9E20-6930DC6E31F6}">
      <dsp:nvSpPr>
        <dsp:cNvPr id="0" name=""/>
        <dsp:cNvSpPr/>
      </dsp:nvSpPr>
      <dsp:spPr>
        <a:xfrm>
          <a:off x="5517576" y="4285099"/>
          <a:ext cx="1888891" cy="18888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rgbClr val="E5EE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2989E-9D77-42F0-8264-98F7B3E0E98E}">
      <dsp:nvSpPr>
        <dsp:cNvPr id="0" name=""/>
        <dsp:cNvSpPr/>
      </dsp:nvSpPr>
      <dsp:spPr>
        <a:xfrm>
          <a:off x="4573131" y="4625099"/>
          <a:ext cx="3777782" cy="120889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solidFill>
                <a:srgbClr val="FFFF00"/>
              </a:solidFill>
            </a:rPr>
            <a:t>تفصیلی</a:t>
          </a:r>
          <a:endParaRPr lang="fa-IR" sz="6500" kern="1200" dirty="0">
            <a:solidFill>
              <a:srgbClr val="FFFF00"/>
            </a:solidFill>
          </a:endParaRPr>
        </a:p>
      </dsp:txBody>
      <dsp:txXfrm>
        <a:off x="4573131" y="4625099"/>
        <a:ext cx="3777782" cy="1208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B5BCF-7267-4CF1-BA62-DD125D439030}">
      <dsp:nvSpPr>
        <dsp:cNvPr id="0" name=""/>
        <dsp:cNvSpPr/>
      </dsp:nvSpPr>
      <dsp:spPr>
        <a:xfrm>
          <a:off x="3381282" y="2924954"/>
          <a:ext cx="2022410" cy="2022410"/>
        </a:xfrm>
        <a:prstGeom prst="ellipse">
          <a:avLst/>
        </a:prstGeom>
        <a:solidFill>
          <a:schemeClr val="tx1">
            <a:lumMod val="1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p3d extrusionH="28000" prstMaterial="matte"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kern="1200" dirty="0" smtClean="0">
              <a:solidFill>
                <a:schemeClr val="tx2"/>
              </a:solidFill>
            </a:rPr>
            <a:t>اصل توحید</a:t>
          </a:r>
          <a:endParaRPr lang="fa-IR" sz="4800" kern="1200" dirty="0">
            <a:solidFill>
              <a:schemeClr val="tx2"/>
            </a:solidFill>
          </a:endParaRPr>
        </a:p>
      </dsp:txBody>
      <dsp:txXfrm>
        <a:off x="3677457" y="3221129"/>
        <a:ext cx="1430060" cy="1430060"/>
      </dsp:txXfrm>
    </dsp:sp>
    <dsp:sp modelId="{65550D16-7F57-4F04-BDBE-544AAD8B4075}">
      <dsp:nvSpPr>
        <dsp:cNvPr id="0" name=""/>
        <dsp:cNvSpPr/>
      </dsp:nvSpPr>
      <dsp:spPr>
        <a:xfrm rot="16200000">
          <a:off x="3737843" y="2270309"/>
          <a:ext cx="13092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09289" y="0"/>
              </a:lnTo>
            </a:path>
          </a:pathLst>
        </a:custGeom>
        <a:noFill/>
        <a:ln w="25400" cap="flat" cmpd="sng" algn="ctr">
          <a:solidFill>
            <a:srgbClr val="FFFF00"/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8B5C6-599B-496F-9A65-AB095FA2DA4B}">
      <dsp:nvSpPr>
        <dsp:cNvPr id="0" name=""/>
        <dsp:cNvSpPr/>
      </dsp:nvSpPr>
      <dsp:spPr>
        <a:xfrm>
          <a:off x="3714980" y="260650"/>
          <a:ext cx="1355014" cy="1355014"/>
        </a:xfrm>
        <a:prstGeom prst="roundRect">
          <a:avLst/>
        </a:prstGeom>
        <a:solidFill>
          <a:schemeClr val="tx1">
            <a:lumMod val="1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p3d extrusionH="28000" prstMaterial="matte"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kern="1200" dirty="0" smtClean="0">
              <a:solidFill>
                <a:schemeClr val="tx2"/>
              </a:solidFill>
            </a:rPr>
            <a:t>أنا</a:t>
          </a:r>
          <a:endParaRPr lang="fa-IR" sz="4800" kern="1200" dirty="0">
            <a:solidFill>
              <a:schemeClr val="tx2"/>
            </a:solidFill>
          </a:endParaRPr>
        </a:p>
      </dsp:txBody>
      <dsp:txXfrm>
        <a:off x="3781126" y="326796"/>
        <a:ext cx="1222722" cy="1222722"/>
      </dsp:txXfrm>
    </dsp:sp>
    <dsp:sp modelId="{496DCC51-7E4D-4AB2-B919-32F610CB33C6}">
      <dsp:nvSpPr>
        <dsp:cNvPr id="0" name=""/>
        <dsp:cNvSpPr/>
      </dsp:nvSpPr>
      <dsp:spPr>
        <a:xfrm rot="1995635">
          <a:off x="5305510" y="4928112"/>
          <a:ext cx="11986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8695" y="0"/>
              </a:lnTo>
            </a:path>
          </a:pathLst>
        </a:custGeom>
        <a:noFill/>
        <a:ln w="25400" cap="flat" cmpd="sng" algn="ctr">
          <a:solidFill>
            <a:srgbClr val="FFFF00"/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F8C78-5622-4656-983B-6D3EBBD1E63F}">
      <dsp:nvSpPr>
        <dsp:cNvPr id="0" name=""/>
        <dsp:cNvSpPr/>
      </dsp:nvSpPr>
      <dsp:spPr>
        <a:xfrm>
          <a:off x="6406023" y="5023688"/>
          <a:ext cx="1355014" cy="1355014"/>
        </a:xfrm>
        <a:prstGeom prst="roundRect">
          <a:avLst/>
        </a:prstGeom>
        <a:solidFill>
          <a:schemeClr val="tx1">
            <a:lumMod val="1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p3d extrusionH="28000" prstMaterial="matte"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kern="1200" dirty="0" smtClean="0">
              <a:solidFill>
                <a:schemeClr val="tx2"/>
              </a:solidFill>
            </a:rPr>
            <a:t>هو</a:t>
          </a:r>
          <a:endParaRPr lang="fa-IR" sz="4800" kern="1200" dirty="0">
            <a:solidFill>
              <a:schemeClr val="tx2"/>
            </a:solidFill>
          </a:endParaRPr>
        </a:p>
      </dsp:txBody>
      <dsp:txXfrm>
        <a:off x="6472169" y="5089834"/>
        <a:ext cx="1222722" cy="1222722"/>
      </dsp:txXfrm>
    </dsp:sp>
    <dsp:sp modelId="{A65DB976-6849-4B77-9D31-4EEA81FF71A5}">
      <dsp:nvSpPr>
        <dsp:cNvPr id="0" name=""/>
        <dsp:cNvSpPr/>
      </dsp:nvSpPr>
      <dsp:spPr>
        <a:xfrm rot="8804365">
          <a:off x="2280769" y="4928112"/>
          <a:ext cx="11986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8695" y="0"/>
              </a:lnTo>
            </a:path>
          </a:pathLst>
        </a:custGeom>
        <a:noFill/>
        <a:ln w="25400" cap="flat" cmpd="sng" algn="ctr">
          <a:solidFill>
            <a:srgbClr val="FFFF00"/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604B6-77DA-439B-AE04-40B5BB9A48BE}">
      <dsp:nvSpPr>
        <dsp:cNvPr id="0" name=""/>
        <dsp:cNvSpPr/>
      </dsp:nvSpPr>
      <dsp:spPr>
        <a:xfrm>
          <a:off x="1023937" y="5023688"/>
          <a:ext cx="1355014" cy="1355014"/>
        </a:xfrm>
        <a:prstGeom prst="roundRect">
          <a:avLst/>
        </a:prstGeom>
        <a:solidFill>
          <a:schemeClr val="tx1">
            <a:lumMod val="1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p3d extrusionH="28000" prstMaterial="matte"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kern="1200" dirty="0" smtClean="0">
              <a:solidFill>
                <a:schemeClr val="tx2"/>
              </a:solidFill>
            </a:rPr>
            <a:t>أنت</a:t>
          </a:r>
          <a:endParaRPr lang="fa-IR" sz="4800" kern="1200" dirty="0">
            <a:solidFill>
              <a:schemeClr val="tx2"/>
            </a:solidFill>
          </a:endParaRPr>
        </a:p>
      </dsp:txBody>
      <dsp:txXfrm>
        <a:off x="1090083" y="5089834"/>
        <a:ext cx="1222722" cy="12227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F7634-0746-425C-BDD2-3F5FE9C8D3CA}">
      <dsp:nvSpPr>
        <dsp:cNvPr id="0" name=""/>
        <dsp:cNvSpPr/>
      </dsp:nvSpPr>
      <dsp:spPr>
        <a:xfrm>
          <a:off x="-7533483" y="-1219166"/>
          <a:ext cx="9495117" cy="9495117"/>
        </a:xfrm>
        <a:prstGeom prst="blockArc">
          <a:avLst>
            <a:gd name="adj1" fmla="val 18900000"/>
            <a:gd name="adj2" fmla="val 2700000"/>
            <a:gd name="adj3" fmla="val 22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26CAE-4BAB-4FED-8E06-8FB136C46DA6}">
      <dsp:nvSpPr>
        <dsp:cNvPr id="0" name=""/>
        <dsp:cNvSpPr/>
      </dsp:nvSpPr>
      <dsp:spPr>
        <a:xfrm>
          <a:off x="933620" y="448113"/>
          <a:ext cx="7835694" cy="57600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9048" tIns="53340" rIns="53340" bIns="5334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b="1" kern="1200" dirty="0" smtClean="0">
              <a:solidFill>
                <a:schemeClr val="bg2">
                  <a:lumMod val="20000"/>
                  <a:lumOff val="80000"/>
                </a:schemeClr>
              </a:solidFill>
              <a:cs typeface="B Nazanin" pitchFamily="2" charset="-78"/>
            </a:rPr>
            <a:t>إ </a:t>
          </a:r>
          <a:r>
            <a:rPr lang="fa-IR" sz="2800" b="1" kern="1200" dirty="0" smtClean="0">
              <a:solidFill>
                <a:schemeClr val="bg2">
                  <a:lumMod val="20000"/>
                  <a:lumOff val="80000"/>
                </a:schemeClr>
              </a:solidFill>
              <a:cs typeface="B Nazanin" pitchFamily="2" charset="-78"/>
            </a:rPr>
            <a:t>ِنَّ اللَّهَ يُحِبُّ الْمُحْسِنينَ                 </a:t>
          </a:r>
          <a:endParaRPr lang="fa-IR" sz="2800" b="1" kern="1200" dirty="0">
            <a:solidFill>
              <a:schemeClr val="bg2">
                <a:lumMod val="20000"/>
                <a:lumOff val="80000"/>
              </a:schemeClr>
            </a:solidFill>
          </a:endParaRPr>
        </a:p>
      </dsp:txBody>
      <dsp:txXfrm>
        <a:off x="961738" y="476231"/>
        <a:ext cx="7779458" cy="519766"/>
      </dsp:txXfrm>
    </dsp:sp>
    <dsp:sp modelId="{07A9CBE3-DF37-4381-9522-489DF800A350}">
      <dsp:nvSpPr>
        <dsp:cNvPr id="0" name=""/>
        <dsp:cNvSpPr/>
      </dsp:nvSpPr>
      <dsp:spPr>
        <a:xfrm>
          <a:off x="-344379" y="41221"/>
          <a:ext cx="2555999" cy="1550769"/>
        </a:xfrm>
        <a:prstGeom prst="ellipse">
          <a:avLst/>
        </a:prstGeom>
        <a:solidFill>
          <a:srgbClr val="FFFF00"/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99776-3357-4884-B6EA-F6C6A60BD608}">
      <dsp:nvSpPr>
        <dsp:cNvPr id="0" name=""/>
        <dsp:cNvSpPr/>
      </dsp:nvSpPr>
      <dsp:spPr>
        <a:xfrm>
          <a:off x="1514393" y="1283346"/>
          <a:ext cx="7254921" cy="641320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904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  </a:t>
          </a:r>
          <a:r>
            <a:rPr lang="fa-IR" sz="2400" b="1" kern="1200" dirty="0" smtClean="0">
              <a:solidFill>
                <a:schemeClr val="bg2">
                  <a:lumMod val="20000"/>
                  <a:lumOff val="80000"/>
                </a:schemeClr>
              </a:solidFill>
              <a:cs typeface="B Nazanin" pitchFamily="2" charset="-78"/>
            </a:rPr>
            <a:t>إِنَّ شَرَّ الدَّوَابِّ عِنْدَ اللَّهِ الَّذينَ كَفَرُوا فَهُمْ لا يُؤْمِنُونَ</a:t>
          </a:r>
          <a:r>
            <a:rPr lang="fa-IR" sz="2400" b="1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                 </a:t>
          </a:r>
          <a:endParaRPr lang="fa-IR" sz="2800" b="1" kern="1200" dirty="0">
            <a:solidFill>
              <a:schemeClr val="bg2">
                <a:lumMod val="20000"/>
                <a:lumOff val="80000"/>
              </a:schemeClr>
            </a:solidFill>
          </a:endParaRPr>
        </a:p>
      </dsp:txBody>
      <dsp:txXfrm>
        <a:off x="1545700" y="1314653"/>
        <a:ext cx="7192307" cy="578706"/>
      </dsp:txXfrm>
    </dsp:sp>
    <dsp:sp modelId="{499E4FAE-A6C3-4F39-9A36-1C23BDEC518A}">
      <dsp:nvSpPr>
        <dsp:cNvPr id="0" name=""/>
        <dsp:cNvSpPr/>
      </dsp:nvSpPr>
      <dsp:spPr>
        <a:xfrm>
          <a:off x="236394" y="828622"/>
          <a:ext cx="2555999" cy="1550769"/>
        </a:xfrm>
        <a:prstGeom prst="ellipse">
          <a:avLst/>
        </a:prstGeom>
        <a:solidFill>
          <a:srgbClr val="FFFF00"/>
        </a:solidFill>
        <a:ln>
          <a:solidFill>
            <a:schemeClr val="accent1"/>
          </a:solidFill>
        </a:ln>
        <a:effectLst>
          <a:glow rad="228600">
            <a:schemeClr val="accent1">
              <a:satMod val="175000"/>
              <a:alpha val="40000"/>
            </a:schemeClr>
          </a:glow>
        </a:effectLst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5979E0-3F35-4F0B-A822-C5D59048BC10}">
      <dsp:nvSpPr>
        <dsp:cNvPr id="0" name=""/>
        <dsp:cNvSpPr/>
      </dsp:nvSpPr>
      <dsp:spPr>
        <a:xfrm>
          <a:off x="1832654" y="2245186"/>
          <a:ext cx="6936660" cy="641320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9048" tIns="71120" rIns="71120" bIns="7112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800" b="1" kern="1200" dirty="0">
            <a:solidFill>
              <a:schemeClr val="bg2">
                <a:lumMod val="20000"/>
                <a:lumOff val="80000"/>
              </a:schemeClr>
            </a:solidFill>
          </a:endParaRPr>
        </a:p>
      </dsp:txBody>
      <dsp:txXfrm>
        <a:off x="1863961" y="2276493"/>
        <a:ext cx="6874046" cy="578706"/>
      </dsp:txXfrm>
    </dsp:sp>
    <dsp:sp modelId="{292A58C5-78CC-4DB8-9A1E-274D5027EC99}">
      <dsp:nvSpPr>
        <dsp:cNvPr id="0" name=""/>
        <dsp:cNvSpPr/>
      </dsp:nvSpPr>
      <dsp:spPr>
        <a:xfrm>
          <a:off x="554655" y="1790462"/>
          <a:ext cx="2555999" cy="1550769"/>
        </a:xfrm>
        <a:prstGeom prst="ellipse">
          <a:avLst/>
        </a:prstGeom>
        <a:solidFill>
          <a:srgbClr val="FFFF00"/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719B36-6444-413F-9135-4F60627B53EC}">
      <dsp:nvSpPr>
        <dsp:cNvPr id="0" name=""/>
        <dsp:cNvSpPr/>
      </dsp:nvSpPr>
      <dsp:spPr>
        <a:xfrm>
          <a:off x="1934272" y="3207731"/>
          <a:ext cx="6835042" cy="641320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904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وَ مَا اللَّهُ يُريدُ ظُلْماً لِلْعالَمينَ</a:t>
          </a:r>
          <a:endParaRPr lang="fa-IR" sz="2800" b="1" kern="1200" dirty="0">
            <a:solidFill>
              <a:schemeClr val="bg2">
                <a:lumMod val="20000"/>
                <a:lumOff val="80000"/>
              </a:schemeClr>
            </a:solidFill>
          </a:endParaRPr>
        </a:p>
      </dsp:txBody>
      <dsp:txXfrm>
        <a:off x="1965579" y="3239038"/>
        <a:ext cx="6772428" cy="578706"/>
      </dsp:txXfrm>
    </dsp:sp>
    <dsp:sp modelId="{1CCEB06D-6AB6-4B1E-A35F-00BD43470395}">
      <dsp:nvSpPr>
        <dsp:cNvPr id="0" name=""/>
        <dsp:cNvSpPr/>
      </dsp:nvSpPr>
      <dsp:spPr>
        <a:xfrm>
          <a:off x="656272" y="2753007"/>
          <a:ext cx="2555999" cy="1550769"/>
        </a:xfrm>
        <a:prstGeom prst="ellipse">
          <a:avLst/>
        </a:prstGeom>
        <a:solidFill>
          <a:srgbClr val="FFFF00"/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24768-4B9D-41C7-B7BD-C2C78CC31B0D}">
      <dsp:nvSpPr>
        <dsp:cNvPr id="0" name=""/>
        <dsp:cNvSpPr/>
      </dsp:nvSpPr>
      <dsp:spPr>
        <a:xfrm>
          <a:off x="1832654" y="4170277"/>
          <a:ext cx="6936660" cy="641320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904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 ِ وَ ما تَفْعَلُوا مِنْ خَيْرٍ فَإِنَّ اللَّهَ بِهِ عَليمٌ</a:t>
          </a:r>
          <a:endParaRPr lang="fa-IR" sz="2800" b="1" kern="1200" dirty="0">
            <a:solidFill>
              <a:schemeClr val="bg2">
                <a:lumMod val="20000"/>
                <a:lumOff val="80000"/>
              </a:schemeClr>
            </a:solidFill>
          </a:endParaRPr>
        </a:p>
      </dsp:txBody>
      <dsp:txXfrm>
        <a:off x="1863961" y="4201584"/>
        <a:ext cx="6874046" cy="578706"/>
      </dsp:txXfrm>
    </dsp:sp>
    <dsp:sp modelId="{D0B17CC9-DC21-42BA-B4E7-F088D60183EB}">
      <dsp:nvSpPr>
        <dsp:cNvPr id="0" name=""/>
        <dsp:cNvSpPr/>
      </dsp:nvSpPr>
      <dsp:spPr>
        <a:xfrm>
          <a:off x="554655" y="3715552"/>
          <a:ext cx="2555999" cy="1550769"/>
        </a:xfrm>
        <a:prstGeom prst="ellipse">
          <a:avLst/>
        </a:prstGeom>
        <a:solidFill>
          <a:srgbClr val="FFFF00"/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ED8275-386B-41B5-9FA5-E7301750E704}">
      <dsp:nvSpPr>
        <dsp:cNvPr id="0" name=""/>
        <dsp:cNvSpPr/>
      </dsp:nvSpPr>
      <dsp:spPr>
        <a:xfrm>
          <a:off x="1514393" y="5132116"/>
          <a:ext cx="7254921" cy="641320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904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أَنَّ اللَّهَ عَزيزٌ حَكيم</a:t>
          </a:r>
          <a:endParaRPr lang="fa-IR" sz="2800" b="1" kern="1200" dirty="0">
            <a:solidFill>
              <a:schemeClr val="bg2">
                <a:lumMod val="20000"/>
                <a:lumOff val="80000"/>
              </a:schemeClr>
            </a:solidFill>
          </a:endParaRPr>
        </a:p>
      </dsp:txBody>
      <dsp:txXfrm>
        <a:off x="1545700" y="5163423"/>
        <a:ext cx="7192307" cy="578706"/>
      </dsp:txXfrm>
    </dsp:sp>
    <dsp:sp modelId="{E27A0084-971E-4255-A182-6E42232C72B0}">
      <dsp:nvSpPr>
        <dsp:cNvPr id="0" name=""/>
        <dsp:cNvSpPr/>
      </dsp:nvSpPr>
      <dsp:spPr>
        <a:xfrm>
          <a:off x="236394" y="4677392"/>
          <a:ext cx="2555999" cy="1550769"/>
        </a:xfrm>
        <a:prstGeom prst="ellipse">
          <a:avLst/>
        </a:prstGeom>
        <a:solidFill>
          <a:srgbClr val="FFFF00"/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F3F5D-7ACF-4F2C-9C7C-B859C4AD82E8}">
      <dsp:nvSpPr>
        <dsp:cNvPr id="0" name=""/>
        <dsp:cNvSpPr/>
      </dsp:nvSpPr>
      <dsp:spPr>
        <a:xfrm>
          <a:off x="933620" y="6094662"/>
          <a:ext cx="7835694" cy="641320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904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اللَّهُ لا إِلهَ إِلاَّ هُوَ رَبُّ الْعَرْشِ الْعَظيمِ </a:t>
          </a:r>
          <a:endParaRPr lang="fa-IR" sz="2800" b="1" kern="1200" dirty="0">
            <a:solidFill>
              <a:schemeClr val="bg2">
                <a:lumMod val="20000"/>
                <a:lumOff val="80000"/>
              </a:schemeClr>
            </a:solidFill>
          </a:endParaRPr>
        </a:p>
      </dsp:txBody>
      <dsp:txXfrm>
        <a:off x="964927" y="6125969"/>
        <a:ext cx="7773080" cy="578706"/>
      </dsp:txXfrm>
    </dsp:sp>
    <dsp:sp modelId="{9D49C977-D813-45A2-8C7E-0BACF191A743}">
      <dsp:nvSpPr>
        <dsp:cNvPr id="0" name=""/>
        <dsp:cNvSpPr/>
      </dsp:nvSpPr>
      <dsp:spPr>
        <a:xfrm>
          <a:off x="-344379" y="5639937"/>
          <a:ext cx="2555999" cy="1550769"/>
        </a:xfrm>
        <a:prstGeom prst="ellipse">
          <a:avLst/>
        </a:prstGeom>
        <a:solidFill>
          <a:srgbClr val="FFFF00"/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1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D780A3-07D2-4335-B2E0-72146AC89F2A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FC79C5-3643-46BA-844C-1A1FE287F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536" y="-571528"/>
            <a:ext cx="10149752" cy="8001056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8" name="TextBox 7"/>
          <p:cNvSpPr txBox="1"/>
          <p:nvPr/>
        </p:nvSpPr>
        <p:spPr>
          <a:xfrm>
            <a:off x="2428860" y="500042"/>
            <a:ext cx="4512752" cy="1200329"/>
          </a:xfrm>
          <a:prstGeom prst="rect">
            <a:avLst/>
          </a:prstGeom>
          <a:noFill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7200" b="1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B Nazanin" pitchFamily="2" charset="-78"/>
              </a:rPr>
              <a:t>هستی آفرین</a:t>
            </a:r>
            <a:endParaRPr lang="fa-IR" sz="7200" b="1" dirty="0">
              <a:solidFill>
                <a:schemeClr val="bg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2071678"/>
            <a:ext cx="2714644" cy="890171"/>
          </a:xfrm>
          <a:prstGeom prst="cloud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chemeClr val="bg1"/>
                </a:solidFill>
                <a:cs typeface="B Nazanin" pitchFamily="2" charset="-78"/>
              </a:rPr>
              <a:t>درس سوم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4509682" y="2060848"/>
            <a:ext cx="1214446" cy="125729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b="1" dirty="0" smtClean="0">
                <a:solidFill>
                  <a:schemeClr val="bg1"/>
                </a:solidFill>
                <a:cs typeface="B Mitra" pitchFamily="2" charset="-78"/>
              </a:rPr>
              <a:t>امّا</a:t>
            </a:r>
            <a:endParaRPr lang="fa-IR" sz="4400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14" name="Sun 13"/>
          <p:cNvSpPr/>
          <p:nvPr/>
        </p:nvSpPr>
        <p:spPr>
          <a:xfrm>
            <a:off x="35496" y="1916832"/>
            <a:ext cx="4104456" cy="3960440"/>
          </a:xfrm>
          <a:prstGeom prst="sun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>
                <a:solidFill>
                  <a:srgbClr val="FFFF00"/>
                </a:solidFill>
                <a:cs typeface="B Mitra" pitchFamily="2" charset="-78"/>
              </a:rPr>
              <a:t>شناخت خدا بدیهی </a:t>
            </a:r>
            <a:r>
              <a:rPr lang="fa-IR" sz="2800" b="1" dirty="0" smtClean="0">
                <a:solidFill>
                  <a:srgbClr val="FFFF00"/>
                </a:solidFill>
                <a:cs typeface="B Mitra" pitchFamily="2" charset="-78"/>
              </a:rPr>
              <a:t>است</a:t>
            </a:r>
            <a:endParaRPr lang="fa-IR" sz="2800" b="1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6228184" y="3776500"/>
            <a:ext cx="1779110" cy="1164668"/>
          </a:xfrm>
          <a:prstGeom prst="cloud">
            <a:avLst/>
          </a:prstGeom>
          <a:solidFill>
            <a:schemeClr val="tx1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راس همه ی تحولات</a:t>
            </a:r>
            <a:endParaRPr lang="fa-IR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2" name="Oval 1"/>
          <p:cNvSpPr/>
          <p:nvPr/>
        </p:nvSpPr>
        <p:spPr>
          <a:xfrm rot="7566482">
            <a:off x="6268951" y="140977"/>
            <a:ext cx="2743200" cy="27432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/>
            <a:r>
              <a:rPr lang="fa-IR" sz="3200" b="1" dirty="0">
                <a:solidFill>
                  <a:schemeClr val="bg1"/>
                </a:solidFill>
                <a:cs typeface="B Mitra" pitchFamily="2" charset="-78"/>
              </a:rPr>
              <a:t>معرفت خالصانه و توحیدی</a:t>
            </a:r>
            <a:endParaRPr lang="fa-IR" sz="3200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3" name="Arc 2"/>
          <p:cNvSpPr/>
          <p:nvPr/>
        </p:nvSpPr>
        <p:spPr>
          <a:xfrm flipH="1">
            <a:off x="7185378" y="2852936"/>
            <a:ext cx="601523" cy="1938516"/>
          </a:xfrm>
          <a:prstGeom prst="arc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b="1">
              <a:solidFill>
                <a:schemeClr val="bg1"/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9" grpId="0" animBg="1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10672781"/>
              </p:ext>
            </p:extLst>
          </p:nvPr>
        </p:nvGraphicFramePr>
        <p:xfrm>
          <a:off x="251520" y="-1467544"/>
          <a:ext cx="8352928" cy="777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7704856" y="2996952"/>
            <a:ext cx="1115616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چراغ راه انسان</a:t>
            </a:r>
            <a:endParaRPr lang="fa-IR" b="1" dirty="0">
              <a:solidFill>
                <a:srgbClr val="FFFF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560840" y="4149080"/>
            <a:ext cx="1115616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اصل کلیدی هدایت</a:t>
            </a:r>
            <a:endParaRPr lang="fa-IR" b="1" dirty="0">
              <a:solidFill>
                <a:srgbClr val="FFFF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932040" y="4293096"/>
            <a:ext cx="1115616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لقای رب</a:t>
            </a:r>
            <a:endParaRPr lang="fa-IR" b="1" dirty="0">
              <a:solidFill>
                <a:srgbClr val="FFFF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631728" y="3212976"/>
            <a:ext cx="1115616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چراغ راه انسان</a:t>
            </a:r>
            <a:endParaRPr lang="fa-IR" b="1" dirty="0">
              <a:solidFill>
                <a:srgbClr val="FFFF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69992" y="4705976"/>
            <a:ext cx="1279376" cy="12073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ریشه و سرمنشاء همه خوبی ها</a:t>
            </a:r>
            <a:endParaRPr lang="fa-IR" b="1" dirty="0">
              <a:solidFill>
                <a:srgbClr val="FFFF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59832" y="3356992"/>
            <a:ext cx="1296144" cy="101223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بدیهی</a:t>
            </a:r>
            <a:endParaRPr lang="fa-IR" b="1" dirty="0">
              <a:solidFill>
                <a:srgbClr val="FFFF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0" y="3140968"/>
            <a:ext cx="1295128" cy="100811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عدم احتیاج به استدلال</a:t>
            </a:r>
            <a:endParaRPr lang="fa-I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1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B7C071-7B0D-4181-A6B8-B36EC88DA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94B7C071-7B0D-4181-A6B8-B36EC88DAF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6C93A7-1579-4632-97EE-1460B6B97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9F6C93A7-1579-4632-97EE-1460B6B97B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F8A9B4-7DC2-4400-AD87-E13BC59305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A0F8A9B4-7DC2-4400-AD87-E13BC59305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4C7F0A-75E2-4850-9E46-7457F0596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A84C7F0A-75E2-4850-9E46-7457F05966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36EC08-51DD-4263-97A8-C93A47793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9736EC08-51DD-4263-97A8-C93A47793D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49950-C6A0-4BE5-93F7-B905AB9AF0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1B249950-C6A0-4BE5-93F7-B905AB9AF0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B84A85-2957-4396-97AA-2F5FCE741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BCB84A85-2957-4396-97AA-2F5FCE7410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B729AF-BFBB-458C-AC18-568E696B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B8B729AF-BFBB-458C-AC18-568E696B20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19E8F3-3764-4E8B-9E20-6930DC6E31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D519E8F3-3764-4E8B-9E20-6930DC6E31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253823-7059-45F9-BB79-8E25F45D1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6F253823-7059-45F9-BB79-8E25F45D13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12989E-9D77-42F0-8264-98F7B3E0E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FF12989E-9D77-42F0-8264-98F7B3E0E9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ky_fu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00129" y="-1000129"/>
            <a:ext cx="7286652" cy="928691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2786050" y="4572008"/>
            <a:ext cx="1000132" cy="121444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Oval 5"/>
          <p:cNvSpPr/>
          <p:nvPr/>
        </p:nvSpPr>
        <p:spPr>
          <a:xfrm>
            <a:off x="8143868" y="3786190"/>
            <a:ext cx="1000132" cy="121444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Oval 6"/>
          <p:cNvSpPr/>
          <p:nvPr/>
        </p:nvSpPr>
        <p:spPr>
          <a:xfrm>
            <a:off x="7429520" y="1571612"/>
            <a:ext cx="1000132" cy="121444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400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5357818" y="4643446"/>
            <a:ext cx="1000132" cy="121444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Rounded Rectangle 9"/>
          <p:cNvSpPr/>
          <p:nvPr/>
        </p:nvSpPr>
        <p:spPr>
          <a:xfrm>
            <a:off x="2285984" y="4357694"/>
            <a:ext cx="2000264" cy="6429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Nazanin" pitchFamily="2" charset="-78"/>
              </a:rPr>
              <a:t>پدیده هایی که خدا به خود اختصاص داده است</a:t>
            </a:r>
            <a:endParaRPr lang="fa-IR" sz="2000" b="1" dirty="0">
              <a:solidFill>
                <a:schemeClr val="bg2">
                  <a:lumMod val="20000"/>
                  <a:lumOff val="80000"/>
                </a:schemeClr>
              </a:solidFill>
              <a:cs typeface="B Nazanin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5008" y="285728"/>
            <a:ext cx="1214446" cy="6429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شناخت صفات خدا</a:t>
            </a:r>
            <a:endParaRPr lang="fa-IR" sz="2000" b="1" dirty="0">
              <a:solidFill>
                <a:schemeClr val="tx2"/>
              </a:solidFill>
              <a:cs typeface="B Nazanin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429520" y="3500438"/>
            <a:ext cx="1428728" cy="6429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شناخت</a:t>
            </a:r>
            <a:r>
              <a:rPr lang="fa-IR" sz="2000" b="1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خود</a:t>
            </a:r>
            <a:endParaRPr lang="fa-IR" sz="2000" b="1" dirty="0">
              <a:solidFill>
                <a:schemeClr val="tx2"/>
              </a:solidFill>
              <a:cs typeface="B Nazanin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358082" y="1214422"/>
            <a:ext cx="1428760" cy="6429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تسبیح و نفی صفات </a:t>
            </a:r>
            <a:endParaRPr lang="fa-IR" sz="2000" b="1" dirty="0">
              <a:solidFill>
                <a:schemeClr val="tx2"/>
              </a:solidFill>
              <a:cs typeface="B Nazanin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286380" y="4429132"/>
            <a:ext cx="1357322" cy="6429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Nazanin" pitchFamily="2" charset="-78"/>
              </a:rPr>
              <a:t>شناخت محبوب خود</a:t>
            </a:r>
            <a:endParaRPr lang="fa-IR" sz="2000" b="1" dirty="0">
              <a:solidFill>
                <a:schemeClr val="bg2">
                  <a:lumMod val="20000"/>
                  <a:lumOff val="80000"/>
                </a:schemeClr>
              </a:solidFill>
              <a:cs typeface="B Nazanin" pitchFamily="2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72132" y="500042"/>
            <a:ext cx="1000132" cy="121444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Curved Right Arrow 21"/>
          <p:cNvSpPr/>
          <p:nvPr/>
        </p:nvSpPr>
        <p:spPr>
          <a:xfrm rot="11770726">
            <a:off x="2964053" y="312733"/>
            <a:ext cx="6286072" cy="6786066"/>
          </a:xfrm>
          <a:prstGeom prst="curvedRightArrow">
            <a:avLst>
              <a:gd name="adj1" fmla="val 18183"/>
              <a:gd name="adj2" fmla="val 39643"/>
              <a:gd name="adj3" fmla="val 21183"/>
            </a:avLst>
          </a:prstGeom>
          <a:solidFill>
            <a:srgbClr val="FBFD99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E9FA1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9058" y="3143248"/>
            <a:ext cx="235745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قرآن و روایات</a:t>
            </a:r>
            <a:endParaRPr lang="fa-IR" sz="3200" b="1" dirty="0">
              <a:solidFill>
                <a:srgbClr val="FFFF00"/>
              </a:solidFill>
              <a:cs typeface="B Nazanin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928794" y="214290"/>
            <a:ext cx="1643074" cy="20002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85720" y="0"/>
            <a:ext cx="1785950" cy="2071678"/>
          </a:xfrm>
          <a:prstGeom prst="ellipse">
            <a:avLst/>
          </a:prstGeom>
          <a:solidFill>
            <a:srgbClr val="FFFF00"/>
          </a:solidFill>
          <a:ln w="34925">
            <a:noFill/>
          </a:ln>
          <a:effectLst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شناخت خداوند</a:t>
            </a:r>
            <a:endParaRPr lang="fa-IR" sz="3200" b="1" dirty="0">
              <a:solidFill>
                <a:srgbClr val="FFFF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22" grpId="0" animBg="1"/>
      <p:bldP spid="23" grpId="0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86269796"/>
              </p:ext>
            </p:extLst>
          </p:nvPr>
        </p:nvGraphicFramePr>
        <p:xfrm>
          <a:off x="179512" y="0"/>
          <a:ext cx="878497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iamond 6"/>
          <p:cNvSpPr/>
          <p:nvPr/>
        </p:nvSpPr>
        <p:spPr>
          <a:xfrm>
            <a:off x="6948264" y="5373216"/>
            <a:ext cx="1728192" cy="1296144"/>
          </a:xfrm>
          <a:prstGeom prst="diamond">
            <a:avLst/>
          </a:prstGeom>
          <a:solidFill>
            <a:schemeClr val="tx1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/>
              <a:t>مخاطب  غایب</a:t>
            </a:r>
            <a:endParaRPr lang="fa-IR" b="1" dirty="0"/>
          </a:p>
        </p:txBody>
      </p:sp>
      <p:sp>
        <p:nvSpPr>
          <p:cNvPr id="8" name="Diamond 7"/>
          <p:cNvSpPr/>
          <p:nvPr/>
        </p:nvSpPr>
        <p:spPr>
          <a:xfrm>
            <a:off x="1619672" y="1628800"/>
            <a:ext cx="1728192" cy="1296144"/>
          </a:xfrm>
          <a:prstGeom prst="diamond">
            <a:avLst/>
          </a:prstGeom>
          <a:solidFill>
            <a:schemeClr val="tx1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/>
              <a:t>مخاطب  حاضر</a:t>
            </a:r>
            <a:endParaRPr lang="fa-IR" b="1" dirty="0"/>
          </a:p>
        </p:txBody>
      </p:sp>
      <p:sp>
        <p:nvSpPr>
          <p:cNvPr id="9" name="Diamond 8"/>
          <p:cNvSpPr/>
          <p:nvPr/>
        </p:nvSpPr>
        <p:spPr>
          <a:xfrm>
            <a:off x="-17062" y="4581128"/>
            <a:ext cx="1728192" cy="1296144"/>
          </a:xfrm>
          <a:prstGeom prst="diamond">
            <a:avLst/>
          </a:prstGeom>
          <a:solidFill>
            <a:schemeClr val="tx1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/>
              <a:t>از قول مخاطب  </a:t>
            </a:r>
            <a:endParaRPr lang="fa-IR" b="1" dirty="0"/>
          </a:p>
        </p:txBody>
      </p:sp>
      <p:sp>
        <p:nvSpPr>
          <p:cNvPr id="10" name="Diamond 9"/>
          <p:cNvSpPr/>
          <p:nvPr/>
        </p:nvSpPr>
        <p:spPr>
          <a:xfrm>
            <a:off x="1619672" y="722671"/>
            <a:ext cx="1728192" cy="1296144"/>
          </a:xfrm>
          <a:prstGeom prst="diamond">
            <a:avLst/>
          </a:prstGeom>
          <a:solidFill>
            <a:schemeClr val="tx1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b="1" dirty="0" smtClean="0">
                <a:cs typeface="2  Nazanin" pitchFamily="2" charset="-78"/>
              </a:rPr>
              <a:t>سخن خدا با انسان کامل</a:t>
            </a:r>
            <a:endParaRPr lang="fa-IR" sz="1600" b="1" dirty="0">
              <a:cs typeface="2  Nazanin" pitchFamily="2" charset="-78"/>
            </a:endParaRPr>
          </a:p>
        </p:txBody>
      </p:sp>
      <p:sp>
        <p:nvSpPr>
          <p:cNvPr id="11" name="Diamond 10"/>
          <p:cNvSpPr/>
          <p:nvPr/>
        </p:nvSpPr>
        <p:spPr>
          <a:xfrm>
            <a:off x="-36512" y="5589240"/>
            <a:ext cx="1728192" cy="1296144"/>
          </a:xfrm>
          <a:prstGeom prst="diamond">
            <a:avLst/>
          </a:prstGeom>
          <a:solidFill>
            <a:schemeClr val="tx1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/>
              <a:t>سخن انسان کامل با خدا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162332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9B5BCF-7267-4CF1-BA62-DD125D439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B89B5BCF-7267-4CF1-BA62-DD125D4390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550D16-7F57-4F04-BDBE-544AAD8B40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65550D16-7F57-4F04-BDBE-544AAD8B40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E8B5C6-599B-496F-9A65-AB095FA2DA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FEE8B5C6-599B-496F-9A65-AB095FA2DA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6DCC51-7E4D-4AB2-B919-32F610CB3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496DCC51-7E4D-4AB2-B919-32F610CB33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1F8C78-5622-4656-983B-6D3EBBD1E6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4D1F8C78-5622-4656-983B-6D3EBBD1E6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5DB976-6849-4B77-9D31-4EEA81FF7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A65DB976-6849-4B77-9D31-4EEA81FF7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4604B6-77DA-439B-AE04-40B5BB9A4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A54604B6-77DA-439B-AE04-40B5BB9A48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41478985"/>
              </p:ext>
            </p:extLst>
          </p:nvPr>
        </p:nvGraphicFramePr>
        <p:xfrm>
          <a:off x="0" y="-99392"/>
          <a:ext cx="8424936" cy="7056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744" y="745540"/>
            <a:ext cx="15840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solidFill>
                  <a:schemeClr val="bg1"/>
                </a:solidFill>
                <a:cs typeface="2  Nazanin" pitchFamily="2" charset="-78"/>
              </a:rPr>
              <a:t>کسانی که خدا آنها را دوست دارد یا ندارد</a:t>
            </a:r>
            <a:endParaRPr lang="fa-IR" sz="1600" b="1" dirty="0">
              <a:solidFill>
                <a:schemeClr val="bg1"/>
              </a:solidFill>
              <a:cs typeface="2  Nazani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8917" y="2347139"/>
            <a:ext cx="176890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fa-IR" sz="1600" b="1" dirty="0">
                <a:solidFill>
                  <a:schemeClr val="bg1"/>
                </a:solidFill>
                <a:cs typeface="B Nazanin" pitchFamily="2" charset="-78"/>
              </a:rPr>
              <a:t>اموری که خداوند به خود نسبت داده است.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598" y="1556792"/>
            <a:ext cx="1944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fa-IR" sz="1400" b="1" dirty="0">
                <a:solidFill>
                  <a:schemeClr val="bg1"/>
                </a:solidFill>
                <a:cs typeface="B Nazanin" pitchFamily="2" charset="-78"/>
              </a:rPr>
              <a:t>چیزهایی که مورد رضایت خداوند یا عدم رضایت اوست</a:t>
            </a:r>
            <a:r>
              <a:rPr lang="fa-IR" dirty="0">
                <a:solidFill>
                  <a:schemeClr val="bg1"/>
                </a:solidFill>
                <a:cs typeface="B Nazanin" pitchFamily="2" charset="-78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49276" y="3068960"/>
            <a:ext cx="16385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fa-IR" sz="1600" b="1" dirty="0">
                <a:solidFill>
                  <a:schemeClr val="bg1"/>
                </a:solidFill>
                <a:cs typeface="B Nazanin" pitchFamily="2" charset="-78"/>
              </a:rPr>
              <a:t>صفاتی که خداوند از آنها </a:t>
            </a:r>
            <a:r>
              <a:rPr lang="fa-IR" sz="1600" b="1" dirty="0" smtClean="0">
                <a:solidFill>
                  <a:schemeClr val="bg1"/>
                </a:solidFill>
                <a:cs typeface="B Nazanin" pitchFamily="2" charset="-78"/>
              </a:rPr>
              <a:t>منزه است</a:t>
            </a:r>
            <a:r>
              <a:rPr lang="fa-IR" sz="1600" b="1" dirty="0">
                <a:solidFill>
                  <a:schemeClr val="bg1"/>
                </a:solidFill>
                <a:cs typeface="B Nazanin" pitchFamily="2" charset="-78"/>
              </a:rPr>
              <a:t>.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59552" y="3933056"/>
            <a:ext cx="1901027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fa-IR" sz="1600" b="1" dirty="0">
                <a:solidFill>
                  <a:schemeClr val="bg1"/>
                </a:solidFill>
                <a:cs typeface="B Nazanin" pitchFamily="2" charset="-78"/>
              </a:rPr>
              <a:t>صفاتی که برای خدا به صورت مفرد آمده است</a:t>
            </a:r>
            <a:r>
              <a:rPr lang="fa-IR" dirty="0">
                <a:solidFill>
                  <a:schemeClr val="bg1"/>
                </a:solidFill>
                <a:cs typeface="B Nazanin" pitchFamily="2" charset="-78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0218" y="4797152"/>
            <a:ext cx="22592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fa-IR" sz="1600" b="1" dirty="0">
                <a:solidFill>
                  <a:schemeClr val="bg1"/>
                </a:solidFill>
                <a:cs typeface="B Nazanin" pitchFamily="2" charset="-78"/>
              </a:rPr>
              <a:t>صفاتی که برای خدا به صورت ترکیبی ذکر شده است.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0218" y="5443483"/>
            <a:ext cx="167143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نفی الهه ها و ولد از او ، و اثبات الوهیت مطلق برای او.</a:t>
            </a:r>
          </a:p>
        </p:txBody>
      </p:sp>
    </p:spTree>
    <p:extLst>
      <p:ext uri="{BB962C8B-B14F-4D97-AF65-F5344CB8AC3E}">
        <p14:creationId xmlns:p14="http://schemas.microsoft.com/office/powerpoint/2010/main" val="278827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8F7634-0746-425C-BDD2-3F5FE9C8D3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348F7634-0746-425C-BDD2-3F5FE9C8D3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A9CBE3-DF37-4381-9522-489DF800A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>
                                            <p:graphicEl>
                                              <a:dgm id="{07A9CBE3-DF37-4381-9522-489DF800A3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F26CAE-4BAB-4FED-8E06-8FB136C46D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2EF26CAE-4BAB-4FED-8E06-8FB136C46D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9E4FAE-A6C3-4F39-9A36-1C23BDEC5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">
                                            <p:graphicEl>
                                              <a:dgm id="{499E4FAE-A6C3-4F39-9A36-1C23BDEC51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999776-3357-4884-B6EA-F6C6A60BD6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graphicEl>
                                              <a:dgm id="{C5999776-3357-4884-B6EA-F6C6A60BD6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2A58C5-78CC-4DB8-9A1E-274D5027EC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4">
                                            <p:graphicEl>
                                              <a:dgm id="{292A58C5-78CC-4DB8-9A1E-274D5027EC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5979E0-3F35-4F0B-A822-C5D59048B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4">
                                            <p:graphicEl>
                                              <a:dgm id="{5B5979E0-3F35-4F0B-A822-C5D59048B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CEB06D-6AB6-4B1E-A35F-00BD434703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4">
                                            <p:graphicEl>
                                              <a:dgm id="{1CCEB06D-6AB6-4B1E-A35F-00BD434703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719B36-6444-413F-9135-4F60627B53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">
                                            <p:graphicEl>
                                              <a:dgm id="{2A719B36-6444-413F-9135-4F60627B53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B17CC9-DC21-42BA-B4E7-F088D6018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">
                                            <p:graphicEl>
                                              <a:dgm id="{D0B17CC9-DC21-42BA-B4E7-F088D6018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724768-4B9D-41C7-B7BD-C2C78CC31B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4">
                                            <p:graphicEl>
                                              <a:dgm id="{4E724768-4B9D-41C7-B7BD-C2C78CC31B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7A0084-971E-4255-A182-6E42232C7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">
                                            <p:graphicEl>
                                              <a:dgm id="{E27A0084-971E-4255-A182-6E42232C72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ED8275-386B-41B5-9FA5-E7301750E7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">
                                            <p:graphicEl>
                                              <a:dgm id="{4AED8275-386B-41B5-9FA5-E7301750E7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49C977-D813-45A2-8C7E-0BACF191A7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4">
                                            <p:graphicEl>
                                              <a:dgm id="{9D49C977-D813-45A2-8C7E-0BACF191A7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7F3F5D-7ACF-4F2C-9C7C-B859C4AD8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4">
                                            <p:graphicEl>
                                              <a:dgm id="{327F3F5D-7ACF-4F2C-9C7C-B859C4AD82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7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1">
      <a:dk1>
        <a:sysClr val="windowText" lastClr="000000"/>
      </a:dk1>
      <a:lt1>
        <a:srgbClr val="BFE1FF"/>
      </a:lt1>
      <a:dk2>
        <a:srgbClr val="60B5F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493</TotalTime>
  <Words>208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Zahra</dc:creator>
  <cp:lastModifiedBy>zahra</cp:lastModifiedBy>
  <cp:revision>68</cp:revision>
  <dcterms:created xsi:type="dcterms:W3CDTF">2012-03-21T07:45:53Z</dcterms:created>
  <dcterms:modified xsi:type="dcterms:W3CDTF">2012-07-14T06:37:53Z</dcterms:modified>
</cp:coreProperties>
</file>