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67" r:id="rId5"/>
    <p:sldId id="268" r:id="rId6"/>
    <p:sldId id="273" r:id="rId7"/>
    <p:sldId id="274" r:id="rId8"/>
    <p:sldId id="275" r:id="rId9"/>
    <p:sldId id="271" r:id="rId10"/>
    <p:sldId id="272" r:id="rId11"/>
    <p:sldId id="270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381000" y="467380"/>
            <a:ext cx="153920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a-IR" sz="2800" b="1" cap="none" spc="0" dirty="0" smtClean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2  Arshia" pitchFamily="2" charset="-78"/>
              </a:rPr>
              <a:t>مدرسه سی شارپ </a:t>
            </a:r>
            <a:endParaRPr lang="en-US" sz="2800" b="1" cap="none" spc="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2  Arshia" pitchFamily="2" charset="-7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29654" y="6096000"/>
            <a:ext cx="40078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2  Arshia" pitchFamily="2" charset="-78"/>
              </a:rPr>
              <a:t>www.csharpschool.blog.ir</a:t>
            </a:r>
            <a:endParaRPr lang="en-US" sz="2800" b="1" cap="none" spc="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2  Arshia" pitchFamily="2" charset="-7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CAD968-EC39-46BD-BA48-A011E91D52E6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84F426-970C-4581-B9DA-2CDE2F6775E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2086" y="1828800"/>
            <a:ext cx="7315200" cy="609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Sample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105400"/>
            <a:ext cx="8458200" cy="914400"/>
          </a:xfrm>
        </p:spPr>
        <p:txBody>
          <a:bodyPr>
            <a:normAutofit/>
          </a:bodyPr>
          <a:lstStyle/>
          <a:p>
            <a:pPr rtl="1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www.CSharpSchool.blog.ir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14400" y="533400"/>
            <a:ext cx="7239000" cy="6858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In The Name Of Allah, The Beneficent,  The Merciful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06811" y="2590800"/>
            <a:ext cx="3241589" cy="23622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C#</a:t>
            </a:r>
            <a:endParaRPr lang="en-US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5524500"/>
            <a:ext cx="2590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69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</a:t>
            </a:r>
            <a:r>
              <a:rPr lang="fa-IR" dirty="0" smtClean="0">
                <a:cs typeface="2  Titr" pitchFamily="2" charset="-78"/>
              </a:rPr>
              <a:t>جابجایی  مقدار متغیر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66800"/>
            <a:ext cx="6172200" cy="5181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26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جمع </a:t>
            </a:r>
            <a:r>
              <a:rPr lang="fa-IR" dirty="0" smtClean="0">
                <a:cs typeface="2  Titr" pitchFamily="2" charset="-78"/>
              </a:rPr>
              <a:t>آرگومان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0"/>
            <a:ext cx="6943411" cy="32073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343400"/>
            <a:ext cx="39624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72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90600" y="3730625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002060"/>
                </a:solidFill>
                <a:cs typeface="B Titr" pitchFamily="2" charset="-78"/>
              </a:rPr>
              <a:t>با تشکر از توجه شما</a:t>
            </a:r>
            <a:endParaRPr lang="en-US" sz="5400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562600"/>
            <a:ext cx="8458200" cy="914400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rgbClr val="002060"/>
                </a:solidFill>
                <a:cs typeface="B Esfehan" pitchFamily="2" charset="-78"/>
              </a:rPr>
              <a:t>عبداله صارمی نایینی</a:t>
            </a:r>
          </a:p>
          <a:p>
            <a:pPr algn="ctr" rtl="1"/>
            <a:r>
              <a:rPr lang="fa-IR" sz="2000" dirty="0" smtClean="0">
                <a:solidFill>
                  <a:srgbClr val="002060"/>
                </a:solidFill>
                <a:cs typeface="B Esfehan" pitchFamily="2" charset="-78"/>
              </a:rPr>
              <a:t>1393</a:t>
            </a:r>
            <a:endParaRPr lang="en-US" sz="2000" dirty="0">
              <a:solidFill>
                <a:srgbClr val="002060"/>
              </a:solidFill>
              <a:cs typeface="B Esfehan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676400"/>
            <a:ext cx="8458200" cy="9144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8000" dirty="0" smtClean="0">
                <a:solidFill>
                  <a:srgbClr val="00B050"/>
                </a:solidFill>
                <a:cs typeface="B Esfehan" pitchFamily="2" charset="-78"/>
              </a:rPr>
              <a:t>پایان</a:t>
            </a:r>
            <a:endParaRPr lang="en-US" sz="8000" dirty="0">
              <a:solidFill>
                <a:srgbClr val="00B050"/>
              </a:solidFill>
              <a:cs typeface="B Esfeh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16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برنامه مجموع دو عدد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55" y="1083273"/>
            <a:ext cx="8804845" cy="35711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724398"/>
            <a:ext cx="3962400" cy="190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62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برنامه مجموع دو عدد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580497" cy="2609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905250"/>
            <a:ext cx="4214813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169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جمع نویسه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752600"/>
            <a:ext cx="8201025" cy="1676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855" y="3810000"/>
            <a:ext cx="4610946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847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</a:t>
            </a:r>
            <a:r>
              <a:rPr lang="fa-IR" dirty="0" smtClean="0">
                <a:cs typeface="2  Titr" pitchFamily="2" charset="-78"/>
              </a:rPr>
              <a:t>جابجایی  مقدار متغیر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8234"/>
            <a:ext cx="7086600" cy="3123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297" y="4572000"/>
            <a:ext cx="4068482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643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</a:t>
            </a:r>
            <a:r>
              <a:rPr lang="fa-IR" dirty="0" smtClean="0">
                <a:cs typeface="2  Titr" pitchFamily="2" charset="-78"/>
              </a:rPr>
              <a:t>جابجایی  مقدار متغیر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086168" cy="4191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57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</a:t>
            </a:r>
            <a:r>
              <a:rPr lang="fa-IR" dirty="0" smtClean="0">
                <a:cs typeface="2  Titr" pitchFamily="2" charset="-78"/>
              </a:rPr>
              <a:t>جابجایی  مقدار متغیر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27" y="1524000"/>
            <a:ext cx="6768373" cy="4114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1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</a:t>
            </a:r>
            <a:r>
              <a:rPr lang="fa-IR" dirty="0" smtClean="0">
                <a:cs typeface="2  Titr" pitchFamily="2" charset="-78"/>
              </a:rPr>
              <a:t>جابجایی  مقدار متغیر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939896" cy="3886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13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r" rtl="1"/>
            <a:r>
              <a:rPr lang="fa-IR" dirty="0" smtClean="0">
                <a:cs typeface="2  Titr" pitchFamily="2" charset="-78"/>
              </a:rPr>
              <a:t>مثال 1: </a:t>
            </a:r>
            <a:r>
              <a:rPr lang="fa-IR" dirty="0" smtClean="0">
                <a:cs typeface="2  Titr" pitchFamily="2" charset="-78"/>
              </a:rPr>
              <a:t>جابجایی  مقدار متغیر ها</a:t>
            </a:r>
            <a:endParaRPr lang="en-US" dirty="0">
              <a:cs typeface="2  Titr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54091"/>
            <a:ext cx="6248400" cy="43768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2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346</TotalTime>
  <Words>94</Words>
  <Application>Microsoft Office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Sample</vt:lpstr>
      <vt:lpstr>مثال 1: برنامه مجموع دو عدد</vt:lpstr>
      <vt:lpstr>مثال 1: برنامه مجموع دو عدد</vt:lpstr>
      <vt:lpstr>مثال 1: جمع نویسه ها</vt:lpstr>
      <vt:lpstr>مثال 1: جابجایی  مقدار متغیر ها</vt:lpstr>
      <vt:lpstr>مثال 1: جابجایی  مقدار متغیر ها</vt:lpstr>
      <vt:lpstr>مثال 1: جابجایی  مقدار متغیر ها</vt:lpstr>
      <vt:lpstr>مثال 1: جابجایی  مقدار متغیر ها</vt:lpstr>
      <vt:lpstr>مثال 1: جابجایی  مقدار متغیر ها</vt:lpstr>
      <vt:lpstr>مثال 1: جابجایی  مقدار متغیر ها</vt:lpstr>
      <vt:lpstr>مثال 1: جمع آرگومان ها</vt:lpstr>
      <vt:lpstr>با تشکر از توجه شما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Sima</dc:creator>
  <cp:lastModifiedBy>Sima</cp:lastModifiedBy>
  <cp:revision>46</cp:revision>
  <dcterms:created xsi:type="dcterms:W3CDTF">2015-01-06T02:34:03Z</dcterms:created>
  <dcterms:modified xsi:type="dcterms:W3CDTF">2015-01-22T18:11:05Z</dcterms:modified>
</cp:coreProperties>
</file>