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254C-F8ED-484A-BB6D-7C88FF33C713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4E59-AA60-470E-A2B8-C880B3878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99" y="0"/>
            <a:ext cx="48504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8866" y="2885700"/>
            <a:ext cx="337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مترجم: مهدی کاشانیان داور بین اللملی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0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37" y="0"/>
            <a:ext cx="48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87" y="360608"/>
            <a:ext cx="4257598" cy="6020873"/>
          </a:xfrm>
        </p:spPr>
      </p:pic>
    </p:spTree>
    <p:extLst>
      <p:ext uri="{BB962C8B-B14F-4D97-AF65-F5344CB8AC3E}">
        <p14:creationId xmlns:p14="http://schemas.microsoft.com/office/powerpoint/2010/main" val="14100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57" y="0"/>
            <a:ext cx="4852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3" y="0"/>
            <a:ext cx="4929660" cy="69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5" y="-263668"/>
            <a:ext cx="5176909" cy="7322734"/>
          </a:xfrm>
        </p:spPr>
      </p:pic>
    </p:spTree>
    <p:extLst>
      <p:ext uri="{BB962C8B-B14F-4D97-AF65-F5344CB8AC3E}">
        <p14:creationId xmlns:p14="http://schemas.microsoft.com/office/powerpoint/2010/main" val="41334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09" y="0"/>
            <a:ext cx="4851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-483621"/>
            <a:ext cx="5270232" cy="7456511"/>
          </a:xfrm>
        </p:spPr>
      </p:pic>
    </p:spTree>
    <p:extLst>
      <p:ext uri="{BB962C8B-B14F-4D97-AF65-F5344CB8AC3E}">
        <p14:creationId xmlns:p14="http://schemas.microsoft.com/office/powerpoint/2010/main" val="35465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KASHANIAN</dc:creator>
  <cp:lastModifiedBy>MEHDI KASHANIAN</cp:lastModifiedBy>
  <cp:revision>6</cp:revision>
  <dcterms:created xsi:type="dcterms:W3CDTF">2015-03-29T17:32:10Z</dcterms:created>
  <dcterms:modified xsi:type="dcterms:W3CDTF">2015-03-29T17:57:30Z</dcterms:modified>
</cp:coreProperties>
</file>