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77" r:id="rId2"/>
    <p:sldMasterId id="2147486206" r:id="rId3"/>
    <p:sldMasterId id="2147486218" r:id="rId4"/>
    <p:sldMasterId id="2147486231" r:id="rId5"/>
  </p:sldMasterIdLst>
  <p:notesMasterIdLst>
    <p:notesMasterId r:id="rId25"/>
  </p:notesMasterIdLst>
  <p:handoutMasterIdLst>
    <p:handoutMasterId r:id="rId26"/>
  </p:handoutMasterIdLst>
  <p:sldIdLst>
    <p:sldId id="256" r:id="rId6"/>
    <p:sldId id="401" r:id="rId7"/>
    <p:sldId id="402" r:id="rId8"/>
    <p:sldId id="390" r:id="rId9"/>
    <p:sldId id="393" r:id="rId10"/>
    <p:sldId id="394" r:id="rId11"/>
    <p:sldId id="395" r:id="rId12"/>
    <p:sldId id="396" r:id="rId13"/>
    <p:sldId id="404" r:id="rId14"/>
    <p:sldId id="408" r:id="rId15"/>
    <p:sldId id="407" r:id="rId16"/>
    <p:sldId id="406" r:id="rId17"/>
    <p:sldId id="409" r:id="rId18"/>
    <p:sldId id="403" r:id="rId19"/>
    <p:sldId id="405" r:id="rId20"/>
    <p:sldId id="397" r:id="rId21"/>
    <p:sldId id="398" r:id="rId22"/>
    <p:sldId id="399" r:id="rId23"/>
    <p:sldId id="400" r:id="rId24"/>
  </p:sldIdLst>
  <p:sldSz cx="9144000" cy="6858000" type="screen4x3"/>
  <p:notesSz cx="7099300" cy="10234613"/>
  <p:defaultTextStyle>
    <a:defPPr>
      <a:defRPr lang="fa-IR"/>
    </a:defPPr>
    <a:lvl1pPr algn="r" rtl="1" fontAlgn="base">
      <a:spcBef>
        <a:spcPct val="0"/>
      </a:spcBef>
      <a:spcAft>
        <a:spcPct val="0"/>
      </a:spcAft>
      <a:defRPr kern="1200">
        <a:solidFill>
          <a:schemeClr val="tx1"/>
        </a:solidFill>
        <a:latin typeface="Arial" pitchFamily="34" charset="0"/>
        <a:ea typeface="+mn-ea"/>
        <a:cs typeface="Arial" pitchFamily="34" charset="0"/>
      </a:defRPr>
    </a:lvl1pPr>
    <a:lvl2pPr marL="457200" algn="r" rtl="1" fontAlgn="base">
      <a:spcBef>
        <a:spcPct val="0"/>
      </a:spcBef>
      <a:spcAft>
        <a:spcPct val="0"/>
      </a:spcAft>
      <a:defRPr kern="1200">
        <a:solidFill>
          <a:schemeClr val="tx1"/>
        </a:solidFill>
        <a:latin typeface="Arial" pitchFamily="34" charset="0"/>
        <a:ea typeface="+mn-ea"/>
        <a:cs typeface="Arial" pitchFamily="34" charset="0"/>
      </a:defRPr>
    </a:lvl2pPr>
    <a:lvl3pPr marL="914400" algn="r" rtl="1" fontAlgn="base">
      <a:spcBef>
        <a:spcPct val="0"/>
      </a:spcBef>
      <a:spcAft>
        <a:spcPct val="0"/>
      </a:spcAft>
      <a:defRPr kern="1200">
        <a:solidFill>
          <a:schemeClr val="tx1"/>
        </a:solidFill>
        <a:latin typeface="Arial" pitchFamily="34" charset="0"/>
        <a:ea typeface="+mn-ea"/>
        <a:cs typeface="Arial" pitchFamily="34" charset="0"/>
      </a:defRPr>
    </a:lvl3pPr>
    <a:lvl4pPr marL="1371600" algn="r" rtl="1" fontAlgn="base">
      <a:spcBef>
        <a:spcPct val="0"/>
      </a:spcBef>
      <a:spcAft>
        <a:spcPct val="0"/>
      </a:spcAft>
      <a:defRPr kern="1200">
        <a:solidFill>
          <a:schemeClr val="tx1"/>
        </a:solidFill>
        <a:latin typeface="Arial" pitchFamily="34" charset="0"/>
        <a:ea typeface="+mn-ea"/>
        <a:cs typeface="Arial" pitchFamily="34" charset="0"/>
      </a:defRPr>
    </a:lvl4pPr>
    <a:lvl5pPr marL="1828800" algn="r" rtl="1" fontAlgn="base">
      <a:spcBef>
        <a:spcPct val="0"/>
      </a:spcBef>
      <a:spcAft>
        <a:spcPct val="0"/>
      </a:spcAft>
      <a:defRPr kern="1200">
        <a:solidFill>
          <a:schemeClr val="tx1"/>
        </a:solidFill>
        <a:latin typeface="Arial" pitchFamily="34" charset="0"/>
        <a:ea typeface="+mn-ea"/>
        <a:cs typeface="Arial" pitchFamily="34" charset="0"/>
      </a:defRPr>
    </a:lvl5pPr>
    <a:lvl6pPr marL="2286000" algn="r" defTabSz="914400" rtl="1" eaLnBrk="1" latinLnBrk="0" hangingPunct="1">
      <a:defRPr kern="1200">
        <a:solidFill>
          <a:schemeClr val="tx1"/>
        </a:solidFill>
        <a:latin typeface="Arial" pitchFamily="34" charset="0"/>
        <a:ea typeface="+mn-ea"/>
        <a:cs typeface="Arial" pitchFamily="34" charset="0"/>
      </a:defRPr>
    </a:lvl6pPr>
    <a:lvl7pPr marL="2743200" algn="r" defTabSz="914400" rtl="1" eaLnBrk="1" latinLnBrk="0" hangingPunct="1">
      <a:defRPr kern="1200">
        <a:solidFill>
          <a:schemeClr val="tx1"/>
        </a:solidFill>
        <a:latin typeface="Arial" pitchFamily="34" charset="0"/>
        <a:ea typeface="+mn-ea"/>
        <a:cs typeface="Arial" pitchFamily="34" charset="0"/>
      </a:defRPr>
    </a:lvl7pPr>
    <a:lvl8pPr marL="3200400" algn="r" defTabSz="914400" rtl="1" eaLnBrk="1" latinLnBrk="0" hangingPunct="1">
      <a:defRPr kern="1200">
        <a:solidFill>
          <a:schemeClr val="tx1"/>
        </a:solidFill>
        <a:latin typeface="Arial" pitchFamily="34" charset="0"/>
        <a:ea typeface="+mn-ea"/>
        <a:cs typeface="Arial" pitchFamily="34" charset="0"/>
      </a:defRPr>
    </a:lvl8pPr>
    <a:lvl9pPr marL="3657600" algn="r" defTabSz="914400" rtl="1" eaLnBrk="1" latinLnBrk="0" hangingPunct="1">
      <a:defRPr kern="1200">
        <a:solidFill>
          <a:schemeClr val="tx1"/>
        </a:solidFill>
        <a:latin typeface="Arial" pitchFamily="34"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avad" initials="J"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50B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65385" autoAdjust="0"/>
    <p:restoredTop sz="82425" autoAdjust="0"/>
  </p:normalViewPr>
  <p:slideViewPr>
    <p:cSldViewPr>
      <p:cViewPr>
        <p:scale>
          <a:sx n="60" d="100"/>
          <a:sy n="60" d="100"/>
        </p:scale>
        <p:origin x="-1266" y="-102"/>
      </p:cViewPr>
      <p:guideLst>
        <p:guide orient="horz" pos="2160"/>
        <p:guide pos="2880"/>
      </p:guideLst>
    </p:cSldViewPr>
  </p:slideViewPr>
  <p:outlineViewPr>
    <p:cViewPr>
      <p:scale>
        <a:sx n="33" d="100"/>
        <a:sy n="33" d="100"/>
      </p:scale>
      <p:origin x="102" y="433920"/>
    </p:cViewPr>
  </p:outlineViewPr>
  <p:notesTextViewPr>
    <p:cViewPr>
      <p:scale>
        <a:sx n="100" d="100"/>
        <a:sy n="100" d="100"/>
      </p:scale>
      <p:origin x="0" y="0"/>
    </p:cViewPr>
  </p:notesTextViewPr>
  <p:sorterViewPr>
    <p:cViewPr>
      <p:scale>
        <a:sx n="70" d="100"/>
        <a:sy n="70" d="100"/>
      </p:scale>
      <p:origin x="0" y="552"/>
    </p:cViewPr>
  </p:sorterViewPr>
  <p:notesViewPr>
    <p:cSldViewPr>
      <p:cViewPr varScale="1">
        <p:scale>
          <a:sx n="50" d="100"/>
          <a:sy n="50" d="100"/>
        </p:scale>
        <p:origin x="-1956"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9048" tIns="49524" rIns="99048" bIns="49524" rtlCol="0"/>
          <a:lstStyle>
            <a:lvl1pPr algn="l">
              <a:defRPr sz="1300">
                <a:latin typeface="Arial" charset="0"/>
                <a:cs typeface="Arial" charset="0"/>
              </a:defRPr>
            </a:lvl1pPr>
          </a:lstStyle>
          <a:p>
            <a:pPr>
              <a:defRPr/>
            </a:pPr>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9048" tIns="49524" rIns="99048" bIns="49524" rtlCol="0"/>
          <a:lstStyle>
            <a:lvl1pPr algn="r">
              <a:defRPr sz="1300">
                <a:latin typeface="Arial" charset="0"/>
                <a:cs typeface="Arial" charset="0"/>
              </a:defRPr>
            </a:lvl1pPr>
          </a:lstStyle>
          <a:p>
            <a:pPr>
              <a:defRPr/>
            </a:pPr>
            <a:fld id="{425421E0-8DDD-4CA4-95D1-9232885527EC}" type="datetimeFigureOut">
              <a:rPr lang="en-US"/>
              <a:pPr>
                <a:defRPr/>
              </a:pPr>
              <a:t>2/27/2015</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9048" tIns="49524" rIns="99048" bIns="49524" rtlCol="0" anchor="b"/>
          <a:lstStyle>
            <a:lvl1pPr algn="l">
              <a:defRPr sz="1300">
                <a:latin typeface="Arial" charset="0"/>
                <a:cs typeface="Arial" charset="0"/>
              </a:defRPr>
            </a:lvl1pPr>
          </a:lstStyle>
          <a:p>
            <a:pPr>
              <a:defRPr/>
            </a:pPr>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9048" tIns="49524" rIns="99048" bIns="49524" rtlCol="0" anchor="b"/>
          <a:lstStyle>
            <a:lvl1pPr algn="r">
              <a:defRPr sz="1300">
                <a:latin typeface="Arial" charset="0"/>
                <a:cs typeface="Arial" charset="0"/>
              </a:defRPr>
            </a:lvl1pPr>
          </a:lstStyle>
          <a:p>
            <a:pPr>
              <a:defRPr/>
            </a:pPr>
            <a:fld id="{0003CACD-27C3-4B05-8FA0-F86929879A82}" type="slidenum">
              <a:rPr lang="en-US"/>
              <a:pPr>
                <a:defRPr/>
              </a:pPr>
              <a:t>‹#›</a:t>
            </a:fld>
            <a:endParaRPr lang="en-US"/>
          </a:p>
        </p:txBody>
      </p:sp>
    </p:spTree>
    <p:extLst>
      <p:ext uri="{BB962C8B-B14F-4D97-AF65-F5344CB8AC3E}">
        <p14:creationId xmlns:p14="http://schemas.microsoft.com/office/powerpoint/2010/main" val="896845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022725" y="0"/>
            <a:ext cx="3076575" cy="511175"/>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3076575" cy="511175"/>
          </a:xfrm>
          <a:prstGeom prst="rect">
            <a:avLst/>
          </a:prstGeom>
        </p:spPr>
        <p:txBody>
          <a:bodyPr vert="horz" lIns="91440" tIns="45720" rIns="91440" bIns="45720" rtlCol="1"/>
          <a:lstStyle>
            <a:lvl1pPr algn="l">
              <a:defRPr sz="1200"/>
            </a:lvl1pPr>
          </a:lstStyle>
          <a:p>
            <a:fld id="{F291C3D8-D2E8-4877-A404-A586C4F52006}" type="datetimeFigureOut">
              <a:rPr lang="fa-IR" smtClean="0"/>
              <a:t>1436/05/09</a:t>
            </a:fld>
            <a:endParaRPr lang="fa-IR"/>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709613" y="4860925"/>
            <a:ext cx="5680075" cy="4605338"/>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4022725" y="9721850"/>
            <a:ext cx="3076575" cy="511175"/>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9721850"/>
            <a:ext cx="3076575" cy="511175"/>
          </a:xfrm>
          <a:prstGeom prst="rect">
            <a:avLst/>
          </a:prstGeom>
        </p:spPr>
        <p:txBody>
          <a:bodyPr vert="horz" lIns="91440" tIns="45720" rIns="91440" bIns="45720" rtlCol="1" anchor="b"/>
          <a:lstStyle>
            <a:lvl1pPr algn="l">
              <a:defRPr sz="1200"/>
            </a:lvl1pPr>
          </a:lstStyle>
          <a:p>
            <a:fld id="{36625495-2DCC-4942-B393-E5B218DC240F}" type="slidenum">
              <a:rPr lang="fa-IR" smtClean="0"/>
              <a:t>‹#›</a:t>
            </a:fld>
            <a:endParaRPr lang="fa-IR"/>
          </a:p>
        </p:txBody>
      </p:sp>
    </p:spTree>
    <p:extLst>
      <p:ext uri="{BB962C8B-B14F-4D97-AF65-F5344CB8AC3E}">
        <p14:creationId xmlns:p14="http://schemas.microsoft.com/office/powerpoint/2010/main" val="52864358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sz="1000" dirty="0"/>
          </a:p>
        </p:txBody>
      </p:sp>
      <p:sp>
        <p:nvSpPr>
          <p:cNvPr id="4" name="Slide Number Placeholder 3"/>
          <p:cNvSpPr>
            <a:spLocks noGrp="1"/>
          </p:cNvSpPr>
          <p:nvPr>
            <p:ph type="sldNum" sz="quarter" idx="10"/>
          </p:nvPr>
        </p:nvSpPr>
        <p:spPr/>
        <p:txBody>
          <a:bodyPr/>
          <a:lstStyle/>
          <a:p>
            <a:fld id="{36625495-2DCC-4942-B393-E5B218DC240F}" type="slidenum">
              <a:rPr lang="fa-IR" smtClean="0"/>
              <a:t>1</a:t>
            </a:fld>
            <a:endParaRPr lang="fa-IR"/>
          </a:p>
        </p:txBody>
      </p:sp>
    </p:spTree>
    <p:extLst>
      <p:ext uri="{BB962C8B-B14F-4D97-AF65-F5344CB8AC3E}">
        <p14:creationId xmlns:p14="http://schemas.microsoft.com/office/powerpoint/2010/main" val="42463817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متن این اسلاید نقل قول مستقیم از مارکس و انگلس در مانیفست حزب</a:t>
            </a:r>
            <a:r>
              <a:rPr lang="fa-IR" baseline="0" dirty="0" smtClean="0"/>
              <a:t> کمونیست </a:t>
            </a:r>
            <a:r>
              <a:rPr lang="fa-IR" dirty="0" smtClean="0"/>
              <a:t>است.</a:t>
            </a:r>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16</a:t>
            </a:fld>
            <a:endParaRPr lang="fa-IR"/>
          </a:p>
        </p:txBody>
      </p:sp>
    </p:spTree>
    <p:extLst>
      <p:ext uri="{BB962C8B-B14F-4D97-AF65-F5344CB8AC3E}">
        <p14:creationId xmlns:p14="http://schemas.microsoft.com/office/powerpoint/2010/main" val="14394977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sz="2400" dirty="0" smtClean="0"/>
              <a:t>وی آنگاه می پرسد پس بورژوازی با چه وسیله ای بر بحران ها غالب می آید؟ و پاسخ می دهد:</a:t>
            </a:r>
          </a:p>
          <a:p>
            <a:pPr lvl="1"/>
            <a:r>
              <a:rPr lang="fa-IR" sz="2400" dirty="0" smtClean="0"/>
              <a:t>از سویی به وسیله نابودی جبری مقداری از نیروهای مولده و از سوی دیگر به وسیله تصرف بازارهای جدید و بهره کشی شدید تر از بازارهای قدیم. ص 31</a:t>
            </a:r>
          </a:p>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متن این اسلاید نقل قول مستقیم از مارکس و انگلس در مانیفست حزب</a:t>
            </a:r>
            <a:r>
              <a:rPr lang="fa-IR" baseline="0" dirty="0" smtClean="0"/>
              <a:t> کمونیست </a:t>
            </a:r>
            <a:r>
              <a:rPr lang="fa-IR" dirty="0" smtClean="0"/>
              <a:t>است.</a:t>
            </a:r>
          </a:p>
          <a:p>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17</a:t>
            </a:fld>
            <a:endParaRPr lang="fa-IR"/>
          </a:p>
        </p:txBody>
      </p:sp>
    </p:spTree>
    <p:extLst>
      <p:ext uri="{BB962C8B-B14F-4D97-AF65-F5344CB8AC3E}">
        <p14:creationId xmlns:p14="http://schemas.microsoft.com/office/powerpoint/2010/main" val="10952814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متن این اسلاید نقل قول مستقیم از مارکس و انگلس در مانیفست حزب</a:t>
            </a:r>
            <a:r>
              <a:rPr lang="fa-IR" baseline="0" dirty="0" smtClean="0"/>
              <a:t> کمونیست </a:t>
            </a:r>
            <a:r>
              <a:rPr lang="fa-IR" dirty="0" smtClean="0"/>
              <a:t>است.</a:t>
            </a:r>
          </a:p>
          <a:p>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18</a:t>
            </a:fld>
            <a:endParaRPr lang="fa-IR"/>
          </a:p>
        </p:txBody>
      </p:sp>
    </p:spTree>
    <p:extLst>
      <p:ext uri="{BB962C8B-B14F-4D97-AF65-F5344CB8AC3E}">
        <p14:creationId xmlns:p14="http://schemas.microsoft.com/office/powerpoint/2010/main" val="26961232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dirty="0" smtClean="0"/>
              <a:t>متن این اسلاید نقل قول مستقیم از مارکس و انگلس در مانیفست حزب</a:t>
            </a:r>
            <a:r>
              <a:rPr lang="fa-IR" baseline="0" dirty="0" smtClean="0"/>
              <a:t> کمونیست </a:t>
            </a:r>
            <a:r>
              <a:rPr lang="fa-IR" dirty="0" smtClean="0"/>
              <a:t>است.</a:t>
            </a:r>
          </a:p>
          <a:p>
            <a:pPr marL="0" marR="0" indent="0" algn="r" defTabSz="914400" rtl="1" eaLnBrk="1" fontAlgn="auto" latinLnBrk="0" hangingPunct="1">
              <a:lnSpc>
                <a:spcPct val="100000"/>
              </a:lnSpc>
              <a:spcBef>
                <a:spcPts val="0"/>
              </a:spcBef>
              <a:spcAft>
                <a:spcPts val="0"/>
              </a:spcAft>
              <a:buClrTx/>
              <a:buSzTx/>
              <a:buFontTx/>
              <a:buNone/>
              <a:tabLst/>
              <a:defRPr/>
            </a:pPr>
            <a:endParaRPr lang="fa-IR" dirty="0" smtClean="0"/>
          </a:p>
          <a:p>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19</a:t>
            </a:fld>
            <a:endParaRPr lang="fa-IR"/>
          </a:p>
        </p:txBody>
      </p:sp>
    </p:spTree>
    <p:extLst>
      <p:ext uri="{BB962C8B-B14F-4D97-AF65-F5344CB8AC3E}">
        <p14:creationId xmlns:p14="http://schemas.microsoft.com/office/powerpoint/2010/main" val="1167788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برای مروری</a:t>
            </a:r>
            <a:r>
              <a:rPr lang="fa-IR" baseline="0" dirty="0" smtClean="0"/>
              <a:t> اجمالی بر اندیشه مارکس بنگرید:</a:t>
            </a:r>
          </a:p>
          <a:p>
            <a:r>
              <a:rPr lang="ar-SA" sz="1200" kern="1200" dirty="0" smtClean="0">
                <a:solidFill>
                  <a:schemeClr val="tx1"/>
                </a:solidFill>
                <a:effectLst/>
                <a:latin typeface="+mn-lt"/>
                <a:ea typeface="+mn-ea"/>
                <a:cs typeface="+mn-cs"/>
              </a:rPr>
              <a:t>ریتزر، جورج. </a:t>
            </a:r>
            <a:r>
              <a:rPr lang="ar-SA" sz="1200" i="1" kern="1200" dirty="0" smtClean="0">
                <a:solidFill>
                  <a:schemeClr val="tx1"/>
                </a:solidFill>
                <a:effectLst/>
                <a:latin typeface="+mn-lt"/>
                <a:ea typeface="+mn-ea"/>
                <a:cs typeface="+mn-cs"/>
              </a:rPr>
              <a:t>نظریه جامعه شناسی</a:t>
            </a:r>
            <a:r>
              <a:rPr lang="ar-SA" sz="1200" kern="1200" dirty="0" smtClean="0">
                <a:solidFill>
                  <a:schemeClr val="tx1"/>
                </a:solidFill>
                <a:effectLst/>
                <a:latin typeface="+mn-lt"/>
                <a:ea typeface="+mn-ea"/>
                <a:cs typeface="+mn-cs"/>
              </a:rPr>
              <a:t>، ترجمه هوشنگ نایبی، تهران: نشر نی، 1393</a:t>
            </a:r>
            <a:r>
              <a:rPr lang="fa-IR" sz="1200" kern="1200" dirty="0" smtClean="0">
                <a:solidFill>
                  <a:schemeClr val="tx1"/>
                </a:solidFill>
                <a:effectLst/>
                <a:latin typeface="+mn-lt"/>
                <a:ea typeface="+mn-ea"/>
                <a:cs typeface="+mn-cs"/>
              </a:rPr>
              <a:t>،</a:t>
            </a:r>
            <a:r>
              <a:rPr lang="ar-SA" sz="1200" kern="1200" dirty="0" smtClean="0">
                <a:solidFill>
                  <a:schemeClr val="tx1"/>
                </a:solidFill>
                <a:effectLst/>
                <a:latin typeface="+mn-lt"/>
                <a:ea typeface="+mn-ea"/>
                <a:cs typeface="+mn-cs"/>
              </a:rPr>
              <a:t> صص 114-69</a:t>
            </a:r>
            <a:r>
              <a:rPr lang="fa-IR" sz="1200" kern="1200" dirty="0" smtClean="0">
                <a:solidFill>
                  <a:schemeClr val="tx1"/>
                </a:solidFill>
                <a:effectLst/>
                <a:latin typeface="+mn-lt"/>
                <a:ea typeface="+mn-ea"/>
                <a:cs typeface="+mn-cs"/>
              </a:rPr>
              <a:t>.</a:t>
            </a:r>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3</a:t>
            </a:fld>
            <a:endParaRPr lang="fa-IR"/>
          </a:p>
        </p:txBody>
      </p:sp>
    </p:spTree>
    <p:extLst>
      <p:ext uri="{BB962C8B-B14F-4D97-AF65-F5344CB8AC3E}">
        <p14:creationId xmlns:p14="http://schemas.microsoft.com/office/powerpoint/2010/main" val="42331613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085" indent="0" eaLnBrk="1" fontAlgn="auto" hangingPunct="1">
              <a:spcAft>
                <a:spcPts val="0"/>
              </a:spcAft>
              <a:buFontTx/>
              <a:buNone/>
              <a:defRPr/>
            </a:pPr>
            <a:r>
              <a:rPr lang="fa-IR" sz="3100" dirty="0" smtClean="0"/>
              <a:t>شيوه توليد را نيروهاي توليد و روابط توليدي مشخص مي کنند. </a:t>
            </a:r>
            <a:r>
              <a:rPr lang="fa-IR" sz="2800" dirty="0" smtClean="0"/>
              <a:t>برای انجام توليد تقسيم کار بین نیروهای تولیدی لازم است. تقسيم کار باعث ايجاد روابط تولیدی بين نیروهای تولیدی مي شود. (رابطه هايي از قبيل رابطه کارگر و کارفرما و رابطه مالکیت)</a:t>
            </a:r>
          </a:p>
          <a:p>
            <a:pPr marL="0" marR="0" indent="0" algn="r" defTabSz="914400" rtl="1" eaLnBrk="1" fontAlgn="auto" latinLnBrk="0" hangingPunct="1">
              <a:lnSpc>
                <a:spcPct val="100000"/>
              </a:lnSpc>
              <a:spcBef>
                <a:spcPts val="0"/>
              </a:spcBef>
              <a:spcAft>
                <a:spcPts val="0"/>
              </a:spcAft>
              <a:buClrTx/>
              <a:buSzTx/>
              <a:buFontTx/>
              <a:buNone/>
              <a:tabLst/>
              <a:defRPr/>
            </a:pPr>
            <a:r>
              <a:rPr lang="fa-IR" sz="1200" dirty="0" smtClean="0"/>
              <a:t>-----------------------</a:t>
            </a:r>
          </a:p>
          <a:p>
            <a:pPr marL="0" marR="0" indent="0" algn="r" defTabSz="914400" rtl="1" eaLnBrk="1" fontAlgn="auto" latinLnBrk="0" hangingPunct="1">
              <a:lnSpc>
                <a:spcPct val="100000"/>
              </a:lnSpc>
              <a:spcBef>
                <a:spcPts val="0"/>
              </a:spcBef>
              <a:spcAft>
                <a:spcPts val="0"/>
              </a:spcAft>
              <a:buClrTx/>
              <a:buSzTx/>
              <a:buFontTx/>
              <a:buNone/>
              <a:tabLst/>
              <a:defRPr/>
            </a:pPr>
            <a:r>
              <a:rPr lang="fa-IR" sz="1200" dirty="0" smtClean="0"/>
              <a:t>مارکس بر همین اساس نابودی فئودالیسم را توضیح می دهد. وی همچنین پیش بینی می کند پرولتاریا (به عنوان مهم ترین نیروی مولد جامعه سرمایه</a:t>
            </a:r>
            <a:r>
              <a:rPr lang="fa-IR" sz="1200" baseline="0" dirty="0" smtClean="0"/>
              <a:t> داری</a:t>
            </a:r>
            <a:r>
              <a:rPr lang="fa-IR" sz="1200" dirty="0" smtClean="0"/>
              <a:t>)، روابط تولیدی سرمایه داری (به ویژه مالکیت خصوصی) را در هم خواهد شکست و جامعه به شیوه تولید سوسیالیستی روی خواهد آورد. </a:t>
            </a:r>
            <a:endParaRPr lang="en-US" sz="1200" dirty="0" smtClean="0"/>
          </a:p>
          <a:p>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4</a:t>
            </a:fld>
            <a:endParaRPr lang="fa-IR"/>
          </a:p>
        </p:txBody>
      </p:sp>
    </p:spTree>
    <p:extLst>
      <p:ext uri="{BB962C8B-B14F-4D97-AF65-F5344CB8AC3E}">
        <p14:creationId xmlns:p14="http://schemas.microsoft.com/office/powerpoint/2010/main" val="40570946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5</a:t>
            </a:fld>
            <a:endParaRPr lang="fa-IR"/>
          </a:p>
        </p:txBody>
      </p:sp>
    </p:spTree>
    <p:extLst>
      <p:ext uri="{BB962C8B-B14F-4D97-AF65-F5344CB8AC3E}">
        <p14:creationId xmlns:p14="http://schemas.microsoft.com/office/powerpoint/2010/main" val="2319682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fa-IR" sz="1600" dirty="0" smtClean="0"/>
              <a:t>مارکس می گوید: </a:t>
            </a:r>
            <a:r>
              <a:rPr lang="fa-IR" sz="1200" dirty="0" smtClean="0"/>
              <a:t>این کارگران که مجبورند خود را روزانه بفروشند کالایی هستند نظیر هر شیء دیگر مورد داد و ستد و بالنتیجه به همان اندازه دستخوش کلیه چم و خم های رقابت و نوسانات بازار. ص 31</a:t>
            </a:r>
          </a:p>
          <a:p>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6</a:t>
            </a:fld>
            <a:endParaRPr lang="fa-IR"/>
          </a:p>
        </p:txBody>
      </p:sp>
    </p:spTree>
    <p:extLst>
      <p:ext uri="{BB962C8B-B14F-4D97-AF65-F5344CB8AC3E}">
        <p14:creationId xmlns:p14="http://schemas.microsoft.com/office/powerpoint/2010/main" val="24739019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در دوران قدیم</a:t>
            </a:r>
            <a:r>
              <a:rPr lang="fa-IR" baseline="0" dirty="0" smtClean="0"/>
              <a:t> بهره کشی مبتنی بر نظام قدرت و زور بود اما در دوره سرمایه داری بهره کشی بدون به کارگیری زور بلکه از طریق روابط تولید سرمایه داری انجام می گیرد. کارگر ناچار است برای تداوم حیات خود به روابط تولیدی سرمایه داری تن بدهد. بنابراین سرمایه داری نیز مانند دیگر شیوه های تولید در خدمت طبقه ای خاص است. </a:t>
            </a:r>
            <a:endParaRPr lang="fa-IR" dirty="0" smtClean="0"/>
          </a:p>
          <a:p>
            <a:r>
              <a:rPr lang="fa-IR" dirty="0" smtClean="0"/>
              <a:t>-----------------</a:t>
            </a:r>
          </a:p>
          <a:p>
            <a:r>
              <a:rPr lang="fa-IR" dirty="0" smtClean="0"/>
              <a:t>مارکس در دو فصل پاياني جلد اول کتاب سرمايه به تفصيل درباره چگونگي سلب مالکیت، ایجاد طبقه بورژوا و گذار به سرمايه داري سخن گفته است.</a:t>
            </a:r>
          </a:p>
          <a:p>
            <a:r>
              <a:rPr lang="fa-IR" dirty="0" smtClean="0"/>
              <a:t>ديگر متفکران چپگرا نيز که هر يک به صورتي از وي تاثير پذيرفته اند در اين باره مطالعاتي را انجام داده اند که از اين ميان مي توان به آراي موريس داب اشاره کرد. </a:t>
            </a:r>
            <a:endParaRPr lang="en-US" dirty="0" smtClean="0"/>
          </a:p>
          <a:p>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7</a:t>
            </a:fld>
            <a:endParaRPr lang="fa-IR"/>
          </a:p>
        </p:txBody>
      </p:sp>
    </p:spTree>
    <p:extLst>
      <p:ext uri="{BB962C8B-B14F-4D97-AF65-F5344CB8AC3E}">
        <p14:creationId xmlns:p14="http://schemas.microsoft.com/office/powerpoint/2010/main" val="12126205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مارکس</a:t>
            </a:r>
            <a:r>
              <a:rPr lang="fa-IR" baseline="0" dirty="0" smtClean="0"/>
              <a:t> این برداشت از آزادی را مانند برداشت مشابهی که از برابری وجود دارد زاییده بورژوازی می داند. به عقیده او در نظام سرمایه داری نه برابری وجود دارد (چون پرولتاریا و بورژوازی برابر نیستند) و نه آزادی (چون کارگران ناچارند برای ادامه حیات به هر کاری تن بدهند).</a:t>
            </a:r>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8</a:t>
            </a:fld>
            <a:endParaRPr lang="fa-IR"/>
          </a:p>
        </p:txBody>
      </p:sp>
    </p:spTree>
    <p:extLst>
      <p:ext uri="{BB962C8B-B14F-4D97-AF65-F5344CB8AC3E}">
        <p14:creationId xmlns:p14="http://schemas.microsoft.com/office/powerpoint/2010/main" val="25826345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برای توضیح بیشتر بنگرید: ریتزر، 1393، فصل دوم</a:t>
            </a:r>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9</a:t>
            </a:fld>
            <a:endParaRPr lang="fa-IR"/>
          </a:p>
        </p:txBody>
      </p:sp>
    </p:spTree>
    <p:extLst>
      <p:ext uri="{BB962C8B-B14F-4D97-AF65-F5344CB8AC3E}">
        <p14:creationId xmlns:p14="http://schemas.microsoft.com/office/powerpoint/2010/main" val="536949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برای مثال این</a:t>
            </a:r>
            <a:r>
              <a:rPr lang="fa-IR" baseline="0" dirty="0" smtClean="0"/>
              <a:t> تصور وجود دارد که نرخ های بهره تابع نیروهای طبیعی اقتصاد هستند. در حالی که مارکس معتقد است تعیین نرخ بهره تابع تصمیمات سیاسی است که در جهت منافع گروه های خاص گرفته می شود. </a:t>
            </a:r>
            <a:endParaRPr lang="fa-IR" dirty="0"/>
          </a:p>
        </p:txBody>
      </p:sp>
      <p:sp>
        <p:nvSpPr>
          <p:cNvPr id="4" name="Slide Number Placeholder 3"/>
          <p:cNvSpPr>
            <a:spLocks noGrp="1"/>
          </p:cNvSpPr>
          <p:nvPr>
            <p:ph type="sldNum" sz="quarter" idx="10"/>
          </p:nvPr>
        </p:nvSpPr>
        <p:spPr/>
        <p:txBody>
          <a:bodyPr/>
          <a:lstStyle/>
          <a:p>
            <a:fld id="{36625495-2DCC-4942-B393-E5B218DC240F}" type="slidenum">
              <a:rPr lang="fa-IR" smtClean="0"/>
              <a:t>10</a:t>
            </a:fld>
            <a:endParaRPr lang="fa-IR"/>
          </a:p>
        </p:txBody>
      </p:sp>
    </p:spTree>
    <p:extLst>
      <p:ext uri="{BB962C8B-B14F-4D97-AF65-F5344CB8AC3E}">
        <p14:creationId xmlns:p14="http://schemas.microsoft.com/office/powerpoint/2010/main" val="939772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FBFE721A-AAFF-474B-9BD2-FAB686493B47}"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91FE0896-E2C9-4053-82E7-90F537B0212C}" type="slidenum">
              <a:rPr lang="fa-IR"/>
              <a:pPr>
                <a:defRPr/>
              </a:pPr>
              <a:t>‹#›</a:t>
            </a:fld>
            <a:endParaRPr lang="fa-IR"/>
          </a:p>
        </p:txBody>
      </p:sp>
    </p:spTree>
    <p:extLst>
      <p:ext uri="{BB962C8B-B14F-4D97-AF65-F5344CB8AC3E}">
        <p14:creationId xmlns:p14="http://schemas.microsoft.com/office/powerpoint/2010/main" val="3129025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46BE8F0-27B7-4DA9-A1EA-024D71D9E6C7}"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75475E3-9CDB-4F5C-B3A1-E9955C2D6237}" type="slidenum">
              <a:rPr lang="fa-IR"/>
              <a:pPr>
                <a:defRPr/>
              </a:pPr>
              <a:t>‹#›</a:t>
            </a:fld>
            <a:endParaRPr lang="fa-IR"/>
          </a:p>
        </p:txBody>
      </p:sp>
    </p:spTree>
    <p:extLst>
      <p:ext uri="{BB962C8B-B14F-4D97-AF65-F5344CB8AC3E}">
        <p14:creationId xmlns:p14="http://schemas.microsoft.com/office/powerpoint/2010/main" val="2355401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B81A063-9AFD-4469-8BEC-DA63F382B00B}"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2D978F2-BED6-4C9A-9CC8-D5AD97D9A065}" type="slidenum">
              <a:rPr lang="fa-IR"/>
              <a:pPr>
                <a:defRPr/>
              </a:pPr>
              <a:t>‹#›</a:t>
            </a:fld>
            <a:endParaRPr lang="fa-IR"/>
          </a:p>
        </p:txBody>
      </p:sp>
    </p:spTree>
    <p:extLst>
      <p:ext uri="{BB962C8B-B14F-4D97-AF65-F5344CB8AC3E}">
        <p14:creationId xmlns:p14="http://schemas.microsoft.com/office/powerpoint/2010/main" val="33630244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F23F2D1-900D-420D-B49F-6780DB57D7CD}"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6192B3C-DC9E-455F-86E3-242A22AA60F7}" type="slidenum">
              <a:rPr lang="fa-IR"/>
              <a:pPr>
                <a:defRPr/>
              </a:pPr>
              <a:t>‹#›</a:t>
            </a:fld>
            <a:endParaRPr lang="fa-IR"/>
          </a:p>
        </p:txBody>
      </p:sp>
    </p:spTree>
    <p:extLst>
      <p:ext uri="{BB962C8B-B14F-4D97-AF65-F5344CB8AC3E}">
        <p14:creationId xmlns:p14="http://schemas.microsoft.com/office/powerpoint/2010/main" val="13958451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13BF4C9-3D58-4C9C-BC9B-892E9C09B416}"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C981B62C-4BF0-4C16-8A2B-3832D0FBA529}" type="slidenum">
              <a:rPr lang="fa-IR"/>
              <a:pPr>
                <a:defRPr/>
              </a:pPr>
              <a:t>‹#›</a:t>
            </a:fld>
            <a:endParaRPr lang="fa-IR"/>
          </a:p>
        </p:txBody>
      </p:sp>
    </p:spTree>
    <p:extLst>
      <p:ext uri="{BB962C8B-B14F-4D97-AF65-F5344CB8AC3E}">
        <p14:creationId xmlns:p14="http://schemas.microsoft.com/office/powerpoint/2010/main" val="10454484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CD7C381-9AB4-46B9-8287-5932BCAC6739}"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7AA78174-EA3F-423E-BE0D-0CF1FDEF9ED0}" type="slidenum">
              <a:rPr lang="fa-IR"/>
              <a:pPr>
                <a:defRPr/>
              </a:pPr>
              <a:t>‹#›</a:t>
            </a:fld>
            <a:endParaRPr lang="fa-IR"/>
          </a:p>
        </p:txBody>
      </p:sp>
    </p:spTree>
    <p:extLst>
      <p:ext uri="{BB962C8B-B14F-4D97-AF65-F5344CB8AC3E}">
        <p14:creationId xmlns:p14="http://schemas.microsoft.com/office/powerpoint/2010/main" val="36675578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AE861D1B-D9E3-478F-BE8D-5F9CFB733EC8}"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C1BDD4B-4D51-4E56-B022-6C8C545141E0}" type="slidenum">
              <a:rPr lang="fa-IR"/>
              <a:pPr>
                <a:defRPr/>
              </a:pPr>
              <a:t>‹#›</a:t>
            </a:fld>
            <a:endParaRPr lang="fa-IR"/>
          </a:p>
        </p:txBody>
      </p:sp>
    </p:spTree>
    <p:extLst>
      <p:ext uri="{BB962C8B-B14F-4D97-AF65-F5344CB8AC3E}">
        <p14:creationId xmlns:p14="http://schemas.microsoft.com/office/powerpoint/2010/main" val="35802882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E995F640-5E37-4AB4-95F3-3959845ED36F}" type="datetimeFigureOut">
              <a:rPr lang="fa-IR"/>
              <a:pPr>
                <a:defRPr/>
              </a:pPr>
              <a:t>1436/05/09</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A20D0B96-A1BB-404C-9520-BD2F3884AE00}" type="slidenum">
              <a:rPr lang="fa-IR"/>
              <a:pPr>
                <a:defRPr/>
              </a:pPr>
              <a:t>‹#›</a:t>
            </a:fld>
            <a:endParaRPr lang="fa-IR"/>
          </a:p>
        </p:txBody>
      </p:sp>
    </p:spTree>
    <p:extLst>
      <p:ext uri="{BB962C8B-B14F-4D97-AF65-F5344CB8AC3E}">
        <p14:creationId xmlns:p14="http://schemas.microsoft.com/office/powerpoint/2010/main" val="14037432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A5466836-9384-41D0-BF22-CD0524104B4F}" type="datetimeFigureOut">
              <a:rPr lang="fa-IR"/>
              <a:pPr>
                <a:defRPr/>
              </a:pPr>
              <a:t>1436/05/09</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81100E57-2B37-4BE1-B7B1-5BBB7571D65C}" type="slidenum">
              <a:rPr lang="fa-IR"/>
              <a:pPr>
                <a:defRPr/>
              </a:pPr>
              <a:t>‹#›</a:t>
            </a:fld>
            <a:endParaRPr lang="fa-IR"/>
          </a:p>
        </p:txBody>
      </p:sp>
    </p:spTree>
    <p:extLst>
      <p:ext uri="{BB962C8B-B14F-4D97-AF65-F5344CB8AC3E}">
        <p14:creationId xmlns:p14="http://schemas.microsoft.com/office/powerpoint/2010/main" val="30216842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CB36526-C4FF-416F-9259-FF4CAF9DA13D}" type="datetimeFigureOut">
              <a:rPr lang="fa-IR"/>
              <a:pPr>
                <a:defRPr/>
              </a:pPr>
              <a:t>1436/05/09</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1687FFDC-6CAF-4062-B556-57A14E785E43}" type="slidenum">
              <a:rPr lang="fa-IR"/>
              <a:pPr>
                <a:defRPr/>
              </a:pPr>
              <a:t>‹#›</a:t>
            </a:fld>
            <a:endParaRPr lang="fa-IR"/>
          </a:p>
        </p:txBody>
      </p:sp>
    </p:spTree>
    <p:extLst>
      <p:ext uri="{BB962C8B-B14F-4D97-AF65-F5344CB8AC3E}">
        <p14:creationId xmlns:p14="http://schemas.microsoft.com/office/powerpoint/2010/main" val="31735006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893640-5DB1-4342-AFA7-500C23D571F5}"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3E8B677A-E08B-42F0-A23E-2608C7822E00}" type="slidenum">
              <a:rPr lang="fa-IR"/>
              <a:pPr>
                <a:defRPr/>
              </a:pPr>
              <a:t>‹#›</a:t>
            </a:fld>
            <a:endParaRPr lang="fa-IR"/>
          </a:p>
        </p:txBody>
      </p:sp>
    </p:spTree>
    <p:extLst>
      <p:ext uri="{BB962C8B-B14F-4D97-AF65-F5344CB8AC3E}">
        <p14:creationId xmlns:p14="http://schemas.microsoft.com/office/powerpoint/2010/main" val="2400586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BB8AE7A1-FD78-4FAB-BCAF-43526CA4E47D}"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32C015CB-F53F-4762-9D4C-11AFC23889E2}" type="slidenum">
              <a:rPr lang="fa-IR"/>
              <a:pPr>
                <a:defRPr/>
              </a:pPr>
              <a:t>‹#›</a:t>
            </a:fld>
            <a:endParaRPr lang="fa-IR"/>
          </a:p>
        </p:txBody>
      </p:sp>
    </p:spTree>
    <p:extLst>
      <p:ext uri="{BB962C8B-B14F-4D97-AF65-F5344CB8AC3E}">
        <p14:creationId xmlns:p14="http://schemas.microsoft.com/office/powerpoint/2010/main" val="308941930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D2F2D2B-0287-447F-B467-DF180AD8CF63}"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93AF576-6565-4F19-9546-EC3B813C0C6E}" type="slidenum">
              <a:rPr lang="fa-IR"/>
              <a:pPr>
                <a:defRPr/>
              </a:pPr>
              <a:t>‹#›</a:t>
            </a:fld>
            <a:endParaRPr lang="fa-IR"/>
          </a:p>
        </p:txBody>
      </p:sp>
    </p:spTree>
    <p:extLst>
      <p:ext uri="{BB962C8B-B14F-4D97-AF65-F5344CB8AC3E}">
        <p14:creationId xmlns:p14="http://schemas.microsoft.com/office/powerpoint/2010/main" val="3661047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006E3602-7D18-4673-8EBC-2828F945FCC6}"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4A353950-402E-4DCD-B7F7-AC0B2313A04B}" type="slidenum">
              <a:rPr lang="fa-IR"/>
              <a:pPr>
                <a:defRPr/>
              </a:pPr>
              <a:t>‹#›</a:t>
            </a:fld>
            <a:endParaRPr lang="fa-IR"/>
          </a:p>
        </p:txBody>
      </p:sp>
    </p:spTree>
    <p:extLst>
      <p:ext uri="{BB962C8B-B14F-4D97-AF65-F5344CB8AC3E}">
        <p14:creationId xmlns:p14="http://schemas.microsoft.com/office/powerpoint/2010/main" val="405735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5A18799-4F30-496B-8D02-7EB6B96300D0}"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4AD3680-591D-411B-9A3C-8D19F685CC4A}" type="slidenum">
              <a:rPr lang="fa-IR"/>
              <a:pPr>
                <a:defRPr/>
              </a:pPr>
              <a:t>‹#›</a:t>
            </a:fld>
            <a:endParaRPr lang="fa-IR"/>
          </a:p>
        </p:txBody>
      </p:sp>
    </p:spTree>
    <p:extLst>
      <p:ext uri="{BB962C8B-B14F-4D97-AF65-F5344CB8AC3E}">
        <p14:creationId xmlns:p14="http://schemas.microsoft.com/office/powerpoint/2010/main" val="19976876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dirty="0" smtClean="0"/>
              <a:t>Click to edit Master title style</a:t>
            </a:r>
            <a:endParaRPr lang="en-US" dirty="0"/>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a:solidFill>
                  <a:srgbClr val="FFFFFF"/>
                </a:solidFill>
              </a:defRPr>
            </a:lvl1pPr>
          </a:lstStyle>
          <a:p>
            <a:pPr>
              <a:defRPr/>
            </a:pPr>
            <a:fld id="{03391BEE-08DB-424D-A13C-8569BCF69CE0}" type="datetimeFigureOut">
              <a:rPr lang="fa-IR"/>
              <a:pPr>
                <a:defRPr/>
              </a:pPr>
              <a:t>1436/05/09</a:t>
            </a:fld>
            <a:endParaRPr lang="fa-IR" dirty="0"/>
          </a:p>
        </p:txBody>
      </p:sp>
      <p:sp>
        <p:nvSpPr>
          <p:cNvPr id="10" name="Footer Placeholder 16"/>
          <p:cNvSpPr>
            <a:spLocks noGrp="1"/>
          </p:cNvSpPr>
          <p:nvPr>
            <p:ph type="ftr" sz="quarter" idx="11"/>
          </p:nvPr>
        </p:nvSpPr>
        <p:spPr>
          <a:xfrm>
            <a:off x="2085975" y="236538"/>
            <a:ext cx="5867400" cy="365125"/>
          </a:xfrm>
        </p:spPr>
        <p:txBody>
          <a:bodyPr/>
          <a:lstStyle>
            <a:lvl1pPr algn="r">
              <a:defRPr sz="2000">
                <a:solidFill>
                  <a:schemeClr val="tx2"/>
                </a:solidFill>
                <a:cs typeface="B Titr" pitchFamily="2" charset="-78"/>
              </a:defRPr>
            </a:lvl1pPr>
          </a:lstStyle>
          <a:p>
            <a:pPr>
              <a:defRPr/>
            </a:pPr>
            <a:endParaRPr lang="fa-IR"/>
          </a:p>
        </p:txBody>
      </p:sp>
      <p:sp>
        <p:nvSpPr>
          <p:cNvPr id="11"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pPr>
              <a:defRPr/>
            </a:pPr>
            <a:fld id="{55BDCBCB-1971-4C67-B6EB-DBAD7D74D5DF}" type="slidenum">
              <a:rPr lang="fa-IR"/>
              <a:pPr>
                <a:defRPr/>
              </a:pPr>
              <a:t>‹#›</a:t>
            </a:fld>
            <a:endParaRPr lang="fa-IR"/>
          </a:p>
        </p:txBody>
      </p:sp>
    </p:spTree>
    <p:extLst>
      <p:ext uri="{BB962C8B-B14F-4D97-AF65-F5344CB8AC3E}">
        <p14:creationId xmlns:p14="http://schemas.microsoft.com/office/powerpoint/2010/main" val="1163555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normAutofit/>
          </a:bodyPr>
          <a:lstStyle>
            <a:lvl1pPr>
              <a:defRPr sz="3600">
                <a:solidFill>
                  <a:schemeClr val="tx1"/>
                </a:solidFill>
                <a:cs typeface="B Yekan" pitchFamily="2" charset="-78"/>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612648" y="1600200"/>
            <a:ext cx="8153400" cy="4495800"/>
          </a:xfrm>
        </p:spPr>
        <p:txBody>
          <a:bodyPr/>
          <a:lstStyle>
            <a:lvl1pPr>
              <a:defRPr>
                <a:cs typeface="B Mitra" pitchFamily="2" charset="-78"/>
              </a:defRPr>
            </a:lvl1pPr>
            <a:lvl2pPr>
              <a:defRPr>
                <a:cs typeface="B Mitra" pitchFamily="2" charset="-78"/>
              </a:defRPr>
            </a:lvl2pPr>
            <a:lvl3pPr>
              <a:defRPr>
                <a:cs typeface="B Mitra" pitchFamily="2" charset="-78"/>
              </a:defRPr>
            </a:lvl3pPr>
            <a:lvl4pPr>
              <a:defRPr>
                <a:cs typeface="B Mitra" pitchFamily="2" charset="-78"/>
              </a:defRPr>
            </a:lvl4pPr>
            <a:lvl5pPr>
              <a:defRPr>
                <a:cs typeface="B Mitra" pitchFamily="2" charset="-7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13"/>
          <p:cNvSpPr>
            <a:spLocks noGrp="1"/>
          </p:cNvSpPr>
          <p:nvPr>
            <p:ph type="dt" sz="half" idx="10"/>
          </p:nvPr>
        </p:nvSpPr>
        <p:spPr/>
        <p:txBody>
          <a:bodyPr/>
          <a:lstStyle>
            <a:lvl1pPr>
              <a:defRPr/>
            </a:lvl1pPr>
          </a:lstStyle>
          <a:p>
            <a:pPr>
              <a:defRPr/>
            </a:pPr>
            <a:fld id="{139C7B73-7036-4546-913E-6DA59010DF1A}" type="datetimeFigureOut">
              <a:rPr lang="fa-IR"/>
              <a:pPr>
                <a:defRPr/>
              </a:pPr>
              <a:t>1436/05/09</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5F8BA297-78F9-4D41-915D-81C8516470B1}" type="slidenum">
              <a:rPr lang="fa-IR"/>
              <a:pPr>
                <a:defRPr/>
              </a:pPr>
              <a:t>‹#›</a:t>
            </a:fld>
            <a:endParaRPr lang="fa-IR"/>
          </a:p>
        </p:txBody>
      </p:sp>
    </p:spTree>
    <p:extLst>
      <p:ext uri="{BB962C8B-B14F-4D97-AF65-F5344CB8AC3E}">
        <p14:creationId xmlns:p14="http://schemas.microsoft.com/office/powerpoint/2010/main" val="31224246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3"/>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dirty="0" smtClean="0"/>
              <a:t>Click to edit Master title style</a:t>
            </a:r>
            <a:endParaRPr lang="en-US" dirty="0"/>
          </a:p>
        </p:txBody>
      </p:sp>
      <p:sp>
        <p:nvSpPr>
          <p:cNvPr id="7" name="Date Placeholder 11"/>
          <p:cNvSpPr>
            <a:spLocks noGrp="1"/>
          </p:cNvSpPr>
          <p:nvPr>
            <p:ph type="dt" sz="half" idx="10"/>
          </p:nvPr>
        </p:nvSpPr>
        <p:spPr/>
        <p:txBody>
          <a:bodyPr/>
          <a:lstStyle>
            <a:lvl1pPr>
              <a:defRPr/>
            </a:lvl1pPr>
          </a:lstStyle>
          <a:p>
            <a:pPr>
              <a:defRPr/>
            </a:pPr>
            <a:fld id="{F1F04236-3B4C-47BD-86DA-9E3924F30746}" type="datetimeFigureOut">
              <a:rPr lang="fa-IR"/>
              <a:pPr>
                <a:defRPr/>
              </a:pPr>
              <a:t>1436/05/09</a:t>
            </a:fld>
            <a:endParaRPr lang="fa-IR"/>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a:solidFill>
                  <a:srgbClr val="FFFFFF"/>
                </a:solidFill>
              </a:defRPr>
            </a:lvl1pPr>
          </a:lstStyle>
          <a:p>
            <a:pPr>
              <a:defRPr/>
            </a:pPr>
            <a:fld id="{4F64D6AB-9270-49BC-92CE-64696456C769}" type="slidenum">
              <a:rPr lang="fa-IR"/>
              <a:pPr>
                <a:defRPr/>
              </a:pPr>
              <a:t>‹#›</a:t>
            </a:fld>
            <a:endParaRPr lang="fa-IR"/>
          </a:p>
        </p:txBody>
      </p:sp>
      <p:sp>
        <p:nvSpPr>
          <p:cNvPr id="9" name="Footer Placeholder 13"/>
          <p:cNvSpPr>
            <a:spLocks noGrp="1"/>
          </p:cNvSpPr>
          <p:nvPr>
            <p:ph type="ftr" sz="quarter" idx="12"/>
          </p:nvPr>
        </p:nvSpPr>
        <p:spPr/>
        <p:txBody>
          <a:bodyPr/>
          <a:lstStyle>
            <a:lvl1pPr>
              <a:defRPr/>
            </a:lvl1pPr>
          </a:lstStyle>
          <a:p>
            <a:pPr>
              <a:defRPr/>
            </a:pPr>
            <a:endParaRPr lang="fa-IR"/>
          </a:p>
        </p:txBody>
      </p:sp>
    </p:spTree>
    <p:extLst>
      <p:ext uri="{BB962C8B-B14F-4D97-AF65-F5344CB8AC3E}">
        <p14:creationId xmlns:p14="http://schemas.microsoft.com/office/powerpoint/2010/main" val="2801003235"/>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fld id="{7FCD56CD-BB8B-44DC-B561-E4E6028231B4}" type="datetimeFigureOut">
              <a:rPr lang="fa-IR"/>
              <a:pPr>
                <a:defRPr/>
              </a:pPr>
              <a:t>1436/05/09</a:t>
            </a:fld>
            <a:endParaRPr lang="fa-IR"/>
          </a:p>
        </p:txBody>
      </p:sp>
      <p:sp>
        <p:nvSpPr>
          <p:cNvPr id="6" name="Slide Number Placeholder 9"/>
          <p:cNvSpPr>
            <a:spLocks noGrp="1"/>
          </p:cNvSpPr>
          <p:nvPr>
            <p:ph type="sldNum" sz="quarter" idx="11"/>
          </p:nvPr>
        </p:nvSpPr>
        <p:spPr/>
        <p:txBody>
          <a:bodyPr rtlCol="0"/>
          <a:lstStyle>
            <a:lvl1pPr>
              <a:defRPr/>
            </a:lvl1pPr>
          </a:lstStyle>
          <a:p>
            <a:pPr>
              <a:defRPr/>
            </a:pPr>
            <a:fld id="{8DADBDBB-5AB1-4013-BDAD-6037424E4DC7}" type="slidenum">
              <a:rPr lang="fa-IR"/>
              <a:pPr>
                <a:defRPr/>
              </a:pPr>
              <a:t>‹#›</a:t>
            </a:fld>
            <a:endParaRPr lang="fa-IR"/>
          </a:p>
        </p:txBody>
      </p:sp>
      <p:sp>
        <p:nvSpPr>
          <p:cNvPr id="7" name="Footer Placeholder 11"/>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7231879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fld id="{9632BB41-50BB-4E50-9FB6-2BF5CC4E67E0}" type="datetimeFigureOut">
              <a:rPr lang="fa-IR"/>
              <a:pPr>
                <a:defRPr/>
              </a:pPr>
              <a:t>1436/05/09</a:t>
            </a:fld>
            <a:endParaRPr lang="fa-IR"/>
          </a:p>
        </p:txBody>
      </p:sp>
      <p:sp>
        <p:nvSpPr>
          <p:cNvPr id="8" name="Slide Number Placeholder 11"/>
          <p:cNvSpPr>
            <a:spLocks noGrp="1"/>
          </p:cNvSpPr>
          <p:nvPr>
            <p:ph type="sldNum" sz="quarter" idx="11"/>
          </p:nvPr>
        </p:nvSpPr>
        <p:spPr/>
        <p:txBody>
          <a:bodyPr rtlCol="0"/>
          <a:lstStyle>
            <a:lvl1pPr>
              <a:defRPr/>
            </a:lvl1pPr>
          </a:lstStyle>
          <a:p>
            <a:pPr>
              <a:defRPr/>
            </a:pPr>
            <a:fld id="{FEAEF016-6269-4C54-91AF-75D08F288EE4}" type="slidenum">
              <a:rPr lang="fa-IR"/>
              <a:pPr>
                <a:defRPr/>
              </a:pPr>
              <a:t>‹#›</a:t>
            </a:fld>
            <a:endParaRPr lang="fa-IR"/>
          </a:p>
        </p:txBody>
      </p:sp>
      <p:sp>
        <p:nvSpPr>
          <p:cNvPr id="9" name="Footer Placeholder 13"/>
          <p:cNvSpPr>
            <a:spLocks noGrp="1"/>
          </p:cNvSpPr>
          <p:nvPr>
            <p:ph type="ftr" sz="quarter" idx="12"/>
          </p:nvPr>
        </p:nvSpPr>
        <p:spPr/>
        <p:txBody>
          <a:bodyPr rtlCol="0"/>
          <a:lstStyle>
            <a:lvl1pPr>
              <a:defRPr/>
            </a:lvl1pPr>
          </a:lstStyle>
          <a:p>
            <a:pPr>
              <a:defRPr/>
            </a:pPr>
            <a:endParaRPr lang="fa-IR"/>
          </a:p>
        </p:txBody>
      </p:sp>
    </p:spTree>
    <p:extLst>
      <p:ext uri="{BB962C8B-B14F-4D97-AF65-F5344CB8AC3E}">
        <p14:creationId xmlns:p14="http://schemas.microsoft.com/office/powerpoint/2010/main" val="11635412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99EAABBC-E17C-4A6A-BD4B-205D478135DF}" type="datetimeFigureOut">
              <a:rPr lang="fa-IR"/>
              <a:pPr>
                <a:defRPr/>
              </a:pPr>
              <a:t>1436/05/09</a:t>
            </a:fld>
            <a:endParaRPr lang="fa-IR"/>
          </a:p>
        </p:txBody>
      </p:sp>
      <p:sp>
        <p:nvSpPr>
          <p:cNvPr id="4" name="Footer Placeholder 2"/>
          <p:cNvSpPr>
            <a:spLocks noGrp="1"/>
          </p:cNvSpPr>
          <p:nvPr>
            <p:ph type="ftr" sz="quarter" idx="11"/>
          </p:nvPr>
        </p:nvSpPr>
        <p:spPr/>
        <p:txBody>
          <a:bodyPr/>
          <a:lstStyle>
            <a:lvl1pPr>
              <a:defRPr/>
            </a:lvl1pPr>
          </a:lstStyle>
          <a:p>
            <a:pPr>
              <a:defRPr/>
            </a:pPr>
            <a:endParaRPr lang="fa-IR"/>
          </a:p>
        </p:txBody>
      </p:sp>
      <p:sp>
        <p:nvSpPr>
          <p:cNvPr id="5" name="Slide Number Placeholder 22"/>
          <p:cNvSpPr>
            <a:spLocks noGrp="1"/>
          </p:cNvSpPr>
          <p:nvPr>
            <p:ph type="sldNum" sz="quarter" idx="12"/>
          </p:nvPr>
        </p:nvSpPr>
        <p:spPr/>
        <p:txBody>
          <a:bodyPr/>
          <a:lstStyle>
            <a:lvl1pPr>
              <a:defRPr/>
            </a:lvl1pPr>
          </a:lstStyle>
          <a:p>
            <a:pPr>
              <a:defRPr/>
            </a:pPr>
            <a:fld id="{DDD88B29-140D-49BD-B54A-9C305622A444}" type="slidenum">
              <a:rPr lang="fa-IR"/>
              <a:pPr>
                <a:defRPr/>
              </a:pPr>
              <a:t>‹#›</a:t>
            </a:fld>
            <a:endParaRPr lang="fa-IR"/>
          </a:p>
        </p:txBody>
      </p:sp>
    </p:spTree>
    <p:extLst>
      <p:ext uri="{BB962C8B-B14F-4D97-AF65-F5344CB8AC3E}">
        <p14:creationId xmlns:p14="http://schemas.microsoft.com/office/powerpoint/2010/main" val="4817901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55FFCD17-4BD2-48C8-8B48-E8293EF86FEC}" type="datetimeFigureOut">
              <a:rPr lang="fa-IR"/>
              <a:pPr>
                <a:defRPr/>
              </a:pPr>
              <a:t>1436/05/09</a:t>
            </a:fld>
            <a:endParaRPr lang="fa-IR"/>
          </a:p>
        </p:txBody>
      </p:sp>
      <p:sp>
        <p:nvSpPr>
          <p:cNvPr id="3" name="Footer Placeholder 2"/>
          <p:cNvSpPr>
            <a:spLocks noGrp="1"/>
          </p:cNvSpPr>
          <p:nvPr>
            <p:ph type="ftr" sz="quarter" idx="11"/>
          </p:nvPr>
        </p:nvSpPr>
        <p:spPr/>
        <p:txBody>
          <a:bodyPr/>
          <a:lstStyle>
            <a:lvl1pPr>
              <a:defRPr/>
            </a:lvl1pPr>
          </a:lstStyle>
          <a:p>
            <a:pPr>
              <a:defRPr/>
            </a:pPr>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pPr>
              <a:defRPr/>
            </a:pPr>
            <a:fld id="{FBA788E9-1646-4D66-82A5-C9C25C1B99B4}" type="slidenum">
              <a:rPr lang="fa-IR"/>
              <a:pPr>
                <a:defRPr/>
              </a:pPr>
              <a:t>‹#›</a:t>
            </a:fld>
            <a:endParaRPr lang="fa-IR"/>
          </a:p>
        </p:txBody>
      </p:sp>
    </p:spTree>
    <p:extLst>
      <p:ext uri="{BB962C8B-B14F-4D97-AF65-F5344CB8AC3E}">
        <p14:creationId xmlns:p14="http://schemas.microsoft.com/office/powerpoint/2010/main" val="3998405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6D9E0E1-DBB6-4C99-B90F-3C77F6A19394}"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7C9789B-DE6C-4448-98CA-26E923332301}" type="slidenum">
              <a:rPr lang="fa-IR"/>
              <a:pPr>
                <a:defRPr/>
              </a:pPr>
              <a:t>‹#›</a:t>
            </a:fld>
            <a:endParaRPr lang="fa-IR"/>
          </a:p>
        </p:txBody>
      </p:sp>
    </p:spTree>
    <p:extLst>
      <p:ext uri="{BB962C8B-B14F-4D97-AF65-F5344CB8AC3E}">
        <p14:creationId xmlns:p14="http://schemas.microsoft.com/office/powerpoint/2010/main" val="363997374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DC74F5D-AC7D-4AEE-86EC-B3F358F28288}" type="datetimeFigureOut">
              <a:rPr lang="fa-IR"/>
              <a:pPr>
                <a:defRPr/>
              </a:pPr>
              <a:t>1436/05/09</a:t>
            </a:fld>
            <a:endParaRPr lang="fa-IR"/>
          </a:p>
        </p:txBody>
      </p:sp>
      <p:sp>
        <p:nvSpPr>
          <p:cNvPr id="6" name="Footer Placeholder 2"/>
          <p:cNvSpPr>
            <a:spLocks noGrp="1"/>
          </p:cNvSpPr>
          <p:nvPr>
            <p:ph type="ftr" sz="quarter" idx="11"/>
          </p:nvPr>
        </p:nvSpPr>
        <p:spPr/>
        <p:txBody>
          <a:bodyPr/>
          <a:lstStyle>
            <a:lvl1pPr>
              <a:defRPr/>
            </a:lvl1pPr>
          </a:lstStyle>
          <a:p>
            <a:pPr>
              <a:defRPr/>
            </a:pPr>
            <a:endParaRPr lang="fa-IR"/>
          </a:p>
        </p:txBody>
      </p:sp>
      <p:sp>
        <p:nvSpPr>
          <p:cNvPr id="7" name="Slide Number Placeholder 22"/>
          <p:cNvSpPr>
            <a:spLocks noGrp="1"/>
          </p:cNvSpPr>
          <p:nvPr>
            <p:ph type="sldNum" sz="quarter" idx="12"/>
          </p:nvPr>
        </p:nvSpPr>
        <p:spPr/>
        <p:txBody>
          <a:bodyPr/>
          <a:lstStyle>
            <a:lvl1pPr>
              <a:defRPr/>
            </a:lvl1pPr>
          </a:lstStyle>
          <a:p>
            <a:pPr>
              <a:defRPr/>
            </a:pPr>
            <a:fld id="{73E3C048-78EA-44FC-8682-579076351FEB}" type="slidenum">
              <a:rPr lang="fa-IR"/>
              <a:pPr>
                <a:defRPr/>
              </a:pPr>
              <a:t>‹#›</a:t>
            </a:fld>
            <a:endParaRPr lang="fa-IR"/>
          </a:p>
        </p:txBody>
      </p:sp>
    </p:spTree>
    <p:extLst>
      <p:ext uri="{BB962C8B-B14F-4D97-AF65-F5344CB8AC3E}">
        <p14:creationId xmlns:p14="http://schemas.microsoft.com/office/powerpoint/2010/main" val="30765074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4"/>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fld id="{32422D70-CA5D-4F70-BA3C-7532CEDE5EE3}" type="datetimeFigureOut">
              <a:rPr lang="fa-IR"/>
              <a:pPr>
                <a:defRPr/>
              </a:pPr>
              <a:t>1436/05/09</a:t>
            </a:fld>
            <a:endParaRPr lang="fa-IR"/>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a:lvl1pPr>
          </a:lstStyle>
          <a:p>
            <a:pPr>
              <a:defRPr/>
            </a:pPr>
            <a:fld id="{7C48FA9B-0DF4-47AC-B463-417C749A09BA}" type="slidenum">
              <a:rPr lang="fa-IR"/>
              <a:pPr>
                <a:defRPr/>
              </a:pPr>
              <a:t>‹#›</a:t>
            </a:fld>
            <a:endParaRPr lang="fa-IR"/>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fa-IR"/>
          </a:p>
        </p:txBody>
      </p:sp>
    </p:spTree>
    <p:extLst>
      <p:ext uri="{BB962C8B-B14F-4D97-AF65-F5344CB8AC3E}">
        <p14:creationId xmlns:p14="http://schemas.microsoft.com/office/powerpoint/2010/main" val="763114681"/>
      </p:ext>
    </p:extLst>
  </p:cSld>
  <p:clrMapOvr>
    <a:overrideClrMapping bg1="lt1" tx1="dk1" bg2="lt2" tx2="dk2" accent1="accent1" accent2="accent2" accent3="accent3" accent4="accent4" accent5="accent5" accent6="accent6" hlink="hlink" folHlink="folHlink"/>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0D503EF2-C1EA-47EA-8A0B-8AA7B8FBADCF}" type="datetimeFigureOut">
              <a:rPr lang="fa-IR"/>
              <a:pPr>
                <a:defRPr/>
              </a:pPr>
              <a:t>1436/05/09</a:t>
            </a:fld>
            <a:endParaRPr lang="fa-IR"/>
          </a:p>
        </p:txBody>
      </p:sp>
      <p:sp>
        <p:nvSpPr>
          <p:cNvPr id="5" name="Footer Placeholder 2"/>
          <p:cNvSpPr>
            <a:spLocks noGrp="1"/>
          </p:cNvSpPr>
          <p:nvPr>
            <p:ph type="ftr" sz="quarter" idx="11"/>
          </p:nvPr>
        </p:nvSpPr>
        <p:spPr/>
        <p:txBody>
          <a:bodyPr/>
          <a:lstStyle>
            <a:lvl1pPr>
              <a:defRPr/>
            </a:lvl1pPr>
          </a:lstStyle>
          <a:p>
            <a:pPr>
              <a:defRPr/>
            </a:pPr>
            <a:endParaRPr lang="fa-IR"/>
          </a:p>
        </p:txBody>
      </p:sp>
      <p:sp>
        <p:nvSpPr>
          <p:cNvPr id="6" name="Slide Number Placeholder 22"/>
          <p:cNvSpPr>
            <a:spLocks noGrp="1"/>
          </p:cNvSpPr>
          <p:nvPr>
            <p:ph type="sldNum" sz="quarter" idx="12"/>
          </p:nvPr>
        </p:nvSpPr>
        <p:spPr/>
        <p:txBody>
          <a:bodyPr/>
          <a:lstStyle>
            <a:lvl1pPr>
              <a:defRPr/>
            </a:lvl1pPr>
          </a:lstStyle>
          <a:p>
            <a:pPr>
              <a:defRPr/>
            </a:pPr>
            <a:fld id="{8E4996B4-4373-4F83-A306-300E2F2504CA}" type="slidenum">
              <a:rPr lang="fa-IR"/>
              <a:pPr>
                <a:defRPr/>
              </a:pPr>
              <a:t>‹#›</a:t>
            </a:fld>
            <a:endParaRPr lang="fa-IR"/>
          </a:p>
        </p:txBody>
      </p:sp>
    </p:spTree>
    <p:extLst>
      <p:ext uri="{BB962C8B-B14F-4D97-AF65-F5344CB8AC3E}">
        <p14:creationId xmlns:p14="http://schemas.microsoft.com/office/powerpoint/2010/main" val="214693889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fld id="{1412370C-598B-430B-8208-F9212FE44C72}" type="datetimeFigureOut">
              <a:rPr lang="fa-IR"/>
              <a:pPr>
                <a:defRPr/>
              </a:pPr>
              <a:t>1436/05/09</a:t>
            </a:fld>
            <a:endParaRPr lang="fa-IR"/>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fa-IR"/>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73D097AA-2ED4-4C9D-BAD4-C0D3140B0194}" type="slidenum">
              <a:rPr lang="fa-IR"/>
              <a:pPr>
                <a:defRPr/>
              </a:pPr>
              <a:t>‹#›</a:t>
            </a:fld>
            <a:endParaRPr lang="fa-IR"/>
          </a:p>
        </p:txBody>
      </p:sp>
    </p:spTree>
    <p:extLst>
      <p:ext uri="{BB962C8B-B14F-4D97-AF65-F5344CB8AC3E}">
        <p14:creationId xmlns:p14="http://schemas.microsoft.com/office/powerpoint/2010/main" val="1159555835"/>
      </p:ext>
    </p:extLst>
  </p:cSld>
  <p:clrMapOvr>
    <a:overrideClrMapping bg1="lt1" tx1="dk1" bg2="lt2" tx2="dk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504AAD4-14AE-42CD-B5A5-EBC95D56F95F}"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796B0FF5-8EBC-4924-9388-90EE988D3C8A}" type="slidenum">
              <a:rPr lang="fa-IR"/>
              <a:pPr>
                <a:defRPr/>
              </a:pPr>
              <a:t>‹#›</a:t>
            </a:fld>
            <a:endParaRPr lang="fa-IR"/>
          </a:p>
        </p:txBody>
      </p:sp>
    </p:spTree>
    <p:extLst>
      <p:ext uri="{BB962C8B-B14F-4D97-AF65-F5344CB8AC3E}">
        <p14:creationId xmlns:p14="http://schemas.microsoft.com/office/powerpoint/2010/main" val="317739368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B082C6A1-2A65-4165-B9FA-221D5F263955}"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191FF776-4919-48D4-A700-210D77064DA5}" type="slidenum">
              <a:rPr lang="fa-IR"/>
              <a:pPr>
                <a:defRPr/>
              </a:pPr>
              <a:t>‹#›</a:t>
            </a:fld>
            <a:endParaRPr lang="fa-IR"/>
          </a:p>
        </p:txBody>
      </p:sp>
    </p:spTree>
    <p:extLst>
      <p:ext uri="{BB962C8B-B14F-4D97-AF65-F5344CB8AC3E}">
        <p14:creationId xmlns:p14="http://schemas.microsoft.com/office/powerpoint/2010/main" val="321992679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C72554B-7853-42DD-966F-F271A62CB4D8}"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27C265B-1066-462A-A92B-A31DD77DE5F5}" type="slidenum">
              <a:rPr lang="fa-IR"/>
              <a:pPr>
                <a:defRPr/>
              </a:pPr>
              <a:t>‹#›</a:t>
            </a:fld>
            <a:endParaRPr lang="fa-IR"/>
          </a:p>
        </p:txBody>
      </p:sp>
    </p:spTree>
    <p:extLst>
      <p:ext uri="{BB962C8B-B14F-4D97-AF65-F5344CB8AC3E}">
        <p14:creationId xmlns:p14="http://schemas.microsoft.com/office/powerpoint/2010/main" val="14393316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D658F481-959F-48F0-A050-D69B4F37A584}"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1E4092C6-F2F4-4F54-9053-1B494B490675}" type="slidenum">
              <a:rPr lang="fa-IR"/>
              <a:pPr>
                <a:defRPr/>
              </a:pPr>
              <a:t>‹#›</a:t>
            </a:fld>
            <a:endParaRPr lang="fa-IR"/>
          </a:p>
        </p:txBody>
      </p:sp>
    </p:spTree>
    <p:extLst>
      <p:ext uri="{BB962C8B-B14F-4D97-AF65-F5344CB8AC3E}">
        <p14:creationId xmlns:p14="http://schemas.microsoft.com/office/powerpoint/2010/main" val="166800388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342FE8E6-4751-4365-BC4B-0C6EC9B9B69E}" type="datetimeFigureOut">
              <a:rPr lang="fa-IR"/>
              <a:pPr>
                <a:defRPr/>
              </a:pPr>
              <a:t>1436/05/09</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ADDD133B-1B69-4D3D-9D2D-94D52191C020}" type="slidenum">
              <a:rPr lang="fa-IR"/>
              <a:pPr>
                <a:defRPr/>
              </a:pPr>
              <a:t>‹#›</a:t>
            </a:fld>
            <a:endParaRPr lang="fa-IR"/>
          </a:p>
        </p:txBody>
      </p:sp>
    </p:spTree>
    <p:extLst>
      <p:ext uri="{BB962C8B-B14F-4D97-AF65-F5344CB8AC3E}">
        <p14:creationId xmlns:p14="http://schemas.microsoft.com/office/powerpoint/2010/main" val="256501273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DBFD50F4-7456-476F-85A2-17D7D76D5D28}" type="datetimeFigureOut">
              <a:rPr lang="fa-IR"/>
              <a:pPr>
                <a:defRPr/>
              </a:pPr>
              <a:t>1436/05/09</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FB06EE4A-F66A-4D05-8A06-73E7A5BC250D}" type="slidenum">
              <a:rPr lang="fa-IR"/>
              <a:pPr>
                <a:defRPr/>
              </a:pPr>
              <a:t>‹#›</a:t>
            </a:fld>
            <a:endParaRPr lang="fa-IR"/>
          </a:p>
        </p:txBody>
      </p:sp>
    </p:spTree>
    <p:extLst>
      <p:ext uri="{BB962C8B-B14F-4D97-AF65-F5344CB8AC3E}">
        <p14:creationId xmlns:p14="http://schemas.microsoft.com/office/powerpoint/2010/main" val="216546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C03D541A-B50F-4331-8C6E-9DCDF7A68213}"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E304EEF-A0FF-415C-91F6-8CED750B9845}" type="slidenum">
              <a:rPr lang="fa-IR"/>
              <a:pPr>
                <a:defRPr/>
              </a:pPr>
              <a:t>‹#›</a:t>
            </a:fld>
            <a:endParaRPr lang="fa-IR"/>
          </a:p>
        </p:txBody>
      </p:sp>
    </p:spTree>
    <p:extLst>
      <p:ext uri="{BB962C8B-B14F-4D97-AF65-F5344CB8AC3E}">
        <p14:creationId xmlns:p14="http://schemas.microsoft.com/office/powerpoint/2010/main" val="125755332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D4224DD-CE76-419C-A5E8-C737D87D7BF3}" type="datetimeFigureOut">
              <a:rPr lang="fa-IR"/>
              <a:pPr>
                <a:defRPr/>
              </a:pPr>
              <a:t>1436/05/09</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CA3A6579-A4FB-4209-BA47-79E36FE5B1A0}" type="slidenum">
              <a:rPr lang="fa-IR"/>
              <a:pPr>
                <a:defRPr/>
              </a:pPr>
              <a:t>‹#›</a:t>
            </a:fld>
            <a:endParaRPr lang="fa-IR"/>
          </a:p>
        </p:txBody>
      </p:sp>
    </p:spTree>
    <p:extLst>
      <p:ext uri="{BB962C8B-B14F-4D97-AF65-F5344CB8AC3E}">
        <p14:creationId xmlns:p14="http://schemas.microsoft.com/office/powerpoint/2010/main" val="410448151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B05B041-977A-405C-AD8F-378FF1CEF8CC}"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575CB9E-B7E6-4E3D-B804-02D48ABEA4A7}" type="slidenum">
              <a:rPr lang="fa-IR"/>
              <a:pPr>
                <a:defRPr/>
              </a:pPr>
              <a:t>‹#›</a:t>
            </a:fld>
            <a:endParaRPr lang="fa-IR"/>
          </a:p>
        </p:txBody>
      </p:sp>
    </p:spTree>
    <p:extLst>
      <p:ext uri="{BB962C8B-B14F-4D97-AF65-F5344CB8AC3E}">
        <p14:creationId xmlns:p14="http://schemas.microsoft.com/office/powerpoint/2010/main" val="18825985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C1EA342-2D07-4EBD-AC79-447DD6DF5E66}"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693013FD-BD54-4EFC-86FE-5C03F3AEBA70}" type="slidenum">
              <a:rPr lang="fa-IR"/>
              <a:pPr>
                <a:defRPr/>
              </a:pPr>
              <a:t>‹#›</a:t>
            </a:fld>
            <a:endParaRPr lang="fa-IR"/>
          </a:p>
        </p:txBody>
      </p:sp>
    </p:spTree>
    <p:extLst>
      <p:ext uri="{BB962C8B-B14F-4D97-AF65-F5344CB8AC3E}">
        <p14:creationId xmlns:p14="http://schemas.microsoft.com/office/powerpoint/2010/main" val="17480677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EC9B4F8-EAED-4E4B-8652-06D7D83AA4D8}"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0293B82-5FC1-4D10-9A4B-EAB4918731E1}" type="slidenum">
              <a:rPr lang="fa-IR"/>
              <a:pPr>
                <a:defRPr/>
              </a:pPr>
              <a:t>‹#›</a:t>
            </a:fld>
            <a:endParaRPr lang="fa-IR"/>
          </a:p>
        </p:txBody>
      </p:sp>
    </p:spTree>
    <p:extLst>
      <p:ext uri="{BB962C8B-B14F-4D97-AF65-F5344CB8AC3E}">
        <p14:creationId xmlns:p14="http://schemas.microsoft.com/office/powerpoint/2010/main" val="335768556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4CA0E0C9-A3E3-4A9E-9541-7F27734BA0BB}"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731393C9-4E66-44F9-A1A4-64B35B029F36}" type="slidenum">
              <a:rPr lang="fa-IR"/>
              <a:pPr>
                <a:defRPr/>
              </a:pPr>
              <a:t>‹#›</a:t>
            </a:fld>
            <a:endParaRPr lang="fa-IR"/>
          </a:p>
        </p:txBody>
      </p:sp>
    </p:spTree>
    <p:extLst>
      <p:ext uri="{BB962C8B-B14F-4D97-AF65-F5344CB8AC3E}">
        <p14:creationId xmlns:p14="http://schemas.microsoft.com/office/powerpoint/2010/main" val="91956657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129EB9B9-A5CE-4DC3-A8E9-AF457BD9A1EB}" type="datetimeFigureOut">
              <a:rPr lang="fa-IR"/>
              <a:pPr>
                <a:defRPr/>
              </a:pPr>
              <a:t>1436/05/09</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07B7F4B4-A0B7-4CF3-AEC7-86FD23291BCA}" type="slidenum">
              <a:rPr lang="fa-IR"/>
              <a:pPr>
                <a:defRPr/>
              </a:pPr>
              <a:t>‹#›</a:t>
            </a:fld>
            <a:endParaRPr lang="fa-IR"/>
          </a:p>
        </p:txBody>
      </p:sp>
    </p:spTree>
    <p:extLst>
      <p:ext uri="{BB962C8B-B14F-4D97-AF65-F5344CB8AC3E}">
        <p14:creationId xmlns:p14="http://schemas.microsoft.com/office/powerpoint/2010/main" val="152868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AD34B02C-3F1D-4CC3-8DC6-8CCB6FB858EB}"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9CD9D94-10F6-4B9D-95BB-C2CCD535346E}" type="slidenum">
              <a:rPr lang="fa-IR"/>
              <a:pPr>
                <a:defRPr/>
              </a:pPr>
              <a:t>‹#›</a:t>
            </a:fld>
            <a:endParaRPr lang="fa-IR"/>
          </a:p>
        </p:txBody>
      </p:sp>
    </p:spTree>
    <p:extLst>
      <p:ext uri="{BB962C8B-B14F-4D97-AF65-F5344CB8AC3E}">
        <p14:creationId xmlns:p14="http://schemas.microsoft.com/office/powerpoint/2010/main" val="17668138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47CD056-0F9E-4085-9970-A8BF0311D97F}"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5526A2A7-04CE-4D29-91FA-B812F639C932}" type="slidenum">
              <a:rPr lang="fa-IR"/>
              <a:pPr>
                <a:defRPr/>
              </a:pPr>
              <a:t>‹#›</a:t>
            </a:fld>
            <a:endParaRPr lang="fa-IR"/>
          </a:p>
        </p:txBody>
      </p:sp>
    </p:spTree>
    <p:extLst>
      <p:ext uri="{BB962C8B-B14F-4D97-AF65-F5344CB8AC3E}">
        <p14:creationId xmlns:p14="http://schemas.microsoft.com/office/powerpoint/2010/main" val="139184898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067828E-616B-40D7-977D-0BECAD05A521}"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B2EB9398-DD48-402A-9440-21A624465BBE}" type="slidenum">
              <a:rPr lang="fa-IR"/>
              <a:pPr>
                <a:defRPr/>
              </a:pPr>
              <a:t>‹#›</a:t>
            </a:fld>
            <a:endParaRPr lang="fa-IR"/>
          </a:p>
        </p:txBody>
      </p:sp>
    </p:spTree>
    <p:extLst>
      <p:ext uri="{BB962C8B-B14F-4D97-AF65-F5344CB8AC3E}">
        <p14:creationId xmlns:p14="http://schemas.microsoft.com/office/powerpoint/2010/main" val="307020912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E1E557EB-5A25-48DB-940C-2465B3FA797C}"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F049CF87-6E6B-4E44-97F3-19289F2BC08E}" type="slidenum">
              <a:rPr lang="fa-IR"/>
              <a:pPr>
                <a:defRPr/>
              </a:pPr>
              <a:t>‹#›</a:t>
            </a:fld>
            <a:endParaRPr lang="fa-IR"/>
          </a:p>
        </p:txBody>
      </p:sp>
    </p:spTree>
    <p:extLst>
      <p:ext uri="{BB962C8B-B14F-4D97-AF65-F5344CB8AC3E}">
        <p14:creationId xmlns:p14="http://schemas.microsoft.com/office/powerpoint/2010/main" val="395285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EF3A55D-D64E-420B-A21A-7D6139FDA9BB}" type="datetimeFigureOut">
              <a:rPr lang="fa-IR"/>
              <a:pPr>
                <a:defRPr/>
              </a:pPr>
              <a:t>1436/05/09</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A88E0A17-D349-4ECD-B22C-CB7D5BA0E965}" type="slidenum">
              <a:rPr lang="fa-IR"/>
              <a:pPr>
                <a:defRPr/>
              </a:pPr>
              <a:t>‹#›</a:t>
            </a:fld>
            <a:endParaRPr lang="fa-IR"/>
          </a:p>
        </p:txBody>
      </p:sp>
    </p:spTree>
    <p:extLst>
      <p:ext uri="{BB962C8B-B14F-4D97-AF65-F5344CB8AC3E}">
        <p14:creationId xmlns:p14="http://schemas.microsoft.com/office/powerpoint/2010/main" val="38027909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03467CDE-DDF1-4C4B-9C8E-CB0F075C4FB5}" type="datetimeFigureOut">
              <a:rPr lang="fa-IR"/>
              <a:pPr>
                <a:defRPr/>
              </a:pPr>
              <a:t>1436/05/09</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19B1A00C-8A9C-40EC-A7A9-EBAB62C954F8}" type="slidenum">
              <a:rPr lang="fa-IR"/>
              <a:pPr>
                <a:defRPr/>
              </a:pPr>
              <a:t>‹#›</a:t>
            </a:fld>
            <a:endParaRPr lang="fa-IR"/>
          </a:p>
        </p:txBody>
      </p:sp>
    </p:spTree>
    <p:extLst>
      <p:ext uri="{BB962C8B-B14F-4D97-AF65-F5344CB8AC3E}">
        <p14:creationId xmlns:p14="http://schemas.microsoft.com/office/powerpoint/2010/main" val="128594537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D6F834EC-9CBA-43AF-A76D-1FB5D8CF068B}" type="datetimeFigureOut">
              <a:rPr lang="fa-IR"/>
              <a:pPr>
                <a:defRPr/>
              </a:pPr>
              <a:t>1436/05/09</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20516886-2312-4536-8C9E-6F6A5CD2BC7B}" type="slidenum">
              <a:rPr lang="fa-IR"/>
              <a:pPr>
                <a:defRPr/>
              </a:pPr>
              <a:t>‹#›</a:t>
            </a:fld>
            <a:endParaRPr lang="fa-IR"/>
          </a:p>
        </p:txBody>
      </p:sp>
    </p:spTree>
    <p:extLst>
      <p:ext uri="{BB962C8B-B14F-4D97-AF65-F5344CB8AC3E}">
        <p14:creationId xmlns:p14="http://schemas.microsoft.com/office/powerpoint/2010/main" val="332821980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045454B-791A-4606-A504-DF0B3EE83CCB}" type="datetimeFigureOut">
              <a:rPr lang="fa-IR"/>
              <a:pPr>
                <a:defRPr/>
              </a:pPr>
              <a:t>1436/05/09</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92676812-584C-4AB4-A16A-F35EAE55F7F7}" type="slidenum">
              <a:rPr lang="fa-IR"/>
              <a:pPr>
                <a:defRPr/>
              </a:pPr>
              <a:t>‹#›</a:t>
            </a:fld>
            <a:endParaRPr lang="fa-IR"/>
          </a:p>
        </p:txBody>
      </p:sp>
    </p:spTree>
    <p:extLst>
      <p:ext uri="{BB962C8B-B14F-4D97-AF65-F5344CB8AC3E}">
        <p14:creationId xmlns:p14="http://schemas.microsoft.com/office/powerpoint/2010/main" val="42864435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ECFFFBC-E647-485D-BDD9-F5445FBBEECF}"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C8D4272C-8D6A-4E22-AA2F-4A1C9F86F95A}" type="slidenum">
              <a:rPr lang="fa-IR"/>
              <a:pPr>
                <a:defRPr/>
              </a:pPr>
              <a:t>‹#›</a:t>
            </a:fld>
            <a:endParaRPr lang="fa-IR"/>
          </a:p>
        </p:txBody>
      </p:sp>
    </p:spTree>
    <p:extLst>
      <p:ext uri="{BB962C8B-B14F-4D97-AF65-F5344CB8AC3E}">
        <p14:creationId xmlns:p14="http://schemas.microsoft.com/office/powerpoint/2010/main" val="245608432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04C70F4-7E03-46F0-A4FE-C136EA91B3CE}"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4D740EAF-DB58-45E4-9537-C488F6539B3F}" type="slidenum">
              <a:rPr lang="fa-IR"/>
              <a:pPr>
                <a:defRPr/>
              </a:pPr>
              <a:t>‹#›</a:t>
            </a:fld>
            <a:endParaRPr lang="fa-IR"/>
          </a:p>
        </p:txBody>
      </p:sp>
    </p:spTree>
    <p:extLst>
      <p:ext uri="{BB962C8B-B14F-4D97-AF65-F5344CB8AC3E}">
        <p14:creationId xmlns:p14="http://schemas.microsoft.com/office/powerpoint/2010/main" val="66201067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F3BD8BC4-B11D-406A-8BC0-5B46B9933DB1}"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34EF948-0649-4F97-9C03-79C8973400C5}" type="slidenum">
              <a:rPr lang="fa-IR"/>
              <a:pPr>
                <a:defRPr/>
              </a:pPr>
              <a:t>‹#›</a:t>
            </a:fld>
            <a:endParaRPr lang="fa-IR"/>
          </a:p>
        </p:txBody>
      </p:sp>
    </p:spTree>
    <p:extLst>
      <p:ext uri="{BB962C8B-B14F-4D97-AF65-F5344CB8AC3E}">
        <p14:creationId xmlns:p14="http://schemas.microsoft.com/office/powerpoint/2010/main" val="246543290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D10FF70B-A216-4F6D-A31F-C61DA8944785}" type="datetimeFigureOut">
              <a:rPr lang="fa-IR"/>
              <a:pPr>
                <a:defRPr/>
              </a:pPr>
              <a:t>1436/05/09</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245D426B-5FE5-498D-A30D-55B9C61E4E99}" type="slidenum">
              <a:rPr lang="fa-IR"/>
              <a:pPr>
                <a:defRPr/>
              </a:pPr>
              <a:t>‹#›</a:t>
            </a:fld>
            <a:endParaRPr lang="fa-IR"/>
          </a:p>
        </p:txBody>
      </p:sp>
    </p:spTree>
    <p:extLst>
      <p:ext uri="{BB962C8B-B14F-4D97-AF65-F5344CB8AC3E}">
        <p14:creationId xmlns:p14="http://schemas.microsoft.com/office/powerpoint/2010/main" val="2253967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F975C858-1BAE-472A-A044-EE3864C262E0}" type="datetimeFigureOut">
              <a:rPr lang="fa-IR"/>
              <a:pPr>
                <a:defRPr/>
              </a:pPr>
              <a:t>1436/05/09</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3DD3C925-03DD-47A1-923E-58F0F66B46CA}" type="slidenum">
              <a:rPr lang="fa-IR"/>
              <a:pPr>
                <a:defRPr/>
              </a:pPr>
              <a:t>‹#›</a:t>
            </a:fld>
            <a:endParaRPr lang="fa-IR"/>
          </a:p>
        </p:txBody>
      </p:sp>
    </p:spTree>
    <p:extLst>
      <p:ext uri="{BB962C8B-B14F-4D97-AF65-F5344CB8AC3E}">
        <p14:creationId xmlns:p14="http://schemas.microsoft.com/office/powerpoint/2010/main" val="17412658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FEC1611-62DD-474C-B5C7-8C4D92C1F13D}" type="datetimeFigureOut">
              <a:rPr lang="fa-IR"/>
              <a:pPr>
                <a:defRPr/>
              </a:pPr>
              <a:t>1436/05/09</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DA79D04B-01CA-4708-8DFA-5453FCF0B31A}" type="slidenum">
              <a:rPr lang="fa-IR"/>
              <a:pPr>
                <a:defRPr/>
              </a:pPr>
              <a:t>‹#›</a:t>
            </a:fld>
            <a:endParaRPr lang="fa-IR"/>
          </a:p>
        </p:txBody>
      </p:sp>
    </p:spTree>
    <p:extLst>
      <p:ext uri="{BB962C8B-B14F-4D97-AF65-F5344CB8AC3E}">
        <p14:creationId xmlns:p14="http://schemas.microsoft.com/office/powerpoint/2010/main" val="1922109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179344-C623-4BA1-A11E-DD1DC96ABD0C}"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9BF58D92-9600-46AD-9C17-567B369F6D75}" type="slidenum">
              <a:rPr lang="fa-IR"/>
              <a:pPr>
                <a:defRPr/>
              </a:pPr>
              <a:t>‹#›</a:t>
            </a:fld>
            <a:endParaRPr lang="fa-IR"/>
          </a:p>
        </p:txBody>
      </p:sp>
    </p:spTree>
    <p:extLst>
      <p:ext uri="{BB962C8B-B14F-4D97-AF65-F5344CB8AC3E}">
        <p14:creationId xmlns:p14="http://schemas.microsoft.com/office/powerpoint/2010/main" val="21068456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5D236B-8CFF-4D88-93FC-341EE539C1E2}" type="datetimeFigureOut">
              <a:rPr lang="fa-IR"/>
              <a:pPr>
                <a:defRPr/>
              </a:pPr>
              <a:t>1436/05/09</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4F41529B-FD31-40C9-99FE-6B3607514D48}" type="slidenum">
              <a:rPr lang="fa-IR"/>
              <a:pPr>
                <a:defRPr/>
              </a:pPr>
              <a:t>‹#›</a:t>
            </a:fld>
            <a:endParaRPr lang="fa-IR"/>
          </a:p>
        </p:txBody>
      </p:sp>
    </p:spTree>
    <p:extLst>
      <p:ext uri="{BB962C8B-B14F-4D97-AF65-F5344CB8AC3E}">
        <p14:creationId xmlns:p14="http://schemas.microsoft.com/office/powerpoint/2010/main" val="339495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2FFC1E9-BAD5-4ECC-9541-CE04E93F07D8}" type="datetimeFigureOut">
              <a:rPr lang="fa-IR"/>
              <a:pPr>
                <a:defRPr/>
              </a:pPr>
              <a:t>1436/05/09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F22DFDDD-EAAB-4C28-A2E8-C9D15477A5DC}"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376" r:id="rId1"/>
    <p:sldLayoutId id="2147486377" r:id="rId2"/>
    <p:sldLayoutId id="2147486378" r:id="rId3"/>
    <p:sldLayoutId id="2147486379" r:id="rId4"/>
    <p:sldLayoutId id="2147486380" r:id="rId5"/>
    <p:sldLayoutId id="2147486381" r:id="rId6"/>
    <p:sldLayoutId id="2147486382" r:id="rId7"/>
    <p:sldLayoutId id="2147486383" r:id="rId8"/>
    <p:sldLayoutId id="2147486384" r:id="rId9"/>
    <p:sldLayoutId id="2147486385" r:id="rId10"/>
    <p:sldLayoutId id="2147486386"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B Titr" pitchFamily="2" charset="-78"/>
        </a:defRPr>
      </a:lvl1pPr>
      <a:lvl2pPr algn="ctr" rtl="1" eaLnBrk="0" fontAlgn="base" hangingPunct="0">
        <a:spcBef>
          <a:spcPct val="0"/>
        </a:spcBef>
        <a:spcAft>
          <a:spcPct val="0"/>
        </a:spcAft>
        <a:defRPr sz="4400">
          <a:solidFill>
            <a:schemeClr val="tx1"/>
          </a:solidFill>
          <a:latin typeface="Calibri" pitchFamily="34" charset="0"/>
          <a:cs typeface="B Titr" pitchFamily="2" charset="-78"/>
        </a:defRPr>
      </a:lvl2pPr>
      <a:lvl3pPr algn="ctr" rtl="1" eaLnBrk="0" fontAlgn="base" hangingPunct="0">
        <a:spcBef>
          <a:spcPct val="0"/>
        </a:spcBef>
        <a:spcAft>
          <a:spcPct val="0"/>
        </a:spcAft>
        <a:defRPr sz="4400">
          <a:solidFill>
            <a:schemeClr val="tx1"/>
          </a:solidFill>
          <a:latin typeface="Calibri" pitchFamily="34" charset="0"/>
          <a:cs typeface="B Titr" pitchFamily="2" charset="-78"/>
        </a:defRPr>
      </a:lvl3pPr>
      <a:lvl4pPr algn="ctr" rtl="1" eaLnBrk="0" fontAlgn="base" hangingPunct="0">
        <a:spcBef>
          <a:spcPct val="0"/>
        </a:spcBef>
        <a:spcAft>
          <a:spcPct val="0"/>
        </a:spcAft>
        <a:defRPr sz="4400">
          <a:solidFill>
            <a:schemeClr val="tx1"/>
          </a:solidFill>
          <a:latin typeface="Calibri" pitchFamily="34" charset="0"/>
          <a:cs typeface="B Titr" pitchFamily="2" charset="-78"/>
        </a:defRPr>
      </a:lvl4pPr>
      <a:lvl5pPr algn="ctr" rtl="1" eaLnBrk="0" fontAlgn="base" hangingPunct="0">
        <a:spcBef>
          <a:spcPct val="0"/>
        </a:spcBef>
        <a:spcAft>
          <a:spcPct val="0"/>
        </a:spcAft>
        <a:defRPr sz="4400">
          <a:solidFill>
            <a:schemeClr val="tx1"/>
          </a:solidFill>
          <a:latin typeface="Calibri" pitchFamily="34" charset="0"/>
          <a:cs typeface="B Titr" pitchFamily="2" charset="-78"/>
        </a:defRPr>
      </a:lvl5pPr>
      <a:lvl6pPr marL="457200" algn="ctr" rtl="1" fontAlgn="base">
        <a:spcBef>
          <a:spcPct val="0"/>
        </a:spcBef>
        <a:spcAft>
          <a:spcPct val="0"/>
        </a:spcAft>
        <a:defRPr sz="4400">
          <a:solidFill>
            <a:schemeClr val="tx1"/>
          </a:solidFill>
          <a:latin typeface="Calibri" pitchFamily="34" charset="0"/>
          <a:cs typeface="B Titr" pitchFamily="2" charset="-78"/>
        </a:defRPr>
      </a:lvl6pPr>
      <a:lvl7pPr marL="914400" algn="ctr" rtl="1" fontAlgn="base">
        <a:spcBef>
          <a:spcPct val="0"/>
        </a:spcBef>
        <a:spcAft>
          <a:spcPct val="0"/>
        </a:spcAft>
        <a:defRPr sz="4400">
          <a:solidFill>
            <a:schemeClr val="tx1"/>
          </a:solidFill>
          <a:latin typeface="Calibri" pitchFamily="34" charset="0"/>
          <a:cs typeface="B Titr" pitchFamily="2" charset="-78"/>
        </a:defRPr>
      </a:lvl7pPr>
      <a:lvl8pPr marL="1371600" algn="ctr" rtl="1" fontAlgn="base">
        <a:spcBef>
          <a:spcPct val="0"/>
        </a:spcBef>
        <a:spcAft>
          <a:spcPct val="0"/>
        </a:spcAft>
        <a:defRPr sz="4400">
          <a:solidFill>
            <a:schemeClr val="tx1"/>
          </a:solidFill>
          <a:latin typeface="Calibri" pitchFamily="34" charset="0"/>
          <a:cs typeface="B Titr" pitchFamily="2" charset="-78"/>
        </a:defRPr>
      </a:lvl8pPr>
      <a:lvl9pPr marL="1828800" algn="ctr" rtl="1" fontAlgn="base">
        <a:spcBef>
          <a:spcPct val="0"/>
        </a:spcBef>
        <a:spcAft>
          <a:spcPct val="0"/>
        </a:spcAft>
        <a:defRPr sz="4400">
          <a:solidFill>
            <a:schemeClr val="tx1"/>
          </a:solidFill>
          <a:latin typeface="Calibri" pitchFamily="34" charset="0"/>
          <a:cs typeface="B Titr" pitchFamily="2" charset="-78"/>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latin typeface="Arial" pitchFamily="34" charset="0"/>
                <a:cs typeface="Arial" pitchFamily="34" charset="0"/>
              </a:defRPr>
            </a:lvl1pPr>
          </a:lstStyle>
          <a:p>
            <a:pPr>
              <a:defRPr/>
            </a:pPr>
            <a:fld id="{75BD68FF-71FA-4E43-8945-9071E2226A94}" type="datetimeFigureOut">
              <a:rPr lang="fa-IR"/>
              <a:pPr>
                <a:defRPr/>
              </a:pPr>
              <a:t>1436/05/09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latin typeface="Arial" pitchFamily="34" charset="0"/>
                <a:cs typeface="Arial" pitchFamily="34" charset="0"/>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latin typeface="Arial" pitchFamily="34" charset="0"/>
                <a:cs typeface="Arial" pitchFamily="34" charset="0"/>
              </a:defRPr>
            </a:lvl1pPr>
          </a:lstStyle>
          <a:p>
            <a:pPr>
              <a:defRPr/>
            </a:pPr>
            <a:fld id="{48B36FCF-1B42-49FC-9285-05CB0811822D}"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387" r:id="rId1"/>
    <p:sldLayoutId id="2147486388" r:id="rId2"/>
    <p:sldLayoutId id="2147486389" r:id="rId3"/>
    <p:sldLayoutId id="2147486390" r:id="rId4"/>
    <p:sldLayoutId id="2147486391" r:id="rId5"/>
    <p:sldLayoutId id="2147486392" r:id="rId6"/>
    <p:sldLayoutId id="2147486393" r:id="rId7"/>
    <p:sldLayoutId id="2147486394" r:id="rId8"/>
    <p:sldLayoutId id="2147486395" r:id="rId9"/>
    <p:sldLayoutId id="2147486396" r:id="rId10"/>
    <p:sldLayoutId id="2147486397"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21"/>
          <p:cNvSpPr>
            <a:spLocks noGrp="1"/>
          </p:cNvSpPr>
          <p:nvPr>
            <p:ph type="title"/>
          </p:nvPr>
        </p:nvSpPr>
        <p:spPr bwMode="auto">
          <a:xfrm>
            <a:off x="609600" y="228600"/>
            <a:ext cx="81534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12"/>
          <p:cNvSpPr>
            <a:spLocks noGrp="1"/>
          </p:cNvSpPr>
          <p:nvPr>
            <p:ph type="body" idx="1"/>
          </p:nvPr>
        </p:nvSpPr>
        <p:spPr bwMode="auto">
          <a:xfrm>
            <a:off x="612775" y="1600200"/>
            <a:ext cx="8153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pPr>
              <a:defRPr/>
            </a:pPr>
            <a:fld id="{FEFFBE03-984B-4F83-8278-5EF376049068}" type="datetimeFigureOut">
              <a:rPr lang="fa-IR"/>
              <a:pPr>
                <a:defRPr/>
              </a:pPr>
              <a:t>1436/05/09</a:t>
            </a:fld>
            <a:endParaRPr lang="fa-IR"/>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latinLnBrk="0" hangingPunct="1">
              <a:defRPr kumimoji="0" sz="1400">
                <a:solidFill>
                  <a:schemeClr val="tx2"/>
                </a:solidFill>
              </a:defRPr>
            </a:lvl1pPr>
          </a:lstStyle>
          <a:p>
            <a:pPr>
              <a:defRPr/>
            </a:pPr>
            <a:endParaRPr lang="fa-IR"/>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latinLnBrk="0" hangingPunct="1">
              <a:defRPr kumimoji="0" sz="1400" b="1">
                <a:solidFill>
                  <a:srgbClr val="FFFFFF"/>
                </a:solidFill>
              </a:defRPr>
            </a:lvl1pPr>
          </a:lstStyle>
          <a:p>
            <a:pPr>
              <a:defRPr/>
            </a:pPr>
            <a:fld id="{F9122BEF-6727-4B81-81FA-EAFB94B45519}"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425" r:id="rId1"/>
    <p:sldLayoutId id="2147486398" r:id="rId2"/>
    <p:sldLayoutId id="2147486426" r:id="rId3"/>
    <p:sldLayoutId id="2147486427" r:id="rId4"/>
    <p:sldLayoutId id="2147486428" r:id="rId5"/>
    <p:sldLayoutId id="2147486399" r:id="rId6"/>
    <p:sldLayoutId id="2147486429" r:id="rId7"/>
    <p:sldLayoutId id="2147486400" r:id="rId8"/>
    <p:sldLayoutId id="2147486430" r:id="rId9"/>
    <p:sldLayoutId id="2147486401" r:id="rId10"/>
    <p:sldLayoutId id="2147486431" r:id="rId11"/>
  </p:sldLayoutIdLst>
  <p:timing>
    <p:tnLst>
      <p:par>
        <p:cTn id="1" dur="indefinite" restart="never" nodeType="tmRoot"/>
      </p:par>
    </p:tnLst>
  </p:timing>
  <p:txStyles>
    <p:titleStyle>
      <a:lvl1pPr algn="l" rtl="1" eaLnBrk="0" fontAlgn="base" hangingPunct="0">
        <a:spcBef>
          <a:spcPct val="0"/>
        </a:spcBef>
        <a:spcAft>
          <a:spcPct val="0"/>
        </a:spcAft>
        <a:defRPr sz="4400" kern="1200">
          <a:solidFill>
            <a:schemeClr val="tx2"/>
          </a:solidFill>
          <a:latin typeface="+mj-lt"/>
          <a:ea typeface="+mj-ea"/>
          <a:cs typeface="+mj-cs"/>
        </a:defRPr>
      </a:lvl1pPr>
      <a:lvl2pPr algn="l" rtl="1" eaLnBrk="0" fontAlgn="base" hangingPunct="0">
        <a:spcBef>
          <a:spcPct val="0"/>
        </a:spcBef>
        <a:spcAft>
          <a:spcPct val="0"/>
        </a:spcAft>
        <a:defRPr sz="4400">
          <a:solidFill>
            <a:schemeClr val="tx2"/>
          </a:solidFill>
          <a:latin typeface="Tw Cen MT" pitchFamily="34" charset="0"/>
          <a:cs typeface="Arial" pitchFamily="34" charset="0"/>
        </a:defRPr>
      </a:lvl2pPr>
      <a:lvl3pPr algn="l" rtl="1" eaLnBrk="0" fontAlgn="base" hangingPunct="0">
        <a:spcBef>
          <a:spcPct val="0"/>
        </a:spcBef>
        <a:spcAft>
          <a:spcPct val="0"/>
        </a:spcAft>
        <a:defRPr sz="4400">
          <a:solidFill>
            <a:schemeClr val="tx2"/>
          </a:solidFill>
          <a:latin typeface="Tw Cen MT" pitchFamily="34" charset="0"/>
          <a:cs typeface="Arial" pitchFamily="34" charset="0"/>
        </a:defRPr>
      </a:lvl3pPr>
      <a:lvl4pPr algn="l" rtl="1" eaLnBrk="0" fontAlgn="base" hangingPunct="0">
        <a:spcBef>
          <a:spcPct val="0"/>
        </a:spcBef>
        <a:spcAft>
          <a:spcPct val="0"/>
        </a:spcAft>
        <a:defRPr sz="4400">
          <a:solidFill>
            <a:schemeClr val="tx2"/>
          </a:solidFill>
          <a:latin typeface="Tw Cen MT" pitchFamily="34" charset="0"/>
          <a:cs typeface="Arial" pitchFamily="34" charset="0"/>
        </a:defRPr>
      </a:lvl4pPr>
      <a:lvl5pPr algn="l" rtl="1" eaLnBrk="0" fontAlgn="base" hangingPunct="0">
        <a:spcBef>
          <a:spcPct val="0"/>
        </a:spcBef>
        <a:spcAft>
          <a:spcPct val="0"/>
        </a:spcAft>
        <a:defRPr sz="4400">
          <a:solidFill>
            <a:schemeClr val="tx2"/>
          </a:solidFill>
          <a:latin typeface="Tw Cen MT" pitchFamily="34" charset="0"/>
          <a:cs typeface="Arial" pitchFamily="34" charset="0"/>
        </a:defRPr>
      </a:lvl5pPr>
      <a:lvl6pPr marL="457200" algn="l" rtl="1" fontAlgn="base">
        <a:spcBef>
          <a:spcPct val="0"/>
        </a:spcBef>
        <a:spcAft>
          <a:spcPct val="0"/>
        </a:spcAft>
        <a:defRPr sz="4400">
          <a:solidFill>
            <a:schemeClr val="tx2"/>
          </a:solidFill>
          <a:latin typeface="Tw Cen MT" pitchFamily="34" charset="0"/>
          <a:cs typeface="Arial" pitchFamily="34" charset="0"/>
        </a:defRPr>
      </a:lvl6pPr>
      <a:lvl7pPr marL="914400" algn="l" rtl="1" fontAlgn="base">
        <a:spcBef>
          <a:spcPct val="0"/>
        </a:spcBef>
        <a:spcAft>
          <a:spcPct val="0"/>
        </a:spcAft>
        <a:defRPr sz="4400">
          <a:solidFill>
            <a:schemeClr val="tx2"/>
          </a:solidFill>
          <a:latin typeface="Tw Cen MT" pitchFamily="34" charset="0"/>
          <a:cs typeface="Arial" pitchFamily="34" charset="0"/>
        </a:defRPr>
      </a:lvl7pPr>
      <a:lvl8pPr marL="1371600" algn="l" rtl="1" fontAlgn="base">
        <a:spcBef>
          <a:spcPct val="0"/>
        </a:spcBef>
        <a:spcAft>
          <a:spcPct val="0"/>
        </a:spcAft>
        <a:defRPr sz="4400">
          <a:solidFill>
            <a:schemeClr val="tx2"/>
          </a:solidFill>
          <a:latin typeface="Tw Cen MT" pitchFamily="34" charset="0"/>
          <a:cs typeface="Arial" pitchFamily="34" charset="0"/>
        </a:defRPr>
      </a:lvl8pPr>
      <a:lvl9pPr marL="1828800" algn="l" rtl="1" fontAlgn="base">
        <a:spcBef>
          <a:spcPct val="0"/>
        </a:spcBef>
        <a:spcAft>
          <a:spcPct val="0"/>
        </a:spcAft>
        <a:defRPr sz="4400">
          <a:solidFill>
            <a:schemeClr val="tx2"/>
          </a:solidFill>
          <a:latin typeface="Tw Cen MT" pitchFamily="34" charset="0"/>
          <a:cs typeface="Arial" pitchFamily="34" charset="0"/>
        </a:defRPr>
      </a:lvl9pPr>
    </p:titleStyle>
    <p:bodyStyle>
      <a:lvl1pPr marL="319088" indent="-319088" algn="r" rtl="1" eaLnBrk="0" fontAlgn="base" hangingPunct="0">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r" rtl="1" eaLnBrk="0" fontAlgn="base" hangingPunct="0">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r" rtl="1" eaLnBrk="0" fontAlgn="base" hangingPunct="0">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r" rtl="1" eaLnBrk="0" fontAlgn="base" hangingPunct="0">
        <a:spcBef>
          <a:spcPts val="400"/>
        </a:spcBef>
        <a:spcAft>
          <a:spcPct val="0"/>
        </a:spcAft>
        <a:buClr>
          <a:srgbClr val="DEAE00"/>
        </a:buClr>
        <a:buSzPct val="75000"/>
        <a:buFont typeface="Wingdings" pitchFamily="2" charset="2"/>
        <a:buChar char=""/>
        <a:defRPr sz="2000" kern="1200">
          <a:solidFill>
            <a:schemeClr val="tx1"/>
          </a:solidFill>
          <a:latin typeface="+mn-lt"/>
          <a:ea typeface="+mn-ea"/>
          <a:cs typeface="+mn-cs"/>
        </a:defRPr>
      </a:lvl4pPr>
      <a:lvl5pPr marL="1828800" indent="-228600" algn="r" rtl="1" eaLnBrk="0" fontAlgn="base" hangingPunct="0">
        <a:spcBef>
          <a:spcPts val="400"/>
        </a:spcBef>
        <a:spcAft>
          <a:spcPct val="0"/>
        </a:spcAft>
        <a:buClr>
          <a:srgbClr val="B77BB4"/>
        </a:buClr>
        <a:buSzPct val="65000"/>
        <a:buFont typeface="Wingdings" pitchFamily="2" charset="2"/>
        <a:buChar char=""/>
        <a:defRPr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639937F8-F022-490B-B8F6-65085CAC1DD3}" type="datetimeFigureOut">
              <a:rPr lang="fa-IR"/>
              <a:pPr>
                <a:defRPr/>
              </a:pPr>
              <a:t>1436/05/09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059D4E7C-7EE9-4238-9D94-B64688A67C57}"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402" r:id="rId1"/>
    <p:sldLayoutId id="2147486403" r:id="rId2"/>
    <p:sldLayoutId id="2147486404" r:id="rId3"/>
    <p:sldLayoutId id="2147486405" r:id="rId4"/>
    <p:sldLayoutId id="2147486406" r:id="rId5"/>
    <p:sldLayoutId id="2147486407" r:id="rId6"/>
    <p:sldLayoutId id="2147486408" r:id="rId7"/>
    <p:sldLayoutId id="2147486409" r:id="rId8"/>
    <p:sldLayoutId id="2147486410" r:id="rId9"/>
    <p:sldLayoutId id="2147486411" r:id="rId10"/>
    <p:sldLayoutId id="2147486412" r:id="rId11"/>
    <p:sldLayoutId id="2147486413" r:id="rId12"/>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pPr>
              <a:defRPr/>
            </a:pPr>
            <a:fld id="{84BCA787-9268-48D9-A35B-F7BE5AEC42E6}" type="datetimeFigureOut">
              <a:rPr lang="fa-IR"/>
              <a:pPr>
                <a:defRPr/>
              </a:pPr>
              <a:t>1436/05/09</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pPr>
              <a:defRPr/>
            </a:pPr>
            <a:fld id="{A19C66B3-B318-44D3-ADCA-97E4BF9A5020}"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6414" r:id="rId1"/>
    <p:sldLayoutId id="2147486415" r:id="rId2"/>
    <p:sldLayoutId id="2147486416" r:id="rId3"/>
    <p:sldLayoutId id="2147486417" r:id="rId4"/>
    <p:sldLayoutId id="2147486418" r:id="rId5"/>
    <p:sldLayoutId id="2147486419" r:id="rId6"/>
    <p:sldLayoutId id="2147486420" r:id="rId7"/>
    <p:sldLayoutId id="2147486421" r:id="rId8"/>
    <p:sldLayoutId id="2147486422" r:id="rId9"/>
    <p:sldLayoutId id="2147486423" r:id="rId10"/>
    <p:sldLayoutId id="2147486424" r:id="rId11"/>
  </p:sldLayoutIdLst>
  <p:timing>
    <p:tnLst>
      <p:par>
        <p:cTn id="1" dur="indefinite" restart="never" nodeType="tmRoot"/>
      </p:par>
    </p:tnLst>
  </p:timing>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ubtitle 2"/>
          <p:cNvSpPr>
            <a:spLocks noGrp="1"/>
          </p:cNvSpPr>
          <p:nvPr>
            <p:ph type="subTitle" idx="1"/>
          </p:nvPr>
        </p:nvSpPr>
        <p:spPr>
          <a:xfrm>
            <a:off x="1357313" y="2819400"/>
            <a:ext cx="6415087" cy="3038475"/>
          </a:xfrm>
        </p:spPr>
        <p:txBody>
          <a:bodyPr>
            <a:normAutofit/>
          </a:bodyPr>
          <a:lstStyle/>
          <a:p>
            <a:pPr eaLnBrk="1" hangingPunct="1">
              <a:buFont typeface="Wingdings 2" pitchFamily="18" charset="2"/>
              <a:buNone/>
            </a:pPr>
            <a:r>
              <a:rPr lang="fa-IR" sz="3600" dirty="0" smtClean="0">
                <a:solidFill>
                  <a:srgbClr val="FF0000"/>
                </a:solidFill>
                <a:cs typeface="B Yekan" pitchFamily="2" charset="-78"/>
              </a:rPr>
              <a:t>نظام های اقتصادی</a:t>
            </a:r>
          </a:p>
          <a:p>
            <a:pPr eaLnBrk="1" fontAlgn="auto" hangingPunct="1">
              <a:spcAft>
                <a:spcPts val="0"/>
              </a:spcAft>
              <a:defRPr/>
            </a:pPr>
            <a:r>
              <a:rPr lang="fa-IR" sz="2400" dirty="0" smtClean="0">
                <a:solidFill>
                  <a:srgbClr val="0070C0"/>
                </a:solidFill>
                <a:cs typeface="B Yekan" pitchFamily="2" charset="-78"/>
              </a:rPr>
              <a:t>ماهیت سرمایه داری از نگاه مارکس</a:t>
            </a:r>
          </a:p>
          <a:p>
            <a:pPr eaLnBrk="1" hangingPunct="1">
              <a:buFont typeface="Wingdings 2" pitchFamily="18" charset="2"/>
              <a:buNone/>
            </a:pPr>
            <a:r>
              <a:rPr lang="fa-IR" sz="1800" dirty="0" smtClean="0">
                <a:solidFill>
                  <a:srgbClr val="250B55"/>
                </a:solidFill>
                <a:cs typeface="B Yekan" pitchFamily="2" charset="-78"/>
              </a:rPr>
              <a:t>ویرایش: اسفند  1393</a:t>
            </a:r>
          </a:p>
          <a:p>
            <a:pPr eaLnBrk="1" hangingPunct="1">
              <a:buFont typeface="Wingdings 2" pitchFamily="18" charset="2"/>
              <a:buNone/>
            </a:pPr>
            <a:endParaRPr lang="fa-IR" sz="2400" dirty="0" smtClean="0">
              <a:solidFill>
                <a:srgbClr val="250B55"/>
              </a:solidFill>
              <a:cs typeface="B Yekan" pitchFamily="2" charset="-78"/>
            </a:endParaRPr>
          </a:p>
          <a:p>
            <a:pPr eaLnBrk="1" hangingPunct="1">
              <a:buFont typeface="Wingdings 2" pitchFamily="18" charset="2"/>
              <a:buNone/>
            </a:pPr>
            <a:r>
              <a:rPr lang="fa-IR" sz="1800" dirty="0" smtClean="0">
                <a:solidFill>
                  <a:srgbClr val="250B55"/>
                </a:solidFill>
                <a:cs typeface="B Yekan" pitchFamily="2" charset="-78"/>
              </a:rPr>
              <a:t>محمد جواد شريف زاده</a:t>
            </a:r>
          </a:p>
          <a:p>
            <a:pPr eaLnBrk="1" hangingPunct="1">
              <a:buFont typeface="Wingdings 2" pitchFamily="18" charset="2"/>
              <a:buNone/>
            </a:pPr>
            <a:r>
              <a:rPr lang="fa-IR" sz="1800" dirty="0" smtClean="0">
                <a:solidFill>
                  <a:srgbClr val="250B55"/>
                </a:solidFill>
                <a:cs typeface="B Yekan" pitchFamily="2" charset="-78"/>
              </a:rPr>
              <a:t>  استادیار دانشگاه امام صادق علیه السلام</a:t>
            </a:r>
            <a:endParaRPr lang="fa-IR" sz="2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A741D"/>
                </a:solidFill>
              </a:rPr>
              <a:t>مفاهیم کلیدی در تحلیل سرمایه داری</a:t>
            </a:r>
            <a:endParaRPr lang="fa-IR" dirty="0"/>
          </a:p>
        </p:txBody>
      </p:sp>
      <p:sp>
        <p:nvSpPr>
          <p:cNvPr id="3" name="Content Placeholder 2"/>
          <p:cNvSpPr>
            <a:spLocks noGrp="1"/>
          </p:cNvSpPr>
          <p:nvPr>
            <p:ph sz="quarter" idx="1"/>
          </p:nvPr>
        </p:nvSpPr>
        <p:spPr>
          <a:xfrm>
            <a:off x="612648" y="1600200"/>
            <a:ext cx="8153400" cy="4709120"/>
          </a:xfrm>
        </p:spPr>
        <p:txBody>
          <a:bodyPr/>
          <a:lstStyle/>
          <a:p>
            <a:r>
              <a:rPr lang="fa-IR" dirty="0" smtClean="0"/>
              <a:t>بت </a:t>
            </a:r>
            <a:r>
              <a:rPr lang="fa-IR" dirty="0"/>
              <a:t>وارگی </a:t>
            </a:r>
            <a:r>
              <a:rPr lang="fa-IR" dirty="0" smtClean="0"/>
              <a:t>کالا</a:t>
            </a:r>
          </a:p>
          <a:p>
            <a:pPr lvl="1"/>
            <a:r>
              <a:rPr lang="fa-IR" dirty="0" smtClean="0"/>
              <a:t>از آنجا که د ر سرمایه داری کالا با هدف مبادله تولید می شود به جایی می رسیم که می پنداریم کالاها و بازارهای آنها موجودیتی مستقل دارند.</a:t>
            </a:r>
          </a:p>
          <a:p>
            <a:pPr lvl="1"/>
            <a:r>
              <a:rPr lang="fa-IR" dirty="0" smtClean="0"/>
              <a:t>بدین ترتیب کالا واقعیتی مستقل و بیرونی نسبت به انسان پیدا می کند. مارکس به این فرآیند بت وارگی کالا می گوید.</a:t>
            </a:r>
          </a:p>
          <a:p>
            <a:pPr lvl="1"/>
            <a:r>
              <a:rPr lang="fa-IR" dirty="0" smtClean="0"/>
              <a:t>سرمایه داری با واقعیت بخشیدن به کالاها و بازار، کنترل آن را از دست انسان خارج می کند.</a:t>
            </a:r>
          </a:p>
          <a:p>
            <a:pPr lvl="1"/>
            <a:r>
              <a:rPr lang="fa-IR" dirty="0" smtClean="0"/>
              <a:t>این امر در سطح ساختارهای بزرگ اجتماعی هم ادامه می یابد. تا جایی که صور اجتماعی مخلوق انسان به ویژه اقتصاد شیء (چیزی طبیعی و عام و مطلق) انگاشته می شود. (شیء انگاری)</a:t>
            </a:r>
          </a:p>
          <a:p>
            <a:pPr lvl="1"/>
            <a:r>
              <a:rPr lang="fa-IR" dirty="0" smtClean="0"/>
              <a:t>در حالی که از نظر مارکس اقتصاد چیزی طبیعی نیست بلکه شکلی از سلطه است.</a:t>
            </a:r>
          </a:p>
          <a:p>
            <a:pPr lvl="1"/>
            <a:endParaRPr lang="fa-IR" dirty="0"/>
          </a:p>
        </p:txBody>
      </p:sp>
    </p:spTree>
    <p:extLst>
      <p:ext uri="{BB962C8B-B14F-4D97-AF65-F5344CB8AC3E}">
        <p14:creationId xmlns:p14="http://schemas.microsoft.com/office/powerpoint/2010/main" val="3549025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A741D"/>
                </a:solidFill>
              </a:rPr>
              <a:t>مفاهیم کلیدی در تحلیل سرمایه داری</a:t>
            </a:r>
            <a:endParaRPr lang="fa-IR" dirty="0"/>
          </a:p>
        </p:txBody>
      </p:sp>
      <p:sp>
        <p:nvSpPr>
          <p:cNvPr id="3" name="Content Placeholder 2"/>
          <p:cNvSpPr>
            <a:spLocks noGrp="1"/>
          </p:cNvSpPr>
          <p:nvPr>
            <p:ph sz="quarter" idx="1"/>
          </p:nvPr>
        </p:nvSpPr>
        <p:spPr/>
        <p:txBody>
          <a:bodyPr/>
          <a:lstStyle/>
          <a:p>
            <a:r>
              <a:rPr lang="fa-IR" dirty="0" smtClean="0"/>
              <a:t>سرمایه</a:t>
            </a:r>
          </a:p>
          <a:p>
            <a:pPr lvl="1"/>
            <a:r>
              <a:rPr lang="fa-IR" dirty="0" smtClean="0"/>
              <a:t>سرمایه پولی است که به جای استفاده از آن برای برآوده کردن نیازهای انسان صرف تولید پول بیشتر می شود.</a:t>
            </a:r>
          </a:p>
          <a:p>
            <a:pPr lvl="1"/>
            <a:r>
              <a:rPr lang="fa-IR" dirty="0" smtClean="0"/>
              <a:t>برای درک مفهوم سرمایه باید به تفاوت دو نوع چرخش کالا توجه کرد:</a:t>
            </a:r>
            <a:endParaRPr lang="fa-IR" dirty="0"/>
          </a:p>
          <a:p>
            <a:r>
              <a:rPr lang="fa-IR" dirty="0"/>
              <a:t>چرخش </a:t>
            </a:r>
            <a:r>
              <a:rPr lang="fa-IR" dirty="0" smtClean="0"/>
              <a:t>کالا</a:t>
            </a:r>
          </a:p>
          <a:p>
            <a:pPr lvl="1"/>
            <a:r>
              <a:rPr lang="fa-IR" dirty="0" smtClean="0"/>
              <a:t>کالا- </a:t>
            </a:r>
            <a:r>
              <a:rPr lang="fa-IR" dirty="0"/>
              <a:t>پول- </a:t>
            </a:r>
            <a:r>
              <a:rPr lang="fa-IR" dirty="0" smtClean="0"/>
              <a:t>کالا </a:t>
            </a:r>
            <a:r>
              <a:rPr lang="en-US" dirty="0" smtClean="0"/>
              <a:t>(C-M-C)</a:t>
            </a:r>
            <a:endParaRPr lang="fa-IR" dirty="0" smtClean="0"/>
          </a:p>
          <a:p>
            <a:pPr lvl="1"/>
            <a:r>
              <a:rPr lang="fa-IR" dirty="0"/>
              <a:t>پول–کالا– </a:t>
            </a:r>
            <a:r>
              <a:rPr lang="fa-IR" dirty="0" smtClean="0"/>
              <a:t>پول </a:t>
            </a:r>
            <a:r>
              <a:rPr lang="en-US" dirty="0" smtClean="0"/>
              <a:t>(M-C-M)</a:t>
            </a:r>
            <a:endParaRPr lang="fa-IR" dirty="0"/>
          </a:p>
        </p:txBody>
      </p:sp>
    </p:spTree>
    <p:extLst>
      <p:ext uri="{BB962C8B-B14F-4D97-AF65-F5344CB8AC3E}">
        <p14:creationId xmlns:p14="http://schemas.microsoft.com/office/powerpoint/2010/main" val="14450524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A741D"/>
                </a:solidFill>
              </a:rPr>
              <a:t>مفاهیم کلیدی در تحلیل سرمایه داری</a:t>
            </a:r>
            <a:endParaRPr lang="fa-IR" dirty="0"/>
          </a:p>
        </p:txBody>
      </p:sp>
      <p:sp>
        <p:nvSpPr>
          <p:cNvPr id="3" name="Content Placeholder 2"/>
          <p:cNvSpPr>
            <a:spLocks noGrp="1"/>
          </p:cNvSpPr>
          <p:nvPr>
            <p:ph sz="quarter" idx="1"/>
          </p:nvPr>
        </p:nvSpPr>
        <p:spPr/>
        <p:txBody>
          <a:bodyPr/>
          <a:lstStyle/>
          <a:p>
            <a:r>
              <a:rPr lang="fa-IR" dirty="0" smtClean="0"/>
              <a:t>بهره کشی</a:t>
            </a:r>
          </a:p>
          <a:p>
            <a:pPr lvl="1"/>
            <a:r>
              <a:rPr lang="fa-IR" dirty="0" smtClean="0"/>
              <a:t>از طریق تصاحب ارزش اضافی صورت می گیرد. </a:t>
            </a:r>
            <a:endParaRPr lang="fa-IR" dirty="0"/>
          </a:p>
          <a:p>
            <a:r>
              <a:rPr lang="fa-IR" dirty="0" smtClean="0"/>
              <a:t>نظریه ارزش-کار و نظریه ارزش اضافی</a:t>
            </a:r>
          </a:p>
          <a:p>
            <a:r>
              <a:rPr lang="fa-IR" dirty="0" smtClean="0"/>
              <a:t>قانون </a:t>
            </a:r>
            <a:r>
              <a:rPr lang="fa-IR" dirty="0"/>
              <a:t>عام انباشت سرمایه </a:t>
            </a:r>
            <a:endParaRPr lang="fa-IR" dirty="0" smtClean="0"/>
          </a:p>
          <a:p>
            <a:pPr lvl="1"/>
            <a:r>
              <a:rPr lang="fa-IR" dirty="0" smtClean="0"/>
              <a:t>میل عام به سود بیشتر و ارزش اضافی بیشتر</a:t>
            </a:r>
          </a:p>
          <a:p>
            <a:pPr lvl="1"/>
            <a:r>
              <a:rPr lang="fa-IR" dirty="0" smtClean="0"/>
              <a:t>سرمایه دار سودی را که از طریق بهره کشی و تصاحب ارزش اضافی به دست می آورد مصرف نمی کند بلکه آن را دوباره سرمایه گذاری می کند. </a:t>
            </a:r>
          </a:p>
          <a:p>
            <a:pPr lvl="1"/>
            <a:endParaRPr lang="fa-IR" dirty="0" smtClean="0"/>
          </a:p>
          <a:p>
            <a:pPr lvl="1"/>
            <a:endParaRPr lang="fa-IR" dirty="0"/>
          </a:p>
          <a:p>
            <a:pPr lvl="1"/>
            <a:endParaRPr lang="fa-IR" dirty="0"/>
          </a:p>
          <a:p>
            <a:endParaRPr lang="fa-IR" dirty="0"/>
          </a:p>
        </p:txBody>
      </p:sp>
    </p:spTree>
    <p:extLst>
      <p:ext uri="{BB962C8B-B14F-4D97-AF65-F5344CB8AC3E}">
        <p14:creationId xmlns:p14="http://schemas.microsoft.com/office/powerpoint/2010/main" val="1457998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rgbClr val="CA741D"/>
                </a:solidFill>
              </a:rPr>
              <a:t>مفاهیم کلیدی در تحلیل سرمایه داری</a:t>
            </a:r>
            <a:endParaRPr lang="fa-IR" dirty="0"/>
          </a:p>
        </p:txBody>
      </p:sp>
      <p:sp>
        <p:nvSpPr>
          <p:cNvPr id="3" name="Content Placeholder 2"/>
          <p:cNvSpPr>
            <a:spLocks noGrp="1"/>
          </p:cNvSpPr>
          <p:nvPr>
            <p:ph sz="quarter" idx="1"/>
          </p:nvPr>
        </p:nvSpPr>
        <p:spPr/>
        <p:txBody>
          <a:bodyPr/>
          <a:lstStyle/>
          <a:p>
            <a:r>
              <a:rPr lang="fa-IR" dirty="0"/>
              <a:t>سرمایه داری خوب</a:t>
            </a:r>
          </a:p>
          <a:p>
            <a:pPr lvl="1"/>
            <a:r>
              <a:rPr lang="fa-IR" dirty="0"/>
              <a:t>از نگاه مارکس سرمایه داری اساساً پدیده خوبی است. وی قطعا در پی بازگشت به ارزش های سنتی ماقبل سرمایه داری نیست. نسل های پیش هم بهره کشی می شدند. </a:t>
            </a:r>
          </a:p>
          <a:p>
            <a:pPr lvl="1"/>
            <a:r>
              <a:rPr lang="fa-IR" dirty="0"/>
              <a:t>تولد سرمایه داری امکانات جدیدی را برای رهایی کارگران پدید آورده است. سرمایه داری امکان آزادی از سنت هایی را فراهم کرده است که تمام جوامع پیشین را محدود می ساخت. </a:t>
            </a:r>
            <a:endParaRPr lang="fa-IR" dirty="0" smtClean="0"/>
          </a:p>
          <a:p>
            <a:pPr lvl="1"/>
            <a:r>
              <a:rPr lang="fa-IR" dirty="0" smtClean="0"/>
              <a:t>از رهگذر سرمایه داری امکان ورود به عصر سوسیالیسم و کمونیسم فراهم شده است. </a:t>
            </a:r>
            <a:endParaRPr lang="fa-IR" dirty="0"/>
          </a:p>
          <a:p>
            <a:endParaRPr lang="fa-IR" dirty="0"/>
          </a:p>
        </p:txBody>
      </p:sp>
    </p:spTree>
    <p:extLst>
      <p:ext uri="{BB962C8B-B14F-4D97-AF65-F5344CB8AC3E}">
        <p14:creationId xmlns:p14="http://schemas.microsoft.com/office/powerpoint/2010/main" val="2784078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mtClean="0">
                <a:solidFill>
                  <a:srgbClr val="CA741D"/>
                </a:solidFill>
              </a:rPr>
              <a:t> ره آوردهای سرمایه </a:t>
            </a:r>
            <a:r>
              <a:rPr lang="fa-IR" dirty="0" smtClean="0">
                <a:solidFill>
                  <a:srgbClr val="CA741D"/>
                </a:solidFill>
              </a:rPr>
              <a:t>داری</a:t>
            </a:r>
            <a:endParaRPr lang="fa-IR" dirty="0">
              <a:solidFill>
                <a:srgbClr val="CA741D"/>
              </a:solidFill>
            </a:endParaRPr>
          </a:p>
        </p:txBody>
      </p:sp>
      <p:sp>
        <p:nvSpPr>
          <p:cNvPr id="3" name="Content Placeholder 2"/>
          <p:cNvSpPr>
            <a:spLocks noGrp="1"/>
          </p:cNvSpPr>
          <p:nvPr>
            <p:ph sz="quarter" idx="1"/>
          </p:nvPr>
        </p:nvSpPr>
        <p:spPr/>
        <p:txBody>
          <a:bodyPr/>
          <a:lstStyle/>
          <a:p>
            <a:r>
              <a:rPr lang="fa-IR" dirty="0" smtClean="0"/>
              <a:t>از خود بیگانگی</a:t>
            </a:r>
          </a:p>
          <a:p>
            <a:r>
              <a:rPr lang="fa-IR" dirty="0" smtClean="0"/>
              <a:t>تمرکز اقتصادی و سیاسی </a:t>
            </a:r>
            <a:endParaRPr lang="fa-IR" dirty="0"/>
          </a:p>
          <a:p>
            <a:r>
              <a:rPr lang="fa-IR" dirty="0"/>
              <a:t>بی ثباتی و بحران های پیاپی اقتصادی و اجتماعی</a:t>
            </a:r>
          </a:p>
          <a:p>
            <a:r>
              <a:rPr lang="fa-IR" dirty="0"/>
              <a:t>بحران عاطفی و سقوط ارزش های انسانی</a:t>
            </a:r>
          </a:p>
          <a:p>
            <a:r>
              <a:rPr lang="fa-IR" dirty="0" smtClean="0"/>
              <a:t>جهانی شدن اقتصاد و فرهنگ</a:t>
            </a:r>
            <a:endParaRPr lang="fa-IR" dirty="0"/>
          </a:p>
        </p:txBody>
      </p:sp>
    </p:spTree>
    <p:extLst>
      <p:ext uri="{BB962C8B-B14F-4D97-AF65-F5344CB8AC3E}">
        <p14:creationId xmlns:p14="http://schemas.microsoft.com/office/powerpoint/2010/main" val="6881368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solidFill>
                  <a:srgbClr val="CA741D"/>
                </a:solidFill>
              </a:rPr>
              <a:t>ابعاد از </a:t>
            </a:r>
            <a:r>
              <a:rPr lang="fa-IR" dirty="0">
                <a:solidFill>
                  <a:srgbClr val="CA741D"/>
                </a:solidFill>
              </a:rPr>
              <a:t>خود بیگانگی</a:t>
            </a:r>
          </a:p>
        </p:txBody>
      </p:sp>
      <p:sp>
        <p:nvSpPr>
          <p:cNvPr id="3" name="Content Placeholder 2"/>
          <p:cNvSpPr>
            <a:spLocks noGrp="1"/>
          </p:cNvSpPr>
          <p:nvPr>
            <p:ph sz="quarter" idx="1"/>
          </p:nvPr>
        </p:nvSpPr>
        <p:spPr>
          <a:xfrm>
            <a:off x="612648" y="1600200"/>
            <a:ext cx="8153400" cy="4637112"/>
          </a:xfrm>
        </p:spPr>
        <p:txBody>
          <a:bodyPr/>
          <a:lstStyle/>
          <a:p>
            <a:r>
              <a:rPr lang="fa-IR" dirty="0" smtClean="0"/>
              <a:t>بیگانگی از فعالیت تولیدی</a:t>
            </a:r>
          </a:p>
          <a:p>
            <a:pPr lvl="1"/>
            <a:r>
              <a:rPr lang="fa-IR" dirty="0" smtClean="0"/>
              <a:t>کارگران محصول را مطابق با خلاقیت های ذهنی یا نیازهای مستقیم خودشان تولید نمی کنند بلکه مطابق با خواسته سرمایه دار فعالیت می کنند.</a:t>
            </a:r>
          </a:p>
          <a:p>
            <a:r>
              <a:rPr lang="fa-IR" dirty="0" smtClean="0"/>
              <a:t>بیگانگی از بیگانگی از محصول</a:t>
            </a:r>
          </a:p>
          <a:p>
            <a:pPr lvl="1"/>
            <a:r>
              <a:rPr lang="fa-IR" dirty="0" smtClean="0"/>
              <a:t>محصول کار کارگران نه به خودشان بلکه به سرمایه داران تعلق دارد.</a:t>
            </a:r>
          </a:p>
          <a:p>
            <a:r>
              <a:rPr lang="fa-IR" dirty="0" smtClean="0"/>
              <a:t>بیگانگی از کارگران همقطار</a:t>
            </a:r>
          </a:p>
          <a:p>
            <a:pPr lvl="1"/>
            <a:r>
              <a:rPr lang="fa-IR" dirty="0" smtClean="0"/>
              <a:t>که از نوع تقسیم کار در کارخانجات و نیز از رفتار سرمایه داران ناشی می شود.</a:t>
            </a:r>
          </a:p>
          <a:p>
            <a:r>
              <a:rPr lang="fa-IR" dirty="0" smtClean="0"/>
              <a:t>بیگانگی از استعداد انسانی</a:t>
            </a:r>
          </a:p>
          <a:p>
            <a:pPr lvl="1"/>
            <a:r>
              <a:rPr lang="fa-IR" dirty="0" smtClean="0"/>
              <a:t>کار انسان به عملی شبیه به ماشین تقلیل می یابد. </a:t>
            </a:r>
            <a:endParaRPr lang="fa-IR" dirty="0"/>
          </a:p>
        </p:txBody>
      </p:sp>
    </p:spTree>
    <p:extLst>
      <p:ext uri="{BB962C8B-B14F-4D97-AF65-F5344CB8AC3E}">
        <p14:creationId xmlns:p14="http://schemas.microsoft.com/office/powerpoint/2010/main" val="3506331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solidFill>
                  <a:srgbClr val="CA741D"/>
                </a:solidFill>
              </a:rPr>
              <a:t>تمرکز سیاسی و اقتصادی</a:t>
            </a:r>
            <a:endParaRPr lang="fa-IR" dirty="0">
              <a:solidFill>
                <a:srgbClr val="CA741D"/>
              </a:solidFill>
            </a:endParaRPr>
          </a:p>
        </p:txBody>
      </p:sp>
      <p:sp>
        <p:nvSpPr>
          <p:cNvPr id="3" name="Content Placeholder 2"/>
          <p:cNvSpPr>
            <a:spLocks noGrp="1"/>
          </p:cNvSpPr>
          <p:nvPr>
            <p:ph idx="1"/>
          </p:nvPr>
        </p:nvSpPr>
        <p:spPr/>
        <p:txBody>
          <a:bodyPr/>
          <a:lstStyle/>
          <a:p>
            <a:r>
              <a:rPr lang="fa-IR" sz="2800" dirty="0" smtClean="0"/>
              <a:t>سرمایه داری </a:t>
            </a:r>
            <a:r>
              <a:rPr lang="fa-IR" sz="2800" dirty="0"/>
              <a:t>تراکم جمعیت پدید </a:t>
            </a:r>
            <a:r>
              <a:rPr lang="fa-IR" sz="2800" dirty="0" smtClean="0"/>
              <a:t>می آورد، </a:t>
            </a:r>
            <a:r>
              <a:rPr lang="fa-IR" sz="2800" dirty="0"/>
              <a:t>وسایل تولید را متراکم </a:t>
            </a:r>
            <a:r>
              <a:rPr lang="fa-IR" sz="2800" dirty="0" smtClean="0"/>
              <a:t>می کند </a:t>
            </a:r>
            <a:r>
              <a:rPr lang="fa-IR" sz="2800" dirty="0"/>
              <a:t>و مالکیت را در چنگ عده ای معدود متمرکز </a:t>
            </a:r>
            <a:r>
              <a:rPr lang="fa-IR" sz="2800" dirty="0" smtClean="0"/>
              <a:t>می سازد. </a:t>
            </a:r>
          </a:p>
          <a:p>
            <a:r>
              <a:rPr lang="fa-IR" sz="2800" dirty="0" smtClean="0"/>
              <a:t>پیامد </a:t>
            </a:r>
            <a:r>
              <a:rPr lang="fa-IR" sz="2800" dirty="0"/>
              <a:t>ناگزیر این دگرگونی ها </a:t>
            </a:r>
            <a:r>
              <a:rPr lang="fa-IR" sz="2800" u="sng" dirty="0"/>
              <a:t>تمرکز سیاسی </a:t>
            </a:r>
            <a:r>
              <a:rPr lang="fa-IR" sz="2800" dirty="0" smtClean="0"/>
              <a:t>خواهد بود. </a:t>
            </a:r>
          </a:p>
          <a:p>
            <a:r>
              <a:rPr lang="fa-IR" sz="2800" dirty="0" smtClean="0"/>
              <a:t>به همین دلیل در جامعه سرمایه داری دولت چیزی نیست جز «کمیته اداره کننده امور مشترک مجموع طبقه بورژوازی». ص 27</a:t>
            </a:r>
          </a:p>
          <a:p>
            <a:pPr lvl="1"/>
            <a:endParaRPr lang="fa-IR" sz="2400" dirty="0" smtClean="0"/>
          </a:p>
        </p:txBody>
      </p:sp>
    </p:spTree>
    <p:extLst>
      <p:ext uri="{BB962C8B-B14F-4D97-AF65-F5344CB8AC3E}">
        <p14:creationId xmlns:p14="http://schemas.microsoft.com/office/powerpoint/2010/main" val="21018554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بی ثباتی و بحران های پیاپی اقتصادی و اجتماعی</a:t>
            </a:r>
          </a:p>
        </p:txBody>
      </p:sp>
      <p:sp>
        <p:nvSpPr>
          <p:cNvPr id="3" name="Content Placeholder 2"/>
          <p:cNvSpPr>
            <a:spLocks noGrp="1"/>
          </p:cNvSpPr>
          <p:nvPr>
            <p:ph idx="1"/>
          </p:nvPr>
        </p:nvSpPr>
        <p:spPr/>
        <p:txBody>
          <a:bodyPr/>
          <a:lstStyle/>
          <a:p>
            <a:r>
              <a:rPr lang="fa-IR" sz="2800" dirty="0"/>
              <a:t>دگرگونی های پیاپی تولید، آشفتگی لاینقطع مجموعه اوضاع اجتماعی، فقدان دائمی امنیت و جنب و جوش مداوم وجه تمایز دوران بورژوازی با کلیه ادوار پیشین است. ص 28</a:t>
            </a:r>
          </a:p>
          <a:p>
            <a:r>
              <a:rPr lang="fa-IR" sz="2800" dirty="0"/>
              <a:t>مارکس درباره بحران های اقتصادی (نوسانات شدید اقتصادی) می گوید:</a:t>
            </a:r>
          </a:p>
          <a:p>
            <a:pPr lvl="1"/>
            <a:r>
              <a:rPr lang="fa-IR" sz="2400" dirty="0" smtClean="0"/>
              <a:t>هنگام این بحران ها نوعی بیماری اجتماعی همه گیر پدید می آید که در تمام ادوار پیشین بی معنی می نمود؛ این بیماری همه گیر تولید فزون از تقاضاست. ص 30</a:t>
            </a:r>
          </a:p>
          <a:p>
            <a:pPr lvl="1"/>
            <a:endParaRPr lang="fa-IR" sz="2400" dirty="0" smtClean="0"/>
          </a:p>
          <a:p>
            <a:endParaRPr lang="fa-IR" dirty="0" smtClean="0"/>
          </a:p>
          <a:p>
            <a:endParaRPr lang="fa-IR" dirty="0"/>
          </a:p>
        </p:txBody>
      </p:sp>
    </p:spTree>
    <p:extLst>
      <p:ext uri="{BB962C8B-B14F-4D97-AF65-F5344CB8AC3E}">
        <p14:creationId xmlns:p14="http://schemas.microsoft.com/office/powerpoint/2010/main" val="18227510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بحران عاطفی و سقوط ارزش های انسانی</a:t>
            </a:r>
          </a:p>
        </p:txBody>
      </p:sp>
      <p:sp>
        <p:nvSpPr>
          <p:cNvPr id="3" name="Content Placeholder 2"/>
          <p:cNvSpPr>
            <a:spLocks noGrp="1"/>
          </p:cNvSpPr>
          <p:nvPr>
            <p:ph idx="1"/>
          </p:nvPr>
        </p:nvSpPr>
        <p:spPr/>
        <p:txBody>
          <a:bodyPr/>
          <a:lstStyle/>
          <a:p>
            <a:r>
              <a:rPr lang="fa-IR" sz="2700" dirty="0" smtClean="0"/>
              <a:t>بورژوازی </a:t>
            </a:r>
            <a:r>
              <a:rPr lang="fa-IR" sz="2700" dirty="0"/>
              <a:t>تمام مناسبات فئودالی، پدرسالاری و عاطفی را در هم می کوبد و میان انسان ها رشته دیگری جز سودجویی عریان و نقدینه بی عاطفه بر جای نمی گذارد</a:t>
            </a:r>
            <a:r>
              <a:rPr lang="fa-IR" sz="2700" dirty="0" smtClean="0"/>
              <a:t>. ص 27</a:t>
            </a:r>
            <a:endParaRPr lang="fa-IR" sz="2700" dirty="0"/>
          </a:p>
          <a:p>
            <a:r>
              <a:rPr lang="fa-IR" sz="2700" dirty="0"/>
              <a:t>بورژوازی پوسته عاطفی مهر آمیز روابط خانوادگی را از هم می درد و این روابط را به روابط </a:t>
            </a:r>
            <a:r>
              <a:rPr lang="fa-IR" sz="2700" dirty="0" smtClean="0"/>
              <a:t>صرفاً </a:t>
            </a:r>
            <a:r>
              <a:rPr lang="fa-IR" sz="2700" dirty="0"/>
              <a:t>پولی تبدیل می کند.</a:t>
            </a:r>
          </a:p>
          <a:p>
            <a:r>
              <a:rPr lang="fa-IR" sz="2700" dirty="0"/>
              <a:t>بورژوازی ارزش شخصی انسان را به ارزشی برای مبادله تبدیل می کند و به جای آزادی های بی شمار اعطایی یا اکتسابی تنها یک آزادی یعنی آزادی بی بند و بار تجارت را معمول می دارد</a:t>
            </a:r>
            <a:r>
              <a:rPr lang="fa-IR" sz="2700" dirty="0" smtClean="0"/>
              <a:t>. ص 27</a:t>
            </a:r>
          </a:p>
          <a:p>
            <a:pPr lvl="1"/>
            <a:endParaRPr lang="fa-IR" sz="2400" dirty="0" smtClean="0"/>
          </a:p>
          <a:p>
            <a:pPr lvl="1"/>
            <a:endParaRPr lang="fa-IR" sz="2400" dirty="0"/>
          </a:p>
          <a:p>
            <a:endParaRPr lang="fa-IR" dirty="0"/>
          </a:p>
        </p:txBody>
      </p:sp>
    </p:spTree>
    <p:extLst>
      <p:ext uri="{BB962C8B-B14F-4D97-AF65-F5344CB8AC3E}">
        <p14:creationId xmlns:p14="http://schemas.microsoft.com/office/powerpoint/2010/main" val="2659371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solidFill>
                  <a:srgbClr val="CA741D"/>
                </a:solidFill>
              </a:rPr>
              <a:t>جهانی شدن اقتصاد و فرهنگ</a:t>
            </a:r>
            <a:endParaRPr lang="fa-IR" dirty="0">
              <a:solidFill>
                <a:srgbClr val="CA741D"/>
              </a:solidFill>
            </a:endParaRPr>
          </a:p>
        </p:txBody>
      </p:sp>
      <p:sp>
        <p:nvSpPr>
          <p:cNvPr id="3" name="Content Placeholder 2"/>
          <p:cNvSpPr>
            <a:spLocks noGrp="1"/>
          </p:cNvSpPr>
          <p:nvPr>
            <p:ph idx="1"/>
          </p:nvPr>
        </p:nvSpPr>
        <p:spPr/>
        <p:txBody>
          <a:bodyPr/>
          <a:lstStyle/>
          <a:p>
            <a:r>
              <a:rPr lang="fa-IR" sz="2700" dirty="0" smtClean="0"/>
              <a:t>نیاز به بازار گسترده تر برای فروش کالا بورژوازی را به سراسر گیتی می راند و بورژوازی ناچار است همه جا رخنه کند، همه جا مستقر شود و با همه جا رابطه برقرار سازد. ص 28</a:t>
            </a:r>
          </a:p>
          <a:p>
            <a:r>
              <a:rPr lang="fa-IR" sz="2700" dirty="0" smtClean="0"/>
              <a:t>ارزان قیمتی کالاهای او توپخانه سنگینی است که بورژوازی به مدد آن تمام دیوارهای چین را ویران می سازد و شدیدترین بیزاری بربران از بیگانگان را به تسل</a:t>
            </a:r>
            <a:r>
              <a:rPr lang="fa-IR" sz="2700" dirty="0"/>
              <a:t>ی</a:t>
            </a:r>
            <a:r>
              <a:rPr lang="fa-IR" sz="2700" dirty="0" smtClean="0"/>
              <a:t>م وا می دارد. ص 29</a:t>
            </a:r>
          </a:p>
          <a:p>
            <a:r>
              <a:rPr lang="fa-IR" sz="2700" dirty="0" smtClean="0"/>
              <a:t>بورژوازی تمام ملت ها را وادار می سازد تا اگر نخواهند نابود شوند شیوه تولید بورژوازی را بپذیرند و به اصطلاح تمدن را در کشورهای خود رواج دهند. ص 29</a:t>
            </a:r>
          </a:p>
          <a:p>
            <a:r>
              <a:rPr lang="fa-IR" sz="2700" dirty="0" smtClean="0"/>
              <a:t>بدین سان محدود ماندن و فرو رفتن در لاک ملی بیش از پیش غیر ممکن می شود و از شمار بسیار ادبیات ملی و محلی یک ادبیات جهانشمول پدید می آید.  ص 29</a:t>
            </a:r>
            <a:endParaRPr lang="fa-IR" sz="2700" dirty="0"/>
          </a:p>
        </p:txBody>
      </p:sp>
    </p:spTree>
    <p:extLst>
      <p:ext uri="{BB962C8B-B14F-4D97-AF65-F5344CB8AC3E}">
        <p14:creationId xmlns:p14="http://schemas.microsoft.com/office/powerpoint/2010/main" val="1256180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a:solidFill>
                  <a:srgbClr val="CA741D"/>
                </a:solidFill>
              </a:rPr>
              <a:t>عوامل موثر بر شکل گیری اندیشه مارکس:</a:t>
            </a:r>
            <a:br>
              <a:rPr lang="fa-IR" dirty="0">
                <a:solidFill>
                  <a:srgbClr val="CA741D"/>
                </a:solidFill>
              </a:rPr>
            </a:br>
            <a:r>
              <a:rPr lang="fa-IR" dirty="0">
                <a:solidFill>
                  <a:srgbClr val="CA741D"/>
                </a:solidFill>
              </a:rPr>
              <a:t> (1818-1883</a:t>
            </a:r>
            <a:r>
              <a:rPr lang="fa-IR" dirty="0" smtClean="0">
                <a:solidFill>
                  <a:srgbClr val="CA741D"/>
                </a:solidFill>
              </a:rPr>
              <a:t>)</a:t>
            </a:r>
            <a:endParaRPr lang="fa-IR" dirty="0">
              <a:solidFill>
                <a:srgbClr val="CA741D"/>
              </a:solidFill>
            </a:endParaRPr>
          </a:p>
        </p:txBody>
      </p:sp>
      <p:sp>
        <p:nvSpPr>
          <p:cNvPr id="3" name="Content Placeholder 2"/>
          <p:cNvSpPr>
            <a:spLocks noGrp="1"/>
          </p:cNvSpPr>
          <p:nvPr>
            <p:ph sz="quarter" idx="1"/>
          </p:nvPr>
        </p:nvSpPr>
        <p:spPr/>
        <p:txBody>
          <a:bodyPr/>
          <a:lstStyle/>
          <a:p>
            <a:r>
              <a:rPr lang="fa-IR" sz="3200" dirty="0" smtClean="0"/>
              <a:t>فلسفه آلمانی (هگل و فویرباخ)</a:t>
            </a:r>
          </a:p>
          <a:p>
            <a:r>
              <a:rPr lang="fa-IR" sz="3200" dirty="0" smtClean="0"/>
              <a:t>سوسیالیسم فرانسوی</a:t>
            </a:r>
          </a:p>
          <a:p>
            <a:r>
              <a:rPr lang="fa-IR" sz="3200" dirty="0" smtClean="0"/>
              <a:t>اقتصاد سیاسی (انگلیسی)</a:t>
            </a:r>
          </a:p>
          <a:p>
            <a:pPr marL="0" indent="0">
              <a:buNone/>
            </a:pPr>
            <a:endParaRPr lang="fa-IR" dirty="0" smtClean="0"/>
          </a:p>
          <a:p>
            <a:endParaRPr lang="fa-IR" dirty="0"/>
          </a:p>
        </p:txBody>
      </p:sp>
    </p:spTree>
    <p:extLst>
      <p:ext uri="{BB962C8B-B14F-4D97-AF65-F5344CB8AC3E}">
        <p14:creationId xmlns:p14="http://schemas.microsoft.com/office/powerpoint/2010/main" val="2911246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solidFill>
                  <a:srgbClr val="CA741D"/>
                </a:solidFill>
              </a:rPr>
              <a:t>مبانی </a:t>
            </a:r>
            <a:r>
              <a:rPr lang="fa-IR" dirty="0">
                <a:solidFill>
                  <a:srgbClr val="CA741D"/>
                </a:solidFill>
              </a:rPr>
              <a:t>اندیشه مارکس</a:t>
            </a:r>
          </a:p>
        </p:txBody>
      </p:sp>
      <p:sp>
        <p:nvSpPr>
          <p:cNvPr id="3" name="Content Placeholder 2"/>
          <p:cNvSpPr>
            <a:spLocks noGrp="1"/>
          </p:cNvSpPr>
          <p:nvPr>
            <p:ph sz="quarter" idx="1"/>
          </p:nvPr>
        </p:nvSpPr>
        <p:spPr/>
        <p:txBody>
          <a:bodyPr/>
          <a:lstStyle/>
          <a:p>
            <a:r>
              <a:rPr lang="fa-IR" sz="3200" dirty="0"/>
              <a:t>روش </a:t>
            </a:r>
            <a:r>
              <a:rPr lang="fa-IR" sz="3200" dirty="0" smtClean="0"/>
              <a:t>دیالکتیک (هگل)</a:t>
            </a:r>
            <a:endParaRPr lang="fa-IR" sz="3200" dirty="0"/>
          </a:p>
          <a:p>
            <a:r>
              <a:rPr lang="fa-IR" sz="3200" dirty="0" smtClean="0"/>
              <a:t>ماتریالیسم (فویرباخ)</a:t>
            </a:r>
            <a:endParaRPr lang="fa-IR" dirty="0" smtClean="0"/>
          </a:p>
          <a:p>
            <a:r>
              <a:rPr lang="fa-IR" sz="3200" dirty="0" smtClean="0"/>
              <a:t>ماتریالیسم تاریخی</a:t>
            </a:r>
          </a:p>
          <a:p>
            <a:r>
              <a:rPr lang="fa-IR" sz="3200" dirty="0" smtClean="0"/>
              <a:t>فلسفه مادی تاریخ:</a:t>
            </a:r>
          </a:p>
          <a:p>
            <a:pPr lvl="1"/>
            <a:r>
              <a:rPr lang="fa-IR" sz="2800" dirty="0"/>
              <a:t>مبتنی بر ماتریالیسم تاریخی، مارکس تحولات کلان اجتماعی را ناشی از تحول شیوه تولید می داند. </a:t>
            </a:r>
            <a:endParaRPr lang="fa-IR" sz="2800" dirty="0" smtClean="0"/>
          </a:p>
          <a:p>
            <a:pPr lvl="1"/>
            <a:endParaRPr lang="fa-IR" dirty="0"/>
          </a:p>
          <a:p>
            <a:endParaRPr lang="fa-IR" sz="3200" dirty="0"/>
          </a:p>
        </p:txBody>
      </p:sp>
    </p:spTree>
    <p:extLst>
      <p:ext uri="{BB962C8B-B14F-4D97-AF65-F5344CB8AC3E}">
        <p14:creationId xmlns:p14="http://schemas.microsoft.com/office/powerpoint/2010/main" val="2439703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323850" y="188913"/>
            <a:ext cx="8534400" cy="758825"/>
          </a:xfrm>
        </p:spPr>
        <p:txBody>
          <a:bodyPr/>
          <a:lstStyle/>
          <a:p>
            <a:pPr eaLnBrk="1" hangingPunct="1"/>
            <a:r>
              <a:rPr lang="fa-IR" dirty="0" smtClean="0">
                <a:solidFill>
                  <a:srgbClr val="CA741D"/>
                </a:solidFill>
              </a:rPr>
              <a:t>مفهوم شیوه تولید</a:t>
            </a:r>
          </a:p>
        </p:txBody>
      </p:sp>
      <p:sp>
        <p:nvSpPr>
          <p:cNvPr id="3" name="Content Placeholder 2"/>
          <p:cNvSpPr>
            <a:spLocks noGrp="1"/>
          </p:cNvSpPr>
          <p:nvPr>
            <p:ph idx="1"/>
          </p:nvPr>
        </p:nvSpPr>
        <p:spPr>
          <a:xfrm>
            <a:off x="612775" y="1600200"/>
            <a:ext cx="8153400" cy="4495800"/>
          </a:xfrm>
        </p:spPr>
        <p:txBody>
          <a:bodyPr>
            <a:normAutofit/>
          </a:bodyPr>
          <a:lstStyle/>
          <a:p>
            <a:pPr eaLnBrk="1" hangingPunct="1"/>
            <a:r>
              <a:rPr lang="fa-IR" sz="3100" dirty="0"/>
              <a:t>بنابراین عناصر تشکیل دهنده شیوه تولید عبارتند از: </a:t>
            </a:r>
          </a:p>
          <a:p>
            <a:pPr lvl="1" eaLnBrk="1" hangingPunct="1"/>
            <a:r>
              <a:rPr lang="fa-IR" sz="2800" dirty="0"/>
              <a:t>نیروهای تولیدی (شامل نیروی کار، دانش نهفته در ابزارهای تولید و ....) </a:t>
            </a:r>
          </a:p>
          <a:p>
            <a:pPr lvl="1" eaLnBrk="1" hangingPunct="1"/>
            <a:r>
              <a:rPr lang="fa-IR" sz="2800" dirty="0"/>
              <a:t>روابط تولیدی اعم از روابط فنی و اجتماعی (شامل مالکیت، قدرت و سایر روابط ناظر به دارایی های تولیدی جامعه و نیز انجمن ها، اتحادیه ها و روابط میان طبقات اجتماعی)</a:t>
            </a:r>
          </a:p>
          <a:p>
            <a:pPr marL="319405" indent="-274320" eaLnBrk="1" fontAlgn="auto" hangingPunct="1">
              <a:spcAft>
                <a:spcPts val="0"/>
              </a:spcAft>
              <a:buFont typeface="Wingdings 2"/>
              <a:buChar char=""/>
              <a:defRPr/>
            </a:pPr>
            <a:r>
              <a:rPr lang="fa-IR" sz="3100" dirty="0" smtClean="0"/>
              <a:t>به </a:t>
            </a:r>
            <a:r>
              <a:rPr lang="fa-IR" sz="3100" dirty="0"/>
              <a:t>عقیده مارکس هر گاه روابط تولیدی (به ویژه مالکیت) هماهنگی خود را با نیروهای تولیدی از دست بدهد شیوه تولید در هم شکسته خواهد شد. ص 30</a:t>
            </a:r>
          </a:p>
          <a:p>
            <a:pPr marL="319405" indent="-274320" eaLnBrk="1" fontAlgn="auto" hangingPunct="1">
              <a:spcAft>
                <a:spcPts val="0"/>
              </a:spcAft>
              <a:buFont typeface="Wingdings 2"/>
              <a:buChar char=""/>
              <a:defRPr/>
            </a:pPr>
            <a:endParaRPr lang="fa-IR" sz="3100" dirty="0" smtClean="0"/>
          </a:p>
          <a:p>
            <a:pPr marL="319405" indent="-274320" eaLnBrk="1" fontAlgn="auto" hangingPunct="1">
              <a:spcAft>
                <a:spcPts val="0"/>
              </a:spcAft>
              <a:buFont typeface="Wingdings 2"/>
              <a:buChar char=""/>
              <a:defRPr/>
            </a:pPr>
            <a:endParaRPr lang="fa-IR" sz="3100" dirty="0" smtClean="0"/>
          </a:p>
          <a:p>
            <a:pPr marL="45085" indent="0" eaLnBrk="1" fontAlgn="auto" hangingPunct="1">
              <a:spcAft>
                <a:spcPts val="0"/>
              </a:spcAft>
              <a:buNone/>
              <a:defRPr/>
            </a:pPr>
            <a:endParaRPr lang="fa-IR" sz="3100" dirty="0"/>
          </a:p>
          <a:p>
            <a:pPr marL="320040" indent="-320040" eaLnBrk="1" fontAlgn="auto" hangingPunct="1">
              <a:spcAft>
                <a:spcPts val="0"/>
              </a:spcAft>
              <a:buFont typeface="Wingdings"/>
              <a:buChar char=""/>
              <a:defRPr/>
            </a:pPr>
            <a:endParaRPr lang="fa-IR" dirty="0" smtClean="0"/>
          </a:p>
          <a:p>
            <a:pPr marL="320040" indent="-320040" eaLnBrk="1" fontAlgn="auto" hangingPunct="1">
              <a:spcAft>
                <a:spcPts val="0"/>
              </a:spcAft>
              <a:buFont typeface="Wingdings"/>
              <a:buChar char=""/>
              <a:defRPr/>
            </a:pPr>
            <a:endParaRPr lang="fa-IR" dirty="0" smtClean="0"/>
          </a:p>
        </p:txBody>
      </p:sp>
    </p:spTree>
    <p:extLst>
      <p:ext uri="{BB962C8B-B14F-4D97-AF65-F5344CB8AC3E}">
        <p14:creationId xmlns:p14="http://schemas.microsoft.com/office/powerpoint/2010/main" val="212090035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12775" y="228600"/>
            <a:ext cx="8153400" cy="990600"/>
          </a:xfrm>
        </p:spPr>
        <p:txBody>
          <a:bodyPr>
            <a:normAutofit/>
          </a:bodyPr>
          <a:lstStyle/>
          <a:p>
            <a:pPr eaLnBrk="1" hangingPunct="1"/>
            <a:r>
              <a:rPr lang="fa-IR" dirty="0" smtClean="0">
                <a:solidFill>
                  <a:srgbClr val="CA741D"/>
                </a:solidFill>
              </a:rPr>
              <a:t>طبقه بندی شیوه های تولید</a:t>
            </a:r>
          </a:p>
        </p:txBody>
      </p:sp>
      <p:sp>
        <p:nvSpPr>
          <p:cNvPr id="18435" name="Content Placeholder 2"/>
          <p:cNvSpPr>
            <a:spLocks noGrp="1"/>
          </p:cNvSpPr>
          <p:nvPr>
            <p:ph idx="1"/>
          </p:nvPr>
        </p:nvSpPr>
        <p:spPr>
          <a:xfrm>
            <a:off x="612775" y="1600200"/>
            <a:ext cx="8153400" cy="4495800"/>
          </a:xfrm>
        </p:spPr>
        <p:txBody>
          <a:bodyPr>
            <a:normAutofit/>
          </a:bodyPr>
          <a:lstStyle/>
          <a:p>
            <a:pPr marL="320040" indent="-320040" eaLnBrk="1" fontAlgn="auto" hangingPunct="1">
              <a:spcAft>
                <a:spcPts val="0"/>
              </a:spcAft>
              <a:buFont typeface="Wingdings"/>
              <a:buChar char=""/>
              <a:defRPr/>
            </a:pPr>
            <a:r>
              <a:rPr lang="fa-IR" sz="3200" dirty="0" smtClean="0"/>
              <a:t> </a:t>
            </a:r>
            <a:r>
              <a:rPr lang="fa-IR" sz="2800" dirty="0" smtClean="0"/>
              <a:t>بر اساس فلسفه تاریخ مارکس شیوه های تولیدی که در تاریخ تجربه شده يا خواهد شد عبارتند از:</a:t>
            </a:r>
          </a:p>
          <a:p>
            <a:pPr marL="640080" lvl="1" indent="-274320" eaLnBrk="1" fontAlgn="auto" hangingPunct="1">
              <a:spcAft>
                <a:spcPts val="0"/>
              </a:spcAft>
              <a:buFont typeface="Wingdings 2"/>
              <a:buChar char=""/>
              <a:defRPr/>
            </a:pPr>
            <a:r>
              <a:rPr lang="fa-IR" sz="2400" dirty="0" smtClean="0"/>
              <a:t>کمون اولیه (که در آن سبک زندگی بیشتر به صورت شکار و گردآوری است)</a:t>
            </a:r>
          </a:p>
          <a:p>
            <a:pPr marL="640080" lvl="1" indent="-274320" eaLnBrk="1" fontAlgn="auto" hangingPunct="1">
              <a:spcAft>
                <a:spcPts val="0"/>
              </a:spcAft>
              <a:buFont typeface="Wingdings 2"/>
              <a:buChar char=""/>
              <a:defRPr/>
            </a:pPr>
            <a:r>
              <a:rPr lang="fa-IR" sz="2400" dirty="0" smtClean="0"/>
              <a:t>شیوه تولید آسیایی (که در چین، هند و مصر باستان برقرار بوده است)</a:t>
            </a:r>
          </a:p>
          <a:p>
            <a:pPr marL="640080" lvl="1" indent="-274320" eaLnBrk="1" fontAlgn="auto" hangingPunct="1">
              <a:spcAft>
                <a:spcPts val="0"/>
              </a:spcAft>
              <a:buFont typeface="Wingdings 2"/>
              <a:buChar char=""/>
              <a:defRPr/>
            </a:pPr>
            <a:r>
              <a:rPr lang="fa-IR" sz="2400" dirty="0" smtClean="0"/>
              <a:t>شیوه تولید برده داری (که در روم و یونان باستان رواج داشته است)</a:t>
            </a:r>
          </a:p>
          <a:p>
            <a:pPr marL="640080" lvl="1" indent="-274320" eaLnBrk="1" fontAlgn="auto" hangingPunct="1">
              <a:spcAft>
                <a:spcPts val="0"/>
              </a:spcAft>
              <a:buFont typeface="Wingdings 2"/>
              <a:buChar char=""/>
              <a:defRPr/>
            </a:pPr>
            <a:r>
              <a:rPr lang="fa-IR" sz="2400" dirty="0" smtClean="0"/>
              <a:t>فئودالیسم</a:t>
            </a:r>
          </a:p>
          <a:p>
            <a:pPr marL="640080" lvl="1" indent="-274320" eaLnBrk="1" fontAlgn="auto" hangingPunct="1">
              <a:spcAft>
                <a:spcPts val="0"/>
              </a:spcAft>
              <a:buFont typeface="Wingdings 2"/>
              <a:buChar char=""/>
              <a:defRPr/>
            </a:pPr>
            <a:r>
              <a:rPr lang="fa-IR" sz="2400" dirty="0" smtClean="0"/>
              <a:t>سرمایه داری</a:t>
            </a:r>
          </a:p>
          <a:p>
            <a:pPr marL="640080" lvl="1" indent="-274320" eaLnBrk="1" fontAlgn="auto" hangingPunct="1">
              <a:spcAft>
                <a:spcPts val="0"/>
              </a:spcAft>
              <a:buFont typeface="Wingdings 2"/>
              <a:buChar char=""/>
              <a:defRPr/>
            </a:pPr>
            <a:r>
              <a:rPr lang="fa-IR" sz="2400" dirty="0" smtClean="0"/>
              <a:t>سوسیالیسم – کمونیسم</a:t>
            </a:r>
          </a:p>
          <a:p>
            <a:pPr marL="320040" indent="-320040" eaLnBrk="1" fontAlgn="auto" hangingPunct="1">
              <a:spcAft>
                <a:spcPts val="0"/>
              </a:spcAft>
              <a:buFont typeface="Wingdings"/>
              <a:buChar char=""/>
              <a:defRPr/>
            </a:pPr>
            <a:r>
              <a:rPr lang="fa-IR" sz="2800" dirty="0" smtClean="0"/>
              <a:t>محور اصلی مطالعات مارکس فئوداليسم، سرمایه داری و سوسياليسم است. </a:t>
            </a:r>
          </a:p>
        </p:txBody>
      </p:sp>
    </p:spTree>
    <p:extLst>
      <p:ext uri="{BB962C8B-B14F-4D97-AF65-F5344CB8AC3E}">
        <p14:creationId xmlns:p14="http://schemas.microsoft.com/office/powerpoint/2010/main" val="33932336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8435">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8435">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435">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435">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435">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8435">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8435">
                                            <p:txEl>
                                              <p:pRg st="6" end="6"/>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843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گوهر سرمایه داری</a:t>
            </a:r>
          </a:p>
        </p:txBody>
      </p:sp>
      <p:sp>
        <p:nvSpPr>
          <p:cNvPr id="3" name="Content Placeholder 2"/>
          <p:cNvSpPr>
            <a:spLocks noGrp="1"/>
          </p:cNvSpPr>
          <p:nvPr>
            <p:ph idx="1"/>
          </p:nvPr>
        </p:nvSpPr>
        <p:spPr/>
        <p:txBody>
          <a:bodyPr/>
          <a:lstStyle/>
          <a:p>
            <a:r>
              <a:rPr lang="fa-IR" sz="2800" dirty="0" smtClean="0"/>
              <a:t>آنچه سرمایه داری را از سایر شیوه های تولید متمایز می کند سلب مالکیت ابزار تولید از صاحبان نیروی کار است. </a:t>
            </a:r>
          </a:p>
          <a:p>
            <a:r>
              <a:rPr lang="fa-IR" sz="2800" dirty="0" smtClean="0"/>
              <a:t>در این شیوه نیروی کار تبدیل به کالا می شود و در معرض نوسانات متعدد بازار کار قرار می گیرد.</a:t>
            </a:r>
            <a:endParaRPr lang="en-US" sz="2800" dirty="0"/>
          </a:p>
          <a:p>
            <a:r>
              <a:rPr lang="ar-SA" sz="2800" dirty="0"/>
              <a:t>خصوصیت بنیادین سرمایه­داری نظام روزمزدی است که در آن کارگر</a:t>
            </a:r>
            <a:r>
              <a:rPr lang="fa-IR" sz="2800" dirty="0"/>
              <a:t>،</a:t>
            </a:r>
            <a:r>
              <a:rPr lang="ar-SA" sz="2800" dirty="0"/>
              <a:t> فاقد حق مالکیت در متاع هایی است که تولید می­کند: او نه ثمرات کار خود را، که خود آن کار را می­فروشد و این تمایزی است که از لحاظ اقتصادی اهمیت تعیین کننده­ای دارد. </a:t>
            </a:r>
            <a:endParaRPr lang="fa-IR" sz="2800" dirty="0"/>
          </a:p>
          <a:p>
            <a:endParaRPr lang="fa-IR" dirty="0"/>
          </a:p>
        </p:txBody>
      </p:sp>
    </p:spTree>
    <p:extLst>
      <p:ext uri="{BB962C8B-B14F-4D97-AF65-F5344CB8AC3E}">
        <p14:creationId xmlns:p14="http://schemas.microsoft.com/office/powerpoint/2010/main" val="13578656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a:solidFill>
                  <a:srgbClr val="CA741D"/>
                </a:solidFill>
              </a:rPr>
              <a:t>پیش شرط</a:t>
            </a:r>
            <a:r>
              <a:rPr lang="fa-IR" dirty="0">
                <a:solidFill>
                  <a:srgbClr val="CA741D"/>
                </a:solidFill>
              </a:rPr>
              <a:t> های</a:t>
            </a:r>
            <a:r>
              <a:rPr lang="ar-SA" dirty="0">
                <a:solidFill>
                  <a:srgbClr val="CA741D"/>
                </a:solidFill>
              </a:rPr>
              <a:t> تاریخی پیدایش سرمایه­داری</a:t>
            </a:r>
            <a:endParaRPr lang="fa-IR" dirty="0">
              <a:solidFill>
                <a:srgbClr val="CA741D"/>
              </a:solidFill>
            </a:endParaRPr>
          </a:p>
        </p:txBody>
      </p:sp>
      <p:sp>
        <p:nvSpPr>
          <p:cNvPr id="3" name="Content Placeholder 2"/>
          <p:cNvSpPr>
            <a:spLocks noGrp="1"/>
          </p:cNvSpPr>
          <p:nvPr>
            <p:ph idx="1"/>
          </p:nvPr>
        </p:nvSpPr>
        <p:spPr/>
        <p:txBody>
          <a:bodyPr/>
          <a:lstStyle/>
          <a:p>
            <a:r>
              <a:rPr lang="ar-SA" sz="3200" dirty="0"/>
              <a:t>گرد آمدن مالکیت ابزار تولید در بخش کوچکی از جامعه </a:t>
            </a:r>
            <a:r>
              <a:rPr lang="fa-IR" sz="3200" dirty="0" smtClean="0"/>
              <a:t>(طبقه بورژوا)</a:t>
            </a:r>
            <a:endParaRPr lang="fa-IR" sz="3200" dirty="0"/>
          </a:p>
          <a:p>
            <a:r>
              <a:rPr lang="ar-SA" sz="3200" dirty="0"/>
              <a:t>پیدایش طبقه بی </a:t>
            </a:r>
            <a:r>
              <a:rPr lang="ar-SA" sz="3200" dirty="0" smtClean="0"/>
              <a:t>چیزی</a:t>
            </a:r>
            <a:r>
              <a:rPr lang="fa-IR" sz="3200" dirty="0" smtClean="0"/>
              <a:t> (پرولتاریا)</a:t>
            </a:r>
            <a:r>
              <a:rPr lang="ar-SA" sz="3200" dirty="0" smtClean="0"/>
              <a:t> </a:t>
            </a:r>
            <a:r>
              <a:rPr lang="ar-SA" sz="3200" dirty="0"/>
              <a:t>که فروش نیروی کار تنها راه معیشت </a:t>
            </a:r>
            <a:r>
              <a:rPr lang="fa-IR" sz="3200" dirty="0" smtClean="0"/>
              <a:t>اوست</a:t>
            </a:r>
            <a:r>
              <a:rPr lang="ar-SA" sz="3200" dirty="0" smtClean="0"/>
              <a:t>. </a:t>
            </a:r>
            <a:endParaRPr lang="fa-IR" sz="3200" dirty="0"/>
          </a:p>
          <a:p>
            <a:pPr lvl="1"/>
            <a:r>
              <a:rPr lang="ar-SA" sz="2800" dirty="0" smtClean="0"/>
              <a:t>البته </a:t>
            </a:r>
            <a:r>
              <a:rPr lang="ar-SA" sz="2800" dirty="0"/>
              <a:t>این طبقه خدمات کاری خود را نه به سبب اجبار (چنان که در نظام بردگی مرسوم بود) بلکه بر مبنای قرارداد دستمزدی عرضه می­کند. </a:t>
            </a:r>
            <a:endParaRPr lang="fa-IR" sz="2800" dirty="0" smtClean="0"/>
          </a:p>
          <a:p>
            <a:pPr lvl="1"/>
            <a:r>
              <a:rPr lang="fa-IR" sz="2800" dirty="0" smtClean="0"/>
              <a:t>مارکس سرمایه داری را نه فقط نظام اقتصادی صرف بلکه یک نظام قدرت می داند. </a:t>
            </a:r>
          </a:p>
          <a:p>
            <a:pPr marL="274638" lvl="1" indent="0">
              <a:buNone/>
            </a:pPr>
            <a:endParaRPr lang="en-US" sz="2400" dirty="0"/>
          </a:p>
          <a:p>
            <a:endParaRPr lang="fa-IR" dirty="0"/>
          </a:p>
        </p:txBody>
      </p:sp>
    </p:spTree>
    <p:extLst>
      <p:ext uri="{BB962C8B-B14F-4D97-AF65-F5344CB8AC3E}">
        <p14:creationId xmlns:p14="http://schemas.microsoft.com/office/powerpoint/2010/main" val="942148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solidFill>
                  <a:srgbClr val="CA741D"/>
                </a:solidFill>
              </a:rPr>
              <a:t>تفاوت سرمایه­داری و فئودالیسم</a:t>
            </a:r>
            <a:endParaRPr lang="en-US" dirty="0">
              <a:solidFill>
                <a:srgbClr val="CA741D"/>
              </a:solidFill>
            </a:endParaRPr>
          </a:p>
        </p:txBody>
      </p:sp>
      <p:sp>
        <p:nvSpPr>
          <p:cNvPr id="3" name="Content Placeholder 2"/>
          <p:cNvSpPr>
            <a:spLocks noGrp="1"/>
          </p:cNvSpPr>
          <p:nvPr>
            <p:ph idx="1"/>
          </p:nvPr>
        </p:nvSpPr>
        <p:spPr>
          <a:xfrm>
            <a:off x="612648" y="1600200"/>
            <a:ext cx="8153400" cy="4781128"/>
          </a:xfrm>
        </p:spPr>
        <p:txBody>
          <a:bodyPr/>
          <a:lstStyle/>
          <a:p>
            <a:r>
              <a:rPr lang="ar-SA" sz="2800" dirty="0" smtClean="0"/>
              <a:t>در فئودالیسم تولید کننده</a:t>
            </a:r>
            <a:r>
              <a:rPr lang="fa-IR" sz="2800" dirty="0" smtClean="0"/>
              <a:t> واقعی (سرف)</a:t>
            </a:r>
            <a:r>
              <a:rPr lang="ar-SA" sz="2800" dirty="0" smtClean="0"/>
              <a:t> </a:t>
            </a:r>
            <a:r>
              <a:rPr lang="fa-IR" sz="2800" dirty="0" smtClean="0"/>
              <a:t>بر زمین کشاورزی و سایر ابزارهای تولیدی خود نوعی مالکیت طولی دارد؛ هر چند بر اساس تعهدات فئودالی ناچار است بخشی از محصول را به ارباب بدهد و نمی تواند بدون اجازه او از مِلک اربابی خارج شود.</a:t>
            </a:r>
          </a:p>
          <a:p>
            <a:r>
              <a:rPr lang="ar-SA" sz="2800" dirty="0" smtClean="0"/>
              <a:t>اما در سرمایه داری</a:t>
            </a:r>
            <a:r>
              <a:rPr lang="fa-IR" sz="2800" dirty="0" smtClean="0"/>
              <a:t>:</a:t>
            </a:r>
          </a:p>
          <a:p>
            <a:pPr lvl="1"/>
            <a:r>
              <a:rPr lang="ar-SA" sz="2400" dirty="0" smtClean="0"/>
              <a:t>تولید کننده</a:t>
            </a:r>
            <a:r>
              <a:rPr lang="fa-IR" sz="2400" dirty="0" smtClean="0"/>
              <a:t> واقعی (پرولتاریا)</a:t>
            </a:r>
            <a:r>
              <a:rPr lang="ar-SA" sz="2400" dirty="0" smtClean="0"/>
              <a:t> مالک ابزار تولیدش نیست</a:t>
            </a:r>
            <a:r>
              <a:rPr lang="fa-IR" sz="2400" dirty="0" smtClean="0"/>
              <a:t>.</a:t>
            </a:r>
          </a:p>
          <a:p>
            <a:pPr lvl="1"/>
            <a:r>
              <a:rPr lang="ar-SA" sz="2400" dirty="0" smtClean="0"/>
              <a:t>بین او و صاحب ابزار تولید رابطه­ای قراردادی برقرار است که می­توان در کوتاه مدت به آن پایان داد.</a:t>
            </a:r>
            <a:endParaRPr lang="fa-IR" sz="2400" dirty="0" smtClean="0"/>
          </a:p>
          <a:p>
            <a:pPr lvl="1"/>
            <a:r>
              <a:rPr lang="ar-SA" sz="2400" dirty="0" smtClean="0"/>
              <a:t>در مقابل</a:t>
            </a:r>
            <a:r>
              <a:rPr lang="fa-IR" sz="2400" dirty="0" smtClean="0"/>
              <a:t>،</a:t>
            </a:r>
            <a:r>
              <a:rPr lang="ar-SA" sz="2400" dirty="0" smtClean="0"/>
              <a:t> کارگر می­تواند آزادانه اربابش را انتخاب کند و از خدمت یک ارباب به خدمت دیگری برود. او بجز تعهد برخاسته از قرارداد خدمت، تعهد باج دهی به صورت کار یا پول به ارباب ندارد. </a:t>
            </a:r>
            <a:endParaRPr lang="en-US" sz="2400" dirty="0" smtClean="0"/>
          </a:p>
          <a:p>
            <a:endParaRPr lang="en-US" dirty="0"/>
          </a:p>
        </p:txBody>
      </p:sp>
    </p:spTree>
    <p:extLst>
      <p:ext uri="{BB962C8B-B14F-4D97-AF65-F5344CB8AC3E}">
        <p14:creationId xmlns:p14="http://schemas.microsoft.com/office/powerpoint/2010/main" val="485159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a:solidFill>
                  <a:srgbClr val="CA741D"/>
                </a:solidFill>
              </a:rPr>
              <a:t>مفاهیم کلیدی در تحلیل سرمایه داری</a:t>
            </a:r>
          </a:p>
        </p:txBody>
      </p:sp>
      <p:sp>
        <p:nvSpPr>
          <p:cNvPr id="3" name="Content Placeholder 2"/>
          <p:cNvSpPr>
            <a:spLocks noGrp="1"/>
          </p:cNvSpPr>
          <p:nvPr>
            <p:ph sz="quarter" idx="1"/>
          </p:nvPr>
        </p:nvSpPr>
        <p:spPr/>
        <p:txBody>
          <a:bodyPr/>
          <a:lstStyle/>
          <a:p>
            <a:r>
              <a:rPr lang="fa-IR" dirty="0" smtClean="0"/>
              <a:t>کالا</a:t>
            </a:r>
          </a:p>
          <a:p>
            <a:pPr lvl="1"/>
            <a:r>
              <a:rPr lang="fa-IR" dirty="0" smtClean="0"/>
              <a:t>کتاب سرمایه مارکس با این جمله آغاز می شود:</a:t>
            </a:r>
          </a:p>
          <a:p>
            <a:pPr lvl="2"/>
            <a:r>
              <a:rPr lang="fa-IR" dirty="0" smtClean="0"/>
              <a:t>ثروت جوامعی که شیوه تولید سرمایه داری بر آنها حاکم است چون «توده عظیمی از کالاها» جلوه می کند. .... بنابراین کاوش خود را با تحلیل کالا آغاز می کنیم.</a:t>
            </a:r>
          </a:p>
          <a:p>
            <a:pPr lvl="1"/>
            <a:r>
              <a:rPr lang="fa-IR" dirty="0"/>
              <a:t>کالا محصول نیروی کار است اما در سرمایه داری از نیاز و مقصود خالقانش جدا می شود. </a:t>
            </a:r>
          </a:p>
          <a:p>
            <a:r>
              <a:rPr lang="fa-IR" dirty="0" smtClean="0"/>
              <a:t>ارزش مصرف - ارزش مبادله</a:t>
            </a:r>
          </a:p>
          <a:p>
            <a:pPr lvl="1"/>
            <a:r>
              <a:rPr lang="fa-IR" dirty="0" smtClean="0"/>
              <a:t>در سرمایه داری کالا با هدف مبادله تولید می شود بنابراین از نیاز واقعی انسان جدا می شود؛ به گونه ای که می پنداریم واقعیتی مستقل دارد.</a:t>
            </a:r>
          </a:p>
          <a:p>
            <a:pPr marL="366713" lvl="1" indent="0">
              <a:buNone/>
            </a:pPr>
            <a:endParaRPr lang="fa-IR" dirty="0" smtClean="0"/>
          </a:p>
          <a:p>
            <a:pPr marL="0" indent="0">
              <a:buNone/>
            </a:pPr>
            <a:endParaRPr lang="fa-IR" dirty="0" smtClean="0"/>
          </a:p>
          <a:p>
            <a:pPr lvl="1"/>
            <a:endParaRPr lang="fa-IR" dirty="0"/>
          </a:p>
        </p:txBody>
      </p:sp>
    </p:spTree>
    <p:extLst>
      <p:ext uri="{BB962C8B-B14F-4D97-AF65-F5344CB8AC3E}">
        <p14:creationId xmlns:p14="http://schemas.microsoft.com/office/powerpoint/2010/main" val="1573271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edian">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14504</TotalTime>
  <Words>2067</Words>
  <Application>Microsoft Office PowerPoint</Application>
  <PresentationFormat>On-screen Show (4:3)</PresentationFormat>
  <Paragraphs>150</Paragraphs>
  <Slides>19</Slides>
  <Notes>13</Notes>
  <HiddenSlides>0</HiddenSlides>
  <MMClips>0</MMClips>
  <ScaleCrop>false</ScaleCrop>
  <HeadingPairs>
    <vt:vector size="4" baseType="variant">
      <vt:variant>
        <vt:lpstr>Theme</vt:lpstr>
      </vt:variant>
      <vt:variant>
        <vt:i4>5</vt:i4>
      </vt:variant>
      <vt:variant>
        <vt:lpstr>Slide Titles</vt:lpstr>
      </vt:variant>
      <vt:variant>
        <vt:i4>19</vt:i4>
      </vt:variant>
    </vt:vector>
  </HeadingPairs>
  <TitlesOfParts>
    <vt:vector size="24" baseType="lpstr">
      <vt:lpstr>Custom Design</vt:lpstr>
      <vt:lpstr>1_Custom Design</vt:lpstr>
      <vt:lpstr>Median</vt:lpstr>
      <vt:lpstr>2_Custom Design</vt:lpstr>
      <vt:lpstr>3_Custom Design</vt:lpstr>
      <vt:lpstr>PowerPoint Presentation</vt:lpstr>
      <vt:lpstr>عوامل موثر بر شکل گیری اندیشه مارکس:  (1818-1883)</vt:lpstr>
      <vt:lpstr>مبانی اندیشه مارکس</vt:lpstr>
      <vt:lpstr>مفهوم شیوه تولید</vt:lpstr>
      <vt:lpstr>طبقه بندی شیوه های تولید</vt:lpstr>
      <vt:lpstr>گوهر سرمایه داری</vt:lpstr>
      <vt:lpstr>پیش شرط های تاریخی پیدایش سرمایه­داری</vt:lpstr>
      <vt:lpstr>تفاوت سرمایه­داری و فئودالیسم</vt:lpstr>
      <vt:lpstr>مفاهیم کلیدی در تحلیل سرمایه داری</vt:lpstr>
      <vt:lpstr>مفاهیم کلیدی در تحلیل سرمایه داری</vt:lpstr>
      <vt:lpstr>مفاهیم کلیدی در تحلیل سرمایه داری</vt:lpstr>
      <vt:lpstr>مفاهیم کلیدی در تحلیل سرمایه داری</vt:lpstr>
      <vt:lpstr>مفاهیم کلیدی در تحلیل سرمایه داری</vt:lpstr>
      <vt:lpstr> ره آوردهای سرمایه داری</vt:lpstr>
      <vt:lpstr>ابعاد از خود بیگانگی</vt:lpstr>
      <vt:lpstr>تمرکز سیاسی و اقتصادی</vt:lpstr>
      <vt:lpstr>بی ثباتی و بحران های پیاپی اقتصادی و اجتماعی</vt:lpstr>
      <vt:lpstr>بحران عاطفی و سقوط ارزش های انسانی</vt:lpstr>
      <vt:lpstr>جهانی شدن اقتصاد و فرهنگ</vt:lpstr>
    </vt:vector>
  </TitlesOfParts>
  <Company>Emtedad Sazgar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«سازوکار بازار، نهادهای حقوقی و تخصیص منابع»  در اسلام</dc:title>
  <dc:creator>Aria</dc:creator>
  <cp:lastModifiedBy>Javad</cp:lastModifiedBy>
  <cp:revision>769</cp:revision>
  <dcterms:created xsi:type="dcterms:W3CDTF">2009-01-13T09:50:30Z</dcterms:created>
  <dcterms:modified xsi:type="dcterms:W3CDTF">2015-02-27T16:20:04Z</dcterms:modified>
</cp:coreProperties>
</file>