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A741-BA56-4416-9789-373C7E2A084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B80-1312-48CD-9987-0BC83E6A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18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A741-BA56-4416-9789-373C7E2A084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B80-1312-48CD-9987-0BC83E6A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9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A741-BA56-4416-9789-373C7E2A084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B80-1312-48CD-9987-0BC83E6A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9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A741-BA56-4416-9789-373C7E2A084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B80-1312-48CD-9987-0BC83E6A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3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A741-BA56-4416-9789-373C7E2A084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B80-1312-48CD-9987-0BC83E6A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4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A741-BA56-4416-9789-373C7E2A084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B80-1312-48CD-9987-0BC83E6A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1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A741-BA56-4416-9789-373C7E2A084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B80-1312-48CD-9987-0BC83E6A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8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A741-BA56-4416-9789-373C7E2A084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B80-1312-48CD-9987-0BC83E6A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5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A741-BA56-4416-9789-373C7E2A084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B80-1312-48CD-9987-0BC83E6A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41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A741-BA56-4416-9789-373C7E2A084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B80-1312-48CD-9987-0BC83E6A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826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A741-BA56-4416-9789-373C7E2A084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8B80-1312-48CD-9987-0BC83E6A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5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2A741-BA56-4416-9789-373C7E2A084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68B80-1312-48CD-9987-0BC83E6A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757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465637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fa-IR" dirty="0"/>
              <a:t/>
            </a:r>
            <a:br>
              <a:rPr lang="fa-IR" dirty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>ماه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fa-IR" dirty="0" smtClean="0">
                <a:solidFill>
                  <a:srgbClr val="FF0000"/>
                </a:solidFill>
              </a:rPr>
              <a:t>علی خاکپور</a:t>
            </a:r>
            <a:r>
              <a:rPr lang="en-US" dirty="0"/>
              <a:t/>
            </a:r>
            <a:br>
              <a:rPr lang="en-US" dirty="0"/>
            </a:br>
            <a:r>
              <a:rPr lang="fa-IR" dirty="0"/>
              <a:t/>
            </a:r>
            <a:br>
              <a:rPr lang="fa-I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5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16000">
        <p14:flash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572"/>
            <a:ext cx="10515600" cy="1325563"/>
          </a:xfrm>
        </p:spPr>
        <p:txBody>
          <a:bodyPr/>
          <a:lstStyle/>
          <a:p>
            <a:pPr algn="r" rtl="1"/>
            <a:r>
              <a:rPr lang="fa-IR" dirty="0" smtClean="0"/>
              <a:t>اولین انسان هایی که به ماه رفتند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572"/>
            <a:ext cx="6244443" cy="4301728"/>
          </a:xfrm>
        </p:spPr>
      </p:pic>
    </p:spTree>
    <p:extLst>
      <p:ext uri="{BB962C8B-B14F-4D97-AF65-F5344CB8AC3E}">
        <p14:creationId xmlns:p14="http://schemas.microsoft.com/office/powerpoint/2010/main" val="91615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32"/>
            <a:ext cx="12026900" cy="6822868"/>
          </a:xfrm>
        </p:spPr>
      </p:pic>
    </p:spTree>
    <p:extLst>
      <p:ext uri="{BB962C8B-B14F-4D97-AF65-F5344CB8AC3E}">
        <p14:creationId xmlns:p14="http://schemas.microsoft.com/office/powerpoint/2010/main" val="2898503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172" y="1"/>
            <a:ext cx="6556828" cy="4953000"/>
          </a:xfrm>
        </p:spPr>
      </p:pic>
    </p:spTree>
    <p:extLst>
      <p:ext uri="{BB962C8B-B14F-4D97-AF65-F5344CB8AC3E}">
        <p14:creationId xmlns:p14="http://schemas.microsoft.com/office/powerpoint/2010/main" val="176322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از توجه شما متشکریم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0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گردش ماه به دور زمین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462" y="2527300"/>
            <a:ext cx="6329638" cy="3960545"/>
          </a:xfrm>
        </p:spPr>
      </p:pic>
    </p:spTree>
    <p:extLst>
      <p:ext uri="{BB962C8B-B14F-4D97-AF65-F5344CB8AC3E}">
        <p14:creationId xmlns:p14="http://schemas.microsoft.com/office/powerpoint/2010/main" val="237986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734"/>
            <a:ext cx="12192000" cy="6829266"/>
          </a:xfrm>
        </p:spPr>
      </p:pic>
    </p:spTree>
    <p:extLst>
      <p:ext uri="{BB962C8B-B14F-4D97-AF65-F5344CB8AC3E}">
        <p14:creationId xmlns:p14="http://schemas.microsoft.com/office/powerpoint/2010/main" val="222612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022600" cy="2581275"/>
          </a:xfrm>
        </p:spPr>
        <p:txBody>
          <a:bodyPr/>
          <a:lstStyle/>
          <a:p>
            <a:pPr algn="r" rtl="1"/>
            <a:r>
              <a:rPr lang="fa-IR" dirty="0" smtClean="0"/>
              <a:t>جای پای نیل آرمسترانگ بر ماه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046" y="0"/>
            <a:ext cx="7867954" cy="6818893"/>
          </a:xfrm>
        </p:spPr>
      </p:pic>
    </p:spTree>
    <p:extLst>
      <p:ext uri="{BB962C8B-B14F-4D97-AF65-F5344CB8AC3E}">
        <p14:creationId xmlns:p14="http://schemas.microsoft.com/office/powerpoint/2010/main" val="335778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980"/>
            <a:ext cx="12192000" cy="6810020"/>
          </a:xfrm>
        </p:spPr>
      </p:pic>
    </p:spTree>
    <p:extLst>
      <p:ext uri="{BB962C8B-B14F-4D97-AF65-F5344CB8AC3E}">
        <p14:creationId xmlns:p14="http://schemas.microsoft.com/office/powerpoint/2010/main" val="322080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900" y="534194"/>
            <a:ext cx="6032500" cy="6032500"/>
          </a:xfrm>
        </p:spPr>
      </p:pic>
    </p:spTree>
    <p:extLst>
      <p:ext uri="{BB962C8B-B14F-4D97-AF65-F5344CB8AC3E}">
        <p14:creationId xmlns:p14="http://schemas.microsoft.com/office/powerpoint/2010/main" val="143076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14533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775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اولین موجودی که به ماه رفت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434" y="1130301"/>
            <a:ext cx="9127766" cy="5688784"/>
          </a:xfrm>
        </p:spPr>
      </p:pic>
    </p:spTree>
    <p:extLst>
      <p:ext uri="{BB962C8B-B14F-4D97-AF65-F5344CB8AC3E}">
        <p14:creationId xmlns:p14="http://schemas.microsoft.com/office/powerpoint/2010/main" val="4271898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7025"/>
            <a:ext cx="10515600" cy="1325563"/>
          </a:xfrm>
        </p:spPr>
        <p:txBody>
          <a:bodyPr/>
          <a:lstStyle/>
          <a:p>
            <a:pPr algn="r" rtl="1"/>
            <a:r>
              <a:rPr lang="fa-IR" dirty="0" smtClean="0"/>
              <a:t>اولین انسانی که به ماه قدم گذاشت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854700" cy="5356427"/>
          </a:xfrm>
        </p:spPr>
      </p:pic>
    </p:spTree>
    <p:extLst>
      <p:ext uri="{BB962C8B-B14F-4D97-AF65-F5344CB8AC3E}">
        <p14:creationId xmlns:p14="http://schemas.microsoft.com/office/powerpoint/2010/main" val="43886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21000">
        <p14:flash/>
      </p:transition>
    </mc:Choice>
    <mc:Fallback xmlns="">
      <p:transition spd="slow" advTm="2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35</Words>
  <Application>Microsoft Office PowerPoint</Application>
  <PresentationFormat>Widescreen</PresentationFormat>
  <Paragraphs>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  ماه  علی خاکپور  </vt:lpstr>
      <vt:lpstr>گردش ماه به دور زمین</vt:lpstr>
      <vt:lpstr>PowerPoint Presentation</vt:lpstr>
      <vt:lpstr>جای پای نیل آرمسترانگ بر ماه</vt:lpstr>
      <vt:lpstr>PowerPoint Presentation</vt:lpstr>
      <vt:lpstr>PowerPoint Presentation</vt:lpstr>
      <vt:lpstr>PowerPoint Presentation</vt:lpstr>
      <vt:lpstr>اولین موجودی که به ماه رفت</vt:lpstr>
      <vt:lpstr>اولین انسانی که به ماه قدم گذاشت</vt:lpstr>
      <vt:lpstr>اولین انسان هایی که به ماه رفتند</vt:lpstr>
      <vt:lpstr>PowerPoint Presentation</vt:lpstr>
      <vt:lpstr>PowerPoint Presentation</vt:lpstr>
      <vt:lpstr>از توجه شما متشکریم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به نام خدا   ماه</dc:title>
  <dc:creator>Ali</dc:creator>
  <cp:lastModifiedBy>Ali</cp:lastModifiedBy>
  <cp:revision>15</cp:revision>
  <dcterms:created xsi:type="dcterms:W3CDTF">2015-04-30T13:35:30Z</dcterms:created>
  <dcterms:modified xsi:type="dcterms:W3CDTF">2015-05-10T14:42:07Z</dcterms:modified>
</cp:coreProperties>
</file>