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756" r:id="rId1"/>
  </p:sldMasterIdLst>
  <p:sldIdLst>
    <p:sldId id="256" r:id="rId2"/>
    <p:sldId id="260" r:id="rId3"/>
    <p:sldId id="265" r:id="rId4"/>
    <p:sldId id="261" r:id="rId5"/>
    <p:sldId id="262" r:id="rId6"/>
    <p:sldId id="263" r:id="rId7"/>
    <p:sldId id="264" r:id="rId8"/>
    <p:sldId id="257" r:id="rId9"/>
  </p:sldIdLst>
  <p:sldSz cx="9144000" cy="6858000" type="screen4x3"/>
  <p:notesSz cx="6858000" cy="9144000"/>
  <p:defaultTextStyle>
    <a:defPPr>
      <a:defRPr lang="fa-IR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2E646"/>
    <a:srgbClr val="CC66FF"/>
    <a:srgbClr val="74CCE8"/>
    <a:srgbClr val="66FF99"/>
    <a:srgbClr val="6FC371"/>
    <a:srgbClr val="FF7853"/>
    <a:srgbClr val="79B44C"/>
    <a:srgbClr val="F5A1DD"/>
    <a:srgbClr val="FF6600"/>
    <a:srgbClr val="66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07A23F8-38C6-4CF1-A8BF-2F633E56F4F6}" type="doc">
      <dgm:prSet loTypeId="urn:microsoft.com/office/officeart/2009/3/layout/StepUpProcess" loCatId="process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pPr rtl="1"/>
          <a:endParaRPr lang="fa-IR"/>
        </a:p>
      </dgm:t>
    </dgm:pt>
    <dgm:pt modelId="{FAECCE25-401D-4427-B951-9D6A6E92AA15}">
      <dgm:prSet phldrT="[Text]"/>
      <dgm:spPr/>
      <dgm:t>
        <a:bodyPr/>
        <a:lstStyle/>
        <a:p>
          <a:pPr rtl="1"/>
          <a:r>
            <a:rPr lang="fa-IR" dirty="0" smtClean="0">
              <a:cs typeface="B Mitra" pitchFamily="2" charset="-78"/>
            </a:rPr>
            <a:t>حس</a:t>
          </a:r>
          <a:endParaRPr lang="fa-IR" dirty="0">
            <a:cs typeface="B Mitra" pitchFamily="2" charset="-78"/>
          </a:endParaRPr>
        </a:p>
      </dgm:t>
    </dgm:pt>
    <dgm:pt modelId="{C74D1C26-D8E0-438A-A4C7-06B5983C991A}" type="parTrans" cxnId="{F6907200-ABC8-4A9A-A46C-934AFCA11C74}">
      <dgm:prSet/>
      <dgm:spPr/>
      <dgm:t>
        <a:bodyPr/>
        <a:lstStyle/>
        <a:p>
          <a:pPr rtl="1"/>
          <a:endParaRPr lang="fa-IR"/>
        </a:p>
      </dgm:t>
    </dgm:pt>
    <dgm:pt modelId="{27C4DBC6-0C0F-4F7A-A8C8-C1EAA9BEC456}" type="sibTrans" cxnId="{F6907200-ABC8-4A9A-A46C-934AFCA11C74}">
      <dgm:prSet/>
      <dgm:spPr/>
      <dgm:t>
        <a:bodyPr/>
        <a:lstStyle/>
        <a:p>
          <a:pPr rtl="1"/>
          <a:endParaRPr lang="fa-IR"/>
        </a:p>
      </dgm:t>
    </dgm:pt>
    <dgm:pt modelId="{7BD2BF05-1358-497F-8394-8E263E56AB7A}">
      <dgm:prSet phldrT="[Text]"/>
      <dgm:spPr/>
      <dgm:t>
        <a:bodyPr/>
        <a:lstStyle/>
        <a:p>
          <a:pPr rtl="1"/>
          <a:r>
            <a:rPr lang="fa-IR" dirty="0" smtClean="0">
              <a:cs typeface="B Mitra" pitchFamily="2" charset="-78"/>
            </a:rPr>
            <a:t>خیال</a:t>
          </a:r>
          <a:endParaRPr lang="fa-IR" dirty="0">
            <a:cs typeface="B Mitra" pitchFamily="2" charset="-78"/>
          </a:endParaRPr>
        </a:p>
      </dgm:t>
    </dgm:pt>
    <dgm:pt modelId="{4935D7A2-5531-4594-975E-CC90C0211A8B}" type="parTrans" cxnId="{1BFBD604-AC24-4323-90DD-40456FF0E575}">
      <dgm:prSet/>
      <dgm:spPr/>
      <dgm:t>
        <a:bodyPr/>
        <a:lstStyle/>
        <a:p>
          <a:pPr rtl="1"/>
          <a:endParaRPr lang="fa-IR"/>
        </a:p>
      </dgm:t>
    </dgm:pt>
    <dgm:pt modelId="{0AC947AC-A833-491F-B62D-ED281F66F796}" type="sibTrans" cxnId="{1BFBD604-AC24-4323-90DD-40456FF0E575}">
      <dgm:prSet/>
      <dgm:spPr/>
      <dgm:t>
        <a:bodyPr/>
        <a:lstStyle/>
        <a:p>
          <a:pPr rtl="1"/>
          <a:endParaRPr lang="fa-IR"/>
        </a:p>
      </dgm:t>
    </dgm:pt>
    <dgm:pt modelId="{082E0A2D-F811-4CA9-B821-6FFF45D89FED}">
      <dgm:prSet phldrT="[Text]"/>
      <dgm:spPr/>
      <dgm:t>
        <a:bodyPr/>
        <a:lstStyle/>
        <a:p>
          <a:pPr rtl="1"/>
          <a:r>
            <a:rPr lang="fa-IR" dirty="0" smtClean="0">
              <a:cs typeface="B Mitra" pitchFamily="2" charset="-78"/>
            </a:rPr>
            <a:t>وهم</a:t>
          </a:r>
          <a:endParaRPr lang="fa-IR" dirty="0">
            <a:cs typeface="B Mitra" pitchFamily="2" charset="-78"/>
          </a:endParaRPr>
        </a:p>
      </dgm:t>
    </dgm:pt>
    <dgm:pt modelId="{4670AC0B-4C43-4E77-9313-8C9EABE48C11}" type="parTrans" cxnId="{C1BCEE6B-49AD-485B-972A-0C8D2902D099}">
      <dgm:prSet/>
      <dgm:spPr/>
      <dgm:t>
        <a:bodyPr/>
        <a:lstStyle/>
        <a:p>
          <a:pPr rtl="1"/>
          <a:endParaRPr lang="fa-IR"/>
        </a:p>
      </dgm:t>
    </dgm:pt>
    <dgm:pt modelId="{09E73A01-578F-421F-8871-A780DECF7849}" type="sibTrans" cxnId="{C1BCEE6B-49AD-485B-972A-0C8D2902D099}">
      <dgm:prSet/>
      <dgm:spPr/>
      <dgm:t>
        <a:bodyPr/>
        <a:lstStyle/>
        <a:p>
          <a:pPr rtl="1"/>
          <a:endParaRPr lang="fa-IR"/>
        </a:p>
      </dgm:t>
    </dgm:pt>
    <dgm:pt modelId="{777BFAC6-BC2E-4B67-9783-F78792E1881C}">
      <dgm:prSet phldrT="[Text]"/>
      <dgm:spPr/>
      <dgm:t>
        <a:bodyPr/>
        <a:lstStyle/>
        <a:p>
          <a:pPr rtl="1"/>
          <a:r>
            <a:rPr lang="fa-IR" dirty="0" smtClean="0">
              <a:cs typeface="B Mitra" pitchFamily="2" charset="-78"/>
            </a:rPr>
            <a:t>عقل</a:t>
          </a:r>
          <a:endParaRPr lang="fa-IR" dirty="0">
            <a:cs typeface="B Mitra" pitchFamily="2" charset="-78"/>
          </a:endParaRPr>
        </a:p>
      </dgm:t>
    </dgm:pt>
    <dgm:pt modelId="{175C400A-2945-47BC-BA08-F3CE10ED231C}" type="parTrans" cxnId="{8F2D5EF6-9641-45B8-BFD2-D6FB41FE1BCD}">
      <dgm:prSet/>
      <dgm:spPr/>
      <dgm:t>
        <a:bodyPr/>
        <a:lstStyle/>
        <a:p>
          <a:pPr rtl="1"/>
          <a:endParaRPr lang="fa-IR"/>
        </a:p>
      </dgm:t>
    </dgm:pt>
    <dgm:pt modelId="{4F3DB942-70AD-4885-AF30-FC503FF29F6A}" type="sibTrans" cxnId="{8F2D5EF6-9641-45B8-BFD2-D6FB41FE1BCD}">
      <dgm:prSet/>
      <dgm:spPr/>
      <dgm:t>
        <a:bodyPr/>
        <a:lstStyle/>
        <a:p>
          <a:pPr rtl="1"/>
          <a:endParaRPr lang="fa-IR"/>
        </a:p>
      </dgm:t>
    </dgm:pt>
    <dgm:pt modelId="{4857C93F-9E04-427F-9B50-12E7B8A97C21}" type="pres">
      <dgm:prSet presAssocID="{B07A23F8-38C6-4CF1-A8BF-2F633E56F4F6}" presName="rootnode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pPr rtl="1"/>
          <a:endParaRPr lang="fa-IR"/>
        </a:p>
      </dgm:t>
    </dgm:pt>
    <dgm:pt modelId="{B243D43B-5AB5-45D0-AB1B-699AD269AF8E}" type="pres">
      <dgm:prSet presAssocID="{FAECCE25-401D-4427-B951-9D6A6E92AA15}" presName="composite" presStyleCnt="0"/>
      <dgm:spPr/>
    </dgm:pt>
    <dgm:pt modelId="{5C2DD22E-9BFE-4F02-ADCF-42CE5151AD58}" type="pres">
      <dgm:prSet presAssocID="{FAECCE25-401D-4427-B951-9D6A6E92AA15}" presName="LShape" presStyleLbl="alignNode1" presStyleIdx="0" presStyleCnt="7"/>
      <dgm:spPr/>
    </dgm:pt>
    <dgm:pt modelId="{F1E5918B-AEC5-42D4-8967-577C6F9862A2}" type="pres">
      <dgm:prSet presAssocID="{FAECCE25-401D-4427-B951-9D6A6E92AA15}" presName="ParentText" presStyleLbl="revTx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67509295-0808-481D-BABB-B3A018E18CBB}" type="pres">
      <dgm:prSet presAssocID="{FAECCE25-401D-4427-B951-9D6A6E92AA15}" presName="Triangle" presStyleLbl="alignNode1" presStyleIdx="1" presStyleCnt="7"/>
      <dgm:spPr/>
    </dgm:pt>
    <dgm:pt modelId="{5BB21930-E077-45E6-8218-89958CC760CE}" type="pres">
      <dgm:prSet presAssocID="{27C4DBC6-0C0F-4F7A-A8C8-C1EAA9BEC456}" presName="sibTrans" presStyleCnt="0"/>
      <dgm:spPr/>
    </dgm:pt>
    <dgm:pt modelId="{5BA687C6-9325-420D-B9B5-86E9CE3D8929}" type="pres">
      <dgm:prSet presAssocID="{27C4DBC6-0C0F-4F7A-A8C8-C1EAA9BEC456}" presName="space" presStyleCnt="0"/>
      <dgm:spPr/>
    </dgm:pt>
    <dgm:pt modelId="{A9BC33BD-17FE-4176-9DC2-35AAE30E4557}" type="pres">
      <dgm:prSet presAssocID="{7BD2BF05-1358-497F-8394-8E263E56AB7A}" presName="composite" presStyleCnt="0"/>
      <dgm:spPr/>
    </dgm:pt>
    <dgm:pt modelId="{82188B1E-6243-4DAD-9D27-82FB28D45498}" type="pres">
      <dgm:prSet presAssocID="{7BD2BF05-1358-497F-8394-8E263E56AB7A}" presName="LShape" presStyleLbl="alignNode1" presStyleIdx="2" presStyleCnt="7"/>
      <dgm:spPr/>
    </dgm:pt>
    <dgm:pt modelId="{4B88ADB2-5174-431C-9B43-3611079409FC}" type="pres">
      <dgm:prSet presAssocID="{7BD2BF05-1358-497F-8394-8E263E56AB7A}" presName="ParentText" presStyleLbl="revTx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D75C923A-B5B5-4422-BFD5-BFA283F7E119}" type="pres">
      <dgm:prSet presAssocID="{7BD2BF05-1358-497F-8394-8E263E56AB7A}" presName="Triangle" presStyleLbl="alignNode1" presStyleIdx="3" presStyleCnt="7"/>
      <dgm:spPr/>
    </dgm:pt>
    <dgm:pt modelId="{2508457B-A299-4653-BB49-8EBE70B3466F}" type="pres">
      <dgm:prSet presAssocID="{0AC947AC-A833-491F-B62D-ED281F66F796}" presName="sibTrans" presStyleCnt="0"/>
      <dgm:spPr/>
    </dgm:pt>
    <dgm:pt modelId="{BEEC5C2B-C489-411D-9C9C-A25524882E4A}" type="pres">
      <dgm:prSet presAssocID="{0AC947AC-A833-491F-B62D-ED281F66F796}" presName="space" presStyleCnt="0"/>
      <dgm:spPr/>
    </dgm:pt>
    <dgm:pt modelId="{09FE7E5E-4817-4E70-9774-09F519DFAECF}" type="pres">
      <dgm:prSet presAssocID="{082E0A2D-F811-4CA9-B821-6FFF45D89FED}" presName="composite" presStyleCnt="0"/>
      <dgm:spPr/>
    </dgm:pt>
    <dgm:pt modelId="{EE12F52C-6890-4697-9A6A-8CB7226E1C39}" type="pres">
      <dgm:prSet presAssocID="{082E0A2D-F811-4CA9-B821-6FFF45D89FED}" presName="LShape" presStyleLbl="alignNode1" presStyleIdx="4" presStyleCnt="7"/>
      <dgm:spPr/>
    </dgm:pt>
    <dgm:pt modelId="{B525072B-E082-4CE3-A6D7-62EEFE0CA7F7}" type="pres">
      <dgm:prSet presAssocID="{082E0A2D-F811-4CA9-B821-6FFF45D89FED}" presName="ParentText" presStyleLbl="revTx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057BD05F-F0ED-4029-ACE7-470B3904125B}" type="pres">
      <dgm:prSet presAssocID="{082E0A2D-F811-4CA9-B821-6FFF45D89FED}" presName="Triangle" presStyleLbl="alignNode1" presStyleIdx="5" presStyleCnt="7"/>
      <dgm:spPr/>
    </dgm:pt>
    <dgm:pt modelId="{4D05EF18-82A9-4CAC-9B76-B2383E0BB7D7}" type="pres">
      <dgm:prSet presAssocID="{09E73A01-578F-421F-8871-A780DECF7849}" presName="sibTrans" presStyleCnt="0"/>
      <dgm:spPr/>
    </dgm:pt>
    <dgm:pt modelId="{03B45FB5-16F4-4A3A-A596-CDDA5076A364}" type="pres">
      <dgm:prSet presAssocID="{09E73A01-578F-421F-8871-A780DECF7849}" presName="space" presStyleCnt="0"/>
      <dgm:spPr/>
    </dgm:pt>
    <dgm:pt modelId="{2822A3F0-7AAE-44A3-8D47-5C9D4DD3A477}" type="pres">
      <dgm:prSet presAssocID="{777BFAC6-BC2E-4B67-9783-F78792E1881C}" presName="composite" presStyleCnt="0"/>
      <dgm:spPr/>
    </dgm:pt>
    <dgm:pt modelId="{9428ACF7-1FA0-4EBB-85BD-B804A98DFB91}" type="pres">
      <dgm:prSet presAssocID="{777BFAC6-BC2E-4B67-9783-F78792E1881C}" presName="LShape" presStyleLbl="alignNode1" presStyleIdx="6" presStyleCnt="7"/>
      <dgm:spPr/>
    </dgm:pt>
    <dgm:pt modelId="{887E8DA8-9326-4B3E-9AB3-FE3AFEE80177}" type="pres">
      <dgm:prSet presAssocID="{777BFAC6-BC2E-4B67-9783-F78792E1881C}" presName="ParentText" presStyleLbl="revTx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</dgm:ptLst>
  <dgm:cxnLst>
    <dgm:cxn modelId="{C1BCEE6B-49AD-485B-972A-0C8D2902D099}" srcId="{B07A23F8-38C6-4CF1-A8BF-2F633E56F4F6}" destId="{082E0A2D-F811-4CA9-B821-6FFF45D89FED}" srcOrd="2" destOrd="0" parTransId="{4670AC0B-4C43-4E77-9313-8C9EABE48C11}" sibTransId="{09E73A01-578F-421F-8871-A780DECF7849}"/>
    <dgm:cxn modelId="{90C3D5FB-1CEE-425C-83DF-6375EF98F45A}" type="presOf" srcId="{777BFAC6-BC2E-4B67-9783-F78792E1881C}" destId="{887E8DA8-9326-4B3E-9AB3-FE3AFEE80177}" srcOrd="0" destOrd="0" presId="urn:microsoft.com/office/officeart/2009/3/layout/StepUpProcess"/>
    <dgm:cxn modelId="{F6907200-ABC8-4A9A-A46C-934AFCA11C74}" srcId="{B07A23F8-38C6-4CF1-A8BF-2F633E56F4F6}" destId="{FAECCE25-401D-4427-B951-9D6A6E92AA15}" srcOrd="0" destOrd="0" parTransId="{C74D1C26-D8E0-438A-A4C7-06B5983C991A}" sibTransId="{27C4DBC6-0C0F-4F7A-A8C8-C1EAA9BEC456}"/>
    <dgm:cxn modelId="{39A81B45-06EF-4C1B-86FF-26EF69E6B2C4}" type="presOf" srcId="{FAECCE25-401D-4427-B951-9D6A6E92AA15}" destId="{F1E5918B-AEC5-42D4-8967-577C6F9862A2}" srcOrd="0" destOrd="0" presId="urn:microsoft.com/office/officeart/2009/3/layout/StepUpProcess"/>
    <dgm:cxn modelId="{1BFBD604-AC24-4323-90DD-40456FF0E575}" srcId="{B07A23F8-38C6-4CF1-A8BF-2F633E56F4F6}" destId="{7BD2BF05-1358-497F-8394-8E263E56AB7A}" srcOrd="1" destOrd="0" parTransId="{4935D7A2-5531-4594-975E-CC90C0211A8B}" sibTransId="{0AC947AC-A833-491F-B62D-ED281F66F796}"/>
    <dgm:cxn modelId="{2C6B5824-86B8-4E08-9C23-B0349D8168EB}" type="presOf" srcId="{082E0A2D-F811-4CA9-B821-6FFF45D89FED}" destId="{B525072B-E082-4CE3-A6D7-62EEFE0CA7F7}" srcOrd="0" destOrd="0" presId="urn:microsoft.com/office/officeart/2009/3/layout/StepUpProcess"/>
    <dgm:cxn modelId="{A9FEAC0F-3A7E-44FB-9378-61E5EEC2F232}" type="presOf" srcId="{B07A23F8-38C6-4CF1-A8BF-2F633E56F4F6}" destId="{4857C93F-9E04-427F-9B50-12E7B8A97C21}" srcOrd="0" destOrd="0" presId="urn:microsoft.com/office/officeart/2009/3/layout/StepUpProcess"/>
    <dgm:cxn modelId="{6D8AFCAE-1DD9-48EA-9A62-4842065333CD}" type="presOf" srcId="{7BD2BF05-1358-497F-8394-8E263E56AB7A}" destId="{4B88ADB2-5174-431C-9B43-3611079409FC}" srcOrd="0" destOrd="0" presId="urn:microsoft.com/office/officeart/2009/3/layout/StepUpProcess"/>
    <dgm:cxn modelId="{8F2D5EF6-9641-45B8-BFD2-D6FB41FE1BCD}" srcId="{B07A23F8-38C6-4CF1-A8BF-2F633E56F4F6}" destId="{777BFAC6-BC2E-4B67-9783-F78792E1881C}" srcOrd="3" destOrd="0" parTransId="{175C400A-2945-47BC-BA08-F3CE10ED231C}" sibTransId="{4F3DB942-70AD-4885-AF30-FC503FF29F6A}"/>
    <dgm:cxn modelId="{F1536F1E-3066-402C-8AEB-1D0A2E2E0B87}" type="presParOf" srcId="{4857C93F-9E04-427F-9B50-12E7B8A97C21}" destId="{B243D43B-5AB5-45D0-AB1B-699AD269AF8E}" srcOrd="0" destOrd="0" presId="urn:microsoft.com/office/officeart/2009/3/layout/StepUpProcess"/>
    <dgm:cxn modelId="{BAC1457F-BB77-473D-BC58-02B04867337C}" type="presParOf" srcId="{B243D43B-5AB5-45D0-AB1B-699AD269AF8E}" destId="{5C2DD22E-9BFE-4F02-ADCF-42CE5151AD58}" srcOrd="0" destOrd="0" presId="urn:microsoft.com/office/officeart/2009/3/layout/StepUpProcess"/>
    <dgm:cxn modelId="{3867E1FC-41CB-489A-9D5D-7D7F63CADC9A}" type="presParOf" srcId="{B243D43B-5AB5-45D0-AB1B-699AD269AF8E}" destId="{F1E5918B-AEC5-42D4-8967-577C6F9862A2}" srcOrd="1" destOrd="0" presId="urn:microsoft.com/office/officeart/2009/3/layout/StepUpProcess"/>
    <dgm:cxn modelId="{AA6BE6D0-FD99-4D7F-9F39-5FC3F1739CFD}" type="presParOf" srcId="{B243D43B-5AB5-45D0-AB1B-699AD269AF8E}" destId="{67509295-0808-481D-BABB-B3A018E18CBB}" srcOrd="2" destOrd="0" presId="urn:microsoft.com/office/officeart/2009/3/layout/StepUpProcess"/>
    <dgm:cxn modelId="{2362E905-2787-48A2-9357-F51838ADE2DE}" type="presParOf" srcId="{4857C93F-9E04-427F-9B50-12E7B8A97C21}" destId="{5BB21930-E077-45E6-8218-89958CC760CE}" srcOrd="1" destOrd="0" presId="urn:microsoft.com/office/officeart/2009/3/layout/StepUpProcess"/>
    <dgm:cxn modelId="{B176FA33-48CE-4C10-88D7-3FEDCFF20395}" type="presParOf" srcId="{5BB21930-E077-45E6-8218-89958CC760CE}" destId="{5BA687C6-9325-420D-B9B5-86E9CE3D8929}" srcOrd="0" destOrd="0" presId="urn:microsoft.com/office/officeart/2009/3/layout/StepUpProcess"/>
    <dgm:cxn modelId="{8FED3592-36CA-42D7-9F82-88766FE759FF}" type="presParOf" srcId="{4857C93F-9E04-427F-9B50-12E7B8A97C21}" destId="{A9BC33BD-17FE-4176-9DC2-35AAE30E4557}" srcOrd="2" destOrd="0" presId="urn:microsoft.com/office/officeart/2009/3/layout/StepUpProcess"/>
    <dgm:cxn modelId="{960A6D7C-DF11-4624-80F1-D085E900115E}" type="presParOf" srcId="{A9BC33BD-17FE-4176-9DC2-35AAE30E4557}" destId="{82188B1E-6243-4DAD-9D27-82FB28D45498}" srcOrd="0" destOrd="0" presId="urn:microsoft.com/office/officeart/2009/3/layout/StepUpProcess"/>
    <dgm:cxn modelId="{782864F8-3F87-4DB8-9E00-216C9A19A91A}" type="presParOf" srcId="{A9BC33BD-17FE-4176-9DC2-35AAE30E4557}" destId="{4B88ADB2-5174-431C-9B43-3611079409FC}" srcOrd="1" destOrd="0" presId="urn:microsoft.com/office/officeart/2009/3/layout/StepUpProcess"/>
    <dgm:cxn modelId="{66D9B947-F2B1-431B-993D-5123980F6E1B}" type="presParOf" srcId="{A9BC33BD-17FE-4176-9DC2-35AAE30E4557}" destId="{D75C923A-B5B5-4422-BFD5-BFA283F7E119}" srcOrd="2" destOrd="0" presId="urn:microsoft.com/office/officeart/2009/3/layout/StepUpProcess"/>
    <dgm:cxn modelId="{A9D4AD2A-10AA-4B61-A85A-6748AF5A46CC}" type="presParOf" srcId="{4857C93F-9E04-427F-9B50-12E7B8A97C21}" destId="{2508457B-A299-4653-BB49-8EBE70B3466F}" srcOrd="3" destOrd="0" presId="urn:microsoft.com/office/officeart/2009/3/layout/StepUpProcess"/>
    <dgm:cxn modelId="{49F12B59-6F04-4836-9A32-987D30E58D28}" type="presParOf" srcId="{2508457B-A299-4653-BB49-8EBE70B3466F}" destId="{BEEC5C2B-C489-411D-9C9C-A25524882E4A}" srcOrd="0" destOrd="0" presId="urn:microsoft.com/office/officeart/2009/3/layout/StepUpProcess"/>
    <dgm:cxn modelId="{FDCADDD6-C0CB-4C81-A33B-E0E47B212987}" type="presParOf" srcId="{4857C93F-9E04-427F-9B50-12E7B8A97C21}" destId="{09FE7E5E-4817-4E70-9774-09F519DFAECF}" srcOrd="4" destOrd="0" presId="urn:microsoft.com/office/officeart/2009/3/layout/StepUpProcess"/>
    <dgm:cxn modelId="{682FD7A3-4F1D-4C1A-BFD5-8C11F832FF4D}" type="presParOf" srcId="{09FE7E5E-4817-4E70-9774-09F519DFAECF}" destId="{EE12F52C-6890-4697-9A6A-8CB7226E1C39}" srcOrd="0" destOrd="0" presId="urn:microsoft.com/office/officeart/2009/3/layout/StepUpProcess"/>
    <dgm:cxn modelId="{C98BF9F6-2006-4FEA-BCF3-2DAB0A8FD030}" type="presParOf" srcId="{09FE7E5E-4817-4E70-9774-09F519DFAECF}" destId="{B525072B-E082-4CE3-A6D7-62EEFE0CA7F7}" srcOrd="1" destOrd="0" presId="urn:microsoft.com/office/officeart/2009/3/layout/StepUpProcess"/>
    <dgm:cxn modelId="{841B5AEC-1756-486D-A705-5E62B5894113}" type="presParOf" srcId="{09FE7E5E-4817-4E70-9774-09F519DFAECF}" destId="{057BD05F-F0ED-4029-ACE7-470B3904125B}" srcOrd="2" destOrd="0" presId="urn:microsoft.com/office/officeart/2009/3/layout/StepUpProcess"/>
    <dgm:cxn modelId="{DC6DA6DE-7C29-49D8-AF24-5C0B5D266C96}" type="presParOf" srcId="{4857C93F-9E04-427F-9B50-12E7B8A97C21}" destId="{4D05EF18-82A9-4CAC-9B76-B2383E0BB7D7}" srcOrd="5" destOrd="0" presId="urn:microsoft.com/office/officeart/2009/3/layout/StepUpProcess"/>
    <dgm:cxn modelId="{D64BAF42-B66C-42C4-B4EE-69667A365E26}" type="presParOf" srcId="{4D05EF18-82A9-4CAC-9B76-B2383E0BB7D7}" destId="{03B45FB5-16F4-4A3A-A596-CDDA5076A364}" srcOrd="0" destOrd="0" presId="urn:microsoft.com/office/officeart/2009/3/layout/StepUpProcess"/>
    <dgm:cxn modelId="{DDD7CCB5-57DA-4E18-B8AF-02424733052D}" type="presParOf" srcId="{4857C93F-9E04-427F-9B50-12E7B8A97C21}" destId="{2822A3F0-7AAE-44A3-8D47-5C9D4DD3A477}" srcOrd="6" destOrd="0" presId="urn:microsoft.com/office/officeart/2009/3/layout/StepUpProcess"/>
    <dgm:cxn modelId="{89D28634-F7C3-4D7E-95C1-8BBB52B740B6}" type="presParOf" srcId="{2822A3F0-7AAE-44A3-8D47-5C9D4DD3A477}" destId="{9428ACF7-1FA0-4EBB-85BD-B804A98DFB91}" srcOrd="0" destOrd="0" presId="urn:microsoft.com/office/officeart/2009/3/layout/StepUpProcess"/>
    <dgm:cxn modelId="{1F15A8A3-3228-45BC-8B98-EB9F071C67AB}" type="presParOf" srcId="{2822A3F0-7AAE-44A3-8D47-5C9D4DD3A477}" destId="{887E8DA8-9326-4B3E-9AB3-FE3AFEE80177}" srcOrd="1" destOrd="0" presId="urn:microsoft.com/office/officeart/2009/3/layout/StepUp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CF3E65A-6B28-48A2-823E-66A6887D5999}" type="doc">
      <dgm:prSet loTypeId="urn:microsoft.com/office/officeart/2005/8/layout/arrow2" loCatId="process" qsTypeId="urn:microsoft.com/office/officeart/2005/8/quickstyle/3d3" qsCatId="3D" csTypeId="urn:microsoft.com/office/officeart/2005/8/colors/accent1_2" csCatId="accent1" phldr="1"/>
      <dgm:spPr/>
    </dgm:pt>
    <dgm:pt modelId="{D4A9811C-50AF-48C2-9FE6-D826249D20C0}">
      <dgm:prSet phldrT="[Text]"/>
      <dgm:spPr/>
      <dgm:t>
        <a:bodyPr/>
        <a:lstStyle/>
        <a:p>
          <a:pPr rtl="1"/>
          <a:r>
            <a:rPr lang="fa-IR" dirty="0" smtClean="0">
              <a:cs typeface="B Mitra" pitchFamily="2" charset="-78"/>
            </a:rPr>
            <a:t>حواس</a:t>
          </a:r>
          <a:endParaRPr lang="fa-IR" dirty="0">
            <a:cs typeface="B Mitra" pitchFamily="2" charset="-78"/>
          </a:endParaRPr>
        </a:p>
      </dgm:t>
    </dgm:pt>
    <dgm:pt modelId="{4AEB94F5-91E9-4A94-82B6-1CEA18BE4725}" type="parTrans" cxnId="{8F994CDD-E0D4-4225-BB6B-2B57BC8DA606}">
      <dgm:prSet/>
      <dgm:spPr/>
      <dgm:t>
        <a:bodyPr/>
        <a:lstStyle/>
        <a:p>
          <a:pPr rtl="1"/>
          <a:endParaRPr lang="fa-IR"/>
        </a:p>
      </dgm:t>
    </dgm:pt>
    <dgm:pt modelId="{2617B41E-69DB-42AF-8779-3632CA5B8DD1}" type="sibTrans" cxnId="{8F994CDD-E0D4-4225-BB6B-2B57BC8DA606}">
      <dgm:prSet/>
      <dgm:spPr/>
      <dgm:t>
        <a:bodyPr/>
        <a:lstStyle/>
        <a:p>
          <a:pPr rtl="1"/>
          <a:endParaRPr lang="fa-IR"/>
        </a:p>
      </dgm:t>
    </dgm:pt>
    <dgm:pt modelId="{2E10725B-7225-40FE-B536-AF06000B6199}">
      <dgm:prSet phldrT="[Text]"/>
      <dgm:spPr/>
      <dgm:t>
        <a:bodyPr/>
        <a:lstStyle/>
        <a:p>
          <a:pPr rtl="1"/>
          <a:r>
            <a:rPr lang="fa-IR" dirty="0" smtClean="0">
              <a:cs typeface="B Mitra" pitchFamily="2" charset="-78"/>
            </a:rPr>
            <a:t>علم و ادراک</a:t>
          </a:r>
          <a:endParaRPr lang="fa-IR" dirty="0">
            <a:cs typeface="B Mitra" pitchFamily="2" charset="-78"/>
          </a:endParaRPr>
        </a:p>
      </dgm:t>
    </dgm:pt>
    <dgm:pt modelId="{9FFEEC4A-C5AD-4212-8DC4-AE9718A8AA21}" type="parTrans" cxnId="{C9E1B0CA-47E2-4CFD-8C41-D9DCA42CBD6A}">
      <dgm:prSet/>
      <dgm:spPr/>
      <dgm:t>
        <a:bodyPr/>
        <a:lstStyle/>
        <a:p>
          <a:pPr rtl="1"/>
          <a:endParaRPr lang="fa-IR"/>
        </a:p>
      </dgm:t>
    </dgm:pt>
    <dgm:pt modelId="{E99F0D14-E5FA-465F-9E64-70506E9B0DD1}" type="sibTrans" cxnId="{C9E1B0CA-47E2-4CFD-8C41-D9DCA42CBD6A}">
      <dgm:prSet/>
      <dgm:spPr/>
      <dgm:t>
        <a:bodyPr/>
        <a:lstStyle/>
        <a:p>
          <a:pPr rtl="1"/>
          <a:endParaRPr lang="fa-IR"/>
        </a:p>
      </dgm:t>
    </dgm:pt>
    <dgm:pt modelId="{4E659B48-789A-41F7-9091-157D00172438}" type="pres">
      <dgm:prSet presAssocID="{ACF3E65A-6B28-48A2-823E-66A6887D5999}" presName="arrowDiagram" presStyleCnt="0">
        <dgm:presLayoutVars>
          <dgm:chMax val="5"/>
          <dgm:dir/>
          <dgm:resizeHandles val="exact"/>
        </dgm:presLayoutVars>
      </dgm:prSet>
      <dgm:spPr/>
    </dgm:pt>
    <dgm:pt modelId="{A85BB70E-8403-48E7-93B2-EF1150B476E8}" type="pres">
      <dgm:prSet presAssocID="{ACF3E65A-6B28-48A2-823E-66A6887D5999}" presName="arrow" presStyleLbl="bgShp" presStyleIdx="0" presStyleCnt="1"/>
      <dgm:spPr>
        <a:solidFill>
          <a:srgbClr val="002060"/>
        </a:solidFill>
        <a:ln>
          <a:noFill/>
        </a:ln>
        <a:effectLst>
          <a:outerShdw blurRad="190500" dist="228600" dir="2700000" algn="ctr">
            <a:srgbClr val="000000">
              <a:alpha val="30000"/>
            </a:srgbClr>
          </a:outerShdw>
        </a:effectLst>
        <a:scene3d>
          <a:camera prst="orthographicFront">
            <a:rot lat="0" lon="0" rev="0"/>
          </a:camera>
          <a:lightRig rig="glow" dir="t">
            <a:rot lat="0" lon="0" rev="4800000"/>
          </a:lightRig>
        </a:scene3d>
        <a:sp3d z="-300000" prstMaterial="matte">
          <a:bevelT w="127000" h="63500"/>
        </a:sp3d>
      </dgm:spPr>
    </dgm:pt>
    <dgm:pt modelId="{39D9BD93-8FDE-4403-9A65-AF87C1BCC5C6}" type="pres">
      <dgm:prSet presAssocID="{ACF3E65A-6B28-48A2-823E-66A6887D5999}" presName="arrowDiagram2" presStyleCnt="0"/>
      <dgm:spPr/>
    </dgm:pt>
    <dgm:pt modelId="{75F1B135-661E-427F-8C92-3FE36618A927}" type="pres">
      <dgm:prSet presAssocID="{D4A9811C-50AF-48C2-9FE6-D826249D20C0}" presName="bullet2a" presStyleLbl="node1" presStyleIdx="0" presStyleCnt="2" custLinFactX="-185730" custLinFactY="101657" custLinFactNeighborX="-200000" custLinFactNeighborY="200000"/>
      <dgm:spPr/>
      <dgm:t>
        <a:bodyPr/>
        <a:lstStyle/>
        <a:p>
          <a:pPr rtl="1"/>
          <a:endParaRPr lang="fa-IR"/>
        </a:p>
      </dgm:t>
    </dgm:pt>
    <dgm:pt modelId="{C8E871AE-D625-4417-A45A-BBCD3326D64E}" type="pres">
      <dgm:prSet presAssocID="{D4A9811C-50AF-48C2-9FE6-D826249D20C0}" presName="textBox2a" presStyleLbl="revTx" presStyleIdx="0" presStyleCnt="2" custScaleX="64560" custScaleY="74949" custLinFactNeighborX="-74073" custLinFactNeighborY="-13965">
        <dgm:presLayoutVars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B41A5222-4310-438B-9B29-8022B72F92A6}" type="pres">
      <dgm:prSet presAssocID="{2E10725B-7225-40FE-B536-AF06000B6199}" presName="bullet2b" presStyleLbl="node1" presStyleIdx="1" presStyleCnt="2" custLinFactX="202695" custLinFactY="-30516" custLinFactNeighborX="300000" custLinFactNeighborY="-100000"/>
      <dgm:spPr/>
    </dgm:pt>
    <dgm:pt modelId="{58140B38-E5B6-4A8E-AC4B-BFE62485421E}" type="pres">
      <dgm:prSet presAssocID="{2E10725B-7225-40FE-B536-AF06000B6199}" presName="textBox2b" presStyleLbl="revTx" presStyleIdx="1" presStyleCnt="2" custScaleX="131410" custScaleY="90299" custLinFactNeighborX="36263" custLinFactNeighborY="-59148">
        <dgm:presLayoutVars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</dgm:ptLst>
  <dgm:cxnLst>
    <dgm:cxn modelId="{F503A059-DDC6-4025-A804-558D9C925CAD}" type="presOf" srcId="{D4A9811C-50AF-48C2-9FE6-D826249D20C0}" destId="{C8E871AE-D625-4417-A45A-BBCD3326D64E}" srcOrd="0" destOrd="0" presId="urn:microsoft.com/office/officeart/2005/8/layout/arrow2"/>
    <dgm:cxn modelId="{8F994CDD-E0D4-4225-BB6B-2B57BC8DA606}" srcId="{ACF3E65A-6B28-48A2-823E-66A6887D5999}" destId="{D4A9811C-50AF-48C2-9FE6-D826249D20C0}" srcOrd="0" destOrd="0" parTransId="{4AEB94F5-91E9-4A94-82B6-1CEA18BE4725}" sibTransId="{2617B41E-69DB-42AF-8779-3632CA5B8DD1}"/>
    <dgm:cxn modelId="{2DA6928B-8BC8-4D41-8AA6-738F6C19E160}" type="presOf" srcId="{2E10725B-7225-40FE-B536-AF06000B6199}" destId="{58140B38-E5B6-4A8E-AC4B-BFE62485421E}" srcOrd="0" destOrd="0" presId="urn:microsoft.com/office/officeart/2005/8/layout/arrow2"/>
    <dgm:cxn modelId="{C9E1B0CA-47E2-4CFD-8C41-D9DCA42CBD6A}" srcId="{ACF3E65A-6B28-48A2-823E-66A6887D5999}" destId="{2E10725B-7225-40FE-B536-AF06000B6199}" srcOrd="1" destOrd="0" parTransId="{9FFEEC4A-C5AD-4212-8DC4-AE9718A8AA21}" sibTransId="{E99F0D14-E5FA-465F-9E64-70506E9B0DD1}"/>
    <dgm:cxn modelId="{FE2CDF4F-0CDA-49F5-8BCA-B06012709602}" type="presOf" srcId="{ACF3E65A-6B28-48A2-823E-66A6887D5999}" destId="{4E659B48-789A-41F7-9091-157D00172438}" srcOrd="0" destOrd="0" presId="urn:microsoft.com/office/officeart/2005/8/layout/arrow2"/>
    <dgm:cxn modelId="{F52C70BF-9EAA-4489-9211-510638F06E67}" type="presParOf" srcId="{4E659B48-789A-41F7-9091-157D00172438}" destId="{A85BB70E-8403-48E7-93B2-EF1150B476E8}" srcOrd="0" destOrd="0" presId="urn:microsoft.com/office/officeart/2005/8/layout/arrow2"/>
    <dgm:cxn modelId="{273BB836-7C30-431C-B6EC-CB0C9C5EB25F}" type="presParOf" srcId="{4E659B48-789A-41F7-9091-157D00172438}" destId="{39D9BD93-8FDE-4403-9A65-AF87C1BCC5C6}" srcOrd="1" destOrd="0" presId="urn:microsoft.com/office/officeart/2005/8/layout/arrow2"/>
    <dgm:cxn modelId="{B78813AD-34F2-446E-9976-A9268369FD6F}" type="presParOf" srcId="{39D9BD93-8FDE-4403-9A65-AF87C1BCC5C6}" destId="{75F1B135-661E-427F-8C92-3FE36618A927}" srcOrd="0" destOrd="0" presId="urn:microsoft.com/office/officeart/2005/8/layout/arrow2"/>
    <dgm:cxn modelId="{ECBDB418-CB73-4F39-9B95-E5FCE3955658}" type="presParOf" srcId="{39D9BD93-8FDE-4403-9A65-AF87C1BCC5C6}" destId="{C8E871AE-D625-4417-A45A-BBCD3326D64E}" srcOrd="1" destOrd="0" presId="urn:microsoft.com/office/officeart/2005/8/layout/arrow2"/>
    <dgm:cxn modelId="{87B25B50-8D3A-43FF-A2F7-32DCAF809D99}" type="presParOf" srcId="{39D9BD93-8FDE-4403-9A65-AF87C1BCC5C6}" destId="{B41A5222-4310-438B-9B29-8022B72F92A6}" srcOrd="2" destOrd="0" presId="urn:microsoft.com/office/officeart/2005/8/layout/arrow2"/>
    <dgm:cxn modelId="{8E202E96-3BF1-4A8C-B431-6050D2C670CA}" type="presParOf" srcId="{39D9BD93-8FDE-4403-9A65-AF87C1BCC5C6}" destId="{58140B38-E5B6-4A8E-AC4B-BFE62485421E}" srcOrd="3" destOrd="0" presId="urn:microsoft.com/office/officeart/2005/8/layout/arrow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BCBCC5A-71D8-45F8-85ED-7A0A822B8671}" type="doc">
      <dgm:prSet loTypeId="urn:microsoft.com/office/officeart/2005/8/layout/venn2" loCatId="relationship" qsTypeId="urn:microsoft.com/office/officeart/2005/8/quickstyle/simple1" qsCatId="simple" csTypeId="urn:microsoft.com/office/officeart/2005/8/colors/accent1_2" csCatId="accent1" phldr="1"/>
      <dgm:spPr>
        <a:scene3d>
          <a:camera prst="orthographicFront">
            <a:rot lat="0" lon="0" rev="0"/>
          </a:camera>
          <a:lightRig rig="glow" dir="t">
            <a:rot lat="0" lon="0" rev="4800000"/>
          </a:lightRig>
        </a:scene3d>
      </dgm:spPr>
      <dgm:t>
        <a:bodyPr/>
        <a:lstStyle/>
        <a:p>
          <a:pPr rtl="1"/>
          <a:endParaRPr lang="fa-IR"/>
        </a:p>
      </dgm:t>
    </dgm:pt>
    <dgm:pt modelId="{1C09DE21-A548-4D2A-B114-5094087C6FFF}">
      <dgm:prSet phldrT="[Text]" custT="1"/>
      <dgm:spPr>
        <a:solidFill>
          <a:srgbClr val="002060"/>
        </a:solidFill>
        <a:ln>
          <a:noFill/>
        </a:ln>
        <a:effectLst>
          <a:outerShdw blurRad="190500" dist="228600" dir="2700000" algn="ctr">
            <a:srgbClr val="000000">
              <a:alpha val="30000"/>
            </a:srgbClr>
          </a:outerShdw>
        </a:effectLst>
        <a:scene3d>
          <a:camera prst="orthographicFront">
            <a:rot lat="0" lon="0" rev="0"/>
          </a:camera>
          <a:lightRig rig="glow" dir="t">
            <a:rot lat="0" lon="0" rev="4800000"/>
          </a:lightRig>
        </a:scene3d>
        <a:sp3d prstMaterial="matte">
          <a:bevelT w="127000" h="63500"/>
        </a:sp3d>
      </dgm:spPr>
      <dgm:t>
        <a:bodyPr/>
        <a:lstStyle/>
        <a:p>
          <a:pPr rtl="1"/>
          <a:r>
            <a:rPr lang="fa-IR" sz="3600" b="1" dirty="0" smtClean="0">
              <a:solidFill>
                <a:schemeClr val="tx1"/>
              </a:solidFill>
              <a:cs typeface="B Mitra" pitchFamily="2" charset="-78"/>
            </a:rPr>
            <a:t>عالم عقل</a:t>
          </a:r>
          <a:endParaRPr lang="fa-IR" sz="3600" b="1" dirty="0">
            <a:solidFill>
              <a:schemeClr val="tx1"/>
            </a:solidFill>
            <a:cs typeface="B Mitra" pitchFamily="2" charset="-78"/>
          </a:endParaRPr>
        </a:p>
      </dgm:t>
    </dgm:pt>
    <dgm:pt modelId="{695C4590-5A53-48C0-827D-D37EAE064689}" type="parTrans" cxnId="{E254AD91-CDE5-469E-B4D8-9920D9B25801}">
      <dgm:prSet/>
      <dgm:spPr/>
      <dgm:t>
        <a:bodyPr/>
        <a:lstStyle/>
        <a:p>
          <a:pPr rtl="1"/>
          <a:endParaRPr lang="fa-IR"/>
        </a:p>
      </dgm:t>
    </dgm:pt>
    <dgm:pt modelId="{CBE77687-04BB-481A-9E02-B1121294E894}" type="sibTrans" cxnId="{E254AD91-CDE5-469E-B4D8-9920D9B25801}">
      <dgm:prSet/>
      <dgm:spPr/>
      <dgm:t>
        <a:bodyPr/>
        <a:lstStyle/>
        <a:p>
          <a:pPr rtl="1"/>
          <a:endParaRPr lang="fa-IR"/>
        </a:p>
      </dgm:t>
    </dgm:pt>
    <dgm:pt modelId="{7178ECA6-3BC8-4D27-BE68-C47B9D9966C2}">
      <dgm:prSet phldrT="[Text]" custT="1"/>
      <dgm:spPr>
        <a:solidFill>
          <a:srgbClr val="0070C0"/>
        </a:solidFill>
        <a:ln>
          <a:noFill/>
        </a:ln>
        <a:effectLst>
          <a:outerShdw blurRad="190500" dist="228600" dir="2700000" algn="ctr">
            <a:srgbClr val="000000">
              <a:alpha val="30000"/>
            </a:srgbClr>
          </a:outerShdw>
        </a:effectLst>
        <a:scene3d>
          <a:camera prst="orthographicFront">
            <a:rot lat="0" lon="0" rev="0"/>
          </a:camera>
          <a:lightRig rig="glow" dir="t">
            <a:rot lat="0" lon="0" rev="4800000"/>
          </a:lightRig>
        </a:scene3d>
        <a:sp3d prstMaterial="matte">
          <a:bevelT w="127000" h="63500"/>
        </a:sp3d>
      </dgm:spPr>
      <dgm:t>
        <a:bodyPr/>
        <a:lstStyle/>
        <a:p>
          <a:pPr rtl="1"/>
          <a:r>
            <a:rPr lang="fa-IR" sz="3600" b="1" dirty="0" smtClean="0">
              <a:solidFill>
                <a:schemeClr val="bg1"/>
              </a:solidFill>
              <a:cs typeface="B Mitra" pitchFamily="2" charset="-78"/>
            </a:rPr>
            <a:t>عالم مثال</a:t>
          </a:r>
          <a:endParaRPr lang="fa-IR" sz="3600" b="1" dirty="0">
            <a:solidFill>
              <a:schemeClr val="bg1"/>
            </a:solidFill>
            <a:cs typeface="B Mitra" pitchFamily="2" charset="-78"/>
          </a:endParaRPr>
        </a:p>
      </dgm:t>
    </dgm:pt>
    <dgm:pt modelId="{DEE669EF-8236-434A-811E-F88AC59C4C5B}" type="parTrans" cxnId="{C95970BA-9520-4A03-AECC-2A4760FE8CD7}">
      <dgm:prSet/>
      <dgm:spPr/>
      <dgm:t>
        <a:bodyPr/>
        <a:lstStyle/>
        <a:p>
          <a:pPr rtl="1"/>
          <a:endParaRPr lang="fa-IR"/>
        </a:p>
      </dgm:t>
    </dgm:pt>
    <dgm:pt modelId="{976EC89A-EC7B-405F-9203-6495A7C8D016}" type="sibTrans" cxnId="{C95970BA-9520-4A03-AECC-2A4760FE8CD7}">
      <dgm:prSet/>
      <dgm:spPr/>
      <dgm:t>
        <a:bodyPr/>
        <a:lstStyle/>
        <a:p>
          <a:pPr rtl="1"/>
          <a:endParaRPr lang="fa-IR"/>
        </a:p>
      </dgm:t>
    </dgm:pt>
    <dgm:pt modelId="{5E1ACF2E-3C0E-47A7-999B-9CC17E7DC0A8}">
      <dgm:prSet phldrT="[Text]" custT="1"/>
      <dgm:spPr>
        <a:solidFill>
          <a:srgbClr val="74CCE8"/>
        </a:solidFill>
        <a:ln>
          <a:noFill/>
        </a:ln>
        <a:effectLst>
          <a:outerShdw blurRad="190500" dist="228600" dir="2700000" algn="ctr">
            <a:srgbClr val="000000">
              <a:alpha val="30000"/>
            </a:srgbClr>
          </a:outerShdw>
        </a:effectLst>
        <a:scene3d>
          <a:camera prst="orthographicFront">
            <a:rot lat="0" lon="0" rev="0"/>
          </a:camera>
          <a:lightRig rig="glow" dir="t">
            <a:rot lat="0" lon="0" rev="4800000"/>
          </a:lightRig>
        </a:scene3d>
        <a:sp3d prstMaterial="matte">
          <a:bevelT w="127000" h="63500"/>
        </a:sp3d>
      </dgm:spPr>
      <dgm:t>
        <a:bodyPr/>
        <a:lstStyle/>
        <a:p>
          <a:pPr rtl="1"/>
          <a:r>
            <a:rPr lang="fa-IR" sz="3600" b="1" dirty="0" smtClean="0">
              <a:solidFill>
                <a:schemeClr val="bg1"/>
              </a:solidFill>
              <a:cs typeface="B Mitra" pitchFamily="2" charset="-78"/>
            </a:rPr>
            <a:t>عالم طبیعت</a:t>
          </a:r>
          <a:endParaRPr lang="fa-IR" sz="3600" b="1" dirty="0">
            <a:solidFill>
              <a:schemeClr val="bg1"/>
            </a:solidFill>
            <a:cs typeface="B Mitra" pitchFamily="2" charset="-78"/>
          </a:endParaRPr>
        </a:p>
      </dgm:t>
    </dgm:pt>
    <dgm:pt modelId="{48BC718B-8488-4561-AB92-FEBDC2CA44F0}" type="parTrans" cxnId="{A5CF7E40-D6BC-46A7-90FE-9398FFEE30D8}">
      <dgm:prSet/>
      <dgm:spPr/>
      <dgm:t>
        <a:bodyPr/>
        <a:lstStyle/>
        <a:p>
          <a:pPr rtl="1"/>
          <a:endParaRPr lang="fa-IR"/>
        </a:p>
      </dgm:t>
    </dgm:pt>
    <dgm:pt modelId="{581022C7-205E-47D3-BE81-018A5B789AF1}" type="sibTrans" cxnId="{A5CF7E40-D6BC-46A7-90FE-9398FFEE30D8}">
      <dgm:prSet/>
      <dgm:spPr/>
      <dgm:t>
        <a:bodyPr/>
        <a:lstStyle/>
        <a:p>
          <a:pPr rtl="1"/>
          <a:endParaRPr lang="fa-IR"/>
        </a:p>
      </dgm:t>
    </dgm:pt>
    <dgm:pt modelId="{71803406-56FD-4B08-8BBA-48AA32BEF63C}" type="pres">
      <dgm:prSet presAssocID="{6BCBCC5A-71D8-45F8-85ED-7A0A822B8671}" presName="Name0" presStyleCnt="0">
        <dgm:presLayoutVars>
          <dgm:chMax val="7"/>
          <dgm:resizeHandles val="exact"/>
        </dgm:presLayoutVars>
      </dgm:prSet>
      <dgm:spPr/>
      <dgm:t>
        <a:bodyPr/>
        <a:lstStyle/>
        <a:p>
          <a:pPr rtl="1"/>
          <a:endParaRPr lang="fa-IR"/>
        </a:p>
      </dgm:t>
    </dgm:pt>
    <dgm:pt modelId="{3AE64995-3B40-4F92-A6A5-8BD2BCEA3D13}" type="pres">
      <dgm:prSet presAssocID="{6BCBCC5A-71D8-45F8-85ED-7A0A822B8671}" presName="comp1" presStyleCnt="0"/>
      <dgm:spPr>
        <a:ln>
          <a:noFill/>
        </a:ln>
        <a:effectLst>
          <a:outerShdw blurRad="190500" dist="228600" dir="2700000" algn="ctr">
            <a:srgbClr val="000000">
              <a:alpha val="30000"/>
            </a:srgbClr>
          </a:outerShdw>
        </a:effectLst>
        <a:scene3d>
          <a:camera prst="orthographicFront">
            <a:rot lat="0" lon="0" rev="0"/>
          </a:camera>
          <a:lightRig rig="glow" dir="t">
            <a:rot lat="0" lon="0" rev="4800000"/>
          </a:lightRig>
        </a:scene3d>
        <a:sp3d prstMaterial="matte">
          <a:bevelT w="127000" h="63500"/>
        </a:sp3d>
      </dgm:spPr>
      <dgm:t>
        <a:bodyPr/>
        <a:lstStyle/>
        <a:p>
          <a:pPr rtl="1"/>
          <a:endParaRPr lang="fa-IR"/>
        </a:p>
      </dgm:t>
    </dgm:pt>
    <dgm:pt modelId="{385B2D7F-C293-4F25-87A5-A24127DC789F}" type="pres">
      <dgm:prSet presAssocID="{6BCBCC5A-71D8-45F8-85ED-7A0A822B8671}" presName="circle1" presStyleLbl="node1" presStyleIdx="0" presStyleCnt="3"/>
      <dgm:spPr/>
      <dgm:t>
        <a:bodyPr/>
        <a:lstStyle/>
        <a:p>
          <a:pPr rtl="1"/>
          <a:endParaRPr lang="fa-IR"/>
        </a:p>
      </dgm:t>
    </dgm:pt>
    <dgm:pt modelId="{951907D8-A852-49A3-AA18-F45C1CCF299C}" type="pres">
      <dgm:prSet presAssocID="{6BCBCC5A-71D8-45F8-85ED-7A0A822B8671}" presName="c1text" presStyleLbl="node1" presStyleIdx="0" presStyleCnt="3">
        <dgm:presLayoutVars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03D70204-6FC4-4EAB-A77A-0F47035BE313}" type="pres">
      <dgm:prSet presAssocID="{6BCBCC5A-71D8-45F8-85ED-7A0A822B8671}" presName="comp2" presStyleCnt="0"/>
      <dgm:spPr>
        <a:ln>
          <a:noFill/>
        </a:ln>
        <a:effectLst>
          <a:outerShdw blurRad="190500" dist="228600" dir="2700000" algn="ctr">
            <a:srgbClr val="000000">
              <a:alpha val="30000"/>
            </a:srgbClr>
          </a:outerShdw>
        </a:effectLst>
        <a:scene3d>
          <a:camera prst="orthographicFront">
            <a:rot lat="0" lon="0" rev="0"/>
          </a:camera>
          <a:lightRig rig="glow" dir="t">
            <a:rot lat="0" lon="0" rev="4800000"/>
          </a:lightRig>
        </a:scene3d>
        <a:sp3d prstMaterial="matte">
          <a:bevelT w="127000" h="63500"/>
        </a:sp3d>
      </dgm:spPr>
      <dgm:t>
        <a:bodyPr/>
        <a:lstStyle/>
        <a:p>
          <a:pPr rtl="1"/>
          <a:endParaRPr lang="fa-IR"/>
        </a:p>
      </dgm:t>
    </dgm:pt>
    <dgm:pt modelId="{E7034193-8854-4FED-9FAA-0EEFAD3D091F}" type="pres">
      <dgm:prSet presAssocID="{6BCBCC5A-71D8-45F8-85ED-7A0A822B8671}" presName="circle2" presStyleLbl="node1" presStyleIdx="1" presStyleCnt="3" custLinFactNeighborX="781" custLinFactNeighborY="-11198"/>
      <dgm:spPr/>
      <dgm:t>
        <a:bodyPr/>
        <a:lstStyle/>
        <a:p>
          <a:pPr rtl="1"/>
          <a:endParaRPr lang="fa-IR"/>
        </a:p>
      </dgm:t>
    </dgm:pt>
    <dgm:pt modelId="{B70BEA8E-C5D6-4572-BD38-70F60B145A5C}" type="pres">
      <dgm:prSet presAssocID="{6BCBCC5A-71D8-45F8-85ED-7A0A822B8671}" presName="c2text" presStyleLbl="node1" presStyleIdx="1" presStyleCnt="3">
        <dgm:presLayoutVars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02758D50-DAF0-4B24-8C94-8C283FCD04E4}" type="pres">
      <dgm:prSet presAssocID="{6BCBCC5A-71D8-45F8-85ED-7A0A822B8671}" presName="comp3" presStyleCnt="0"/>
      <dgm:spPr>
        <a:ln>
          <a:noFill/>
        </a:ln>
        <a:effectLst>
          <a:outerShdw blurRad="190500" dist="228600" dir="2700000" algn="ctr">
            <a:srgbClr val="000000">
              <a:alpha val="30000"/>
            </a:srgbClr>
          </a:outerShdw>
        </a:effectLst>
        <a:scene3d>
          <a:camera prst="orthographicFront">
            <a:rot lat="0" lon="0" rev="0"/>
          </a:camera>
          <a:lightRig rig="glow" dir="t">
            <a:rot lat="0" lon="0" rev="4800000"/>
          </a:lightRig>
        </a:scene3d>
        <a:sp3d prstMaterial="matte">
          <a:bevelT w="127000" h="63500"/>
        </a:sp3d>
      </dgm:spPr>
      <dgm:t>
        <a:bodyPr/>
        <a:lstStyle/>
        <a:p>
          <a:pPr rtl="1"/>
          <a:endParaRPr lang="fa-IR"/>
        </a:p>
      </dgm:t>
    </dgm:pt>
    <dgm:pt modelId="{FDC5FF7A-D789-4494-B016-46A72708C827}" type="pres">
      <dgm:prSet presAssocID="{6BCBCC5A-71D8-45F8-85ED-7A0A822B8671}" presName="circle3" presStyleLbl="node1" presStyleIdx="2" presStyleCnt="3" custLinFactNeighborX="781" custLinFactNeighborY="-35156"/>
      <dgm:spPr/>
      <dgm:t>
        <a:bodyPr/>
        <a:lstStyle/>
        <a:p>
          <a:pPr rtl="1"/>
          <a:endParaRPr lang="fa-IR"/>
        </a:p>
      </dgm:t>
    </dgm:pt>
    <dgm:pt modelId="{0D0855FD-5435-4C36-8A69-EE072B7073F5}" type="pres">
      <dgm:prSet presAssocID="{6BCBCC5A-71D8-45F8-85ED-7A0A822B8671}" presName="c3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</dgm:ptLst>
  <dgm:cxnLst>
    <dgm:cxn modelId="{C95970BA-9520-4A03-AECC-2A4760FE8CD7}" srcId="{6BCBCC5A-71D8-45F8-85ED-7A0A822B8671}" destId="{7178ECA6-3BC8-4D27-BE68-C47B9D9966C2}" srcOrd="1" destOrd="0" parTransId="{DEE669EF-8236-434A-811E-F88AC59C4C5B}" sibTransId="{976EC89A-EC7B-405F-9203-6495A7C8D016}"/>
    <dgm:cxn modelId="{592C8951-3368-4D32-A137-44166221D9A0}" type="presOf" srcId="{1C09DE21-A548-4D2A-B114-5094087C6FFF}" destId="{385B2D7F-C293-4F25-87A5-A24127DC789F}" srcOrd="0" destOrd="0" presId="urn:microsoft.com/office/officeart/2005/8/layout/venn2"/>
    <dgm:cxn modelId="{E254AD91-CDE5-469E-B4D8-9920D9B25801}" srcId="{6BCBCC5A-71D8-45F8-85ED-7A0A822B8671}" destId="{1C09DE21-A548-4D2A-B114-5094087C6FFF}" srcOrd="0" destOrd="0" parTransId="{695C4590-5A53-48C0-827D-D37EAE064689}" sibTransId="{CBE77687-04BB-481A-9E02-B1121294E894}"/>
    <dgm:cxn modelId="{A5CF7E40-D6BC-46A7-90FE-9398FFEE30D8}" srcId="{6BCBCC5A-71D8-45F8-85ED-7A0A822B8671}" destId="{5E1ACF2E-3C0E-47A7-999B-9CC17E7DC0A8}" srcOrd="2" destOrd="0" parTransId="{48BC718B-8488-4561-AB92-FEBDC2CA44F0}" sibTransId="{581022C7-205E-47D3-BE81-018A5B789AF1}"/>
    <dgm:cxn modelId="{5014E3A7-81B4-44AD-8D35-9E12CFAA66E7}" type="presOf" srcId="{7178ECA6-3BC8-4D27-BE68-C47B9D9966C2}" destId="{E7034193-8854-4FED-9FAA-0EEFAD3D091F}" srcOrd="0" destOrd="0" presId="urn:microsoft.com/office/officeart/2005/8/layout/venn2"/>
    <dgm:cxn modelId="{F9E241A4-5DCC-489B-B1EB-AC2C172EEF84}" type="presOf" srcId="{5E1ACF2E-3C0E-47A7-999B-9CC17E7DC0A8}" destId="{0D0855FD-5435-4C36-8A69-EE072B7073F5}" srcOrd="1" destOrd="0" presId="urn:microsoft.com/office/officeart/2005/8/layout/venn2"/>
    <dgm:cxn modelId="{54F99936-F88A-470A-B34E-007A09F87A7C}" type="presOf" srcId="{1C09DE21-A548-4D2A-B114-5094087C6FFF}" destId="{951907D8-A852-49A3-AA18-F45C1CCF299C}" srcOrd="1" destOrd="0" presId="urn:microsoft.com/office/officeart/2005/8/layout/venn2"/>
    <dgm:cxn modelId="{07875A46-18B8-4FB8-AEC0-8C35EE89281B}" type="presOf" srcId="{6BCBCC5A-71D8-45F8-85ED-7A0A822B8671}" destId="{71803406-56FD-4B08-8BBA-48AA32BEF63C}" srcOrd="0" destOrd="0" presId="urn:microsoft.com/office/officeart/2005/8/layout/venn2"/>
    <dgm:cxn modelId="{0F540026-8B5E-4775-8887-C26152F8C4D8}" type="presOf" srcId="{5E1ACF2E-3C0E-47A7-999B-9CC17E7DC0A8}" destId="{FDC5FF7A-D789-4494-B016-46A72708C827}" srcOrd="0" destOrd="0" presId="urn:microsoft.com/office/officeart/2005/8/layout/venn2"/>
    <dgm:cxn modelId="{C78E5621-41BC-46BB-AA5E-1DFD7EB438EE}" type="presOf" srcId="{7178ECA6-3BC8-4D27-BE68-C47B9D9966C2}" destId="{B70BEA8E-C5D6-4572-BD38-70F60B145A5C}" srcOrd="1" destOrd="0" presId="urn:microsoft.com/office/officeart/2005/8/layout/venn2"/>
    <dgm:cxn modelId="{334BB448-903E-4F4B-AEB8-9024D7CFEA80}" type="presParOf" srcId="{71803406-56FD-4B08-8BBA-48AA32BEF63C}" destId="{3AE64995-3B40-4F92-A6A5-8BD2BCEA3D13}" srcOrd="0" destOrd="0" presId="urn:microsoft.com/office/officeart/2005/8/layout/venn2"/>
    <dgm:cxn modelId="{F3822E01-8A32-4CDC-8A33-B940CB71F6A7}" type="presParOf" srcId="{3AE64995-3B40-4F92-A6A5-8BD2BCEA3D13}" destId="{385B2D7F-C293-4F25-87A5-A24127DC789F}" srcOrd="0" destOrd="0" presId="urn:microsoft.com/office/officeart/2005/8/layout/venn2"/>
    <dgm:cxn modelId="{C04BD98E-5645-48C7-9B05-03B4DE64B872}" type="presParOf" srcId="{3AE64995-3B40-4F92-A6A5-8BD2BCEA3D13}" destId="{951907D8-A852-49A3-AA18-F45C1CCF299C}" srcOrd="1" destOrd="0" presId="urn:microsoft.com/office/officeart/2005/8/layout/venn2"/>
    <dgm:cxn modelId="{0694DBCD-65C6-4BA9-B269-8C605332620C}" type="presParOf" srcId="{71803406-56FD-4B08-8BBA-48AA32BEF63C}" destId="{03D70204-6FC4-4EAB-A77A-0F47035BE313}" srcOrd="1" destOrd="0" presId="urn:microsoft.com/office/officeart/2005/8/layout/venn2"/>
    <dgm:cxn modelId="{E860CD67-201F-462A-A9FB-9A9CE9CE5F78}" type="presParOf" srcId="{03D70204-6FC4-4EAB-A77A-0F47035BE313}" destId="{E7034193-8854-4FED-9FAA-0EEFAD3D091F}" srcOrd="0" destOrd="0" presId="urn:microsoft.com/office/officeart/2005/8/layout/venn2"/>
    <dgm:cxn modelId="{E8FA9B77-2B32-49D8-A2B1-73932AD6F097}" type="presParOf" srcId="{03D70204-6FC4-4EAB-A77A-0F47035BE313}" destId="{B70BEA8E-C5D6-4572-BD38-70F60B145A5C}" srcOrd="1" destOrd="0" presId="urn:microsoft.com/office/officeart/2005/8/layout/venn2"/>
    <dgm:cxn modelId="{403CB68F-5E7C-45DC-AF5A-2B1FE828B6B6}" type="presParOf" srcId="{71803406-56FD-4B08-8BBA-48AA32BEF63C}" destId="{02758D50-DAF0-4B24-8C94-8C283FCD04E4}" srcOrd="2" destOrd="0" presId="urn:microsoft.com/office/officeart/2005/8/layout/venn2"/>
    <dgm:cxn modelId="{29293140-2B19-4A5D-B753-0E0A2B8D54C0}" type="presParOf" srcId="{02758D50-DAF0-4B24-8C94-8C283FCD04E4}" destId="{FDC5FF7A-D789-4494-B016-46A72708C827}" srcOrd="0" destOrd="0" presId="urn:microsoft.com/office/officeart/2005/8/layout/venn2"/>
    <dgm:cxn modelId="{151DC4C7-F6C7-4002-9EBE-395315521DE7}" type="presParOf" srcId="{02758D50-DAF0-4B24-8C94-8C283FCD04E4}" destId="{0D0855FD-5435-4C36-8A69-EE072B7073F5}" srcOrd="1" destOrd="0" presId="urn:microsoft.com/office/officeart/2005/8/layout/ven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4487002C-F62B-494D-BD54-0CEC00376D4C}" type="doc">
      <dgm:prSet loTypeId="urn:microsoft.com/office/officeart/2005/8/layout/hierarchy4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rtl="1"/>
          <a:endParaRPr lang="fa-IR"/>
        </a:p>
      </dgm:t>
    </dgm:pt>
    <dgm:pt modelId="{41741F88-1B82-4B26-8553-EF24EE0C321B}">
      <dgm:prSet phldrT="[Text]" custT="1"/>
      <dgm:spPr>
        <a:solidFill>
          <a:srgbClr val="92D050"/>
        </a:solidFill>
        <a:ln>
          <a:noFill/>
        </a:ln>
        <a:effectLst>
          <a:glow rad="228600">
            <a:srgbClr val="F5A1DD">
              <a:alpha val="40000"/>
            </a:srgbClr>
          </a:glow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pPr rtl="1"/>
          <a:r>
            <a:rPr lang="fa-IR" sz="6600" b="1" dirty="0" smtClean="0">
              <a:solidFill>
                <a:schemeClr val="bg1"/>
              </a:solidFill>
              <a:cs typeface="B Kamran" pitchFamily="2" charset="-78"/>
            </a:rPr>
            <a:t>قوه ی خیال</a:t>
          </a:r>
          <a:endParaRPr lang="fa-IR" sz="6600" b="1" dirty="0">
            <a:solidFill>
              <a:schemeClr val="bg1"/>
            </a:solidFill>
            <a:cs typeface="B Kamran" pitchFamily="2" charset="-78"/>
          </a:endParaRPr>
        </a:p>
      </dgm:t>
    </dgm:pt>
    <dgm:pt modelId="{63C83CB6-39F3-47EE-A6BB-E84D22B60106}" type="parTrans" cxnId="{FF3BDB5C-FAD8-44DF-981B-F92F4A6415D0}">
      <dgm:prSet/>
      <dgm:spPr/>
      <dgm:t>
        <a:bodyPr/>
        <a:lstStyle/>
        <a:p>
          <a:pPr rtl="1"/>
          <a:endParaRPr lang="fa-IR"/>
        </a:p>
      </dgm:t>
    </dgm:pt>
    <dgm:pt modelId="{764FD9E4-AA99-4F43-A9D2-4487A498F5D2}" type="sibTrans" cxnId="{FF3BDB5C-FAD8-44DF-981B-F92F4A6415D0}">
      <dgm:prSet/>
      <dgm:spPr/>
      <dgm:t>
        <a:bodyPr/>
        <a:lstStyle/>
        <a:p>
          <a:pPr rtl="1"/>
          <a:endParaRPr lang="fa-IR"/>
        </a:p>
      </dgm:t>
    </dgm:pt>
    <dgm:pt modelId="{4402B770-240F-4EC0-B6D5-9EFB25C8E663}">
      <dgm:prSet phldrT="[Text]" custT="1"/>
      <dgm:spPr>
        <a:solidFill>
          <a:srgbClr val="F5A1DD"/>
        </a:solidFill>
        <a:ln>
          <a:noFill/>
        </a:ln>
        <a:effectLst>
          <a:glow rad="228600">
            <a:srgbClr val="92D050">
              <a:alpha val="40000"/>
            </a:srgbClr>
          </a:glow>
          <a:outerShdw blurRad="184150" dist="241300" dir="11520000" sx="110000" sy="110000" algn="ctr">
            <a:srgbClr val="000000">
              <a:alpha val="18000"/>
            </a:srgbClr>
          </a:outerShdw>
        </a:effectLst>
        <a:scene3d>
          <a:camera prst="perspectiveFront" fov="5100000">
            <a:rot lat="0" lon="2100000" rev="0"/>
          </a:camera>
          <a:lightRig rig="flood" dir="t">
            <a:rot lat="0" lon="0" rev="13800000"/>
          </a:lightRig>
        </a:scene3d>
        <a:sp3d extrusionH="107950" prstMaterial="plastic">
          <a:bevelT w="82550" h="63500" prst="divot"/>
          <a:bevelB/>
        </a:sp3d>
      </dgm:spPr>
      <dgm:t>
        <a:bodyPr/>
        <a:lstStyle/>
        <a:p>
          <a:pPr rtl="1"/>
          <a:r>
            <a:rPr lang="fa-IR" sz="3600" b="1" dirty="0" smtClean="0">
              <a:solidFill>
                <a:schemeClr val="bg1"/>
              </a:solidFill>
              <a:cs typeface="B Kamran" pitchFamily="2" charset="-78"/>
            </a:rPr>
            <a:t>پرداخت تصاویرحسی و ایجاد تصاویر جدید</a:t>
          </a:r>
          <a:endParaRPr lang="fa-IR" sz="3600" b="1" dirty="0">
            <a:solidFill>
              <a:schemeClr val="bg1"/>
            </a:solidFill>
            <a:cs typeface="B Kamran" pitchFamily="2" charset="-78"/>
          </a:endParaRPr>
        </a:p>
      </dgm:t>
    </dgm:pt>
    <dgm:pt modelId="{6DBE2358-3F3B-41BD-9926-AF327F54861D}" type="parTrans" cxnId="{17ABFC6D-7205-46E6-8D25-AC594B5A8A44}">
      <dgm:prSet/>
      <dgm:spPr/>
      <dgm:t>
        <a:bodyPr/>
        <a:lstStyle/>
        <a:p>
          <a:pPr rtl="1"/>
          <a:endParaRPr lang="fa-IR"/>
        </a:p>
      </dgm:t>
    </dgm:pt>
    <dgm:pt modelId="{7726B27D-2DEA-4A84-8969-AAF9CE583518}" type="sibTrans" cxnId="{17ABFC6D-7205-46E6-8D25-AC594B5A8A44}">
      <dgm:prSet/>
      <dgm:spPr/>
      <dgm:t>
        <a:bodyPr/>
        <a:lstStyle/>
        <a:p>
          <a:pPr rtl="1"/>
          <a:endParaRPr lang="fa-IR"/>
        </a:p>
      </dgm:t>
    </dgm:pt>
    <dgm:pt modelId="{6DE5582B-B37B-40AC-B241-C83726CD3F55}">
      <dgm:prSet phldrT="[Text]" custT="1"/>
      <dgm:spPr>
        <a:solidFill>
          <a:srgbClr val="F5A1DD"/>
        </a:solidFill>
        <a:ln>
          <a:noFill/>
        </a:ln>
        <a:effectLst>
          <a:glow rad="228600">
            <a:srgbClr val="92D050">
              <a:alpha val="40000"/>
            </a:srgbClr>
          </a:glow>
          <a:outerShdw blurRad="184150" dist="241300" dir="11520000" sx="110000" sy="110000" algn="ctr">
            <a:srgbClr val="000000">
              <a:alpha val="18000"/>
            </a:srgbClr>
          </a:outerShdw>
        </a:effectLst>
        <a:scene3d>
          <a:camera prst="perspectiveFront" fov="5100000">
            <a:rot lat="0" lon="2100000" rev="0"/>
          </a:camera>
          <a:lightRig rig="flood" dir="t">
            <a:rot lat="0" lon="0" rev="13800000"/>
          </a:lightRig>
        </a:scene3d>
        <a:sp3d extrusionH="107950" prstMaterial="plastic">
          <a:bevelT w="82550" h="63500" prst="divot"/>
          <a:bevelB/>
        </a:sp3d>
      </dgm:spPr>
      <dgm:t>
        <a:bodyPr/>
        <a:lstStyle/>
        <a:p>
          <a:pPr rtl="1"/>
          <a:r>
            <a:rPr lang="fa-IR" sz="3600" b="1" dirty="0" smtClean="0">
              <a:solidFill>
                <a:schemeClr val="bg1"/>
              </a:solidFill>
              <a:cs typeface="B Kamran" pitchFamily="2" charset="-78"/>
            </a:rPr>
            <a:t>ایجاد امکان بررسی حالات مختلف یک اتفاق از منظرهای مختلف</a:t>
          </a:r>
          <a:endParaRPr lang="fa-IR" sz="3600" b="1" dirty="0">
            <a:solidFill>
              <a:schemeClr val="bg1"/>
            </a:solidFill>
            <a:cs typeface="B Kamran" pitchFamily="2" charset="-78"/>
          </a:endParaRPr>
        </a:p>
      </dgm:t>
    </dgm:pt>
    <dgm:pt modelId="{CB86631E-A1AA-412D-88FB-A939A5BD5548}" type="parTrans" cxnId="{87EB599B-80F2-45C0-B1B9-7D4799CA87BC}">
      <dgm:prSet/>
      <dgm:spPr/>
      <dgm:t>
        <a:bodyPr/>
        <a:lstStyle/>
        <a:p>
          <a:pPr rtl="1"/>
          <a:endParaRPr lang="fa-IR"/>
        </a:p>
      </dgm:t>
    </dgm:pt>
    <dgm:pt modelId="{D5BD02CC-8201-4C47-ABBC-B47ADFC5DF31}" type="sibTrans" cxnId="{87EB599B-80F2-45C0-B1B9-7D4799CA87BC}">
      <dgm:prSet/>
      <dgm:spPr/>
      <dgm:t>
        <a:bodyPr/>
        <a:lstStyle/>
        <a:p>
          <a:pPr rtl="1"/>
          <a:endParaRPr lang="fa-IR"/>
        </a:p>
      </dgm:t>
    </dgm:pt>
    <dgm:pt modelId="{091EBE12-0D7A-4587-AA60-92D070BD7087}">
      <dgm:prSet phldrT="[Text]" custT="1"/>
      <dgm:spPr>
        <a:solidFill>
          <a:srgbClr val="F5A1DD"/>
        </a:solidFill>
        <a:ln>
          <a:noFill/>
        </a:ln>
        <a:effectLst>
          <a:glow rad="228600">
            <a:srgbClr val="92D050">
              <a:alpha val="40000"/>
            </a:srgbClr>
          </a:glow>
          <a:outerShdw blurRad="184150" dist="241300" dir="11520000" sx="110000" sy="110000" algn="ctr">
            <a:srgbClr val="000000">
              <a:alpha val="18000"/>
            </a:srgbClr>
          </a:outerShdw>
        </a:effectLst>
        <a:scene3d>
          <a:camera prst="perspectiveFront" fov="5100000">
            <a:rot lat="0" lon="2100000" rev="0"/>
          </a:camera>
          <a:lightRig rig="flood" dir="t">
            <a:rot lat="0" lon="0" rev="13800000"/>
          </a:lightRig>
        </a:scene3d>
        <a:sp3d extrusionH="107950" prstMaterial="plastic">
          <a:bevelT w="82550" h="63500" prst="divot"/>
          <a:bevelB/>
        </a:sp3d>
      </dgm:spPr>
      <dgm:t>
        <a:bodyPr/>
        <a:lstStyle/>
        <a:p>
          <a:pPr rtl="1"/>
          <a:r>
            <a:rPr lang="fa-IR" sz="3600" b="1" dirty="0" smtClean="0">
              <a:solidFill>
                <a:schemeClr val="bg1"/>
              </a:solidFill>
              <a:cs typeface="B Kamran" pitchFamily="2" charset="-78"/>
            </a:rPr>
            <a:t>ایجاد امکان بازسازی صحنه های داستان و ایجاد شرایط جدید برای آن </a:t>
          </a:r>
          <a:endParaRPr lang="fa-IR" sz="3600" b="1" dirty="0">
            <a:solidFill>
              <a:schemeClr val="bg1"/>
            </a:solidFill>
            <a:cs typeface="B Kamran" pitchFamily="2" charset="-78"/>
          </a:endParaRPr>
        </a:p>
      </dgm:t>
    </dgm:pt>
    <dgm:pt modelId="{518A114D-BD14-44EF-9052-61DD9517DE6C}" type="parTrans" cxnId="{219D021F-739A-4E6D-BA89-5148E42017CF}">
      <dgm:prSet/>
      <dgm:spPr/>
      <dgm:t>
        <a:bodyPr/>
        <a:lstStyle/>
        <a:p>
          <a:pPr rtl="1"/>
          <a:endParaRPr lang="fa-IR"/>
        </a:p>
      </dgm:t>
    </dgm:pt>
    <dgm:pt modelId="{A5F70800-7952-4C75-A6A9-5553BD611B8A}" type="sibTrans" cxnId="{219D021F-739A-4E6D-BA89-5148E42017CF}">
      <dgm:prSet/>
      <dgm:spPr/>
      <dgm:t>
        <a:bodyPr/>
        <a:lstStyle/>
        <a:p>
          <a:pPr rtl="1"/>
          <a:endParaRPr lang="fa-IR"/>
        </a:p>
      </dgm:t>
    </dgm:pt>
    <dgm:pt modelId="{7249B3FA-C6FE-4312-97EA-4C58251BD972}">
      <dgm:prSet phldrT="[Text]" custT="1"/>
      <dgm:spPr>
        <a:solidFill>
          <a:srgbClr val="F5A1DD"/>
        </a:solidFill>
        <a:ln>
          <a:noFill/>
        </a:ln>
        <a:effectLst>
          <a:glow rad="228600">
            <a:srgbClr val="92D050">
              <a:alpha val="40000"/>
            </a:srgbClr>
          </a:glow>
          <a:outerShdw blurRad="184150" dist="241300" dir="11520000" sx="110000" sy="110000" algn="ctr">
            <a:srgbClr val="000000">
              <a:alpha val="18000"/>
            </a:srgbClr>
          </a:outerShdw>
        </a:effectLst>
        <a:scene3d>
          <a:camera prst="perspectiveFront" fov="5100000">
            <a:rot lat="0" lon="2100000" rev="0"/>
          </a:camera>
          <a:lightRig rig="flood" dir="t">
            <a:rot lat="0" lon="0" rev="13800000"/>
          </a:lightRig>
        </a:scene3d>
        <a:sp3d extrusionH="107950" prstMaterial="plastic">
          <a:bevelT w="82550" h="63500" prst="divot"/>
          <a:bevelB/>
        </a:sp3d>
      </dgm:spPr>
      <dgm:t>
        <a:bodyPr/>
        <a:lstStyle/>
        <a:p>
          <a:pPr rtl="1"/>
          <a:r>
            <a:rPr lang="fa-IR" sz="3600" b="1" dirty="0" smtClean="0">
              <a:solidFill>
                <a:schemeClr val="bg1"/>
              </a:solidFill>
              <a:cs typeface="B Kamran" pitchFamily="2" charset="-78"/>
            </a:rPr>
            <a:t>ایجاد امکان فهم بهتر مطالب با فضاسازی مناسب</a:t>
          </a:r>
          <a:endParaRPr lang="fa-IR" sz="3600" b="1" dirty="0">
            <a:solidFill>
              <a:schemeClr val="bg1"/>
            </a:solidFill>
            <a:cs typeface="B Kamran" pitchFamily="2" charset="-78"/>
          </a:endParaRPr>
        </a:p>
      </dgm:t>
    </dgm:pt>
    <dgm:pt modelId="{3B9063C4-3CC3-456E-B6F7-04ABC39F8104}" type="parTrans" cxnId="{2CC9049C-FEA9-4029-9DE2-52D600AD3745}">
      <dgm:prSet/>
      <dgm:spPr/>
      <dgm:t>
        <a:bodyPr/>
        <a:lstStyle/>
        <a:p>
          <a:pPr rtl="1"/>
          <a:endParaRPr lang="fa-IR"/>
        </a:p>
      </dgm:t>
    </dgm:pt>
    <dgm:pt modelId="{5744AD4E-CA81-4BC1-A976-91BF835DD7CC}" type="sibTrans" cxnId="{2CC9049C-FEA9-4029-9DE2-52D600AD3745}">
      <dgm:prSet/>
      <dgm:spPr/>
      <dgm:t>
        <a:bodyPr/>
        <a:lstStyle/>
        <a:p>
          <a:pPr rtl="1"/>
          <a:endParaRPr lang="fa-IR"/>
        </a:p>
      </dgm:t>
    </dgm:pt>
    <dgm:pt modelId="{8AA3ED4B-12E7-47A3-9BDB-EBB21B7F03DE}" type="pres">
      <dgm:prSet presAssocID="{4487002C-F62B-494D-BD54-0CEC00376D4C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pPr rtl="1"/>
          <a:endParaRPr lang="fa-IR"/>
        </a:p>
      </dgm:t>
    </dgm:pt>
    <dgm:pt modelId="{928AA867-59BE-4E46-BBA9-CA7BC3118B8B}" type="pres">
      <dgm:prSet presAssocID="{41741F88-1B82-4B26-8553-EF24EE0C321B}" presName="vertOne" presStyleCnt="0"/>
      <dgm:spPr/>
    </dgm:pt>
    <dgm:pt modelId="{FF8A474E-A17B-48DF-A261-969AE96935E9}" type="pres">
      <dgm:prSet presAssocID="{41741F88-1B82-4B26-8553-EF24EE0C321B}" presName="txOne" presStyleLbl="node0" presStyleIdx="0" presStyleCnt="1" custScaleY="27921">
        <dgm:presLayoutVars>
          <dgm:chPref val="3"/>
        </dgm:presLayoutVars>
      </dgm:prSet>
      <dgm:spPr/>
      <dgm:t>
        <a:bodyPr/>
        <a:lstStyle/>
        <a:p>
          <a:pPr rtl="1"/>
          <a:endParaRPr lang="fa-IR"/>
        </a:p>
      </dgm:t>
    </dgm:pt>
    <dgm:pt modelId="{4B841C4A-1B05-4D7C-A139-C5DF43A814CC}" type="pres">
      <dgm:prSet presAssocID="{41741F88-1B82-4B26-8553-EF24EE0C321B}" presName="parTransOne" presStyleCnt="0"/>
      <dgm:spPr/>
    </dgm:pt>
    <dgm:pt modelId="{BF2242DC-B5AD-45F3-8CCF-7472212E1F90}" type="pres">
      <dgm:prSet presAssocID="{41741F88-1B82-4B26-8553-EF24EE0C321B}" presName="horzOne" presStyleCnt="0"/>
      <dgm:spPr/>
    </dgm:pt>
    <dgm:pt modelId="{69F6F52B-8BEC-4B1A-8F1F-EF4F96A74781}" type="pres">
      <dgm:prSet presAssocID="{4402B770-240F-4EC0-B6D5-9EFB25C8E663}" presName="vertTwo" presStyleCnt="0"/>
      <dgm:spPr/>
    </dgm:pt>
    <dgm:pt modelId="{B2881682-BBE6-4578-9E90-519F49DA68C7}" type="pres">
      <dgm:prSet presAssocID="{4402B770-240F-4EC0-B6D5-9EFB25C8E663}" presName="txTwo" presStyleLbl="node2" presStyleIdx="0" presStyleCnt="4">
        <dgm:presLayoutVars>
          <dgm:chPref val="3"/>
        </dgm:presLayoutVars>
      </dgm:prSet>
      <dgm:spPr/>
      <dgm:t>
        <a:bodyPr/>
        <a:lstStyle/>
        <a:p>
          <a:pPr rtl="1"/>
          <a:endParaRPr lang="fa-IR"/>
        </a:p>
      </dgm:t>
    </dgm:pt>
    <dgm:pt modelId="{CA26479A-9C06-495B-BEFA-2666E09CC96B}" type="pres">
      <dgm:prSet presAssocID="{4402B770-240F-4EC0-B6D5-9EFB25C8E663}" presName="horzTwo" presStyleCnt="0"/>
      <dgm:spPr/>
    </dgm:pt>
    <dgm:pt modelId="{5CB6F862-EA79-488B-8C90-83B130C6D9A9}" type="pres">
      <dgm:prSet presAssocID="{7726B27D-2DEA-4A84-8969-AAF9CE583518}" presName="sibSpaceTwo" presStyleCnt="0"/>
      <dgm:spPr/>
    </dgm:pt>
    <dgm:pt modelId="{250E681C-BE51-4F01-8408-026EB1B31CC2}" type="pres">
      <dgm:prSet presAssocID="{6DE5582B-B37B-40AC-B241-C83726CD3F55}" presName="vertTwo" presStyleCnt="0"/>
      <dgm:spPr/>
    </dgm:pt>
    <dgm:pt modelId="{EBA9C9B9-9E68-4550-96C9-0FE626DC5EE5}" type="pres">
      <dgm:prSet presAssocID="{6DE5582B-B37B-40AC-B241-C83726CD3F55}" presName="txTwo" presStyleLbl="node2" presStyleIdx="1" presStyleCnt="4">
        <dgm:presLayoutVars>
          <dgm:chPref val="3"/>
        </dgm:presLayoutVars>
      </dgm:prSet>
      <dgm:spPr/>
      <dgm:t>
        <a:bodyPr/>
        <a:lstStyle/>
        <a:p>
          <a:pPr rtl="1"/>
          <a:endParaRPr lang="fa-IR"/>
        </a:p>
      </dgm:t>
    </dgm:pt>
    <dgm:pt modelId="{EA92A50A-6155-4A08-8371-F8898D278B70}" type="pres">
      <dgm:prSet presAssocID="{6DE5582B-B37B-40AC-B241-C83726CD3F55}" presName="horzTwo" presStyleCnt="0"/>
      <dgm:spPr/>
    </dgm:pt>
    <dgm:pt modelId="{C61745B1-BA1A-4F23-BDFD-23B99BFA73F8}" type="pres">
      <dgm:prSet presAssocID="{D5BD02CC-8201-4C47-ABBC-B47ADFC5DF31}" presName="sibSpaceTwo" presStyleCnt="0"/>
      <dgm:spPr/>
    </dgm:pt>
    <dgm:pt modelId="{872070CB-976E-49EB-B7D0-6706B7489E61}" type="pres">
      <dgm:prSet presAssocID="{091EBE12-0D7A-4587-AA60-92D070BD7087}" presName="vertTwo" presStyleCnt="0"/>
      <dgm:spPr/>
    </dgm:pt>
    <dgm:pt modelId="{ADBE288A-E6F5-4BFD-95DB-5CCD8C8440A3}" type="pres">
      <dgm:prSet presAssocID="{091EBE12-0D7A-4587-AA60-92D070BD7087}" presName="txTwo" presStyleLbl="node2" presStyleIdx="2" presStyleCnt="4">
        <dgm:presLayoutVars>
          <dgm:chPref val="3"/>
        </dgm:presLayoutVars>
      </dgm:prSet>
      <dgm:spPr/>
      <dgm:t>
        <a:bodyPr/>
        <a:lstStyle/>
        <a:p>
          <a:pPr rtl="1"/>
          <a:endParaRPr lang="fa-IR"/>
        </a:p>
      </dgm:t>
    </dgm:pt>
    <dgm:pt modelId="{34873605-E599-4F23-A903-E98A3FD3460E}" type="pres">
      <dgm:prSet presAssocID="{091EBE12-0D7A-4587-AA60-92D070BD7087}" presName="horzTwo" presStyleCnt="0"/>
      <dgm:spPr/>
    </dgm:pt>
    <dgm:pt modelId="{435A98CC-FAB2-418A-977A-EBD70FEA461D}" type="pres">
      <dgm:prSet presAssocID="{A5F70800-7952-4C75-A6A9-5553BD611B8A}" presName="sibSpaceTwo" presStyleCnt="0"/>
      <dgm:spPr/>
    </dgm:pt>
    <dgm:pt modelId="{6DD1E03B-5396-45D5-AC5D-401F679D1B9B}" type="pres">
      <dgm:prSet presAssocID="{7249B3FA-C6FE-4312-97EA-4C58251BD972}" presName="vertTwo" presStyleCnt="0"/>
      <dgm:spPr/>
    </dgm:pt>
    <dgm:pt modelId="{2B80708B-B0CA-4131-B200-E128255743AE}" type="pres">
      <dgm:prSet presAssocID="{7249B3FA-C6FE-4312-97EA-4C58251BD972}" presName="txTwo" presStyleLbl="node2" presStyleIdx="3" presStyleCnt="4">
        <dgm:presLayoutVars>
          <dgm:chPref val="3"/>
        </dgm:presLayoutVars>
      </dgm:prSet>
      <dgm:spPr/>
      <dgm:t>
        <a:bodyPr/>
        <a:lstStyle/>
        <a:p>
          <a:pPr rtl="1"/>
          <a:endParaRPr lang="fa-IR"/>
        </a:p>
      </dgm:t>
    </dgm:pt>
    <dgm:pt modelId="{1CCAAF0A-91BA-4B91-BD22-47A8B0792196}" type="pres">
      <dgm:prSet presAssocID="{7249B3FA-C6FE-4312-97EA-4C58251BD972}" presName="horzTwo" presStyleCnt="0"/>
      <dgm:spPr/>
    </dgm:pt>
  </dgm:ptLst>
  <dgm:cxnLst>
    <dgm:cxn modelId="{FF3BDB5C-FAD8-44DF-981B-F92F4A6415D0}" srcId="{4487002C-F62B-494D-BD54-0CEC00376D4C}" destId="{41741F88-1B82-4B26-8553-EF24EE0C321B}" srcOrd="0" destOrd="0" parTransId="{63C83CB6-39F3-47EE-A6BB-E84D22B60106}" sibTransId="{764FD9E4-AA99-4F43-A9D2-4487A498F5D2}"/>
    <dgm:cxn modelId="{219D021F-739A-4E6D-BA89-5148E42017CF}" srcId="{41741F88-1B82-4B26-8553-EF24EE0C321B}" destId="{091EBE12-0D7A-4587-AA60-92D070BD7087}" srcOrd="2" destOrd="0" parTransId="{518A114D-BD14-44EF-9052-61DD9517DE6C}" sibTransId="{A5F70800-7952-4C75-A6A9-5553BD611B8A}"/>
    <dgm:cxn modelId="{87EB599B-80F2-45C0-B1B9-7D4799CA87BC}" srcId="{41741F88-1B82-4B26-8553-EF24EE0C321B}" destId="{6DE5582B-B37B-40AC-B241-C83726CD3F55}" srcOrd="1" destOrd="0" parTransId="{CB86631E-A1AA-412D-88FB-A939A5BD5548}" sibTransId="{D5BD02CC-8201-4C47-ABBC-B47ADFC5DF31}"/>
    <dgm:cxn modelId="{2315B2B1-8590-486A-A472-A6BC574681CD}" type="presOf" srcId="{4487002C-F62B-494D-BD54-0CEC00376D4C}" destId="{8AA3ED4B-12E7-47A3-9BDB-EBB21B7F03DE}" srcOrd="0" destOrd="0" presId="urn:microsoft.com/office/officeart/2005/8/layout/hierarchy4"/>
    <dgm:cxn modelId="{D9EA8485-C555-482F-80F5-B0209D8961B3}" type="presOf" srcId="{6DE5582B-B37B-40AC-B241-C83726CD3F55}" destId="{EBA9C9B9-9E68-4550-96C9-0FE626DC5EE5}" srcOrd="0" destOrd="0" presId="urn:microsoft.com/office/officeart/2005/8/layout/hierarchy4"/>
    <dgm:cxn modelId="{E5089B95-A024-4AEF-9828-0545101BC7ED}" type="presOf" srcId="{41741F88-1B82-4B26-8553-EF24EE0C321B}" destId="{FF8A474E-A17B-48DF-A261-969AE96935E9}" srcOrd="0" destOrd="0" presId="urn:microsoft.com/office/officeart/2005/8/layout/hierarchy4"/>
    <dgm:cxn modelId="{17ABFC6D-7205-46E6-8D25-AC594B5A8A44}" srcId="{41741F88-1B82-4B26-8553-EF24EE0C321B}" destId="{4402B770-240F-4EC0-B6D5-9EFB25C8E663}" srcOrd="0" destOrd="0" parTransId="{6DBE2358-3F3B-41BD-9926-AF327F54861D}" sibTransId="{7726B27D-2DEA-4A84-8969-AAF9CE583518}"/>
    <dgm:cxn modelId="{43C62793-35BD-4CF0-990E-50026BE37EBA}" type="presOf" srcId="{4402B770-240F-4EC0-B6D5-9EFB25C8E663}" destId="{B2881682-BBE6-4578-9E90-519F49DA68C7}" srcOrd="0" destOrd="0" presId="urn:microsoft.com/office/officeart/2005/8/layout/hierarchy4"/>
    <dgm:cxn modelId="{C836C78D-E59E-4EBD-AEA2-E335CF725859}" type="presOf" srcId="{7249B3FA-C6FE-4312-97EA-4C58251BD972}" destId="{2B80708B-B0CA-4131-B200-E128255743AE}" srcOrd="0" destOrd="0" presId="urn:microsoft.com/office/officeart/2005/8/layout/hierarchy4"/>
    <dgm:cxn modelId="{96342779-4742-4F53-880C-15D245EB73D2}" type="presOf" srcId="{091EBE12-0D7A-4587-AA60-92D070BD7087}" destId="{ADBE288A-E6F5-4BFD-95DB-5CCD8C8440A3}" srcOrd="0" destOrd="0" presId="urn:microsoft.com/office/officeart/2005/8/layout/hierarchy4"/>
    <dgm:cxn modelId="{2CC9049C-FEA9-4029-9DE2-52D600AD3745}" srcId="{41741F88-1B82-4B26-8553-EF24EE0C321B}" destId="{7249B3FA-C6FE-4312-97EA-4C58251BD972}" srcOrd="3" destOrd="0" parTransId="{3B9063C4-3CC3-456E-B6F7-04ABC39F8104}" sibTransId="{5744AD4E-CA81-4BC1-A976-91BF835DD7CC}"/>
    <dgm:cxn modelId="{8245AC4D-B1D9-4349-9483-DB2082B71C21}" type="presParOf" srcId="{8AA3ED4B-12E7-47A3-9BDB-EBB21B7F03DE}" destId="{928AA867-59BE-4E46-BBA9-CA7BC3118B8B}" srcOrd="0" destOrd="0" presId="urn:microsoft.com/office/officeart/2005/8/layout/hierarchy4"/>
    <dgm:cxn modelId="{9974D2F5-A436-4343-A80B-799C1EEF2FE8}" type="presParOf" srcId="{928AA867-59BE-4E46-BBA9-CA7BC3118B8B}" destId="{FF8A474E-A17B-48DF-A261-969AE96935E9}" srcOrd="0" destOrd="0" presId="urn:microsoft.com/office/officeart/2005/8/layout/hierarchy4"/>
    <dgm:cxn modelId="{E5237FC5-85A7-4079-8D47-423C6D2D3216}" type="presParOf" srcId="{928AA867-59BE-4E46-BBA9-CA7BC3118B8B}" destId="{4B841C4A-1B05-4D7C-A139-C5DF43A814CC}" srcOrd="1" destOrd="0" presId="urn:microsoft.com/office/officeart/2005/8/layout/hierarchy4"/>
    <dgm:cxn modelId="{1285778E-6239-4545-9D9A-C61DFDDFA341}" type="presParOf" srcId="{928AA867-59BE-4E46-BBA9-CA7BC3118B8B}" destId="{BF2242DC-B5AD-45F3-8CCF-7472212E1F90}" srcOrd="2" destOrd="0" presId="urn:microsoft.com/office/officeart/2005/8/layout/hierarchy4"/>
    <dgm:cxn modelId="{9BEEB217-2A27-4F6E-98A3-A00381A7BE6D}" type="presParOf" srcId="{BF2242DC-B5AD-45F3-8CCF-7472212E1F90}" destId="{69F6F52B-8BEC-4B1A-8F1F-EF4F96A74781}" srcOrd="0" destOrd="0" presId="urn:microsoft.com/office/officeart/2005/8/layout/hierarchy4"/>
    <dgm:cxn modelId="{E9D40C18-EE25-4D14-B90A-D403D5A02CA0}" type="presParOf" srcId="{69F6F52B-8BEC-4B1A-8F1F-EF4F96A74781}" destId="{B2881682-BBE6-4578-9E90-519F49DA68C7}" srcOrd="0" destOrd="0" presId="urn:microsoft.com/office/officeart/2005/8/layout/hierarchy4"/>
    <dgm:cxn modelId="{1F4977C7-D005-4EDD-BC7B-B747DF89081C}" type="presParOf" srcId="{69F6F52B-8BEC-4B1A-8F1F-EF4F96A74781}" destId="{CA26479A-9C06-495B-BEFA-2666E09CC96B}" srcOrd="1" destOrd="0" presId="urn:microsoft.com/office/officeart/2005/8/layout/hierarchy4"/>
    <dgm:cxn modelId="{7DF51CCB-1EFF-415D-B1E8-790DFE11678A}" type="presParOf" srcId="{BF2242DC-B5AD-45F3-8CCF-7472212E1F90}" destId="{5CB6F862-EA79-488B-8C90-83B130C6D9A9}" srcOrd="1" destOrd="0" presId="urn:microsoft.com/office/officeart/2005/8/layout/hierarchy4"/>
    <dgm:cxn modelId="{D29AB460-2B25-4F7C-B66C-9B2CA8C235AB}" type="presParOf" srcId="{BF2242DC-B5AD-45F3-8CCF-7472212E1F90}" destId="{250E681C-BE51-4F01-8408-026EB1B31CC2}" srcOrd="2" destOrd="0" presId="urn:microsoft.com/office/officeart/2005/8/layout/hierarchy4"/>
    <dgm:cxn modelId="{B131909B-A7ED-4685-AA77-32359465E883}" type="presParOf" srcId="{250E681C-BE51-4F01-8408-026EB1B31CC2}" destId="{EBA9C9B9-9E68-4550-96C9-0FE626DC5EE5}" srcOrd="0" destOrd="0" presId="urn:microsoft.com/office/officeart/2005/8/layout/hierarchy4"/>
    <dgm:cxn modelId="{763AFE9D-3364-44E5-9BDA-0958508C4E24}" type="presParOf" srcId="{250E681C-BE51-4F01-8408-026EB1B31CC2}" destId="{EA92A50A-6155-4A08-8371-F8898D278B70}" srcOrd="1" destOrd="0" presId="urn:microsoft.com/office/officeart/2005/8/layout/hierarchy4"/>
    <dgm:cxn modelId="{2E38C65C-0BDE-4425-9CDD-D5E1C8CDCE12}" type="presParOf" srcId="{BF2242DC-B5AD-45F3-8CCF-7472212E1F90}" destId="{C61745B1-BA1A-4F23-BDFD-23B99BFA73F8}" srcOrd="3" destOrd="0" presId="urn:microsoft.com/office/officeart/2005/8/layout/hierarchy4"/>
    <dgm:cxn modelId="{ED9149B5-4CAD-4BAC-A3C9-211C05D73EA5}" type="presParOf" srcId="{BF2242DC-B5AD-45F3-8CCF-7472212E1F90}" destId="{872070CB-976E-49EB-B7D0-6706B7489E61}" srcOrd="4" destOrd="0" presId="urn:microsoft.com/office/officeart/2005/8/layout/hierarchy4"/>
    <dgm:cxn modelId="{70235FF5-A15E-4FF1-BDDC-D19443857616}" type="presParOf" srcId="{872070CB-976E-49EB-B7D0-6706B7489E61}" destId="{ADBE288A-E6F5-4BFD-95DB-5CCD8C8440A3}" srcOrd="0" destOrd="0" presId="urn:microsoft.com/office/officeart/2005/8/layout/hierarchy4"/>
    <dgm:cxn modelId="{D6C816F3-0E79-4EF2-A7C7-0C2F51DC8EB7}" type="presParOf" srcId="{872070CB-976E-49EB-B7D0-6706B7489E61}" destId="{34873605-E599-4F23-A903-E98A3FD3460E}" srcOrd="1" destOrd="0" presId="urn:microsoft.com/office/officeart/2005/8/layout/hierarchy4"/>
    <dgm:cxn modelId="{B8D2FF68-23BC-45E1-8843-0DF9D673689E}" type="presParOf" srcId="{BF2242DC-B5AD-45F3-8CCF-7472212E1F90}" destId="{435A98CC-FAB2-418A-977A-EBD70FEA461D}" srcOrd="5" destOrd="0" presId="urn:microsoft.com/office/officeart/2005/8/layout/hierarchy4"/>
    <dgm:cxn modelId="{51403E7E-8748-4DDA-B75B-51AC58E74AF3}" type="presParOf" srcId="{BF2242DC-B5AD-45F3-8CCF-7472212E1F90}" destId="{6DD1E03B-5396-45D5-AC5D-401F679D1B9B}" srcOrd="6" destOrd="0" presId="urn:microsoft.com/office/officeart/2005/8/layout/hierarchy4"/>
    <dgm:cxn modelId="{5B0A96A0-6FD4-4B14-8802-EC57BEBA4802}" type="presParOf" srcId="{6DD1E03B-5396-45D5-AC5D-401F679D1B9B}" destId="{2B80708B-B0CA-4131-B200-E128255743AE}" srcOrd="0" destOrd="0" presId="urn:microsoft.com/office/officeart/2005/8/layout/hierarchy4"/>
    <dgm:cxn modelId="{1B34FE11-E63F-4EB5-A02D-3EC7C2EF6435}" type="presParOf" srcId="{6DD1E03B-5396-45D5-AC5D-401F679D1B9B}" destId="{1CCAAF0A-91BA-4B91-BD22-47A8B0792196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427E8125-DC13-4600-A386-03C80AF14002}" type="doc">
      <dgm:prSet loTypeId="urn:microsoft.com/office/officeart/2005/8/layout/radial5" loCatId="cycle" qsTypeId="urn:microsoft.com/office/officeart/2005/8/quickstyle/3d3" qsCatId="3D" csTypeId="urn:microsoft.com/office/officeart/2005/8/colors/colorful4" csCatId="colorful" phldr="1"/>
      <dgm:spPr/>
      <dgm:t>
        <a:bodyPr/>
        <a:lstStyle/>
        <a:p>
          <a:pPr rtl="1"/>
          <a:endParaRPr lang="fa-IR"/>
        </a:p>
      </dgm:t>
    </dgm:pt>
    <dgm:pt modelId="{667D6D09-8D55-443C-8C7F-36F4BA2A9532}">
      <dgm:prSet phldrT="[Text]" custT="1"/>
      <dgm:spPr>
        <a:solidFill>
          <a:srgbClr val="FFFF00"/>
        </a:solidFill>
      </dgm:spPr>
      <dgm:t>
        <a:bodyPr/>
        <a:lstStyle/>
        <a:p>
          <a:pPr rtl="1"/>
          <a:r>
            <a:rPr lang="fa-IR" sz="4400" b="1" dirty="0" smtClean="0">
              <a:solidFill>
                <a:schemeClr val="bg1"/>
              </a:solidFill>
              <a:cs typeface="B Kamran" pitchFamily="2" charset="-78"/>
            </a:rPr>
            <a:t>تقویت قوه ی خیال</a:t>
          </a:r>
          <a:endParaRPr lang="fa-IR" sz="4400" b="1" dirty="0">
            <a:solidFill>
              <a:schemeClr val="bg1"/>
            </a:solidFill>
            <a:cs typeface="B Kamran" pitchFamily="2" charset="-78"/>
          </a:endParaRPr>
        </a:p>
      </dgm:t>
    </dgm:pt>
    <dgm:pt modelId="{B28258C2-3FE2-44DB-8551-4A423DAE933F}" type="parTrans" cxnId="{BA57EDF5-B6BF-4299-872C-9121FD85D31B}">
      <dgm:prSet/>
      <dgm:spPr/>
      <dgm:t>
        <a:bodyPr/>
        <a:lstStyle/>
        <a:p>
          <a:pPr rtl="1"/>
          <a:endParaRPr lang="fa-IR"/>
        </a:p>
      </dgm:t>
    </dgm:pt>
    <dgm:pt modelId="{9E7F04B1-70BD-42BF-853D-15EBE02FB9E4}" type="sibTrans" cxnId="{BA57EDF5-B6BF-4299-872C-9121FD85D31B}">
      <dgm:prSet/>
      <dgm:spPr/>
      <dgm:t>
        <a:bodyPr/>
        <a:lstStyle/>
        <a:p>
          <a:pPr rtl="1"/>
          <a:endParaRPr lang="fa-IR"/>
        </a:p>
      </dgm:t>
    </dgm:pt>
    <dgm:pt modelId="{9609D338-36CC-4096-8DA8-E2F2597737D4}">
      <dgm:prSet phldrT="[Text]" custT="1"/>
      <dgm:spPr>
        <a:solidFill>
          <a:srgbClr val="0070C0"/>
        </a:solidFill>
      </dgm:spPr>
      <dgm:t>
        <a:bodyPr/>
        <a:lstStyle/>
        <a:p>
          <a:pPr rtl="1"/>
          <a:r>
            <a:rPr lang="fa-IR" sz="2000" b="1" dirty="0" smtClean="0">
              <a:cs typeface="B Kamran" pitchFamily="2" charset="-78"/>
            </a:rPr>
            <a:t>تمثیلات آیات و روایات با محسوس کردن معقول</a:t>
          </a:r>
          <a:endParaRPr lang="fa-IR" sz="2000" b="1" dirty="0">
            <a:cs typeface="B Kamran" pitchFamily="2" charset="-78"/>
          </a:endParaRPr>
        </a:p>
      </dgm:t>
    </dgm:pt>
    <dgm:pt modelId="{323ED261-5050-4D3E-B1D4-3F792DDE25B0}" type="parTrans" cxnId="{0FF35137-801D-494D-8840-A938F369794D}">
      <dgm:prSet/>
      <dgm:spPr/>
      <dgm:t>
        <a:bodyPr/>
        <a:lstStyle/>
        <a:p>
          <a:pPr rtl="1"/>
          <a:endParaRPr lang="fa-IR"/>
        </a:p>
      </dgm:t>
    </dgm:pt>
    <dgm:pt modelId="{4CFFA6C6-6795-44DF-B1B7-C4FC93AC5621}" type="sibTrans" cxnId="{0FF35137-801D-494D-8840-A938F369794D}">
      <dgm:prSet/>
      <dgm:spPr/>
      <dgm:t>
        <a:bodyPr/>
        <a:lstStyle/>
        <a:p>
          <a:pPr rtl="1"/>
          <a:endParaRPr lang="fa-IR"/>
        </a:p>
      </dgm:t>
    </dgm:pt>
    <dgm:pt modelId="{2E5678B2-900E-42F1-8153-19672E1AF080}">
      <dgm:prSet phldrT="[Text]" custT="1"/>
      <dgm:spPr>
        <a:solidFill>
          <a:srgbClr val="0070C0"/>
        </a:solidFill>
      </dgm:spPr>
      <dgm:t>
        <a:bodyPr/>
        <a:lstStyle/>
        <a:p>
          <a:pPr rtl="1"/>
          <a:r>
            <a:rPr lang="fa-IR" sz="2000" b="1" dirty="0" smtClean="0">
              <a:cs typeface="B Kamran" pitchFamily="2" charset="-78"/>
            </a:rPr>
            <a:t>آیات بهشت وجهنم با توجه به غرض سوره</a:t>
          </a:r>
          <a:endParaRPr lang="fa-IR" sz="2000" b="1" dirty="0">
            <a:cs typeface="B Kamran" pitchFamily="2" charset="-78"/>
          </a:endParaRPr>
        </a:p>
      </dgm:t>
    </dgm:pt>
    <dgm:pt modelId="{56DBACC8-B35D-4C16-B3C6-BF61D2352F7F}" type="parTrans" cxnId="{D549F183-C3B9-4494-80A1-060A79F2D402}">
      <dgm:prSet/>
      <dgm:spPr/>
      <dgm:t>
        <a:bodyPr/>
        <a:lstStyle/>
        <a:p>
          <a:pPr rtl="1"/>
          <a:endParaRPr lang="fa-IR"/>
        </a:p>
      </dgm:t>
    </dgm:pt>
    <dgm:pt modelId="{B05906FD-4B86-41C0-B873-456D57F7A5E8}" type="sibTrans" cxnId="{D549F183-C3B9-4494-80A1-060A79F2D402}">
      <dgm:prSet/>
      <dgm:spPr/>
      <dgm:t>
        <a:bodyPr/>
        <a:lstStyle/>
        <a:p>
          <a:pPr rtl="1"/>
          <a:endParaRPr lang="fa-IR"/>
        </a:p>
      </dgm:t>
    </dgm:pt>
    <dgm:pt modelId="{66D993D2-75C5-4692-89E5-DB2933F8DDB5}">
      <dgm:prSet phldrT="[Text]" custT="1"/>
      <dgm:spPr>
        <a:solidFill>
          <a:srgbClr val="0070C0"/>
        </a:solidFill>
        <a:ln>
          <a:solidFill>
            <a:srgbClr val="74CCE8"/>
          </a:solidFill>
        </a:ln>
      </dgm:spPr>
      <dgm:t>
        <a:bodyPr/>
        <a:lstStyle/>
        <a:p>
          <a:pPr rtl="1"/>
          <a:r>
            <a:rPr lang="fa-IR" sz="2000" b="1" dirty="0" smtClean="0">
              <a:cs typeface="B Kamran" pitchFamily="2" charset="-78"/>
            </a:rPr>
            <a:t>داستان آیات و روایات با توجه به غرض</a:t>
          </a:r>
          <a:endParaRPr lang="fa-IR" sz="2000" b="1" dirty="0">
            <a:cs typeface="B Kamran" pitchFamily="2" charset="-78"/>
          </a:endParaRPr>
        </a:p>
      </dgm:t>
    </dgm:pt>
    <dgm:pt modelId="{AD9E33C9-785F-4088-A026-64206528225C}" type="parTrans" cxnId="{A3A889CF-0A8A-426A-B4CD-0868E891E108}">
      <dgm:prSet/>
      <dgm:spPr/>
      <dgm:t>
        <a:bodyPr/>
        <a:lstStyle/>
        <a:p>
          <a:pPr rtl="1"/>
          <a:endParaRPr lang="fa-IR"/>
        </a:p>
      </dgm:t>
    </dgm:pt>
    <dgm:pt modelId="{E6AF08AC-C2DB-4AC7-A167-9316E7F2BD76}" type="sibTrans" cxnId="{A3A889CF-0A8A-426A-B4CD-0868E891E108}">
      <dgm:prSet/>
      <dgm:spPr/>
      <dgm:t>
        <a:bodyPr/>
        <a:lstStyle/>
        <a:p>
          <a:pPr rtl="1"/>
          <a:endParaRPr lang="fa-IR"/>
        </a:p>
      </dgm:t>
    </dgm:pt>
    <dgm:pt modelId="{10AF6658-6DFA-404E-88C0-049C880DE770}">
      <dgm:prSet phldrT="[Text]" custT="1"/>
      <dgm:spPr>
        <a:solidFill>
          <a:srgbClr val="0070C0"/>
        </a:solidFill>
        <a:ln>
          <a:solidFill>
            <a:srgbClr val="74CCE8"/>
          </a:solidFill>
        </a:ln>
      </dgm:spPr>
      <dgm:t>
        <a:bodyPr/>
        <a:lstStyle/>
        <a:p>
          <a:pPr rtl="1"/>
          <a:r>
            <a:rPr lang="fa-IR" sz="2000" b="1" dirty="0" smtClean="0">
              <a:cs typeface="B Kamran" pitchFamily="2" charset="-78"/>
            </a:rPr>
            <a:t>تغییر خطاب ها</a:t>
          </a:r>
          <a:endParaRPr lang="fa-IR" sz="2000" b="1" dirty="0">
            <a:cs typeface="B Kamran" pitchFamily="2" charset="-78"/>
          </a:endParaRPr>
        </a:p>
      </dgm:t>
    </dgm:pt>
    <dgm:pt modelId="{B9DE6EF7-88BD-4D4D-981D-CE59C1A55D15}" type="parTrans" cxnId="{FFDB5199-37FB-485B-A8B6-93ECC40910BA}">
      <dgm:prSet/>
      <dgm:spPr/>
      <dgm:t>
        <a:bodyPr/>
        <a:lstStyle/>
        <a:p>
          <a:pPr rtl="1"/>
          <a:endParaRPr lang="fa-IR"/>
        </a:p>
      </dgm:t>
    </dgm:pt>
    <dgm:pt modelId="{EE86BFF1-7EC5-4BA7-A9A4-A06C3CEDD0A0}" type="sibTrans" cxnId="{FFDB5199-37FB-485B-A8B6-93ECC40910BA}">
      <dgm:prSet/>
      <dgm:spPr/>
      <dgm:t>
        <a:bodyPr/>
        <a:lstStyle/>
        <a:p>
          <a:pPr rtl="1"/>
          <a:endParaRPr lang="fa-IR"/>
        </a:p>
      </dgm:t>
    </dgm:pt>
    <dgm:pt modelId="{70E7213E-3320-4432-8A10-E94D878521A0}" type="pres">
      <dgm:prSet presAssocID="{427E8125-DC13-4600-A386-03C80AF14002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pPr rtl="1"/>
          <a:endParaRPr lang="fa-IR"/>
        </a:p>
      </dgm:t>
    </dgm:pt>
    <dgm:pt modelId="{F75C39F6-E13E-42A5-A9D7-E175C885F6BB}" type="pres">
      <dgm:prSet presAssocID="{667D6D09-8D55-443C-8C7F-36F4BA2A9532}" presName="centerShape" presStyleLbl="node0" presStyleIdx="0" presStyleCnt="1" custScaleX="138755" custScaleY="147707"/>
      <dgm:spPr/>
      <dgm:t>
        <a:bodyPr/>
        <a:lstStyle/>
        <a:p>
          <a:pPr rtl="1"/>
          <a:endParaRPr lang="fa-IR"/>
        </a:p>
      </dgm:t>
    </dgm:pt>
    <dgm:pt modelId="{2EB2A819-610E-45E2-9C7B-021B4A340CC9}" type="pres">
      <dgm:prSet presAssocID="{323ED261-5050-4D3E-B1D4-3F792DDE25B0}" presName="parTrans" presStyleLbl="sibTrans2D1" presStyleIdx="0" presStyleCnt="4" custAng="10800000" custFlipHor="1" custScaleX="102478"/>
      <dgm:spPr/>
      <dgm:t>
        <a:bodyPr/>
        <a:lstStyle/>
        <a:p>
          <a:pPr rtl="1"/>
          <a:endParaRPr lang="fa-IR"/>
        </a:p>
      </dgm:t>
    </dgm:pt>
    <dgm:pt modelId="{D47DD883-1344-4347-AEB9-ACA80166CD6B}" type="pres">
      <dgm:prSet presAssocID="{323ED261-5050-4D3E-B1D4-3F792DDE25B0}" presName="connectorText" presStyleLbl="sibTrans2D1" presStyleIdx="0" presStyleCnt="4"/>
      <dgm:spPr/>
      <dgm:t>
        <a:bodyPr/>
        <a:lstStyle/>
        <a:p>
          <a:pPr rtl="1"/>
          <a:endParaRPr lang="fa-IR"/>
        </a:p>
      </dgm:t>
    </dgm:pt>
    <dgm:pt modelId="{B7C4164E-BEF2-4F62-AA3E-222C3C747318}" type="pres">
      <dgm:prSet presAssocID="{9609D338-36CC-4096-8DA8-E2F2597737D4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9134A8F6-0F8C-41A4-9225-E32C740416DC}" type="pres">
      <dgm:prSet presAssocID="{56DBACC8-B35D-4C16-B3C6-BF61D2352F7F}" presName="parTrans" presStyleLbl="sibTrans2D1" presStyleIdx="1" presStyleCnt="4" custFlipHor="1" custScaleX="102480" custScaleY="117975"/>
      <dgm:spPr/>
      <dgm:t>
        <a:bodyPr/>
        <a:lstStyle/>
        <a:p>
          <a:pPr rtl="1"/>
          <a:endParaRPr lang="fa-IR"/>
        </a:p>
      </dgm:t>
    </dgm:pt>
    <dgm:pt modelId="{71278A7A-2EDD-415E-8B52-4D51CDDC0CE2}" type="pres">
      <dgm:prSet presAssocID="{56DBACC8-B35D-4C16-B3C6-BF61D2352F7F}" presName="connectorText" presStyleLbl="sibTrans2D1" presStyleIdx="1" presStyleCnt="4"/>
      <dgm:spPr/>
      <dgm:t>
        <a:bodyPr/>
        <a:lstStyle/>
        <a:p>
          <a:pPr rtl="1"/>
          <a:endParaRPr lang="fa-IR"/>
        </a:p>
      </dgm:t>
    </dgm:pt>
    <dgm:pt modelId="{BDAA018A-0E29-4058-809C-66915263C36B}" type="pres">
      <dgm:prSet presAssocID="{2E5678B2-900E-42F1-8153-19672E1AF080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F76CFE9A-2BFE-4B11-BA93-DDF6C2402E5B}" type="pres">
      <dgm:prSet presAssocID="{AD9E33C9-785F-4088-A026-64206528225C}" presName="parTrans" presStyleLbl="sibTrans2D1" presStyleIdx="2" presStyleCnt="4" custAng="10800000" custFlipHor="0" custScaleX="264749" custLinFactNeighborY="8286"/>
      <dgm:spPr/>
      <dgm:t>
        <a:bodyPr/>
        <a:lstStyle/>
        <a:p>
          <a:pPr rtl="1"/>
          <a:endParaRPr lang="fa-IR"/>
        </a:p>
      </dgm:t>
    </dgm:pt>
    <dgm:pt modelId="{31F591A7-7566-4420-ADB3-8EB45D3FAF0B}" type="pres">
      <dgm:prSet presAssocID="{AD9E33C9-785F-4088-A026-64206528225C}" presName="connectorText" presStyleLbl="sibTrans2D1" presStyleIdx="2" presStyleCnt="4"/>
      <dgm:spPr/>
      <dgm:t>
        <a:bodyPr/>
        <a:lstStyle/>
        <a:p>
          <a:pPr rtl="1"/>
          <a:endParaRPr lang="fa-IR"/>
        </a:p>
      </dgm:t>
    </dgm:pt>
    <dgm:pt modelId="{0C372A07-4998-41DB-B8B5-748B810D36D9}" type="pres">
      <dgm:prSet presAssocID="{66D993D2-75C5-4692-89E5-DB2933F8DDB5}" presName="node" presStyleLbl="node1" presStyleIdx="2" presStyleCnt="4" custRadScaleRad="100204" custRadScaleInc="-2060">
        <dgm:presLayoutVars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506D693D-2219-424E-9A9F-74D54FF78F98}" type="pres">
      <dgm:prSet presAssocID="{B9DE6EF7-88BD-4D4D-981D-CE59C1A55D15}" presName="parTrans" presStyleLbl="sibTrans2D1" presStyleIdx="3" presStyleCnt="4" custFlipHor="1" custScaleX="150125"/>
      <dgm:spPr/>
      <dgm:t>
        <a:bodyPr/>
        <a:lstStyle/>
        <a:p>
          <a:pPr rtl="1"/>
          <a:endParaRPr lang="fa-IR"/>
        </a:p>
      </dgm:t>
    </dgm:pt>
    <dgm:pt modelId="{D45C7F6E-B171-4EE2-B872-C743A3782F9E}" type="pres">
      <dgm:prSet presAssocID="{B9DE6EF7-88BD-4D4D-981D-CE59C1A55D15}" presName="connectorText" presStyleLbl="sibTrans2D1" presStyleIdx="3" presStyleCnt="4"/>
      <dgm:spPr/>
      <dgm:t>
        <a:bodyPr/>
        <a:lstStyle/>
        <a:p>
          <a:pPr rtl="1"/>
          <a:endParaRPr lang="fa-IR"/>
        </a:p>
      </dgm:t>
    </dgm:pt>
    <dgm:pt modelId="{442A7901-B67D-42F2-9AED-7A84A9A9E900}" type="pres">
      <dgm:prSet presAssocID="{10AF6658-6DFA-404E-88C0-049C880DE770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</dgm:ptLst>
  <dgm:cxnLst>
    <dgm:cxn modelId="{D549F183-C3B9-4494-80A1-060A79F2D402}" srcId="{667D6D09-8D55-443C-8C7F-36F4BA2A9532}" destId="{2E5678B2-900E-42F1-8153-19672E1AF080}" srcOrd="1" destOrd="0" parTransId="{56DBACC8-B35D-4C16-B3C6-BF61D2352F7F}" sibTransId="{B05906FD-4B86-41C0-B873-456D57F7A5E8}"/>
    <dgm:cxn modelId="{FADB440D-EE7A-4286-99BE-140298BF8A2F}" type="presOf" srcId="{10AF6658-6DFA-404E-88C0-049C880DE770}" destId="{442A7901-B67D-42F2-9AED-7A84A9A9E900}" srcOrd="0" destOrd="0" presId="urn:microsoft.com/office/officeart/2005/8/layout/radial5"/>
    <dgm:cxn modelId="{28955191-8F38-4AA7-BD58-1399B6B21CEA}" type="presOf" srcId="{323ED261-5050-4D3E-B1D4-3F792DDE25B0}" destId="{D47DD883-1344-4347-AEB9-ACA80166CD6B}" srcOrd="1" destOrd="0" presId="urn:microsoft.com/office/officeart/2005/8/layout/radial5"/>
    <dgm:cxn modelId="{55C07FA9-C833-4D69-9AB4-E3C214F0E2FD}" type="presOf" srcId="{AD9E33C9-785F-4088-A026-64206528225C}" destId="{31F591A7-7566-4420-ADB3-8EB45D3FAF0B}" srcOrd="1" destOrd="0" presId="urn:microsoft.com/office/officeart/2005/8/layout/radial5"/>
    <dgm:cxn modelId="{82435326-7195-459A-BAE6-9F0B9CB50567}" type="presOf" srcId="{B9DE6EF7-88BD-4D4D-981D-CE59C1A55D15}" destId="{506D693D-2219-424E-9A9F-74D54FF78F98}" srcOrd="0" destOrd="0" presId="urn:microsoft.com/office/officeart/2005/8/layout/radial5"/>
    <dgm:cxn modelId="{BA57EDF5-B6BF-4299-872C-9121FD85D31B}" srcId="{427E8125-DC13-4600-A386-03C80AF14002}" destId="{667D6D09-8D55-443C-8C7F-36F4BA2A9532}" srcOrd="0" destOrd="0" parTransId="{B28258C2-3FE2-44DB-8551-4A423DAE933F}" sibTransId="{9E7F04B1-70BD-42BF-853D-15EBE02FB9E4}"/>
    <dgm:cxn modelId="{C7E1309B-A0DF-43CF-AEAD-F0E8992C51C6}" type="presOf" srcId="{B9DE6EF7-88BD-4D4D-981D-CE59C1A55D15}" destId="{D45C7F6E-B171-4EE2-B872-C743A3782F9E}" srcOrd="1" destOrd="0" presId="urn:microsoft.com/office/officeart/2005/8/layout/radial5"/>
    <dgm:cxn modelId="{0FF35137-801D-494D-8840-A938F369794D}" srcId="{667D6D09-8D55-443C-8C7F-36F4BA2A9532}" destId="{9609D338-36CC-4096-8DA8-E2F2597737D4}" srcOrd="0" destOrd="0" parTransId="{323ED261-5050-4D3E-B1D4-3F792DDE25B0}" sibTransId="{4CFFA6C6-6795-44DF-B1B7-C4FC93AC5621}"/>
    <dgm:cxn modelId="{9ED26A06-34C3-4F61-9729-FF15A1300556}" type="presOf" srcId="{667D6D09-8D55-443C-8C7F-36F4BA2A9532}" destId="{F75C39F6-E13E-42A5-A9D7-E175C885F6BB}" srcOrd="0" destOrd="0" presId="urn:microsoft.com/office/officeart/2005/8/layout/radial5"/>
    <dgm:cxn modelId="{3C2B0C2F-1A71-4ECF-8175-6CECA4C57544}" type="presOf" srcId="{56DBACC8-B35D-4C16-B3C6-BF61D2352F7F}" destId="{9134A8F6-0F8C-41A4-9225-E32C740416DC}" srcOrd="0" destOrd="0" presId="urn:microsoft.com/office/officeart/2005/8/layout/radial5"/>
    <dgm:cxn modelId="{99C2A596-F7CD-43D8-AB94-E2160CE6AB82}" type="presOf" srcId="{427E8125-DC13-4600-A386-03C80AF14002}" destId="{70E7213E-3320-4432-8A10-E94D878521A0}" srcOrd="0" destOrd="0" presId="urn:microsoft.com/office/officeart/2005/8/layout/radial5"/>
    <dgm:cxn modelId="{699E2B94-E10F-4438-BE70-2036FF108F7B}" type="presOf" srcId="{323ED261-5050-4D3E-B1D4-3F792DDE25B0}" destId="{2EB2A819-610E-45E2-9C7B-021B4A340CC9}" srcOrd="0" destOrd="0" presId="urn:microsoft.com/office/officeart/2005/8/layout/radial5"/>
    <dgm:cxn modelId="{7CE42AEC-3E79-4B5C-9033-02F16B029335}" type="presOf" srcId="{9609D338-36CC-4096-8DA8-E2F2597737D4}" destId="{B7C4164E-BEF2-4F62-AA3E-222C3C747318}" srcOrd="0" destOrd="0" presId="urn:microsoft.com/office/officeart/2005/8/layout/radial5"/>
    <dgm:cxn modelId="{93DD88CF-7FDC-4470-A541-DCBC096F4BD9}" type="presOf" srcId="{56DBACC8-B35D-4C16-B3C6-BF61D2352F7F}" destId="{71278A7A-2EDD-415E-8B52-4D51CDDC0CE2}" srcOrd="1" destOrd="0" presId="urn:microsoft.com/office/officeart/2005/8/layout/radial5"/>
    <dgm:cxn modelId="{A3EA86C1-8CB1-498E-B132-57992BCB3EC9}" type="presOf" srcId="{2E5678B2-900E-42F1-8153-19672E1AF080}" destId="{BDAA018A-0E29-4058-809C-66915263C36B}" srcOrd="0" destOrd="0" presId="urn:microsoft.com/office/officeart/2005/8/layout/radial5"/>
    <dgm:cxn modelId="{FFDB5199-37FB-485B-A8B6-93ECC40910BA}" srcId="{667D6D09-8D55-443C-8C7F-36F4BA2A9532}" destId="{10AF6658-6DFA-404E-88C0-049C880DE770}" srcOrd="3" destOrd="0" parTransId="{B9DE6EF7-88BD-4D4D-981D-CE59C1A55D15}" sibTransId="{EE86BFF1-7EC5-4BA7-A9A4-A06C3CEDD0A0}"/>
    <dgm:cxn modelId="{F6773654-D04F-4BD5-B14F-DBCB3694EB14}" type="presOf" srcId="{66D993D2-75C5-4692-89E5-DB2933F8DDB5}" destId="{0C372A07-4998-41DB-B8B5-748B810D36D9}" srcOrd="0" destOrd="0" presId="urn:microsoft.com/office/officeart/2005/8/layout/radial5"/>
    <dgm:cxn modelId="{A3A889CF-0A8A-426A-B4CD-0868E891E108}" srcId="{667D6D09-8D55-443C-8C7F-36F4BA2A9532}" destId="{66D993D2-75C5-4692-89E5-DB2933F8DDB5}" srcOrd="2" destOrd="0" parTransId="{AD9E33C9-785F-4088-A026-64206528225C}" sibTransId="{E6AF08AC-C2DB-4AC7-A167-9316E7F2BD76}"/>
    <dgm:cxn modelId="{D9A5B5E0-F606-4D99-A0B1-DCD1C30AF2B4}" type="presOf" srcId="{AD9E33C9-785F-4088-A026-64206528225C}" destId="{F76CFE9A-2BFE-4B11-BA93-DDF6C2402E5B}" srcOrd="0" destOrd="0" presId="urn:microsoft.com/office/officeart/2005/8/layout/radial5"/>
    <dgm:cxn modelId="{88AD3F04-0516-4E96-A1DE-B727F8858708}" type="presParOf" srcId="{70E7213E-3320-4432-8A10-E94D878521A0}" destId="{F75C39F6-E13E-42A5-A9D7-E175C885F6BB}" srcOrd="0" destOrd="0" presId="urn:microsoft.com/office/officeart/2005/8/layout/radial5"/>
    <dgm:cxn modelId="{AE812027-161F-4D11-99E8-F1413186AFEB}" type="presParOf" srcId="{70E7213E-3320-4432-8A10-E94D878521A0}" destId="{2EB2A819-610E-45E2-9C7B-021B4A340CC9}" srcOrd="1" destOrd="0" presId="urn:microsoft.com/office/officeart/2005/8/layout/radial5"/>
    <dgm:cxn modelId="{B5ECD19D-EC7D-4E6B-9300-F7A2CE5976FA}" type="presParOf" srcId="{2EB2A819-610E-45E2-9C7B-021B4A340CC9}" destId="{D47DD883-1344-4347-AEB9-ACA80166CD6B}" srcOrd="0" destOrd="0" presId="urn:microsoft.com/office/officeart/2005/8/layout/radial5"/>
    <dgm:cxn modelId="{FB4D989B-B6AA-4F90-BB78-A4F9C135264D}" type="presParOf" srcId="{70E7213E-3320-4432-8A10-E94D878521A0}" destId="{B7C4164E-BEF2-4F62-AA3E-222C3C747318}" srcOrd="2" destOrd="0" presId="urn:microsoft.com/office/officeart/2005/8/layout/radial5"/>
    <dgm:cxn modelId="{09BB8C1E-BF3E-4ADC-8384-E6CF91E59F62}" type="presParOf" srcId="{70E7213E-3320-4432-8A10-E94D878521A0}" destId="{9134A8F6-0F8C-41A4-9225-E32C740416DC}" srcOrd="3" destOrd="0" presId="urn:microsoft.com/office/officeart/2005/8/layout/radial5"/>
    <dgm:cxn modelId="{B987B9AB-CBD7-40A3-B940-C9D68D49AB6A}" type="presParOf" srcId="{9134A8F6-0F8C-41A4-9225-E32C740416DC}" destId="{71278A7A-2EDD-415E-8B52-4D51CDDC0CE2}" srcOrd="0" destOrd="0" presId="urn:microsoft.com/office/officeart/2005/8/layout/radial5"/>
    <dgm:cxn modelId="{2132B396-9F72-475E-B37A-1691CB72E730}" type="presParOf" srcId="{70E7213E-3320-4432-8A10-E94D878521A0}" destId="{BDAA018A-0E29-4058-809C-66915263C36B}" srcOrd="4" destOrd="0" presId="urn:microsoft.com/office/officeart/2005/8/layout/radial5"/>
    <dgm:cxn modelId="{912EEE00-DD2F-47D2-BA68-6B5AABEA9DB3}" type="presParOf" srcId="{70E7213E-3320-4432-8A10-E94D878521A0}" destId="{F76CFE9A-2BFE-4B11-BA93-DDF6C2402E5B}" srcOrd="5" destOrd="0" presId="urn:microsoft.com/office/officeart/2005/8/layout/radial5"/>
    <dgm:cxn modelId="{2359876C-5440-496E-9CC5-87927E97A849}" type="presParOf" srcId="{F76CFE9A-2BFE-4B11-BA93-DDF6C2402E5B}" destId="{31F591A7-7566-4420-ADB3-8EB45D3FAF0B}" srcOrd="0" destOrd="0" presId="urn:microsoft.com/office/officeart/2005/8/layout/radial5"/>
    <dgm:cxn modelId="{AA4457E0-74FA-4F75-A71E-68F50E524975}" type="presParOf" srcId="{70E7213E-3320-4432-8A10-E94D878521A0}" destId="{0C372A07-4998-41DB-B8B5-748B810D36D9}" srcOrd="6" destOrd="0" presId="urn:microsoft.com/office/officeart/2005/8/layout/radial5"/>
    <dgm:cxn modelId="{9916F0F6-6F37-4CC0-80B0-E96A27E0C36D}" type="presParOf" srcId="{70E7213E-3320-4432-8A10-E94D878521A0}" destId="{506D693D-2219-424E-9A9F-74D54FF78F98}" srcOrd="7" destOrd="0" presId="urn:microsoft.com/office/officeart/2005/8/layout/radial5"/>
    <dgm:cxn modelId="{BB2511FE-DD48-4E9D-97CF-2D01ED81953D}" type="presParOf" srcId="{506D693D-2219-424E-9A9F-74D54FF78F98}" destId="{D45C7F6E-B171-4EE2-B872-C743A3782F9E}" srcOrd="0" destOrd="0" presId="urn:microsoft.com/office/officeart/2005/8/layout/radial5"/>
    <dgm:cxn modelId="{2DC2396A-7BE4-4F3C-B585-1DB87C0C702E}" type="presParOf" srcId="{70E7213E-3320-4432-8A10-E94D878521A0}" destId="{442A7901-B67D-42F2-9AED-7A84A9A9E900}" srcOrd="8" destOrd="0" presId="urn:microsoft.com/office/officeart/2005/8/layout/radial5"/>
  </dgm:cxnLst>
  <dgm:bg>
    <a:effectLst/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C2DD22E-9BFE-4F02-ADCF-42CE5151AD58}">
      <dsp:nvSpPr>
        <dsp:cNvPr id="0" name=""/>
        <dsp:cNvSpPr/>
      </dsp:nvSpPr>
      <dsp:spPr>
        <a:xfrm rot="5400000">
          <a:off x="303992" y="3005500"/>
          <a:ext cx="900661" cy="1498680"/>
        </a:xfrm>
        <a:prstGeom prst="corner">
          <a:avLst>
            <a:gd name="adj1" fmla="val 16120"/>
            <a:gd name="adj2" fmla="val 1611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1E5918B-AEC5-42D4-8967-577C6F9862A2}">
      <dsp:nvSpPr>
        <dsp:cNvPr id="0" name=""/>
        <dsp:cNvSpPr/>
      </dsp:nvSpPr>
      <dsp:spPr>
        <a:xfrm>
          <a:off x="153649" y="3453282"/>
          <a:ext cx="1353016" cy="118599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6690" tIns="186690" rIns="186690" bIns="186690" numCol="1" spcCol="1270" anchor="t" anchorCtr="0">
          <a:noAutofit/>
        </a:bodyPr>
        <a:lstStyle/>
        <a:p>
          <a:pPr lvl="0" algn="ctr" defTabSz="21780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4900" kern="1200" dirty="0" smtClean="0">
              <a:cs typeface="B Mitra" pitchFamily="2" charset="-78"/>
            </a:rPr>
            <a:t>حس</a:t>
          </a:r>
          <a:endParaRPr lang="fa-IR" sz="4900" kern="1200" dirty="0">
            <a:cs typeface="B Mitra" pitchFamily="2" charset="-78"/>
          </a:endParaRPr>
        </a:p>
      </dsp:txBody>
      <dsp:txXfrm>
        <a:off x="153649" y="3453282"/>
        <a:ext cx="1353016" cy="1185998"/>
      </dsp:txXfrm>
    </dsp:sp>
    <dsp:sp modelId="{67509295-0808-481D-BABB-B3A018E18CBB}">
      <dsp:nvSpPr>
        <dsp:cNvPr id="0" name=""/>
        <dsp:cNvSpPr/>
      </dsp:nvSpPr>
      <dsp:spPr>
        <a:xfrm>
          <a:off x="1251380" y="2895165"/>
          <a:ext cx="255286" cy="255286"/>
        </a:xfrm>
        <a:prstGeom prst="triangle">
          <a:avLst>
            <a:gd name="adj" fmla="val 100000"/>
          </a:avLst>
        </a:prstGeom>
        <a:solidFill>
          <a:schemeClr val="accent4">
            <a:hueOff val="1568885"/>
            <a:satOff val="-3879"/>
            <a:lumOff val="-2059"/>
            <a:alphaOff val="0"/>
          </a:schemeClr>
        </a:solidFill>
        <a:ln w="10795" cap="flat" cmpd="sng" algn="ctr">
          <a:solidFill>
            <a:schemeClr val="accent4">
              <a:hueOff val="1568885"/>
              <a:satOff val="-3879"/>
              <a:lumOff val="-2059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2188B1E-6243-4DAD-9D27-82FB28D45498}">
      <dsp:nvSpPr>
        <dsp:cNvPr id="0" name=""/>
        <dsp:cNvSpPr/>
      </dsp:nvSpPr>
      <dsp:spPr>
        <a:xfrm rot="5400000">
          <a:off x="1960349" y="2595632"/>
          <a:ext cx="900661" cy="1498680"/>
        </a:xfrm>
        <a:prstGeom prst="corner">
          <a:avLst>
            <a:gd name="adj1" fmla="val 16120"/>
            <a:gd name="adj2" fmla="val 16110"/>
          </a:avLst>
        </a:prstGeom>
        <a:solidFill>
          <a:schemeClr val="accent4">
            <a:hueOff val="3137771"/>
            <a:satOff val="-7759"/>
            <a:lumOff val="-4118"/>
            <a:alphaOff val="0"/>
          </a:schemeClr>
        </a:solidFill>
        <a:ln w="10795" cap="flat" cmpd="sng" algn="ctr">
          <a:solidFill>
            <a:schemeClr val="accent4">
              <a:hueOff val="3137771"/>
              <a:satOff val="-7759"/>
              <a:lumOff val="-411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B88ADB2-5174-431C-9B43-3611079409FC}">
      <dsp:nvSpPr>
        <dsp:cNvPr id="0" name=""/>
        <dsp:cNvSpPr/>
      </dsp:nvSpPr>
      <dsp:spPr>
        <a:xfrm>
          <a:off x="1810006" y="3043415"/>
          <a:ext cx="1353016" cy="118599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6690" tIns="186690" rIns="186690" bIns="186690" numCol="1" spcCol="1270" anchor="t" anchorCtr="0">
          <a:noAutofit/>
        </a:bodyPr>
        <a:lstStyle/>
        <a:p>
          <a:pPr lvl="0" algn="ctr" defTabSz="21780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4900" kern="1200" dirty="0" smtClean="0">
              <a:cs typeface="B Mitra" pitchFamily="2" charset="-78"/>
            </a:rPr>
            <a:t>خیال</a:t>
          </a:r>
          <a:endParaRPr lang="fa-IR" sz="4900" kern="1200" dirty="0">
            <a:cs typeface="B Mitra" pitchFamily="2" charset="-78"/>
          </a:endParaRPr>
        </a:p>
      </dsp:txBody>
      <dsp:txXfrm>
        <a:off x="1810006" y="3043415"/>
        <a:ext cx="1353016" cy="1185998"/>
      </dsp:txXfrm>
    </dsp:sp>
    <dsp:sp modelId="{D75C923A-B5B5-4422-BFD5-BFA283F7E119}">
      <dsp:nvSpPr>
        <dsp:cNvPr id="0" name=""/>
        <dsp:cNvSpPr/>
      </dsp:nvSpPr>
      <dsp:spPr>
        <a:xfrm>
          <a:off x="2907737" y="2485298"/>
          <a:ext cx="255286" cy="255286"/>
        </a:xfrm>
        <a:prstGeom prst="triangle">
          <a:avLst>
            <a:gd name="adj" fmla="val 100000"/>
          </a:avLst>
        </a:prstGeom>
        <a:solidFill>
          <a:schemeClr val="accent4">
            <a:hueOff val="4706656"/>
            <a:satOff val="-11638"/>
            <a:lumOff val="-6177"/>
            <a:alphaOff val="0"/>
          </a:schemeClr>
        </a:solidFill>
        <a:ln w="10795" cap="flat" cmpd="sng" algn="ctr">
          <a:solidFill>
            <a:schemeClr val="accent4">
              <a:hueOff val="4706656"/>
              <a:satOff val="-11638"/>
              <a:lumOff val="-6177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E12F52C-6890-4697-9A6A-8CB7226E1C39}">
      <dsp:nvSpPr>
        <dsp:cNvPr id="0" name=""/>
        <dsp:cNvSpPr/>
      </dsp:nvSpPr>
      <dsp:spPr>
        <a:xfrm rot="5400000">
          <a:off x="3616706" y="2185765"/>
          <a:ext cx="900661" cy="1498680"/>
        </a:xfrm>
        <a:prstGeom prst="corner">
          <a:avLst>
            <a:gd name="adj1" fmla="val 16120"/>
            <a:gd name="adj2" fmla="val 16110"/>
          </a:avLst>
        </a:prstGeom>
        <a:solidFill>
          <a:schemeClr val="accent4">
            <a:hueOff val="6275542"/>
            <a:satOff val="-15517"/>
            <a:lumOff val="-8235"/>
            <a:alphaOff val="0"/>
          </a:schemeClr>
        </a:solidFill>
        <a:ln w="10795" cap="flat" cmpd="sng" algn="ctr">
          <a:solidFill>
            <a:schemeClr val="accent4">
              <a:hueOff val="6275542"/>
              <a:satOff val="-15517"/>
              <a:lumOff val="-823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525072B-E082-4CE3-A6D7-62EEFE0CA7F7}">
      <dsp:nvSpPr>
        <dsp:cNvPr id="0" name=""/>
        <dsp:cNvSpPr/>
      </dsp:nvSpPr>
      <dsp:spPr>
        <a:xfrm>
          <a:off x="3466363" y="2633548"/>
          <a:ext cx="1353016" cy="118599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6690" tIns="186690" rIns="186690" bIns="186690" numCol="1" spcCol="1270" anchor="t" anchorCtr="0">
          <a:noAutofit/>
        </a:bodyPr>
        <a:lstStyle/>
        <a:p>
          <a:pPr lvl="0" algn="ctr" defTabSz="21780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4900" kern="1200" dirty="0" smtClean="0">
              <a:cs typeface="B Mitra" pitchFamily="2" charset="-78"/>
            </a:rPr>
            <a:t>وهم</a:t>
          </a:r>
          <a:endParaRPr lang="fa-IR" sz="4900" kern="1200" dirty="0">
            <a:cs typeface="B Mitra" pitchFamily="2" charset="-78"/>
          </a:endParaRPr>
        </a:p>
      </dsp:txBody>
      <dsp:txXfrm>
        <a:off x="3466363" y="2633548"/>
        <a:ext cx="1353016" cy="1185998"/>
      </dsp:txXfrm>
    </dsp:sp>
    <dsp:sp modelId="{057BD05F-F0ED-4029-ACE7-470B3904125B}">
      <dsp:nvSpPr>
        <dsp:cNvPr id="0" name=""/>
        <dsp:cNvSpPr/>
      </dsp:nvSpPr>
      <dsp:spPr>
        <a:xfrm>
          <a:off x="4564093" y="2075431"/>
          <a:ext cx="255286" cy="255286"/>
        </a:xfrm>
        <a:prstGeom prst="triangle">
          <a:avLst>
            <a:gd name="adj" fmla="val 100000"/>
          </a:avLst>
        </a:prstGeom>
        <a:solidFill>
          <a:schemeClr val="accent4">
            <a:hueOff val="7844427"/>
            <a:satOff val="-19397"/>
            <a:lumOff val="-10294"/>
            <a:alphaOff val="0"/>
          </a:schemeClr>
        </a:solidFill>
        <a:ln w="10795" cap="flat" cmpd="sng" algn="ctr">
          <a:solidFill>
            <a:schemeClr val="accent4">
              <a:hueOff val="7844427"/>
              <a:satOff val="-19397"/>
              <a:lumOff val="-10294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428ACF7-1FA0-4EBB-85BD-B804A98DFB91}">
      <dsp:nvSpPr>
        <dsp:cNvPr id="0" name=""/>
        <dsp:cNvSpPr/>
      </dsp:nvSpPr>
      <dsp:spPr>
        <a:xfrm rot="5400000">
          <a:off x="5273062" y="1775898"/>
          <a:ext cx="900661" cy="1498680"/>
        </a:xfrm>
        <a:prstGeom prst="corner">
          <a:avLst>
            <a:gd name="adj1" fmla="val 16120"/>
            <a:gd name="adj2" fmla="val 16110"/>
          </a:avLst>
        </a:prstGeom>
        <a:solidFill>
          <a:schemeClr val="accent4">
            <a:hueOff val="9413312"/>
            <a:satOff val="-23276"/>
            <a:lumOff val="-12353"/>
            <a:alphaOff val="0"/>
          </a:schemeClr>
        </a:solidFill>
        <a:ln w="10795" cap="flat" cmpd="sng" algn="ctr">
          <a:solidFill>
            <a:schemeClr val="accent4">
              <a:hueOff val="9413312"/>
              <a:satOff val="-23276"/>
              <a:lumOff val="-1235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87E8DA8-9326-4B3E-9AB3-FE3AFEE80177}">
      <dsp:nvSpPr>
        <dsp:cNvPr id="0" name=""/>
        <dsp:cNvSpPr/>
      </dsp:nvSpPr>
      <dsp:spPr>
        <a:xfrm>
          <a:off x="5122720" y="2223681"/>
          <a:ext cx="1353016" cy="118599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6690" tIns="186690" rIns="186690" bIns="186690" numCol="1" spcCol="1270" anchor="t" anchorCtr="0">
          <a:noAutofit/>
        </a:bodyPr>
        <a:lstStyle/>
        <a:p>
          <a:pPr lvl="0" algn="ctr" defTabSz="21780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4900" kern="1200" dirty="0" smtClean="0">
              <a:cs typeface="B Mitra" pitchFamily="2" charset="-78"/>
            </a:rPr>
            <a:t>عقل</a:t>
          </a:r>
          <a:endParaRPr lang="fa-IR" sz="4900" kern="1200" dirty="0">
            <a:cs typeface="B Mitra" pitchFamily="2" charset="-78"/>
          </a:endParaRPr>
        </a:p>
      </dsp:txBody>
      <dsp:txXfrm>
        <a:off x="5122720" y="2223681"/>
        <a:ext cx="1353016" cy="118599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85BB70E-8403-48E7-93B2-EF1150B476E8}">
      <dsp:nvSpPr>
        <dsp:cNvPr id="0" name=""/>
        <dsp:cNvSpPr/>
      </dsp:nvSpPr>
      <dsp:spPr>
        <a:xfrm>
          <a:off x="0" y="43167"/>
          <a:ext cx="8548726" cy="5342953"/>
        </a:xfrm>
        <a:prstGeom prst="swooshArrow">
          <a:avLst>
            <a:gd name="adj1" fmla="val 25000"/>
            <a:gd name="adj2" fmla="val 25000"/>
          </a:avLst>
        </a:prstGeom>
        <a:solidFill>
          <a:srgbClr val="002060"/>
        </a:solidFill>
        <a:ln w="9525" cap="flat" cmpd="sng" algn="ctr">
          <a:noFill/>
          <a:prstDash val="solid"/>
        </a:ln>
        <a:effectLst>
          <a:outerShdw blurRad="190500" dist="228600" dir="2700000" algn="ctr" rotWithShape="0">
            <a:srgbClr val="000000">
              <a:alpha val="30000"/>
            </a:srgbClr>
          </a:outerShdw>
        </a:effectLst>
        <a:scene3d>
          <a:camera prst="orthographicFront">
            <a:rot lat="0" lon="0" rev="0"/>
          </a:camera>
          <a:lightRig rig="glow" dir="t">
            <a:rot lat="0" lon="0" rev="4800000"/>
          </a:lightRig>
        </a:scene3d>
        <a:sp3d z="-300000" prstMaterial="matte">
          <a:bevelT w="127000" h="63500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5F1B135-661E-427F-8C92-3FE36618A927}">
      <dsp:nvSpPr>
        <dsp:cNvPr id="0" name=""/>
        <dsp:cNvSpPr/>
      </dsp:nvSpPr>
      <dsp:spPr>
        <a:xfrm>
          <a:off x="833453" y="3857650"/>
          <a:ext cx="299205" cy="29920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42924" dir="5400000" rotWithShape="0">
            <a:srgbClr val="000000">
              <a:alpha val="40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C8E871AE-D625-4417-A45A-BBCD3326D64E}">
      <dsp:nvSpPr>
        <dsp:cNvPr id="0" name=""/>
        <dsp:cNvSpPr/>
      </dsp:nvSpPr>
      <dsp:spPr>
        <a:xfrm>
          <a:off x="571505" y="3071838"/>
          <a:ext cx="1793693" cy="1709917"/>
        </a:xfrm>
        <a:prstGeom prst="rect">
          <a:avLst/>
        </a:prstGeom>
        <a:noFill/>
        <a:ln w="9525" cap="flat" cmpd="sng" algn="ctr">
          <a:solidFill>
            <a:schemeClr val="dk1">
              <a:alpha val="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8543" tIns="0" rIns="0" bIns="0" numCol="1" spcCol="1270" anchor="t" anchorCtr="0">
          <a:noAutofit/>
        </a:bodyPr>
        <a:lstStyle/>
        <a:p>
          <a:pPr lvl="0" algn="l" defTabSz="28892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6500" kern="1200" dirty="0" smtClean="0">
              <a:cs typeface="B Mitra" pitchFamily="2" charset="-78"/>
            </a:rPr>
            <a:t>حواس</a:t>
          </a:r>
          <a:endParaRPr lang="fa-IR" sz="6500" kern="1200" dirty="0">
            <a:cs typeface="B Mitra" pitchFamily="2" charset="-78"/>
          </a:endParaRPr>
        </a:p>
      </dsp:txBody>
      <dsp:txXfrm>
        <a:off x="571505" y="3071838"/>
        <a:ext cx="1793693" cy="1709917"/>
      </dsp:txXfrm>
    </dsp:sp>
    <dsp:sp modelId="{B41A5222-4310-438B-9B29-8022B72F92A6}">
      <dsp:nvSpPr>
        <dsp:cNvPr id="0" name=""/>
        <dsp:cNvSpPr/>
      </dsp:nvSpPr>
      <dsp:spPr>
        <a:xfrm>
          <a:off x="7322984" y="923176"/>
          <a:ext cx="512923" cy="51292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42924" dir="5400000" rotWithShape="0">
            <a:srgbClr val="000000">
              <a:alpha val="40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58140B38-E5B6-4A8E-AC4B-BFE62485421E}">
      <dsp:nvSpPr>
        <dsp:cNvPr id="0" name=""/>
        <dsp:cNvSpPr/>
      </dsp:nvSpPr>
      <dsp:spPr>
        <a:xfrm>
          <a:off x="4897714" y="0"/>
          <a:ext cx="3651011" cy="3193907"/>
        </a:xfrm>
        <a:prstGeom prst="rect">
          <a:avLst/>
        </a:prstGeom>
        <a:noFill/>
        <a:ln w="9525" cap="flat" cmpd="sng" algn="ctr">
          <a:solidFill>
            <a:schemeClr val="dk1">
              <a:alpha val="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1788" tIns="0" rIns="0" bIns="0" numCol="1" spcCol="1270" anchor="t" anchorCtr="0">
          <a:noAutofit/>
        </a:bodyPr>
        <a:lstStyle/>
        <a:p>
          <a:pPr lvl="0" algn="l" defTabSz="28892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6500" kern="1200" dirty="0" smtClean="0">
              <a:cs typeface="B Mitra" pitchFamily="2" charset="-78"/>
            </a:rPr>
            <a:t>علم و ادراک</a:t>
          </a:r>
          <a:endParaRPr lang="fa-IR" sz="6500" kern="1200" dirty="0">
            <a:cs typeface="B Mitra" pitchFamily="2" charset="-78"/>
          </a:endParaRPr>
        </a:p>
      </dsp:txBody>
      <dsp:txXfrm>
        <a:off x="4897714" y="0"/>
        <a:ext cx="3651011" cy="3193907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85B2D7F-C293-4F25-87A5-A24127DC789F}">
      <dsp:nvSpPr>
        <dsp:cNvPr id="0" name=""/>
        <dsp:cNvSpPr/>
      </dsp:nvSpPr>
      <dsp:spPr>
        <a:xfrm>
          <a:off x="226199" y="0"/>
          <a:ext cx="5643602" cy="5643602"/>
        </a:xfrm>
        <a:prstGeom prst="ellipse">
          <a:avLst/>
        </a:prstGeom>
        <a:solidFill>
          <a:srgbClr val="002060"/>
        </a:solidFill>
        <a:ln w="10795" cap="flat" cmpd="sng" algn="ctr">
          <a:noFill/>
          <a:prstDash val="solid"/>
        </a:ln>
        <a:effectLst>
          <a:outerShdw blurRad="190500" dist="228600" dir="2700000" algn="ctr" rotWithShape="0">
            <a:srgbClr val="000000">
              <a:alpha val="30000"/>
            </a:srgbClr>
          </a:outerShdw>
        </a:effectLst>
        <a:scene3d>
          <a:camera prst="orthographicFront">
            <a:rot lat="0" lon="0" rev="0"/>
          </a:camera>
          <a:lightRig rig="glow" dir="t">
            <a:rot lat="0" lon="0" rev="4800000"/>
          </a:lightRig>
        </a:scene3d>
        <a:sp3d prstMaterial="matte">
          <a:bevelT w="127000" h="635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6032" tIns="256032" rIns="256032" bIns="256032" numCol="1" spcCol="1270" anchor="ctr" anchorCtr="0">
          <a:noAutofit/>
        </a:bodyPr>
        <a:lstStyle/>
        <a:p>
          <a:pPr lvl="0" algn="ctr" defTabSz="1600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3600" b="1" kern="1200" dirty="0" smtClean="0">
              <a:solidFill>
                <a:schemeClr val="tx1"/>
              </a:solidFill>
              <a:cs typeface="B Mitra" pitchFamily="2" charset="-78"/>
            </a:rPr>
            <a:t>عالم عقل</a:t>
          </a:r>
          <a:endParaRPr lang="fa-IR" sz="3600" b="1" kern="1200" dirty="0">
            <a:solidFill>
              <a:schemeClr val="tx1"/>
            </a:solidFill>
            <a:cs typeface="B Mitra" pitchFamily="2" charset="-78"/>
          </a:endParaRPr>
        </a:p>
      </dsp:txBody>
      <dsp:txXfrm>
        <a:off x="2061780" y="282180"/>
        <a:ext cx="1972438" cy="846540"/>
      </dsp:txXfrm>
    </dsp:sp>
    <dsp:sp modelId="{E7034193-8854-4FED-9FAA-0EEFAD3D091F}">
      <dsp:nvSpPr>
        <dsp:cNvPr id="0" name=""/>
        <dsp:cNvSpPr/>
      </dsp:nvSpPr>
      <dsp:spPr>
        <a:xfrm>
          <a:off x="964706" y="936922"/>
          <a:ext cx="4232701" cy="4232701"/>
        </a:xfrm>
        <a:prstGeom prst="ellipse">
          <a:avLst/>
        </a:prstGeom>
        <a:solidFill>
          <a:srgbClr val="0070C0"/>
        </a:solidFill>
        <a:ln w="10795" cap="flat" cmpd="sng" algn="ctr">
          <a:noFill/>
          <a:prstDash val="solid"/>
        </a:ln>
        <a:effectLst>
          <a:outerShdw blurRad="190500" dist="228600" dir="2700000" algn="ctr" rotWithShape="0">
            <a:srgbClr val="000000">
              <a:alpha val="30000"/>
            </a:srgbClr>
          </a:outerShdw>
        </a:effectLst>
        <a:scene3d>
          <a:camera prst="orthographicFront">
            <a:rot lat="0" lon="0" rev="0"/>
          </a:camera>
          <a:lightRig rig="glow" dir="t">
            <a:rot lat="0" lon="0" rev="4800000"/>
          </a:lightRig>
        </a:scene3d>
        <a:sp3d prstMaterial="matte">
          <a:bevelT w="127000" h="635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6032" tIns="256032" rIns="256032" bIns="256032" numCol="1" spcCol="1270" anchor="ctr" anchorCtr="0">
          <a:noAutofit/>
        </a:bodyPr>
        <a:lstStyle/>
        <a:p>
          <a:pPr lvl="0" algn="ctr" defTabSz="1600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3600" b="1" kern="1200" dirty="0" smtClean="0">
              <a:solidFill>
                <a:schemeClr val="bg1"/>
              </a:solidFill>
              <a:cs typeface="B Mitra" pitchFamily="2" charset="-78"/>
            </a:rPr>
            <a:t>عالم مثال</a:t>
          </a:r>
          <a:endParaRPr lang="fa-IR" sz="3600" b="1" kern="1200" dirty="0">
            <a:solidFill>
              <a:schemeClr val="bg1"/>
            </a:solidFill>
            <a:cs typeface="B Mitra" pitchFamily="2" charset="-78"/>
          </a:endParaRPr>
        </a:p>
      </dsp:txBody>
      <dsp:txXfrm>
        <a:off x="2094837" y="1201466"/>
        <a:ext cx="1972438" cy="793631"/>
      </dsp:txXfrm>
    </dsp:sp>
    <dsp:sp modelId="{FDC5FF7A-D789-4494-B016-46A72708C827}">
      <dsp:nvSpPr>
        <dsp:cNvPr id="0" name=""/>
        <dsp:cNvSpPr/>
      </dsp:nvSpPr>
      <dsp:spPr>
        <a:xfrm>
          <a:off x="1659137" y="1829768"/>
          <a:ext cx="2821801" cy="2821801"/>
        </a:xfrm>
        <a:prstGeom prst="ellipse">
          <a:avLst/>
        </a:prstGeom>
        <a:solidFill>
          <a:srgbClr val="74CCE8"/>
        </a:solidFill>
        <a:ln w="10795" cap="flat" cmpd="sng" algn="ctr">
          <a:noFill/>
          <a:prstDash val="solid"/>
        </a:ln>
        <a:effectLst>
          <a:outerShdw blurRad="190500" dist="228600" dir="2700000" algn="ctr" rotWithShape="0">
            <a:srgbClr val="000000">
              <a:alpha val="30000"/>
            </a:srgbClr>
          </a:outerShdw>
        </a:effectLst>
        <a:scene3d>
          <a:camera prst="orthographicFront">
            <a:rot lat="0" lon="0" rev="0"/>
          </a:camera>
          <a:lightRig rig="glow" dir="t">
            <a:rot lat="0" lon="0" rev="4800000"/>
          </a:lightRig>
        </a:scene3d>
        <a:sp3d prstMaterial="matte">
          <a:bevelT w="127000" h="635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6032" tIns="256032" rIns="256032" bIns="256032" numCol="1" spcCol="1270" anchor="ctr" anchorCtr="0">
          <a:noAutofit/>
        </a:bodyPr>
        <a:lstStyle/>
        <a:p>
          <a:pPr lvl="0" algn="ctr" defTabSz="1600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3600" b="1" kern="1200" dirty="0" smtClean="0">
              <a:solidFill>
                <a:schemeClr val="bg1"/>
              </a:solidFill>
              <a:cs typeface="B Mitra" pitchFamily="2" charset="-78"/>
            </a:rPr>
            <a:t>عالم طبیعت</a:t>
          </a:r>
          <a:endParaRPr lang="fa-IR" sz="3600" b="1" kern="1200" dirty="0">
            <a:solidFill>
              <a:schemeClr val="bg1"/>
            </a:solidFill>
            <a:cs typeface="B Mitra" pitchFamily="2" charset="-78"/>
          </a:endParaRPr>
        </a:p>
      </dsp:txBody>
      <dsp:txXfrm>
        <a:off x="2072380" y="2535218"/>
        <a:ext cx="1995314" cy="141090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F8A474E-A17B-48DF-A261-969AE96935E9}">
      <dsp:nvSpPr>
        <dsp:cNvPr id="0" name=""/>
        <dsp:cNvSpPr/>
      </dsp:nvSpPr>
      <dsp:spPr>
        <a:xfrm>
          <a:off x="1385" y="3693"/>
          <a:ext cx="8569788" cy="1308872"/>
        </a:xfrm>
        <a:prstGeom prst="roundRect">
          <a:avLst>
            <a:gd name="adj" fmla="val 10000"/>
          </a:avLst>
        </a:prstGeom>
        <a:solidFill>
          <a:srgbClr val="92D050"/>
        </a:solidFill>
        <a:ln w="10795" cap="flat" cmpd="sng" algn="ctr">
          <a:noFill/>
          <a:prstDash val="solid"/>
        </a:ln>
        <a:effectLst>
          <a:glow rad="228600">
            <a:srgbClr val="F5A1DD">
              <a:alpha val="40000"/>
            </a:srgbClr>
          </a:glow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1460" tIns="251460" rIns="251460" bIns="251460" numCol="1" spcCol="1270" anchor="ctr" anchorCtr="0">
          <a:noAutofit/>
        </a:bodyPr>
        <a:lstStyle/>
        <a:p>
          <a:pPr lvl="0" algn="ctr" defTabSz="29337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6600" b="1" kern="1200" dirty="0" smtClean="0">
              <a:solidFill>
                <a:schemeClr val="bg1"/>
              </a:solidFill>
              <a:cs typeface="B Kamran" pitchFamily="2" charset="-78"/>
            </a:rPr>
            <a:t>قوه ی خیال</a:t>
          </a:r>
          <a:endParaRPr lang="fa-IR" sz="6600" b="1" kern="1200" dirty="0">
            <a:solidFill>
              <a:schemeClr val="bg1"/>
            </a:solidFill>
            <a:cs typeface="B Kamran" pitchFamily="2" charset="-78"/>
          </a:endParaRPr>
        </a:p>
      </dsp:txBody>
      <dsp:txXfrm>
        <a:off x="39721" y="42029"/>
        <a:ext cx="8493116" cy="1232200"/>
      </dsp:txXfrm>
    </dsp:sp>
    <dsp:sp modelId="{B2881682-BBE6-4578-9E90-519F49DA68C7}">
      <dsp:nvSpPr>
        <dsp:cNvPr id="0" name=""/>
        <dsp:cNvSpPr/>
      </dsp:nvSpPr>
      <dsp:spPr>
        <a:xfrm>
          <a:off x="1385" y="1666518"/>
          <a:ext cx="2015472" cy="4687769"/>
        </a:xfrm>
        <a:prstGeom prst="roundRect">
          <a:avLst>
            <a:gd name="adj" fmla="val 10000"/>
          </a:avLst>
        </a:prstGeom>
        <a:solidFill>
          <a:srgbClr val="F5A1DD"/>
        </a:solidFill>
        <a:ln w="10795" cap="flat" cmpd="sng" algn="ctr">
          <a:noFill/>
          <a:prstDash val="solid"/>
        </a:ln>
        <a:effectLst>
          <a:glow rad="228600">
            <a:srgbClr val="92D050">
              <a:alpha val="40000"/>
            </a:srgbClr>
          </a:glow>
          <a:outerShdw blurRad="184150" dist="241300" dir="11520000" sx="110000" sy="110000" algn="ctr" rotWithShape="0">
            <a:srgbClr val="000000">
              <a:alpha val="18000"/>
            </a:srgbClr>
          </a:outerShdw>
        </a:effectLst>
        <a:scene3d>
          <a:camera prst="perspectiveFront" fov="5100000">
            <a:rot lat="0" lon="2100000" rev="0"/>
          </a:camera>
          <a:lightRig rig="flood" dir="t">
            <a:rot lat="0" lon="0" rev="13800000"/>
          </a:lightRig>
        </a:scene3d>
        <a:sp3d extrusionH="107950" prstMaterial="plastic">
          <a:bevelT w="82550" h="63500" prst="divot"/>
          <a:bevelB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3600" b="1" kern="1200" dirty="0" smtClean="0">
              <a:solidFill>
                <a:schemeClr val="bg1"/>
              </a:solidFill>
              <a:cs typeface="B Kamran" pitchFamily="2" charset="-78"/>
            </a:rPr>
            <a:t>پرداخت تصاویرحسی و ایجاد تصاویر جدید</a:t>
          </a:r>
          <a:endParaRPr lang="fa-IR" sz="3600" b="1" kern="1200" dirty="0">
            <a:solidFill>
              <a:schemeClr val="bg1"/>
            </a:solidFill>
            <a:cs typeface="B Kamran" pitchFamily="2" charset="-78"/>
          </a:endParaRPr>
        </a:p>
      </dsp:txBody>
      <dsp:txXfrm>
        <a:off x="60416" y="1725549"/>
        <a:ext cx="1897410" cy="4569707"/>
      </dsp:txXfrm>
    </dsp:sp>
    <dsp:sp modelId="{EBA9C9B9-9E68-4550-96C9-0FE626DC5EE5}">
      <dsp:nvSpPr>
        <dsp:cNvPr id="0" name=""/>
        <dsp:cNvSpPr/>
      </dsp:nvSpPr>
      <dsp:spPr>
        <a:xfrm>
          <a:off x="2186157" y="1666518"/>
          <a:ext cx="2015472" cy="4687769"/>
        </a:xfrm>
        <a:prstGeom prst="roundRect">
          <a:avLst>
            <a:gd name="adj" fmla="val 10000"/>
          </a:avLst>
        </a:prstGeom>
        <a:solidFill>
          <a:srgbClr val="F5A1DD"/>
        </a:solidFill>
        <a:ln w="10795" cap="flat" cmpd="sng" algn="ctr">
          <a:noFill/>
          <a:prstDash val="solid"/>
        </a:ln>
        <a:effectLst>
          <a:glow rad="228600">
            <a:srgbClr val="92D050">
              <a:alpha val="40000"/>
            </a:srgbClr>
          </a:glow>
          <a:outerShdw blurRad="184150" dist="241300" dir="11520000" sx="110000" sy="110000" algn="ctr" rotWithShape="0">
            <a:srgbClr val="000000">
              <a:alpha val="18000"/>
            </a:srgbClr>
          </a:outerShdw>
        </a:effectLst>
        <a:scene3d>
          <a:camera prst="perspectiveFront" fov="5100000">
            <a:rot lat="0" lon="2100000" rev="0"/>
          </a:camera>
          <a:lightRig rig="flood" dir="t">
            <a:rot lat="0" lon="0" rev="13800000"/>
          </a:lightRig>
        </a:scene3d>
        <a:sp3d extrusionH="107950" prstMaterial="plastic">
          <a:bevelT w="82550" h="63500" prst="divot"/>
          <a:bevelB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3600" b="1" kern="1200" dirty="0" smtClean="0">
              <a:solidFill>
                <a:schemeClr val="bg1"/>
              </a:solidFill>
              <a:cs typeface="B Kamran" pitchFamily="2" charset="-78"/>
            </a:rPr>
            <a:t>ایجاد امکان بررسی حالات مختلف یک اتفاق از منظرهای مختلف</a:t>
          </a:r>
          <a:endParaRPr lang="fa-IR" sz="3600" b="1" kern="1200" dirty="0">
            <a:solidFill>
              <a:schemeClr val="bg1"/>
            </a:solidFill>
            <a:cs typeface="B Kamran" pitchFamily="2" charset="-78"/>
          </a:endParaRPr>
        </a:p>
      </dsp:txBody>
      <dsp:txXfrm>
        <a:off x="2245188" y="1725549"/>
        <a:ext cx="1897410" cy="4569707"/>
      </dsp:txXfrm>
    </dsp:sp>
    <dsp:sp modelId="{ADBE288A-E6F5-4BFD-95DB-5CCD8C8440A3}">
      <dsp:nvSpPr>
        <dsp:cNvPr id="0" name=""/>
        <dsp:cNvSpPr/>
      </dsp:nvSpPr>
      <dsp:spPr>
        <a:xfrm>
          <a:off x="4370929" y="1666518"/>
          <a:ext cx="2015472" cy="4687769"/>
        </a:xfrm>
        <a:prstGeom prst="roundRect">
          <a:avLst>
            <a:gd name="adj" fmla="val 10000"/>
          </a:avLst>
        </a:prstGeom>
        <a:solidFill>
          <a:srgbClr val="F5A1DD"/>
        </a:solidFill>
        <a:ln w="10795" cap="flat" cmpd="sng" algn="ctr">
          <a:noFill/>
          <a:prstDash val="solid"/>
        </a:ln>
        <a:effectLst>
          <a:glow rad="228600">
            <a:srgbClr val="92D050">
              <a:alpha val="40000"/>
            </a:srgbClr>
          </a:glow>
          <a:outerShdw blurRad="184150" dist="241300" dir="11520000" sx="110000" sy="110000" algn="ctr" rotWithShape="0">
            <a:srgbClr val="000000">
              <a:alpha val="18000"/>
            </a:srgbClr>
          </a:outerShdw>
        </a:effectLst>
        <a:scene3d>
          <a:camera prst="perspectiveFront" fov="5100000">
            <a:rot lat="0" lon="2100000" rev="0"/>
          </a:camera>
          <a:lightRig rig="flood" dir="t">
            <a:rot lat="0" lon="0" rev="13800000"/>
          </a:lightRig>
        </a:scene3d>
        <a:sp3d extrusionH="107950" prstMaterial="plastic">
          <a:bevelT w="82550" h="63500" prst="divot"/>
          <a:bevelB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3600" b="1" kern="1200" dirty="0" smtClean="0">
              <a:solidFill>
                <a:schemeClr val="bg1"/>
              </a:solidFill>
              <a:cs typeface="B Kamran" pitchFamily="2" charset="-78"/>
            </a:rPr>
            <a:t>ایجاد امکان بازسازی صحنه های داستان و ایجاد شرایط جدید برای آن </a:t>
          </a:r>
          <a:endParaRPr lang="fa-IR" sz="3600" b="1" kern="1200" dirty="0">
            <a:solidFill>
              <a:schemeClr val="bg1"/>
            </a:solidFill>
            <a:cs typeface="B Kamran" pitchFamily="2" charset="-78"/>
          </a:endParaRPr>
        </a:p>
      </dsp:txBody>
      <dsp:txXfrm>
        <a:off x="4429960" y="1725549"/>
        <a:ext cx="1897410" cy="4569707"/>
      </dsp:txXfrm>
    </dsp:sp>
    <dsp:sp modelId="{2B80708B-B0CA-4131-B200-E128255743AE}">
      <dsp:nvSpPr>
        <dsp:cNvPr id="0" name=""/>
        <dsp:cNvSpPr/>
      </dsp:nvSpPr>
      <dsp:spPr>
        <a:xfrm>
          <a:off x="6555702" y="1666518"/>
          <a:ext cx="2015472" cy="4687769"/>
        </a:xfrm>
        <a:prstGeom prst="roundRect">
          <a:avLst>
            <a:gd name="adj" fmla="val 10000"/>
          </a:avLst>
        </a:prstGeom>
        <a:solidFill>
          <a:srgbClr val="F5A1DD"/>
        </a:solidFill>
        <a:ln w="10795" cap="flat" cmpd="sng" algn="ctr">
          <a:noFill/>
          <a:prstDash val="solid"/>
        </a:ln>
        <a:effectLst>
          <a:glow rad="228600">
            <a:srgbClr val="92D050">
              <a:alpha val="40000"/>
            </a:srgbClr>
          </a:glow>
          <a:outerShdw blurRad="184150" dist="241300" dir="11520000" sx="110000" sy="110000" algn="ctr" rotWithShape="0">
            <a:srgbClr val="000000">
              <a:alpha val="18000"/>
            </a:srgbClr>
          </a:outerShdw>
        </a:effectLst>
        <a:scene3d>
          <a:camera prst="perspectiveFront" fov="5100000">
            <a:rot lat="0" lon="2100000" rev="0"/>
          </a:camera>
          <a:lightRig rig="flood" dir="t">
            <a:rot lat="0" lon="0" rev="13800000"/>
          </a:lightRig>
        </a:scene3d>
        <a:sp3d extrusionH="107950" prstMaterial="plastic">
          <a:bevelT w="82550" h="63500" prst="divot"/>
          <a:bevelB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3600" b="1" kern="1200" dirty="0" smtClean="0">
              <a:solidFill>
                <a:schemeClr val="bg1"/>
              </a:solidFill>
              <a:cs typeface="B Kamran" pitchFamily="2" charset="-78"/>
            </a:rPr>
            <a:t>ایجاد امکان فهم بهتر مطالب با فضاسازی مناسب</a:t>
          </a:r>
          <a:endParaRPr lang="fa-IR" sz="3600" b="1" kern="1200" dirty="0">
            <a:solidFill>
              <a:schemeClr val="bg1"/>
            </a:solidFill>
            <a:cs typeface="B Kamran" pitchFamily="2" charset="-78"/>
          </a:endParaRPr>
        </a:p>
      </dsp:txBody>
      <dsp:txXfrm>
        <a:off x="6614733" y="1725549"/>
        <a:ext cx="1897410" cy="4569707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75C39F6-E13E-42A5-A9D7-E175C885F6BB}">
      <dsp:nvSpPr>
        <dsp:cNvPr id="0" name=""/>
        <dsp:cNvSpPr/>
      </dsp:nvSpPr>
      <dsp:spPr>
        <a:xfrm>
          <a:off x="3708240" y="1988685"/>
          <a:ext cx="2370525" cy="2523463"/>
        </a:xfrm>
        <a:prstGeom prst="ellipse">
          <a:avLst/>
        </a:prstGeom>
        <a:solidFill>
          <a:srgbClr val="FFFF00"/>
        </a:solidFill>
        <a:ln>
          <a:noFill/>
        </a:ln>
        <a:effectLst>
          <a:outerShdw blurRad="38100" dist="25400" dir="5400000" rotWithShape="0">
            <a:srgbClr val="000000">
              <a:alpha val="40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5880" tIns="55880" rIns="55880" bIns="55880" numCol="1" spcCol="1270" anchor="ctr" anchorCtr="0">
          <a:noAutofit/>
        </a:bodyPr>
        <a:lstStyle/>
        <a:p>
          <a:pPr lvl="0" algn="ctr" defTabSz="1955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4400" b="1" kern="1200" dirty="0" smtClean="0">
              <a:solidFill>
                <a:schemeClr val="bg1"/>
              </a:solidFill>
              <a:cs typeface="B Kamran" pitchFamily="2" charset="-78"/>
            </a:rPr>
            <a:t>تقویت قوه ی خیال</a:t>
          </a:r>
          <a:endParaRPr lang="fa-IR" sz="4400" b="1" kern="1200" dirty="0">
            <a:solidFill>
              <a:schemeClr val="bg1"/>
            </a:solidFill>
            <a:cs typeface="B Kamran" pitchFamily="2" charset="-78"/>
          </a:endParaRPr>
        </a:p>
      </dsp:txBody>
      <dsp:txXfrm>
        <a:off x="4055395" y="2358238"/>
        <a:ext cx="1676215" cy="1784357"/>
      </dsp:txXfrm>
    </dsp:sp>
    <dsp:sp modelId="{2EB2A819-610E-45E2-9C7B-021B4A340CC9}">
      <dsp:nvSpPr>
        <dsp:cNvPr id="0" name=""/>
        <dsp:cNvSpPr/>
      </dsp:nvSpPr>
      <dsp:spPr>
        <a:xfrm rot="16200000" flipH="1">
          <a:off x="4818636" y="1564546"/>
          <a:ext cx="149733" cy="580864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1557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a-IR" sz="2600" kern="1200"/>
        </a:p>
      </dsp:txBody>
      <dsp:txXfrm>
        <a:off x="4841096" y="1658259"/>
        <a:ext cx="104813" cy="348518"/>
      </dsp:txXfrm>
    </dsp:sp>
    <dsp:sp modelId="{B7C4164E-BEF2-4F62-AA3E-222C3C747318}">
      <dsp:nvSpPr>
        <dsp:cNvPr id="0" name=""/>
        <dsp:cNvSpPr/>
      </dsp:nvSpPr>
      <dsp:spPr>
        <a:xfrm>
          <a:off x="4039290" y="4575"/>
          <a:ext cx="1708425" cy="1708425"/>
        </a:xfrm>
        <a:prstGeom prst="ellipse">
          <a:avLst/>
        </a:prstGeom>
        <a:solidFill>
          <a:srgbClr val="0070C0"/>
        </a:solidFill>
        <a:ln>
          <a:noFill/>
        </a:ln>
        <a:effectLst>
          <a:outerShdw blurRad="50800" dist="42924" dir="5400000" rotWithShape="0">
            <a:srgbClr val="000000">
              <a:alpha val="40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000" b="1" kern="1200" dirty="0" smtClean="0">
              <a:cs typeface="B Kamran" pitchFamily="2" charset="-78"/>
            </a:rPr>
            <a:t>تمثیلات آیات و روایات با محسوس کردن معقول</a:t>
          </a:r>
          <a:endParaRPr lang="fa-IR" sz="2000" b="1" kern="1200" dirty="0">
            <a:cs typeface="B Kamran" pitchFamily="2" charset="-78"/>
          </a:endParaRPr>
        </a:p>
      </dsp:txBody>
      <dsp:txXfrm>
        <a:off x="4289483" y="254768"/>
        <a:ext cx="1208039" cy="1208039"/>
      </dsp:txXfrm>
    </dsp:sp>
    <dsp:sp modelId="{9134A8F6-0F8C-41A4-9225-E32C740416DC}">
      <dsp:nvSpPr>
        <dsp:cNvPr id="0" name=""/>
        <dsp:cNvSpPr/>
      </dsp:nvSpPr>
      <dsp:spPr>
        <a:xfrm flipH="1">
          <a:off x="6153925" y="2907779"/>
          <a:ext cx="191270" cy="685274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hueOff val="3137771"/>
            <a:satOff val="-7759"/>
            <a:lumOff val="-4118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3779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a-IR" sz="3100" kern="1200"/>
        </a:p>
      </dsp:txBody>
      <dsp:txXfrm>
        <a:off x="6211306" y="3044834"/>
        <a:ext cx="133889" cy="411164"/>
      </dsp:txXfrm>
    </dsp:sp>
    <dsp:sp modelId="{BDAA018A-0E29-4058-809C-66915263C36B}">
      <dsp:nvSpPr>
        <dsp:cNvPr id="0" name=""/>
        <dsp:cNvSpPr/>
      </dsp:nvSpPr>
      <dsp:spPr>
        <a:xfrm>
          <a:off x="6430919" y="2396204"/>
          <a:ext cx="1708425" cy="1708425"/>
        </a:xfrm>
        <a:prstGeom prst="ellipse">
          <a:avLst/>
        </a:prstGeom>
        <a:solidFill>
          <a:srgbClr val="0070C0"/>
        </a:solidFill>
        <a:ln>
          <a:noFill/>
        </a:ln>
        <a:effectLst>
          <a:outerShdw blurRad="50800" dist="42924" dir="5400000" rotWithShape="0">
            <a:srgbClr val="000000">
              <a:alpha val="40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000" b="1" kern="1200" dirty="0" smtClean="0">
              <a:cs typeface="B Kamran" pitchFamily="2" charset="-78"/>
            </a:rPr>
            <a:t>آیات بهشت وجهنم با توجه به غرض سوره</a:t>
          </a:r>
          <a:endParaRPr lang="fa-IR" sz="2000" b="1" kern="1200" dirty="0">
            <a:cs typeface="B Kamran" pitchFamily="2" charset="-78"/>
          </a:endParaRPr>
        </a:p>
      </dsp:txBody>
      <dsp:txXfrm>
        <a:off x="6681112" y="2646397"/>
        <a:ext cx="1208039" cy="1208039"/>
      </dsp:txXfrm>
    </dsp:sp>
    <dsp:sp modelId="{F76CFE9A-2BFE-4B11-BA93-DDF6C2402E5B}">
      <dsp:nvSpPr>
        <dsp:cNvPr id="0" name=""/>
        <dsp:cNvSpPr/>
      </dsp:nvSpPr>
      <dsp:spPr>
        <a:xfrm rot="16144380">
          <a:off x="4719262" y="4405725"/>
          <a:ext cx="393708" cy="580864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hueOff val="6275542"/>
            <a:satOff val="-15517"/>
            <a:lumOff val="-8235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1557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a-IR" sz="2600" kern="1200"/>
        </a:p>
      </dsp:txBody>
      <dsp:txXfrm>
        <a:off x="4779273" y="4580946"/>
        <a:ext cx="275596" cy="348518"/>
      </dsp:txXfrm>
    </dsp:sp>
    <dsp:sp modelId="{0C372A07-4998-41DB-B8B5-748B810D36D9}">
      <dsp:nvSpPr>
        <dsp:cNvPr id="0" name=""/>
        <dsp:cNvSpPr/>
      </dsp:nvSpPr>
      <dsp:spPr>
        <a:xfrm>
          <a:off x="4078062" y="4792398"/>
          <a:ext cx="1708425" cy="1708425"/>
        </a:xfrm>
        <a:prstGeom prst="ellipse">
          <a:avLst/>
        </a:prstGeom>
        <a:solidFill>
          <a:srgbClr val="0070C0"/>
        </a:solidFill>
        <a:ln>
          <a:solidFill>
            <a:srgbClr val="74CCE8"/>
          </a:solidFill>
        </a:ln>
        <a:effectLst>
          <a:outerShdw blurRad="50800" dist="42924" dir="5400000" rotWithShape="0">
            <a:srgbClr val="000000">
              <a:alpha val="40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000" b="1" kern="1200" dirty="0" smtClean="0">
              <a:cs typeface="B Kamran" pitchFamily="2" charset="-78"/>
            </a:rPr>
            <a:t>داستان آیات و روایات با توجه به غرض</a:t>
          </a:r>
          <a:endParaRPr lang="fa-IR" sz="2000" b="1" kern="1200" dirty="0">
            <a:cs typeface="B Kamran" pitchFamily="2" charset="-78"/>
          </a:endParaRPr>
        </a:p>
      </dsp:txBody>
      <dsp:txXfrm>
        <a:off x="4328255" y="5042591"/>
        <a:ext cx="1208039" cy="1208039"/>
      </dsp:txXfrm>
    </dsp:sp>
    <dsp:sp modelId="{506D693D-2219-424E-9A9F-74D54FF78F98}">
      <dsp:nvSpPr>
        <dsp:cNvPr id="0" name=""/>
        <dsp:cNvSpPr/>
      </dsp:nvSpPr>
      <dsp:spPr>
        <a:xfrm rot="10800000" flipH="1">
          <a:off x="3397348" y="2959984"/>
          <a:ext cx="280195" cy="580864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hueOff val="9413312"/>
            <a:satOff val="-23276"/>
            <a:lumOff val="-12353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1557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a-IR" sz="2600" kern="1200"/>
        </a:p>
      </dsp:txBody>
      <dsp:txXfrm rot="10800000">
        <a:off x="3397348" y="3076157"/>
        <a:ext cx="196137" cy="348518"/>
      </dsp:txXfrm>
    </dsp:sp>
    <dsp:sp modelId="{442A7901-B67D-42F2-9AED-7A84A9A9E900}">
      <dsp:nvSpPr>
        <dsp:cNvPr id="0" name=""/>
        <dsp:cNvSpPr/>
      </dsp:nvSpPr>
      <dsp:spPr>
        <a:xfrm>
          <a:off x="1647661" y="2396204"/>
          <a:ext cx="1708425" cy="1708425"/>
        </a:xfrm>
        <a:prstGeom prst="ellipse">
          <a:avLst/>
        </a:prstGeom>
        <a:solidFill>
          <a:srgbClr val="0070C0"/>
        </a:solidFill>
        <a:ln>
          <a:solidFill>
            <a:srgbClr val="74CCE8"/>
          </a:solidFill>
        </a:ln>
        <a:effectLst>
          <a:outerShdw blurRad="50800" dist="42924" dir="5400000" rotWithShape="0">
            <a:srgbClr val="000000">
              <a:alpha val="40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000" b="1" kern="1200" dirty="0" smtClean="0">
              <a:cs typeface="B Kamran" pitchFamily="2" charset="-78"/>
            </a:rPr>
            <a:t>تغییر خطاب ها</a:t>
          </a:r>
          <a:endParaRPr lang="fa-IR" sz="2000" b="1" kern="1200" dirty="0">
            <a:cs typeface="B Kamran" pitchFamily="2" charset="-78"/>
          </a:endParaRPr>
        </a:p>
      </dsp:txBody>
      <dsp:txXfrm>
        <a:off x="1897854" y="2646397"/>
        <a:ext cx="1208039" cy="120803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3/layout/StepUpProcess">
  <dgm:title val=""/>
  <dgm:desc val=""/>
  <dgm:catLst>
    <dgm:cat type="process" pri="13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b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b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onstrLst>
      <dgm:constr type="alignOff" forName="rootnode" val="1"/>
      <dgm:constr type="primFontSz" for="des" ptType="node" op="equ" val="65"/>
      <dgm:constr type="w" for="ch" forName="composite" refType="w"/>
      <dgm:constr type="h" for="ch" forName="composite" refType="h"/>
      <dgm:constr type="sp" refType="h" refFor="ch" refForName="composite" op="equ" fact="-0.765"/>
      <dgm:constr type="w" for="ch" forName="sibTrans" refType="w" fact="0.103"/>
      <dgm:constr type="h" for="ch" forName="sibTrans" refType="h" fact="0.103"/>
    </dgm:constrLst>
    <dgm:forEach name="nodesForEach" axis="ch" ptType="node">
      <dgm:layoutNode name="composite">
        <dgm:alg type="composite">
          <dgm:param type="ar" val="0.861"/>
        </dgm:alg>
        <dgm:shape xmlns:r="http://schemas.openxmlformats.org/officeDocument/2006/relationships" r:blip="">
          <dgm:adjLst/>
        </dgm:shape>
        <dgm:choose name="Name3">
          <dgm:if name="Name4" func="var" arg="dir" op="equ" val="norm">
            <dgm:constrLst>
              <dgm:constr type="l" for="ch" forName="LShape" refType="w" fact="0"/>
              <dgm:constr type="t" for="ch" forName="LShape" refType="h" fact="0.2347"/>
              <dgm:constr type="w" for="ch" forName="LShape" refType="w" fact="0.998"/>
              <dgm:constr type="h" for="ch" forName="LShape" refType="h" fact="0.5164"/>
              <dgm:constr type="r" for="ch" forName="ParentText" refType="w"/>
              <dgm:constr type="t" for="ch" forName="ParentText" refType="h" fact="0.32"/>
              <dgm:constr type="w" for="ch" forName="ParentText" refType="w" fact="0.901"/>
              <dgm:constr type="h" for="ch" forName="ParentText" refType="h" fact="0.68"/>
              <dgm:constr type="l" for="ch" forName="Triangle" refType="w" fact="0.83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if>
          <dgm:else name="Name5">
            <dgm:constrLst>
              <dgm:constr type="l" for="ch" forName="LShape" refType="w" fact="0.002"/>
              <dgm:constr type="t" for="ch" forName="LShape" refType="h" fact="0.2347"/>
              <dgm:constr type="w" for="ch" forName="LShape" refType="w"/>
              <dgm:constr type="h" for="ch" forName="LShape" refType="h" fact="0.5164"/>
              <dgm:constr type="l" for="ch" forName="ParentText" refType="w" fact="0"/>
              <dgm:constr type="t" for="ch" forName="ParentText" refType="h" fact="0.32"/>
              <dgm:constr type="w" for="ch" forName="ParentText" refType="w" fact="0.902"/>
              <dgm:constr type="h" for="ch" forName="ParentText" refType="h" fact="0.68"/>
              <dgm:constr type="l" for="ch" forName="Triangle" refType="w" fact="0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else>
        </dgm:choose>
        <dgm:layoutNode name="LShape" styleLbl="alignNode1">
          <dgm:alg type="sp"/>
          <dgm:choose name="Name6">
            <dgm:if name="Name7" func="var" arg="dir" op="equ" val="norm">
              <dgm:shape xmlns:r="http://schemas.openxmlformats.org/officeDocument/2006/relationships" rot="90" type="corner" r:blip="">
                <dgm:adjLst>
                  <dgm:adj idx="1" val="0.1612"/>
                  <dgm:adj idx="2" val="0.1611"/>
                </dgm:adjLst>
              </dgm:shape>
            </dgm:if>
            <dgm:else name="Name8">
              <dgm:shape xmlns:r="http://schemas.openxmlformats.org/officeDocument/2006/relationships" rot="180" type="corner" r:blip="">
                <dgm:adjLst>
                  <dgm:adj idx="1" val="0.1612"/>
                  <dgm:adj idx="2" val="0.1611"/>
                </dgm:adjLst>
              </dgm:shape>
            </dgm:else>
          </dgm:choose>
          <dgm:presOf/>
        </dgm:layoutNode>
        <dgm:layoutNode name="ParentText" styleLbl="revTx">
          <dgm:varLst>
            <dgm:chMax val="0"/>
            <dgm:chPref val="0"/>
            <dgm:bulletEnabled val="1"/>
          </dgm:varLst>
          <dgm:alg type="tx">
            <dgm:param type="parTxLTRAlign" val="l"/>
            <dgm:param type="txAnchorVert" val="t"/>
          </dgm:alg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9">
          <dgm:if name="Name10" axis="followSib" ptType="node" func="cnt" op="gte" val="1">
            <dgm:layoutNode name="Triangle" styleLbl="alignNode1">
              <dgm:alg type="sp"/>
              <dgm:choose name="Name11">
                <dgm:if name="Name12" func="var" arg="dir" op="equ" val="norm">
                  <dgm:shape xmlns:r="http://schemas.openxmlformats.org/officeDocument/2006/relationships" type="triangle" r:blip="">
                    <dgm:adjLst>
                      <dgm:adj idx="1" val="1"/>
                    </dgm:adjLst>
                  </dgm:shape>
                </dgm:if>
                <dgm:else name="Name13">
                  <dgm:shape xmlns:r="http://schemas.openxmlformats.org/officeDocument/2006/relationships" rot="90" type="triangle" r:blip="">
                    <dgm:adjLst>
                      <dgm:adj idx="1" val="1"/>
                    </dgm:adjLst>
                  </dgm:shape>
                </dgm:else>
              </dgm:choose>
              <dgm:presOf/>
            </dgm:layoutNode>
          </dgm:if>
          <dgm:else name="Name14"/>
        </dgm:choose>
      </dgm:layoutNode>
      <dgm:forEach name="sibTransForEach" axis="followSib" ptType="sibTrans" cnt="1">
        <dgm:layoutNode name="sibTrans">
          <dgm:alg type="composite">
            <dgm:param type="ar" val="0.861"/>
          </dgm:alg>
          <dgm:constrLst>
            <dgm:constr type="w" for="ch" forName="space" refType="w"/>
            <dgm:constr type="h" for="ch" forName="space" refType="w"/>
          </dgm:constrLst>
          <dgm:layoutNode name="space" styleLbl="alignNode1">
            <dgm:alg type="sp"/>
            <dgm:shape xmlns:r="http://schemas.openxmlformats.org/officeDocument/2006/relationships" r:blip="">
              <dgm:adjLst/>
            </dgm:shape>
            <dgm:presOf/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arrow2">
  <dgm:title val=""/>
  <dgm:desc val=""/>
  <dgm:catLst>
    <dgm:cat type="process" pri="2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arrowDiagram">
    <dgm:varLst>
      <dgm:chMax val="5"/>
      <dgm:dir/>
      <dgm:resizeHandles val="exact"/>
    </dgm:varLst>
    <dgm:alg type="composite">
      <dgm:param type="ar" val="1.6"/>
    </dgm:alg>
    <dgm:shape xmlns:r="http://schemas.openxmlformats.org/officeDocument/2006/relationships" r:blip="">
      <dgm:adjLst/>
    </dgm:shape>
    <dgm:presOf/>
    <dgm:constrLst>
      <dgm:constr type="l" for="ch" forName="arrow"/>
      <dgm:constr type="t" for="ch" forName="arrow"/>
      <dgm:constr type="w" for="ch" forName="arrow" refType="w"/>
      <dgm:constr type="h" for="ch" forName="arrow" refType="h"/>
      <dgm:constr type="ctrX" for="ch" forName="arrowDiagram1" refType="w" fact="0.5"/>
      <dgm:constr type="ctrY" for="ch" forName="arrowDiagram1" refType="h" fact="0.5"/>
      <dgm:constr type="w" for="ch" forName="arrowDiagram1" refType="w"/>
      <dgm:constr type="h" for="ch" forName="arrowDiagram1" refType="h"/>
      <dgm:constr type="ctrX" for="ch" forName="arrowDiagram2" refType="w" fact="0.5"/>
      <dgm:constr type="ctrY" for="ch" forName="arrowDiagram2" refType="h" fact="0.5"/>
      <dgm:constr type="w" for="ch" forName="arrowDiagram2" refType="w"/>
      <dgm:constr type="h" for="ch" forName="arrowDiagram2" refType="h"/>
      <dgm:constr type="ctrX" for="ch" forName="arrowDiagram3" refType="w" fact="0.5"/>
      <dgm:constr type="ctrY" for="ch" forName="arrowDiagram3" refType="h" fact="0.5"/>
      <dgm:constr type="w" for="ch" forName="arrowDiagram3" refType="w"/>
      <dgm:constr type="h" for="ch" forName="arrowDiagram3" refType="h"/>
      <dgm:constr type="ctrX" for="ch" forName="arrowDiagram4" refType="w" fact="0.5"/>
      <dgm:constr type="ctrY" for="ch" forName="arrowDiagram4" refType="h" fact="0.5"/>
      <dgm:constr type="w" for="ch" forName="arrowDiagram4" refType="w"/>
      <dgm:constr type="h" for="ch" forName="arrowDiagram4" refType="h"/>
      <dgm:constr type="ctrX" for="ch" forName="arrowDiagram5" refType="w" fact="0.5"/>
      <dgm:constr type="ctrY" for="ch" forName="arrowDiagram5" refType="h" fact="0.5"/>
      <dgm:constr type="w" for="ch" forName="arrowDiagram5" refType="w"/>
      <dgm:constr type="h" for="ch" forName="arrowDiagram5" refType="h"/>
    </dgm:constrLst>
    <dgm:ruleLst/>
    <dgm:choose name="Name0">
      <dgm:if name="Name1" axis="ch" ptType="node" func="cnt" op="gte" val="1">
        <dgm:layoutNode name="arrow" styleLbl="bgShp">
          <dgm:alg type="sp"/>
          <dgm:shape xmlns:r="http://schemas.openxmlformats.org/officeDocument/2006/relationships" type="swooshArrow" r:blip="">
            <dgm:adjLst>
              <dgm:adj idx="2" val="0.25"/>
            </dgm:adjLst>
          </dgm:shape>
          <dgm:presOf/>
          <dgm:constrLst/>
          <dgm:ruleLst/>
        </dgm:layoutNode>
        <dgm:choose name="Name2">
          <dgm:if name="Name3" axis="ch" ptType="node" func="cnt" op="lt" val="1"/>
          <dgm:if name="Name4" axis="ch" ptType="node" func="cnt" op="equ" val="1">
            <dgm:layoutNode name="arrowDiagram1">
              <dgm:varLst>
                <dgm:bulletEnabled val="1"/>
              </dgm:varLst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ctrX" for="ch" forName="bullet1" refType="w" fact="0.8"/>
                <dgm:constr type="ctrY" for="ch" forName="bullet1" refType="h" fact="0.262"/>
                <dgm:constr type="w" for="ch" forName="bullet1" refType="w" fact="0.074"/>
                <dgm:constr type="h" for="ch" forName="bullet1" refType="w" refFor="ch" refForName="bullet1"/>
                <dgm:constr type="r" for="ch" forName="textBox1" refType="ctrX" refFor="ch" refForName="bullet1"/>
                <dgm:constr type="t" for="ch" forName="textBox1" refType="ctrY" refFor="ch" refForName="bullet1"/>
                <dgm:constr type="w" for="ch" forName="textBox1" refType="w" fact="0.4"/>
                <dgm:constr type="h" for="ch" forName="textBox1" refType="h" fact="0.738"/>
                <dgm:constr type="userA" refType="h" refFor="ch" refForName="bullet1" fact="0.53"/>
                <dgm:constr type="rMarg" for="ch" forName="textBox1" refType="userA" fact="2.834"/>
                <dgm:constr type="primFontSz" for="ch" ptType="node" op="equ" val="65"/>
              </dgm:constrLst>
              <dgm:ruleLst/>
              <dgm:forEach name="Name5" axis="ch" ptType="node" cnt="1">
                <dgm:layoutNode name="bullet1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1" styleLbl="revTx">
                  <dgm:varLst>
                    <dgm:bulletEnabled val="1"/>
                  </dgm:varLst>
                  <dgm:alg type="tx">
                    <dgm:param type="txAnchorVert" val="t"/>
                    <dgm:param type="parTxLTRAlign" val="r"/>
                    <dgm:param type="parTxRTLAlign" val="r"/>
                  </dgm:alg>
                  <dgm:shape xmlns:r="http://schemas.openxmlformats.org/officeDocument/2006/relationships" type="round2DiagRect" r:blip="">
                    <dgm:adjLst/>
                  </dgm:shape>
                  <dgm:presOf axis="desOrSelf" ptType="node"/>
                  <dgm:constrLst>
                    <dgm:constr type="lMarg"/>
                    <dgm:constr type="tMarg"/>
                    <dgm:constr type="bMarg"/>
                  </dgm:constrLst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6" axis="ch" ptType="node" func="cnt" op="equ" val="2">
            <dgm:layoutNode name="arrowDiagram2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7">
                <dgm:if name="Name8" func="var" arg="dir" op="equ" val="norm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l" for="ch" forName="textBox2a" refType="ctrX" refFor="ch" refForName="bullet2a"/>
                    <dgm:constr type="t" for="ch" forName="textBox2a" refType="ctrY" refFor="ch" refForName="bullet2a"/>
                    <dgm:constr type="w" for="ch" forName="textBox2a" refType="w" fact="0.325"/>
                    <dgm:constr type="h" for="ch" forName="textBox2a" refType="h" fact="0.427"/>
                    <dgm:constr type="userA" refType="h" refFor="ch" refForName="bullet2a" fact="0.53"/>
                    <dgm:constr type="l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l" for="ch" forName="textBox2b" refType="ctrX" refFor="ch" refForName="bullet2b"/>
                    <dgm:constr type="t" for="ch" forName="textBox2b" refType="ctrY" refFor="ch" refForName="bullet2b"/>
                    <dgm:constr type="w" for="ch" forName="textBox2b" refType="w" fact="0.325"/>
                    <dgm:constr type="h" for="ch" forName="textBox2b" refType="h" fact="0.662"/>
                    <dgm:constr type="userB" refType="h" refFor="ch" refForName="bullet2b" fact="0.53"/>
                    <dgm:constr type="lMarg" for="ch" forName="textBox2b" refType="userB" fact="2.834"/>
                    <dgm:constr type="primFontSz" for="ch" ptType="node" op="equ" val="65"/>
                  </dgm:constrLst>
                </dgm:if>
                <dgm:else name="Name9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r" for="ch" forName="textBox2a" refType="ctrX" refFor="ch" refForName="bullet2a"/>
                    <dgm:constr type="b" for="ch" forName="textBox2a" refType="ctrY" refFor="ch" refForName="bullet2a"/>
                    <dgm:constr type="w" for="ch" forName="textBox2a" refType="w" fact="0.25"/>
                    <dgm:constr type="h" for="ch" forName="textBox2a" refType="h" fact="0.573"/>
                    <dgm:constr type="userA" refType="h" refFor="ch" refForName="bullet2a" fact="0.53"/>
                    <dgm:constr type="r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r" for="ch" forName="textBox2b" refType="ctrX" refFor="ch" refForName="bullet2b"/>
                    <dgm:constr type="b" for="ch" forName="textBox2b" refType="ctrY" refFor="ch" refForName="bullet2b"/>
                    <dgm:constr type="w" for="ch" forName="textBox2b" refType="w" fact="0.28"/>
                    <dgm:constr type="h" for="ch" forName="textBox2b" refType="h" fact="0.338"/>
                    <dgm:constr type="userB" refType="h" refFor="ch" refForName="bullet2b" fact="0.53"/>
                    <dgm:constr type="rMarg" for="ch" forName="textBox2b" refType="userB" fact="2.834"/>
                    <dgm:constr type="primFontSz" for="ch" ptType="node" op="equ" val="65"/>
                  </dgm:constrLst>
                </dgm:else>
              </dgm:choose>
              <dgm:ruleLst/>
              <dgm:forEach name="Name10" axis="ch" ptType="node" cnt="1">
                <dgm:layoutNode name="bullet2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a" styleLbl="revTx">
                  <dgm:varLst>
                    <dgm:bulletEnabled val="1"/>
                  </dgm:varLst>
                  <dgm:choose name="Name11">
                    <dgm:if name="Name12" func="var" arg="dir" op="equ" val="norm">
                      <dgm:choose name="Name13">
                        <dgm:if name="Name1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6">
                      <dgm:choose name="Name17">
                        <dgm:if name="Name1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">
                    <dgm:if name="Name2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23" axis="ch" ptType="node" st="2" cnt="1">
                <dgm:layoutNode name="bullet2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b" styleLbl="revTx">
                  <dgm:varLst>
                    <dgm:bulletEnabled val="1"/>
                  </dgm:varLst>
                  <dgm:choose name="Name24">
                    <dgm:if name="Name25" func="var" arg="dir" op="equ" val="norm">
                      <dgm:choose name="Name26">
                        <dgm:if name="Name2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2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29">
                      <dgm:choose name="Name30">
                        <dgm:if name="Name3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3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33">
                    <dgm:if name="Name3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3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36" axis="ch" ptType="node" func="cnt" op="equ" val="3">
            <dgm:layoutNode name="arrowDiagram3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37">
                <dgm:if name="Name38" func="var" arg="dir" op="equ" val="norm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l" for="ch" forName="textBox3a" refType="ctrX" refFor="ch" refForName="bullet3a"/>
                    <dgm:constr type="t" for="ch" forName="textBox3a" refType="ctrY" refFor="ch" refForName="bullet3a"/>
                    <dgm:constr type="w" for="ch" forName="textBox3a" refType="w" fact="0.233"/>
                    <dgm:constr type="h" for="ch" forName="textBox3a" refType="h" fact="0.289"/>
                    <dgm:constr type="userA" refType="h" refFor="ch" refForName="bullet3a" fact="0.53"/>
                    <dgm:constr type="l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l" for="ch" forName="textBox3b" refType="ctrX" refFor="ch" refForName="bullet3b"/>
                    <dgm:constr type="t" for="ch" forName="textBox3b" refType="ctrY" refFor="ch" refForName="bullet3b"/>
                    <dgm:constr type="w" for="ch" forName="textBox3b" refType="w" fact="0.24"/>
                    <dgm:constr type="h" for="ch" forName="textBox3b" refType="h" fact="0.544"/>
                    <dgm:constr type="userB" refType="h" refFor="ch" refForName="bullet3b" fact="0.53"/>
                    <dgm:constr type="l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l" for="ch" forName="textBox3c" refType="ctrX" refFor="ch" refForName="bullet3c"/>
                    <dgm:constr type="t" for="ch" forName="textBox3c" refType="ctrY" refFor="ch" refForName="bullet3c"/>
                    <dgm:constr type="w" for="ch" forName="textBox3c" refType="w" fact="0.24"/>
                    <dgm:constr type="h" for="ch" forName="textBox3c" refType="h" fact="0.695"/>
                    <dgm:constr type="userC" refType="h" refFor="ch" refForName="bullet3c" fact="0.53"/>
                    <dgm:constr type="lMarg" for="ch" forName="textBox3c" refType="userC" fact="2.834"/>
                    <dgm:constr type="primFontSz" for="ch" ptType="node" op="equ" val="65"/>
                  </dgm:constrLst>
                </dgm:if>
                <dgm:else name="Name39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r" for="ch" forName="textBox3a" refType="ctrX" refFor="ch" refForName="bullet3a"/>
                    <dgm:constr type="b" for="ch" forName="textBox3a" refType="ctrY" refFor="ch" refForName="bullet3a"/>
                    <dgm:constr type="w" for="ch" forName="textBox3a" refType="w" fact="0.14"/>
                    <dgm:constr type="h" for="ch" forName="textBox3a" refType="h" fact="0.711"/>
                    <dgm:constr type="userA" refType="h" refFor="ch" refForName="bullet3a" fact="0.53"/>
                    <dgm:constr type="r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r" for="ch" forName="textBox3b" refType="ctrX" refFor="ch" refForName="bullet3b"/>
                    <dgm:constr type="b" for="ch" forName="textBox3b" refType="ctrY" refFor="ch" refForName="bullet3b"/>
                    <dgm:constr type="w" for="ch" forName="textBox3b" refType="w" fact="0.24"/>
                    <dgm:constr type="h" for="ch" forName="textBox3b" refType="h" fact="0.456"/>
                    <dgm:constr type="userB" refType="h" refFor="ch" refForName="bullet3b" fact="0.53"/>
                    <dgm:constr type="r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r" for="ch" forName="textBox3c" refType="ctrX" refFor="ch" refForName="bullet3c"/>
                    <dgm:constr type="b" for="ch" forName="textBox3c" refType="ctrY" refFor="ch" refForName="bullet3c"/>
                    <dgm:constr type="w" for="ch" forName="textBox3c" refType="w" fact="0.24"/>
                    <dgm:constr type="h" for="ch" forName="textBox3c" refType="h" fact="0.305"/>
                    <dgm:constr type="userC" refType="h" refFor="ch" refForName="bullet3c" fact="0.53"/>
                    <dgm:constr type="rMarg" for="ch" forName="textBox3c" refType="userC" fact="2.834"/>
                    <dgm:constr type="primFontSz" for="ch" ptType="node" op="equ" val="65"/>
                  </dgm:constrLst>
                </dgm:else>
              </dgm:choose>
              <dgm:ruleLst/>
              <dgm:forEach name="Name40" axis="ch" ptType="node" cnt="1">
                <dgm:layoutNode name="bullet3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a" styleLbl="revTx">
                  <dgm:varLst>
                    <dgm:bulletEnabled val="1"/>
                  </dgm:varLst>
                  <dgm:choose name="Name41">
                    <dgm:if name="Name42" func="var" arg="dir" op="equ" val="norm">
                      <dgm:choose name="Name43">
                        <dgm:if name="Name4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4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46">
                      <dgm:choose name="Name47">
                        <dgm:if name="Name4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4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50">
                    <dgm:if name="Name5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5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53" axis="ch" ptType="node" st="2" cnt="1">
                <dgm:layoutNode name="bullet3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b" styleLbl="revTx">
                  <dgm:varLst>
                    <dgm:bulletEnabled val="1"/>
                  </dgm:varLst>
                  <dgm:choose name="Name54">
                    <dgm:if name="Name55" func="var" arg="dir" op="equ" val="norm">
                      <dgm:choose name="Name56">
                        <dgm:if name="Name5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5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59">
                      <dgm:choose name="Name60">
                        <dgm:if name="Name6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6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63">
                    <dgm:if name="Name6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6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66" axis="ch" ptType="node" st="3" cnt="1">
                <dgm:layoutNode name="bullet3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c" styleLbl="revTx">
                  <dgm:varLst>
                    <dgm:bulletEnabled val="1"/>
                  </dgm:varLst>
                  <dgm:choose name="Name67">
                    <dgm:if name="Name68" func="var" arg="dir" op="equ" val="norm">
                      <dgm:choose name="Name69">
                        <dgm:if name="Name7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7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72">
                      <dgm:choose name="Name73">
                        <dgm:if name="Name7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7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76">
                    <dgm:if name="Name7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7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79" axis="ch" ptType="node" func="cnt" op="equ" val="4">
            <dgm:layoutNode name="arrowDiagram4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80">
                <dgm:if name="Name81" func="var" arg="dir" op="equ" val="norm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l" for="ch" forName="textBox4a" refType="ctrX" refFor="ch" refForName="bullet4a"/>
                    <dgm:constr type="t" for="ch" forName="textBox4a" refType="ctrY" refFor="ch" refForName="bullet4a"/>
                    <dgm:constr type="w" for="ch" forName="textBox4a" refType="w" fact="0.171"/>
                    <dgm:constr type="h" for="ch" forName="textBox4a" refType="h" fact="0.238"/>
                    <dgm:constr type="userA" refType="h" refFor="ch" refForName="bullet4a" fact="0.53"/>
                    <dgm:constr type="l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l" for="ch" forName="textBox4b" refType="ctrX" refFor="ch" refForName="bullet4b"/>
                    <dgm:constr type="t" for="ch" forName="textBox4b" refType="ctrY" refFor="ch" refForName="bullet4b"/>
                    <dgm:constr type="w" for="ch" forName="textBox4b" refType="w" fact="0.21"/>
                    <dgm:constr type="h" for="ch" forName="textBox4b" refType="h" fact="0.457"/>
                    <dgm:constr type="userB" refType="h" refFor="ch" refForName="bullet4b" fact="0.53"/>
                    <dgm:constr type="l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l" for="ch" forName="textBox4c" refType="ctrX" refFor="ch" refForName="bullet4c"/>
                    <dgm:constr type="t" for="ch" forName="textBox4c" refType="ctrY" refFor="ch" refForName="bullet4c"/>
                    <dgm:constr type="w" for="ch" forName="textBox4c" refType="w" fact="0.21"/>
                    <dgm:constr type="h" for="ch" forName="textBox4c" refType="h" fact="0.618"/>
                    <dgm:constr type="userC" refType="h" refFor="ch" refForName="bullet4c" fact="0.53"/>
                    <dgm:constr type="l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l" for="ch" forName="textBox4d" refType="ctrX" refFor="ch" refForName="bullet4d"/>
                    <dgm:constr type="t" for="ch" forName="textBox4d" refType="ctrY" refFor="ch" refForName="bullet4d"/>
                    <dgm:constr type="w" for="ch" forName="textBox4d" refType="w" fact="0.21"/>
                    <dgm:constr type="h" for="ch" forName="textBox4d" refType="h" fact="0.717"/>
                    <dgm:constr type="userD" refType="h" refFor="ch" refForName="bullet4d" fact="0.53"/>
                    <dgm:constr type="lMarg" for="ch" forName="textBox4d" refType="userD" fact="2.834"/>
                    <dgm:constr type="primFontSz" for="ch" ptType="node" op="equ" val="65"/>
                  </dgm:constrLst>
                </dgm:if>
                <dgm:else name="Name82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r" for="ch" forName="textBox4a" refType="ctrX" refFor="ch" refForName="bullet4a"/>
                    <dgm:constr type="b" for="ch" forName="textBox4a" refType="ctrY" refFor="ch" refForName="bullet4a"/>
                    <dgm:constr type="w" for="ch" forName="textBox4a" refType="w" fact="0.11"/>
                    <dgm:constr type="h" for="ch" forName="textBox4a" refType="h" fact="0.762"/>
                    <dgm:constr type="userA" refType="h" refFor="ch" refForName="bullet4a" fact="0.53"/>
                    <dgm:constr type="r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r" for="ch" forName="textBox4b" refType="ctrX" refFor="ch" refForName="bullet4b"/>
                    <dgm:constr type="b" for="ch" forName="textBox4b" refType="ctrY" refFor="ch" refForName="bullet4b"/>
                    <dgm:constr type="w" for="ch" forName="textBox4b" refType="w" fact="0.171"/>
                    <dgm:constr type="h" for="ch" forName="textBox4b" refType="h" fact="0.543"/>
                    <dgm:constr type="userB" refType="h" refFor="ch" refForName="bullet4b" fact="0.53"/>
                    <dgm:constr type="r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r" for="ch" forName="textBox4c" refType="ctrX" refFor="ch" refForName="bullet4c"/>
                    <dgm:constr type="b" for="ch" forName="textBox4c" refType="ctrY" refFor="ch" refForName="bullet4c"/>
                    <dgm:constr type="w" for="ch" forName="textBox4c" refType="w" fact="0.21"/>
                    <dgm:constr type="h" for="ch" forName="textBox4c" refType="h" fact="0.382"/>
                    <dgm:constr type="userC" refType="h" refFor="ch" refForName="bullet4c" fact="0.53"/>
                    <dgm:constr type="r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r" for="ch" forName="textBox4d" refType="ctrX" refFor="ch" refForName="bullet4d"/>
                    <dgm:constr type="b" for="ch" forName="textBox4d" refType="ctrY" refFor="ch" refForName="bullet4d"/>
                    <dgm:constr type="w" for="ch" forName="textBox4d" refType="w" fact="0.21"/>
                    <dgm:constr type="h" for="ch" forName="textBox4d" refType="h" fact="0.283"/>
                    <dgm:constr type="userD" refType="h" refFor="ch" refForName="bullet4d" fact="0.53"/>
                    <dgm:constr type="rMarg" for="ch" forName="textBox4d" refType="userD" fact="2.834"/>
                    <dgm:constr type="primFontSz" for="ch" ptType="node" op="equ" val="65"/>
                  </dgm:constrLst>
                </dgm:else>
              </dgm:choose>
              <dgm:ruleLst/>
              <dgm:forEach name="Name83" axis="ch" ptType="node" cnt="1">
                <dgm:layoutNode name="bullet4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a" styleLbl="revTx">
                  <dgm:varLst>
                    <dgm:bulletEnabled val="1"/>
                  </dgm:varLst>
                  <dgm:choose name="Name84">
                    <dgm:if name="Name85" func="var" arg="dir" op="equ" val="norm">
                      <dgm:choose name="Name86">
                        <dgm:if name="Name8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8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89">
                      <dgm:choose name="Name90">
                        <dgm:if name="Name9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9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93">
                    <dgm:if name="Name9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9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96" axis="ch" ptType="node" st="2" cnt="1">
                <dgm:layoutNode name="bullet4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b" styleLbl="revTx">
                  <dgm:varLst>
                    <dgm:bulletEnabled val="1"/>
                  </dgm:varLst>
                  <dgm:choose name="Name97">
                    <dgm:if name="Name98" func="var" arg="dir" op="equ" val="norm">
                      <dgm:choose name="Name99">
                        <dgm:if name="Name10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0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0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06">
                    <dgm:if name="Name10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0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09" axis="ch" ptType="node" st="3" cnt="1">
                <dgm:layoutNode name="bullet4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c" styleLbl="revTx">
                  <dgm:varLst>
                    <dgm:bulletEnabled val="1"/>
                  </dgm:varLst>
                  <dgm:choose name="Name110">
                    <dgm:if name="Name111" func="var" arg="dir" op="equ" val="norm">
                      <dgm:choose name="Name112">
                        <dgm:if name="Name11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1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15">
                      <dgm:choose name="Name116">
                        <dgm:if name="Name11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1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19">
                    <dgm:if name="Name12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2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22" axis="ch" ptType="node" st="4" cnt="1">
                <dgm:layoutNode name="bullet4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d" styleLbl="revTx">
                  <dgm:varLst>
                    <dgm:bulletEnabled val="1"/>
                  </dgm:varLst>
                  <dgm:choose name="Name123">
                    <dgm:if name="Name124" func="var" arg="dir" op="equ" val="norm">
                      <dgm:choose name="Name125">
                        <dgm:if name="Name12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2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28">
                      <dgm:choose name="Name129">
                        <dgm:if name="Name13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3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32">
                    <dgm:if name="Name13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3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else name="Name135">
            <dgm:layoutNode name="arrowDiagram5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136">
                <dgm:if name="Name137" func="var" arg="dir" op="equ" val="norm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l" for="ch" forName="textBox5a" refType="ctrX" refFor="ch" refForName="bullet5a"/>
                    <dgm:constr type="t" for="ch" forName="textBox5a" refType="ctrY" refFor="ch" refForName="bullet5a"/>
                    <dgm:constr type="w" for="ch" forName="textBox5a" refType="w" fact="0.131"/>
                    <dgm:constr type="h" for="ch" forName="textBox5a" refType="h" fact="0.238"/>
                    <dgm:constr type="userA" refType="h" refFor="ch" refForName="bullet5a" fact="0.53"/>
                    <dgm:constr type="l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l" for="ch" forName="textBox5b" refType="ctrX" refFor="ch" refForName="bullet5b"/>
                    <dgm:constr type="t" for="ch" forName="textBox5b" refType="ctrY" refFor="ch" refForName="bullet5b"/>
                    <dgm:constr type="w" for="ch" forName="textBox5b" refType="w" fact="0.166"/>
                    <dgm:constr type="h" for="ch" forName="textBox5b" refType="h" fact="0.419"/>
                    <dgm:constr type="userB" refType="h" refFor="ch" refForName="bullet5b" fact="0.53"/>
                    <dgm:constr type="l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l" for="ch" forName="textBox5c" refType="ctrX" refFor="ch" refForName="bullet5c"/>
                    <dgm:constr type="t" for="ch" forName="textBox5c" refType="ctrY" refFor="ch" refForName="bullet5c"/>
                    <dgm:constr type="w" for="ch" forName="textBox5c" refType="w" fact="0.193"/>
                    <dgm:constr type="h" for="ch" forName="textBox5c" refType="h" fact="0.562"/>
                    <dgm:constr type="userC" refType="h" refFor="ch" refForName="bullet5c" fact="0.53"/>
                    <dgm:constr type="l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l" for="ch" forName="textBox5d" refType="ctrX" refFor="ch" refForName="bullet5d"/>
                    <dgm:constr type="t" for="ch" forName="textBox5d" refType="ctrY" refFor="ch" refForName="bullet5d"/>
                    <dgm:constr type="w" for="ch" forName="textBox5d" refType="w" fact="0.2"/>
                    <dgm:constr type="h" for="ch" forName="textBox5d" refType="h" fact="0.67"/>
                    <dgm:constr type="userD" refType="h" refFor="ch" refForName="bullet5d" fact="0.53"/>
                    <dgm:constr type="l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l" for="ch" forName="textBox5e" refType="ctrX" refFor="ch" refForName="bullet5e"/>
                    <dgm:constr type="t" for="ch" forName="textBox5e" refType="ctrY" refFor="ch" refForName="bullet5e"/>
                    <dgm:constr type="w" for="ch" forName="textBox5e" refType="w" fact="0.2"/>
                    <dgm:constr type="h" for="ch" forName="textBox5e" refType="h" fact="0.736"/>
                    <dgm:constr type="userE" refType="h" refFor="ch" refForName="bullet5e" fact="0.53"/>
                    <dgm:constr type="lMarg" for="ch" forName="textBox5e" refType="userE" fact="2.834"/>
                    <dgm:constr type="primFontSz" for="ch" ptType="node" op="equ" val="65"/>
                  </dgm:constrLst>
                </dgm:if>
                <dgm:else name="Name138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r" for="ch" forName="textBox5a" refType="ctrX" refFor="ch" refForName="bullet5a"/>
                    <dgm:constr type="b" for="ch" forName="textBox5a" refType="ctrY" refFor="ch" refForName="bullet5a"/>
                    <dgm:constr type="w" for="ch" forName="textBox5a" refType="w" fact="0.11"/>
                    <dgm:constr type="h" for="ch" forName="textBox5a" refType="h" fact="0.762"/>
                    <dgm:constr type="userA" refType="h" refFor="ch" refForName="bullet5a" fact="0.53"/>
                    <dgm:constr type="r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r" for="ch" forName="textBox5b" refType="ctrX" refFor="ch" refForName="bullet5b"/>
                    <dgm:constr type="b" for="ch" forName="textBox5b" refType="ctrY" refFor="ch" refForName="bullet5b"/>
                    <dgm:constr type="w" for="ch" forName="textBox5b" refType="w" fact="0.131"/>
                    <dgm:constr type="h" for="ch" forName="textBox5b" refType="h" fact="0.581"/>
                    <dgm:constr type="userB" refType="h" refFor="ch" refForName="bullet5b" fact="0.53"/>
                    <dgm:constr type="r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r" for="ch" forName="textBox5c" refType="ctrX" refFor="ch" refForName="bullet5c"/>
                    <dgm:constr type="b" for="ch" forName="textBox5c" refType="ctrY" refFor="ch" refForName="bullet5c"/>
                    <dgm:constr type="w" for="ch" forName="textBox5c" refType="w" fact="0.166"/>
                    <dgm:constr type="h" for="ch" forName="textBox5c" refType="h" fact="0.438"/>
                    <dgm:constr type="userC" refType="h" refFor="ch" refForName="bullet5c" fact="0.53"/>
                    <dgm:constr type="r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r" for="ch" forName="textBox5d" refType="ctrX" refFor="ch" refForName="bullet5d"/>
                    <dgm:constr type="b" for="ch" forName="textBox5d" refType="ctrY" refFor="ch" refForName="bullet5d"/>
                    <dgm:constr type="w" for="ch" forName="textBox5d" refType="w" fact="0.193"/>
                    <dgm:constr type="h" for="ch" forName="textBox5d" refType="h" fact="0.33"/>
                    <dgm:constr type="userD" refType="h" refFor="ch" refForName="bullet5d" fact="0.53"/>
                    <dgm:constr type="r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r" for="ch" forName="textBox5e" refType="ctrX" refFor="ch" refForName="bullet5e"/>
                    <dgm:constr type="b" for="ch" forName="textBox5e" refType="ctrY" refFor="ch" refForName="bullet5e"/>
                    <dgm:constr type="w" for="ch" forName="textBox5e" refType="w" fact="0.2"/>
                    <dgm:constr type="h" for="ch" forName="textBox5e" refType="h" fact="0.264"/>
                    <dgm:constr type="userE" refType="h" refFor="ch" refForName="bullet5e" fact="0.53"/>
                    <dgm:constr type="rMarg" for="ch" forName="textBox5e" refType="userE" fact="2.834"/>
                    <dgm:constr type="primFontSz" for="ch" ptType="node" op="equ" val="65"/>
                  </dgm:constrLst>
                </dgm:else>
              </dgm:choose>
              <dgm:ruleLst/>
              <dgm:forEach name="Name139" axis="ch" ptType="node" cnt="1">
                <dgm:layoutNode name="bullet5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a" styleLbl="revTx">
                  <dgm:varLst>
                    <dgm:bulletEnabled val="1"/>
                  </dgm:varLst>
                  <dgm:choose name="Name140">
                    <dgm:if name="Name141" func="var" arg="dir" op="equ" val="norm">
                      <dgm:choose name="Name142">
                        <dgm:if name="Name14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4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45">
                      <dgm:choose name="Name146">
                        <dgm:if name="Name14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4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49">
                    <dgm:if name="Name15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5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52" axis="ch" ptType="node" st="2" cnt="1">
                <dgm:layoutNode name="bullet5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b" styleLbl="revTx">
                  <dgm:varLst>
                    <dgm:bulletEnabled val="1"/>
                  </dgm:varLst>
                  <dgm:choose name="Name153">
                    <dgm:if name="Name154" func="var" arg="dir" op="equ" val="norm">
                      <dgm:choose name="Name155">
                        <dgm:if name="Name15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58">
                      <dgm:choose name="Name159">
                        <dgm:if name="Name16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6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62">
                    <dgm:if name="Name16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6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65" axis="ch" ptType="node" st="3" cnt="1">
                <dgm:layoutNode name="bullet5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c" styleLbl="revTx">
                  <dgm:varLst>
                    <dgm:bulletEnabled val="1"/>
                  </dgm:varLst>
                  <dgm:choose name="Name166">
                    <dgm:if name="Name167" func="var" arg="dir" op="equ" val="norm">
                      <dgm:choose name="Name168">
                        <dgm:if name="Name169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70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71">
                      <dgm:choose name="Name172">
                        <dgm:if name="Name173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74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75">
                    <dgm:if name="Name176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77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78" axis="ch" ptType="node" st="4" cnt="1">
                <dgm:layoutNode name="bullet5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d" styleLbl="revTx">
                  <dgm:varLst>
                    <dgm:bulletEnabled val="1"/>
                  </dgm:varLst>
                  <dgm:choose name="Name179">
                    <dgm:if name="Name180" func="var" arg="dir" op="equ" val="norm">
                      <dgm:choose name="Name181">
                        <dgm:if name="Name182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83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84">
                      <dgm:choose name="Name185">
                        <dgm:if name="Name186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87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88">
                    <dgm:if name="Name189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90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91" axis="ch" ptType="node" st="5" cnt="1">
                <dgm:layoutNode name="bullet5e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e" styleLbl="revTx">
                  <dgm:varLst>
                    <dgm:bulletEnabled val="1"/>
                  </dgm:varLst>
                  <dgm:choose name="Name192">
                    <dgm:if name="Name193" func="var" arg="dir" op="equ" val="norm">
                      <dgm:choose name="Name194">
                        <dgm:if name="Name195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96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97">
                      <dgm:choose name="Name198">
                        <dgm:if name="Name199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200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1">
                    <dgm:if name="Name202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03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else>
        </dgm:choose>
      </dgm:if>
      <dgm:else name="Name204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enn2">
  <dgm:title val=""/>
  <dgm:desc val=""/>
  <dgm:catLst>
    <dgm:cat type="relationship" pri="3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1">
      <dgm:if name="Name2" axis="ch" ptType="node" func="cnt" op="lte" val="3">
        <dgm:constrLst>
          <dgm:constr type="w" for="ch" forName="comp1" refType="w"/>
          <dgm:constr type="h" for="ch" forName="comp1" refType="w" refFor="ch" refForName="comp1"/>
          <dgm:constr type="w" for="ch" forName="comp2" refType="w" fact="0.7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5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primFontSz" for="des" ptType="node" op="equ" val="65"/>
        </dgm:constrLst>
      </dgm:if>
      <dgm:if name="Name3" axis="ch" ptType="node" func="cnt" op="equ" val="4">
        <dgm:constrLst>
          <dgm:constr type="w" for="ch" forName="comp1" refType="w"/>
          <dgm:constr type="h" for="ch" forName="comp1" refType="w" refFor="ch" refForName="comp1"/>
          <dgm:constr type="w" for="ch" forName="comp2" refType="w" fact="0.8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6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4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primFontSz" for="des" ptType="node" op="equ" val="65"/>
        </dgm:constrLst>
      </dgm:if>
      <dgm:else name="Name4">
        <dgm:constrLst>
          <dgm:constr type="w" for="ch" forName="comp1" refType="w"/>
          <dgm:constr type="h" for="ch" forName="comp1" refType="w" refFor="ch" refForName="comp1"/>
          <dgm:constr type="w" for="ch" forName="comp2" refType="w" fact="0.8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7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55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w" for="ch" forName="comp5" refType="w" fact="0.4"/>
          <dgm:constr type="h" for="ch" forName="comp5" refType="w" refFor="ch" refForName="comp5"/>
          <dgm:constr type="ctrX" for="ch" forName="comp5" refType="ctrX" refFor="ch" refForName="comp1"/>
          <dgm:constr type="b" for="ch" forName="comp5" refType="b" refFor="ch" refForName="comp1"/>
          <dgm:constr type="w" for="ch" forName="comp6" refType="w" fact="0.25"/>
          <dgm:constr type="h" for="ch" forName="comp6" refType="w" refFor="ch" refForName="comp6"/>
          <dgm:constr type="ctrX" for="ch" forName="comp6" refType="ctrX" refFor="ch" refForName="comp1"/>
          <dgm:constr type="b" for="ch" forName="comp6" refType="b" refFor="ch" refForName="comp1"/>
          <dgm:constr type="w" for="ch" forName="comp7" refType="w" fact="0.15"/>
          <dgm:constr type="h" for="ch" forName="comp7" refType="w" refFor="ch" refForName="comp7"/>
          <dgm:constr type="ctrX" for="ch" forName="comp7" refType="ctrX" refFor="ch" refForName="comp1"/>
          <dgm:constr type="b" for="ch" forName="comp7" refType="b" refFor="ch" refForName="comp1"/>
          <dgm:constr type="primFontSz" for="des" ptType="node" op="equ" val="65"/>
        </dgm:constrLst>
      </dgm:else>
    </dgm:choose>
    <dgm:ruleLst/>
    <dgm:choose name="Name5">
      <dgm:if name="Name6" axis="ch" ptType="node" func="cnt" op="gte" val="1">
        <dgm:layoutNode name="comp1">
          <dgm:alg type="composite"/>
          <dgm:shape xmlns:r="http://schemas.openxmlformats.org/officeDocument/2006/relationships" r:blip="">
            <dgm:adjLst/>
          </dgm:shape>
          <dgm:presOf/>
          <dgm:choose name="Name7">
            <dgm:if name="Name8" axis="ch" ptType="node" func="cnt" op="equ" val="1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5"/>
                <dgm:constr type="w" for="ch" forName="c1text" refType="w" refFor="ch" refForName="circle1" fact="0.70711"/>
                <dgm:constr type="h" for="ch" forName="c1text" refType="h" refFor="ch" refForName="circle1" fact="0.5"/>
              </dgm:constrLst>
            </dgm:if>
            <dgm:if name="Name9" axis="ch" ptType="node" func="cnt" op="equ" val="2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6"/>
                <dgm:constr type="w" for="ch" forName="c1text" refType="w" refFor="ch" refForName="circle1" fact="0.525"/>
                <dgm:constr type="h" for="ch" forName="c1text" refType="h" refFor="ch" refForName="circle1" fact="0.17"/>
              </dgm:constrLst>
            </dgm:if>
            <dgm:if name="Name10" axis="ch" ptType="node" func="cnt" op="equ" val="3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3495"/>
                <dgm:constr type="h" for="ch" forName="c1text" refType="h" refFor="ch" refForName="circle1" fact="0.15"/>
              </dgm:constrLst>
            </dgm:if>
            <dgm:if name="Name11" axis="ch" ptType="node" func="cnt" op="equ" val="4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2796"/>
                <dgm:constr type="h" for="ch" forName="c1text" refType="h" refFor="ch" refForName="circle1" fact="0.15"/>
              </dgm:constrLst>
            </dgm:if>
            <dgm:if name="Name12" axis="ch" ptType="node" func="cnt" op="gte" val="5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"/>
                <dgm:constr type="w" for="ch" forName="c1text" refType="w" refFor="ch" refForName="circle1" fact="0.375"/>
                <dgm:constr type="h" for="ch" forName="c1text" refType="h" refFor="ch" refForName="circle1" fact="0.1"/>
              </dgm:constrLst>
            </dgm:if>
            <dgm:else name="Name13"/>
          </dgm:choose>
          <dgm:ruleLst/>
          <dgm:layoutNode name="circle1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1 1" cnt="1 0"/>
            <dgm:constrLst>
              <dgm:constr type="h" refType="w"/>
            </dgm:constrLst>
            <dgm:ruleLst/>
          </dgm:layoutNode>
          <dgm:layoutNode name="c1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1 1" cnt="1 0"/>
            <dgm:constrLst/>
            <dgm:ruleLst>
              <dgm:rule type="primFontSz" val="5" fact="NaN" max="NaN"/>
            </dgm:ruleLst>
          </dgm:layoutNode>
        </dgm:layoutNode>
      </dgm:if>
      <dgm:else name="Name14"/>
    </dgm:choose>
    <dgm:choose name="Name15">
      <dgm:if name="Name16" axis="ch" ptType="node" func="cnt" op="gte" val="2">
        <dgm:layoutNode name="comp2">
          <dgm:alg type="composite"/>
          <dgm:shape xmlns:r="http://schemas.openxmlformats.org/officeDocument/2006/relationships" r:blip="">
            <dgm:adjLst/>
          </dgm:shape>
          <dgm:presOf/>
          <dgm:choose name="Name17">
            <dgm:if name="Name18" axis="ch" ptType="node" func="cnt" op="equ" val="2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5"/>
                <dgm:constr type="w" for="ch" forName="c2text" refType="w" refFor="ch" refForName="circle2" fact="0.70711"/>
                <dgm:constr type="h" for="ch" forName="c2text" refType="h" refFor="ch" refForName="circle2" fact="0.5"/>
              </dgm:constrLst>
            </dgm:if>
            <dgm:if name="Name19" axis="ch" ptType="node" func="cnt" op="equ" val="3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625"/>
                <dgm:constr type="w" for="ch" forName="c2text" refType="w" refFor="ch" refForName="circle2" fact="0.466"/>
                <dgm:constr type="h" for="ch" forName="c2text" refType="h" refFor="ch" refForName="circle2" fact="0.1875"/>
              </dgm:constrLst>
            </dgm:if>
            <dgm:if name="Name20" axis="ch" ptType="node" func="cnt" op="equ" val="4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"/>
                <dgm:constr type="w" for="ch" forName="c2text" refType="w" refFor="ch" refForName="circle2" fact="0.3495"/>
                <dgm:constr type="h" for="ch" forName="c2text" refType="h" refFor="ch" refForName="circle2" fact="0.18"/>
              </dgm:constrLst>
            </dgm:if>
            <dgm:if name="Name21" axis="ch" ptType="node" func="cnt" op="gte" val="5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15"/>
                <dgm:constr type="w" for="ch" forName="c2text" refType="w" refFor="ch" refForName="circle2" fact="0.43125"/>
                <dgm:constr type="h" for="ch" forName="c2text" refType="h" refFor="ch" refForName="circle2" fact="0.115"/>
              </dgm:constrLst>
            </dgm:if>
            <dgm:else name="Name22"/>
          </dgm:choose>
          <dgm:ruleLst/>
          <dgm:layoutNode name="circle2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2 1" cnt="1 0"/>
            <dgm:constrLst>
              <dgm:constr type="h" refType="w"/>
            </dgm:constrLst>
            <dgm:ruleLst/>
          </dgm:layoutNode>
          <dgm:layoutNode name="c2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2 1" cnt="1 0"/>
            <dgm:constrLst/>
            <dgm:ruleLst>
              <dgm:rule type="primFontSz" val="5" fact="NaN" max="NaN"/>
            </dgm:ruleLst>
          </dgm:layoutNode>
        </dgm:layoutNode>
      </dgm:if>
      <dgm:else name="Name23"/>
    </dgm:choose>
    <dgm:choose name="Name24">
      <dgm:if name="Name25" axis="ch" ptType="node" func="cnt" op="gte" val="3">
        <dgm:layoutNode name="comp3">
          <dgm:alg type="composite"/>
          <dgm:shape xmlns:r="http://schemas.openxmlformats.org/officeDocument/2006/relationships" r:blip="">
            <dgm:adjLst/>
          </dgm:shape>
          <dgm:presOf/>
          <dgm:choose name="Name26">
            <dgm:if name="Name27" axis="ch" ptType="node" func="cnt" op="equ" val="3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5"/>
                <dgm:constr type="w" for="ch" forName="c3text" refType="w" refFor="ch" refForName="circle3" fact="0.70711"/>
                <dgm:constr type="h" for="ch" forName="c3text" refType="h" refFor="ch" refForName="circle3" fact="0.5"/>
              </dgm:constrLst>
            </dgm:if>
            <dgm:if name="Name28" axis="ch" ptType="node" func="cnt" op="equ" val="4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875"/>
                <dgm:constr type="w" for="ch" forName="c3text" refType="w" refFor="ch" refForName="circle3" fact="0.466"/>
                <dgm:constr type="h" for="ch" forName="c3text" refType="h" refFor="ch" refForName="circle3" fact="0.225"/>
              </dgm:constrLst>
            </dgm:if>
            <dgm:if name="Name29" axis="ch" ptType="node" func="cnt" op="gte" val="5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38"/>
                <dgm:constr type="w" for="ch" forName="c3text" refType="w" refFor="ch" refForName="circle3" fact="0.5175"/>
                <dgm:constr type="h" for="ch" forName="c3text" refType="h" refFor="ch" refForName="circle3" fact="0.138"/>
              </dgm:constrLst>
            </dgm:if>
            <dgm:else name="Name30"/>
          </dgm:choose>
          <dgm:ruleLst/>
          <dgm:layoutNode name="circle3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3 1" cnt="1 0"/>
            <dgm:constrLst>
              <dgm:constr type="h" refType="w"/>
            </dgm:constrLst>
            <dgm:ruleLst/>
          </dgm:layoutNode>
          <dgm:layoutNode name="c3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3 1" cnt="1 0"/>
            <dgm:constrLst/>
            <dgm:ruleLst>
              <dgm:rule type="primFontSz" val="5" fact="NaN" max="NaN"/>
            </dgm:ruleLst>
          </dgm:layoutNode>
        </dgm:layoutNode>
      </dgm:if>
      <dgm:else name="Name31"/>
    </dgm:choose>
    <dgm:choose name="Name32">
      <dgm:if name="Name33" axis="ch" ptType="node" func="cnt" op="gte" val="4">
        <dgm:layoutNode name="comp4">
          <dgm:alg type="composite"/>
          <dgm:shape xmlns:r="http://schemas.openxmlformats.org/officeDocument/2006/relationships" r:blip="">
            <dgm:adjLst/>
          </dgm:shape>
          <dgm:presOf/>
          <dgm:choose name="Name34">
            <dgm:if name="Name35" axis="ch" ptType="node" func="cnt" op="equ" val="4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5"/>
                <dgm:constr type="w" for="ch" forName="c4text" refType="w" refFor="ch" refForName="circle4" fact="0.70711"/>
                <dgm:constr type="h" for="ch" forName="c4text" refType="h" refFor="ch" refForName="circle4" fact="0.5"/>
              </dgm:constrLst>
            </dgm:if>
            <dgm:if name="Name36" axis="ch" ptType="node" func="cnt" op="gte" val="5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18"/>
                <dgm:constr type="w" for="ch" forName="c4text" refType="w" refFor="ch" refForName="circle4" fact="0.54"/>
                <dgm:constr type="h" for="ch" forName="c4text" refType="h" refFor="ch" refForName="circle4" fact="0.18"/>
              </dgm:constrLst>
            </dgm:if>
            <dgm:else name="Name37"/>
          </dgm:choose>
          <dgm:ruleLst/>
          <dgm:layoutNode name="circle4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4 1" cnt="1 0"/>
            <dgm:constrLst>
              <dgm:constr type="h" refType="w"/>
            </dgm:constrLst>
            <dgm:ruleLst/>
          </dgm:layoutNode>
          <dgm:layoutNode name="c4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4 1" cnt="1 0"/>
            <dgm:constrLst/>
            <dgm:ruleLst>
              <dgm:rule type="primFontSz" val="5" fact="NaN" max="NaN"/>
            </dgm:ruleLst>
          </dgm:layoutNode>
        </dgm:layoutNode>
      </dgm:if>
      <dgm:else name="Name38"/>
    </dgm:choose>
    <dgm:choose name="Name39">
      <dgm:if name="Name40" axis="ch" ptType="node" func="cnt" op="gte" val="5">
        <dgm:layoutNode name="comp5">
          <dgm:alg type="composite"/>
          <dgm:shape xmlns:r="http://schemas.openxmlformats.org/officeDocument/2006/relationships" r:blip="">
            <dgm:adjLst/>
          </dgm:shape>
          <dgm:presOf/>
          <dgm:choose name="Name41">
            <dgm:if name="Name42" axis="ch" ptType="node" func="cnt" op="equ" val="5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5"/>
                <dgm:constr type="w" for="ch" forName="c5text" refType="w" refFor="ch" refForName="circle5" fact="0.70711"/>
                <dgm:constr type="h" for="ch" forName="c5text" refType="h" refFor="ch" refForName="circle5" fact="0.5"/>
              </dgm:constrLst>
            </dgm:if>
            <dgm:if name="Name43" axis="ch" ptType="node" func="cnt" op="gte" val="6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25"/>
                <dgm:constr type="w" for="ch" forName="c5text" refType="w" refFor="ch" refForName="circle5" fact="0.65"/>
                <dgm:constr type="h" for="ch" forName="c5text" refType="h" refFor="ch" refForName="circle5" fact="0.25"/>
              </dgm:constrLst>
            </dgm:if>
            <dgm:else name="Name44"/>
          </dgm:choose>
          <dgm:ruleLst/>
          <dgm:layoutNode name="circle5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5 1" cnt="1 0"/>
            <dgm:constrLst>
              <dgm:constr type="h" refType="w"/>
            </dgm:constrLst>
            <dgm:ruleLst/>
          </dgm:layoutNode>
          <dgm:layoutNode name="c5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5 1" cnt="1 0"/>
            <dgm:constrLst/>
            <dgm:ruleLst>
              <dgm:rule type="primFontSz" val="5" fact="NaN" max="NaN"/>
            </dgm:ruleLst>
          </dgm:layoutNode>
        </dgm:layoutNode>
      </dgm:if>
      <dgm:else name="Name45"/>
    </dgm:choose>
    <dgm:choose name="Name46">
      <dgm:if name="Name47" axis="ch" ptType="node" func="cnt" op="gte" val="6">
        <dgm:layoutNode name="comp6">
          <dgm:alg type="composite"/>
          <dgm:shape xmlns:r="http://schemas.openxmlformats.org/officeDocument/2006/relationships" r:blip="">
            <dgm:adjLst/>
          </dgm:shape>
          <dgm:presOf/>
          <dgm:choose name="Name48">
            <dgm:if name="Name49" axis="ch" ptType="node" func="cnt" op="equ" val="6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5"/>
                <dgm:constr type="w" for="ch" forName="c6text" refType="w" refFor="ch" refForName="circle6" fact="0.70711"/>
                <dgm:constr type="h" for="ch" forName="c6text" refType="h" refFor="ch" refForName="circle6" fact="0.5"/>
              </dgm:constrLst>
            </dgm:if>
            <dgm:if name="Name50" axis="ch" ptType="node" func="cnt" op="gte" val="7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27"/>
                <dgm:constr type="w" for="ch" forName="c6text" refType="w" refFor="ch" refForName="circle6" fact="0.68"/>
                <dgm:constr type="h" for="ch" forName="c6text" refType="h" refFor="ch" refForName="circle6" fact="0.241"/>
              </dgm:constrLst>
            </dgm:if>
            <dgm:else name="Name51"/>
          </dgm:choose>
          <dgm:ruleLst/>
          <dgm:layoutNode name="circle6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6 1" cnt="1 0"/>
            <dgm:constrLst>
              <dgm:constr type="h" refType="w"/>
            </dgm:constrLst>
            <dgm:ruleLst/>
          </dgm:layoutNode>
          <dgm:layoutNode name="c6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6 1" cnt="1 0"/>
            <dgm:constrLst/>
            <dgm:ruleLst>
              <dgm:rule type="primFontSz" val="5" fact="NaN" max="NaN"/>
            </dgm:ruleLst>
          </dgm:layoutNode>
        </dgm:layoutNode>
      </dgm:if>
      <dgm:else name="Name52"/>
    </dgm:choose>
    <dgm:choose name="Name53">
      <dgm:if name="Name54" axis="ch" ptType="node" func="cnt" op="gte" val="7">
        <dgm:layoutNode name="comp7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circle7" refType="w"/>
            <dgm:constr type="h" for="ch" forName="circle7" refType="h"/>
            <dgm:constr type="ctrX" for="ch" forName="circle7" refType="w" fact="0.5"/>
            <dgm:constr type="ctrY" for="ch" forName="circle7" refType="h" fact="0.5"/>
            <dgm:constr type="ctrX" for="ch" forName="c7text" refType="w" fact="0.5"/>
            <dgm:constr type="ctrY" for="ch" forName="c7text" refType="h" fact="0.5"/>
            <dgm:constr type="w" for="ch" forName="c7text" refType="w" refFor="ch" refForName="circle7" fact="0.70711"/>
            <dgm:constr type="h" for="ch" forName="c7text" refType="h" refFor="ch" refForName="circle7" fact="0.5"/>
          </dgm:constrLst>
          <dgm:ruleLst/>
          <dgm:layoutNode name="circle7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7 1" cnt="1 0"/>
            <dgm:constrLst>
              <dgm:constr type="h" refType="w"/>
            </dgm:constrLst>
            <dgm:ruleLst/>
          </dgm:layoutNode>
          <dgm:layoutNode name="c7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7 1" cnt="1 0"/>
            <dgm:constrLst/>
            <dgm:ruleLst>
              <dgm:rule type="primFontSz" val="5" fact="NaN" max="NaN"/>
            </dgm:ruleLst>
          </dgm:layoutNode>
        </dgm:layoutNode>
      </dgm:if>
      <dgm:else name="Name55"/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2" cstate="print"/>
          <a:srcRect t="33333"/>
          <a:stretch>
            <a:fillRect/>
          </a:stretch>
        </p:blipFill>
        <p:spPr>
          <a:xfrm>
            <a:off x="0" y="0"/>
            <a:ext cx="9144000" cy="4572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B711B-8F2C-4535-8F35-2B399C9EBCCB}" type="datetimeFigureOut">
              <a:rPr lang="fa-IR" smtClean="0"/>
              <a:pPr/>
              <a:t>05/29/1433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A324F-C30C-4FC4-89BE-EBBDBE9452D5}" type="slidenum">
              <a:rPr lang="fa-IR" smtClean="0"/>
              <a:pPr/>
              <a:t>‹#›</a:t>
            </a:fld>
            <a:endParaRPr lang="fa-I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7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007888"/>
            <a:ext cx="7772400" cy="1470025"/>
          </a:xfrm>
        </p:spPr>
        <p:txBody>
          <a:bodyPr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B711B-8F2C-4535-8F35-2B399C9EBCCB}" type="datetimeFigureOut">
              <a:rPr lang="fa-IR" smtClean="0"/>
              <a:pPr/>
              <a:t>05/29/1433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A324F-C30C-4FC4-89BE-EBBDBE9452D5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B711B-8F2C-4535-8F35-2B399C9EBCCB}" type="datetimeFigureOut">
              <a:rPr lang="fa-IR" smtClean="0"/>
              <a:pPr/>
              <a:t>05/29/1433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A324F-C30C-4FC4-89BE-EBBDBE9452D5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B711B-8F2C-4535-8F35-2B399C9EBCCB}" type="datetimeFigureOut">
              <a:rPr lang="fa-IR" smtClean="0"/>
              <a:pPr/>
              <a:t>05/29/1433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A324F-C30C-4FC4-89BE-EBBDBE9452D5}" type="slidenum">
              <a:rPr lang="fa-IR" smtClean="0"/>
              <a:pPr/>
              <a:t>‹#›</a:t>
            </a:fld>
            <a:endParaRPr lang="fa-IR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79248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962525"/>
            <a:ext cx="7885113" cy="1362075"/>
          </a:xfrm>
        </p:spPr>
        <p:txBody>
          <a:bodyPr anchor="t"/>
          <a:lstStyle>
            <a:lvl1pPr algn="l">
              <a:defRPr sz="3200" b="0" i="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3462338"/>
            <a:ext cx="7885113" cy="1500187"/>
          </a:xfrm>
        </p:spPr>
        <p:txBody>
          <a:bodyPr anchor="b">
            <a:normAutofit/>
          </a:bodyPr>
          <a:lstStyle>
            <a:lvl1pPr marL="0" indent="0">
              <a:buNone/>
              <a:defRPr sz="1700" baseline="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B711B-8F2C-4535-8F35-2B399C9EBCCB}" type="datetimeFigureOut">
              <a:rPr lang="fa-IR" smtClean="0"/>
              <a:pPr/>
              <a:t>05/29/1433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A324F-C30C-4FC4-89BE-EBBDBE9452D5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3733800" cy="4114800"/>
          </a:xfrm>
        </p:spPr>
        <p:txBody>
          <a:bodyPr/>
          <a:lstStyle>
            <a:lvl5pPr>
              <a:defRPr/>
            </a:lvl5pPr>
            <a:lvl6pPr>
              <a:buClr>
                <a:schemeClr val="tx2"/>
              </a:buClr>
              <a:buFont typeface="Arial" pitchFamily="34" charset="0"/>
              <a:buChar char="•"/>
              <a:defRPr/>
            </a:lvl6pPr>
            <a:lvl7pPr>
              <a:buClr>
                <a:schemeClr val="tx2"/>
              </a:buClr>
              <a:buFont typeface="Arial" pitchFamily="34" charset="0"/>
              <a:buChar char="•"/>
              <a:defRPr/>
            </a:lvl7pPr>
            <a:lvl8pPr>
              <a:buClr>
                <a:schemeClr val="tx2"/>
              </a:buClr>
              <a:buFont typeface="Arial" pitchFamily="34" charset="0"/>
              <a:buChar char="•"/>
              <a:defRPr/>
            </a:lvl8pPr>
            <a:lvl9pPr>
              <a:buClr>
                <a:schemeClr val="tx2"/>
              </a:buClr>
              <a:buFont typeface="Arial" pitchFamily="34" charset="0"/>
              <a:buChar char="•"/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1600200"/>
            <a:ext cx="3733800" cy="41148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B711B-8F2C-4535-8F35-2B399C9EBCCB}" type="datetimeFigureOut">
              <a:rPr lang="fa-IR" smtClean="0"/>
              <a:pPr/>
              <a:t>05/29/1433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A324F-C30C-4FC4-89BE-EBBDBE9452D5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0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B711B-8F2C-4535-8F35-2B399C9EBCCB}" type="datetimeFigureOut">
              <a:rPr lang="fa-IR" smtClean="0"/>
              <a:pPr/>
              <a:t>05/29/1433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A324F-C30C-4FC4-89BE-EBBDBE9452D5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B711B-8F2C-4535-8F35-2B399C9EBCCB}" type="datetimeFigureOut">
              <a:rPr lang="fa-IR" smtClean="0"/>
              <a:pPr/>
              <a:t>05/29/1433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A324F-C30C-4FC4-89BE-EBBDBE9452D5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B711B-8F2C-4535-8F35-2B399C9EBCCB}" type="datetimeFigureOut">
              <a:rPr lang="fa-IR" smtClean="0"/>
              <a:pPr/>
              <a:t>05/29/1433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A324F-C30C-4FC4-89BE-EBBDBE9452D5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962400" y="1447800"/>
            <a:ext cx="4648200" cy="4267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2648" y="2547891"/>
            <a:ext cx="2971800" cy="3167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B711B-8F2C-4535-8F35-2B399C9EBCCB}" type="datetimeFigureOut">
              <a:rPr lang="fa-IR" smtClean="0"/>
              <a:pPr/>
              <a:t>05/29/1433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A324F-C30C-4FC4-89BE-EBBDBE9452D5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orizo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657344" y="1447800"/>
            <a:ext cx="3419856" cy="3474720"/>
          </a:xfrm>
          <a:custGeom>
            <a:avLst/>
            <a:gdLst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74450 w 3419856"/>
              <a:gd name="connsiteY9" fmla="*/ 3429000 h 3429000"/>
              <a:gd name="connsiteX10" fmla="*/ 21806 w 3419856"/>
              <a:gd name="connsiteY10" fmla="*/ 3407194 h 3429000"/>
              <a:gd name="connsiteX11" fmla="*/ 0 w 3419856"/>
              <a:gd name="connsiteY11" fmla="*/ 3354550 h 3429000"/>
              <a:gd name="connsiteX12" fmla="*/ 0 w 3419856"/>
              <a:gd name="connsiteY12" fmla="*/ 74450 h 3429000"/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21806 w 3419856"/>
              <a:gd name="connsiteY9" fmla="*/ 3407194 h 3429000"/>
              <a:gd name="connsiteX10" fmla="*/ 0 w 3419856"/>
              <a:gd name="connsiteY10" fmla="*/ 3354550 h 3429000"/>
              <a:gd name="connsiteX11" fmla="*/ 0 w 3419856"/>
              <a:gd name="connsiteY11" fmla="*/ 74450 h 3429000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8026"/>
              <a:gd name="connsiteY0" fmla="*/ 74450 h 3910007"/>
              <a:gd name="connsiteX1" fmla="*/ 21806 w 3968026"/>
              <a:gd name="connsiteY1" fmla="*/ 21806 h 3910007"/>
              <a:gd name="connsiteX2" fmla="*/ 74450 w 3968026"/>
              <a:gd name="connsiteY2" fmla="*/ 0 h 3910007"/>
              <a:gd name="connsiteX3" fmla="*/ 3345406 w 3968026"/>
              <a:gd name="connsiteY3" fmla="*/ 0 h 3910007"/>
              <a:gd name="connsiteX4" fmla="*/ 3398050 w 3968026"/>
              <a:gd name="connsiteY4" fmla="*/ 21806 h 3910007"/>
              <a:gd name="connsiteX5" fmla="*/ 3419856 w 3968026"/>
              <a:gd name="connsiteY5" fmla="*/ 74450 h 3910007"/>
              <a:gd name="connsiteX6" fmla="*/ 3419856 w 3968026"/>
              <a:gd name="connsiteY6" fmla="*/ 3354550 h 3910007"/>
              <a:gd name="connsiteX7" fmla="*/ 3398050 w 3968026"/>
              <a:gd name="connsiteY7" fmla="*/ 3407194 h 3910007"/>
              <a:gd name="connsiteX8" fmla="*/ 0 w 3968026"/>
              <a:gd name="connsiteY8" fmla="*/ 3354550 h 3910007"/>
              <a:gd name="connsiteX9" fmla="*/ 0 w 3968026"/>
              <a:gd name="connsiteY9" fmla="*/ 74450 h 3910007"/>
              <a:gd name="connsiteX0" fmla="*/ 0 w 3419856"/>
              <a:gd name="connsiteY0" fmla="*/ 74450 h 3901233"/>
              <a:gd name="connsiteX1" fmla="*/ 21806 w 3419856"/>
              <a:gd name="connsiteY1" fmla="*/ 21806 h 3901233"/>
              <a:gd name="connsiteX2" fmla="*/ 74450 w 3419856"/>
              <a:gd name="connsiteY2" fmla="*/ 0 h 3901233"/>
              <a:gd name="connsiteX3" fmla="*/ 3345406 w 3419856"/>
              <a:gd name="connsiteY3" fmla="*/ 0 h 3901233"/>
              <a:gd name="connsiteX4" fmla="*/ 3398050 w 3419856"/>
              <a:gd name="connsiteY4" fmla="*/ 21806 h 3901233"/>
              <a:gd name="connsiteX5" fmla="*/ 3419856 w 3419856"/>
              <a:gd name="connsiteY5" fmla="*/ 74450 h 3901233"/>
              <a:gd name="connsiteX6" fmla="*/ 3419856 w 3419856"/>
              <a:gd name="connsiteY6" fmla="*/ 3354550 h 3901233"/>
              <a:gd name="connsiteX7" fmla="*/ 0 w 3419856"/>
              <a:gd name="connsiteY7" fmla="*/ 3354550 h 3901233"/>
              <a:gd name="connsiteX8" fmla="*/ 0 w 3419856"/>
              <a:gd name="connsiteY8" fmla="*/ 74450 h 3901233"/>
              <a:gd name="connsiteX0" fmla="*/ 0 w 3419856"/>
              <a:gd name="connsiteY0" fmla="*/ 74450 h 3354550"/>
              <a:gd name="connsiteX1" fmla="*/ 21806 w 3419856"/>
              <a:gd name="connsiteY1" fmla="*/ 21806 h 3354550"/>
              <a:gd name="connsiteX2" fmla="*/ 74450 w 3419856"/>
              <a:gd name="connsiteY2" fmla="*/ 0 h 3354550"/>
              <a:gd name="connsiteX3" fmla="*/ 3345406 w 3419856"/>
              <a:gd name="connsiteY3" fmla="*/ 0 h 3354550"/>
              <a:gd name="connsiteX4" fmla="*/ 3398050 w 3419856"/>
              <a:gd name="connsiteY4" fmla="*/ 21806 h 3354550"/>
              <a:gd name="connsiteX5" fmla="*/ 3419856 w 3419856"/>
              <a:gd name="connsiteY5" fmla="*/ 74450 h 3354550"/>
              <a:gd name="connsiteX6" fmla="*/ 3419856 w 3419856"/>
              <a:gd name="connsiteY6" fmla="*/ 3354550 h 3354550"/>
              <a:gd name="connsiteX7" fmla="*/ 0 w 3419856"/>
              <a:gd name="connsiteY7" fmla="*/ 3354550 h 3354550"/>
              <a:gd name="connsiteX8" fmla="*/ 0 w 3419856"/>
              <a:gd name="connsiteY8" fmla="*/ 74450 h 3354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419856" h="3354550">
                <a:moveTo>
                  <a:pt x="0" y="74450"/>
                </a:moveTo>
                <a:cubicBezTo>
                  <a:pt x="0" y="54705"/>
                  <a:pt x="7844" y="35768"/>
                  <a:pt x="21806" y="21806"/>
                </a:cubicBezTo>
                <a:cubicBezTo>
                  <a:pt x="35768" y="7844"/>
                  <a:pt x="54705" y="0"/>
                  <a:pt x="74450" y="0"/>
                </a:cubicBezTo>
                <a:lnTo>
                  <a:pt x="3345406" y="0"/>
                </a:lnTo>
                <a:cubicBezTo>
                  <a:pt x="3365151" y="0"/>
                  <a:pt x="3384088" y="7844"/>
                  <a:pt x="3398050" y="21806"/>
                </a:cubicBezTo>
                <a:cubicBezTo>
                  <a:pt x="3412012" y="35768"/>
                  <a:pt x="3419856" y="54705"/>
                  <a:pt x="3419856" y="74450"/>
                </a:cubicBezTo>
                <a:lnTo>
                  <a:pt x="3419856" y="3354550"/>
                </a:lnTo>
                <a:lnTo>
                  <a:pt x="0" y="3354550"/>
                </a:lnTo>
                <a:lnTo>
                  <a:pt x="0" y="74450"/>
                </a:lnTo>
                <a:close/>
              </a:path>
            </a:pathLst>
          </a:custGeom>
        </p:spPr>
        <p:txBody>
          <a:bodyPr>
            <a:normAutofit/>
          </a:bodyPr>
          <a:lstStyle>
            <a:lvl1pPr marL="0" indent="0" algn="ctr">
              <a:buNone/>
              <a:defRPr sz="2000" baseline="0">
                <a:solidFill>
                  <a:schemeClr val="tx1">
                    <a:lumMod val="6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547890"/>
            <a:ext cx="2971800" cy="2405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B711B-8F2C-4535-8F35-2B399C9EBCCB}" type="datetimeFigureOut">
              <a:rPr lang="fa-IR" smtClean="0"/>
              <a:pPr/>
              <a:t>05/29/1433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A324F-C30C-4FC4-89BE-EBBDBE9452D5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7924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15000" y="6356350"/>
            <a:ext cx="1524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strike="noStrike" spc="60" baseline="0">
                <a:solidFill>
                  <a:schemeClr val="tx1"/>
                </a:solidFill>
              </a:defRPr>
            </a:lvl1pPr>
          </a:lstStyle>
          <a:p>
            <a:fld id="{D87B711B-8F2C-4535-8F35-2B399C9EBCCB}" type="datetimeFigureOut">
              <a:rPr lang="fa-IR" smtClean="0"/>
              <a:pPr/>
              <a:t>05/29/1433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cap="all" spc="60" baseline="0">
                <a:solidFill>
                  <a:schemeClr val="tx1"/>
                </a:solidFill>
              </a:defRPr>
            </a:lvl1pPr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43800" y="6356350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aseline="0">
                <a:solidFill>
                  <a:schemeClr val="tx1"/>
                </a:solidFill>
              </a:defRPr>
            </a:lvl1pPr>
          </a:lstStyle>
          <a:p>
            <a:fld id="{1C9A324F-C30C-4FC4-89BE-EBBDBE9452D5}" type="slidenum">
              <a:rPr lang="fa-IR" smtClean="0"/>
              <a:pPr/>
              <a:t>‹#›</a:t>
            </a:fld>
            <a:endParaRPr lang="fa-I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defTabSz="914400" rtl="1" eaLnBrk="1" latinLnBrk="0" hangingPunct="1">
        <a:spcBef>
          <a:spcPct val="0"/>
        </a:spcBef>
        <a:buNone/>
        <a:defRPr sz="3000" kern="1200" cap="all" spc="50" baseline="0">
          <a:solidFill>
            <a:schemeClr val="tx1"/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342900" indent="-342900" algn="r" defTabSz="914400" rtl="1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7" Type="http://schemas.openxmlformats.org/officeDocument/2006/relationships/image" Target="../media/image4.jpeg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192"/>
          <a:stretch/>
        </p:blipFill>
        <p:spPr>
          <a:xfrm>
            <a:off x="-180528" y="24"/>
            <a:ext cx="9358234" cy="6858000"/>
          </a:xfrm>
          <a:prstGeom prst="rect">
            <a:avLst/>
          </a:prstGeom>
        </p:spPr>
      </p:pic>
      <p:sp>
        <p:nvSpPr>
          <p:cNvPr id="8" name="Oval 7"/>
          <p:cNvSpPr/>
          <p:nvPr/>
        </p:nvSpPr>
        <p:spPr>
          <a:xfrm rot="19676403">
            <a:off x="2660911" y="2927179"/>
            <a:ext cx="4010511" cy="1468222"/>
          </a:xfrm>
          <a:prstGeom prst="ellipse">
            <a:avLst/>
          </a:prstGeom>
          <a:solidFill>
            <a:srgbClr val="FFC00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sz="6000" b="1" dirty="0" smtClean="0">
                <a:solidFill>
                  <a:schemeClr val="accent1">
                    <a:lumMod val="50000"/>
                  </a:schemeClr>
                </a:solidFill>
                <a:cs typeface="B Davat" pitchFamily="2" charset="-78"/>
              </a:rPr>
              <a:t>حس و خیال</a:t>
            </a:r>
            <a:endParaRPr lang="fa-IR" sz="6000" b="1" dirty="0">
              <a:solidFill>
                <a:schemeClr val="accent1">
                  <a:lumMod val="50000"/>
                </a:schemeClr>
              </a:solidFill>
              <a:cs typeface="B Davat" pitchFamily="2" charset="-78"/>
            </a:endParaRPr>
          </a:p>
        </p:txBody>
      </p:sp>
      <p:sp>
        <p:nvSpPr>
          <p:cNvPr id="12" name="Flowchart: Connector 11"/>
          <p:cNvSpPr/>
          <p:nvPr/>
        </p:nvSpPr>
        <p:spPr>
          <a:xfrm rot="1097601">
            <a:off x="481339" y="662187"/>
            <a:ext cx="2868674" cy="1926249"/>
          </a:xfrm>
          <a:custGeom>
            <a:avLst/>
            <a:gdLst>
              <a:gd name="connsiteX0" fmla="*/ 0 w 1800200"/>
              <a:gd name="connsiteY0" fmla="*/ 864096 h 1728192"/>
              <a:gd name="connsiteX1" fmla="*/ 900100 w 1800200"/>
              <a:gd name="connsiteY1" fmla="*/ 0 h 1728192"/>
              <a:gd name="connsiteX2" fmla="*/ 1800200 w 1800200"/>
              <a:gd name="connsiteY2" fmla="*/ 864096 h 1728192"/>
              <a:gd name="connsiteX3" fmla="*/ 900100 w 1800200"/>
              <a:gd name="connsiteY3" fmla="*/ 1728192 h 1728192"/>
              <a:gd name="connsiteX4" fmla="*/ 0 w 1800200"/>
              <a:gd name="connsiteY4" fmla="*/ 864096 h 1728192"/>
              <a:gd name="connsiteX0" fmla="*/ 310 w 1800510"/>
              <a:gd name="connsiteY0" fmla="*/ 559296 h 1423392"/>
              <a:gd name="connsiteX1" fmla="*/ 827839 w 1800510"/>
              <a:gd name="connsiteY1" fmla="*/ 0 h 1423392"/>
              <a:gd name="connsiteX2" fmla="*/ 1800510 w 1800510"/>
              <a:gd name="connsiteY2" fmla="*/ 559296 h 1423392"/>
              <a:gd name="connsiteX3" fmla="*/ 900410 w 1800510"/>
              <a:gd name="connsiteY3" fmla="*/ 1423392 h 1423392"/>
              <a:gd name="connsiteX4" fmla="*/ 310 w 1800510"/>
              <a:gd name="connsiteY4" fmla="*/ 559296 h 1423392"/>
              <a:gd name="connsiteX0" fmla="*/ 1166 w 1801366"/>
              <a:gd name="connsiteY0" fmla="*/ 559296 h 1133107"/>
              <a:gd name="connsiteX1" fmla="*/ 828695 w 1801366"/>
              <a:gd name="connsiteY1" fmla="*/ 0 h 1133107"/>
              <a:gd name="connsiteX2" fmla="*/ 1801366 w 1801366"/>
              <a:gd name="connsiteY2" fmla="*/ 559296 h 1133107"/>
              <a:gd name="connsiteX3" fmla="*/ 973837 w 1801366"/>
              <a:gd name="connsiteY3" fmla="*/ 1133107 h 1133107"/>
              <a:gd name="connsiteX4" fmla="*/ 1166 w 1801366"/>
              <a:gd name="connsiteY4" fmla="*/ 559296 h 1133107"/>
              <a:gd name="connsiteX0" fmla="*/ 1347 w 3296519"/>
              <a:gd name="connsiteY0" fmla="*/ 561572 h 1165242"/>
              <a:gd name="connsiteX1" fmla="*/ 828876 w 3296519"/>
              <a:gd name="connsiteY1" fmla="*/ 2276 h 1165242"/>
              <a:gd name="connsiteX2" fmla="*/ 3296519 w 3296519"/>
              <a:gd name="connsiteY2" fmla="*/ 779286 h 1165242"/>
              <a:gd name="connsiteX3" fmla="*/ 974018 w 3296519"/>
              <a:gd name="connsiteY3" fmla="*/ 1135383 h 1165242"/>
              <a:gd name="connsiteX4" fmla="*/ 1347 w 3296519"/>
              <a:gd name="connsiteY4" fmla="*/ 561572 h 1165242"/>
              <a:gd name="connsiteX0" fmla="*/ 663 w 3702235"/>
              <a:gd name="connsiteY0" fmla="*/ 1206487 h 1289309"/>
              <a:gd name="connsiteX1" fmla="*/ 1234592 w 3702235"/>
              <a:gd name="connsiteY1" fmla="*/ 8563 h 1289309"/>
              <a:gd name="connsiteX2" fmla="*/ 3702235 w 3702235"/>
              <a:gd name="connsiteY2" fmla="*/ 785573 h 1289309"/>
              <a:gd name="connsiteX3" fmla="*/ 1379734 w 3702235"/>
              <a:gd name="connsiteY3" fmla="*/ 1141670 h 1289309"/>
              <a:gd name="connsiteX4" fmla="*/ 663 w 3702235"/>
              <a:gd name="connsiteY4" fmla="*/ 1206487 h 1289309"/>
              <a:gd name="connsiteX0" fmla="*/ 154667 w 3856239"/>
              <a:gd name="connsiteY0" fmla="*/ 1206487 h 1206964"/>
              <a:gd name="connsiteX1" fmla="*/ 1388596 w 3856239"/>
              <a:gd name="connsiteY1" fmla="*/ 8563 h 1206964"/>
              <a:gd name="connsiteX2" fmla="*/ 3856239 w 3856239"/>
              <a:gd name="connsiteY2" fmla="*/ 785573 h 1206964"/>
              <a:gd name="connsiteX3" fmla="*/ 430010 w 3856239"/>
              <a:gd name="connsiteY3" fmla="*/ 161307 h 1206964"/>
              <a:gd name="connsiteX4" fmla="*/ 154667 w 3856239"/>
              <a:gd name="connsiteY4" fmla="*/ 1206487 h 1206964"/>
              <a:gd name="connsiteX0" fmla="*/ 166369 w 3867941"/>
              <a:gd name="connsiteY0" fmla="*/ 1048221 h 1212162"/>
              <a:gd name="connsiteX1" fmla="*/ 1576045 w 3867941"/>
              <a:gd name="connsiteY1" fmla="*/ 1168014 h 1212162"/>
              <a:gd name="connsiteX2" fmla="*/ 3867941 w 3867941"/>
              <a:gd name="connsiteY2" fmla="*/ 627307 h 1212162"/>
              <a:gd name="connsiteX3" fmla="*/ 441712 w 3867941"/>
              <a:gd name="connsiteY3" fmla="*/ 3041 h 1212162"/>
              <a:gd name="connsiteX4" fmla="*/ 166369 w 3867941"/>
              <a:gd name="connsiteY4" fmla="*/ 1048221 h 1212162"/>
              <a:gd name="connsiteX0" fmla="*/ 202262 w 3903834"/>
              <a:gd name="connsiteY0" fmla="*/ 1390391 h 1392631"/>
              <a:gd name="connsiteX1" fmla="*/ 2138897 w 3903834"/>
              <a:gd name="connsiteY1" fmla="*/ 6021 h 1392631"/>
              <a:gd name="connsiteX2" fmla="*/ 3903834 w 3903834"/>
              <a:gd name="connsiteY2" fmla="*/ 969477 h 1392631"/>
              <a:gd name="connsiteX3" fmla="*/ 477605 w 3903834"/>
              <a:gd name="connsiteY3" fmla="*/ 345211 h 1392631"/>
              <a:gd name="connsiteX4" fmla="*/ 202262 w 3903834"/>
              <a:gd name="connsiteY4" fmla="*/ 1390391 h 1392631"/>
              <a:gd name="connsiteX0" fmla="*/ 233707 w 3935279"/>
              <a:gd name="connsiteY0" fmla="*/ 1918914 h 1931866"/>
              <a:gd name="connsiteX1" fmla="*/ 2621460 w 3935279"/>
              <a:gd name="connsiteY1" fmla="*/ 3238 h 1931866"/>
              <a:gd name="connsiteX2" fmla="*/ 3935279 w 3935279"/>
              <a:gd name="connsiteY2" fmla="*/ 1498000 h 1931866"/>
              <a:gd name="connsiteX3" fmla="*/ 509050 w 3935279"/>
              <a:gd name="connsiteY3" fmla="*/ 873734 h 1931866"/>
              <a:gd name="connsiteX4" fmla="*/ 233707 w 3935279"/>
              <a:gd name="connsiteY4" fmla="*/ 1918914 h 1931866"/>
              <a:gd name="connsiteX0" fmla="*/ 191085 w 3002045"/>
              <a:gd name="connsiteY0" fmla="*/ 1915986 h 2166534"/>
              <a:gd name="connsiteX1" fmla="*/ 2578838 w 3002045"/>
              <a:gd name="connsiteY1" fmla="*/ 310 h 2166534"/>
              <a:gd name="connsiteX2" fmla="*/ 3000781 w 3002045"/>
              <a:gd name="connsiteY2" fmla="*/ 2080366 h 2166534"/>
              <a:gd name="connsiteX3" fmla="*/ 466428 w 3002045"/>
              <a:gd name="connsiteY3" fmla="*/ 870806 h 2166534"/>
              <a:gd name="connsiteX4" fmla="*/ 191085 w 3002045"/>
              <a:gd name="connsiteY4" fmla="*/ 1915986 h 2166534"/>
              <a:gd name="connsiteX0" fmla="*/ 52234 w 2863194"/>
              <a:gd name="connsiteY0" fmla="*/ 1915973 h 2149228"/>
              <a:gd name="connsiteX1" fmla="*/ 2439987 w 2863194"/>
              <a:gd name="connsiteY1" fmla="*/ 297 h 2149228"/>
              <a:gd name="connsiteX2" fmla="*/ 2861930 w 2863194"/>
              <a:gd name="connsiteY2" fmla="*/ 2080353 h 2149228"/>
              <a:gd name="connsiteX3" fmla="*/ 957617 w 2863194"/>
              <a:gd name="connsiteY3" fmla="*/ 372058 h 2149228"/>
              <a:gd name="connsiteX4" fmla="*/ 52234 w 2863194"/>
              <a:gd name="connsiteY4" fmla="*/ 1915973 h 2149228"/>
              <a:gd name="connsiteX0" fmla="*/ 323119 w 3134079"/>
              <a:gd name="connsiteY0" fmla="*/ 1915994 h 2181165"/>
              <a:gd name="connsiteX1" fmla="*/ 2710872 w 3134079"/>
              <a:gd name="connsiteY1" fmla="*/ 318 h 2181165"/>
              <a:gd name="connsiteX2" fmla="*/ 3132815 w 3134079"/>
              <a:gd name="connsiteY2" fmla="*/ 2080374 h 2181165"/>
              <a:gd name="connsiteX3" fmla="*/ 326948 w 3134079"/>
              <a:gd name="connsiteY3" fmla="*/ 1159302 h 2181165"/>
              <a:gd name="connsiteX4" fmla="*/ 323119 w 3134079"/>
              <a:gd name="connsiteY4" fmla="*/ 1915994 h 2181165"/>
              <a:gd name="connsiteX0" fmla="*/ 259173 w 3068869"/>
              <a:gd name="connsiteY0" fmla="*/ 1840827 h 2105998"/>
              <a:gd name="connsiteX1" fmla="*/ 1494691 w 3068869"/>
              <a:gd name="connsiteY1" fmla="*/ 330 h 2105998"/>
              <a:gd name="connsiteX2" fmla="*/ 3068869 w 3068869"/>
              <a:gd name="connsiteY2" fmla="*/ 2005207 h 2105998"/>
              <a:gd name="connsiteX3" fmla="*/ 263002 w 3068869"/>
              <a:gd name="connsiteY3" fmla="*/ 1084135 h 2105998"/>
              <a:gd name="connsiteX4" fmla="*/ 259173 w 3068869"/>
              <a:gd name="connsiteY4" fmla="*/ 1840827 h 2105998"/>
              <a:gd name="connsiteX0" fmla="*/ 244231 w 3053927"/>
              <a:gd name="connsiteY0" fmla="*/ 1892065 h 2157236"/>
              <a:gd name="connsiteX1" fmla="*/ 1172357 w 3053927"/>
              <a:gd name="connsiteY1" fmla="*/ 321 h 2157236"/>
              <a:gd name="connsiteX2" fmla="*/ 3053927 w 3053927"/>
              <a:gd name="connsiteY2" fmla="*/ 2056445 h 2157236"/>
              <a:gd name="connsiteX3" fmla="*/ 248060 w 3053927"/>
              <a:gd name="connsiteY3" fmla="*/ 1135373 h 2157236"/>
              <a:gd name="connsiteX4" fmla="*/ 244231 w 3053927"/>
              <a:gd name="connsiteY4" fmla="*/ 1892065 h 2157236"/>
              <a:gd name="connsiteX0" fmla="*/ 243588 w 3044399"/>
              <a:gd name="connsiteY0" fmla="*/ 1891769 h 2043918"/>
              <a:gd name="connsiteX1" fmla="*/ 1171714 w 3044399"/>
              <a:gd name="connsiteY1" fmla="*/ 25 h 2043918"/>
              <a:gd name="connsiteX2" fmla="*/ 3044399 w 3044399"/>
              <a:gd name="connsiteY2" fmla="*/ 1936791 h 2043918"/>
              <a:gd name="connsiteX3" fmla="*/ 247417 w 3044399"/>
              <a:gd name="connsiteY3" fmla="*/ 1135077 h 2043918"/>
              <a:gd name="connsiteX4" fmla="*/ 243588 w 3044399"/>
              <a:gd name="connsiteY4" fmla="*/ 1891769 h 2043918"/>
              <a:gd name="connsiteX0" fmla="*/ 585539 w 3396113"/>
              <a:gd name="connsiteY0" fmla="*/ 1891769 h 1982793"/>
              <a:gd name="connsiteX1" fmla="*/ 1513665 w 3396113"/>
              <a:gd name="connsiteY1" fmla="*/ 25 h 1982793"/>
              <a:gd name="connsiteX2" fmla="*/ 3386350 w 3396113"/>
              <a:gd name="connsiteY2" fmla="*/ 1936791 h 1982793"/>
              <a:gd name="connsiteX3" fmla="*/ 139981 w 3396113"/>
              <a:gd name="connsiteY3" fmla="*/ 1544160 h 1982793"/>
              <a:gd name="connsiteX4" fmla="*/ 589368 w 3396113"/>
              <a:gd name="connsiteY4" fmla="*/ 1135077 h 1982793"/>
              <a:gd name="connsiteX5" fmla="*/ 585539 w 3396113"/>
              <a:gd name="connsiteY5" fmla="*/ 1891769 h 1982793"/>
              <a:gd name="connsiteX0" fmla="*/ 143201 w 2953775"/>
              <a:gd name="connsiteY0" fmla="*/ 1891769 h 1965932"/>
              <a:gd name="connsiteX1" fmla="*/ 1071327 w 2953775"/>
              <a:gd name="connsiteY1" fmla="*/ 25 h 1965932"/>
              <a:gd name="connsiteX2" fmla="*/ 2944012 w 2953775"/>
              <a:gd name="connsiteY2" fmla="*/ 1936791 h 1965932"/>
              <a:gd name="connsiteX3" fmla="*/ 226321 w 2953775"/>
              <a:gd name="connsiteY3" fmla="*/ 1201229 h 1965932"/>
              <a:gd name="connsiteX4" fmla="*/ 147030 w 2953775"/>
              <a:gd name="connsiteY4" fmla="*/ 1135077 h 1965932"/>
              <a:gd name="connsiteX5" fmla="*/ 143201 w 2953775"/>
              <a:gd name="connsiteY5" fmla="*/ 1891769 h 1965932"/>
              <a:gd name="connsiteX0" fmla="*/ 143201 w 2868674"/>
              <a:gd name="connsiteY0" fmla="*/ 1898354 h 1926249"/>
              <a:gd name="connsiteX1" fmla="*/ 1071327 w 2868674"/>
              <a:gd name="connsiteY1" fmla="*/ 6610 h 1926249"/>
              <a:gd name="connsiteX2" fmla="*/ 2858473 w 2868674"/>
              <a:gd name="connsiteY2" fmla="*/ 1268459 h 1926249"/>
              <a:gd name="connsiteX3" fmla="*/ 226321 w 2868674"/>
              <a:gd name="connsiteY3" fmla="*/ 1207814 h 1926249"/>
              <a:gd name="connsiteX4" fmla="*/ 147030 w 2868674"/>
              <a:gd name="connsiteY4" fmla="*/ 1141662 h 1926249"/>
              <a:gd name="connsiteX5" fmla="*/ 143201 w 2868674"/>
              <a:gd name="connsiteY5" fmla="*/ 1898354 h 1926249"/>
              <a:gd name="connsiteX0" fmla="*/ 143201 w 2868674"/>
              <a:gd name="connsiteY0" fmla="*/ 1898354 h 1926249"/>
              <a:gd name="connsiteX1" fmla="*/ 1071327 w 2868674"/>
              <a:gd name="connsiteY1" fmla="*/ 6610 h 1926249"/>
              <a:gd name="connsiteX2" fmla="*/ 2858473 w 2868674"/>
              <a:gd name="connsiteY2" fmla="*/ 1268459 h 1926249"/>
              <a:gd name="connsiteX3" fmla="*/ 226321 w 2868674"/>
              <a:gd name="connsiteY3" fmla="*/ 1207814 h 1926249"/>
              <a:gd name="connsiteX4" fmla="*/ 147030 w 2868674"/>
              <a:gd name="connsiteY4" fmla="*/ 1141662 h 1926249"/>
              <a:gd name="connsiteX5" fmla="*/ 143201 w 2868674"/>
              <a:gd name="connsiteY5" fmla="*/ 1898354 h 19262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868674" h="1926249">
                <a:moveTo>
                  <a:pt x="143201" y="1898354"/>
                </a:moveTo>
                <a:cubicBezTo>
                  <a:pt x="297250" y="1709179"/>
                  <a:pt x="618782" y="111593"/>
                  <a:pt x="1071327" y="6610"/>
                </a:cubicBezTo>
                <a:cubicBezTo>
                  <a:pt x="1523872" y="-98373"/>
                  <a:pt x="3005401" y="1078983"/>
                  <a:pt x="2858473" y="1268459"/>
                </a:cubicBezTo>
                <a:cubicBezTo>
                  <a:pt x="2503587" y="2031149"/>
                  <a:pt x="692485" y="1341433"/>
                  <a:pt x="226321" y="1207814"/>
                </a:cubicBezTo>
                <a:cubicBezTo>
                  <a:pt x="-239843" y="1074195"/>
                  <a:pt x="160883" y="1026572"/>
                  <a:pt x="147030" y="1141662"/>
                </a:cubicBezTo>
                <a:cubicBezTo>
                  <a:pt x="133177" y="1256752"/>
                  <a:pt x="-10848" y="2087529"/>
                  <a:pt x="143201" y="1898354"/>
                </a:cubicBezTo>
                <a:close/>
              </a:path>
            </a:pathLst>
          </a:custGeom>
          <a:solidFill>
            <a:srgbClr val="0070C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sz="4000" b="1" dirty="0" smtClean="0">
                <a:solidFill>
                  <a:srgbClr val="FFC000"/>
                </a:solidFill>
                <a:cs typeface="B Davat" pitchFamily="2" charset="-78"/>
              </a:rPr>
              <a:t>درس چهارم</a:t>
            </a:r>
            <a:endParaRPr lang="fa-IR" sz="4000" b="1" dirty="0">
              <a:solidFill>
                <a:srgbClr val="FFC000"/>
              </a:solidFill>
              <a:cs typeface="B Davat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38029701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7164288" y="188640"/>
            <a:ext cx="1656184" cy="1584176"/>
          </a:xfrm>
          <a:prstGeom prst="ellipse">
            <a:avLst/>
          </a:prstGeom>
          <a:solidFill>
            <a:srgbClr val="FF7853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sz="2800" b="1" dirty="0" smtClean="0">
                <a:cs typeface="B Mitra" pitchFamily="2" charset="-78"/>
              </a:rPr>
              <a:t>علم </a:t>
            </a:r>
            <a:endParaRPr lang="fa-IR" sz="2800" b="1" dirty="0">
              <a:cs typeface="B Mitra" pitchFamily="2" charset="-78"/>
            </a:endParaRPr>
          </a:p>
        </p:txBody>
      </p:sp>
      <p:sp>
        <p:nvSpPr>
          <p:cNvPr id="5" name="Oval 4"/>
          <p:cNvSpPr/>
          <p:nvPr/>
        </p:nvSpPr>
        <p:spPr>
          <a:xfrm>
            <a:off x="2339752" y="1196752"/>
            <a:ext cx="1656184" cy="1584176"/>
          </a:xfrm>
          <a:prstGeom prst="ellipse">
            <a:avLst/>
          </a:prstGeom>
          <a:solidFill>
            <a:srgbClr val="FF000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sz="2800" b="1" dirty="0" smtClean="0">
                <a:cs typeface="B Mitra" pitchFamily="2" charset="-78"/>
              </a:rPr>
              <a:t>حضوری </a:t>
            </a:r>
            <a:endParaRPr lang="fa-IR" sz="2800" b="1" dirty="0">
              <a:cs typeface="B Mitra" pitchFamily="2" charset="-78"/>
            </a:endParaRPr>
          </a:p>
        </p:txBody>
      </p:sp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val="1436256921"/>
              </p:ext>
            </p:extLst>
          </p:nvPr>
        </p:nvGraphicFramePr>
        <p:xfrm>
          <a:off x="179512" y="1628800"/>
          <a:ext cx="6480720" cy="671418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9" name="Straight Connector 8"/>
          <p:cNvCxnSpPr>
            <a:endCxn id="6" idx="6"/>
          </p:cNvCxnSpPr>
          <p:nvPr/>
        </p:nvCxnSpPr>
        <p:spPr>
          <a:xfrm>
            <a:off x="8028384" y="1772816"/>
            <a:ext cx="0" cy="1368152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Straight Connector 10"/>
          <p:cNvCxnSpPr>
            <a:stCxn id="4" idx="2"/>
            <a:endCxn id="5" idx="6"/>
          </p:cNvCxnSpPr>
          <p:nvPr/>
        </p:nvCxnSpPr>
        <p:spPr>
          <a:xfrm flipH="1">
            <a:off x="3995936" y="980728"/>
            <a:ext cx="3168352" cy="1008112"/>
          </a:xfrm>
          <a:prstGeom prst="line">
            <a:avLst/>
          </a:prstGeom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24" name="Oval 23"/>
          <p:cNvSpPr/>
          <p:nvPr/>
        </p:nvSpPr>
        <p:spPr>
          <a:xfrm>
            <a:off x="251648" y="44624"/>
            <a:ext cx="1152000" cy="1116000"/>
          </a:xfrm>
          <a:prstGeom prst="ellipse">
            <a:avLst/>
          </a:prstGeom>
          <a:solidFill>
            <a:srgbClr val="FFFF00"/>
          </a:solidFill>
          <a:ln>
            <a:noFill/>
          </a:ln>
          <a:effectLst>
            <a:glow rad="228600">
              <a:srgbClr val="FFFF00">
                <a:alpha val="40000"/>
              </a:srgbClr>
            </a:glow>
          </a:effectLst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b="1" dirty="0" smtClean="0">
                <a:cs typeface="B Mitra" pitchFamily="2" charset="-78"/>
              </a:rPr>
              <a:t>عقل     و    الهام</a:t>
            </a:r>
            <a:endParaRPr lang="fa-IR" b="1" dirty="0">
              <a:cs typeface="B Mitra" pitchFamily="2" charset="-78"/>
            </a:endParaRPr>
          </a:p>
        </p:txBody>
      </p:sp>
      <p:sp>
        <p:nvSpPr>
          <p:cNvPr id="25" name="Striped Right Arrow 24"/>
          <p:cNvSpPr/>
          <p:nvPr/>
        </p:nvSpPr>
        <p:spPr>
          <a:xfrm rot="2235202">
            <a:off x="1418585" y="1065422"/>
            <a:ext cx="1095380" cy="418554"/>
          </a:xfrm>
          <a:custGeom>
            <a:avLst/>
            <a:gdLst>
              <a:gd name="connsiteX0" fmla="*/ 0 w 800472"/>
              <a:gd name="connsiteY0" fmla="*/ 104639 h 418554"/>
              <a:gd name="connsiteX1" fmla="*/ 13080 w 800472"/>
              <a:gd name="connsiteY1" fmla="*/ 104639 h 418554"/>
              <a:gd name="connsiteX2" fmla="*/ 13080 w 800472"/>
              <a:gd name="connsiteY2" fmla="*/ 313916 h 418554"/>
              <a:gd name="connsiteX3" fmla="*/ 0 w 800472"/>
              <a:gd name="connsiteY3" fmla="*/ 313916 h 418554"/>
              <a:gd name="connsiteX4" fmla="*/ 0 w 800472"/>
              <a:gd name="connsiteY4" fmla="*/ 104639 h 418554"/>
              <a:gd name="connsiteX5" fmla="*/ 26160 w 800472"/>
              <a:gd name="connsiteY5" fmla="*/ 104639 h 418554"/>
              <a:gd name="connsiteX6" fmla="*/ 52319 w 800472"/>
              <a:gd name="connsiteY6" fmla="*/ 104639 h 418554"/>
              <a:gd name="connsiteX7" fmla="*/ 52319 w 800472"/>
              <a:gd name="connsiteY7" fmla="*/ 313916 h 418554"/>
              <a:gd name="connsiteX8" fmla="*/ 26160 w 800472"/>
              <a:gd name="connsiteY8" fmla="*/ 313916 h 418554"/>
              <a:gd name="connsiteX9" fmla="*/ 26160 w 800472"/>
              <a:gd name="connsiteY9" fmla="*/ 104639 h 418554"/>
              <a:gd name="connsiteX10" fmla="*/ 65399 w 800472"/>
              <a:gd name="connsiteY10" fmla="*/ 104639 h 418554"/>
              <a:gd name="connsiteX11" fmla="*/ 591195 w 800472"/>
              <a:gd name="connsiteY11" fmla="*/ 104639 h 418554"/>
              <a:gd name="connsiteX12" fmla="*/ 591195 w 800472"/>
              <a:gd name="connsiteY12" fmla="*/ 0 h 418554"/>
              <a:gd name="connsiteX13" fmla="*/ 800472 w 800472"/>
              <a:gd name="connsiteY13" fmla="*/ 209277 h 418554"/>
              <a:gd name="connsiteX14" fmla="*/ 591195 w 800472"/>
              <a:gd name="connsiteY14" fmla="*/ 418554 h 418554"/>
              <a:gd name="connsiteX15" fmla="*/ 591195 w 800472"/>
              <a:gd name="connsiteY15" fmla="*/ 313916 h 418554"/>
              <a:gd name="connsiteX16" fmla="*/ 65399 w 800472"/>
              <a:gd name="connsiteY16" fmla="*/ 313916 h 418554"/>
              <a:gd name="connsiteX17" fmla="*/ 65399 w 800472"/>
              <a:gd name="connsiteY17" fmla="*/ 104639 h 418554"/>
              <a:gd name="connsiteX0" fmla="*/ 0 w 800472"/>
              <a:gd name="connsiteY0" fmla="*/ 104639 h 418554"/>
              <a:gd name="connsiteX1" fmla="*/ 13080 w 800472"/>
              <a:gd name="connsiteY1" fmla="*/ 104639 h 418554"/>
              <a:gd name="connsiteX2" fmla="*/ 13080 w 800472"/>
              <a:gd name="connsiteY2" fmla="*/ 313916 h 418554"/>
              <a:gd name="connsiteX3" fmla="*/ 0 w 800472"/>
              <a:gd name="connsiteY3" fmla="*/ 313916 h 418554"/>
              <a:gd name="connsiteX4" fmla="*/ 0 w 800472"/>
              <a:gd name="connsiteY4" fmla="*/ 104639 h 418554"/>
              <a:gd name="connsiteX5" fmla="*/ 26160 w 800472"/>
              <a:gd name="connsiteY5" fmla="*/ 104639 h 418554"/>
              <a:gd name="connsiteX6" fmla="*/ 52319 w 800472"/>
              <a:gd name="connsiteY6" fmla="*/ 104639 h 418554"/>
              <a:gd name="connsiteX7" fmla="*/ 52319 w 800472"/>
              <a:gd name="connsiteY7" fmla="*/ 313916 h 418554"/>
              <a:gd name="connsiteX8" fmla="*/ 26160 w 800472"/>
              <a:gd name="connsiteY8" fmla="*/ 313916 h 418554"/>
              <a:gd name="connsiteX9" fmla="*/ 26160 w 800472"/>
              <a:gd name="connsiteY9" fmla="*/ 104639 h 418554"/>
              <a:gd name="connsiteX10" fmla="*/ 65399 w 800472"/>
              <a:gd name="connsiteY10" fmla="*/ 104639 h 418554"/>
              <a:gd name="connsiteX11" fmla="*/ 591195 w 800472"/>
              <a:gd name="connsiteY11" fmla="*/ 104639 h 418554"/>
              <a:gd name="connsiteX12" fmla="*/ 591195 w 800472"/>
              <a:gd name="connsiteY12" fmla="*/ 0 h 418554"/>
              <a:gd name="connsiteX13" fmla="*/ 800472 w 800472"/>
              <a:gd name="connsiteY13" fmla="*/ 209277 h 418554"/>
              <a:gd name="connsiteX14" fmla="*/ 591195 w 800472"/>
              <a:gd name="connsiteY14" fmla="*/ 418554 h 418554"/>
              <a:gd name="connsiteX15" fmla="*/ 611720 w 800472"/>
              <a:gd name="connsiteY15" fmla="*/ 313720 h 418554"/>
              <a:gd name="connsiteX16" fmla="*/ 65399 w 800472"/>
              <a:gd name="connsiteY16" fmla="*/ 313916 h 418554"/>
              <a:gd name="connsiteX17" fmla="*/ 65399 w 800472"/>
              <a:gd name="connsiteY17" fmla="*/ 104639 h 418554"/>
              <a:gd name="connsiteX0" fmla="*/ 0 w 1087631"/>
              <a:gd name="connsiteY0" fmla="*/ 104639 h 418554"/>
              <a:gd name="connsiteX1" fmla="*/ 13080 w 1087631"/>
              <a:gd name="connsiteY1" fmla="*/ 104639 h 418554"/>
              <a:gd name="connsiteX2" fmla="*/ 13080 w 1087631"/>
              <a:gd name="connsiteY2" fmla="*/ 313916 h 418554"/>
              <a:gd name="connsiteX3" fmla="*/ 0 w 1087631"/>
              <a:gd name="connsiteY3" fmla="*/ 313916 h 418554"/>
              <a:gd name="connsiteX4" fmla="*/ 0 w 1087631"/>
              <a:gd name="connsiteY4" fmla="*/ 104639 h 418554"/>
              <a:gd name="connsiteX5" fmla="*/ 26160 w 1087631"/>
              <a:gd name="connsiteY5" fmla="*/ 104639 h 418554"/>
              <a:gd name="connsiteX6" fmla="*/ 52319 w 1087631"/>
              <a:gd name="connsiteY6" fmla="*/ 104639 h 418554"/>
              <a:gd name="connsiteX7" fmla="*/ 52319 w 1087631"/>
              <a:gd name="connsiteY7" fmla="*/ 313916 h 418554"/>
              <a:gd name="connsiteX8" fmla="*/ 26160 w 1087631"/>
              <a:gd name="connsiteY8" fmla="*/ 313916 h 418554"/>
              <a:gd name="connsiteX9" fmla="*/ 26160 w 1087631"/>
              <a:gd name="connsiteY9" fmla="*/ 104639 h 418554"/>
              <a:gd name="connsiteX10" fmla="*/ 65399 w 1087631"/>
              <a:gd name="connsiteY10" fmla="*/ 104639 h 418554"/>
              <a:gd name="connsiteX11" fmla="*/ 591195 w 1087631"/>
              <a:gd name="connsiteY11" fmla="*/ 104639 h 418554"/>
              <a:gd name="connsiteX12" fmla="*/ 591195 w 1087631"/>
              <a:gd name="connsiteY12" fmla="*/ 0 h 418554"/>
              <a:gd name="connsiteX13" fmla="*/ 1087631 w 1087631"/>
              <a:gd name="connsiteY13" fmla="*/ 186017 h 418554"/>
              <a:gd name="connsiteX14" fmla="*/ 591195 w 1087631"/>
              <a:gd name="connsiteY14" fmla="*/ 418554 h 418554"/>
              <a:gd name="connsiteX15" fmla="*/ 611720 w 1087631"/>
              <a:gd name="connsiteY15" fmla="*/ 313720 h 418554"/>
              <a:gd name="connsiteX16" fmla="*/ 65399 w 1087631"/>
              <a:gd name="connsiteY16" fmla="*/ 313916 h 418554"/>
              <a:gd name="connsiteX17" fmla="*/ 65399 w 1087631"/>
              <a:gd name="connsiteY17" fmla="*/ 104639 h 4185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1087631" h="418554">
                <a:moveTo>
                  <a:pt x="0" y="104639"/>
                </a:moveTo>
                <a:lnTo>
                  <a:pt x="13080" y="104639"/>
                </a:lnTo>
                <a:lnTo>
                  <a:pt x="13080" y="313916"/>
                </a:lnTo>
                <a:lnTo>
                  <a:pt x="0" y="313916"/>
                </a:lnTo>
                <a:lnTo>
                  <a:pt x="0" y="104639"/>
                </a:lnTo>
                <a:close/>
                <a:moveTo>
                  <a:pt x="26160" y="104639"/>
                </a:moveTo>
                <a:lnTo>
                  <a:pt x="52319" y="104639"/>
                </a:lnTo>
                <a:lnTo>
                  <a:pt x="52319" y="313916"/>
                </a:lnTo>
                <a:lnTo>
                  <a:pt x="26160" y="313916"/>
                </a:lnTo>
                <a:lnTo>
                  <a:pt x="26160" y="104639"/>
                </a:lnTo>
                <a:close/>
                <a:moveTo>
                  <a:pt x="65399" y="104639"/>
                </a:moveTo>
                <a:lnTo>
                  <a:pt x="591195" y="104639"/>
                </a:lnTo>
                <a:lnTo>
                  <a:pt x="591195" y="0"/>
                </a:lnTo>
                <a:lnTo>
                  <a:pt x="1087631" y="186017"/>
                </a:lnTo>
                <a:lnTo>
                  <a:pt x="591195" y="418554"/>
                </a:lnTo>
                <a:lnTo>
                  <a:pt x="611720" y="313720"/>
                </a:lnTo>
                <a:lnTo>
                  <a:pt x="65399" y="313916"/>
                </a:lnTo>
                <a:lnTo>
                  <a:pt x="65399" y="104639"/>
                </a:lnTo>
                <a:close/>
              </a:path>
            </a:pathLst>
          </a:custGeom>
          <a:solidFill>
            <a:srgbClr val="FFC00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>
              <a:cs typeface="B Mitra" pitchFamily="2" charset="-78"/>
            </a:endParaRPr>
          </a:p>
        </p:txBody>
      </p:sp>
      <p:sp>
        <p:nvSpPr>
          <p:cNvPr id="6" name="Oval 5"/>
          <p:cNvSpPr/>
          <p:nvPr/>
        </p:nvSpPr>
        <p:spPr>
          <a:xfrm>
            <a:off x="6372200" y="2348880"/>
            <a:ext cx="1656184" cy="1584176"/>
          </a:xfrm>
          <a:prstGeom prst="ellipse">
            <a:avLst/>
          </a:prstGeom>
          <a:solidFill>
            <a:srgbClr val="FF000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sz="2800" b="1" dirty="0" smtClean="0">
                <a:cs typeface="B Mitra" pitchFamily="2" charset="-78"/>
              </a:rPr>
              <a:t>حصولی </a:t>
            </a:r>
            <a:endParaRPr lang="fa-IR" sz="2800" b="1" dirty="0">
              <a:cs typeface="B Mitra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1752429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400">
        <p14:honeycomb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0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5C2DD22E-9BFE-4F02-ADCF-42CE5151AD5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>
                                            <p:graphicEl>
                                              <a:dgm id="{5C2DD22E-9BFE-4F02-ADCF-42CE5151AD5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7">
                                            <p:graphicEl>
                                              <a:dgm id="{5C2DD22E-9BFE-4F02-ADCF-42CE5151AD5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67509295-0808-481D-BABB-B3A018E18CB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7">
                                            <p:graphicEl>
                                              <a:dgm id="{67509295-0808-481D-BABB-B3A018E18CB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>
                                            <p:graphicEl>
                                              <a:dgm id="{67509295-0808-481D-BABB-B3A018E18CB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F1E5918B-AEC5-42D4-8967-577C6F9862A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7">
                                            <p:graphicEl>
                                              <a:dgm id="{F1E5918B-AEC5-42D4-8967-577C6F9862A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7">
                                            <p:graphicEl>
                                              <a:dgm id="{F1E5918B-AEC5-42D4-8967-577C6F9862A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82188B1E-6243-4DAD-9D27-82FB28D4549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7">
                                            <p:graphicEl>
                                              <a:dgm id="{82188B1E-6243-4DAD-9D27-82FB28D4549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7">
                                            <p:graphicEl>
                                              <a:dgm id="{82188B1E-6243-4DAD-9D27-82FB28D4549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D75C923A-B5B5-4422-BFD5-BFA283F7E11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7">
                                            <p:graphicEl>
                                              <a:dgm id="{D75C923A-B5B5-4422-BFD5-BFA283F7E11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7">
                                            <p:graphicEl>
                                              <a:dgm id="{D75C923A-B5B5-4422-BFD5-BFA283F7E11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4B88ADB2-5174-431C-9B43-3611079409F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7">
                                            <p:graphicEl>
                                              <a:dgm id="{4B88ADB2-5174-431C-9B43-3611079409F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7">
                                            <p:graphicEl>
                                              <a:dgm id="{4B88ADB2-5174-431C-9B43-3611079409F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057BD05F-F0ED-4029-ACE7-470B3904125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7">
                                            <p:graphicEl>
                                              <a:dgm id="{057BD05F-F0ED-4029-ACE7-470B3904125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7">
                                            <p:graphicEl>
                                              <a:dgm id="{057BD05F-F0ED-4029-ACE7-470B3904125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EE12F52C-6890-4697-9A6A-8CB7226E1C3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7">
                                            <p:graphicEl>
                                              <a:dgm id="{EE12F52C-6890-4697-9A6A-8CB7226E1C3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7">
                                            <p:graphicEl>
                                              <a:dgm id="{EE12F52C-6890-4697-9A6A-8CB7226E1C3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B525072B-E082-4CE3-A6D7-62EEFE0CA7F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7">
                                            <p:graphicEl>
                                              <a:dgm id="{B525072B-E082-4CE3-A6D7-62EEFE0CA7F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7">
                                            <p:graphicEl>
                                              <a:dgm id="{B525072B-E082-4CE3-A6D7-62EEFE0CA7F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9428ACF7-1FA0-4EBB-85BD-B804A98DFB9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7">
                                            <p:graphicEl>
                                              <a:dgm id="{9428ACF7-1FA0-4EBB-85BD-B804A98DFB9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7">
                                            <p:graphicEl>
                                              <a:dgm id="{9428ACF7-1FA0-4EBB-85BD-B804A98DFB9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887E8DA8-9326-4B3E-9AB3-FE3AFEE8017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7">
                                            <p:graphicEl>
                                              <a:dgm id="{887E8DA8-9326-4B3E-9AB3-FE3AFEE8017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7">
                                            <p:graphicEl>
                                              <a:dgm id="{887E8DA8-9326-4B3E-9AB3-FE3AFEE8017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50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5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50" presetClass="entr" presetSubtype="0" decel="10000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2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7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Graphic spid="7" grpId="0">
        <p:bldSub>
          <a:bldDgm bld="one"/>
        </p:bldSub>
      </p:bldGraphic>
      <p:bldP spid="24" grpId="1" animBg="1"/>
      <p:bldP spid="2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/>
        </p:nvGraphicFramePr>
        <p:xfrm>
          <a:off x="595274" y="714356"/>
          <a:ext cx="8548726" cy="54292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Oval 4"/>
          <p:cNvSpPr/>
          <p:nvPr/>
        </p:nvSpPr>
        <p:spPr>
          <a:xfrm>
            <a:off x="277290" y="3286124"/>
            <a:ext cx="1080000" cy="1440000"/>
          </a:xfrm>
          <a:prstGeom prst="ellipse">
            <a:avLst/>
          </a:prstGeom>
          <a:solidFill>
            <a:srgbClr val="FFFF00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b="1" dirty="0" smtClean="0">
                <a:solidFill>
                  <a:schemeClr val="bg1"/>
                </a:solidFill>
                <a:cs typeface="B Kamran" pitchFamily="2" charset="-78"/>
              </a:rPr>
              <a:t>فعال کردن قوای حسی</a:t>
            </a:r>
            <a:endParaRPr lang="fa-IR" b="1" dirty="0">
              <a:solidFill>
                <a:schemeClr val="bg1"/>
              </a:solidFill>
              <a:cs typeface="B Kamran" pitchFamily="2" charset="-78"/>
            </a:endParaRPr>
          </a:p>
        </p:txBody>
      </p:sp>
      <p:sp>
        <p:nvSpPr>
          <p:cNvPr id="6" name="Oval 5"/>
          <p:cNvSpPr/>
          <p:nvPr/>
        </p:nvSpPr>
        <p:spPr>
          <a:xfrm>
            <a:off x="1214414" y="5000636"/>
            <a:ext cx="1080000" cy="1440000"/>
          </a:xfrm>
          <a:prstGeom prst="ellipse">
            <a:avLst/>
          </a:prstGeom>
          <a:solidFill>
            <a:srgbClr val="FFFF00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b="1" dirty="0" smtClean="0">
                <a:solidFill>
                  <a:schemeClr val="bg1"/>
                </a:solidFill>
                <a:cs typeface="B Kamran" pitchFamily="2" charset="-78"/>
              </a:rPr>
              <a:t>پاک کردن محیط عمل قوا</a:t>
            </a:r>
            <a:endParaRPr lang="fa-IR" b="1" dirty="0">
              <a:solidFill>
                <a:schemeClr val="bg1"/>
              </a:solidFill>
              <a:cs typeface="B Kamran" pitchFamily="2" charset="-78"/>
            </a:endParaRPr>
          </a:p>
        </p:txBody>
      </p:sp>
      <p:sp>
        <p:nvSpPr>
          <p:cNvPr id="7" name="Oval 6"/>
          <p:cNvSpPr/>
          <p:nvPr/>
        </p:nvSpPr>
        <p:spPr>
          <a:xfrm>
            <a:off x="0" y="4714884"/>
            <a:ext cx="1080000" cy="1440000"/>
          </a:xfrm>
          <a:prstGeom prst="ellipse">
            <a:avLst/>
          </a:prstGeom>
          <a:solidFill>
            <a:srgbClr val="FFFF00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b="1" dirty="0" smtClean="0">
                <a:solidFill>
                  <a:schemeClr val="bg1"/>
                </a:solidFill>
                <a:cs typeface="B Kamran" pitchFamily="2" charset="-78"/>
              </a:rPr>
              <a:t>استفاده درست از قوا</a:t>
            </a:r>
            <a:endParaRPr lang="fa-IR" b="1" dirty="0">
              <a:solidFill>
                <a:schemeClr val="bg1"/>
              </a:solidFill>
              <a:cs typeface="B Kamran" pitchFamily="2" charset="-78"/>
            </a:endParaRPr>
          </a:p>
        </p:txBody>
      </p:sp>
      <p:sp>
        <p:nvSpPr>
          <p:cNvPr id="8" name="Oval 7"/>
          <p:cNvSpPr/>
          <p:nvPr/>
        </p:nvSpPr>
        <p:spPr>
          <a:xfrm>
            <a:off x="2857488" y="3500438"/>
            <a:ext cx="299205" cy="299205"/>
          </a:xfrm>
          <a:prstGeom prst="ellipse">
            <a:avLst/>
          </a:pr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9" name="Oval 8"/>
          <p:cNvSpPr/>
          <p:nvPr/>
        </p:nvSpPr>
        <p:spPr>
          <a:xfrm>
            <a:off x="4500562" y="2714620"/>
            <a:ext cx="299205" cy="299205"/>
          </a:xfrm>
          <a:prstGeom prst="ellipse">
            <a:avLst/>
          </a:pr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0" name="Oval 9"/>
          <p:cNvSpPr/>
          <p:nvPr/>
        </p:nvSpPr>
        <p:spPr>
          <a:xfrm>
            <a:off x="6215074" y="2214554"/>
            <a:ext cx="299205" cy="299205"/>
          </a:xfrm>
          <a:prstGeom prst="ellipse">
            <a:avLst/>
          </a:pr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  <p:bldP spid="5" grpId="0" animBg="1"/>
      <p:bldP spid="6" grpId="0" animBg="1"/>
      <p:bldP spid="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4025934910"/>
              </p:ext>
            </p:extLst>
          </p:nvPr>
        </p:nvGraphicFramePr>
        <p:xfrm>
          <a:off x="-166678" y="357166"/>
          <a:ext cx="6096000" cy="564360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22" name="Group 21"/>
          <p:cNvGrpSpPr/>
          <p:nvPr/>
        </p:nvGrpSpPr>
        <p:grpSpPr>
          <a:xfrm>
            <a:off x="8001025" y="214290"/>
            <a:ext cx="1000131" cy="5715041"/>
            <a:chOff x="4857753" y="1357298"/>
            <a:chExt cx="1000131" cy="4572033"/>
          </a:xfrm>
          <a:blipFill>
            <a:blip r:embed="rId7"/>
            <a:tile tx="0" ty="0" sx="100000" sy="100000" flip="none" algn="tl"/>
          </a:blipFill>
        </p:grpSpPr>
        <p:sp>
          <p:nvSpPr>
            <p:cNvPr id="3" name="Oval 2"/>
            <p:cNvSpPr/>
            <p:nvPr/>
          </p:nvSpPr>
          <p:spPr>
            <a:xfrm>
              <a:off x="4929190" y="1357298"/>
              <a:ext cx="785818" cy="1071570"/>
            </a:xfrm>
            <a:prstGeom prst="ellipse">
              <a:avLst/>
            </a:prstGeom>
            <a:solidFill>
              <a:srgbClr val="74CCE8"/>
            </a:solidFill>
            <a:ln>
              <a:solidFill>
                <a:srgbClr val="74CCE8"/>
              </a:solidFill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cene3d>
              <a:camera prst="orthographicFront">
                <a:rot lat="0" lon="0" rev="0"/>
              </a:camera>
              <a:lightRig rig="glow" dir="t">
                <a:rot lat="0" lon="0" rev="4800000"/>
              </a:lightRig>
            </a:scene3d>
            <a:sp3d prstMaterial="matte">
              <a:bevelT w="127000" h="635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fa-IR">
                <a:solidFill>
                  <a:schemeClr val="bg1"/>
                </a:solidFill>
              </a:endParaRPr>
            </a:p>
          </p:txBody>
        </p:sp>
        <p:cxnSp>
          <p:nvCxnSpPr>
            <p:cNvPr id="6" name="Straight Connector 5"/>
            <p:cNvCxnSpPr/>
            <p:nvPr/>
          </p:nvCxnSpPr>
          <p:spPr>
            <a:xfrm rot="5400000">
              <a:off x="3608381" y="4178305"/>
              <a:ext cx="3500462" cy="1588"/>
            </a:xfrm>
            <a:prstGeom prst="line">
              <a:avLst/>
            </a:prstGeom>
            <a:grpFill/>
            <a:ln w="50800">
              <a:solidFill>
                <a:srgbClr val="74CCE8"/>
              </a:solidFill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cene3d>
              <a:camera prst="orthographicFront">
                <a:rot lat="0" lon="0" rev="0"/>
              </a:camera>
              <a:lightRig rig="glow" dir="t">
                <a:rot lat="0" lon="0" rev="4800000"/>
              </a:lightRig>
            </a:scene3d>
            <a:sp3d prstMaterial="matte">
              <a:bevelT w="127000" h="63500"/>
            </a:sp3d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 rot="5400000">
              <a:off x="4307681" y="4879193"/>
              <a:ext cx="1600210" cy="500065"/>
            </a:xfrm>
            <a:prstGeom prst="line">
              <a:avLst/>
            </a:prstGeom>
            <a:grpFill/>
            <a:ln w="63500">
              <a:solidFill>
                <a:srgbClr val="74CCE8"/>
              </a:solidFill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cene3d>
              <a:camera prst="orthographicFront">
                <a:rot lat="0" lon="0" rev="0"/>
              </a:camera>
              <a:lightRig rig="glow" dir="t">
                <a:rot lat="0" lon="0" rev="4800000"/>
              </a:lightRig>
            </a:scene3d>
            <a:sp3d prstMaterial="matte">
              <a:bevelT w="127000" h="63500"/>
            </a:sp3d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6200000" flipH="1">
              <a:off x="4822033" y="4893479"/>
              <a:ext cx="1571636" cy="500066"/>
            </a:xfrm>
            <a:prstGeom prst="line">
              <a:avLst/>
            </a:prstGeom>
            <a:grpFill/>
            <a:ln w="63500">
              <a:solidFill>
                <a:srgbClr val="74CCE8"/>
              </a:solidFill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cene3d>
              <a:camera prst="orthographicFront">
                <a:rot lat="0" lon="0" rev="0"/>
              </a:camera>
              <a:lightRig rig="glow" dir="t">
                <a:rot lat="0" lon="0" rev="4800000"/>
              </a:lightRig>
            </a:scene3d>
            <a:sp3d prstMaterial="matte">
              <a:bevelT w="127000" h="63500"/>
            </a:sp3d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6200000" flipH="1">
              <a:off x="5000628" y="3071810"/>
              <a:ext cx="1143008" cy="428628"/>
            </a:xfrm>
            <a:prstGeom prst="line">
              <a:avLst/>
            </a:prstGeom>
            <a:grpFill/>
            <a:ln w="63500">
              <a:solidFill>
                <a:srgbClr val="74CCE8"/>
              </a:solidFill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cene3d>
              <a:camera prst="orthographicFront">
                <a:rot lat="0" lon="0" rev="0"/>
              </a:camera>
              <a:lightRig rig="glow" dir="t">
                <a:rot lat="0" lon="0" rev="4800000"/>
              </a:lightRig>
            </a:scene3d>
            <a:sp3d prstMaterial="matte">
              <a:bevelT w="127000" h="63500"/>
            </a:sp3d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5400000">
              <a:off x="4572000" y="3071810"/>
              <a:ext cx="1143008" cy="428628"/>
            </a:xfrm>
            <a:prstGeom prst="line">
              <a:avLst/>
            </a:prstGeom>
            <a:grpFill/>
            <a:ln w="63500">
              <a:solidFill>
                <a:srgbClr val="74CCE8"/>
              </a:solidFill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cene3d>
              <a:camera prst="orthographicFront">
                <a:rot lat="0" lon="0" rev="0"/>
              </a:camera>
              <a:lightRig rig="glow" dir="t">
                <a:rot lat="0" lon="0" rev="4800000"/>
              </a:lightRig>
            </a:scene3d>
            <a:sp3d prstMaterial="matte">
              <a:bevelT w="127000" h="63500"/>
            </a:sp3d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6" name="Straight Arrow Connector 25"/>
          <p:cNvCxnSpPr/>
          <p:nvPr/>
        </p:nvCxnSpPr>
        <p:spPr>
          <a:xfrm>
            <a:off x="4000496" y="2571744"/>
            <a:ext cx="4143404" cy="1588"/>
          </a:xfrm>
          <a:prstGeom prst="straightConnector1">
            <a:avLst/>
          </a:prstGeom>
          <a:ln w="76200">
            <a:solidFill>
              <a:srgbClr val="C0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 flipV="1">
            <a:off x="3571868" y="4143380"/>
            <a:ext cx="4714908" cy="9524"/>
          </a:xfrm>
          <a:prstGeom prst="straightConnector1">
            <a:avLst/>
          </a:prstGeom>
          <a:ln w="76200">
            <a:solidFill>
              <a:srgbClr val="C0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Oval 32"/>
          <p:cNvSpPr/>
          <p:nvPr/>
        </p:nvSpPr>
        <p:spPr>
          <a:xfrm>
            <a:off x="5643570" y="1500174"/>
            <a:ext cx="2500330" cy="1000132"/>
          </a:xfrm>
          <a:prstGeom prst="ellipse">
            <a:avLst/>
          </a:prstGeom>
          <a:solidFill>
            <a:srgbClr val="C00000"/>
          </a:solidFill>
          <a:ln>
            <a:noFill/>
          </a:ln>
          <a:effectLst>
            <a:glow rad="228600">
              <a:schemeClr val="accent1">
                <a:satMod val="175000"/>
                <a:alpha val="40000"/>
              </a:schemeClr>
            </a:glow>
          </a:effectLst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sz="2000" b="1" dirty="0" smtClean="0">
                <a:solidFill>
                  <a:schemeClr val="tx1"/>
                </a:solidFill>
                <a:cs typeface="B Mitra" pitchFamily="2" charset="-78"/>
              </a:rPr>
              <a:t>قوه ی تصویرگری /خیال         انتقال حقایق</a:t>
            </a:r>
            <a:endParaRPr lang="fa-IR" sz="2000" b="1" dirty="0">
              <a:solidFill>
                <a:schemeClr val="tx1"/>
              </a:solidFill>
              <a:cs typeface="B Mitra" pitchFamily="2" charset="-78"/>
            </a:endParaRPr>
          </a:p>
        </p:txBody>
      </p:sp>
      <p:sp>
        <p:nvSpPr>
          <p:cNvPr id="36" name="Oval 35"/>
          <p:cNvSpPr/>
          <p:nvPr/>
        </p:nvSpPr>
        <p:spPr>
          <a:xfrm>
            <a:off x="5857884" y="3143248"/>
            <a:ext cx="2071702" cy="857256"/>
          </a:xfrm>
          <a:prstGeom prst="ellipse">
            <a:avLst/>
          </a:prstGeom>
          <a:solidFill>
            <a:srgbClr val="C00000"/>
          </a:solidFill>
          <a:ln>
            <a:noFill/>
          </a:ln>
          <a:effectLst>
            <a:glow rad="228600">
              <a:schemeClr val="accent5">
                <a:satMod val="175000"/>
                <a:alpha val="40000"/>
              </a:schemeClr>
            </a:glow>
          </a:effectLst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sz="2800" b="1" dirty="0" smtClean="0">
                <a:solidFill>
                  <a:schemeClr val="tx1"/>
                </a:solidFill>
                <a:cs typeface="B Mitra" pitchFamily="2" charset="-78"/>
              </a:rPr>
              <a:t>حواس</a:t>
            </a:r>
            <a:endParaRPr lang="fa-IR" sz="2800" b="1" dirty="0">
              <a:solidFill>
                <a:schemeClr val="tx1"/>
              </a:solidFill>
              <a:cs typeface="B Mitra" pitchFamily="2" charset="-78"/>
            </a:endParaRPr>
          </a:p>
        </p:txBody>
      </p:sp>
      <p:cxnSp>
        <p:nvCxnSpPr>
          <p:cNvPr id="39" name="Straight Arrow Connector 38"/>
          <p:cNvCxnSpPr/>
          <p:nvPr/>
        </p:nvCxnSpPr>
        <p:spPr>
          <a:xfrm rot="10800000">
            <a:off x="6715140" y="2000240"/>
            <a:ext cx="285752" cy="1588"/>
          </a:xfrm>
          <a:prstGeom prst="straightConnector1">
            <a:avLst/>
          </a:prstGeom>
          <a:ln w="28575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2163136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>
        <p14:shred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85B2D7F-C293-4F25-87A5-A24127DC789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graphicEl>
                                              <a:dgm id="{385B2D7F-C293-4F25-87A5-A24127DC789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E7034193-8854-4FED-9FAA-0EEFAD3D091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>
                                            <p:graphicEl>
                                              <a:dgm id="{E7034193-8854-4FED-9FAA-0EEFAD3D091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DC5FF7A-D789-4494-B016-46A72708C82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4">
                                            <p:graphicEl>
                                              <a:dgm id="{FDC5FF7A-D789-4494-B016-46A72708C82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4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0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8" dur="500" fill="hold"/>
                                        <p:tgtEl>
                                          <p:spTgt spid="4">
                                            <p:graphicEl>
                                              <a:dgm id="{385B2D7F-C293-4F25-87A5-A24127DC789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29" dur="500" fill="hold"/>
                                        <p:tgtEl>
                                          <p:spTgt spid="4">
                                            <p:graphicEl>
                                              <a:dgm id="{385B2D7F-C293-4F25-87A5-A24127DC789F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30" dur="500" fill="hold"/>
                                        <p:tgtEl>
                                          <p:spTgt spid="4">
                                            <p:graphicEl>
                                              <a:dgm id="{385B2D7F-C293-4F25-87A5-A24127DC789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set>
                                      <p:cBhvr>
                                        <p:cTn id="31" dur="500" fill="hold"/>
                                        <p:tgtEl>
                                          <p:spTgt spid="4">
                                            <p:graphicEl>
                                              <a:dgm id="{385B2D7F-C293-4F25-87A5-A24127DC789F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0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35" dur="500" fill="hold"/>
                                        <p:tgtEl>
                                          <p:spTgt spid="4">
                                            <p:graphicEl>
                                              <a:dgm id="{E7034193-8854-4FED-9FAA-0EEFAD3D091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36" dur="500" fill="hold"/>
                                        <p:tgtEl>
                                          <p:spTgt spid="4">
                                            <p:graphicEl>
                                              <a:dgm id="{E7034193-8854-4FED-9FAA-0EEFAD3D091F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37" dur="500" fill="hold"/>
                                        <p:tgtEl>
                                          <p:spTgt spid="4">
                                            <p:graphicEl>
                                              <a:dgm id="{E7034193-8854-4FED-9FAA-0EEFAD3D091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set>
                                      <p:cBhvr>
                                        <p:cTn id="38" dur="500" fill="hold"/>
                                        <p:tgtEl>
                                          <p:spTgt spid="4">
                                            <p:graphicEl>
                                              <a:dgm id="{E7034193-8854-4FED-9FAA-0EEFAD3D091F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0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42" dur="500" fill="hold"/>
                                        <p:tgtEl>
                                          <p:spTgt spid="4">
                                            <p:graphicEl>
                                              <a:dgm id="{FDC5FF7A-D789-4494-B016-46A72708C82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43" dur="500" fill="hold"/>
                                        <p:tgtEl>
                                          <p:spTgt spid="4">
                                            <p:graphicEl>
                                              <a:dgm id="{FDC5FF7A-D789-4494-B016-46A72708C827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44" dur="500" fill="hold"/>
                                        <p:tgtEl>
                                          <p:spTgt spid="4">
                                            <p:graphicEl>
                                              <a:dgm id="{FDC5FF7A-D789-4494-B016-46A72708C82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set>
                                      <p:cBhvr>
                                        <p:cTn id="45" dur="500" fill="hold"/>
                                        <p:tgtEl>
                                          <p:spTgt spid="4">
                                            <p:graphicEl>
                                              <a:dgm id="{FDC5FF7A-D789-4494-B016-46A72708C827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4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6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50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8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one"/>
        </p:bldSub>
      </p:bldGraphic>
      <p:bldGraphic spid="4" grpId="1">
        <p:bldSub>
          <a:bldDgm bld="one"/>
        </p:bldSub>
      </p:bldGraphic>
      <p:bldP spid="33" grpId="0" animBg="1"/>
      <p:bldP spid="3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/>
        </p:nvGraphicFramePr>
        <p:xfrm>
          <a:off x="285720" y="214290"/>
          <a:ext cx="8572560" cy="635798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F8A474E-A17B-48DF-A261-969AE96935E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>
                                            <p:graphicEl>
                                              <a:dgm id="{FF8A474E-A17B-48DF-A261-969AE96935E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B2881682-BBE6-4578-9E90-519F49DA68C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>
                                            <p:graphicEl>
                                              <a:dgm id="{B2881682-BBE6-4578-9E90-519F49DA68C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EBA9C9B9-9E68-4550-96C9-0FE626DC5EE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4">
                                            <p:graphicEl>
                                              <a:dgm id="{EBA9C9B9-9E68-4550-96C9-0FE626DC5EE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DBE288A-E6F5-4BFD-95DB-5CCD8C8440A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4">
                                            <p:graphicEl>
                                              <a:dgm id="{ADBE288A-E6F5-4BFD-95DB-5CCD8C8440A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2B80708B-B0CA-4131-B200-E128255743A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4">
                                            <p:graphicEl>
                                              <a:dgm id="{2B80708B-B0CA-4131-B200-E128255743A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one"/>
        </p:bldSub>
      </p:bldGraphic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/>
        </p:nvGraphicFramePr>
        <p:xfrm>
          <a:off x="-285784" y="0"/>
          <a:ext cx="9787006" cy="65008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900">
        <p14:glitter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75C39F6-E13E-42A5-A9D7-E175C885F6B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>
                                            <p:graphicEl>
                                              <a:dgm id="{F75C39F6-E13E-42A5-A9D7-E175C885F6B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2EB2A819-610E-45E2-9C7B-021B4A340CC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>
                                            <p:graphicEl>
                                              <a:dgm id="{2EB2A819-610E-45E2-9C7B-021B4A340CC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B7C4164E-BEF2-4F62-AA3E-222C3C74731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4">
                                            <p:graphicEl>
                                              <a:dgm id="{B7C4164E-BEF2-4F62-AA3E-222C3C74731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134A8F6-0F8C-41A4-9225-E32C740416D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4">
                                            <p:graphicEl>
                                              <a:dgm id="{9134A8F6-0F8C-41A4-9225-E32C740416D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BDAA018A-0E29-4058-809C-66915263C36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4">
                                            <p:graphicEl>
                                              <a:dgm id="{BDAA018A-0E29-4058-809C-66915263C36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76CFE9A-2BFE-4B11-BA93-DDF6C2402E5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4">
                                            <p:graphicEl>
                                              <a:dgm id="{F76CFE9A-2BFE-4B11-BA93-DDF6C2402E5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0C372A07-4998-41DB-B8B5-748B810D36D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4">
                                            <p:graphicEl>
                                              <a:dgm id="{0C372A07-4998-41DB-B8B5-748B810D36D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506D693D-2219-424E-9A9F-74D54FF78F9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4">
                                            <p:graphicEl>
                                              <a:dgm id="{506D693D-2219-424E-9A9F-74D54FF78F9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442A7901-B67D-42F2-9AED-7A84A9A9E90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4">
                                            <p:graphicEl>
                                              <a:dgm id="{442A7901-B67D-42F2-9AED-7A84A9A9E90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one"/>
        </p:bldSub>
      </p:bldGraphic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0" y="4643446"/>
            <a:ext cx="1857388" cy="1928826"/>
          </a:xfrm>
          <a:prstGeom prst="ellipse">
            <a:avLst/>
          </a:prstGeom>
          <a:solidFill>
            <a:srgbClr val="CC66FF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sz="4000" b="1" dirty="0" smtClean="0">
                <a:cs typeface="B Kamran" pitchFamily="2" charset="-78"/>
              </a:rPr>
              <a:t>حواس ظاهری</a:t>
            </a:r>
            <a:endParaRPr lang="fa-IR" sz="4000" b="1" dirty="0">
              <a:cs typeface="B Kamran" pitchFamily="2" charset="-78"/>
            </a:endParaRPr>
          </a:p>
        </p:txBody>
      </p:sp>
      <p:sp>
        <p:nvSpPr>
          <p:cNvPr id="5" name="Oval 4"/>
          <p:cNvSpPr/>
          <p:nvPr/>
        </p:nvSpPr>
        <p:spPr>
          <a:xfrm>
            <a:off x="6858016" y="357166"/>
            <a:ext cx="2160000" cy="2160000"/>
          </a:xfrm>
          <a:prstGeom prst="ellipse">
            <a:avLst/>
          </a:prstGeom>
          <a:solidFill>
            <a:srgbClr val="CC66FF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sz="4400" b="1" dirty="0" smtClean="0">
                <a:cs typeface="B Kamran" pitchFamily="2" charset="-78"/>
              </a:rPr>
              <a:t>حواس شهودی</a:t>
            </a:r>
            <a:endParaRPr lang="fa-IR" sz="4400" b="1" dirty="0">
              <a:cs typeface="B Kamran" pitchFamily="2" charset="-78"/>
            </a:endParaRPr>
          </a:p>
        </p:txBody>
      </p:sp>
      <p:grpSp>
        <p:nvGrpSpPr>
          <p:cNvPr id="22" name="Group 21"/>
          <p:cNvGrpSpPr/>
          <p:nvPr/>
        </p:nvGrpSpPr>
        <p:grpSpPr>
          <a:xfrm rot="479430">
            <a:off x="2714612" y="673401"/>
            <a:ext cx="3714776" cy="6256061"/>
            <a:chOff x="2571736" y="-3990"/>
            <a:chExt cx="4071966" cy="6760093"/>
          </a:xfrm>
          <a:effectLst>
            <a:glow rad="101600">
              <a:srgbClr val="FFFF00">
                <a:alpha val="60000"/>
              </a:srgbClr>
            </a:glow>
          </a:effectLst>
        </p:grpSpPr>
        <p:sp>
          <p:nvSpPr>
            <p:cNvPr id="7" name="Flowchart: Punched Tape 6"/>
            <p:cNvSpPr/>
            <p:nvPr/>
          </p:nvSpPr>
          <p:spPr>
            <a:xfrm rot="17604174">
              <a:off x="1251246" y="2828288"/>
              <a:ext cx="6760093" cy="1095538"/>
            </a:xfrm>
            <a:prstGeom prst="flowChartPunchedTape">
              <a:avLst/>
            </a:prstGeom>
            <a:solidFill>
              <a:srgbClr val="FFFF00"/>
            </a:solidFill>
            <a:scene3d>
              <a:camera prst="isometricBottomDown"/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fa-IR" sz="2400">
                <a:cs typeface="B Kamran" pitchFamily="2" charset="-78"/>
              </a:endParaRPr>
            </a:p>
          </p:txBody>
        </p:sp>
        <p:cxnSp>
          <p:nvCxnSpPr>
            <p:cNvPr id="13" name="Straight Arrow Connector 12"/>
            <p:cNvCxnSpPr/>
            <p:nvPr/>
          </p:nvCxnSpPr>
          <p:spPr>
            <a:xfrm flipV="1">
              <a:off x="2571736" y="4572008"/>
              <a:ext cx="571504" cy="357190"/>
            </a:xfrm>
            <a:prstGeom prst="straightConnector1">
              <a:avLst/>
            </a:prstGeom>
            <a:ln>
              <a:solidFill>
                <a:schemeClr val="bg1">
                  <a:lumMod val="95000"/>
                  <a:lumOff val="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Arrow Connector 13"/>
            <p:cNvCxnSpPr/>
            <p:nvPr/>
          </p:nvCxnSpPr>
          <p:spPr>
            <a:xfrm flipV="1">
              <a:off x="4429124" y="3000372"/>
              <a:ext cx="571504" cy="500066"/>
            </a:xfrm>
            <a:prstGeom prst="straightConnector1">
              <a:avLst/>
            </a:prstGeom>
            <a:ln>
              <a:solidFill>
                <a:schemeClr val="bg1">
                  <a:lumMod val="95000"/>
                  <a:lumOff val="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Arrow Connector 14"/>
            <p:cNvCxnSpPr/>
            <p:nvPr/>
          </p:nvCxnSpPr>
          <p:spPr>
            <a:xfrm flipV="1">
              <a:off x="3428992" y="3857628"/>
              <a:ext cx="571504" cy="428628"/>
            </a:xfrm>
            <a:prstGeom prst="straightConnector1">
              <a:avLst/>
            </a:prstGeom>
            <a:ln>
              <a:solidFill>
                <a:schemeClr val="bg1">
                  <a:lumMod val="95000"/>
                  <a:lumOff val="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Arrow Connector 18"/>
            <p:cNvCxnSpPr/>
            <p:nvPr/>
          </p:nvCxnSpPr>
          <p:spPr>
            <a:xfrm flipV="1">
              <a:off x="5286380" y="2285992"/>
              <a:ext cx="571504" cy="500066"/>
            </a:xfrm>
            <a:prstGeom prst="straightConnector1">
              <a:avLst/>
            </a:prstGeom>
            <a:ln>
              <a:solidFill>
                <a:schemeClr val="bg1">
                  <a:lumMod val="95000"/>
                  <a:lumOff val="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Arrow Connector 19"/>
            <p:cNvCxnSpPr/>
            <p:nvPr/>
          </p:nvCxnSpPr>
          <p:spPr>
            <a:xfrm flipV="1">
              <a:off x="6072198" y="1785926"/>
              <a:ext cx="571504" cy="357190"/>
            </a:xfrm>
            <a:prstGeom prst="straightConnector1">
              <a:avLst/>
            </a:prstGeom>
            <a:ln>
              <a:solidFill>
                <a:schemeClr val="bg1">
                  <a:lumMod val="95000"/>
                  <a:lumOff val="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3" name="Oval 22"/>
          <p:cNvSpPr/>
          <p:nvPr/>
        </p:nvSpPr>
        <p:spPr>
          <a:xfrm>
            <a:off x="357158" y="3357562"/>
            <a:ext cx="1071570" cy="1285884"/>
          </a:xfrm>
          <a:prstGeom prst="ellipse">
            <a:avLst/>
          </a:prstGeom>
          <a:solidFill>
            <a:srgbClr val="FFC00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sz="2400" b="1" dirty="0" smtClean="0">
                <a:cs typeface="B Kamran" pitchFamily="2" charset="-78"/>
              </a:rPr>
              <a:t>ذالاید</a:t>
            </a:r>
            <a:endParaRPr lang="fa-IR" sz="2400" b="1" dirty="0">
              <a:cs typeface="B Kamran" pitchFamily="2" charset="-78"/>
            </a:endParaRPr>
          </a:p>
        </p:txBody>
      </p:sp>
      <p:sp>
        <p:nvSpPr>
          <p:cNvPr id="24" name="Oval 23"/>
          <p:cNvSpPr/>
          <p:nvPr/>
        </p:nvSpPr>
        <p:spPr>
          <a:xfrm>
            <a:off x="7920000" y="2428868"/>
            <a:ext cx="1224000" cy="1584000"/>
          </a:xfrm>
          <a:prstGeom prst="ellipse">
            <a:avLst/>
          </a:prstGeom>
          <a:solidFill>
            <a:srgbClr val="92E646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sz="2400" dirty="0" smtClean="0">
                <a:cs typeface="B Kamran" pitchFamily="2" charset="-78"/>
              </a:rPr>
              <a:t>بینایی برای تشخیص حقایق عالم</a:t>
            </a:r>
            <a:endParaRPr lang="fa-IR" sz="2400" dirty="0">
              <a:cs typeface="B Kamran" pitchFamily="2" charset="-78"/>
            </a:endParaRPr>
          </a:p>
        </p:txBody>
      </p:sp>
      <p:sp>
        <p:nvSpPr>
          <p:cNvPr id="25" name="Oval 24"/>
          <p:cNvSpPr/>
          <p:nvPr/>
        </p:nvSpPr>
        <p:spPr>
          <a:xfrm>
            <a:off x="1714480" y="5572140"/>
            <a:ext cx="1143008" cy="1285860"/>
          </a:xfrm>
          <a:prstGeom prst="ellipse">
            <a:avLst/>
          </a:prstGeom>
          <a:solidFill>
            <a:srgbClr val="92E646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sz="2400" b="1" dirty="0" smtClean="0">
                <a:cs typeface="B Kamran" pitchFamily="2" charset="-78"/>
              </a:rPr>
              <a:t>ذالابصار</a:t>
            </a:r>
            <a:endParaRPr lang="fa-IR" sz="2400" b="1" dirty="0">
              <a:cs typeface="B Kamran" pitchFamily="2" charset="-78"/>
            </a:endParaRPr>
          </a:p>
        </p:txBody>
      </p:sp>
      <p:sp>
        <p:nvSpPr>
          <p:cNvPr id="26" name="Oval 25"/>
          <p:cNvSpPr/>
          <p:nvPr/>
        </p:nvSpPr>
        <p:spPr>
          <a:xfrm>
            <a:off x="5705454" y="0"/>
            <a:ext cx="1224000" cy="1584000"/>
          </a:xfrm>
          <a:prstGeom prst="ellipse">
            <a:avLst/>
          </a:prstGeom>
          <a:solidFill>
            <a:srgbClr val="FFC00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sz="2400" dirty="0" smtClean="0">
                <a:cs typeface="B Kamran" pitchFamily="2" charset="-78"/>
              </a:rPr>
              <a:t>قوه اجرایی در فرامین الهی</a:t>
            </a:r>
            <a:endParaRPr lang="fa-IR" sz="2400" dirty="0">
              <a:cs typeface="B Kamran" pitchFamily="2" charset="-78"/>
            </a:endParaRPr>
          </a:p>
        </p:txBody>
      </p:sp>
      <p:sp>
        <p:nvSpPr>
          <p:cNvPr id="27" name="Oval 26"/>
          <p:cNvSpPr/>
          <p:nvPr/>
        </p:nvSpPr>
        <p:spPr>
          <a:xfrm rot="19800939">
            <a:off x="3524962" y="2643182"/>
            <a:ext cx="1500198" cy="785818"/>
          </a:xfrm>
          <a:prstGeom prst="ellipse">
            <a:avLst/>
          </a:prstGeom>
          <a:solidFill>
            <a:srgbClr val="FFFF00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sz="2800" b="1" dirty="0" smtClean="0">
                <a:solidFill>
                  <a:schemeClr val="bg1"/>
                </a:solidFill>
                <a:cs typeface="B Kamran" pitchFamily="2" charset="-78"/>
              </a:rPr>
              <a:t>آیات و روایات</a:t>
            </a:r>
            <a:endParaRPr lang="fa-IR" sz="2800" b="1" dirty="0">
              <a:solidFill>
                <a:schemeClr val="bg1"/>
              </a:solidFill>
              <a:cs typeface="B Kamran" pitchFamily="2" charset="-78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7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4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1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8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23" grpId="0" animBg="1"/>
      <p:bldP spid="24" grpId="0" animBg="1"/>
      <p:bldP spid="25" grpId="0" animBg="1"/>
      <p:bldP spid="26" grpId="0" animBg="1"/>
      <p:bldP spid="2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587602" y="371646"/>
            <a:ext cx="7848872" cy="936104"/>
          </a:xfrm>
          <a:prstGeom prst="roundRect">
            <a:avLst>
              <a:gd name="adj" fmla="val 50000"/>
            </a:avLst>
          </a:prstGeom>
          <a:solidFill>
            <a:srgbClr val="002060"/>
          </a:solidFill>
          <a:ln>
            <a:noFill/>
          </a:ln>
          <a:effectLst>
            <a:glow rad="101600">
              <a:srgbClr val="FFFF00">
                <a:alpha val="60000"/>
              </a:srgb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sz="3200" b="1" dirty="0" smtClean="0">
                <a:solidFill>
                  <a:schemeClr val="tx1"/>
                </a:solidFill>
                <a:cs typeface="B Mitra" pitchFamily="2" charset="-78"/>
              </a:rPr>
              <a:t>حس و خیال </a:t>
            </a:r>
            <a:r>
              <a:rPr lang="fa-IR" sz="5400" b="1" dirty="0" smtClean="0">
                <a:solidFill>
                  <a:schemeClr val="tx1"/>
                </a:solidFill>
                <a:cs typeface="B Kamran Outline" pitchFamily="2" charset="-78"/>
              </a:rPr>
              <a:t>و</a:t>
            </a:r>
            <a:r>
              <a:rPr lang="fa-IR" sz="3200" b="1" dirty="0" smtClean="0">
                <a:solidFill>
                  <a:schemeClr val="tx1"/>
                </a:solidFill>
                <a:cs typeface="B Mitra" pitchFamily="2" charset="-78"/>
              </a:rPr>
              <a:t> آیات و روایات </a:t>
            </a:r>
            <a:endParaRPr lang="fa-IR" sz="3200" b="1" dirty="0">
              <a:solidFill>
                <a:schemeClr val="tx1"/>
              </a:solidFill>
              <a:cs typeface="B Mitra" pitchFamily="2" charset="-78"/>
            </a:endParaRPr>
          </a:p>
        </p:txBody>
      </p:sp>
      <p:sp>
        <p:nvSpPr>
          <p:cNvPr id="3" name="Rounded Rectangle 2"/>
          <p:cNvSpPr/>
          <p:nvPr/>
        </p:nvSpPr>
        <p:spPr>
          <a:xfrm>
            <a:off x="1835976" y="4431162"/>
            <a:ext cx="2520000" cy="900000"/>
          </a:xfrm>
          <a:prstGeom prst="roundRect">
            <a:avLst>
              <a:gd name="adj" fmla="val 40855"/>
            </a:avLst>
          </a:prstGeom>
          <a:solidFill>
            <a:srgbClr val="00B050"/>
          </a:solidFill>
          <a:ln>
            <a:noFill/>
          </a:ln>
          <a:effectLst>
            <a:glow rad="101600">
              <a:srgbClr val="FFFF00">
                <a:alpha val="60000"/>
              </a:srgbClr>
            </a:glow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b="1" dirty="0" smtClean="0">
                <a:solidFill>
                  <a:schemeClr val="bg1"/>
                </a:solidFill>
                <a:cs typeface="B Mitra" pitchFamily="2" charset="-78"/>
              </a:rPr>
              <a:t>اسما، اشاره</a:t>
            </a:r>
            <a:endParaRPr lang="fa-IR" b="1" dirty="0">
              <a:solidFill>
                <a:schemeClr val="bg1"/>
              </a:solidFill>
              <a:cs typeface="B Mitra" pitchFamily="2" charset="-78"/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1763688" y="2866514"/>
            <a:ext cx="2520000" cy="900000"/>
          </a:xfrm>
          <a:prstGeom prst="roundRect">
            <a:avLst>
              <a:gd name="adj" fmla="val 40855"/>
            </a:avLst>
          </a:prstGeom>
          <a:solidFill>
            <a:srgbClr val="00B050"/>
          </a:solidFill>
          <a:ln>
            <a:noFill/>
          </a:ln>
          <a:effectLst>
            <a:glow rad="101600">
              <a:srgbClr val="FFFF00">
                <a:alpha val="60000"/>
              </a:srgbClr>
            </a:glow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b="1" dirty="0" smtClean="0">
                <a:solidFill>
                  <a:schemeClr val="bg1"/>
                </a:solidFill>
                <a:cs typeface="B Mitra" pitchFamily="2" charset="-78"/>
              </a:rPr>
              <a:t>ضمایر مخاطب</a:t>
            </a:r>
            <a:endParaRPr lang="fa-IR" b="1" dirty="0">
              <a:solidFill>
                <a:schemeClr val="bg1"/>
              </a:solidFill>
              <a:cs typeface="B Mitra" pitchFamily="2" charset="-78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4932320" y="4437112"/>
            <a:ext cx="2520000" cy="900000"/>
          </a:xfrm>
          <a:prstGeom prst="roundRect">
            <a:avLst>
              <a:gd name="adj" fmla="val 40855"/>
            </a:avLst>
          </a:prstGeom>
          <a:solidFill>
            <a:srgbClr val="00B050"/>
          </a:solidFill>
          <a:ln>
            <a:noFill/>
          </a:ln>
          <a:effectLst>
            <a:glow rad="101600">
              <a:srgbClr val="FFFF00">
                <a:alpha val="60000"/>
              </a:srgbClr>
            </a:glow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b="1" dirty="0" smtClean="0">
                <a:solidFill>
                  <a:schemeClr val="bg1"/>
                </a:solidFill>
                <a:cs typeface="B Mitra" pitchFamily="2" charset="-78"/>
              </a:rPr>
              <a:t>ال تعریف</a:t>
            </a:r>
            <a:endParaRPr lang="fa-IR" b="1" dirty="0">
              <a:solidFill>
                <a:schemeClr val="bg1"/>
              </a:solidFill>
              <a:cs typeface="B Mitra" pitchFamily="2" charset="-78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4870309" y="2873714"/>
            <a:ext cx="2520000" cy="900000"/>
          </a:xfrm>
          <a:prstGeom prst="roundRect">
            <a:avLst>
              <a:gd name="adj" fmla="val 40855"/>
            </a:avLst>
          </a:prstGeom>
          <a:solidFill>
            <a:srgbClr val="00B050"/>
          </a:solidFill>
          <a:ln>
            <a:noFill/>
          </a:ln>
          <a:effectLst>
            <a:glow rad="101600">
              <a:srgbClr val="FFFF00">
                <a:alpha val="60000"/>
              </a:srgbClr>
            </a:glow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b="1" dirty="0" smtClean="0">
                <a:solidFill>
                  <a:schemeClr val="bg1"/>
                </a:solidFill>
                <a:cs typeface="B Mitra" pitchFamily="2" charset="-78"/>
              </a:rPr>
              <a:t>واژه های دیدن (نظر؛ رأی)؛واژه هایی با مضامین ذکر و إذ؛ سیروا</a:t>
            </a:r>
            <a:endParaRPr lang="fa-IR" b="1" dirty="0">
              <a:solidFill>
                <a:schemeClr val="bg1"/>
              </a:solidFill>
              <a:cs typeface="B Mitra" pitchFamily="2" charset="-78"/>
            </a:endParaRPr>
          </a:p>
        </p:txBody>
      </p:sp>
      <p:sp>
        <p:nvSpPr>
          <p:cNvPr id="7" name="Oval 6"/>
          <p:cNvSpPr/>
          <p:nvPr/>
        </p:nvSpPr>
        <p:spPr>
          <a:xfrm>
            <a:off x="228261" y="4077072"/>
            <a:ext cx="1607435" cy="1872208"/>
          </a:xfrm>
          <a:prstGeom prst="ellipse">
            <a:avLst/>
          </a:prstGeom>
          <a:solidFill>
            <a:srgbClr val="92D050"/>
          </a:solidFill>
          <a:ln>
            <a:noFill/>
          </a:ln>
          <a:effectLst>
            <a:glow rad="101600">
              <a:srgbClr val="FFFF00">
                <a:alpha val="60000"/>
              </a:srgbClr>
            </a:glow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b="1" dirty="0" smtClean="0">
                <a:solidFill>
                  <a:schemeClr val="bg1"/>
                </a:solidFill>
                <a:cs typeface="B Mitra" pitchFamily="2" charset="-78"/>
              </a:rPr>
              <a:t>مشاهده های شهودی و حضوری</a:t>
            </a:r>
            <a:endParaRPr lang="fa-IR" b="1" dirty="0">
              <a:solidFill>
                <a:schemeClr val="bg1"/>
              </a:solidFill>
              <a:cs typeface="B Mitra" pitchFamily="2" charset="-78"/>
            </a:endParaRPr>
          </a:p>
        </p:txBody>
      </p:sp>
      <p:sp>
        <p:nvSpPr>
          <p:cNvPr id="8" name="Oval 7"/>
          <p:cNvSpPr/>
          <p:nvPr/>
        </p:nvSpPr>
        <p:spPr>
          <a:xfrm>
            <a:off x="179512" y="2132856"/>
            <a:ext cx="1607435" cy="1872208"/>
          </a:xfrm>
          <a:prstGeom prst="ellipse">
            <a:avLst/>
          </a:prstGeom>
          <a:solidFill>
            <a:srgbClr val="92D050"/>
          </a:solidFill>
          <a:ln>
            <a:noFill/>
          </a:ln>
          <a:effectLst>
            <a:glow rad="101600">
              <a:srgbClr val="FFFF00">
                <a:alpha val="60000"/>
              </a:srgbClr>
            </a:glow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b="1" dirty="0" smtClean="0">
                <a:solidFill>
                  <a:schemeClr val="bg1"/>
                </a:solidFill>
                <a:cs typeface="B Mitra" pitchFamily="2" charset="-78"/>
              </a:rPr>
              <a:t>شهودی کردن مطلب با قرار دادن فرد در آن موقعیت</a:t>
            </a:r>
            <a:endParaRPr lang="fa-IR" b="1" dirty="0">
              <a:solidFill>
                <a:schemeClr val="bg1"/>
              </a:solidFill>
              <a:cs typeface="B Mitra" pitchFamily="2" charset="-78"/>
            </a:endParaRPr>
          </a:p>
        </p:txBody>
      </p:sp>
      <p:sp>
        <p:nvSpPr>
          <p:cNvPr id="9" name="Oval 8"/>
          <p:cNvSpPr/>
          <p:nvPr/>
        </p:nvSpPr>
        <p:spPr>
          <a:xfrm>
            <a:off x="7429061" y="4221088"/>
            <a:ext cx="1607435" cy="1872208"/>
          </a:xfrm>
          <a:prstGeom prst="ellipse">
            <a:avLst/>
          </a:prstGeom>
          <a:solidFill>
            <a:srgbClr val="92D050"/>
          </a:solidFill>
          <a:ln>
            <a:noFill/>
          </a:ln>
          <a:effectLst>
            <a:glow rad="101600">
              <a:srgbClr val="FFFF00">
                <a:alpha val="60000"/>
              </a:srgbClr>
            </a:glow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b="1" dirty="0" smtClean="0">
                <a:solidFill>
                  <a:schemeClr val="bg1"/>
                </a:solidFill>
                <a:cs typeface="B Mitra" pitchFamily="2" charset="-78"/>
              </a:rPr>
              <a:t>عهد بر یادآوری مطلبی در فرد</a:t>
            </a:r>
            <a:endParaRPr lang="fa-IR" b="1" dirty="0">
              <a:solidFill>
                <a:schemeClr val="bg1"/>
              </a:solidFill>
              <a:cs typeface="B Mitra" pitchFamily="2" charset="-78"/>
            </a:endParaRPr>
          </a:p>
        </p:txBody>
      </p:sp>
      <p:sp>
        <p:nvSpPr>
          <p:cNvPr id="10" name="Oval 9"/>
          <p:cNvSpPr/>
          <p:nvPr/>
        </p:nvSpPr>
        <p:spPr>
          <a:xfrm>
            <a:off x="7390309" y="2276872"/>
            <a:ext cx="1607435" cy="1872208"/>
          </a:xfrm>
          <a:prstGeom prst="ellipse">
            <a:avLst/>
          </a:prstGeom>
          <a:solidFill>
            <a:srgbClr val="92D050"/>
          </a:solidFill>
          <a:ln>
            <a:noFill/>
          </a:ln>
          <a:effectLst>
            <a:glow rad="101600">
              <a:srgbClr val="FFFF00">
                <a:alpha val="60000"/>
              </a:srgbClr>
            </a:glow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b="1" dirty="0" smtClean="0">
                <a:solidFill>
                  <a:schemeClr val="bg1"/>
                </a:solidFill>
                <a:cs typeface="B Mitra" pitchFamily="2" charset="-78"/>
              </a:rPr>
              <a:t>عمیق تر کردن کیفیت رؤیت با تأکید در مشاهدات</a:t>
            </a:r>
            <a:endParaRPr lang="fa-IR" b="1" dirty="0">
              <a:solidFill>
                <a:schemeClr val="bg1"/>
              </a:solidFill>
              <a:cs typeface="B Mitra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92191333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400">
        <p14:honeycomb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</p:bldLst>
  </p:timing>
</p:sld>
</file>

<file path=ppt/theme/theme1.xml><?xml version="1.0" encoding="utf-8"?>
<a:theme xmlns:a="http://schemas.openxmlformats.org/drawingml/2006/main" name="Horizon">
  <a:themeElements>
    <a:clrScheme name="Horizon">
      <a:dk1>
        <a:srgbClr val="000000"/>
      </a:dk1>
      <a:lt1>
        <a:srgbClr val="FFFFFF"/>
      </a:lt1>
      <a:dk2>
        <a:srgbClr val="1F2123"/>
      </a:dk2>
      <a:lt2>
        <a:srgbClr val="DC9E1F"/>
      </a:lt2>
      <a:accent1>
        <a:srgbClr val="7E97AD"/>
      </a:accent1>
      <a:accent2>
        <a:srgbClr val="CC8E60"/>
      </a:accent2>
      <a:accent3>
        <a:srgbClr val="7A6A60"/>
      </a:accent3>
      <a:accent4>
        <a:srgbClr val="B4936D"/>
      </a:accent4>
      <a:accent5>
        <a:srgbClr val="67787B"/>
      </a:accent5>
      <a:accent6>
        <a:srgbClr val="9D936F"/>
      </a:accent6>
      <a:hlink>
        <a:srgbClr val="646464"/>
      </a:hlink>
      <a:folHlink>
        <a:srgbClr val="969696"/>
      </a:folHlink>
    </a:clrScheme>
    <a:fontScheme name="Horizon">
      <a:maj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Horizon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hade val="100000"/>
                <a:satMod val="100000"/>
              </a:schemeClr>
            </a:gs>
            <a:gs pos="100000">
              <a:schemeClr val="phClr">
                <a:tint val="61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</a:schemeClr>
            </a:gs>
            <a:gs pos="100000">
              <a:schemeClr val="phClr">
                <a:tint val="90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5240" cap="flat" cmpd="sng" algn="ctr">
          <a:solidFill>
            <a:schemeClr val="phClr">
              <a:tint val="25000"/>
              <a:alpha val="25000"/>
            </a:schemeClr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2924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34925" h="47625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40000"/>
              </a:schemeClr>
            </a:gs>
            <a:gs pos="31000">
              <a:schemeClr val="phClr">
                <a:tint val="100000"/>
                <a:shade val="90000"/>
                <a:alpha val="100000"/>
              </a:schemeClr>
            </a:gs>
            <a:gs pos="100000">
              <a:schemeClr val="phClr">
                <a:tint val="100000"/>
                <a:shade val="80000"/>
                <a:alpha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80000"/>
              </a:schemeClr>
            </a:gs>
            <a:gs pos="41000">
              <a:schemeClr val="phClr">
                <a:tint val="100000"/>
                <a:shade val="100000"/>
                <a:alpha val="100000"/>
                <a:satMod val="150000"/>
              </a:schemeClr>
            </a:gs>
            <a:gs pos="100000">
              <a:schemeClr val="phClr">
                <a:tint val="100000"/>
                <a:shade val="65000"/>
                <a:alpha val="100000"/>
              </a:schemeClr>
            </a:gs>
          </a:gsLst>
          <a:path path="circle">
            <a:fillToRect l="50000" t="8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Horizon</Template>
  <TotalTime>329</TotalTime>
  <Words>196</Words>
  <Application>Microsoft Office PowerPoint</Application>
  <PresentationFormat>On-screen Show (4:3)</PresentationFormat>
  <Paragraphs>46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Horizon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ANGLE</dc:creator>
  <cp:lastModifiedBy>ANGLE</cp:lastModifiedBy>
  <cp:revision>84</cp:revision>
  <dcterms:created xsi:type="dcterms:W3CDTF">2012-04-18T11:55:51Z</dcterms:created>
  <dcterms:modified xsi:type="dcterms:W3CDTF">2012-04-20T17:44:52Z</dcterms:modified>
</cp:coreProperties>
</file>