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60" r:id="rId3"/>
    <p:sldId id="265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646"/>
    <a:srgbClr val="CC66FF"/>
    <a:srgbClr val="74CCE8"/>
    <a:srgbClr val="66FF99"/>
    <a:srgbClr val="6FC371"/>
    <a:srgbClr val="FF7853"/>
    <a:srgbClr val="79B44C"/>
    <a:srgbClr val="F5A1DD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A23F8-38C6-4CF1-A8BF-2F633E56F4F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AECCE25-401D-4427-B951-9D6A6E92AA15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حس</a:t>
          </a:r>
          <a:endParaRPr lang="fa-IR" dirty="0">
            <a:cs typeface="B Mitra" pitchFamily="2" charset="-78"/>
          </a:endParaRPr>
        </a:p>
      </dgm:t>
    </dgm:pt>
    <dgm:pt modelId="{C74D1C26-D8E0-438A-A4C7-06B5983C991A}" type="parTrans" cxnId="{F6907200-ABC8-4A9A-A46C-934AFCA11C74}">
      <dgm:prSet/>
      <dgm:spPr/>
      <dgm:t>
        <a:bodyPr/>
        <a:lstStyle/>
        <a:p>
          <a:pPr rtl="1"/>
          <a:endParaRPr lang="fa-IR"/>
        </a:p>
      </dgm:t>
    </dgm:pt>
    <dgm:pt modelId="{27C4DBC6-0C0F-4F7A-A8C8-C1EAA9BEC456}" type="sibTrans" cxnId="{F6907200-ABC8-4A9A-A46C-934AFCA11C74}">
      <dgm:prSet/>
      <dgm:spPr/>
      <dgm:t>
        <a:bodyPr/>
        <a:lstStyle/>
        <a:p>
          <a:pPr rtl="1"/>
          <a:endParaRPr lang="fa-IR"/>
        </a:p>
      </dgm:t>
    </dgm:pt>
    <dgm:pt modelId="{7BD2BF05-1358-497F-8394-8E263E56AB7A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خیال</a:t>
          </a:r>
          <a:endParaRPr lang="fa-IR" dirty="0">
            <a:cs typeface="B Mitra" pitchFamily="2" charset="-78"/>
          </a:endParaRPr>
        </a:p>
      </dgm:t>
    </dgm:pt>
    <dgm:pt modelId="{4935D7A2-5531-4594-975E-CC90C0211A8B}" type="parTrans" cxnId="{1BFBD604-AC24-4323-90DD-40456FF0E575}">
      <dgm:prSet/>
      <dgm:spPr/>
      <dgm:t>
        <a:bodyPr/>
        <a:lstStyle/>
        <a:p>
          <a:pPr rtl="1"/>
          <a:endParaRPr lang="fa-IR"/>
        </a:p>
      </dgm:t>
    </dgm:pt>
    <dgm:pt modelId="{0AC947AC-A833-491F-B62D-ED281F66F796}" type="sibTrans" cxnId="{1BFBD604-AC24-4323-90DD-40456FF0E575}">
      <dgm:prSet/>
      <dgm:spPr/>
      <dgm:t>
        <a:bodyPr/>
        <a:lstStyle/>
        <a:p>
          <a:pPr rtl="1"/>
          <a:endParaRPr lang="fa-IR"/>
        </a:p>
      </dgm:t>
    </dgm:pt>
    <dgm:pt modelId="{082E0A2D-F811-4CA9-B821-6FFF45D89FED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وهم</a:t>
          </a:r>
          <a:endParaRPr lang="fa-IR" dirty="0">
            <a:cs typeface="B Mitra" pitchFamily="2" charset="-78"/>
          </a:endParaRPr>
        </a:p>
      </dgm:t>
    </dgm:pt>
    <dgm:pt modelId="{4670AC0B-4C43-4E77-9313-8C9EABE48C11}" type="parTrans" cxnId="{C1BCEE6B-49AD-485B-972A-0C8D2902D099}">
      <dgm:prSet/>
      <dgm:spPr/>
      <dgm:t>
        <a:bodyPr/>
        <a:lstStyle/>
        <a:p>
          <a:pPr rtl="1"/>
          <a:endParaRPr lang="fa-IR"/>
        </a:p>
      </dgm:t>
    </dgm:pt>
    <dgm:pt modelId="{09E73A01-578F-421F-8871-A780DECF7849}" type="sibTrans" cxnId="{C1BCEE6B-49AD-485B-972A-0C8D2902D099}">
      <dgm:prSet/>
      <dgm:spPr/>
      <dgm:t>
        <a:bodyPr/>
        <a:lstStyle/>
        <a:p>
          <a:pPr rtl="1"/>
          <a:endParaRPr lang="fa-IR"/>
        </a:p>
      </dgm:t>
    </dgm:pt>
    <dgm:pt modelId="{777BFAC6-BC2E-4B67-9783-F78792E1881C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عقل</a:t>
          </a:r>
          <a:endParaRPr lang="fa-IR" dirty="0">
            <a:cs typeface="B Mitra" pitchFamily="2" charset="-78"/>
          </a:endParaRPr>
        </a:p>
      </dgm:t>
    </dgm:pt>
    <dgm:pt modelId="{175C400A-2945-47BC-BA08-F3CE10ED231C}" type="parTrans" cxnId="{8F2D5EF6-9641-45B8-BFD2-D6FB41FE1BCD}">
      <dgm:prSet/>
      <dgm:spPr/>
      <dgm:t>
        <a:bodyPr/>
        <a:lstStyle/>
        <a:p>
          <a:pPr rtl="1"/>
          <a:endParaRPr lang="fa-IR"/>
        </a:p>
      </dgm:t>
    </dgm:pt>
    <dgm:pt modelId="{4F3DB942-70AD-4885-AF30-FC503FF29F6A}" type="sibTrans" cxnId="{8F2D5EF6-9641-45B8-BFD2-D6FB41FE1BCD}">
      <dgm:prSet/>
      <dgm:spPr/>
      <dgm:t>
        <a:bodyPr/>
        <a:lstStyle/>
        <a:p>
          <a:pPr rtl="1"/>
          <a:endParaRPr lang="fa-IR"/>
        </a:p>
      </dgm:t>
    </dgm:pt>
    <dgm:pt modelId="{4857C93F-9E04-427F-9B50-12E7B8A97C21}" type="pres">
      <dgm:prSet presAssocID="{B07A23F8-38C6-4CF1-A8BF-2F633E56F4F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B243D43B-5AB5-45D0-AB1B-699AD269AF8E}" type="pres">
      <dgm:prSet presAssocID="{FAECCE25-401D-4427-B951-9D6A6E92AA15}" presName="composite" presStyleCnt="0"/>
      <dgm:spPr/>
    </dgm:pt>
    <dgm:pt modelId="{5C2DD22E-9BFE-4F02-ADCF-42CE5151AD58}" type="pres">
      <dgm:prSet presAssocID="{FAECCE25-401D-4427-B951-9D6A6E92AA15}" presName="LShape" presStyleLbl="alignNode1" presStyleIdx="0" presStyleCnt="7"/>
      <dgm:spPr/>
    </dgm:pt>
    <dgm:pt modelId="{F1E5918B-AEC5-42D4-8967-577C6F9862A2}" type="pres">
      <dgm:prSet presAssocID="{FAECCE25-401D-4427-B951-9D6A6E92AA1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509295-0808-481D-BABB-B3A018E18CBB}" type="pres">
      <dgm:prSet presAssocID="{FAECCE25-401D-4427-B951-9D6A6E92AA15}" presName="Triangle" presStyleLbl="alignNode1" presStyleIdx="1" presStyleCnt="7"/>
      <dgm:spPr/>
    </dgm:pt>
    <dgm:pt modelId="{5BB21930-E077-45E6-8218-89958CC760CE}" type="pres">
      <dgm:prSet presAssocID="{27C4DBC6-0C0F-4F7A-A8C8-C1EAA9BEC456}" presName="sibTrans" presStyleCnt="0"/>
      <dgm:spPr/>
    </dgm:pt>
    <dgm:pt modelId="{5BA687C6-9325-420D-B9B5-86E9CE3D8929}" type="pres">
      <dgm:prSet presAssocID="{27C4DBC6-0C0F-4F7A-A8C8-C1EAA9BEC456}" presName="space" presStyleCnt="0"/>
      <dgm:spPr/>
    </dgm:pt>
    <dgm:pt modelId="{A9BC33BD-17FE-4176-9DC2-35AAE30E4557}" type="pres">
      <dgm:prSet presAssocID="{7BD2BF05-1358-497F-8394-8E263E56AB7A}" presName="composite" presStyleCnt="0"/>
      <dgm:spPr/>
    </dgm:pt>
    <dgm:pt modelId="{82188B1E-6243-4DAD-9D27-82FB28D45498}" type="pres">
      <dgm:prSet presAssocID="{7BD2BF05-1358-497F-8394-8E263E56AB7A}" presName="LShape" presStyleLbl="alignNode1" presStyleIdx="2" presStyleCnt="7"/>
      <dgm:spPr/>
    </dgm:pt>
    <dgm:pt modelId="{4B88ADB2-5174-431C-9B43-3611079409FC}" type="pres">
      <dgm:prSet presAssocID="{7BD2BF05-1358-497F-8394-8E263E56AB7A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75C923A-B5B5-4422-BFD5-BFA283F7E119}" type="pres">
      <dgm:prSet presAssocID="{7BD2BF05-1358-497F-8394-8E263E56AB7A}" presName="Triangle" presStyleLbl="alignNode1" presStyleIdx="3" presStyleCnt="7"/>
      <dgm:spPr/>
    </dgm:pt>
    <dgm:pt modelId="{2508457B-A299-4653-BB49-8EBE70B3466F}" type="pres">
      <dgm:prSet presAssocID="{0AC947AC-A833-491F-B62D-ED281F66F796}" presName="sibTrans" presStyleCnt="0"/>
      <dgm:spPr/>
    </dgm:pt>
    <dgm:pt modelId="{BEEC5C2B-C489-411D-9C9C-A25524882E4A}" type="pres">
      <dgm:prSet presAssocID="{0AC947AC-A833-491F-B62D-ED281F66F796}" presName="space" presStyleCnt="0"/>
      <dgm:spPr/>
    </dgm:pt>
    <dgm:pt modelId="{09FE7E5E-4817-4E70-9774-09F519DFAECF}" type="pres">
      <dgm:prSet presAssocID="{082E0A2D-F811-4CA9-B821-6FFF45D89FED}" presName="composite" presStyleCnt="0"/>
      <dgm:spPr/>
    </dgm:pt>
    <dgm:pt modelId="{EE12F52C-6890-4697-9A6A-8CB7226E1C39}" type="pres">
      <dgm:prSet presAssocID="{082E0A2D-F811-4CA9-B821-6FFF45D89FED}" presName="LShape" presStyleLbl="alignNode1" presStyleIdx="4" presStyleCnt="7"/>
      <dgm:spPr/>
    </dgm:pt>
    <dgm:pt modelId="{B525072B-E082-4CE3-A6D7-62EEFE0CA7F7}" type="pres">
      <dgm:prSet presAssocID="{082E0A2D-F811-4CA9-B821-6FFF45D89FE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57BD05F-F0ED-4029-ACE7-470B3904125B}" type="pres">
      <dgm:prSet presAssocID="{082E0A2D-F811-4CA9-B821-6FFF45D89FED}" presName="Triangle" presStyleLbl="alignNode1" presStyleIdx="5" presStyleCnt="7"/>
      <dgm:spPr/>
    </dgm:pt>
    <dgm:pt modelId="{4D05EF18-82A9-4CAC-9B76-B2383E0BB7D7}" type="pres">
      <dgm:prSet presAssocID="{09E73A01-578F-421F-8871-A780DECF7849}" presName="sibTrans" presStyleCnt="0"/>
      <dgm:spPr/>
    </dgm:pt>
    <dgm:pt modelId="{03B45FB5-16F4-4A3A-A596-CDDA5076A364}" type="pres">
      <dgm:prSet presAssocID="{09E73A01-578F-421F-8871-A780DECF7849}" presName="space" presStyleCnt="0"/>
      <dgm:spPr/>
    </dgm:pt>
    <dgm:pt modelId="{2822A3F0-7AAE-44A3-8D47-5C9D4DD3A477}" type="pres">
      <dgm:prSet presAssocID="{777BFAC6-BC2E-4B67-9783-F78792E1881C}" presName="composite" presStyleCnt="0"/>
      <dgm:spPr/>
    </dgm:pt>
    <dgm:pt modelId="{9428ACF7-1FA0-4EBB-85BD-B804A98DFB91}" type="pres">
      <dgm:prSet presAssocID="{777BFAC6-BC2E-4B67-9783-F78792E1881C}" presName="LShape" presStyleLbl="alignNode1" presStyleIdx="6" presStyleCnt="7"/>
      <dgm:spPr/>
    </dgm:pt>
    <dgm:pt modelId="{887E8DA8-9326-4B3E-9AB3-FE3AFEE80177}" type="pres">
      <dgm:prSet presAssocID="{777BFAC6-BC2E-4B67-9783-F78792E1881C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1BCEE6B-49AD-485B-972A-0C8D2902D099}" srcId="{B07A23F8-38C6-4CF1-A8BF-2F633E56F4F6}" destId="{082E0A2D-F811-4CA9-B821-6FFF45D89FED}" srcOrd="2" destOrd="0" parTransId="{4670AC0B-4C43-4E77-9313-8C9EABE48C11}" sibTransId="{09E73A01-578F-421F-8871-A780DECF7849}"/>
    <dgm:cxn modelId="{90C3D5FB-1CEE-425C-83DF-6375EF98F45A}" type="presOf" srcId="{777BFAC6-BC2E-4B67-9783-F78792E1881C}" destId="{887E8DA8-9326-4B3E-9AB3-FE3AFEE80177}" srcOrd="0" destOrd="0" presId="urn:microsoft.com/office/officeart/2009/3/layout/StepUpProcess"/>
    <dgm:cxn modelId="{F6907200-ABC8-4A9A-A46C-934AFCA11C74}" srcId="{B07A23F8-38C6-4CF1-A8BF-2F633E56F4F6}" destId="{FAECCE25-401D-4427-B951-9D6A6E92AA15}" srcOrd="0" destOrd="0" parTransId="{C74D1C26-D8E0-438A-A4C7-06B5983C991A}" sibTransId="{27C4DBC6-0C0F-4F7A-A8C8-C1EAA9BEC456}"/>
    <dgm:cxn modelId="{39A81B45-06EF-4C1B-86FF-26EF69E6B2C4}" type="presOf" srcId="{FAECCE25-401D-4427-B951-9D6A6E92AA15}" destId="{F1E5918B-AEC5-42D4-8967-577C6F9862A2}" srcOrd="0" destOrd="0" presId="urn:microsoft.com/office/officeart/2009/3/layout/StepUpProcess"/>
    <dgm:cxn modelId="{1BFBD604-AC24-4323-90DD-40456FF0E575}" srcId="{B07A23F8-38C6-4CF1-A8BF-2F633E56F4F6}" destId="{7BD2BF05-1358-497F-8394-8E263E56AB7A}" srcOrd="1" destOrd="0" parTransId="{4935D7A2-5531-4594-975E-CC90C0211A8B}" sibTransId="{0AC947AC-A833-491F-B62D-ED281F66F796}"/>
    <dgm:cxn modelId="{2C6B5824-86B8-4E08-9C23-B0349D8168EB}" type="presOf" srcId="{082E0A2D-F811-4CA9-B821-6FFF45D89FED}" destId="{B525072B-E082-4CE3-A6D7-62EEFE0CA7F7}" srcOrd="0" destOrd="0" presId="urn:microsoft.com/office/officeart/2009/3/layout/StepUpProcess"/>
    <dgm:cxn modelId="{A9FEAC0F-3A7E-44FB-9378-61E5EEC2F232}" type="presOf" srcId="{B07A23F8-38C6-4CF1-A8BF-2F633E56F4F6}" destId="{4857C93F-9E04-427F-9B50-12E7B8A97C21}" srcOrd="0" destOrd="0" presId="urn:microsoft.com/office/officeart/2009/3/layout/StepUpProcess"/>
    <dgm:cxn modelId="{6D8AFCAE-1DD9-48EA-9A62-4842065333CD}" type="presOf" srcId="{7BD2BF05-1358-497F-8394-8E263E56AB7A}" destId="{4B88ADB2-5174-431C-9B43-3611079409FC}" srcOrd="0" destOrd="0" presId="urn:microsoft.com/office/officeart/2009/3/layout/StepUpProcess"/>
    <dgm:cxn modelId="{8F2D5EF6-9641-45B8-BFD2-D6FB41FE1BCD}" srcId="{B07A23F8-38C6-4CF1-A8BF-2F633E56F4F6}" destId="{777BFAC6-BC2E-4B67-9783-F78792E1881C}" srcOrd="3" destOrd="0" parTransId="{175C400A-2945-47BC-BA08-F3CE10ED231C}" sibTransId="{4F3DB942-70AD-4885-AF30-FC503FF29F6A}"/>
    <dgm:cxn modelId="{F1536F1E-3066-402C-8AEB-1D0A2E2E0B87}" type="presParOf" srcId="{4857C93F-9E04-427F-9B50-12E7B8A97C21}" destId="{B243D43B-5AB5-45D0-AB1B-699AD269AF8E}" srcOrd="0" destOrd="0" presId="urn:microsoft.com/office/officeart/2009/3/layout/StepUpProcess"/>
    <dgm:cxn modelId="{BAC1457F-BB77-473D-BC58-02B04867337C}" type="presParOf" srcId="{B243D43B-5AB5-45D0-AB1B-699AD269AF8E}" destId="{5C2DD22E-9BFE-4F02-ADCF-42CE5151AD58}" srcOrd="0" destOrd="0" presId="urn:microsoft.com/office/officeart/2009/3/layout/StepUpProcess"/>
    <dgm:cxn modelId="{3867E1FC-41CB-489A-9D5D-7D7F63CADC9A}" type="presParOf" srcId="{B243D43B-5AB5-45D0-AB1B-699AD269AF8E}" destId="{F1E5918B-AEC5-42D4-8967-577C6F9862A2}" srcOrd="1" destOrd="0" presId="urn:microsoft.com/office/officeart/2009/3/layout/StepUpProcess"/>
    <dgm:cxn modelId="{AA6BE6D0-FD99-4D7F-9F39-5FC3F1739CFD}" type="presParOf" srcId="{B243D43B-5AB5-45D0-AB1B-699AD269AF8E}" destId="{67509295-0808-481D-BABB-B3A018E18CBB}" srcOrd="2" destOrd="0" presId="urn:microsoft.com/office/officeart/2009/3/layout/StepUpProcess"/>
    <dgm:cxn modelId="{2362E905-2787-48A2-9357-F51838ADE2DE}" type="presParOf" srcId="{4857C93F-9E04-427F-9B50-12E7B8A97C21}" destId="{5BB21930-E077-45E6-8218-89958CC760CE}" srcOrd="1" destOrd="0" presId="urn:microsoft.com/office/officeart/2009/3/layout/StepUpProcess"/>
    <dgm:cxn modelId="{B176FA33-48CE-4C10-88D7-3FEDCFF20395}" type="presParOf" srcId="{5BB21930-E077-45E6-8218-89958CC760CE}" destId="{5BA687C6-9325-420D-B9B5-86E9CE3D8929}" srcOrd="0" destOrd="0" presId="urn:microsoft.com/office/officeart/2009/3/layout/StepUpProcess"/>
    <dgm:cxn modelId="{8FED3592-36CA-42D7-9F82-88766FE759FF}" type="presParOf" srcId="{4857C93F-9E04-427F-9B50-12E7B8A97C21}" destId="{A9BC33BD-17FE-4176-9DC2-35AAE30E4557}" srcOrd="2" destOrd="0" presId="urn:microsoft.com/office/officeart/2009/3/layout/StepUpProcess"/>
    <dgm:cxn modelId="{960A6D7C-DF11-4624-80F1-D085E900115E}" type="presParOf" srcId="{A9BC33BD-17FE-4176-9DC2-35AAE30E4557}" destId="{82188B1E-6243-4DAD-9D27-82FB28D45498}" srcOrd="0" destOrd="0" presId="urn:microsoft.com/office/officeart/2009/3/layout/StepUpProcess"/>
    <dgm:cxn modelId="{782864F8-3F87-4DB8-9E00-216C9A19A91A}" type="presParOf" srcId="{A9BC33BD-17FE-4176-9DC2-35AAE30E4557}" destId="{4B88ADB2-5174-431C-9B43-3611079409FC}" srcOrd="1" destOrd="0" presId="urn:microsoft.com/office/officeart/2009/3/layout/StepUpProcess"/>
    <dgm:cxn modelId="{66D9B947-F2B1-431B-993D-5123980F6E1B}" type="presParOf" srcId="{A9BC33BD-17FE-4176-9DC2-35AAE30E4557}" destId="{D75C923A-B5B5-4422-BFD5-BFA283F7E119}" srcOrd="2" destOrd="0" presId="urn:microsoft.com/office/officeart/2009/3/layout/StepUpProcess"/>
    <dgm:cxn modelId="{A9D4AD2A-10AA-4B61-A85A-6748AF5A46CC}" type="presParOf" srcId="{4857C93F-9E04-427F-9B50-12E7B8A97C21}" destId="{2508457B-A299-4653-BB49-8EBE70B3466F}" srcOrd="3" destOrd="0" presId="urn:microsoft.com/office/officeart/2009/3/layout/StepUpProcess"/>
    <dgm:cxn modelId="{49F12B59-6F04-4836-9A32-987D30E58D28}" type="presParOf" srcId="{2508457B-A299-4653-BB49-8EBE70B3466F}" destId="{BEEC5C2B-C489-411D-9C9C-A25524882E4A}" srcOrd="0" destOrd="0" presId="urn:microsoft.com/office/officeart/2009/3/layout/StepUpProcess"/>
    <dgm:cxn modelId="{FDCADDD6-C0CB-4C81-A33B-E0E47B212987}" type="presParOf" srcId="{4857C93F-9E04-427F-9B50-12E7B8A97C21}" destId="{09FE7E5E-4817-4E70-9774-09F519DFAECF}" srcOrd="4" destOrd="0" presId="urn:microsoft.com/office/officeart/2009/3/layout/StepUpProcess"/>
    <dgm:cxn modelId="{682FD7A3-4F1D-4C1A-BFD5-8C11F832FF4D}" type="presParOf" srcId="{09FE7E5E-4817-4E70-9774-09F519DFAECF}" destId="{EE12F52C-6890-4697-9A6A-8CB7226E1C39}" srcOrd="0" destOrd="0" presId="urn:microsoft.com/office/officeart/2009/3/layout/StepUpProcess"/>
    <dgm:cxn modelId="{C98BF9F6-2006-4FEA-BCF3-2DAB0A8FD030}" type="presParOf" srcId="{09FE7E5E-4817-4E70-9774-09F519DFAECF}" destId="{B525072B-E082-4CE3-A6D7-62EEFE0CA7F7}" srcOrd="1" destOrd="0" presId="urn:microsoft.com/office/officeart/2009/3/layout/StepUpProcess"/>
    <dgm:cxn modelId="{841B5AEC-1756-486D-A705-5E62B5894113}" type="presParOf" srcId="{09FE7E5E-4817-4E70-9774-09F519DFAECF}" destId="{057BD05F-F0ED-4029-ACE7-470B3904125B}" srcOrd="2" destOrd="0" presId="urn:microsoft.com/office/officeart/2009/3/layout/StepUpProcess"/>
    <dgm:cxn modelId="{DC6DA6DE-7C29-49D8-AF24-5C0B5D266C96}" type="presParOf" srcId="{4857C93F-9E04-427F-9B50-12E7B8A97C21}" destId="{4D05EF18-82A9-4CAC-9B76-B2383E0BB7D7}" srcOrd="5" destOrd="0" presId="urn:microsoft.com/office/officeart/2009/3/layout/StepUpProcess"/>
    <dgm:cxn modelId="{D64BAF42-B66C-42C4-B4EE-69667A365E26}" type="presParOf" srcId="{4D05EF18-82A9-4CAC-9B76-B2383E0BB7D7}" destId="{03B45FB5-16F4-4A3A-A596-CDDA5076A364}" srcOrd="0" destOrd="0" presId="urn:microsoft.com/office/officeart/2009/3/layout/StepUpProcess"/>
    <dgm:cxn modelId="{DDD7CCB5-57DA-4E18-B8AF-02424733052D}" type="presParOf" srcId="{4857C93F-9E04-427F-9B50-12E7B8A97C21}" destId="{2822A3F0-7AAE-44A3-8D47-5C9D4DD3A477}" srcOrd="6" destOrd="0" presId="urn:microsoft.com/office/officeart/2009/3/layout/StepUpProcess"/>
    <dgm:cxn modelId="{89D28634-F7C3-4D7E-95C1-8BBB52B740B6}" type="presParOf" srcId="{2822A3F0-7AAE-44A3-8D47-5C9D4DD3A477}" destId="{9428ACF7-1FA0-4EBB-85BD-B804A98DFB91}" srcOrd="0" destOrd="0" presId="urn:microsoft.com/office/officeart/2009/3/layout/StepUpProcess"/>
    <dgm:cxn modelId="{1F15A8A3-3228-45BC-8B98-EB9F071C67AB}" type="presParOf" srcId="{2822A3F0-7AAE-44A3-8D47-5C9D4DD3A477}" destId="{887E8DA8-9326-4B3E-9AB3-FE3AFEE8017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F3E65A-6B28-48A2-823E-66A6887D5999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D4A9811C-50AF-48C2-9FE6-D826249D20C0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حواس</a:t>
          </a:r>
          <a:endParaRPr lang="fa-IR" dirty="0">
            <a:cs typeface="B Mitra" pitchFamily="2" charset="-78"/>
          </a:endParaRPr>
        </a:p>
      </dgm:t>
    </dgm:pt>
    <dgm:pt modelId="{4AEB94F5-91E9-4A94-82B6-1CEA18BE4725}" type="parTrans" cxnId="{8F994CDD-E0D4-4225-BB6B-2B57BC8DA606}">
      <dgm:prSet/>
      <dgm:spPr/>
      <dgm:t>
        <a:bodyPr/>
        <a:lstStyle/>
        <a:p>
          <a:pPr rtl="1"/>
          <a:endParaRPr lang="fa-IR"/>
        </a:p>
      </dgm:t>
    </dgm:pt>
    <dgm:pt modelId="{2617B41E-69DB-42AF-8779-3632CA5B8DD1}" type="sibTrans" cxnId="{8F994CDD-E0D4-4225-BB6B-2B57BC8DA606}">
      <dgm:prSet/>
      <dgm:spPr/>
      <dgm:t>
        <a:bodyPr/>
        <a:lstStyle/>
        <a:p>
          <a:pPr rtl="1"/>
          <a:endParaRPr lang="fa-IR"/>
        </a:p>
      </dgm:t>
    </dgm:pt>
    <dgm:pt modelId="{2E10725B-7225-40FE-B536-AF06000B6199}">
      <dgm:prSet phldrT="[Text]"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علم و ادراک</a:t>
          </a:r>
          <a:endParaRPr lang="fa-IR" dirty="0">
            <a:cs typeface="B Mitra" pitchFamily="2" charset="-78"/>
          </a:endParaRPr>
        </a:p>
      </dgm:t>
    </dgm:pt>
    <dgm:pt modelId="{9FFEEC4A-C5AD-4212-8DC4-AE9718A8AA21}" type="parTrans" cxnId="{C9E1B0CA-47E2-4CFD-8C41-D9DCA42CBD6A}">
      <dgm:prSet/>
      <dgm:spPr/>
      <dgm:t>
        <a:bodyPr/>
        <a:lstStyle/>
        <a:p>
          <a:pPr rtl="1"/>
          <a:endParaRPr lang="fa-IR"/>
        </a:p>
      </dgm:t>
    </dgm:pt>
    <dgm:pt modelId="{E99F0D14-E5FA-465F-9E64-70506E9B0DD1}" type="sibTrans" cxnId="{C9E1B0CA-47E2-4CFD-8C41-D9DCA42CBD6A}">
      <dgm:prSet/>
      <dgm:spPr/>
      <dgm:t>
        <a:bodyPr/>
        <a:lstStyle/>
        <a:p>
          <a:pPr rtl="1"/>
          <a:endParaRPr lang="fa-IR"/>
        </a:p>
      </dgm:t>
    </dgm:pt>
    <dgm:pt modelId="{4E659B48-789A-41F7-9091-157D00172438}" type="pres">
      <dgm:prSet presAssocID="{ACF3E65A-6B28-48A2-823E-66A6887D5999}" presName="arrowDiagram" presStyleCnt="0">
        <dgm:presLayoutVars>
          <dgm:chMax val="5"/>
          <dgm:dir/>
          <dgm:resizeHandles val="exact"/>
        </dgm:presLayoutVars>
      </dgm:prSet>
      <dgm:spPr/>
    </dgm:pt>
    <dgm:pt modelId="{A85BB70E-8403-48E7-93B2-EF1150B476E8}" type="pres">
      <dgm:prSet presAssocID="{ACF3E65A-6B28-48A2-823E-66A6887D5999}" presName="arrow" presStyleLbl="bgShp" presStyleIdx="0" presStyleCnt="1"/>
      <dgm:spPr>
        <a:solidFill>
          <a:srgbClr val="00206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</dgm:pt>
    <dgm:pt modelId="{39D9BD93-8FDE-4403-9A65-AF87C1BCC5C6}" type="pres">
      <dgm:prSet presAssocID="{ACF3E65A-6B28-48A2-823E-66A6887D5999}" presName="arrowDiagram2" presStyleCnt="0"/>
      <dgm:spPr/>
    </dgm:pt>
    <dgm:pt modelId="{75F1B135-661E-427F-8C92-3FE36618A927}" type="pres">
      <dgm:prSet presAssocID="{D4A9811C-50AF-48C2-9FE6-D826249D20C0}" presName="bullet2a" presStyleLbl="node1" presStyleIdx="0" presStyleCnt="2" custLinFactX="-185730" custLinFactY="101657" custLinFactNeighborX="-200000" custLinFactNeighborY="200000"/>
      <dgm:spPr/>
      <dgm:t>
        <a:bodyPr/>
        <a:lstStyle/>
        <a:p>
          <a:pPr rtl="1"/>
          <a:endParaRPr lang="fa-IR"/>
        </a:p>
      </dgm:t>
    </dgm:pt>
    <dgm:pt modelId="{C8E871AE-D625-4417-A45A-BBCD3326D64E}" type="pres">
      <dgm:prSet presAssocID="{D4A9811C-50AF-48C2-9FE6-D826249D20C0}" presName="textBox2a" presStyleLbl="revTx" presStyleIdx="0" presStyleCnt="2" custScaleX="64560" custScaleY="74949" custLinFactNeighborX="-74073" custLinFactNeighborY="-1396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1A5222-4310-438B-9B29-8022B72F92A6}" type="pres">
      <dgm:prSet presAssocID="{2E10725B-7225-40FE-B536-AF06000B6199}" presName="bullet2b" presStyleLbl="node1" presStyleIdx="1" presStyleCnt="2" custLinFactX="202695" custLinFactY="-30516" custLinFactNeighborX="300000" custLinFactNeighborY="-100000"/>
      <dgm:spPr/>
    </dgm:pt>
    <dgm:pt modelId="{58140B38-E5B6-4A8E-AC4B-BFE62485421E}" type="pres">
      <dgm:prSet presAssocID="{2E10725B-7225-40FE-B536-AF06000B6199}" presName="textBox2b" presStyleLbl="revTx" presStyleIdx="1" presStyleCnt="2" custScaleX="131410" custScaleY="90299" custLinFactNeighborX="36263" custLinFactNeighborY="-5914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03A059-DDC6-4025-A804-558D9C925CAD}" type="presOf" srcId="{D4A9811C-50AF-48C2-9FE6-D826249D20C0}" destId="{C8E871AE-D625-4417-A45A-BBCD3326D64E}" srcOrd="0" destOrd="0" presId="urn:microsoft.com/office/officeart/2005/8/layout/arrow2"/>
    <dgm:cxn modelId="{8F994CDD-E0D4-4225-BB6B-2B57BC8DA606}" srcId="{ACF3E65A-6B28-48A2-823E-66A6887D5999}" destId="{D4A9811C-50AF-48C2-9FE6-D826249D20C0}" srcOrd="0" destOrd="0" parTransId="{4AEB94F5-91E9-4A94-82B6-1CEA18BE4725}" sibTransId="{2617B41E-69DB-42AF-8779-3632CA5B8DD1}"/>
    <dgm:cxn modelId="{2DA6928B-8BC8-4D41-8AA6-738F6C19E160}" type="presOf" srcId="{2E10725B-7225-40FE-B536-AF06000B6199}" destId="{58140B38-E5B6-4A8E-AC4B-BFE62485421E}" srcOrd="0" destOrd="0" presId="urn:microsoft.com/office/officeart/2005/8/layout/arrow2"/>
    <dgm:cxn modelId="{C9E1B0CA-47E2-4CFD-8C41-D9DCA42CBD6A}" srcId="{ACF3E65A-6B28-48A2-823E-66A6887D5999}" destId="{2E10725B-7225-40FE-B536-AF06000B6199}" srcOrd="1" destOrd="0" parTransId="{9FFEEC4A-C5AD-4212-8DC4-AE9718A8AA21}" sibTransId="{E99F0D14-E5FA-465F-9E64-70506E9B0DD1}"/>
    <dgm:cxn modelId="{FE2CDF4F-0CDA-49F5-8BCA-B06012709602}" type="presOf" srcId="{ACF3E65A-6B28-48A2-823E-66A6887D5999}" destId="{4E659B48-789A-41F7-9091-157D00172438}" srcOrd="0" destOrd="0" presId="urn:microsoft.com/office/officeart/2005/8/layout/arrow2"/>
    <dgm:cxn modelId="{F52C70BF-9EAA-4489-9211-510638F06E67}" type="presParOf" srcId="{4E659B48-789A-41F7-9091-157D00172438}" destId="{A85BB70E-8403-48E7-93B2-EF1150B476E8}" srcOrd="0" destOrd="0" presId="urn:microsoft.com/office/officeart/2005/8/layout/arrow2"/>
    <dgm:cxn modelId="{273BB836-7C30-431C-B6EC-CB0C9C5EB25F}" type="presParOf" srcId="{4E659B48-789A-41F7-9091-157D00172438}" destId="{39D9BD93-8FDE-4403-9A65-AF87C1BCC5C6}" srcOrd="1" destOrd="0" presId="urn:microsoft.com/office/officeart/2005/8/layout/arrow2"/>
    <dgm:cxn modelId="{B78813AD-34F2-446E-9976-A9268369FD6F}" type="presParOf" srcId="{39D9BD93-8FDE-4403-9A65-AF87C1BCC5C6}" destId="{75F1B135-661E-427F-8C92-3FE36618A927}" srcOrd="0" destOrd="0" presId="urn:microsoft.com/office/officeart/2005/8/layout/arrow2"/>
    <dgm:cxn modelId="{ECBDB418-CB73-4F39-9B95-E5FCE3955658}" type="presParOf" srcId="{39D9BD93-8FDE-4403-9A65-AF87C1BCC5C6}" destId="{C8E871AE-D625-4417-A45A-BBCD3326D64E}" srcOrd="1" destOrd="0" presId="urn:microsoft.com/office/officeart/2005/8/layout/arrow2"/>
    <dgm:cxn modelId="{87B25B50-8D3A-43FF-A2F7-32DCAF809D99}" type="presParOf" srcId="{39D9BD93-8FDE-4403-9A65-AF87C1BCC5C6}" destId="{B41A5222-4310-438B-9B29-8022B72F92A6}" srcOrd="2" destOrd="0" presId="urn:microsoft.com/office/officeart/2005/8/layout/arrow2"/>
    <dgm:cxn modelId="{8E202E96-3BF1-4A8C-B431-6050D2C670CA}" type="presParOf" srcId="{39D9BD93-8FDE-4403-9A65-AF87C1BCC5C6}" destId="{58140B38-E5B6-4A8E-AC4B-BFE62485421E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CBCC5A-71D8-45F8-85ED-7A0A822B867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pPr rtl="1"/>
          <a:endParaRPr lang="fa-IR"/>
        </a:p>
      </dgm:t>
    </dgm:pt>
    <dgm:pt modelId="{1C09DE21-A548-4D2A-B114-5094087C6FFF}">
      <dgm:prSet phldrT="[Text]" custT="1"/>
      <dgm:spPr>
        <a:solidFill>
          <a:srgbClr val="00206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tx1"/>
              </a:solidFill>
              <a:cs typeface="B Mitra" pitchFamily="2" charset="-78"/>
            </a:rPr>
            <a:t>عالم عقل</a:t>
          </a:r>
          <a:endParaRPr lang="fa-IR" sz="3600" b="1" dirty="0">
            <a:solidFill>
              <a:schemeClr val="tx1"/>
            </a:solidFill>
            <a:cs typeface="B Mitra" pitchFamily="2" charset="-78"/>
          </a:endParaRPr>
        </a:p>
      </dgm:t>
    </dgm:pt>
    <dgm:pt modelId="{695C4590-5A53-48C0-827D-D37EAE064689}" type="parTrans" cxnId="{E254AD91-CDE5-469E-B4D8-9920D9B25801}">
      <dgm:prSet/>
      <dgm:spPr/>
      <dgm:t>
        <a:bodyPr/>
        <a:lstStyle/>
        <a:p>
          <a:pPr rtl="1"/>
          <a:endParaRPr lang="fa-IR"/>
        </a:p>
      </dgm:t>
    </dgm:pt>
    <dgm:pt modelId="{CBE77687-04BB-481A-9E02-B1121294E894}" type="sibTrans" cxnId="{E254AD91-CDE5-469E-B4D8-9920D9B25801}">
      <dgm:prSet/>
      <dgm:spPr/>
      <dgm:t>
        <a:bodyPr/>
        <a:lstStyle/>
        <a:p>
          <a:pPr rtl="1"/>
          <a:endParaRPr lang="fa-IR"/>
        </a:p>
      </dgm:t>
    </dgm:pt>
    <dgm:pt modelId="{7178ECA6-3BC8-4D27-BE68-C47B9D9966C2}">
      <dgm:prSet phldrT="[Text]" custT="1"/>
      <dgm:spPr>
        <a:solidFill>
          <a:srgbClr val="0070C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Mitra" pitchFamily="2" charset="-78"/>
            </a:rPr>
            <a:t>عالم مثال</a:t>
          </a:r>
          <a:endParaRPr lang="fa-IR" sz="3600" b="1" dirty="0">
            <a:solidFill>
              <a:schemeClr val="bg1"/>
            </a:solidFill>
            <a:cs typeface="B Mitra" pitchFamily="2" charset="-78"/>
          </a:endParaRPr>
        </a:p>
      </dgm:t>
    </dgm:pt>
    <dgm:pt modelId="{DEE669EF-8236-434A-811E-F88AC59C4C5B}" type="parTrans" cxnId="{C95970BA-9520-4A03-AECC-2A4760FE8CD7}">
      <dgm:prSet/>
      <dgm:spPr/>
      <dgm:t>
        <a:bodyPr/>
        <a:lstStyle/>
        <a:p>
          <a:pPr rtl="1"/>
          <a:endParaRPr lang="fa-IR"/>
        </a:p>
      </dgm:t>
    </dgm:pt>
    <dgm:pt modelId="{976EC89A-EC7B-405F-9203-6495A7C8D016}" type="sibTrans" cxnId="{C95970BA-9520-4A03-AECC-2A4760FE8CD7}">
      <dgm:prSet/>
      <dgm:spPr/>
      <dgm:t>
        <a:bodyPr/>
        <a:lstStyle/>
        <a:p>
          <a:pPr rtl="1"/>
          <a:endParaRPr lang="fa-IR"/>
        </a:p>
      </dgm:t>
    </dgm:pt>
    <dgm:pt modelId="{5E1ACF2E-3C0E-47A7-999B-9CC17E7DC0A8}">
      <dgm:prSet phldrT="[Text]" custT="1"/>
      <dgm:spPr>
        <a:solidFill>
          <a:srgbClr val="74CCE8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Mitra" pitchFamily="2" charset="-78"/>
            </a:rPr>
            <a:t>عالم طبیعت</a:t>
          </a:r>
          <a:endParaRPr lang="fa-IR" sz="3600" b="1" dirty="0">
            <a:solidFill>
              <a:schemeClr val="bg1"/>
            </a:solidFill>
            <a:cs typeface="B Mitra" pitchFamily="2" charset="-78"/>
          </a:endParaRPr>
        </a:p>
      </dgm:t>
    </dgm:pt>
    <dgm:pt modelId="{48BC718B-8488-4561-AB92-FEBDC2CA44F0}" type="parTrans" cxnId="{A5CF7E40-D6BC-46A7-90FE-9398FFEE30D8}">
      <dgm:prSet/>
      <dgm:spPr/>
      <dgm:t>
        <a:bodyPr/>
        <a:lstStyle/>
        <a:p>
          <a:pPr rtl="1"/>
          <a:endParaRPr lang="fa-IR"/>
        </a:p>
      </dgm:t>
    </dgm:pt>
    <dgm:pt modelId="{581022C7-205E-47D3-BE81-018A5B789AF1}" type="sibTrans" cxnId="{A5CF7E40-D6BC-46A7-90FE-9398FFEE30D8}">
      <dgm:prSet/>
      <dgm:spPr/>
      <dgm:t>
        <a:bodyPr/>
        <a:lstStyle/>
        <a:p>
          <a:pPr rtl="1"/>
          <a:endParaRPr lang="fa-IR"/>
        </a:p>
      </dgm:t>
    </dgm:pt>
    <dgm:pt modelId="{71803406-56FD-4B08-8BBA-48AA32BEF63C}" type="pres">
      <dgm:prSet presAssocID="{6BCBCC5A-71D8-45F8-85ED-7A0A822B867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AE64995-3B40-4F92-A6A5-8BD2BCEA3D13}" type="pres">
      <dgm:prSet presAssocID="{6BCBCC5A-71D8-45F8-85ED-7A0A822B8671}" presName="comp1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/>
        </a:p>
      </dgm:t>
    </dgm:pt>
    <dgm:pt modelId="{385B2D7F-C293-4F25-87A5-A24127DC789F}" type="pres">
      <dgm:prSet presAssocID="{6BCBCC5A-71D8-45F8-85ED-7A0A822B8671}" presName="circle1" presStyleLbl="node1" presStyleIdx="0" presStyleCnt="3"/>
      <dgm:spPr/>
      <dgm:t>
        <a:bodyPr/>
        <a:lstStyle/>
        <a:p>
          <a:pPr rtl="1"/>
          <a:endParaRPr lang="fa-IR"/>
        </a:p>
      </dgm:t>
    </dgm:pt>
    <dgm:pt modelId="{951907D8-A852-49A3-AA18-F45C1CCF299C}" type="pres">
      <dgm:prSet presAssocID="{6BCBCC5A-71D8-45F8-85ED-7A0A822B867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3D70204-6FC4-4EAB-A77A-0F47035BE313}" type="pres">
      <dgm:prSet presAssocID="{6BCBCC5A-71D8-45F8-85ED-7A0A822B8671}" presName="comp2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/>
        </a:p>
      </dgm:t>
    </dgm:pt>
    <dgm:pt modelId="{E7034193-8854-4FED-9FAA-0EEFAD3D091F}" type="pres">
      <dgm:prSet presAssocID="{6BCBCC5A-71D8-45F8-85ED-7A0A822B8671}" presName="circle2" presStyleLbl="node1" presStyleIdx="1" presStyleCnt="3" custLinFactNeighborX="781" custLinFactNeighborY="-11198"/>
      <dgm:spPr/>
      <dgm:t>
        <a:bodyPr/>
        <a:lstStyle/>
        <a:p>
          <a:pPr rtl="1"/>
          <a:endParaRPr lang="fa-IR"/>
        </a:p>
      </dgm:t>
    </dgm:pt>
    <dgm:pt modelId="{B70BEA8E-C5D6-4572-BD38-70F60B145A5C}" type="pres">
      <dgm:prSet presAssocID="{6BCBCC5A-71D8-45F8-85ED-7A0A822B867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2758D50-DAF0-4B24-8C94-8C283FCD04E4}" type="pres">
      <dgm:prSet presAssocID="{6BCBCC5A-71D8-45F8-85ED-7A0A822B8671}" presName="comp3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fa-IR"/>
        </a:p>
      </dgm:t>
    </dgm:pt>
    <dgm:pt modelId="{FDC5FF7A-D789-4494-B016-46A72708C827}" type="pres">
      <dgm:prSet presAssocID="{6BCBCC5A-71D8-45F8-85ED-7A0A822B8671}" presName="circle3" presStyleLbl="node1" presStyleIdx="2" presStyleCnt="3" custLinFactNeighborX="781" custLinFactNeighborY="-35156"/>
      <dgm:spPr/>
      <dgm:t>
        <a:bodyPr/>
        <a:lstStyle/>
        <a:p>
          <a:pPr rtl="1"/>
          <a:endParaRPr lang="fa-IR"/>
        </a:p>
      </dgm:t>
    </dgm:pt>
    <dgm:pt modelId="{0D0855FD-5435-4C36-8A69-EE072B7073F5}" type="pres">
      <dgm:prSet presAssocID="{6BCBCC5A-71D8-45F8-85ED-7A0A822B867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95970BA-9520-4A03-AECC-2A4760FE8CD7}" srcId="{6BCBCC5A-71D8-45F8-85ED-7A0A822B8671}" destId="{7178ECA6-3BC8-4D27-BE68-C47B9D9966C2}" srcOrd="1" destOrd="0" parTransId="{DEE669EF-8236-434A-811E-F88AC59C4C5B}" sibTransId="{976EC89A-EC7B-405F-9203-6495A7C8D016}"/>
    <dgm:cxn modelId="{592C8951-3368-4D32-A137-44166221D9A0}" type="presOf" srcId="{1C09DE21-A548-4D2A-B114-5094087C6FFF}" destId="{385B2D7F-C293-4F25-87A5-A24127DC789F}" srcOrd="0" destOrd="0" presId="urn:microsoft.com/office/officeart/2005/8/layout/venn2"/>
    <dgm:cxn modelId="{E254AD91-CDE5-469E-B4D8-9920D9B25801}" srcId="{6BCBCC5A-71D8-45F8-85ED-7A0A822B8671}" destId="{1C09DE21-A548-4D2A-B114-5094087C6FFF}" srcOrd="0" destOrd="0" parTransId="{695C4590-5A53-48C0-827D-D37EAE064689}" sibTransId="{CBE77687-04BB-481A-9E02-B1121294E894}"/>
    <dgm:cxn modelId="{A5CF7E40-D6BC-46A7-90FE-9398FFEE30D8}" srcId="{6BCBCC5A-71D8-45F8-85ED-7A0A822B8671}" destId="{5E1ACF2E-3C0E-47A7-999B-9CC17E7DC0A8}" srcOrd="2" destOrd="0" parTransId="{48BC718B-8488-4561-AB92-FEBDC2CA44F0}" sibTransId="{581022C7-205E-47D3-BE81-018A5B789AF1}"/>
    <dgm:cxn modelId="{5014E3A7-81B4-44AD-8D35-9E12CFAA66E7}" type="presOf" srcId="{7178ECA6-3BC8-4D27-BE68-C47B9D9966C2}" destId="{E7034193-8854-4FED-9FAA-0EEFAD3D091F}" srcOrd="0" destOrd="0" presId="urn:microsoft.com/office/officeart/2005/8/layout/venn2"/>
    <dgm:cxn modelId="{F9E241A4-5DCC-489B-B1EB-AC2C172EEF84}" type="presOf" srcId="{5E1ACF2E-3C0E-47A7-999B-9CC17E7DC0A8}" destId="{0D0855FD-5435-4C36-8A69-EE072B7073F5}" srcOrd="1" destOrd="0" presId="urn:microsoft.com/office/officeart/2005/8/layout/venn2"/>
    <dgm:cxn modelId="{54F99936-F88A-470A-B34E-007A09F87A7C}" type="presOf" srcId="{1C09DE21-A548-4D2A-B114-5094087C6FFF}" destId="{951907D8-A852-49A3-AA18-F45C1CCF299C}" srcOrd="1" destOrd="0" presId="urn:microsoft.com/office/officeart/2005/8/layout/venn2"/>
    <dgm:cxn modelId="{07875A46-18B8-4FB8-AEC0-8C35EE89281B}" type="presOf" srcId="{6BCBCC5A-71D8-45F8-85ED-7A0A822B8671}" destId="{71803406-56FD-4B08-8BBA-48AA32BEF63C}" srcOrd="0" destOrd="0" presId="urn:microsoft.com/office/officeart/2005/8/layout/venn2"/>
    <dgm:cxn modelId="{0F540026-8B5E-4775-8887-C26152F8C4D8}" type="presOf" srcId="{5E1ACF2E-3C0E-47A7-999B-9CC17E7DC0A8}" destId="{FDC5FF7A-D789-4494-B016-46A72708C827}" srcOrd="0" destOrd="0" presId="urn:microsoft.com/office/officeart/2005/8/layout/venn2"/>
    <dgm:cxn modelId="{C78E5621-41BC-46BB-AA5E-1DFD7EB438EE}" type="presOf" srcId="{7178ECA6-3BC8-4D27-BE68-C47B9D9966C2}" destId="{B70BEA8E-C5D6-4572-BD38-70F60B145A5C}" srcOrd="1" destOrd="0" presId="urn:microsoft.com/office/officeart/2005/8/layout/venn2"/>
    <dgm:cxn modelId="{334BB448-903E-4F4B-AEB8-9024D7CFEA80}" type="presParOf" srcId="{71803406-56FD-4B08-8BBA-48AA32BEF63C}" destId="{3AE64995-3B40-4F92-A6A5-8BD2BCEA3D13}" srcOrd="0" destOrd="0" presId="urn:microsoft.com/office/officeart/2005/8/layout/venn2"/>
    <dgm:cxn modelId="{F3822E01-8A32-4CDC-8A33-B940CB71F6A7}" type="presParOf" srcId="{3AE64995-3B40-4F92-A6A5-8BD2BCEA3D13}" destId="{385B2D7F-C293-4F25-87A5-A24127DC789F}" srcOrd="0" destOrd="0" presId="urn:microsoft.com/office/officeart/2005/8/layout/venn2"/>
    <dgm:cxn modelId="{C04BD98E-5645-48C7-9B05-03B4DE64B872}" type="presParOf" srcId="{3AE64995-3B40-4F92-A6A5-8BD2BCEA3D13}" destId="{951907D8-A852-49A3-AA18-F45C1CCF299C}" srcOrd="1" destOrd="0" presId="urn:microsoft.com/office/officeart/2005/8/layout/venn2"/>
    <dgm:cxn modelId="{0694DBCD-65C6-4BA9-B269-8C605332620C}" type="presParOf" srcId="{71803406-56FD-4B08-8BBA-48AA32BEF63C}" destId="{03D70204-6FC4-4EAB-A77A-0F47035BE313}" srcOrd="1" destOrd="0" presId="urn:microsoft.com/office/officeart/2005/8/layout/venn2"/>
    <dgm:cxn modelId="{E860CD67-201F-462A-A9FB-9A9CE9CE5F78}" type="presParOf" srcId="{03D70204-6FC4-4EAB-A77A-0F47035BE313}" destId="{E7034193-8854-4FED-9FAA-0EEFAD3D091F}" srcOrd="0" destOrd="0" presId="urn:microsoft.com/office/officeart/2005/8/layout/venn2"/>
    <dgm:cxn modelId="{E8FA9B77-2B32-49D8-A2B1-73932AD6F097}" type="presParOf" srcId="{03D70204-6FC4-4EAB-A77A-0F47035BE313}" destId="{B70BEA8E-C5D6-4572-BD38-70F60B145A5C}" srcOrd="1" destOrd="0" presId="urn:microsoft.com/office/officeart/2005/8/layout/venn2"/>
    <dgm:cxn modelId="{403CB68F-5E7C-45DC-AF5A-2B1FE828B6B6}" type="presParOf" srcId="{71803406-56FD-4B08-8BBA-48AA32BEF63C}" destId="{02758D50-DAF0-4B24-8C94-8C283FCD04E4}" srcOrd="2" destOrd="0" presId="urn:microsoft.com/office/officeart/2005/8/layout/venn2"/>
    <dgm:cxn modelId="{29293140-2B19-4A5D-B753-0E0A2B8D54C0}" type="presParOf" srcId="{02758D50-DAF0-4B24-8C94-8C283FCD04E4}" destId="{FDC5FF7A-D789-4494-B016-46A72708C827}" srcOrd="0" destOrd="0" presId="urn:microsoft.com/office/officeart/2005/8/layout/venn2"/>
    <dgm:cxn modelId="{151DC4C7-F6C7-4002-9EBE-395315521DE7}" type="presParOf" srcId="{02758D50-DAF0-4B24-8C94-8C283FCD04E4}" destId="{0D0855FD-5435-4C36-8A69-EE072B7073F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87002C-F62B-494D-BD54-0CEC00376D4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1741F88-1B82-4B26-8553-EF24EE0C321B}">
      <dgm:prSet phldrT="[Text]" custT="1"/>
      <dgm:spPr>
        <a:solidFill>
          <a:srgbClr val="92D050"/>
        </a:solidFill>
        <a:ln>
          <a:noFill/>
        </a:ln>
        <a:effectLst>
          <a:glow rad="228600">
            <a:srgbClr val="F5A1DD">
              <a:alpha val="40000"/>
            </a:srgb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6600" b="1" dirty="0" smtClean="0">
              <a:solidFill>
                <a:schemeClr val="bg1"/>
              </a:solidFill>
              <a:cs typeface="B Kamran" pitchFamily="2" charset="-78"/>
            </a:rPr>
            <a:t>قوه ی خیال</a:t>
          </a:r>
          <a:endParaRPr lang="fa-IR" sz="6600" b="1" dirty="0">
            <a:solidFill>
              <a:schemeClr val="bg1"/>
            </a:solidFill>
            <a:cs typeface="B Kamran" pitchFamily="2" charset="-78"/>
          </a:endParaRPr>
        </a:p>
      </dgm:t>
    </dgm:pt>
    <dgm:pt modelId="{63C83CB6-39F3-47EE-A6BB-E84D22B60106}" type="parTrans" cxnId="{FF3BDB5C-FAD8-44DF-981B-F92F4A6415D0}">
      <dgm:prSet/>
      <dgm:spPr/>
      <dgm:t>
        <a:bodyPr/>
        <a:lstStyle/>
        <a:p>
          <a:pPr rtl="1"/>
          <a:endParaRPr lang="fa-IR"/>
        </a:p>
      </dgm:t>
    </dgm:pt>
    <dgm:pt modelId="{764FD9E4-AA99-4F43-A9D2-4487A498F5D2}" type="sibTrans" cxnId="{FF3BDB5C-FAD8-44DF-981B-F92F4A6415D0}">
      <dgm:prSet/>
      <dgm:spPr/>
      <dgm:t>
        <a:bodyPr/>
        <a:lstStyle/>
        <a:p>
          <a:pPr rtl="1"/>
          <a:endParaRPr lang="fa-IR"/>
        </a:p>
      </dgm:t>
    </dgm:pt>
    <dgm:pt modelId="{4402B770-240F-4EC0-B6D5-9EFB25C8E663}">
      <dgm:prSet phldrT="[Text]" custT="1"/>
      <dgm:spPr>
        <a:solidFill>
          <a:srgbClr val="F5A1DD"/>
        </a:solidFill>
        <a:ln>
          <a:noFill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Kamran" pitchFamily="2" charset="-78"/>
            </a:rPr>
            <a:t>پرداخت تصاویرحسی و ایجاد تصاویر جدید</a:t>
          </a:r>
          <a:endParaRPr lang="fa-IR" sz="3600" b="1" dirty="0">
            <a:solidFill>
              <a:schemeClr val="bg1"/>
            </a:solidFill>
            <a:cs typeface="B Kamran" pitchFamily="2" charset="-78"/>
          </a:endParaRPr>
        </a:p>
      </dgm:t>
    </dgm:pt>
    <dgm:pt modelId="{6DBE2358-3F3B-41BD-9926-AF327F54861D}" type="parTrans" cxnId="{17ABFC6D-7205-46E6-8D25-AC594B5A8A44}">
      <dgm:prSet/>
      <dgm:spPr/>
      <dgm:t>
        <a:bodyPr/>
        <a:lstStyle/>
        <a:p>
          <a:pPr rtl="1"/>
          <a:endParaRPr lang="fa-IR"/>
        </a:p>
      </dgm:t>
    </dgm:pt>
    <dgm:pt modelId="{7726B27D-2DEA-4A84-8969-AAF9CE583518}" type="sibTrans" cxnId="{17ABFC6D-7205-46E6-8D25-AC594B5A8A44}">
      <dgm:prSet/>
      <dgm:spPr/>
      <dgm:t>
        <a:bodyPr/>
        <a:lstStyle/>
        <a:p>
          <a:pPr rtl="1"/>
          <a:endParaRPr lang="fa-IR"/>
        </a:p>
      </dgm:t>
    </dgm:pt>
    <dgm:pt modelId="{6DE5582B-B37B-40AC-B241-C83726CD3F55}">
      <dgm:prSet phldrT="[Text]" custT="1"/>
      <dgm:spPr>
        <a:solidFill>
          <a:srgbClr val="F5A1DD"/>
        </a:solidFill>
        <a:ln>
          <a:noFill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Kamran" pitchFamily="2" charset="-78"/>
            </a:rPr>
            <a:t>ایجاد امکان بررسی حالات مختلف یک اتفاق از منظرهای مختلف</a:t>
          </a:r>
          <a:endParaRPr lang="fa-IR" sz="3600" b="1" dirty="0">
            <a:solidFill>
              <a:schemeClr val="bg1"/>
            </a:solidFill>
            <a:cs typeface="B Kamran" pitchFamily="2" charset="-78"/>
          </a:endParaRPr>
        </a:p>
      </dgm:t>
    </dgm:pt>
    <dgm:pt modelId="{CB86631E-A1AA-412D-88FB-A939A5BD5548}" type="parTrans" cxnId="{87EB599B-80F2-45C0-B1B9-7D4799CA87BC}">
      <dgm:prSet/>
      <dgm:spPr/>
      <dgm:t>
        <a:bodyPr/>
        <a:lstStyle/>
        <a:p>
          <a:pPr rtl="1"/>
          <a:endParaRPr lang="fa-IR"/>
        </a:p>
      </dgm:t>
    </dgm:pt>
    <dgm:pt modelId="{D5BD02CC-8201-4C47-ABBC-B47ADFC5DF31}" type="sibTrans" cxnId="{87EB599B-80F2-45C0-B1B9-7D4799CA87BC}">
      <dgm:prSet/>
      <dgm:spPr/>
      <dgm:t>
        <a:bodyPr/>
        <a:lstStyle/>
        <a:p>
          <a:pPr rtl="1"/>
          <a:endParaRPr lang="fa-IR"/>
        </a:p>
      </dgm:t>
    </dgm:pt>
    <dgm:pt modelId="{091EBE12-0D7A-4587-AA60-92D070BD7087}">
      <dgm:prSet phldrT="[Text]" custT="1"/>
      <dgm:spPr>
        <a:solidFill>
          <a:srgbClr val="F5A1DD"/>
        </a:solidFill>
        <a:ln>
          <a:noFill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Kamran" pitchFamily="2" charset="-78"/>
            </a:rPr>
            <a:t>ایجاد امکان بازسازی صحنه های داستان و ایجاد شرایط جدید برای آن </a:t>
          </a:r>
          <a:endParaRPr lang="fa-IR" sz="3600" b="1" dirty="0">
            <a:solidFill>
              <a:schemeClr val="bg1"/>
            </a:solidFill>
            <a:cs typeface="B Kamran" pitchFamily="2" charset="-78"/>
          </a:endParaRPr>
        </a:p>
      </dgm:t>
    </dgm:pt>
    <dgm:pt modelId="{518A114D-BD14-44EF-9052-61DD9517DE6C}" type="parTrans" cxnId="{219D021F-739A-4E6D-BA89-5148E42017CF}">
      <dgm:prSet/>
      <dgm:spPr/>
      <dgm:t>
        <a:bodyPr/>
        <a:lstStyle/>
        <a:p>
          <a:pPr rtl="1"/>
          <a:endParaRPr lang="fa-IR"/>
        </a:p>
      </dgm:t>
    </dgm:pt>
    <dgm:pt modelId="{A5F70800-7952-4C75-A6A9-5553BD611B8A}" type="sibTrans" cxnId="{219D021F-739A-4E6D-BA89-5148E42017CF}">
      <dgm:prSet/>
      <dgm:spPr/>
      <dgm:t>
        <a:bodyPr/>
        <a:lstStyle/>
        <a:p>
          <a:pPr rtl="1"/>
          <a:endParaRPr lang="fa-IR"/>
        </a:p>
      </dgm:t>
    </dgm:pt>
    <dgm:pt modelId="{7249B3FA-C6FE-4312-97EA-4C58251BD972}">
      <dgm:prSet phldrT="[Text]" custT="1"/>
      <dgm:spPr>
        <a:solidFill>
          <a:srgbClr val="F5A1DD"/>
        </a:solidFill>
        <a:ln>
          <a:noFill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rtl="1"/>
          <a:r>
            <a:rPr lang="fa-IR" sz="3600" b="1" dirty="0" smtClean="0">
              <a:solidFill>
                <a:schemeClr val="bg1"/>
              </a:solidFill>
              <a:cs typeface="B Kamran" pitchFamily="2" charset="-78"/>
            </a:rPr>
            <a:t>ایجاد امکان فهم بهتر مطالب با فضاسازی مناسب</a:t>
          </a:r>
          <a:endParaRPr lang="fa-IR" sz="3600" b="1" dirty="0">
            <a:solidFill>
              <a:schemeClr val="bg1"/>
            </a:solidFill>
            <a:cs typeface="B Kamran" pitchFamily="2" charset="-78"/>
          </a:endParaRPr>
        </a:p>
      </dgm:t>
    </dgm:pt>
    <dgm:pt modelId="{3B9063C4-3CC3-456E-B6F7-04ABC39F8104}" type="parTrans" cxnId="{2CC9049C-FEA9-4029-9DE2-52D600AD3745}">
      <dgm:prSet/>
      <dgm:spPr/>
      <dgm:t>
        <a:bodyPr/>
        <a:lstStyle/>
        <a:p>
          <a:pPr rtl="1"/>
          <a:endParaRPr lang="fa-IR"/>
        </a:p>
      </dgm:t>
    </dgm:pt>
    <dgm:pt modelId="{5744AD4E-CA81-4BC1-A976-91BF835DD7CC}" type="sibTrans" cxnId="{2CC9049C-FEA9-4029-9DE2-52D600AD3745}">
      <dgm:prSet/>
      <dgm:spPr/>
      <dgm:t>
        <a:bodyPr/>
        <a:lstStyle/>
        <a:p>
          <a:pPr rtl="1"/>
          <a:endParaRPr lang="fa-IR"/>
        </a:p>
      </dgm:t>
    </dgm:pt>
    <dgm:pt modelId="{8AA3ED4B-12E7-47A3-9BDB-EBB21B7F03DE}" type="pres">
      <dgm:prSet presAssocID="{4487002C-F62B-494D-BD54-0CEC00376D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928AA867-59BE-4E46-BBA9-CA7BC3118B8B}" type="pres">
      <dgm:prSet presAssocID="{41741F88-1B82-4B26-8553-EF24EE0C321B}" presName="vertOne" presStyleCnt="0"/>
      <dgm:spPr/>
    </dgm:pt>
    <dgm:pt modelId="{FF8A474E-A17B-48DF-A261-969AE96935E9}" type="pres">
      <dgm:prSet presAssocID="{41741F88-1B82-4B26-8553-EF24EE0C321B}" presName="txOne" presStyleLbl="node0" presStyleIdx="0" presStyleCnt="1" custScaleY="27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841C4A-1B05-4D7C-A139-C5DF43A814CC}" type="pres">
      <dgm:prSet presAssocID="{41741F88-1B82-4B26-8553-EF24EE0C321B}" presName="parTransOne" presStyleCnt="0"/>
      <dgm:spPr/>
    </dgm:pt>
    <dgm:pt modelId="{BF2242DC-B5AD-45F3-8CCF-7472212E1F90}" type="pres">
      <dgm:prSet presAssocID="{41741F88-1B82-4B26-8553-EF24EE0C321B}" presName="horzOne" presStyleCnt="0"/>
      <dgm:spPr/>
    </dgm:pt>
    <dgm:pt modelId="{69F6F52B-8BEC-4B1A-8F1F-EF4F96A74781}" type="pres">
      <dgm:prSet presAssocID="{4402B770-240F-4EC0-B6D5-9EFB25C8E663}" presName="vertTwo" presStyleCnt="0"/>
      <dgm:spPr/>
    </dgm:pt>
    <dgm:pt modelId="{B2881682-BBE6-4578-9E90-519F49DA68C7}" type="pres">
      <dgm:prSet presAssocID="{4402B770-240F-4EC0-B6D5-9EFB25C8E66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26479A-9C06-495B-BEFA-2666E09CC96B}" type="pres">
      <dgm:prSet presAssocID="{4402B770-240F-4EC0-B6D5-9EFB25C8E663}" presName="horzTwo" presStyleCnt="0"/>
      <dgm:spPr/>
    </dgm:pt>
    <dgm:pt modelId="{5CB6F862-EA79-488B-8C90-83B130C6D9A9}" type="pres">
      <dgm:prSet presAssocID="{7726B27D-2DEA-4A84-8969-AAF9CE583518}" presName="sibSpaceTwo" presStyleCnt="0"/>
      <dgm:spPr/>
    </dgm:pt>
    <dgm:pt modelId="{250E681C-BE51-4F01-8408-026EB1B31CC2}" type="pres">
      <dgm:prSet presAssocID="{6DE5582B-B37B-40AC-B241-C83726CD3F55}" presName="vertTwo" presStyleCnt="0"/>
      <dgm:spPr/>
    </dgm:pt>
    <dgm:pt modelId="{EBA9C9B9-9E68-4550-96C9-0FE626DC5EE5}" type="pres">
      <dgm:prSet presAssocID="{6DE5582B-B37B-40AC-B241-C83726CD3F5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92A50A-6155-4A08-8371-F8898D278B70}" type="pres">
      <dgm:prSet presAssocID="{6DE5582B-B37B-40AC-B241-C83726CD3F55}" presName="horzTwo" presStyleCnt="0"/>
      <dgm:spPr/>
    </dgm:pt>
    <dgm:pt modelId="{C61745B1-BA1A-4F23-BDFD-23B99BFA73F8}" type="pres">
      <dgm:prSet presAssocID="{D5BD02CC-8201-4C47-ABBC-B47ADFC5DF31}" presName="sibSpaceTwo" presStyleCnt="0"/>
      <dgm:spPr/>
    </dgm:pt>
    <dgm:pt modelId="{872070CB-976E-49EB-B7D0-6706B7489E61}" type="pres">
      <dgm:prSet presAssocID="{091EBE12-0D7A-4587-AA60-92D070BD7087}" presName="vertTwo" presStyleCnt="0"/>
      <dgm:spPr/>
    </dgm:pt>
    <dgm:pt modelId="{ADBE288A-E6F5-4BFD-95DB-5CCD8C8440A3}" type="pres">
      <dgm:prSet presAssocID="{091EBE12-0D7A-4587-AA60-92D070BD708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873605-E599-4F23-A903-E98A3FD3460E}" type="pres">
      <dgm:prSet presAssocID="{091EBE12-0D7A-4587-AA60-92D070BD7087}" presName="horzTwo" presStyleCnt="0"/>
      <dgm:spPr/>
    </dgm:pt>
    <dgm:pt modelId="{435A98CC-FAB2-418A-977A-EBD70FEA461D}" type="pres">
      <dgm:prSet presAssocID="{A5F70800-7952-4C75-A6A9-5553BD611B8A}" presName="sibSpaceTwo" presStyleCnt="0"/>
      <dgm:spPr/>
    </dgm:pt>
    <dgm:pt modelId="{6DD1E03B-5396-45D5-AC5D-401F679D1B9B}" type="pres">
      <dgm:prSet presAssocID="{7249B3FA-C6FE-4312-97EA-4C58251BD972}" presName="vertTwo" presStyleCnt="0"/>
      <dgm:spPr/>
    </dgm:pt>
    <dgm:pt modelId="{2B80708B-B0CA-4131-B200-E128255743AE}" type="pres">
      <dgm:prSet presAssocID="{7249B3FA-C6FE-4312-97EA-4C58251BD972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CAAF0A-91BA-4B91-BD22-47A8B0792196}" type="pres">
      <dgm:prSet presAssocID="{7249B3FA-C6FE-4312-97EA-4C58251BD972}" presName="horzTwo" presStyleCnt="0"/>
      <dgm:spPr/>
    </dgm:pt>
  </dgm:ptLst>
  <dgm:cxnLst>
    <dgm:cxn modelId="{FF3BDB5C-FAD8-44DF-981B-F92F4A6415D0}" srcId="{4487002C-F62B-494D-BD54-0CEC00376D4C}" destId="{41741F88-1B82-4B26-8553-EF24EE0C321B}" srcOrd="0" destOrd="0" parTransId="{63C83CB6-39F3-47EE-A6BB-E84D22B60106}" sibTransId="{764FD9E4-AA99-4F43-A9D2-4487A498F5D2}"/>
    <dgm:cxn modelId="{219D021F-739A-4E6D-BA89-5148E42017CF}" srcId="{41741F88-1B82-4B26-8553-EF24EE0C321B}" destId="{091EBE12-0D7A-4587-AA60-92D070BD7087}" srcOrd="2" destOrd="0" parTransId="{518A114D-BD14-44EF-9052-61DD9517DE6C}" sibTransId="{A5F70800-7952-4C75-A6A9-5553BD611B8A}"/>
    <dgm:cxn modelId="{87EB599B-80F2-45C0-B1B9-7D4799CA87BC}" srcId="{41741F88-1B82-4B26-8553-EF24EE0C321B}" destId="{6DE5582B-B37B-40AC-B241-C83726CD3F55}" srcOrd="1" destOrd="0" parTransId="{CB86631E-A1AA-412D-88FB-A939A5BD5548}" sibTransId="{D5BD02CC-8201-4C47-ABBC-B47ADFC5DF31}"/>
    <dgm:cxn modelId="{2315B2B1-8590-486A-A472-A6BC574681CD}" type="presOf" srcId="{4487002C-F62B-494D-BD54-0CEC00376D4C}" destId="{8AA3ED4B-12E7-47A3-9BDB-EBB21B7F03DE}" srcOrd="0" destOrd="0" presId="urn:microsoft.com/office/officeart/2005/8/layout/hierarchy4"/>
    <dgm:cxn modelId="{D9EA8485-C555-482F-80F5-B0209D8961B3}" type="presOf" srcId="{6DE5582B-B37B-40AC-B241-C83726CD3F55}" destId="{EBA9C9B9-9E68-4550-96C9-0FE626DC5EE5}" srcOrd="0" destOrd="0" presId="urn:microsoft.com/office/officeart/2005/8/layout/hierarchy4"/>
    <dgm:cxn modelId="{E5089B95-A024-4AEF-9828-0545101BC7ED}" type="presOf" srcId="{41741F88-1B82-4B26-8553-EF24EE0C321B}" destId="{FF8A474E-A17B-48DF-A261-969AE96935E9}" srcOrd="0" destOrd="0" presId="urn:microsoft.com/office/officeart/2005/8/layout/hierarchy4"/>
    <dgm:cxn modelId="{17ABFC6D-7205-46E6-8D25-AC594B5A8A44}" srcId="{41741F88-1B82-4B26-8553-EF24EE0C321B}" destId="{4402B770-240F-4EC0-B6D5-9EFB25C8E663}" srcOrd="0" destOrd="0" parTransId="{6DBE2358-3F3B-41BD-9926-AF327F54861D}" sibTransId="{7726B27D-2DEA-4A84-8969-AAF9CE583518}"/>
    <dgm:cxn modelId="{43C62793-35BD-4CF0-990E-50026BE37EBA}" type="presOf" srcId="{4402B770-240F-4EC0-B6D5-9EFB25C8E663}" destId="{B2881682-BBE6-4578-9E90-519F49DA68C7}" srcOrd="0" destOrd="0" presId="urn:microsoft.com/office/officeart/2005/8/layout/hierarchy4"/>
    <dgm:cxn modelId="{C836C78D-E59E-4EBD-AEA2-E335CF725859}" type="presOf" srcId="{7249B3FA-C6FE-4312-97EA-4C58251BD972}" destId="{2B80708B-B0CA-4131-B200-E128255743AE}" srcOrd="0" destOrd="0" presId="urn:microsoft.com/office/officeart/2005/8/layout/hierarchy4"/>
    <dgm:cxn modelId="{96342779-4742-4F53-880C-15D245EB73D2}" type="presOf" srcId="{091EBE12-0D7A-4587-AA60-92D070BD7087}" destId="{ADBE288A-E6F5-4BFD-95DB-5CCD8C8440A3}" srcOrd="0" destOrd="0" presId="urn:microsoft.com/office/officeart/2005/8/layout/hierarchy4"/>
    <dgm:cxn modelId="{2CC9049C-FEA9-4029-9DE2-52D600AD3745}" srcId="{41741F88-1B82-4B26-8553-EF24EE0C321B}" destId="{7249B3FA-C6FE-4312-97EA-4C58251BD972}" srcOrd="3" destOrd="0" parTransId="{3B9063C4-3CC3-456E-B6F7-04ABC39F8104}" sibTransId="{5744AD4E-CA81-4BC1-A976-91BF835DD7CC}"/>
    <dgm:cxn modelId="{8245AC4D-B1D9-4349-9483-DB2082B71C21}" type="presParOf" srcId="{8AA3ED4B-12E7-47A3-9BDB-EBB21B7F03DE}" destId="{928AA867-59BE-4E46-BBA9-CA7BC3118B8B}" srcOrd="0" destOrd="0" presId="urn:microsoft.com/office/officeart/2005/8/layout/hierarchy4"/>
    <dgm:cxn modelId="{9974D2F5-A436-4343-A80B-799C1EEF2FE8}" type="presParOf" srcId="{928AA867-59BE-4E46-BBA9-CA7BC3118B8B}" destId="{FF8A474E-A17B-48DF-A261-969AE96935E9}" srcOrd="0" destOrd="0" presId="urn:microsoft.com/office/officeart/2005/8/layout/hierarchy4"/>
    <dgm:cxn modelId="{E5237FC5-85A7-4079-8D47-423C6D2D3216}" type="presParOf" srcId="{928AA867-59BE-4E46-BBA9-CA7BC3118B8B}" destId="{4B841C4A-1B05-4D7C-A139-C5DF43A814CC}" srcOrd="1" destOrd="0" presId="urn:microsoft.com/office/officeart/2005/8/layout/hierarchy4"/>
    <dgm:cxn modelId="{1285778E-6239-4545-9D9A-C61DFDDFA341}" type="presParOf" srcId="{928AA867-59BE-4E46-BBA9-CA7BC3118B8B}" destId="{BF2242DC-B5AD-45F3-8CCF-7472212E1F90}" srcOrd="2" destOrd="0" presId="urn:microsoft.com/office/officeart/2005/8/layout/hierarchy4"/>
    <dgm:cxn modelId="{9BEEB217-2A27-4F6E-98A3-A00381A7BE6D}" type="presParOf" srcId="{BF2242DC-B5AD-45F3-8CCF-7472212E1F90}" destId="{69F6F52B-8BEC-4B1A-8F1F-EF4F96A74781}" srcOrd="0" destOrd="0" presId="urn:microsoft.com/office/officeart/2005/8/layout/hierarchy4"/>
    <dgm:cxn modelId="{E9D40C18-EE25-4D14-B90A-D403D5A02CA0}" type="presParOf" srcId="{69F6F52B-8BEC-4B1A-8F1F-EF4F96A74781}" destId="{B2881682-BBE6-4578-9E90-519F49DA68C7}" srcOrd="0" destOrd="0" presId="urn:microsoft.com/office/officeart/2005/8/layout/hierarchy4"/>
    <dgm:cxn modelId="{1F4977C7-D005-4EDD-BC7B-B747DF89081C}" type="presParOf" srcId="{69F6F52B-8BEC-4B1A-8F1F-EF4F96A74781}" destId="{CA26479A-9C06-495B-BEFA-2666E09CC96B}" srcOrd="1" destOrd="0" presId="urn:microsoft.com/office/officeart/2005/8/layout/hierarchy4"/>
    <dgm:cxn modelId="{7DF51CCB-1EFF-415D-B1E8-790DFE11678A}" type="presParOf" srcId="{BF2242DC-B5AD-45F3-8CCF-7472212E1F90}" destId="{5CB6F862-EA79-488B-8C90-83B130C6D9A9}" srcOrd="1" destOrd="0" presId="urn:microsoft.com/office/officeart/2005/8/layout/hierarchy4"/>
    <dgm:cxn modelId="{D29AB460-2B25-4F7C-B66C-9B2CA8C235AB}" type="presParOf" srcId="{BF2242DC-B5AD-45F3-8CCF-7472212E1F90}" destId="{250E681C-BE51-4F01-8408-026EB1B31CC2}" srcOrd="2" destOrd="0" presId="urn:microsoft.com/office/officeart/2005/8/layout/hierarchy4"/>
    <dgm:cxn modelId="{B131909B-A7ED-4685-AA77-32359465E883}" type="presParOf" srcId="{250E681C-BE51-4F01-8408-026EB1B31CC2}" destId="{EBA9C9B9-9E68-4550-96C9-0FE626DC5EE5}" srcOrd="0" destOrd="0" presId="urn:microsoft.com/office/officeart/2005/8/layout/hierarchy4"/>
    <dgm:cxn modelId="{763AFE9D-3364-44E5-9BDA-0958508C4E24}" type="presParOf" srcId="{250E681C-BE51-4F01-8408-026EB1B31CC2}" destId="{EA92A50A-6155-4A08-8371-F8898D278B70}" srcOrd="1" destOrd="0" presId="urn:microsoft.com/office/officeart/2005/8/layout/hierarchy4"/>
    <dgm:cxn modelId="{2E38C65C-0BDE-4425-9CDD-D5E1C8CDCE12}" type="presParOf" srcId="{BF2242DC-B5AD-45F3-8CCF-7472212E1F90}" destId="{C61745B1-BA1A-4F23-BDFD-23B99BFA73F8}" srcOrd="3" destOrd="0" presId="urn:microsoft.com/office/officeart/2005/8/layout/hierarchy4"/>
    <dgm:cxn modelId="{ED9149B5-4CAD-4BAC-A3C9-211C05D73EA5}" type="presParOf" srcId="{BF2242DC-B5AD-45F3-8CCF-7472212E1F90}" destId="{872070CB-976E-49EB-B7D0-6706B7489E61}" srcOrd="4" destOrd="0" presId="urn:microsoft.com/office/officeart/2005/8/layout/hierarchy4"/>
    <dgm:cxn modelId="{70235FF5-A15E-4FF1-BDDC-D19443857616}" type="presParOf" srcId="{872070CB-976E-49EB-B7D0-6706B7489E61}" destId="{ADBE288A-E6F5-4BFD-95DB-5CCD8C8440A3}" srcOrd="0" destOrd="0" presId="urn:microsoft.com/office/officeart/2005/8/layout/hierarchy4"/>
    <dgm:cxn modelId="{D6C816F3-0E79-4EF2-A7C7-0C2F51DC8EB7}" type="presParOf" srcId="{872070CB-976E-49EB-B7D0-6706B7489E61}" destId="{34873605-E599-4F23-A903-E98A3FD3460E}" srcOrd="1" destOrd="0" presId="urn:microsoft.com/office/officeart/2005/8/layout/hierarchy4"/>
    <dgm:cxn modelId="{B8D2FF68-23BC-45E1-8843-0DF9D673689E}" type="presParOf" srcId="{BF2242DC-B5AD-45F3-8CCF-7472212E1F90}" destId="{435A98CC-FAB2-418A-977A-EBD70FEA461D}" srcOrd="5" destOrd="0" presId="urn:microsoft.com/office/officeart/2005/8/layout/hierarchy4"/>
    <dgm:cxn modelId="{51403E7E-8748-4DDA-B75B-51AC58E74AF3}" type="presParOf" srcId="{BF2242DC-B5AD-45F3-8CCF-7472212E1F90}" destId="{6DD1E03B-5396-45D5-AC5D-401F679D1B9B}" srcOrd="6" destOrd="0" presId="urn:microsoft.com/office/officeart/2005/8/layout/hierarchy4"/>
    <dgm:cxn modelId="{5B0A96A0-6FD4-4B14-8802-EC57BEBA4802}" type="presParOf" srcId="{6DD1E03B-5396-45D5-AC5D-401F679D1B9B}" destId="{2B80708B-B0CA-4131-B200-E128255743AE}" srcOrd="0" destOrd="0" presId="urn:microsoft.com/office/officeart/2005/8/layout/hierarchy4"/>
    <dgm:cxn modelId="{1B34FE11-E63F-4EB5-A02D-3EC7C2EF6435}" type="presParOf" srcId="{6DD1E03B-5396-45D5-AC5D-401F679D1B9B}" destId="{1CCAAF0A-91BA-4B91-BD22-47A8B079219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E8125-DC13-4600-A386-03C80AF14002}" type="doc">
      <dgm:prSet loTypeId="urn:microsoft.com/office/officeart/2005/8/layout/radial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667D6D09-8D55-443C-8C7F-36F4BA2A9532}">
      <dgm:prSet phldrT="[Text]" custT="1"/>
      <dgm:spPr>
        <a:solidFill>
          <a:srgbClr val="FFFF00"/>
        </a:solidFill>
      </dgm:spPr>
      <dgm:t>
        <a:bodyPr/>
        <a:lstStyle/>
        <a:p>
          <a:pPr rtl="1"/>
          <a:r>
            <a:rPr lang="fa-IR" sz="4400" b="1" dirty="0" smtClean="0">
              <a:solidFill>
                <a:schemeClr val="bg1"/>
              </a:solidFill>
              <a:cs typeface="B Kamran" pitchFamily="2" charset="-78"/>
            </a:rPr>
            <a:t>تقویت قوه ی خیال</a:t>
          </a:r>
          <a:endParaRPr lang="fa-IR" sz="4400" b="1" dirty="0">
            <a:solidFill>
              <a:schemeClr val="bg1"/>
            </a:solidFill>
            <a:cs typeface="B Kamran" pitchFamily="2" charset="-78"/>
          </a:endParaRPr>
        </a:p>
      </dgm:t>
    </dgm:pt>
    <dgm:pt modelId="{B28258C2-3FE2-44DB-8551-4A423DAE933F}" type="parTrans" cxnId="{BA57EDF5-B6BF-4299-872C-9121FD85D31B}">
      <dgm:prSet/>
      <dgm:spPr/>
      <dgm:t>
        <a:bodyPr/>
        <a:lstStyle/>
        <a:p>
          <a:pPr rtl="1"/>
          <a:endParaRPr lang="fa-IR"/>
        </a:p>
      </dgm:t>
    </dgm:pt>
    <dgm:pt modelId="{9E7F04B1-70BD-42BF-853D-15EBE02FB9E4}" type="sibTrans" cxnId="{BA57EDF5-B6BF-4299-872C-9121FD85D31B}">
      <dgm:prSet/>
      <dgm:spPr/>
      <dgm:t>
        <a:bodyPr/>
        <a:lstStyle/>
        <a:p>
          <a:pPr rtl="1"/>
          <a:endParaRPr lang="fa-IR"/>
        </a:p>
      </dgm:t>
    </dgm:pt>
    <dgm:pt modelId="{9609D338-36CC-4096-8DA8-E2F2597737D4}">
      <dgm:prSet phldrT="[Text]" custT="1"/>
      <dgm:spPr>
        <a:solidFill>
          <a:srgbClr val="0070C0"/>
        </a:solidFill>
      </dgm:spPr>
      <dgm:t>
        <a:bodyPr/>
        <a:lstStyle/>
        <a:p>
          <a:pPr rtl="1"/>
          <a:r>
            <a:rPr lang="fa-IR" sz="2000" b="1" dirty="0" smtClean="0">
              <a:cs typeface="B Kamran" pitchFamily="2" charset="-78"/>
            </a:rPr>
            <a:t>تمثیلات آیات و روایات با محسوس کردن معقول</a:t>
          </a:r>
          <a:endParaRPr lang="fa-IR" sz="2000" b="1" dirty="0">
            <a:cs typeface="B Kamran" pitchFamily="2" charset="-78"/>
          </a:endParaRPr>
        </a:p>
      </dgm:t>
    </dgm:pt>
    <dgm:pt modelId="{323ED261-5050-4D3E-B1D4-3F792DDE25B0}" type="parTrans" cxnId="{0FF35137-801D-494D-8840-A938F369794D}">
      <dgm:prSet/>
      <dgm:spPr/>
      <dgm:t>
        <a:bodyPr/>
        <a:lstStyle/>
        <a:p>
          <a:pPr rtl="1"/>
          <a:endParaRPr lang="fa-IR"/>
        </a:p>
      </dgm:t>
    </dgm:pt>
    <dgm:pt modelId="{4CFFA6C6-6795-44DF-B1B7-C4FC93AC5621}" type="sibTrans" cxnId="{0FF35137-801D-494D-8840-A938F369794D}">
      <dgm:prSet/>
      <dgm:spPr/>
      <dgm:t>
        <a:bodyPr/>
        <a:lstStyle/>
        <a:p>
          <a:pPr rtl="1"/>
          <a:endParaRPr lang="fa-IR"/>
        </a:p>
      </dgm:t>
    </dgm:pt>
    <dgm:pt modelId="{2E5678B2-900E-42F1-8153-19672E1AF080}">
      <dgm:prSet phldrT="[Text]" custT="1"/>
      <dgm:spPr>
        <a:solidFill>
          <a:srgbClr val="0070C0"/>
        </a:solidFill>
      </dgm:spPr>
      <dgm:t>
        <a:bodyPr/>
        <a:lstStyle/>
        <a:p>
          <a:pPr rtl="1"/>
          <a:r>
            <a:rPr lang="fa-IR" sz="2000" b="1" dirty="0" smtClean="0">
              <a:cs typeface="B Kamran" pitchFamily="2" charset="-78"/>
            </a:rPr>
            <a:t>آیات بهشت وجهنم با توجه به غرض سوره</a:t>
          </a:r>
          <a:endParaRPr lang="fa-IR" sz="2000" b="1" dirty="0">
            <a:cs typeface="B Kamran" pitchFamily="2" charset="-78"/>
          </a:endParaRPr>
        </a:p>
      </dgm:t>
    </dgm:pt>
    <dgm:pt modelId="{56DBACC8-B35D-4C16-B3C6-BF61D2352F7F}" type="parTrans" cxnId="{D549F183-C3B9-4494-80A1-060A79F2D402}">
      <dgm:prSet/>
      <dgm:spPr/>
      <dgm:t>
        <a:bodyPr/>
        <a:lstStyle/>
        <a:p>
          <a:pPr rtl="1"/>
          <a:endParaRPr lang="fa-IR"/>
        </a:p>
      </dgm:t>
    </dgm:pt>
    <dgm:pt modelId="{B05906FD-4B86-41C0-B873-456D57F7A5E8}" type="sibTrans" cxnId="{D549F183-C3B9-4494-80A1-060A79F2D402}">
      <dgm:prSet/>
      <dgm:spPr/>
      <dgm:t>
        <a:bodyPr/>
        <a:lstStyle/>
        <a:p>
          <a:pPr rtl="1"/>
          <a:endParaRPr lang="fa-IR"/>
        </a:p>
      </dgm:t>
    </dgm:pt>
    <dgm:pt modelId="{66D993D2-75C5-4692-89E5-DB2933F8DDB5}">
      <dgm:prSet phldrT="[Text]" custT="1"/>
      <dgm:spPr>
        <a:solidFill>
          <a:srgbClr val="0070C0"/>
        </a:solidFill>
        <a:ln>
          <a:solidFill>
            <a:srgbClr val="74CCE8"/>
          </a:solidFill>
        </a:ln>
      </dgm:spPr>
      <dgm:t>
        <a:bodyPr/>
        <a:lstStyle/>
        <a:p>
          <a:pPr rtl="1"/>
          <a:r>
            <a:rPr lang="fa-IR" sz="2000" b="1" dirty="0" smtClean="0">
              <a:cs typeface="B Kamran" pitchFamily="2" charset="-78"/>
            </a:rPr>
            <a:t>داستان آیات و روایات با توجه به غرض</a:t>
          </a:r>
          <a:endParaRPr lang="fa-IR" sz="2000" b="1" dirty="0">
            <a:cs typeface="B Kamran" pitchFamily="2" charset="-78"/>
          </a:endParaRPr>
        </a:p>
      </dgm:t>
    </dgm:pt>
    <dgm:pt modelId="{AD9E33C9-785F-4088-A026-64206528225C}" type="parTrans" cxnId="{A3A889CF-0A8A-426A-B4CD-0868E891E108}">
      <dgm:prSet/>
      <dgm:spPr/>
      <dgm:t>
        <a:bodyPr/>
        <a:lstStyle/>
        <a:p>
          <a:pPr rtl="1"/>
          <a:endParaRPr lang="fa-IR"/>
        </a:p>
      </dgm:t>
    </dgm:pt>
    <dgm:pt modelId="{E6AF08AC-C2DB-4AC7-A167-9316E7F2BD76}" type="sibTrans" cxnId="{A3A889CF-0A8A-426A-B4CD-0868E891E108}">
      <dgm:prSet/>
      <dgm:spPr/>
      <dgm:t>
        <a:bodyPr/>
        <a:lstStyle/>
        <a:p>
          <a:pPr rtl="1"/>
          <a:endParaRPr lang="fa-IR"/>
        </a:p>
      </dgm:t>
    </dgm:pt>
    <dgm:pt modelId="{10AF6658-6DFA-404E-88C0-049C880DE770}">
      <dgm:prSet phldrT="[Text]" custT="1"/>
      <dgm:spPr>
        <a:solidFill>
          <a:srgbClr val="0070C0"/>
        </a:solidFill>
        <a:ln>
          <a:solidFill>
            <a:srgbClr val="74CCE8"/>
          </a:solidFill>
        </a:ln>
      </dgm:spPr>
      <dgm:t>
        <a:bodyPr/>
        <a:lstStyle/>
        <a:p>
          <a:pPr rtl="1"/>
          <a:r>
            <a:rPr lang="fa-IR" sz="2000" b="1" dirty="0" smtClean="0">
              <a:cs typeface="B Kamran" pitchFamily="2" charset="-78"/>
            </a:rPr>
            <a:t>تغییر خطاب ها</a:t>
          </a:r>
          <a:endParaRPr lang="fa-IR" sz="2000" b="1" dirty="0">
            <a:cs typeface="B Kamran" pitchFamily="2" charset="-78"/>
          </a:endParaRPr>
        </a:p>
      </dgm:t>
    </dgm:pt>
    <dgm:pt modelId="{B9DE6EF7-88BD-4D4D-981D-CE59C1A55D15}" type="parTrans" cxnId="{FFDB5199-37FB-485B-A8B6-93ECC40910BA}">
      <dgm:prSet/>
      <dgm:spPr/>
      <dgm:t>
        <a:bodyPr/>
        <a:lstStyle/>
        <a:p>
          <a:pPr rtl="1"/>
          <a:endParaRPr lang="fa-IR"/>
        </a:p>
      </dgm:t>
    </dgm:pt>
    <dgm:pt modelId="{EE86BFF1-7EC5-4BA7-A9A4-A06C3CEDD0A0}" type="sibTrans" cxnId="{FFDB5199-37FB-485B-A8B6-93ECC40910BA}">
      <dgm:prSet/>
      <dgm:spPr/>
      <dgm:t>
        <a:bodyPr/>
        <a:lstStyle/>
        <a:p>
          <a:pPr rtl="1"/>
          <a:endParaRPr lang="fa-IR"/>
        </a:p>
      </dgm:t>
    </dgm:pt>
    <dgm:pt modelId="{70E7213E-3320-4432-8A10-E94D878521A0}" type="pres">
      <dgm:prSet presAssocID="{427E8125-DC13-4600-A386-03C80AF140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75C39F6-E13E-42A5-A9D7-E175C885F6BB}" type="pres">
      <dgm:prSet presAssocID="{667D6D09-8D55-443C-8C7F-36F4BA2A9532}" presName="centerShape" presStyleLbl="node0" presStyleIdx="0" presStyleCnt="1" custScaleX="138755" custScaleY="147707"/>
      <dgm:spPr/>
      <dgm:t>
        <a:bodyPr/>
        <a:lstStyle/>
        <a:p>
          <a:pPr rtl="1"/>
          <a:endParaRPr lang="fa-IR"/>
        </a:p>
      </dgm:t>
    </dgm:pt>
    <dgm:pt modelId="{2EB2A819-610E-45E2-9C7B-021B4A340CC9}" type="pres">
      <dgm:prSet presAssocID="{323ED261-5050-4D3E-B1D4-3F792DDE25B0}" presName="parTrans" presStyleLbl="sibTrans2D1" presStyleIdx="0" presStyleCnt="4" custAng="10800000" custFlipHor="1" custScaleX="102478"/>
      <dgm:spPr/>
      <dgm:t>
        <a:bodyPr/>
        <a:lstStyle/>
        <a:p>
          <a:pPr rtl="1"/>
          <a:endParaRPr lang="fa-IR"/>
        </a:p>
      </dgm:t>
    </dgm:pt>
    <dgm:pt modelId="{D47DD883-1344-4347-AEB9-ACA80166CD6B}" type="pres">
      <dgm:prSet presAssocID="{323ED261-5050-4D3E-B1D4-3F792DDE25B0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7C4164E-BEF2-4F62-AA3E-222C3C747318}" type="pres">
      <dgm:prSet presAssocID="{9609D338-36CC-4096-8DA8-E2F2597737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134A8F6-0F8C-41A4-9225-E32C740416DC}" type="pres">
      <dgm:prSet presAssocID="{56DBACC8-B35D-4C16-B3C6-BF61D2352F7F}" presName="parTrans" presStyleLbl="sibTrans2D1" presStyleIdx="1" presStyleCnt="4" custFlipHor="1" custScaleX="102480" custScaleY="117975"/>
      <dgm:spPr/>
      <dgm:t>
        <a:bodyPr/>
        <a:lstStyle/>
        <a:p>
          <a:pPr rtl="1"/>
          <a:endParaRPr lang="fa-IR"/>
        </a:p>
      </dgm:t>
    </dgm:pt>
    <dgm:pt modelId="{71278A7A-2EDD-415E-8B52-4D51CDDC0CE2}" type="pres">
      <dgm:prSet presAssocID="{56DBACC8-B35D-4C16-B3C6-BF61D2352F7F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BDAA018A-0E29-4058-809C-66915263C36B}" type="pres">
      <dgm:prSet presAssocID="{2E5678B2-900E-42F1-8153-19672E1AF0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6CFE9A-2BFE-4B11-BA93-DDF6C2402E5B}" type="pres">
      <dgm:prSet presAssocID="{AD9E33C9-785F-4088-A026-64206528225C}" presName="parTrans" presStyleLbl="sibTrans2D1" presStyleIdx="2" presStyleCnt="4" custAng="10800000" custFlipHor="0" custScaleX="264749" custLinFactNeighborY="8286"/>
      <dgm:spPr/>
      <dgm:t>
        <a:bodyPr/>
        <a:lstStyle/>
        <a:p>
          <a:pPr rtl="1"/>
          <a:endParaRPr lang="fa-IR"/>
        </a:p>
      </dgm:t>
    </dgm:pt>
    <dgm:pt modelId="{31F591A7-7566-4420-ADB3-8EB45D3FAF0B}" type="pres">
      <dgm:prSet presAssocID="{AD9E33C9-785F-4088-A026-64206528225C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C372A07-4998-41DB-B8B5-748B810D36D9}" type="pres">
      <dgm:prSet presAssocID="{66D993D2-75C5-4692-89E5-DB2933F8DDB5}" presName="node" presStyleLbl="node1" presStyleIdx="2" presStyleCnt="4" custRadScaleRad="100204" custRadScaleInc="-206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06D693D-2219-424E-9A9F-74D54FF78F98}" type="pres">
      <dgm:prSet presAssocID="{B9DE6EF7-88BD-4D4D-981D-CE59C1A55D15}" presName="parTrans" presStyleLbl="sibTrans2D1" presStyleIdx="3" presStyleCnt="4" custFlipHor="1" custScaleX="150125"/>
      <dgm:spPr/>
      <dgm:t>
        <a:bodyPr/>
        <a:lstStyle/>
        <a:p>
          <a:pPr rtl="1"/>
          <a:endParaRPr lang="fa-IR"/>
        </a:p>
      </dgm:t>
    </dgm:pt>
    <dgm:pt modelId="{D45C7F6E-B171-4EE2-B872-C743A3782F9E}" type="pres">
      <dgm:prSet presAssocID="{B9DE6EF7-88BD-4D4D-981D-CE59C1A55D15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442A7901-B67D-42F2-9AED-7A84A9A9E900}" type="pres">
      <dgm:prSet presAssocID="{10AF6658-6DFA-404E-88C0-049C880DE7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549F183-C3B9-4494-80A1-060A79F2D402}" srcId="{667D6D09-8D55-443C-8C7F-36F4BA2A9532}" destId="{2E5678B2-900E-42F1-8153-19672E1AF080}" srcOrd="1" destOrd="0" parTransId="{56DBACC8-B35D-4C16-B3C6-BF61D2352F7F}" sibTransId="{B05906FD-4B86-41C0-B873-456D57F7A5E8}"/>
    <dgm:cxn modelId="{FADB440D-EE7A-4286-99BE-140298BF8A2F}" type="presOf" srcId="{10AF6658-6DFA-404E-88C0-049C880DE770}" destId="{442A7901-B67D-42F2-9AED-7A84A9A9E900}" srcOrd="0" destOrd="0" presId="urn:microsoft.com/office/officeart/2005/8/layout/radial5"/>
    <dgm:cxn modelId="{28955191-8F38-4AA7-BD58-1399B6B21CEA}" type="presOf" srcId="{323ED261-5050-4D3E-B1D4-3F792DDE25B0}" destId="{D47DD883-1344-4347-AEB9-ACA80166CD6B}" srcOrd="1" destOrd="0" presId="urn:microsoft.com/office/officeart/2005/8/layout/radial5"/>
    <dgm:cxn modelId="{55C07FA9-C833-4D69-9AB4-E3C214F0E2FD}" type="presOf" srcId="{AD9E33C9-785F-4088-A026-64206528225C}" destId="{31F591A7-7566-4420-ADB3-8EB45D3FAF0B}" srcOrd="1" destOrd="0" presId="urn:microsoft.com/office/officeart/2005/8/layout/radial5"/>
    <dgm:cxn modelId="{82435326-7195-459A-BAE6-9F0B9CB50567}" type="presOf" srcId="{B9DE6EF7-88BD-4D4D-981D-CE59C1A55D15}" destId="{506D693D-2219-424E-9A9F-74D54FF78F98}" srcOrd="0" destOrd="0" presId="urn:microsoft.com/office/officeart/2005/8/layout/radial5"/>
    <dgm:cxn modelId="{BA57EDF5-B6BF-4299-872C-9121FD85D31B}" srcId="{427E8125-DC13-4600-A386-03C80AF14002}" destId="{667D6D09-8D55-443C-8C7F-36F4BA2A9532}" srcOrd="0" destOrd="0" parTransId="{B28258C2-3FE2-44DB-8551-4A423DAE933F}" sibTransId="{9E7F04B1-70BD-42BF-853D-15EBE02FB9E4}"/>
    <dgm:cxn modelId="{C7E1309B-A0DF-43CF-AEAD-F0E8992C51C6}" type="presOf" srcId="{B9DE6EF7-88BD-4D4D-981D-CE59C1A55D15}" destId="{D45C7F6E-B171-4EE2-B872-C743A3782F9E}" srcOrd="1" destOrd="0" presId="urn:microsoft.com/office/officeart/2005/8/layout/radial5"/>
    <dgm:cxn modelId="{0FF35137-801D-494D-8840-A938F369794D}" srcId="{667D6D09-8D55-443C-8C7F-36F4BA2A9532}" destId="{9609D338-36CC-4096-8DA8-E2F2597737D4}" srcOrd="0" destOrd="0" parTransId="{323ED261-5050-4D3E-B1D4-3F792DDE25B0}" sibTransId="{4CFFA6C6-6795-44DF-B1B7-C4FC93AC5621}"/>
    <dgm:cxn modelId="{9ED26A06-34C3-4F61-9729-FF15A1300556}" type="presOf" srcId="{667D6D09-8D55-443C-8C7F-36F4BA2A9532}" destId="{F75C39F6-E13E-42A5-A9D7-E175C885F6BB}" srcOrd="0" destOrd="0" presId="urn:microsoft.com/office/officeart/2005/8/layout/radial5"/>
    <dgm:cxn modelId="{3C2B0C2F-1A71-4ECF-8175-6CECA4C57544}" type="presOf" srcId="{56DBACC8-B35D-4C16-B3C6-BF61D2352F7F}" destId="{9134A8F6-0F8C-41A4-9225-E32C740416DC}" srcOrd="0" destOrd="0" presId="urn:microsoft.com/office/officeart/2005/8/layout/radial5"/>
    <dgm:cxn modelId="{99C2A596-F7CD-43D8-AB94-E2160CE6AB82}" type="presOf" srcId="{427E8125-DC13-4600-A386-03C80AF14002}" destId="{70E7213E-3320-4432-8A10-E94D878521A0}" srcOrd="0" destOrd="0" presId="urn:microsoft.com/office/officeart/2005/8/layout/radial5"/>
    <dgm:cxn modelId="{699E2B94-E10F-4438-BE70-2036FF108F7B}" type="presOf" srcId="{323ED261-5050-4D3E-B1D4-3F792DDE25B0}" destId="{2EB2A819-610E-45E2-9C7B-021B4A340CC9}" srcOrd="0" destOrd="0" presId="urn:microsoft.com/office/officeart/2005/8/layout/radial5"/>
    <dgm:cxn modelId="{7CE42AEC-3E79-4B5C-9033-02F16B029335}" type="presOf" srcId="{9609D338-36CC-4096-8DA8-E2F2597737D4}" destId="{B7C4164E-BEF2-4F62-AA3E-222C3C747318}" srcOrd="0" destOrd="0" presId="urn:microsoft.com/office/officeart/2005/8/layout/radial5"/>
    <dgm:cxn modelId="{93DD88CF-7FDC-4470-A541-DCBC096F4BD9}" type="presOf" srcId="{56DBACC8-B35D-4C16-B3C6-BF61D2352F7F}" destId="{71278A7A-2EDD-415E-8B52-4D51CDDC0CE2}" srcOrd="1" destOrd="0" presId="urn:microsoft.com/office/officeart/2005/8/layout/radial5"/>
    <dgm:cxn modelId="{A3EA86C1-8CB1-498E-B132-57992BCB3EC9}" type="presOf" srcId="{2E5678B2-900E-42F1-8153-19672E1AF080}" destId="{BDAA018A-0E29-4058-809C-66915263C36B}" srcOrd="0" destOrd="0" presId="urn:microsoft.com/office/officeart/2005/8/layout/radial5"/>
    <dgm:cxn modelId="{FFDB5199-37FB-485B-A8B6-93ECC40910BA}" srcId="{667D6D09-8D55-443C-8C7F-36F4BA2A9532}" destId="{10AF6658-6DFA-404E-88C0-049C880DE770}" srcOrd="3" destOrd="0" parTransId="{B9DE6EF7-88BD-4D4D-981D-CE59C1A55D15}" sibTransId="{EE86BFF1-7EC5-4BA7-A9A4-A06C3CEDD0A0}"/>
    <dgm:cxn modelId="{F6773654-D04F-4BD5-B14F-DBCB3694EB14}" type="presOf" srcId="{66D993D2-75C5-4692-89E5-DB2933F8DDB5}" destId="{0C372A07-4998-41DB-B8B5-748B810D36D9}" srcOrd="0" destOrd="0" presId="urn:microsoft.com/office/officeart/2005/8/layout/radial5"/>
    <dgm:cxn modelId="{A3A889CF-0A8A-426A-B4CD-0868E891E108}" srcId="{667D6D09-8D55-443C-8C7F-36F4BA2A9532}" destId="{66D993D2-75C5-4692-89E5-DB2933F8DDB5}" srcOrd="2" destOrd="0" parTransId="{AD9E33C9-785F-4088-A026-64206528225C}" sibTransId="{E6AF08AC-C2DB-4AC7-A167-9316E7F2BD76}"/>
    <dgm:cxn modelId="{D9A5B5E0-F606-4D99-A0B1-DCD1C30AF2B4}" type="presOf" srcId="{AD9E33C9-785F-4088-A026-64206528225C}" destId="{F76CFE9A-2BFE-4B11-BA93-DDF6C2402E5B}" srcOrd="0" destOrd="0" presId="urn:microsoft.com/office/officeart/2005/8/layout/radial5"/>
    <dgm:cxn modelId="{88AD3F04-0516-4E96-A1DE-B727F8858708}" type="presParOf" srcId="{70E7213E-3320-4432-8A10-E94D878521A0}" destId="{F75C39F6-E13E-42A5-A9D7-E175C885F6BB}" srcOrd="0" destOrd="0" presId="urn:microsoft.com/office/officeart/2005/8/layout/radial5"/>
    <dgm:cxn modelId="{AE812027-161F-4D11-99E8-F1413186AFEB}" type="presParOf" srcId="{70E7213E-3320-4432-8A10-E94D878521A0}" destId="{2EB2A819-610E-45E2-9C7B-021B4A340CC9}" srcOrd="1" destOrd="0" presId="urn:microsoft.com/office/officeart/2005/8/layout/radial5"/>
    <dgm:cxn modelId="{B5ECD19D-EC7D-4E6B-9300-F7A2CE5976FA}" type="presParOf" srcId="{2EB2A819-610E-45E2-9C7B-021B4A340CC9}" destId="{D47DD883-1344-4347-AEB9-ACA80166CD6B}" srcOrd="0" destOrd="0" presId="urn:microsoft.com/office/officeart/2005/8/layout/radial5"/>
    <dgm:cxn modelId="{FB4D989B-B6AA-4F90-BB78-A4F9C135264D}" type="presParOf" srcId="{70E7213E-3320-4432-8A10-E94D878521A0}" destId="{B7C4164E-BEF2-4F62-AA3E-222C3C747318}" srcOrd="2" destOrd="0" presId="urn:microsoft.com/office/officeart/2005/8/layout/radial5"/>
    <dgm:cxn modelId="{09BB8C1E-BF3E-4ADC-8384-E6CF91E59F62}" type="presParOf" srcId="{70E7213E-3320-4432-8A10-E94D878521A0}" destId="{9134A8F6-0F8C-41A4-9225-E32C740416DC}" srcOrd="3" destOrd="0" presId="urn:microsoft.com/office/officeart/2005/8/layout/radial5"/>
    <dgm:cxn modelId="{B987B9AB-CBD7-40A3-B940-C9D68D49AB6A}" type="presParOf" srcId="{9134A8F6-0F8C-41A4-9225-E32C740416DC}" destId="{71278A7A-2EDD-415E-8B52-4D51CDDC0CE2}" srcOrd="0" destOrd="0" presId="urn:microsoft.com/office/officeart/2005/8/layout/radial5"/>
    <dgm:cxn modelId="{2132B396-9F72-475E-B37A-1691CB72E730}" type="presParOf" srcId="{70E7213E-3320-4432-8A10-E94D878521A0}" destId="{BDAA018A-0E29-4058-809C-66915263C36B}" srcOrd="4" destOrd="0" presId="urn:microsoft.com/office/officeart/2005/8/layout/radial5"/>
    <dgm:cxn modelId="{912EEE00-DD2F-47D2-BA68-6B5AABEA9DB3}" type="presParOf" srcId="{70E7213E-3320-4432-8A10-E94D878521A0}" destId="{F76CFE9A-2BFE-4B11-BA93-DDF6C2402E5B}" srcOrd="5" destOrd="0" presId="urn:microsoft.com/office/officeart/2005/8/layout/radial5"/>
    <dgm:cxn modelId="{2359876C-5440-496E-9CC5-87927E97A849}" type="presParOf" srcId="{F76CFE9A-2BFE-4B11-BA93-DDF6C2402E5B}" destId="{31F591A7-7566-4420-ADB3-8EB45D3FAF0B}" srcOrd="0" destOrd="0" presId="urn:microsoft.com/office/officeart/2005/8/layout/radial5"/>
    <dgm:cxn modelId="{AA4457E0-74FA-4F75-A71E-68F50E524975}" type="presParOf" srcId="{70E7213E-3320-4432-8A10-E94D878521A0}" destId="{0C372A07-4998-41DB-B8B5-748B810D36D9}" srcOrd="6" destOrd="0" presId="urn:microsoft.com/office/officeart/2005/8/layout/radial5"/>
    <dgm:cxn modelId="{9916F0F6-6F37-4CC0-80B0-E96A27E0C36D}" type="presParOf" srcId="{70E7213E-3320-4432-8A10-E94D878521A0}" destId="{506D693D-2219-424E-9A9F-74D54FF78F98}" srcOrd="7" destOrd="0" presId="urn:microsoft.com/office/officeart/2005/8/layout/radial5"/>
    <dgm:cxn modelId="{BB2511FE-DD48-4E9D-97CF-2D01ED81953D}" type="presParOf" srcId="{506D693D-2219-424E-9A9F-74D54FF78F98}" destId="{D45C7F6E-B171-4EE2-B872-C743A3782F9E}" srcOrd="0" destOrd="0" presId="urn:microsoft.com/office/officeart/2005/8/layout/radial5"/>
    <dgm:cxn modelId="{2DC2396A-7BE4-4F3C-B585-1DB87C0C702E}" type="presParOf" srcId="{70E7213E-3320-4432-8A10-E94D878521A0}" destId="{442A7901-B67D-42F2-9AED-7A84A9A9E900}" srcOrd="8" destOrd="0" presId="urn:microsoft.com/office/officeart/2005/8/layout/radial5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DD22E-9BFE-4F02-ADCF-42CE5151AD58}">
      <dsp:nvSpPr>
        <dsp:cNvPr id="0" name=""/>
        <dsp:cNvSpPr/>
      </dsp:nvSpPr>
      <dsp:spPr>
        <a:xfrm rot="5400000">
          <a:off x="303992" y="3005500"/>
          <a:ext cx="900661" cy="14986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5918B-AEC5-42D4-8967-577C6F9862A2}">
      <dsp:nvSpPr>
        <dsp:cNvPr id="0" name=""/>
        <dsp:cNvSpPr/>
      </dsp:nvSpPr>
      <dsp:spPr>
        <a:xfrm>
          <a:off x="153649" y="3453282"/>
          <a:ext cx="1353016" cy="118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Mitra" pitchFamily="2" charset="-78"/>
            </a:rPr>
            <a:t>حس</a:t>
          </a:r>
          <a:endParaRPr lang="fa-IR" sz="4900" kern="1200" dirty="0">
            <a:cs typeface="B Mitra" pitchFamily="2" charset="-78"/>
          </a:endParaRPr>
        </a:p>
      </dsp:txBody>
      <dsp:txXfrm>
        <a:off x="153649" y="3453282"/>
        <a:ext cx="1353016" cy="1185998"/>
      </dsp:txXfrm>
    </dsp:sp>
    <dsp:sp modelId="{67509295-0808-481D-BABB-B3A018E18CBB}">
      <dsp:nvSpPr>
        <dsp:cNvPr id="0" name=""/>
        <dsp:cNvSpPr/>
      </dsp:nvSpPr>
      <dsp:spPr>
        <a:xfrm>
          <a:off x="1251380" y="2895165"/>
          <a:ext cx="255286" cy="255286"/>
        </a:xfrm>
        <a:prstGeom prst="triangle">
          <a:avLst>
            <a:gd name="adj" fmla="val 100000"/>
          </a:avLst>
        </a:prstGeom>
        <a:solidFill>
          <a:schemeClr val="accent4">
            <a:hueOff val="1568885"/>
            <a:satOff val="-3879"/>
            <a:lumOff val="-2059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88B1E-6243-4DAD-9D27-82FB28D45498}">
      <dsp:nvSpPr>
        <dsp:cNvPr id="0" name=""/>
        <dsp:cNvSpPr/>
      </dsp:nvSpPr>
      <dsp:spPr>
        <a:xfrm rot="5400000">
          <a:off x="1960349" y="2595632"/>
          <a:ext cx="900661" cy="14986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8ADB2-5174-431C-9B43-3611079409FC}">
      <dsp:nvSpPr>
        <dsp:cNvPr id="0" name=""/>
        <dsp:cNvSpPr/>
      </dsp:nvSpPr>
      <dsp:spPr>
        <a:xfrm>
          <a:off x="1810006" y="3043415"/>
          <a:ext cx="1353016" cy="118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Mitra" pitchFamily="2" charset="-78"/>
            </a:rPr>
            <a:t>خیال</a:t>
          </a:r>
          <a:endParaRPr lang="fa-IR" sz="4900" kern="1200" dirty="0">
            <a:cs typeface="B Mitra" pitchFamily="2" charset="-78"/>
          </a:endParaRPr>
        </a:p>
      </dsp:txBody>
      <dsp:txXfrm>
        <a:off x="1810006" y="3043415"/>
        <a:ext cx="1353016" cy="1185998"/>
      </dsp:txXfrm>
    </dsp:sp>
    <dsp:sp modelId="{D75C923A-B5B5-4422-BFD5-BFA283F7E119}">
      <dsp:nvSpPr>
        <dsp:cNvPr id="0" name=""/>
        <dsp:cNvSpPr/>
      </dsp:nvSpPr>
      <dsp:spPr>
        <a:xfrm>
          <a:off x="2907737" y="2485298"/>
          <a:ext cx="255286" cy="255286"/>
        </a:xfrm>
        <a:prstGeom prst="triangle">
          <a:avLst>
            <a:gd name="adj" fmla="val 100000"/>
          </a:avLst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2F52C-6890-4697-9A6A-8CB7226E1C39}">
      <dsp:nvSpPr>
        <dsp:cNvPr id="0" name=""/>
        <dsp:cNvSpPr/>
      </dsp:nvSpPr>
      <dsp:spPr>
        <a:xfrm rot="5400000">
          <a:off x="3616706" y="2185765"/>
          <a:ext cx="900661" cy="14986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5072B-E082-4CE3-A6D7-62EEFE0CA7F7}">
      <dsp:nvSpPr>
        <dsp:cNvPr id="0" name=""/>
        <dsp:cNvSpPr/>
      </dsp:nvSpPr>
      <dsp:spPr>
        <a:xfrm>
          <a:off x="3466363" y="2633548"/>
          <a:ext cx="1353016" cy="118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Mitra" pitchFamily="2" charset="-78"/>
            </a:rPr>
            <a:t>وهم</a:t>
          </a:r>
          <a:endParaRPr lang="fa-IR" sz="4900" kern="1200" dirty="0">
            <a:cs typeface="B Mitra" pitchFamily="2" charset="-78"/>
          </a:endParaRPr>
        </a:p>
      </dsp:txBody>
      <dsp:txXfrm>
        <a:off x="3466363" y="2633548"/>
        <a:ext cx="1353016" cy="1185998"/>
      </dsp:txXfrm>
    </dsp:sp>
    <dsp:sp modelId="{057BD05F-F0ED-4029-ACE7-470B3904125B}">
      <dsp:nvSpPr>
        <dsp:cNvPr id="0" name=""/>
        <dsp:cNvSpPr/>
      </dsp:nvSpPr>
      <dsp:spPr>
        <a:xfrm>
          <a:off x="4564093" y="2075431"/>
          <a:ext cx="255286" cy="255286"/>
        </a:xfrm>
        <a:prstGeom prst="triangle">
          <a:avLst>
            <a:gd name="adj" fmla="val 100000"/>
          </a:avLst>
        </a:prstGeom>
        <a:solidFill>
          <a:schemeClr val="accent4">
            <a:hueOff val="7844427"/>
            <a:satOff val="-19397"/>
            <a:lumOff val="-10294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8ACF7-1FA0-4EBB-85BD-B804A98DFB91}">
      <dsp:nvSpPr>
        <dsp:cNvPr id="0" name=""/>
        <dsp:cNvSpPr/>
      </dsp:nvSpPr>
      <dsp:spPr>
        <a:xfrm rot="5400000">
          <a:off x="5273062" y="1775898"/>
          <a:ext cx="900661" cy="14986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E8DA8-9326-4B3E-9AB3-FE3AFEE80177}">
      <dsp:nvSpPr>
        <dsp:cNvPr id="0" name=""/>
        <dsp:cNvSpPr/>
      </dsp:nvSpPr>
      <dsp:spPr>
        <a:xfrm>
          <a:off x="5122720" y="2223681"/>
          <a:ext cx="1353016" cy="1185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dirty="0" smtClean="0">
              <a:cs typeface="B Mitra" pitchFamily="2" charset="-78"/>
            </a:rPr>
            <a:t>عقل</a:t>
          </a:r>
          <a:endParaRPr lang="fa-IR" sz="4900" kern="1200" dirty="0">
            <a:cs typeface="B Mitra" pitchFamily="2" charset="-78"/>
          </a:endParaRPr>
        </a:p>
      </dsp:txBody>
      <dsp:txXfrm>
        <a:off x="5122720" y="2223681"/>
        <a:ext cx="1353016" cy="1185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BB70E-8403-48E7-93B2-EF1150B476E8}">
      <dsp:nvSpPr>
        <dsp:cNvPr id="0" name=""/>
        <dsp:cNvSpPr/>
      </dsp:nvSpPr>
      <dsp:spPr>
        <a:xfrm>
          <a:off x="0" y="43167"/>
          <a:ext cx="8548726" cy="5342953"/>
        </a:xfrm>
        <a:prstGeom prst="swooshArrow">
          <a:avLst>
            <a:gd name="adj1" fmla="val 25000"/>
            <a:gd name="adj2" fmla="val 25000"/>
          </a:avLst>
        </a:prstGeom>
        <a:solidFill>
          <a:srgbClr val="002060"/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1B135-661E-427F-8C92-3FE36618A927}">
      <dsp:nvSpPr>
        <dsp:cNvPr id="0" name=""/>
        <dsp:cNvSpPr/>
      </dsp:nvSpPr>
      <dsp:spPr>
        <a:xfrm>
          <a:off x="833453" y="3857650"/>
          <a:ext cx="299205" cy="299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E871AE-D625-4417-A45A-BBCD3326D64E}">
      <dsp:nvSpPr>
        <dsp:cNvPr id="0" name=""/>
        <dsp:cNvSpPr/>
      </dsp:nvSpPr>
      <dsp:spPr>
        <a:xfrm>
          <a:off x="571505" y="3071838"/>
          <a:ext cx="1793693" cy="170991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543" tIns="0" rIns="0" bIns="0" numCol="1" spcCol="1270" anchor="t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Mitra" pitchFamily="2" charset="-78"/>
            </a:rPr>
            <a:t>حواس</a:t>
          </a:r>
          <a:endParaRPr lang="fa-IR" sz="6500" kern="1200" dirty="0">
            <a:cs typeface="B Mitra" pitchFamily="2" charset="-78"/>
          </a:endParaRPr>
        </a:p>
      </dsp:txBody>
      <dsp:txXfrm>
        <a:off x="571505" y="3071838"/>
        <a:ext cx="1793693" cy="1709917"/>
      </dsp:txXfrm>
    </dsp:sp>
    <dsp:sp modelId="{B41A5222-4310-438B-9B29-8022B72F92A6}">
      <dsp:nvSpPr>
        <dsp:cNvPr id="0" name=""/>
        <dsp:cNvSpPr/>
      </dsp:nvSpPr>
      <dsp:spPr>
        <a:xfrm>
          <a:off x="7322984" y="923176"/>
          <a:ext cx="512923" cy="5129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140B38-E5B6-4A8E-AC4B-BFE62485421E}">
      <dsp:nvSpPr>
        <dsp:cNvPr id="0" name=""/>
        <dsp:cNvSpPr/>
      </dsp:nvSpPr>
      <dsp:spPr>
        <a:xfrm>
          <a:off x="4897714" y="0"/>
          <a:ext cx="3651011" cy="319390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88" tIns="0" rIns="0" bIns="0" numCol="1" spcCol="1270" anchor="t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Mitra" pitchFamily="2" charset="-78"/>
            </a:rPr>
            <a:t>علم و ادراک</a:t>
          </a:r>
          <a:endParaRPr lang="fa-IR" sz="6500" kern="1200" dirty="0">
            <a:cs typeface="B Mitra" pitchFamily="2" charset="-78"/>
          </a:endParaRPr>
        </a:p>
      </dsp:txBody>
      <dsp:txXfrm>
        <a:off x="4897714" y="0"/>
        <a:ext cx="3651011" cy="3193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B2D7F-C293-4F25-87A5-A24127DC789F}">
      <dsp:nvSpPr>
        <dsp:cNvPr id="0" name=""/>
        <dsp:cNvSpPr/>
      </dsp:nvSpPr>
      <dsp:spPr>
        <a:xfrm>
          <a:off x="226199" y="0"/>
          <a:ext cx="5643602" cy="5643602"/>
        </a:xfrm>
        <a:prstGeom prst="ellipse">
          <a:avLst/>
        </a:prstGeom>
        <a:solidFill>
          <a:srgbClr val="002060"/>
        </a:solidFill>
        <a:ln w="1079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tx1"/>
              </a:solidFill>
              <a:cs typeface="B Mitra" pitchFamily="2" charset="-78"/>
            </a:rPr>
            <a:t>عالم عقل</a:t>
          </a:r>
          <a:endParaRPr lang="fa-IR" sz="36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2061780" y="282180"/>
        <a:ext cx="1972438" cy="846540"/>
      </dsp:txXfrm>
    </dsp:sp>
    <dsp:sp modelId="{E7034193-8854-4FED-9FAA-0EEFAD3D091F}">
      <dsp:nvSpPr>
        <dsp:cNvPr id="0" name=""/>
        <dsp:cNvSpPr/>
      </dsp:nvSpPr>
      <dsp:spPr>
        <a:xfrm>
          <a:off x="964706" y="936922"/>
          <a:ext cx="4232701" cy="4232701"/>
        </a:xfrm>
        <a:prstGeom prst="ellipse">
          <a:avLst/>
        </a:prstGeom>
        <a:solidFill>
          <a:srgbClr val="0070C0"/>
        </a:solidFill>
        <a:ln w="1079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Mitra" pitchFamily="2" charset="-78"/>
            </a:rPr>
            <a:t>عالم مثال</a:t>
          </a:r>
          <a:endParaRPr lang="fa-IR" sz="3600" b="1" kern="1200" dirty="0">
            <a:solidFill>
              <a:schemeClr val="bg1"/>
            </a:solidFill>
            <a:cs typeface="B Mitra" pitchFamily="2" charset="-78"/>
          </a:endParaRPr>
        </a:p>
      </dsp:txBody>
      <dsp:txXfrm>
        <a:off x="2094837" y="1201466"/>
        <a:ext cx="1972438" cy="793631"/>
      </dsp:txXfrm>
    </dsp:sp>
    <dsp:sp modelId="{FDC5FF7A-D789-4494-B016-46A72708C827}">
      <dsp:nvSpPr>
        <dsp:cNvPr id="0" name=""/>
        <dsp:cNvSpPr/>
      </dsp:nvSpPr>
      <dsp:spPr>
        <a:xfrm>
          <a:off x="1659137" y="1829768"/>
          <a:ext cx="2821801" cy="2821801"/>
        </a:xfrm>
        <a:prstGeom prst="ellipse">
          <a:avLst/>
        </a:prstGeom>
        <a:solidFill>
          <a:srgbClr val="74CCE8"/>
        </a:solidFill>
        <a:ln w="1079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Mitra" pitchFamily="2" charset="-78"/>
            </a:rPr>
            <a:t>عالم طبیعت</a:t>
          </a:r>
          <a:endParaRPr lang="fa-IR" sz="3600" b="1" kern="1200" dirty="0">
            <a:solidFill>
              <a:schemeClr val="bg1"/>
            </a:solidFill>
            <a:cs typeface="B Mitra" pitchFamily="2" charset="-78"/>
          </a:endParaRPr>
        </a:p>
      </dsp:txBody>
      <dsp:txXfrm>
        <a:off x="2072380" y="2535218"/>
        <a:ext cx="1995314" cy="1410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A474E-A17B-48DF-A261-969AE96935E9}">
      <dsp:nvSpPr>
        <dsp:cNvPr id="0" name=""/>
        <dsp:cNvSpPr/>
      </dsp:nvSpPr>
      <dsp:spPr>
        <a:xfrm>
          <a:off x="1385" y="3693"/>
          <a:ext cx="8569788" cy="1308872"/>
        </a:xfrm>
        <a:prstGeom prst="roundRect">
          <a:avLst>
            <a:gd name="adj" fmla="val 10000"/>
          </a:avLst>
        </a:prstGeom>
        <a:solidFill>
          <a:srgbClr val="92D050"/>
        </a:solidFill>
        <a:ln w="10795" cap="flat" cmpd="sng" algn="ctr">
          <a:noFill/>
          <a:prstDash val="solid"/>
        </a:ln>
        <a:effectLst>
          <a:glow rad="228600">
            <a:srgbClr val="F5A1DD">
              <a:alpha val="40000"/>
            </a:srgb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600" b="1" kern="1200" dirty="0" smtClean="0">
              <a:solidFill>
                <a:schemeClr val="bg1"/>
              </a:solidFill>
              <a:cs typeface="B Kamran" pitchFamily="2" charset="-78"/>
            </a:rPr>
            <a:t>قوه ی خیال</a:t>
          </a:r>
          <a:endParaRPr lang="fa-IR" sz="66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39721" y="42029"/>
        <a:ext cx="8493116" cy="1232200"/>
      </dsp:txXfrm>
    </dsp:sp>
    <dsp:sp modelId="{B2881682-BBE6-4578-9E90-519F49DA68C7}">
      <dsp:nvSpPr>
        <dsp:cNvPr id="0" name=""/>
        <dsp:cNvSpPr/>
      </dsp:nvSpPr>
      <dsp:spPr>
        <a:xfrm>
          <a:off x="1385" y="1666518"/>
          <a:ext cx="2015472" cy="4687769"/>
        </a:xfrm>
        <a:prstGeom prst="roundRect">
          <a:avLst>
            <a:gd name="adj" fmla="val 10000"/>
          </a:avLst>
        </a:prstGeom>
        <a:solidFill>
          <a:srgbClr val="F5A1DD"/>
        </a:solidFill>
        <a:ln w="10795" cap="flat" cmpd="sng" algn="ctr">
          <a:noFill/>
          <a:prstDash val="solid"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Kamran" pitchFamily="2" charset="-78"/>
            </a:rPr>
            <a:t>پرداخت تصاویرحسی و ایجاد تصاویر جدید</a:t>
          </a:r>
          <a:endParaRPr lang="fa-IR" sz="36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60416" y="1725549"/>
        <a:ext cx="1897410" cy="4569707"/>
      </dsp:txXfrm>
    </dsp:sp>
    <dsp:sp modelId="{EBA9C9B9-9E68-4550-96C9-0FE626DC5EE5}">
      <dsp:nvSpPr>
        <dsp:cNvPr id="0" name=""/>
        <dsp:cNvSpPr/>
      </dsp:nvSpPr>
      <dsp:spPr>
        <a:xfrm>
          <a:off x="2186157" y="1666518"/>
          <a:ext cx="2015472" cy="4687769"/>
        </a:xfrm>
        <a:prstGeom prst="roundRect">
          <a:avLst>
            <a:gd name="adj" fmla="val 10000"/>
          </a:avLst>
        </a:prstGeom>
        <a:solidFill>
          <a:srgbClr val="F5A1DD"/>
        </a:solidFill>
        <a:ln w="10795" cap="flat" cmpd="sng" algn="ctr">
          <a:noFill/>
          <a:prstDash val="solid"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Kamran" pitchFamily="2" charset="-78"/>
            </a:rPr>
            <a:t>ایجاد امکان بررسی حالات مختلف یک اتفاق از منظرهای مختلف</a:t>
          </a:r>
          <a:endParaRPr lang="fa-IR" sz="36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2245188" y="1725549"/>
        <a:ext cx="1897410" cy="4569707"/>
      </dsp:txXfrm>
    </dsp:sp>
    <dsp:sp modelId="{ADBE288A-E6F5-4BFD-95DB-5CCD8C8440A3}">
      <dsp:nvSpPr>
        <dsp:cNvPr id="0" name=""/>
        <dsp:cNvSpPr/>
      </dsp:nvSpPr>
      <dsp:spPr>
        <a:xfrm>
          <a:off x="4370929" y="1666518"/>
          <a:ext cx="2015472" cy="4687769"/>
        </a:xfrm>
        <a:prstGeom prst="roundRect">
          <a:avLst>
            <a:gd name="adj" fmla="val 10000"/>
          </a:avLst>
        </a:prstGeom>
        <a:solidFill>
          <a:srgbClr val="F5A1DD"/>
        </a:solidFill>
        <a:ln w="10795" cap="flat" cmpd="sng" algn="ctr">
          <a:noFill/>
          <a:prstDash val="solid"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Kamran" pitchFamily="2" charset="-78"/>
            </a:rPr>
            <a:t>ایجاد امکان بازسازی صحنه های داستان و ایجاد شرایط جدید برای آن </a:t>
          </a:r>
          <a:endParaRPr lang="fa-IR" sz="36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4429960" y="1725549"/>
        <a:ext cx="1897410" cy="4569707"/>
      </dsp:txXfrm>
    </dsp:sp>
    <dsp:sp modelId="{2B80708B-B0CA-4131-B200-E128255743AE}">
      <dsp:nvSpPr>
        <dsp:cNvPr id="0" name=""/>
        <dsp:cNvSpPr/>
      </dsp:nvSpPr>
      <dsp:spPr>
        <a:xfrm>
          <a:off x="6555702" y="1666518"/>
          <a:ext cx="2015472" cy="4687769"/>
        </a:xfrm>
        <a:prstGeom prst="roundRect">
          <a:avLst>
            <a:gd name="adj" fmla="val 10000"/>
          </a:avLst>
        </a:prstGeom>
        <a:solidFill>
          <a:srgbClr val="F5A1DD"/>
        </a:solidFill>
        <a:ln w="10795" cap="flat" cmpd="sng" algn="ctr">
          <a:noFill/>
          <a:prstDash val="solid"/>
        </a:ln>
        <a:effectLst>
          <a:glow rad="228600">
            <a:srgbClr val="92D050">
              <a:alpha val="40000"/>
            </a:srgbClr>
          </a:glow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Kamran" pitchFamily="2" charset="-78"/>
            </a:rPr>
            <a:t>ایجاد امکان فهم بهتر مطالب با فضاسازی مناسب</a:t>
          </a:r>
          <a:endParaRPr lang="fa-IR" sz="36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6614733" y="1725549"/>
        <a:ext cx="1897410" cy="45697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C39F6-E13E-42A5-A9D7-E175C885F6BB}">
      <dsp:nvSpPr>
        <dsp:cNvPr id="0" name=""/>
        <dsp:cNvSpPr/>
      </dsp:nvSpPr>
      <dsp:spPr>
        <a:xfrm>
          <a:off x="3708240" y="1988685"/>
          <a:ext cx="2370525" cy="2523463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solidFill>
                <a:schemeClr val="bg1"/>
              </a:solidFill>
              <a:cs typeface="B Kamran" pitchFamily="2" charset="-78"/>
            </a:rPr>
            <a:t>تقویت قوه ی خیال</a:t>
          </a:r>
          <a:endParaRPr lang="fa-IR" sz="4400" b="1" kern="1200" dirty="0">
            <a:solidFill>
              <a:schemeClr val="bg1"/>
            </a:solidFill>
            <a:cs typeface="B Kamran" pitchFamily="2" charset="-78"/>
          </a:endParaRPr>
        </a:p>
      </dsp:txBody>
      <dsp:txXfrm>
        <a:off x="4055395" y="2358238"/>
        <a:ext cx="1676215" cy="1784357"/>
      </dsp:txXfrm>
    </dsp:sp>
    <dsp:sp modelId="{2EB2A819-610E-45E2-9C7B-021B4A340CC9}">
      <dsp:nvSpPr>
        <dsp:cNvPr id="0" name=""/>
        <dsp:cNvSpPr/>
      </dsp:nvSpPr>
      <dsp:spPr>
        <a:xfrm rot="16200000" flipH="1">
          <a:off x="4818636" y="1564546"/>
          <a:ext cx="149733" cy="58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600" kern="1200"/>
        </a:p>
      </dsp:txBody>
      <dsp:txXfrm>
        <a:off x="4841096" y="1658259"/>
        <a:ext cx="104813" cy="348518"/>
      </dsp:txXfrm>
    </dsp:sp>
    <dsp:sp modelId="{B7C4164E-BEF2-4F62-AA3E-222C3C747318}">
      <dsp:nvSpPr>
        <dsp:cNvPr id="0" name=""/>
        <dsp:cNvSpPr/>
      </dsp:nvSpPr>
      <dsp:spPr>
        <a:xfrm>
          <a:off x="4039290" y="4575"/>
          <a:ext cx="1708425" cy="1708425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Kamran" pitchFamily="2" charset="-78"/>
            </a:rPr>
            <a:t>تمثیلات آیات و روایات با محسوس کردن معقول</a:t>
          </a:r>
          <a:endParaRPr lang="fa-IR" sz="2000" b="1" kern="1200" dirty="0">
            <a:cs typeface="B Kamran" pitchFamily="2" charset="-78"/>
          </a:endParaRPr>
        </a:p>
      </dsp:txBody>
      <dsp:txXfrm>
        <a:off x="4289483" y="254768"/>
        <a:ext cx="1208039" cy="1208039"/>
      </dsp:txXfrm>
    </dsp:sp>
    <dsp:sp modelId="{9134A8F6-0F8C-41A4-9225-E32C740416DC}">
      <dsp:nvSpPr>
        <dsp:cNvPr id="0" name=""/>
        <dsp:cNvSpPr/>
      </dsp:nvSpPr>
      <dsp:spPr>
        <a:xfrm flipH="1">
          <a:off x="6153925" y="2907779"/>
          <a:ext cx="191270" cy="685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3100" kern="1200"/>
        </a:p>
      </dsp:txBody>
      <dsp:txXfrm>
        <a:off x="6211306" y="3044834"/>
        <a:ext cx="133889" cy="411164"/>
      </dsp:txXfrm>
    </dsp:sp>
    <dsp:sp modelId="{BDAA018A-0E29-4058-809C-66915263C36B}">
      <dsp:nvSpPr>
        <dsp:cNvPr id="0" name=""/>
        <dsp:cNvSpPr/>
      </dsp:nvSpPr>
      <dsp:spPr>
        <a:xfrm>
          <a:off x="6430919" y="2396204"/>
          <a:ext cx="1708425" cy="1708425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Kamran" pitchFamily="2" charset="-78"/>
            </a:rPr>
            <a:t>آیات بهشت وجهنم با توجه به غرض سوره</a:t>
          </a:r>
          <a:endParaRPr lang="fa-IR" sz="2000" b="1" kern="1200" dirty="0">
            <a:cs typeface="B Kamran" pitchFamily="2" charset="-78"/>
          </a:endParaRPr>
        </a:p>
      </dsp:txBody>
      <dsp:txXfrm>
        <a:off x="6681112" y="2646397"/>
        <a:ext cx="1208039" cy="1208039"/>
      </dsp:txXfrm>
    </dsp:sp>
    <dsp:sp modelId="{F76CFE9A-2BFE-4B11-BA93-DDF6C2402E5B}">
      <dsp:nvSpPr>
        <dsp:cNvPr id="0" name=""/>
        <dsp:cNvSpPr/>
      </dsp:nvSpPr>
      <dsp:spPr>
        <a:xfrm rot="16144380">
          <a:off x="4719262" y="4405725"/>
          <a:ext cx="393708" cy="58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600" kern="1200"/>
        </a:p>
      </dsp:txBody>
      <dsp:txXfrm>
        <a:off x="4779273" y="4580946"/>
        <a:ext cx="275596" cy="348518"/>
      </dsp:txXfrm>
    </dsp:sp>
    <dsp:sp modelId="{0C372A07-4998-41DB-B8B5-748B810D36D9}">
      <dsp:nvSpPr>
        <dsp:cNvPr id="0" name=""/>
        <dsp:cNvSpPr/>
      </dsp:nvSpPr>
      <dsp:spPr>
        <a:xfrm>
          <a:off x="4078062" y="4792398"/>
          <a:ext cx="1708425" cy="1708425"/>
        </a:xfrm>
        <a:prstGeom prst="ellipse">
          <a:avLst/>
        </a:prstGeom>
        <a:solidFill>
          <a:srgbClr val="0070C0"/>
        </a:solidFill>
        <a:ln>
          <a:solidFill>
            <a:srgbClr val="74CCE8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Kamran" pitchFamily="2" charset="-78"/>
            </a:rPr>
            <a:t>داستان آیات و روایات با توجه به غرض</a:t>
          </a:r>
          <a:endParaRPr lang="fa-IR" sz="2000" b="1" kern="1200" dirty="0">
            <a:cs typeface="B Kamran" pitchFamily="2" charset="-78"/>
          </a:endParaRPr>
        </a:p>
      </dsp:txBody>
      <dsp:txXfrm>
        <a:off x="4328255" y="5042591"/>
        <a:ext cx="1208039" cy="1208039"/>
      </dsp:txXfrm>
    </dsp:sp>
    <dsp:sp modelId="{506D693D-2219-424E-9A9F-74D54FF78F98}">
      <dsp:nvSpPr>
        <dsp:cNvPr id="0" name=""/>
        <dsp:cNvSpPr/>
      </dsp:nvSpPr>
      <dsp:spPr>
        <a:xfrm rot="10800000" flipH="1">
          <a:off x="3397348" y="2959984"/>
          <a:ext cx="280195" cy="5808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600" kern="1200"/>
        </a:p>
      </dsp:txBody>
      <dsp:txXfrm rot="10800000">
        <a:off x="3397348" y="3076157"/>
        <a:ext cx="196137" cy="348518"/>
      </dsp:txXfrm>
    </dsp:sp>
    <dsp:sp modelId="{442A7901-B67D-42F2-9AED-7A84A9A9E900}">
      <dsp:nvSpPr>
        <dsp:cNvPr id="0" name=""/>
        <dsp:cNvSpPr/>
      </dsp:nvSpPr>
      <dsp:spPr>
        <a:xfrm>
          <a:off x="1647661" y="2396204"/>
          <a:ext cx="1708425" cy="1708425"/>
        </a:xfrm>
        <a:prstGeom prst="ellipse">
          <a:avLst/>
        </a:prstGeom>
        <a:solidFill>
          <a:srgbClr val="0070C0"/>
        </a:solidFill>
        <a:ln>
          <a:solidFill>
            <a:srgbClr val="74CCE8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Kamran" pitchFamily="2" charset="-78"/>
            </a:rPr>
            <a:t>تغییر خطاب ها</a:t>
          </a:r>
          <a:endParaRPr lang="fa-IR" sz="2000" b="1" kern="1200" dirty="0">
            <a:cs typeface="B Kamran" pitchFamily="2" charset="-78"/>
          </a:endParaRPr>
        </a:p>
      </dsp:txBody>
      <dsp:txXfrm>
        <a:off x="1897854" y="2646397"/>
        <a:ext cx="1208039" cy="1208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87B711B-8F2C-4535-8F35-2B399C9EBCCB}" type="datetimeFigureOut">
              <a:rPr lang="fa-IR" smtClean="0"/>
              <a:pPr/>
              <a:t>05/29/1433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C9A324F-C30C-4FC4-89BE-EBBDBE9452D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2"/>
          <a:stretch/>
        </p:blipFill>
        <p:spPr>
          <a:xfrm>
            <a:off x="-180528" y="24"/>
            <a:ext cx="9358234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19676403">
            <a:off x="2660911" y="2927179"/>
            <a:ext cx="4010511" cy="1468222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b="1" dirty="0" smtClean="0">
                <a:solidFill>
                  <a:schemeClr val="accent1">
                    <a:lumMod val="50000"/>
                  </a:schemeClr>
                </a:solidFill>
                <a:cs typeface="B Davat" pitchFamily="2" charset="-78"/>
              </a:rPr>
              <a:t>حس و خیال</a:t>
            </a:r>
            <a:endParaRPr lang="fa-IR" sz="6000" b="1" dirty="0">
              <a:solidFill>
                <a:schemeClr val="accent1">
                  <a:lumMod val="50000"/>
                </a:schemeClr>
              </a:solidFill>
              <a:cs typeface="B Davat" pitchFamily="2" charset="-78"/>
            </a:endParaRPr>
          </a:p>
        </p:txBody>
      </p:sp>
      <p:sp>
        <p:nvSpPr>
          <p:cNvPr id="12" name="Flowchart: Connector 11"/>
          <p:cNvSpPr/>
          <p:nvPr/>
        </p:nvSpPr>
        <p:spPr>
          <a:xfrm rot="1097601">
            <a:off x="481339" y="662187"/>
            <a:ext cx="2868674" cy="1926249"/>
          </a:xfrm>
          <a:custGeom>
            <a:avLst/>
            <a:gdLst>
              <a:gd name="connsiteX0" fmla="*/ 0 w 1800200"/>
              <a:gd name="connsiteY0" fmla="*/ 864096 h 1728192"/>
              <a:gd name="connsiteX1" fmla="*/ 900100 w 1800200"/>
              <a:gd name="connsiteY1" fmla="*/ 0 h 1728192"/>
              <a:gd name="connsiteX2" fmla="*/ 1800200 w 1800200"/>
              <a:gd name="connsiteY2" fmla="*/ 864096 h 1728192"/>
              <a:gd name="connsiteX3" fmla="*/ 900100 w 1800200"/>
              <a:gd name="connsiteY3" fmla="*/ 1728192 h 1728192"/>
              <a:gd name="connsiteX4" fmla="*/ 0 w 1800200"/>
              <a:gd name="connsiteY4" fmla="*/ 864096 h 1728192"/>
              <a:gd name="connsiteX0" fmla="*/ 310 w 1800510"/>
              <a:gd name="connsiteY0" fmla="*/ 559296 h 1423392"/>
              <a:gd name="connsiteX1" fmla="*/ 827839 w 1800510"/>
              <a:gd name="connsiteY1" fmla="*/ 0 h 1423392"/>
              <a:gd name="connsiteX2" fmla="*/ 1800510 w 1800510"/>
              <a:gd name="connsiteY2" fmla="*/ 559296 h 1423392"/>
              <a:gd name="connsiteX3" fmla="*/ 900410 w 1800510"/>
              <a:gd name="connsiteY3" fmla="*/ 1423392 h 1423392"/>
              <a:gd name="connsiteX4" fmla="*/ 310 w 1800510"/>
              <a:gd name="connsiteY4" fmla="*/ 559296 h 1423392"/>
              <a:gd name="connsiteX0" fmla="*/ 1166 w 1801366"/>
              <a:gd name="connsiteY0" fmla="*/ 559296 h 1133107"/>
              <a:gd name="connsiteX1" fmla="*/ 828695 w 1801366"/>
              <a:gd name="connsiteY1" fmla="*/ 0 h 1133107"/>
              <a:gd name="connsiteX2" fmla="*/ 1801366 w 1801366"/>
              <a:gd name="connsiteY2" fmla="*/ 559296 h 1133107"/>
              <a:gd name="connsiteX3" fmla="*/ 973837 w 1801366"/>
              <a:gd name="connsiteY3" fmla="*/ 1133107 h 1133107"/>
              <a:gd name="connsiteX4" fmla="*/ 1166 w 1801366"/>
              <a:gd name="connsiteY4" fmla="*/ 559296 h 1133107"/>
              <a:gd name="connsiteX0" fmla="*/ 1347 w 3296519"/>
              <a:gd name="connsiteY0" fmla="*/ 561572 h 1165242"/>
              <a:gd name="connsiteX1" fmla="*/ 828876 w 3296519"/>
              <a:gd name="connsiteY1" fmla="*/ 2276 h 1165242"/>
              <a:gd name="connsiteX2" fmla="*/ 3296519 w 3296519"/>
              <a:gd name="connsiteY2" fmla="*/ 779286 h 1165242"/>
              <a:gd name="connsiteX3" fmla="*/ 974018 w 3296519"/>
              <a:gd name="connsiteY3" fmla="*/ 1135383 h 1165242"/>
              <a:gd name="connsiteX4" fmla="*/ 1347 w 3296519"/>
              <a:gd name="connsiteY4" fmla="*/ 561572 h 1165242"/>
              <a:gd name="connsiteX0" fmla="*/ 663 w 3702235"/>
              <a:gd name="connsiteY0" fmla="*/ 1206487 h 1289309"/>
              <a:gd name="connsiteX1" fmla="*/ 1234592 w 3702235"/>
              <a:gd name="connsiteY1" fmla="*/ 8563 h 1289309"/>
              <a:gd name="connsiteX2" fmla="*/ 3702235 w 3702235"/>
              <a:gd name="connsiteY2" fmla="*/ 785573 h 1289309"/>
              <a:gd name="connsiteX3" fmla="*/ 1379734 w 3702235"/>
              <a:gd name="connsiteY3" fmla="*/ 1141670 h 1289309"/>
              <a:gd name="connsiteX4" fmla="*/ 663 w 3702235"/>
              <a:gd name="connsiteY4" fmla="*/ 1206487 h 1289309"/>
              <a:gd name="connsiteX0" fmla="*/ 154667 w 3856239"/>
              <a:gd name="connsiteY0" fmla="*/ 1206487 h 1206964"/>
              <a:gd name="connsiteX1" fmla="*/ 1388596 w 3856239"/>
              <a:gd name="connsiteY1" fmla="*/ 8563 h 1206964"/>
              <a:gd name="connsiteX2" fmla="*/ 3856239 w 3856239"/>
              <a:gd name="connsiteY2" fmla="*/ 785573 h 1206964"/>
              <a:gd name="connsiteX3" fmla="*/ 430010 w 3856239"/>
              <a:gd name="connsiteY3" fmla="*/ 161307 h 1206964"/>
              <a:gd name="connsiteX4" fmla="*/ 154667 w 3856239"/>
              <a:gd name="connsiteY4" fmla="*/ 1206487 h 1206964"/>
              <a:gd name="connsiteX0" fmla="*/ 166369 w 3867941"/>
              <a:gd name="connsiteY0" fmla="*/ 1048221 h 1212162"/>
              <a:gd name="connsiteX1" fmla="*/ 1576045 w 3867941"/>
              <a:gd name="connsiteY1" fmla="*/ 1168014 h 1212162"/>
              <a:gd name="connsiteX2" fmla="*/ 3867941 w 3867941"/>
              <a:gd name="connsiteY2" fmla="*/ 627307 h 1212162"/>
              <a:gd name="connsiteX3" fmla="*/ 441712 w 3867941"/>
              <a:gd name="connsiteY3" fmla="*/ 3041 h 1212162"/>
              <a:gd name="connsiteX4" fmla="*/ 166369 w 3867941"/>
              <a:gd name="connsiteY4" fmla="*/ 1048221 h 1212162"/>
              <a:gd name="connsiteX0" fmla="*/ 202262 w 3903834"/>
              <a:gd name="connsiteY0" fmla="*/ 1390391 h 1392631"/>
              <a:gd name="connsiteX1" fmla="*/ 2138897 w 3903834"/>
              <a:gd name="connsiteY1" fmla="*/ 6021 h 1392631"/>
              <a:gd name="connsiteX2" fmla="*/ 3903834 w 3903834"/>
              <a:gd name="connsiteY2" fmla="*/ 969477 h 1392631"/>
              <a:gd name="connsiteX3" fmla="*/ 477605 w 3903834"/>
              <a:gd name="connsiteY3" fmla="*/ 345211 h 1392631"/>
              <a:gd name="connsiteX4" fmla="*/ 202262 w 3903834"/>
              <a:gd name="connsiteY4" fmla="*/ 1390391 h 1392631"/>
              <a:gd name="connsiteX0" fmla="*/ 233707 w 3935279"/>
              <a:gd name="connsiteY0" fmla="*/ 1918914 h 1931866"/>
              <a:gd name="connsiteX1" fmla="*/ 2621460 w 3935279"/>
              <a:gd name="connsiteY1" fmla="*/ 3238 h 1931866"/>
              <a:gd name="connsiteX2" fmla="*/ 3935279 w 3935279"/>
              <a:gd name="connsiteY2" fmla="*/ 1498000 h 1931866"/>
              <a:gd name="connsiteX3" fmla="*/ 509050 w 3935279"/>
              <a:gd name="connsiteY3" fmla="*/ 873734 h 1931866"/>
              <a:gd name="connsiteX4" fmla="*/ 233707 w 3935279"/>
              <a:gd name="connsiteY4" fmla="*/ 1918914 h 1931866"/>
              <a:gd name="connsiteX0" fmla="*/ 191085 w 3002045"/>
              <a:gd name="connsiteY0" fmla="*/ 1915986 h 2166534"/>
              <a:gd name="connsiteX1" fmla="*/ 2578838 w 3002045"/>
              <a:gd name="connsiteY1" fmla="*/ 310 h 2166534"/>
              <a:gd name="connsiteX2" fmla="*/ 3000781 w 3002045"/>
              <a:gd name="connsiteY2" fmla="*/ 2080366 h 2166534"/>
              <a:gd name="connsiteX3" fmla="*/ 466428 w 3002045"/>
              <a:gd name="connsiteY3" fmla="*/ 870806 h 2166534"/>
              <a:gd name="connsiteX4" fmla="*/ 191085 w 3002045"/>
              <a:gd name="connsiteY4" fmla="*/ 1915986 h 2166534"/>
              <a:gd name="connsiteX0" fmla="*/ 52234 w 2863194"/>
              <a:gd name="connsiteY0" fmla="*/ 1915973 h 2149228"/>
              <a:gd name="connsiteX1" fmla="*/ 2439987 w 2863194"/>
              <a:gd name="connsiteY1" fmla="*/ 297 h 2149228"/>
              <a:gd name="connsiteX2" fmla="*/ 2861930 w 2863194"/>
              <a:gd name="connsiteY2" fmla="*/ 2080353 h 2149228"/>
              <a:gd name="connsiteX3" fmla="*/ 957617 w 2863194"/>
              <a:gd name="connsiteY3" fmla="*/ 372058 h 2149228"/>
              <a:gd name="connsiteX4" fmla="*/ 52234 w 2863194"/>
              <a:gd name="connsiteY4" fmla="*/ 1915973 h 2149228"/>
              <a:gd name="connsiteX0" fmla="*/ 323119 w 3134079"/>
              <a:gd name="connsiteY0" fmla="*/ 1915994 h 2181165"/>
              <a:gd name="connsiteX1" fmla="*/ 2710872 w 3134079"/>
              <a:gd name="connsiteY1" fmla="*/ 318 h 2181165"/>
              <a:gd name="connsiteX2" fmla="*/ 3132815 w 3134079"/>
              <a:gd name="connsiteY2" fmla="*/ 2080374 h 2181165"/>
              <a:gd name="connsiteX3" fmla="*/ 326948 w 3134079"/>
              <a:gd name="connsiteY3" fmla="*/ 1159302 h 2181165"/>
              <a:gd name="connsiteX4" fmla="*/ 323119 w 3134079"/>
              <a:gd name="connsiteY4" fmla="*/ 1915994 h 2181165"/>
              <a:gd name="connsiteX0" fmla="*/ 259173 w 3068869"/>
              <a:gd name="connsiteY0" fmla="*/ 1840827 h 2105998"/>
              <a:gd name="connsiteX1" fmla="*/ 1494691 w 3068869"/>
              <a:gd name="connsiteY1" fmla="*/ 330 h 2105998"/>
              <a:gd name="connsiteX2" fmla="*/ 3068869 w 3068869"/>
              <a:gd name="connsiteY2" fmla="*/ 2005207 h 2105998"/>
              <a:gd name="connsiteX3" fmla="*/ 263002 w 3068869"/>
              <a:gd name="connsiteY3" fmla="*/ 1084135 h 2105998"/>
              <a:gd name="connsiteX4" fmla="*/ 259173 w 3068869"/>
              <a:gd name="connsiteY4" fmla="*/ 1840827 h 2105998"/>
              <a:gd name="connsiteX0" fmla="*/ 244231 w 3053927"/>
              <a:gd name="connsiteY0" fmla="*/ 1892065 h 2157236"/>
              <a:gd name="connsiteX1" fmla="*/ 1172357 w 3053927"/>
              <a:gd name="connsiteY1" fmla="*/ 321 h 2157236"/>
              <a:gd name="connsiteX2" fmla="*/ 3053927 w 3053927"/>
              <a:gd name="connsiteY2" fmla="*/ 2056445 h 2157236"/>
              <a:gd name="connsiteX3" fmla="*/ 248060 w 3053927"/>
              <a:gd name="connsiteY3" fmla="*/ 1135373 h 2157236"/>
              <a:gd name="connsiteX4" fmla="*/ 244231 w 3053927"/>
              <a:gd name="connsiteY4" fmla="*/ 1892065 h 2157236"/>
              <a:gd name="connsiteX0" fmla="*/ 243588 w 3044399"/>
              <a:gd name="connsiteY0" fmla="*/ 1891769 h 2043918"/>
              <a:gd name="connsiteX1" fmla="*/ 1171714 w 3044399"/>
              <a:gd name="connsiteY1" fmla="*/ 25 h 2043918"/>
              <a:gd name="connsiteX2" fmla="*/ 3044399 w 3044399"/>
              <a:gd name="connsiteY2" fmla="*/ 1936791 h 2043918"/>
              <a:gd name="connsiteX3" fmla="*/ 247417 w 3044399"/>
              <a:gd name="connsiteY3" fmla="*/ 1135077 h 2043918"/>
              <a:gd name="connsiteX4" fmla="*/ 243588 w 3044399"/>
              <a:gd name="connsiteY4" fmla="*/ 1891769 h 2043918"/>
              <a:gd name="connsiteX0" fmla="*/ 585539 w 3396113"/>
              <a:gd name="connsiteY0" fmla="*/ 1891769 h 1982793"/>
              <a:gd name="connsiteX1" fmla="*/ 1513665 w 3396113"/>
              <a:gd name="connsiteY1" fmla="*/ 25 h 1982793"/>
              <a:gd name="connsiteX2" fmla="*/ 3386350 w 3396113"/>
              <a:gd name="connsiteY2" fmla="*/ 1936791 h 1982793"/>
              <a:gd name="connsiteX3" fmla="*/ 139981 w 3396113"/>
              <a:gd name="connsiteY3" fmla="*/ 1544160 h 1982793"/>
              <a:gd name="connsiteX4" fmla="*/ 589368 w 3396113"/>
              <a:gd name="connsiteY4" fmla="*/ 1135077 h 1982793"/>
              <a:gd name="connsiteX5" fmla="*/ 585539 w 3396113"/>
              <a:gd name="connsiteY5" fmla="*/ 1891769 h 1982793"/>
              <a:gd name="connsiteX0" fmla="*/ 143201 w 2953775"/>
              <a:gd name="connsiteY0" fmla="*/ 1891769 h 1965932"/>
              <a:gd name="connsiteX1" fmla="*/ 1071327 w 2953775"/>
              <a:gd name="connsiteY1" fmla="*/ 25 h 1965932"/>
              <a:gd name="connsiteX2" fmla="*/ 2944012 w 2953775"/>
              <a:gd name="connsiteY2" fmla="*/ 1936791 h 1965932"/>
              <a:gd name="connsiteX3" fmla="*/ 226321 w 2953775"/>
              <a:gd name="connsiteY3" fmla="*/ 1201229 h 1965932"/>
              <a:gd name="connsiteX4" fmla="*/ 147030 w 2953775"/>
              <a:gd name="connsiteY4" fmla="*/ 1135077 h 1965932"/>
              <a:gd name="connsiteX5" fmla="*/ 143201 w 2953775"/>
              <a:gd name="connsiteY5" fmla="*/ 1891769 h 1965932"/>
              <a:gd name="connsiteX0" fmla="*/ 143201 w 2868674"/>
              <a:gd name="connsiteY0" fmla="*/ 1898354 h 1926249"/>
              <a:gd name="connsiteX1" fmla="*/ 1071327 w 2868674"/>
              <a:gd name="connsiteY1" fmla="*/ 6610 h 1926249"/>
              <a:gd name="connsiteX2" fmla="*/ 2858473 w 2868674"/>
              <a:gd name="connsiteY2" fmla="*/ 1268459 h 1926249"/>
              <a:gd name="connsiteX3" fmla="*/ 226321 w 2868674"/>
              <a:gd name="connsiteY3" fmla="*/ 1207814 h 1926249"/>
              <a:gd name="connsiteX4" fmla="*/ 147030 w 2868674"/>
              <a:gd name="connsiteY4" fmla="*/ 1141662 h 1926249"/>
              <a:gd name="connsiteX5" fmla="*/ 143201 w 2868674"/>
              <a:gd name="connsiteY5" fmla="*/ 1898354 h 1926249"/>
              <a:gd name="connsiteX0" fmla="*/ 143201 w 2868674"/>
              <a:gd name="connsiteY0" fmla="*/ 1898354 h 1926249"/>
              <a:gd name="connsiteX1" fmla="*/ 1071327 w 2868674"/>
              <a:gd name="connsiteY1" fmla="*/ 6610 h 1926249"/>
              <a:gd name="connsiteX2" fmla="*/ 2858473 w 2868674"/>
              <a:gd name="connsiteY2" fmla="*/ 1268459 h 1926249"/>
              <a:gd name="connsiteX3" fmla="*/ 226321 w 2868674"/>
              <a:gd name="connsiteY3" fmla="*/ 1207814 h 1926249"/>
              <a:gd name="connsiteX4" fmla="*/ 147030 w 2868674"/>
              <a:gd name="connsiteY4" fmla="*/ 1141662 h 1926249"/>
              <a:gd name="connsiteX5" fmla="*/ 143201 w 2868674"/>
              <a:gd name="connsiteY5" fmla="*/ 1898354 h 192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674" h="1926249">
                <a:moveTo>
                  <a:pt x="143201" y="1898354"/>
                </a:moveTo>
                <a:cubicBezTo>
                  <a:pt x="297250" y="1709179"/>
                  <a:pt x="618782" y="111593"/>
                  <a:pt x="1071327" y="6610"/>
                </a:cubicBezTo>
                <a:cubicBezTo>
                  <a:pt x="1523872" y="-98373"/>
                  <a:pt x="3005401" y="1078983"/>
                  <a:pt x="2858473" y="1268459"/>
                </a:cubicBezTo>
                <a:cubicBezTo>
                  <a:pt x="2503587" y="2031149"/>
                  <a:pt x="692485" y="1341433"/>
                  <a:pt x="226321" y="1207814"/>
                </a:cubicBezTo>
                <a:cubicBezTo>
                  <a:pt x="-239843" y="1074195"/>
                  <a:pt x="160883" y="1026572"/>
                  <a:pt x="147030" y="1141662"/>
                </a:cubicBezTo>
                <a:cubicBezTo>
                  <a:pt x="133177" y="1256752"/>
                  <a:pt x="-10848" y="2087529"/>
                  <a:pt x="143201" y="18983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rgbClr val="FFC000"/>
                </a:solidFill>
                <a:cs typeface="B Davat" pitchFamily="2" charset="-78"/>
              </a:rPr>
              <a:t>درس چهارم</a:t>
            </a:r>
            <a:endParaRPr lang="fa-IR" sz="4000" b="1" dirty="0">
              <a:solidFill>
                <a:srgbClr val="FFC000"/>
              </a:solidFill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29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164288" y="188640"/>
            <a:ext cx="1656184" cy="1584176"/>
          </a:xfrm>
          <a:prstGeom prst="ellipse">
            <a:avLst/>
          </a:prstGeom>
          <a:solidFill>
            <a:srgbClr val="FF785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علم </a:t>
            </a:r>
            <a:endParaRPr lang="fa-IR" sz="2800" b="1" dirty="0"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39752" y="1196752"/>
            <a:ext cx="1656184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حضوری </a:t>
            </a:r>
            <a:endParaRPr lang="fa-IR" sz="2800" b="1" dirty="0">
              <a:cs typeface="B Mitra" pitchFamily="2" charset="-7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36256921"/>
              </p:ext>
            </p:extLst>
          </p:nvPr>
        </p:nvGraphicFramePr>
        <p:xfrm>
          <a:off x="179512" y="1628800"/>
          <a:ext cx="6480720" cy="6714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>
            <a:endCxn id="6" idx="6"/>
          </p:cNvCxnSpPr>
          <p:nvPr/>
        </p:nvCxnSpPr>
        <p:spPr>
          <a:xfrm>
            <a:off x="8028384" y="1772816"/>
            <a:ext cx="0" cy="13681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  <a:endCxn id="5" idx="6"/>
          </p:cNvCxnSpPr>
          <p:nvPr/>
        </p:nvCxnSpPr>
        <p:spPr>
          <a:xfrm flipH="1">
            <a:off x="3995936" y="980728"/>
            <a:ext cx="3168352" cy="10081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51648" y="44624"/>
            <a:ext cx="1152000" cy="1116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Mitra" pitchFamily="2" charset="-78"/>
              </a:rPr>
              <a:t>عقل     و    الهام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25" name="Striped Right Arrow 24"/>
          <p:cNvSpPr/>
          <p:nvPr/>
        </p:nvSpPr>
        <p:spPr>
          <a:xfrm rot="2235202">
            <a:off x="1418585" y="1065422"/>
            <a:ext cx="1095380" cy="418554"/>
          </a:xfrm>
          <a:custGeom>
            <a:avLst/>
            <a:gdLst>
              <a:gd name="connsiteX0" fmla="*/ 0 w 800472"/>
              <a:gd name="connsiteY0" fmla="*/ 104639 h 418554"/>
              <a:gd name="connsiteX1" fmla="*/ 13080 w 800472"/>
              <a:gd name="connsiteY1" fmla="*/ 104639 h 418554"/>
              <a:gd name="connsiteX2" fmla="*/ 13080 w 800472"/>
              <a:gd name="connsiteY2" fmla="*/ 313916 h 418554"/>
              <a:gd name="connsiteX3" fmla="*/ 0 w 800472"/>
              <a:gd name="connsiteY3" fmla="*/ 313916 h 418554"/>
              <a:gd name="connsiteX4" fmla="*/ 0 w 800472"/>
              <a:gd name="connsiteY4" fmla="*/ 104639 h 418554"/>
              <a:gd name="connsiteX5" fmla="*/ 26160 w 800472"/>
              <a:gd name="connsiteY5" fmla="*/ 104639 h 418554"/>
              <a:gd name="connsiteX6" fmla="*/ 52319 w 800472"/>
              <a:gd name="connsiteY6" fmla="*/ 104639 h 418554"/>
              <a:gd name="connsiteX7" fmla="*/ 52319 w 800472"/>
              <a:gd name="connsiteY7" fmla="*/ 313916 h 418554"/>
              <a:gd name="connsiteX8" fmla="*/ 26160 w 800472"/>
              <a:gd name="connsiteY8" fmla="*/ 313916 h 418554"/>
              <a:gd name="connsiteX9" fmla="*/ 26160 w 800472"/>
              <a:gd name="connsiteY9" fmla="*/ 104639 h 418554"/>
              <a:gd name="connsiteX10" fmla="*/ 65399 w 800472"/>
              <a:gd name="connsiteY10" fmla="*/ 104639 h 418554"/>
              <a:gd name="connsiteX11" fmla="*/ 591195 w 800472"/>
              <a:gd name="connsiteY11" fmla="*/ 104639 h 418554"/>
              <a:gd name="connsiteX12" fmla="*/ 591195 w 800472"/>
              <a:gd name="connsiteY12" fmla="*/ 0 h 418554"/>
              <a:gd name="connsiteX13" fmla="*/ 800472 w 800472"/>
              <a:gd name="connsiteY13" fmla="*/ 209277 h 418554"/>
              <a:gd name="connsiteX14" fmla="*/ 591195 w 800472"/>
              <a:gd name="connsiteY14" fmla="*/ 418554 h 418554"/>
              <a:gd name="connsiteX15" fmla="*/ 591195 w 800472"/>
              <a:gd name="connsiteY15" fmla="*/ 313916 h 418554"/>
              <a:gd name="connsiteX16" fmla="*/ 65399 w 800472"/>
              <a:gd name="connsiteY16" fmla="*/ 313916 h 418554"/>
              <a:gd name="connsiteX17" fmla="*/ 65399 w 800472"/>
              <a:gd name="connsiteY17" fmla="*/ 104639 h 418554"/>
              <a:gd name="connsiteX0" fmla="*/ 0 w 800472"/>
              <a:gd name="connsiteY0" fmla="*/ 104639 h 418554"/>
              <a:gd name="connsiteX1" fmla="*/ 13080 w 800472"/>
              <a:gd name="connsiteY1" fmla="*/ 104639 h 418554"/>
              <a:gd name="connsiteX2" fmla="*/ 13080 w 800472"/>
              <a:gd name="connsiteY2" fmla="*/ 313916 h 418554"/>
              <a:gd name="connsiteX3" fmla="*/ 0 w 800472"/>
              <a:gd name="connsiteY3" fmla="*/ 313916 h 418554"/>
              <a:gd name="connsiteX4" fmla="*/ 0 w 800472"/>
              <a:gd name="connsiteY4" fmla="*/ 104639 h 418554"/>
              <a:gd name="connsiteX5" fmla="*/ 26160 w 800472"/>
              <a:gd name="connsiteY5" fmla="*/ 104639 h 418554"/>
              <a:gd name="connsiteX6" fmla="*/ 52319 w 800472"/>
              <a:gd name="connsiteY6" fmla="*/ 104639 h 418554"/>
              <a:gd name="connsiteX7" fmla="*/ 52319 w 800472"/>
              <a:gd name="connsiteY7" fmla="*/ 313916 h 418554"/>
              <a:gd name="connsiteX8" fmla="*/ 26160 w 800472"/>
              <a:gd name="connsiteY8" fmla="*/ 313916 h 418554"/>
              <a:gd name="connsiteX9" fmla="*/ 26160 w 800472"/>
              <a:gd name="connsiteY9" fmla="*/ 104639 h 418554"/>
              <a:gd name="connsiteX10" fmla="*/ 65399 w 800472"/>
              <a:gd name="connsiteY10" fmla="*/ 104639 h 418554"/>
              <a:gd name="connsiteX11" fmla="*/ 591195 w 800472"/>
              <a:gd name="connsiteY11" fmla="*/ 104639 h 418554"/>
              <a:gd name="connsiteX12" fmla="*/ 591195 w 800472"/>
              <a:gd name="connsiteY12" fmla="*/ 0 h 418554"/>
              <a:gd name="connsiteX13" fmla="*/ 800472 w 800472"/>
              <a:gd name="connsiteY13" fmla="*/ 209277 h 418554"/>
              <a:gd name="connsiteX14" fmla="*/ 591195 w 800472"/>
              <a:gd name="connsiteY14" fmla="*/ 418554 h 418554"/>
              <a:gd name="connsiteX15" fmla="*/ 611720 w 800472"/>
              <a:gd name="connsiteY15" fmla="*/ 313720 h 418554"/>
              <a:gd name="connsiteX16" fmla="*/ 65399 w 800472"/>
              <a:gd name="connsiteY16" fmla="*/ 313916 h 418554"/>
              <a:gd name="connsiteX17" fmla="*/ 65399 w 800472"/>
              <a:gd name="connsiteY17" fmla="*/ 104639 h 418554"/>
              <a:gd name="connsiteX0" fmla="*/ 0 w 1087631"/>
              <a:gd name="connsiteY0" fmla="*/ 104639 h 418554"/>
              <a:gd name="connsiteX1" fmla="*/ 13080 w 1087631"/>
              <a:gd name="connsiteY1" fmla="*/ 104639 h 418554"/>
              <a:gd name="connsiteX2" fmla="*/ 13080 w 1087631"/>
              <a:gd name="connsiteY2" fmla="*/ 313916 h 418554"/>
              <a:gd name="connsiteX3" fmla="*/ 0 w 1087631"/>
              <a:gd name="connsiteY3" fmla="*/ 313916 h 418554"/>
              <a:gd name="connsiteX4" fmla="*/ 0 w 1087631"/>
              <a:gd name="connsiteY4" fmla="*/ 104639 h 418554"/>
              <a:gd name="connsiteX5" fmla="*/ 26160 w 1087631"/>
              <a:gd name="connsiteY5" fmla="*/ 104639 h 418554"/>
              <a:gd name="connsiteX6" fmla="*/ 52319 w 1087631"/>
              <a:gd name="connsiteY6" fmla="*/ 104639 h 418554"/>
              <a:gd name="connsiteX7" fmla="*/ 52319 w 1087631"/>
              <a:gd name="connsiteY7" fmla="*/ 313916 h 418554"/>
              <a:gd name="connsiteX8" fmla="*/ 26160 w 1087631"/>
              <a:gd name="connsiteY8" fmla="*/ 313916 h 418554"/>
              <a:gd name="connsiteX9" fmla="*/ 26160 w 1087631"/>
              <a:gd name="connsiteY9" fmla="*/ 104639 h 418554"/>
              <a:gd name="connsiteX10" fmla="*/ 65399 w 1087631"/>
              <a:gd name="connsiteY10" fmla="*/ 104639 h 418554"/>
              <a:gd name="connsiteX11" fmla="*/ 591195 w 1087631"/>
              <a:gd name="connsiteY11" fmla="*/ 104639 h 418554"/>
              <a:gd name="connsiteX12" fmla="*/ 591195 w 1087631"/>
              <a:gd name="connsiteY12" fmla="*/ 0 h 418554"/>
              <a:gd name="connsiteX13" fmla="*/ 1087631 w 1087631"/>
              <a:gd name="connsiteY13" fmla="*/ 186017 h 418554"/>
              <a:gd name="connsiteX14" fmla="*/ 591195 w 1087631"/>
              <a:gd name="connsiteY14" fmla="*/ 418554 h 418554"/>
              <a:gd name="connsiteX15" fmla="*/ 611720 w 1087631"/>
              <a:gd name="connsiteY15" fmla="*/ 313720 h 418554"/>
              <a:gd name="connsiteX16" fmla="*/ 65399 w 1087631"/>
              <a:gd name="connsiteY16" fmla="*/ 313916 h 418554"/>
              <a:gd name="connsiteX17" fmla="*/ 65399 w 1087631"/>
              <a:gd name="connsiteY17" fmla="*/ 104639 h 41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7631" h="418554">
                <a:moveTo>
                  <a:pt x="0" y="104639"/>
                </a:moveTo>
                <a:lnTo>
                  <a:pt x="13080" y="104639"/>
                </a:lnTo>
                <a:lnTo>
                  <a:pt x="13080" y="313916"/>
                </a:lnTo>
                <a:lnTo>
                  <a:pt x="0" y="313916"/>
                </a:lnTo>
                <a:lnTo>
                  <a:pt x="0" y="104639"/>
                </a:lnTo>
                <a:close/>
                <a:moveTo>
                  <a:pt x="26160" y="104639"/>
                </a:moveTo>
                <a:lnTo>
                  <a:pt x="52319" y="104639"/>
                </a:lnTo>
                <a:lnTo>
                  <a:pt x="52319" y="313916"/>
                </a:lnTo>
                <a:lnTo>
                  <a:pt x="26160" y="313916"/>
                </a:lnTo>
                <a:lnTo>
                  <a:pt x="26160" y="104639"/>
                </a:lnTo>
                <a:close/>
                <a:moveTo>
                  <a:pt x="65399" y="104639"/>
                </a:moveTo>
                <a:lnTo>
                  <a:pt x="591195" y="104639"/>
                </a:lnTo>
                <a:lnTo>
                  <a:pt x="591195" y="0"/>
                </a:lnTo>
                <a:lnTo>
                  <a:pt x="1087631" y="186017"/>
                </a:lnTo>
                <a:lnTo>
                  <a:pt x="591195" y="418554"/>
                </a:lnTo>
                <a:lnTo>
                  <a:pt x="611720" y="313720"/>
                </a:lnTo>
                <a:lnTo>
                  <a:pt x="65399" y="313916"/>
                </a:lnTo>
                <a:lnTo>
                  <a:pt x="65399" y="10463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72200" y="2348880"/>
            <a:ext cx="1656184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حصولی </a:t>
            </a:r>
            <a:endParaRPr lang="fa-IR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752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2DD22E-9BFE-4F02-ADCF-42CE5151A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5C2DD22E-9BFE-4F02-ADCF-42CE5151A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5C2DD22E-9BFE-4F02-ADCF-42CE5151A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509295-0808-481D-BABB-B3A018E1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67509295-0808-481D-BABB-B3A018E1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67509295-0808-481D-BABB-B3A018E1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E5918B-AEC5-42D4-8967-577C6F986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F1E5918B-AEC5-42D4-8967-577C6F986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F1E5918B-AEC5-42D4-8967-577C6F986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188B1E-6243-4DAD-9D27-82FB28D4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82188B1E-6243-4DAD-9D27-82FB28D4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82188B1E-6243-4DAD-9D27-82FB28D4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5C923A-B5B5-4422-BFD5-BFA283F7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D75C923A-B5B5-4422-BFD5-BFA283F7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D75C923A-B5B5-4422-BFD5-BFA283F7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88ADB2-5174-431C-9B43-361107940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4B88ADB2-5174-431C-9B43-361107940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4B88ADB2-5174-431C-9B43-361107940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7BD05F-F0ED-4029-ACE7-470B3904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057BD05F-F0ED-4029-ACE7-470B3904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057BD05F-F0ED-4029-ACE7-470B3904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12F52C-6890-4697-9A6A-8CB7226E1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EE12F52C-6890-4697-9A6A-8CB7226E1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EE12F52C-6890-4697-9A6A-8CB7226E1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25072B-E082-4CE3-A6D7-62EEFE0CA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B525072B-E082-4CE3-A6D7-62EEFE0CA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B525072B-E082-4CE3-A6D7-62EEFE0CA7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28ACF7-1FA0-4EBB-85BD-B804A98DF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9428ACF7-1FA0-4EBB-85BD-B804A98DF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9428ACF7-1FA0-4EBB-85BD-B804A98DF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7E8DA8-9326-4B3E-9AB3-FE3AFEE80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graphicEl>
                                              <a:dgm id="{887E8DA8-9326-4B3E-9AB3-FE3AFEE80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887E8DA8-9326-4B3E-9AB3-FE3AFEE80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7" grpId="0">
        <p:bldSub>
          <a:bldDgm bld="one"/>
        </p:bldSub>
      </p:bldGraphic>
      <p:bldP spid="24" grpId="1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95274" y="714356"/>
          <a:ext cx="854872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77290" y="3286124"/>
            <a:ext cx="1080000" cy="1440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Kamran" pitchFamily="2" charset="-78"/>
              </a:rPr>
              <a:t>فعال کردن قوای حسی</a:t>
            </a:r>
            <a:endParaRPr lang="fa-IR" b="1" dirty="0">
              <a:solidFill>
                <a:schemeClr val="bg1"/>
              </a:solidFill>
              <a:cs typeface="B Kamr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14414" y="5000636"/>
            <a:ext cx="1080000" cy="1440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Kamran" pitchFamily="2" charset="-78"/>
              </a:rPr>
              <a:t>پاک کردن محیط عمل قوا</a:t>
            </a:r>
            <a:endParaRPr lang="fa-IR" b="1" dirty="0">
              <a:solidFill>
                <a:schemeClr val="bg1"/>
              </a:solidFill>
              <a:cs typeface="B Kamra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4714884"/>
            <a:ext cx="1080000" cy="1440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Kamran" pitchFamily="2" charset="-78"/>
              </a:rPr>
              <a:t>استفاده درست از قوا</a:t>
            </a:r>
            <a:endParaRPr lang="fa-IR" b="1" dirty="0">
              <a:solidFill>
                <a:schemeClr val="bg1"/>
              </a:solidFill>
              <a:cs typeface="B Kamran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57488" y="3500438"/>
            <a:ext cx="299205" cy="29920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4500562" y="2714620"/>
            <a:ext cx="299205" cy="29920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6215074" y="2214554"/>
            <a:ext cx="299205" cy="29920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5934910"/>
              </p:ext>
            </p:extLst>
          </p:nvPr>
        </p:nvGraphicFramePr>
        <p:xfrm>
          <a:off x="-166678" y="357166"/>
          <a:ext cx="60960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8001025" y="214290"/>
            <a:ext cx="1000131" cy="5715041"/>
            <a:chOff x="4857753" y="1357298"/>
            <a:chExt cx="1000131" cy="4572033"/>
          </a:xfrm>
          <a:blipFill>
            <a:blip r:embed="rId7"/>
            <a:tile tx="0" ty="0" sx="100000" sy="100000" flip="none" algn="tl"/>
          </a:blipFill>
        </p:grpSpPr>
        <p:sp>
          <p:nvSpPr>
            <p:cNvPr id="3" name="Oval 2"/>
            <p:cNvSpPr/>
            <p:nvPr/>
          </p:nvSpPr>
          <p:spPr>
            <a:xfrm>
              <a:off x="4929190" y="1357298"/>
              <a:ext cx="785818" cy="1071570"/>
            </a:xfrm>
            <a:prstGeom prst="ellipse">
              <a:avLst/>
            </a:prstGeom>
            <a:solidFill>
              <a:srgbClr val="74CCE8"/>
            </a:solidFill>
            <a:ln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bg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3608381" y="4178305"/>
              <a:ext cx="3500462" cy="1588"/>
            </a:xfrm>
            <a:prstGeom prst="line">
              <a:avLst/>
            </a:prstGeom>
            <a:grpFill/>
            <a:ln w="508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307681" y="4879193"/>
              <a:ext cx="1600210" cy="500065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822033" y="4893479"/>
              <a:ext cx="1571636" cy="500066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5000628" y="3071810"/>
              <a:ext cx="1143008" cy="428628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572000" y="3071810"/>
              <a:ext cx="1143008" cy="428628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4000496" y="2571744"/>
            <a:ext cx="4143404" cy="1588"/>
          </a:xfrm>
          <a:prstGeom prst="straightConnector1">
            <a:avLst/>
          </a:prstGeom>
          <a:ln w="762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571868" y="4143380"/>
            <a:ext cx="4714908" cy="9524"/>
          </a:xfrm>
          <a:prstGeom prst="straightConnector1">
            <a:avLst/>
          </a:prstGeom>
          <a:ln w="762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643570" y="1500174"/>
            <a:ext cx="2500330" cy="100013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Mitra" pitchFamily="2" charset="-78"/>
              </a:rPr>
              <a:t>قوه ی تصویرگری /خیال         انتقال حقایق</a:t>
            </a:r>
            <a:endParaRPr lang="fa-IR" sz="20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857884" y="3143248"/>
            <a:ext cx="2071702" cy="8572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حواس</a:t>
            </a:r>
            <a:endParaRPr lang="fa-IR" sz="2800" b="1" dirty="0">
              <a:solidFill>
                <a:schemeClr val="tx1"/>
              </a:solidFill>
              <a:cs typeface="B Mitra" pitchFamily="2" charset="-78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6715140" y="2000240"/>
            <a:ext cx="285752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3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85B2D7F-C293-4F25-87A5-A24127DC7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7034193-8854-4FED-9FAA-0EEFAD3D0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FDC5FF7A-D789-4494-B016-46A72708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  <p:bldP spid="3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85720" y="214290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8A474E-A17B-48DF-A261-969AE9693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F8A474E-A17B-48DF-A261-969AE9693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81682-BBE6-4578-9E90-519F49DA6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2881682-BBE6-4578-9E90-519F49DA6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9C9B9-9E68-4550-96C9-0FE626DC5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BA9C9B9-9E68-4550-96C9-0FE626DC5E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BE288A-E6F5-4BFD-95DB-5CCD8C844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DBE288A-E6F5-4BFD-95DB-5CCD8C8440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0708B-B0CA-4131-B200-E12825574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B80708B-B0CA-4131-B200-E12825574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285784" y="0"/>
          <a:ext cx="9787006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C39F6-E13E-42A5-A9D7-E175C885F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75C39F6-E13E-42A5-A9D7-E175C885F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2A819-610E-45E2-9C7B-021B4A340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EB2A819-610E-45E2-9C7B-021B4A340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C4164E-BEF2-4F62-AA3E-222C3C747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7C4164E-BEF2-4F62-AA3E-222C3C747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4A8F6-0F8C-41A4-9225-E32C74041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134A8F6-0F8C-41A4-9225-E32C74041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AA018A-0E29-4058-809C-66915263C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DAA018A-0E29-4058-809C-66915263C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6CFE9A-2BFE-4B11-BA93-DDF6C2402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76CFE9A-2BFE-4B11-BA93-DDF6C2402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372A07-4998-41DB-B8B5-748B810D3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C372A07-4998-41DB-B8B5-748B810D3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6D693D-2219-424E-9A9F-74D54FF78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06D693D-2219-424E-9A9F-74D54FF78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2A7901-B67D-42F2-9AED-7A84A9A9E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42A7901-B67D-42F2-9AED-7A84A9A9E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4643446"/>
            <a:ext cx="1857388" cy="1928826"/>
          </a:xfrm>
          <a:prstGeom prst="ellipse">
            <a:avLst/>
          </a:prstGeom>
          <a:solidFill>
            <a:srgbClr val="CC66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cs typeface="B Kamran" pitchFamily="2" charset="-78"/>
              </a:rPr>
              <a:t>حواس ظاهری</a:t>
            </a:r>
            <a:endParaRPr lang="fa-IR" sz="4000" b="1" dirty="0">
              <a:cs typeface="B Kamra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16" y="357166"/>
            <a:ext cx="2160000" cy="2160000"/>
          </a:xfrm>
          <a:prstGeom prst="ellipse">
            <a:avLst/>
          </a:prstGeom>
          <a:solidFill>
            <a:srgbClr val="CC66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b="1" dirty="0" smtClean="0">
                <a:cs typeface="B Kamran" pitchFamily="2" charset="-78"/>
              </a:rPr>
              <a:t>حواس شهودی</a:t>
            </a:r>
            <a:endParaRPr lang="fa-IR" sz="4400" b="1" dirty="0">
              <a:cs typeface="B Kamran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 rot="479430">
            <a:off x="2714612" y="673401"/>
            <a:ext cx="3714776" cy="6256061"/>
            <a:chOff x="2571736" y="-3990"/>
            <a:chExt cx="4071966" cy="6760093"/>
          </a:xfrm>
          <a:effectLst>
            <a:glow rad="101600">
              <a:srgbClr val="FFFF00">
                <a:alpha val="60000"/>
              </a:srgbClr>
            </a:glow>
          </a:effectLst>
        </p:grpSpPr>
        <p:sp>
          <p:nvSpPr>
            <p:cNvPr id="7" name="Flowchart: Punched Tape 6"/>
            <p:cNvSpPr/>
            <p:nvPr/>
          </p:nvSpPr>
          <p:spPr>
            <a:xfrm rot="17604174">
              <a:off x="1251246" y="2828288"/>
              <a:ext cx="6760093" cy="1095538"/>
            </a:xfrm>
            <a:prstGeom prst="flowChartPunchedTape">
              <a:avLst/>
            </a:prstGeom>
            <a:solidFill>
              <a:srgbClr val="FFFF00"/>
            </a:solidFill>
            <a:scene3d>
              <a:camera prst="isometricBottom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>
                <a:cs typeface="B Kamran" pitchFamily="2" charset="-7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571736" y="4572008"/>
              <a:ext cx="571504" cy="357190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429124" y="3000372"/>
              <a:ext cx="571504" cy="500066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428992" y="3857628"/>
              <a:ext cx="571504" cy="428628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5286380" y="2285992"/>
              <a:ext cx="571504" cy="500066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072198" y="1785926"/>
              <a:ext cx="571504" cy="357190"/>
            </a:xfrm>
            <a:prstGeom prst="straightConnector1">
              <a:avLst/>
            </a:prstGeom>
            <a:ln>
              <a:solidFill>
                <a:schemeClr val="bg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357158" y="3357562"/>
            <a:ext cx="1071570" cy="128588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Kamran" pitchFamily="2" charset="-78"/>
              </a:rPr>
              <a:t>ذالاید</a:t>
            </a:r>
            <a:endParaRPr lang="fa-IR" sz="2400" b="1" dirty="0">
              <a:cs typeface="B Kamran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920000" y="2428868"/>
            <a:ext cx="1224000" cy="1584000"/>
          </a:xfrm>
          <a:prstGeom prst="ellipse">
            <a:avLst/>
          </a:prstGeom>
          <a:solidFill>
            <a:srgbClr val="92E64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Kamran" pitchFamily="2" charset="-78"/>
              </a:rPr>
              <a:t>بینایی برای تشخیص حقایق عالم</a:t>
            </a:r>
            <a:endParaRPr lang="fa-IR" sz="2400" dirty="0">
              <a:cs typeface="B Kamran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714480" y="5572140"/>
            <a:ext cx="1143008" cy="1285860"/>
          </a:xfrm>
          <a:prstGeom prst="ellipse">
            <a:avLst/>
          </a:prstGeom>
          <a:solidFill>
            <a:srgbClr val="92E64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cs typeface="B Kamran" pitchFamily="2" charset="-78"/>
              </a:rPr>
              <a:t>ذالابصار</a:t>
            </a:r>
            <a:endParaRPr lang="fa-IR" sz="2400" b="1" dirty="0">
              <a:cs typeface="B Kamran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05454" y="0"/>
            <a:ext cx="1224000" cy="1584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Kamran" pitchFamily="2" charset="-78"/>
              </a:rPr>
              <a:t>قوه اجرایی در فرامین الهی</a:t>
            </a:r>
            <a:endParaRPr lang="fa-IR" sz="2400" dirty="0">
              <a:cs typeface="B Kamran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 rot="19800939">
            <a:off x="3524962" y="2643182"/>
            <a:ext cx="150019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Kamran" pitchFamily="2" charset="-78"/>
              </a:rPr>
              <a:t>آیات و روایات</a:t>
            </a:r>
            <a:endParaRPr lang="fa-IR" sz="2800" b="1" dirty="0">
              <a:solidFill>
                <a:schemeClr val="bg1"/>
              </a:solidFill>
              <a:cs typeface="B Kamra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87602" y="371646"/>
            <a:ext cx="7848872" cy="93610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Mitra" pitchFamily="2" charset="-78"/>
              </a:rPr>
              <a:t>حس و خیال </a:t>
            </a:r>
            <a:r>
              <a:rPr lang="fa-IR" sz="5400" b="1" dirty="0" smtClean="0">
                <a:solidFill>
                  <a:schemeClr val="tx1"/>
                </a:solidFill>
                <a:cs typeface="B Kamran Outline" pitchFamily="2" charset="-78"/>
              </a:rPr>
              <a:t>و</a:t>
            </a:r>
            <a:r>
              <a:rPr lang="fa-IR" sz="3200" b="1" dirty="0" smtClean="0">
                <a:solidFill>
                  <a:schemeClr val="tx1"/>
                </a:solidFill>
                <a:cs typeface="B Mitra" pitchFamily="2" charset="-78"/>
              </a:rPr>
              <a:t> آیات و روایات </a:t>
            </a:r>
            <a:endParaRPr lang="fa-IR" sz="32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35976" y="4431162"/>
            <a:ext cx="2520000" cy="900000"/>
          </a:xfrm>
          <a:prstGeom prst="roundRect">
            <a:avLst>
              <a:gd name="adj" fmla="val 40855"/>
            </a:avLst>
          </a:prstGeom>
          <a:solidFill>
            <a:srgbClr val="00B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اسما، اشاره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63688" y="2866514"/>
            <a:ext cx="2520000" cy="900000"/>
          </a:xfrm>
          <a:prstGeom prst="roundRect">
            <a:avLst>
              <a:gd name="adj" fmla="val 40855"/>
            </a:avLst>
          </a:prstGeom>
          <a:solidFill>
            <a:srgbClr val="00B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ضمایر مخاطب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32320" y="4437112"/>
            <a:ext cx="2520000" cy="900000"/>
          </a:xfrm>
          <a:prstGeom prst="roundRect">
            <a:avLst>
              <a:gd name="adj" fmla="val 40855"/>
            </a:avLst>
          </a:prstGeom>
          <a:solidFill>
            <a:srgbClr val="00B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ال تعریف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70309" y="2873714"/>
            <a:ext cx="2520000" cy="900000"/>
          </a:xfrm>
          <a:prstGeom prst="roundRect">
            <a:avLst>
              <a:gd name="adj" fmla="val 40855"/>
            </a:avLst>
          </a:prstGeom>
          <a:solidFill>
            <a:srgbClr val="00B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واژه های دیدن (نظر؛ رأی)؛واژه هایی با مضامین ذکر و إذ؛ سیروا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261" y="4077072"/>
            <a:ext cx="1607435" cy="187220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مشاهده های شهودی و حضوری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9512" y="2132856"/>
            <a:ext cx="1607435" cy="187220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شهودی کردن مطلب با قرار دادن فرد در آن موقعیت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29061" y="4221088"/>
            <a:ext cx="1607435" cy="187220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عهد بر یادآوری مطلبی در فرد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390309" y="2276872"/>
            <a:ext cx="1607435" cy="187220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عمیق تر کردن کیفیت رؤیت با تأکید در مشاهدات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9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329</TotalTime>
  <Words>196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ANGLE</dc:creator>
  <cp:lastModifiedBy>ANGLE</cp:lastModifiedBy>
  <cp:revision>84</cp:revision>
  <dcterms:created xsi:type="dcterms:W3CDTF">2012-04-18T11:55:51Z</dcterms:created>
  <dcterms:modified xsi:type="dcterms:W3CDTF">2012-04-20T17:44:52Z</dcterms:modified>
</cp:coreProperties>
</file>