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A911831-4ADA-4174-B5B5-98B3AB192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1B051AB-8449-4F9C-89E7-F7EA1D08C86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fa-IR" sz="5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بسم الله الرحمن الرحیم</a:t>
            </a:r>
            <a:endParaRPr lang="en-US" sz="5400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7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عباس جلالی نسب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fa-IR" dirty="0" smtClean="0">
                <a:solidFill>
                  <a:srgbClr val="92D050"/>
                </a:solidFill>
                <a:cs typeface="B Zar" pitchFamily="2" charset="-78"/>
              </a:rPr>
              <a:t>شگفتی آفرینش انسان</a:t>
            </a:r>
            <a:endParaRPr lang="en-US" dirty="0">
              <a:solidFill>
                <a:srgbClr val="92D05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613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>
                <a:solidFill>
                  <a:srgbClr val="92D050"/>
                </a:solidFill>
                <a:latin typeface="B Nazanin+ Regular" pitchFamily="2" charset="-78"/>
                <a:cs typeface="B Nazanin+ Regular" pitchFamily="2" charset="-78"/>
              </a:rPr>
              <a:t>فیلم</a:t>
            </a:r>
            <a:endParaRPr lang="en-US" sz="4000" dirty="0">
              <a:solidFill>
                <a:srgbClr val="92D050"/>
              </a:solidFill>
              <a:latin typeface="B Nazanin+ Regular" pitchFamily="2" charset="-78"/>
              <a:cs typeface="B Nazanin+ Regular" pitchFamily="2" charset="-78"/>
            </a:endParaRPr>
          </a:p>
        </p:txBody>
      </p:sp>
      <p:pic>
        <p:nvPicPr>
          <p:cNvPr id="4" name="995b781b83c8377646cd336d8840ea021379688__55462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752600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266406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92D050"/>
                </a:solidFill>
              </a:rPr>
              <a:t>نتیجه گیری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000" dirty="0" smtClean="0">
                <a:solidFill>
                  <a:srgbClr val="FFC000"/>
                </a:solidFill>
                <a:latin typeface="B Nazanin+ Regular" pitchFamily="2" charset="-78"/>
                <a:cs typeface="B Nazanin+ Regular" pitchFamily="2" charset="-78"/>
              </a:rPr>
              <a:t>قرآن از هزا وچهار صد سال پیش چیزایی که ما به تازگی اونا رو کشف میکنیم داشته و اطلاعات زیادی تو قرآن هست که هنوز کسی موفق به کشفشون نشده.</a:t>
            </a:r>
            <a:endParaRPr lang="en-US" sz="2000" dirty="0">
              <a:solidFill>
                <a:srgbClr val="FFC000"/>
              </a:solidFill>
              <a:latin typeface="B Nazanin+ Regular" pitchFamily="2" charset="-78"/>
              <a:cs typeface="B Nazanin+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310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</TotalTime>
  <Words>44</Words>
  <Application>Microsoft Office PowerPoint</Application>
  <PresentationFormat>On-screen Show (4:3)</PresentationFormat>
  <Paragraphs>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Horizon</vt:lpstr>
      <vt:lpstr>بسم الله الرحمن الرحیم</vt:lpstr>
      <vt:lpstr>شگفتی آفرینش انسان</vt:lpstr>
      <vt:lpstr>PowerPoint Presentation</vt:lpstr>
      <vt:lpstr>فیلم</vt:lpstr>
      <vt:lpstr>نتیجه گیری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apple3</dc:creator>
  <cp:lastModifiedBy>apple3</cp:lastModifiedBy>
  <cp:revision>3</cp:revision>
  <dcterms:created xsi:type="dcterms:W3CDTF">2015-01-22T12:59:37Z</dcterms:created>
  <dcterms:modified xsi:type="dcterms:W3CDTF">2015-01-22T13:27:06Z</dcterms:modified>
</cp:coreProperties>
</file>