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6" r:id="rId2"/>
    <p:sldId id="258" r:id="rId3"/>
    <p:sldId id="362" r:id="rId4"/>
    <p:sldId id="364" r:id="rId5"/>
    <p:sldId id="363" r:id="rId6"/>
    <p:sldId id="365" r:id="rId7"/>
    <p:sldId id="366" r:id="rId8"/>
    <p:sldId id="367" r:id="rId9"/>
    <p:sldId id="368" r:id="rId10"/>
    <p:sldId id="376" r:id="rId11"/>
    <p:sldId id="375" r:id="rId12"/>
    <p:sldId id="373" r:id="rId13"/>
    <p:sldId id="378" r:id="rId14"/>
    <p:sldId id="379" r:id="rId15"/>
    <p:sldId id="380" r:id="rId16"/>
    <p:sldId id="381" r:id="rId17"/>
    <p:sldId id="382" r:id="rId18"/>
    <p:sldId id="383" r:id="rId19"/>
    <p:sldId id="385" r:id="rId20"/>
    <p:sldId id="388" r:id="rId21"/>
    <p:sldId id="361" r:id="rId22"/>
    <p:sldId id="372" r:id="rId23"/>
    <p:sldId id="390" r:id="rId24"/>
    <p:sldId id="398" r:id="rId25"/>
    <p:sldId id="394" r:id="rId26"/>
    <p:sldId id="395" r:id="rId27"/>
    <p:sldId id="396" r:id="rId28"/>
    <p:sldId id="397" r:id="rId29"/>
    <p:sldId id="318" r:id="rId30"/>
    <p:sldId id="319" r:id="rId31"/>
    <p:sldId id="320" r:id="rId32"/>
    <p:sldId id="317" r:id="rId33"/>
  </p:sldIdLst>
  <p:sldSz cx="9144000" cy="6858000" type="screen4x3"/>
  <p:notesSz cx="6815138"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rzeshkar" initials="v"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CCCCFF"/>
    <a:srgbClr val="EEE5FF"/>
    <a:srgbClr val="E8FFD1"/>
    <a:srgbClr val="FFF6E3"/>
    <a:srgbClr val="660033"/>
    <a:srgbClr val="E4D5FF"/>
    <a:srgbClr val="D0E3B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4660"/>
  </p:normalViewPr>
  <p:slideViewPr>
    <p:cSldViewPr>
      <p:cViewPr>
        <p:scale>
          <a:sx n="75" d="100"/>
          <a:sy n="75" d="100"/>
        </p:scale>
        <p:origin x="12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93462-AD7B-41C1-B65F-5A4B84805110}" type="doc">
      <dgm:prSet loTypeId="urn:microsoft.com/office/officeart/2005/8/layout/radial1" loCatId="relationship" qsTypeId="urn:microsoft.com/office/officeart/2005/8/quickstyle/simple3" qsCatId="simple" csTypeId="urn:microsoft.com/office/officeart/2005/8/colors/colorful3" csCatId="colorful" phldr="1"/>
      <dgm:spPr/>
      <dgm:t>
        <a:bodyPr/>
        <a:lstStyle/>
        <a:p>
          <a:endParaRPr lang="en-US"/>
        </a:p>
      </dgm:t>
    </dgm:pt>
    <dgm:pt modelId="{BC36C2E2-3D95-4820-8C51-C548C7514728}">
      <dgm:prSet phldrT="[Text]" custT="1"/>
      <dgm:spPr/>
      <dgm:t>
        <a:bodyPr/>
        <a:lstStyle/>
        <a:p>
          <a:r>
            <a:rPr lang="fa-IR" sz="1400" dirty="0" smtClean="0">
              <a:cs typeface="+mj-cs"/>
            </a:rPr>
            <a:t>فرهنگ عمید </a:t>
          </a:r>
        </a:p>
        <a:p>
          <a:r>
            <a:rPr lang="fa-IR" sz="1400" dirty="0" smtClean="0">
              <a:cs typeface="+mj-cs"/>
            </a:rPr>
            <a:t>1375</a:t>
          </a:r>
          <a:endParaRPr lang="en-US" sz="1400" dirty="0">
            <a:cs typeface="+mj-cs"/>
          </a:endParaRPr>
        </a:p>
      </dgm:t>
    </dgm:pt>
    <dgm:pt modelId="{EA2C2193-D9E2-4FB9-82E6-B6BAC4846D3B}" type="parTrans" cxnId="{3A7B6097-0772-4B16-B6B1-216A67320109}">
      <dgm:prSet/>
      <dgm:spPr/>
      <dgm:t>
        <a:bodyPr/>
        <a:lstStyle/>
        <a:p>
          <a:endParaRPr lang="en-US"/>
        </a:p>
      </dgm:t>
    </dgm:pt>
    <dgm:pt modelId="{97062523-DFC9-4F08-8AB3-65252FC072A3}" type="sibTrans" cxnId="{3A7B6097-0772-4B16-B6B1-216A67320109}">
      <dgm:prSet/>
      <dgm:spPr/>
      <dgm:t>
        <a:bodyPr/>
        <a:lstStyle/>
        <a:p>
          <a:endParaRPr lang="en-US"/>
        </a:p>
      </dgm:t>
    </dgm:pt>
    <dgm:pt modelId="{E850F06E-EFE9-41FE-8BAC-76A532F0519E}">
      <dgm:prSet phldrT="[Text]"/>
      <dgm:spPr/>
      <dgm:t>
        <a:bodyPr/>
        <a:lstStyle/>
        <a:p>
          <a:r>
            <a:rPr lang="fa-IR" dirty="0" smtClean="0"/>
            <a:t>رقابت</a:t>
          </a:r>
          <a:endParaRPr lang="en-US" dirty="0"/>
        </a:p>
      </dgm:t>
    </dgm:pt>
    <dgm:pt modelId="{7F68124B-6738-4F88-A831-F7AF66BB0B89}" type="parTrans" cxnId="{CA2F76E9-B3C1-4400-ADDA-6354E6C1C2BB}">
      <dgm:prSet/>
      <dgm:spPr/>
      <dgm:t>
        <a:bodyPr/>
        <a:lstStyle/>
        <a:p>
          <a:endParaRPr lang="en-US"/>
        </a:p>
      </dgm:t>
    </dgm:pt>
    <dgm:pt modelId="{8FD18EE1-53F9-4D0C-82C3-5F490656B3B9}" type="sibTrans" cxnId="{CA2F76E9-B3C1-4400-ADDA-6354E6C1C2BB}">
      <dgm:prSet/>
      <dgm:spPr/>
      <dgm:t>
        <a:bodyPr/>
        <a:lstStyle/>
        <a:p>
          <a:endParaRPr lang="en-US"/>
        </a:p>
      </dgm:t>
    </dgm:pt>
    <dgm:pt modelId="{3E4A34C0-20EE-46A6-A4EF-77A07EBB4861}">
      <dgm:prSet phldrT="[Text]"/>
      <dgm:spPr/>
      <dgm:t>
        <a:bodyPr/>
        <a:lstStyle/>
        <a:p>
          <a:r>
            <a:rPr lang="fa-IR" dirty="0" smtClean="0"/>
            <a:t>ضدیت</a:t>
          </a:r>
          <a:endParaRPr lang="en-US" dirty="0"/>
        </a:p>
      </dgm:t>
    </dgm:pt>
    <dgm:pt modelId="{1EDE856A-1DB5-455B-84F0-4DFDA48CBCED}" type="parTrans" cxnId="{98D54E24-EE18-453F-A894-FEF7A093A468}">
      <dgm:prSet/>
      <dgm:spPr/>
      <dgm:t>
        <a:bodyPr/>
        <a:lstStyle/>
        <a:p>
          <a:endParaRPr lang="en-US"/>
        </a:p>
      </dgm:t>
    </dgm:pt>
    <dgm:pt modelId="{374DE1DF-82E9-43C1-A064-3FC8C09E7B12}" type="sibTrans" cxnId="{98D54E24-EE18-453F-A894-FEF7A093A468}">
      <dgm:prSet/>
      <dgm:spPr/>
      <dgm:t>
        <a:bodyPr/>
        <a:lstStyle/>
        <a:p>
          <a:endParaRPr lang="en-US"/>
        </a:p>
      </dgm:t>
    </dgm:pt>
    <dgm:pt modelId="{43D49587-6D5B-4598-8B29-3F594D7B4F80}">
      <dgm:prSet phldrT="[Text]"/>
      <dgm:spPr/>
      <dgm:t>
        <a:bodyPr/>
        <a:lstStyle/>
        <a:p>
          <a:r>
            <a:rPr lang="fa-IR" dirty="0" smtClean="0"/>
            <a:t>ناسازگاری</a:t>
          </a:r>
          <a:endParaRPr lang="en-US" dirty="0"/>
        </a:p>
      </dgm:t>
    </dgm:pt>
    <dgm:pt modelId="{30BA9639-9D6A-4BEE-8B81-D836EB3C794A}" type="parTrans" cxnId="{3E2DB48F-AE0F-4DDD-8515-9AC4195393EF}">
      <dgm:prSet/>
      <dgm:spPr/>
      <dgm:t>
        <a:bodyPr/>
        <a:lstStyle/>
        <a:p>
          <a:endParaRPr lang="en-US"/>
        </a:p>
      </dgm:t>
    </dgm:pt>
    <dgm:pt modelId="{80F24AEC-6768-416B-BB37-4ABF5C407699}" type="sibTrans" cxnId="{3E2DB48F-AE0F-4DDD-8515-9AC4195393EF}">
      <dgm:prSet/>
      <dgm:spPr/>
      <dgm:t>
        <a:bodyPr/>
        <a:lstStyle/>
        <a:p>
          <a:endParaRPr lang="en-US"/>
        </a:p>
      </dgm:t>
    </dgm:pt>
    <dgm:pt modelId="{1C23D635-0647-4B97-9B31-E1D54D6EB223}">
      <dgm:prSet phldrT="[Text]"/>
      <dgm:spPr/>
      <dgm:t>
        <a:bodyPr/>
        <a:lstStyle/>
        <a:p>
          <a:r>
            <a:rPr lang="fa-IR" dirty="0" smtClean="0"/>
            <a:t>وفق ناپذیری</a:t>
          </a:r>
          <a:endParaRPr lang="en-US" dirty="0"/>
        </a:p>
      </dgm:t>
    </dgm:pt>
    <dgm:pt modelId="{D656C064-B859-439A-9934-A18C3589FFD5}" type="parTrans" cxnId="{D9C45CDE-8081-4611-A563-8C6A2FAF3715}">
      <dgm:prSet/>
      <dgm:spPr/>
      <dgm:t>
        <a:bodyPr/>
        <a:lstStyle/>
        <a:p>
          <a:endParaRPr lang="en-US"/>
        </a:p>
      </dgm:t>
    </dgm:pt>
    <dgm:pt modelId="{022D34E7-206C-446A-BFB5-D474A8444641}" type="sibTrans" cxnId="{D9C45CDE-8081-4611-A563-8C6A2FAF3715}">
      <dgm:prSet/>
      <dgm:spPr/>
      <dgm:t>
        <a:bodyPr/>
        <a:lstStyle/>
        <a:p>
          <a:endParaRPr lang="en-US"/>
        </a:p>
      </dgm:t>
    </dgm:pt>
    <dgm:pt modelId="{29E4BA18-E59E-4F72-BC1D-021AA3B678FC}">
      <dgm:prSet phldrT="[Text]"/>
      <dgm:spPr/>
      <dgm:t>
        <a:bodyPr/>
        <a:lstStyle/>
        <a:p>
          <a:r>
            <a:rPr lang="fa-IR" dirty="0" smtClean="0"/>
            <a:t>عدم هماهنگی</a:t>
          </a:r>
          <a:endParaRPr lang="en-US" dirty="0"/>
        </a:p>
      </dgm:t>
    </dgm:pt>
    <dgm:pt modelId="{0CC6D03B-2191-49C3-BF66-61215F287C9B}" type="parTrans" cxnId="{E8CD31C8-AA5A-4C17-9CA0-9DA3DA898C4A}">
      <dgm:prSet/>
      <dgm:spPr/>
      <dgm:t>
        <a:bodyPr/>
        <a:lstStyle/>
        <a:p>
          <a:endParaRPr lang="en-US"/>
        </a:p>
      </dgm:t>
    </dgm:pt>
    <dgm:pt modelId="{68EAF9FC-64B3-42D5-AF33-F4FDA0A13984}" type="sibTrans" cxnId="{E8CD31C8-AA5A-4C17-9CA0-9DA3DA898C4A}">
      <dgm:prSet/>
      <dgm:spPr/>
      <dgm:t>
        <a:bodyPr/>
        <a:lstStyle/>
        <a:p>
          <a:endParaRPr lang="en-US"/>
        </a:p>
      </dgm:t>
    </dgm:pt>
    <dgm:pt modelId="{CC06037D-C514-4770-A19A-E43316101395}">
      <dgm:prSet phldrT="[Text]"/>
      <dgm:spPr/>
      <dgm:t>
        <a:bodyPr/>
        <a:lstStyle/>
        <a:p>
          <a:r>
            <a:rPr lang="fa-IR" dirty="0" smtClean="0"/>
            <a:t>مخالفت</a:t>
          </a:r>
          <a:endParaRPr lang="en-US" dirty="0"/>
        </a:p>
      </dgm:t>
    </dgm:pt>
    <dgm:pt modelId="{9B80BB7D-6E4D-4433-B876-2D35544AC3DE}" type="parTrans" cxnId="{8CCE4690-5D5E-4A5C-82FC-662AC8ECA023}">
      <dgm:prSet/>
      <dgm:spPr/>
      <dgm:t>
        <a:bodyPr/>
        <a:lstStyle/>
        <a:p>
          <a:endParaRPr lang="en-US"/>
        </a:p>
      </dgm:t>
    </dgm:pt>
    <dgm:pt modelId="{86911814-1963-4F4E-9634-999A9751608C}" type="sibTrans" cxnId="{8CCE4690-5D5E-4A5C-82FC-662AC8ECA023}">
      <dgm:prSet/>
      <dgm:spPr/>
      <dgm:t>
        <a:bodyPr/>
        <a:lstStyle/>
        <a:p>
          <a:endParaRPr lang="en-US"/>
        </a:p>
      </dgm:t>
    </dgm:pt>
    <dgm:pt modelId="{9C33B379-090D-45D9-B2F2-31DC80D9D2DB}">
      <dgm:prSet phldrT="[Text]"/>
      <dgm:spPr/>
      <dgm:t>
        <a:bodyPr/>
        <a:lstStyle/>
        <a:p>
          <a:r>
            <a:rPr lang="fa-IR" dirty="0" smtClean="0"/>
            <a:t>ستیزه</a:t>
          </a:r>
          <a:endParaRPr lang="en-US" dirty="0"/>
        </a:p>
      </dgm:t>
    </dgm:pt>
    <dgm:pt modelId="{32E282C4-076F-4F54-8528-882638525B0C}" type="parTrans" cxnId="{0ACC22E1-521F-420E-89C4-34B4F5F812E8}">
      <dgm:prSet/>
      <dgm:spPr/>
      <dgm:t>
        <a:bodyPr/>
        <a:lstStyle/>
        <a:p>
          <a:endParaRPr lang="en-US"/>
        </a:p>
      </dgm:t>
    </dgm:pt>
    <dgm:pt modelId="{0272824D-4AD5-4ACB-9D5E-83C7E52A9D73}" type="sibTrans" cxnId="{0ACC22E1-521F-420E-89C4-34B4F5F812E8}">
      <dgm:prSet/>
      <dgm:spPr/>
      <dgm:t>
        <a:bodyPr/>
        <a:lstStyle/>
        <a:p>
          <a:endParaRPr lang="en-US"/>
        </a:p>
      </dgm:t>
    </dgm:pt>
    <dgm:pt modelId="{35F738CF-B42F-43B8-9099-9A9CD617F1F3}">
      <dgm:prSet phldrT="[Text]"/>
      <dgm:spPr/>
      <dgm:t>
        <a:bodyPr/>
        <a:lstStyle/>
        <a:p>
          <a:r>
            <a:rPr lang="fa-IR" dirty="0" smtClean="0"/>
            <a:t>مشاجره</a:t>
          </a:r>
          <a:endParaRPr lang="en-US" dirty="0"/>
        </a:p>
      </dgm:t>
    </dgm:pt>
    <dgm:pt modelId="{AC61F759-A440-4578-AF88-9010CABE8850}" type="parTrans" cxnId="{4604A284-B4E6-47D0-99BC-844CF44FA3A5}">
      <dgm:prSet/>
      <dgm:spPr/>
      <dgm:t>
        <a:bodyPr/>
        <a:lstStyle/>
        <a:p>
          <a:endParaRPr lang="en-US"/>
        </a:p>
      </dgm:t>
    </dgm:pt>
    <dgm:pt modelId="{45984442-139F-476C-A4BA-76A72223CF11}" type="sibTrans" cxnId="{4604A284-B4E6-47D0-99BC-844CF44FA3A5}">
      <dgm:prSet/>
      <dgm:spPr/>
      <dgm:t>
        <a:bodyPr/>
        <a:lstStyle/>
        <a:p>
          <a:endParaRPr lang="en-US"/>
        </a:p>
      </dgm:t>
    </dgm:pt>
    <dgm:pt modelId="{33642321-7B44-44B8-89A3-0AB0280B0E69}" type="pres">
      <dgm:prSet presAssocID="{01493462-AD7B-41C1-B65F-5A4B84805110}" presName="cycle" presStyleCnt="0">
        <dgm:presLayoutVars>
          <dgm:chMax val="1"/>
          <dgm:dir/>
          <dgm:animLvl val="ctr"/>
          <dgm:resizeHandles val="exact"/>
        </dgm:presLayoutVars>
      </dgm:prSet>
      <dgm:spPr/>
      <dgm:t>
        <a:bodyPr/>
        <a:lstStyle/>
        <a:p>
          <a:endParaRPr lang="en-US"/>
        </a:p>
      </dgm:t>
    </dgm:pt>
    <dgm:pt modelId="{4C7FC4EC-1A64-46CD-AB13-2D87CCF81605}" type="pres">
      <dgm:prSet presAssocID="{BC36C2E2-3D95-4820-8C51-C548C7514728}" presName="centerShape" presStyleLbl="node0" presStyleIdx="0" presStyleCnt="1"/>
      <dgm:spPr/>
      <dgm:t>
        <a:bodyPr/>
        <a:lstStyle/>
        <a:p>
          <a:endParaRPr lang="en-US"/>
        </a:p>
      </dgm:t>
    </dgm:pt>
    <dgm:pt modelId="{DFCB5A91-60FB-4F13-92AE-9E760F545808}" type="pres">
      <dgm:prSet presAssocID="{7F68124B-6738-4F88-A831-F7AF66BB0B89}" presName="Name9" presStyleLbl="parChTrans1D2" presStyleIdx="0" presStyleCnt="8"/>
      <dgm:spPr/>
      <dgm:t>
        <a:bodyPr/>
        <a:lstStyle/>
        <a:p>
          <a:endParaRPr lang="en-US"/>
        </a:p>
      </dgm:t>
    </dgm:pt>
    <dgm:pt modelId="{6FBA480A-AC15-42EA-902C-1C2ED39B87DA}" type="pres">
      <dgm:prSet presAssocID="{7F68124B-6738-4F88-A831-F7AF66BB0B89}" presName="connTx" presStyleLbl="parChTrans1D2" presStyleIdx="0" presStyleCnt="8"/>
      <dgm:spPr/>
      <dgm:t>
        <a:bodyPr/>
        <a:lstStyle/>
        <a:p>
          <a:endParaRPr lang="en-US"/>
        </a:p>
      </dgm:t>
    </dgm:pt>
    <dgm:pt modelId="{9680FF64-8467-4DE5-8AD2-9ED2D534D9D8}" type="pres">
      <dgm:prSet presAssocID="{E850F06E-EFE9-41FE-8BAC-76A532F0519E}" presName="node" presStyleLbl="node1" presStyleIdx="0" presStyleCnt="8">
        <dgm:presLayoutVars>
          <dgm:bulletEnabled val="1"/>
        </dgm:presLayoutVars>
      </dgm:prSet>
      <dgm:spPr/>
      <dgm:t>
        <a:bodyPr/>
        <a:lstStyle/>
        <a:p>
          <a:endParaRPr lang="en-US"/>
        </a:p>
      </dgm:t>
    </dgm:pt>
    <dgm:pt modelId="{E1197AB1-118E-4243-840D-B23DB5CAA752}" type="pres">
      <dgm:prSet presAssocID="{1EDE856A-1DB5-455B-84F0-4DFDA48CBCED}" presName="Name9" presStyleLbl="parChTrans1D2" presStyleIdx="1" presStyleCnt="8"/>
      <dgm:spPr/>
      <dgm:t>
        <a:bodyPr/>
        <a:lstStyle/>
        <a:p>
          <a:endParaRPr lang="en-US"/>
        </a:p>
      </dgm:t>
    </dgm:pt>
    <dgm:pt modelId="{AF6B0B77-D50C-474F-B849-F92E804ECC00}" type="pres">
      <dgm:prSet presAssocID="{1EDE856A-1DB5-455B-84F0-4DFDA48CBCED}" presName="connTx" presStyleLbl="parChTrans1D2" presStyleIdx="1" presStyleCnt="8"/>
      <dgm:spPr/>
      <dgm:t>
        <a:bodyPr/>
        <a:lstStyle/>
        <a:p>
          <a:endParaRPr lang="en-US"/>
        </a:p>
      </dgm:t>
    </dgm:pt>
    <dgm:pt modelId="{F42CE152-9ECE-43A1-BCE8-B222A4E10218}" type="pres">
      <dgm:prSet presAssocID="{3E4A34C0-20EE-46A6-A4EF-77A07EBB4861}" presName="node" presStyleLbl="node1" presStyleIdx="1" presStyleCnt="8">
        <dgm:presLayoutVars>
          <dgm:bulletEnabled val="1"/>
        </dgm:presLayoutVars>
      </dgm:prSet>
      <dgm:spPr/>
      <dgm:t>
        <a:bodyPr/>
        <a:lstStyle/>
        <a:p>
          <a:endParaRPr lang="en-US"/>
        </a:p>
      </dgm:t>
    </dgm:pt>
    <dgm:pt modelId="{2BCD93CD-FB17-4B1D-AB50-BE3F9B9A10ED}" type="pres">
      <dgm:prSet presAssocID="{30BA9639-9D6A-4BEE-8B81-D836EB3C794A}" presName="Name9" presStyleLbl="parChTrans1D2" presStyleIdx="2" presStyleCnt="8"/>
      <dgm:spPr/>
      <dgm:t>
        <a:bodyPr/>
        <a:lstStyle/>
        <a:p>
          <a:endParaRPr lang="en-US"/>
        </a:p>
      </dgm:t>
    </dgm:pt>
    <dgm:pt modelId="{D0EBF82F-FDED-426E-A2D7-535056578945}" type="pres">
      <dgm:prSet presAssocID="{30BA9639-9D6A-4BEE-8B81-D836EB3C794A}" presName="connTx" presStyleLbl="parChTrans1D2" presStyleIdx="2" presStyleCnt="8"/>
      <dgm:spPr/>
      <dgm:t>
        <a:bodyPr/>
        <a:lstStyle/>
        <a:p>
          <a:endParaRPr lang="en-US"/>
        </a:p>
      </dgm:t>
    </dgm:pt>
    <dgm:pt modelId="{E61D8ADC-5DEA-449D-837E-4E57AD4DAC64}" type="pres">
      <dgm:prSet presAssocID="{43D49587-6D5B-4598-8B29-3F594D7B4F80}" presName="node" presStyleLbl="node1" presStyleIdx="2" presStyleCnt="8">
        <dgm:presLayoutVars>
          <dgm:bulletEnabled val="1"/>
        </dgm:presLayoutVars>
      </dgm:prSet>
      <dgm:spPr/>
      <dgm:t>
        <a:bodyPr/>
        <a:lstStyle/>
        <a:p>
          <a:endParaRPr lang="en-US"/>
        </a:p>
      </dgm:t>
    </dgm:pt>
    <dgm:pt modelId="{DB4B05BE-BD2B-4040-AA7F-251861846E66}" type="pres">
      <dgm:prSet presAssocID="{D656C064-B859-439A-9934-A18C3589FFD5}" presName="Name9" presStyleLbl="parChTrans1D2" presStyleIdx="3" presStyleCnt="8"/>
      <dgm:spPr/>
      <dgm:t>
        <a:bodyPr/>
        <a:lstStyle/>
        <a:p>
          <a:endParaRPr lang="en-US"/>
        </a:p>
      </dgm:t>
    </dgm:pt>
    <dgm:pt modelId="{2D9DDB85-842A-433B-9839-100E5DC11D09}" type="pres">
      <dgm:prSet presAssocID="{D656C064-B859-439A-9934-A18C3589FFD5}" presName="connTx" presStyleLbl="parChTrans1D2" presStyleIdx="3" presStyleCnt="8"/>
      <dgm:spPr/>
      <dgm:t>
        <a:bodyPr/>
        <a:lstStyle/>
        <a:p>
          <a:endParaRPr lang="en-US"/>
        </a:p>
      </dgm:t>
    </dgm:pt>
    <dgm:pt modelId="{9466A93E-8846-4990-90C8-08EBACE591B4}" type="pres">
      <dgm:prSet presAssocID="{1C23D635-0647-4B97-9B31-E1D54D6EB223}" presName="node" presStyleLbl="node1" presStyleIdx="3" presStyleCnt="8">
        <dgm:presLayoutVars>
          <dgm:bulletEnabled val="1"/>
        </dgm:presLayoutVars>
      </dgm:prSet>
      <dgm:spPr/>
      <dgm:t>
        <a:bodyPr/>
        <a:lstStyle/>
        <a:p>
          <a:endParaRPr lang="en-US"/>
        </a:p>
      </dgm:t>
    </dgm:pt>
    <dgm:pt modelId="{1FD398AC-7E18-46C9-A794-E5DF8970221A}" type="pres">
      <dgm:prSet presAssocID="{0CC6D03B-2191-49C3-BF66-61215F287C9B}" presName="Name9" presStyleLbl="parChTrans1D2" presStyleIdx="4" presStyleCnt="8"/>
      <dgm:spPr/>
      <dgm:t>
        <a:bodyPr/>
        <a:lstStyle/>
        <a:p>
          <a:endParaRPr lang="en-US"/>
        </a:p>
      </dgm:t>
    </dgm:pt>
    <dgm:pt modelId="{7C79E716-A665-41A9-9584-E4C977078B09}" type="pres">
      <dgm:prSet presAssocID="{0CC6D03B-2191-49C3-BF66-61215F287C9B}" presName="connTx" presStyleLbl="parChTrans1D2" presStyleIdx="4" presStyleCnt="8"/>
      <dgm:spPr/>
      <dgm:t>
        <a:bodyPr/>
        <a:lstStyle/>
        <a:p>
          <a:endParaRPr lang="en-US"/>
        </a:p>
      </dgm:t>
    </dgm:pt>
    <dgm:pt modelId="{6A2870E0-AA5D-47B1-A5CD-98252F36D360}" type="pres">
      <dgm:prSet presAssocID="{29E4BA18-E59E-4F72-BC1D-021AA3B678FC}" presName="node" presStyleLbl="node1" presStyleIdx="4" presStyleCnt="8">
        <dgm:presLayoutVars>
          <dgm:bulletEnabled val="1"/>
        </dgm:presLayoutVars>
      </dgm:prSet>
      <dgm:spPr/>
      <dgm:t>
        <a:bodyPr/>
        <a:lstStyle/>
        <a:p>
          <a:endParaRPr lang="en-US"/>
        </a:p>
      </dgm:t>
    </dgm:pt>
    <dgm:pt modelId="{D99C3873-6331-4913-A4D6-0C83B03D439A}" type="pres">
      <dgm:prSet presAssocID="{9B80BB7D-6E4D-4433-B876-2D35544AC3DE}" presName="Name9" presStyleLbl="parChTrans1D2" presStyleIdx="5" presStyleCnt="8"/>
      <dgm:spPr/>
      <dgm:t>
        <a:bodyPr/>
        <a:lstStyle/>
        <a:p>
          <a:endParaRPr lang="en-US"/>
        </a:p>
      </dgm:t>
    </dgm:pt>
    <dgm:pt modelId="{31E5BD9F-D39B-48B2-ABE3-A4DA4AAADB47}" type="pres">
      <dgm:prSet presAssocID="{9B80BB7D-6E4D-4433-B876-2D35544AC3DE}" presName="connTx" presStyleLbl="parChTrans1D2" presStyleIdx="5" presStyleCnt="8"/>
      <dgm:spPr/>
      <dgm:t>
        <a:bodyPr/>
        <a:lstStyle/>
        <a:p>
          <a:endParaRPr lang="en-US"/>
        </a:p>
      </dgm:t>
    </dgm:pt>
    <dgm:pt modelId="{97F78EE3-42E7-4AEE-A179-48345BB83677}" type="pres">
      <dgm:prSet presAssocID="{CC06037D-C514-4770-A19A-E43316101395}" presName="node" presStyleLbl="node1" presStyleIdx="5" presStyleCnt="8">
        <dgm:presLayoutVars>
          <dgm:bulletEnabled val="1"/>
        </dgm:presLayoutVars>
      </dgm:prSet>
      <dgm:spPr/>
      <dgm:t>
        <a:bodyPr/>
        <a:lstStyle/>
        <a:p>
          <a:endParaRPr lang="en-US"/>
        </a:p>
      </dgm:t>
    </dgm:pt>
    <dgm:pt modelId="{5B11435B-0A16-48A7-9A82-AFF77A2749CD}" type="pres">
      <dgm:prSet presAssocID="{32E282C4-076F-4F54-8528-882638525B0C}" presName="Name9" presStyleLbl="parChTrans1D2" presStyleIdx="6" presStyleCnt="8"/>
      <dgm:spPr/>
      <dgm:t>
        <a:bodyPr/>
        <a:lstStyle/>
        <a:p>
          <a:endParaRPr lang="en-US"/>
        </a:p>
      </dgm:t>
    </dgm:pt>
    <dgm:pt modelId="{EBD8FD5E-DDFE-43C7-B0A3-E7F6C2033F3C}" type="pres">
      <dgm:prSet presAssocID="{32E282C4-076F-4F54-8528-882638525B0C}" presName="connTx" presStyleLbl="parChTrans1D2" presStyleIdx="6" presStyleCnt="8"/>
      <dgm:spPr/>
      <dgm:t>
        <a:bodyPr/>
        <a:lstStyle/>
        <a:p>
          <a:endParaRPr lang="en-US"/>
        </a:p>
      </dgm:t>
    </dgm:pt>
    <dgm:pt modelId="{4DA6070E-1E72-4350-8F2B-D79C8F0E13CA}" type="pres">
      <dgm:prSet presAssocID="{9C33B379-090D-45D9-B2F2-31DC80D9D2DB}" presName="node" presStyleLbl="node1" presStyleIdx="6" presStyleCnt="8">
        <dgm:presLayoutVars>
          <dgm:bulletEnabled val="1"/>
        </dgm:presLayoutVars>
      </dgm:prSet>
      <dgm:spPr/>
      <dgm:t>
        <a:bodyPr/>
        <a:lstStyle/>
        <a:p>
          <a:endParaRPr lang="en-US"/>
        </a:p>
      </dgm:t>
    </dgm:pt>
    <dgm:pt modelId="{A78D041D-0318-4680-9AE0-AAFFA8A9474D}" type="pres">
      <dgm:prSet presAssocID="{AC61F759-A440-4578-AF88-9010CABE8850}" presName="Name9" presStyleLbl="parChTrans1D2" presStyleIdx="7" presStyleCnt="8"/>
      <dgm:spPr/>
      <dgm:t>
        <a:bodyPr/>
        <a:lstStyle/>
        <a:p>
          <a:endParaRPr lang="en-US"/>
        </a:p>
      </dgm:t>
    </dgm:pt>
    <dgm:pt modelId="{25504A9E-516D-47A3-AB0A-7384913F20B5}" type="pres">
      <dgm:prSet presAssocID="{AC61F759-A440-4578-AF88-9010CABE8850}" presName="connTx" presStyleLbl="parChTrans1D2" presStyleIdx="7" presStyleCnt="8"/>
      <dgm:spPr/>
      <dgm:t>
        <a:bodyPr/>
        <a:lstStyle/>
        <a:p>
          <a:endParaRPr lang="en-US"/>
        </a:p>
      </dgm:t>
    </dgm:pt>
    <dgm:pt modelId="{3E9653C8-6CC0-4E9D-AF13-BE733E7902C1}" type="pres">
      <dgm:prSet presAssocID="{35F738CF-B42F-43B8-9099-9A9CD617F1F3}" presName="node" presStyleLbl="node1" presStyleIdx="7" presStyleCnt="8">
        <dgm:presLayoutVars>
          <dgm:bulletEnabled val="1"/>
        </dgm:presLayoutVars>
      </dgm:prSet>
      <dgm:spPr/>
      <dgm:t>
        <a:bodyPr/>
        <a:lstStyle/>
        <a:p>
          <a:endParaRPr lang="en-US"/>
        </a:p>
      </dgm:t>
    </dgm:pt>
  </dgm:ptLst>
  <dgm:cxnLst>
    <dgm:cxn modelId="{85327562-CD42-44D0-A4B0-093EE7D4A209}" type="presOf" srcId="{BC36C2E2-3D95-4820-8C51-C548C7514728}" destId="{4C7FC4EC-1A64-46CD-AB13-2D87CCF81605}" srcOrd="0" destOrd="0" presId="urn:microsoft.com/office/officeart/2005/8/layout/radial1"/>
    <dgm:cxn modelId="{D6C50F85-9D2D-432A-9FDE-BBB9B3B801BC}" type="presOf" srcId="{D656C064-B859-439A-9934-A18C3589FFD5}" destId="{DB4B05BE-BD2B-4040-AA7F-251861846E66}" srcOrd="0" destOrd="0" presId="urn:microsoft.com/office/officeart/2005/8/layout/radial1"/>
    <dgm:cxn modelId="{75DE2B9D-B55B-4FD0-8362-23BA9E88749E}" type="presOf" srcId="{D656C064-B859-439A-9934-A18C3589FFD5}" destId="{2D9DDB85-842A-433B-9839-100E5DC11D09}" srcOrd="1" destOrd="0" presId="urn:microsoft.com/office/officeart/2005/8/layout/radial1"/>
    <dgm:cxn modelId="{29F09B7A-0852-4216-8E72-59A75AF47638}" type="presOf" srcId="{0CC6D03B-2191-49C3-BF66-61215F287C9B}" destId="{7C79E716-A665-41A9-9584-E4C977078B09}" srcOrd="1" destOrd="0" presId="urn:microsoft.com/office/officeart/2005/8/layout/radial1"/>
    <dgm:cxn modelId="{C0890529-AFF5-4A75-BB5D-5E92BE804D6A}" type="presOf" srcId="{32E282C4-076F-4F54-8528-882638525B0C}" destId="{5B11435B-0A16-48A7-9A82-AFF77A2749CD}" srcOrd="0" destOrd="0" presId="urn:microsoft.com/office/officeart/2005/8/layout/radial1"/>
    <dgm:cxn modelId="{4604A284-B4E6-47D0-99BC-844CF44FA3A5}" srcId="{BC36C2E2-3D95-4820-8C51-C548C7514728}" destId="{35F738CF-B42F-43B8-9099-9A9CD617F1F3}" srcOrd="7" destOrd="0" parTransId="{AC61F759-A440-4578-AF88-9010CABE8850}" sibTransId="{45984442-139F-476C-A4BA-76A72223CF11}"/>
    <dgm:cxn modelId="{11488BE5-DF6F-4AAE-A4B9-C2B5324E1F9E}" type="presOf" srcId="{1EDE856A-1DB5-455B-84F0-4DFDA48CBCED}" destId="{AF6B0B77-D50C-474F-B849-F92E804ECC00}" srcOrd="1" destOrd="0" presId="urn:microsoft.com/office/officeart/2005/8/layout/radial1"/>
    <dgm:cxn modelId="{EB058600-BCEC-495D-A595-06A82F1F2C55}" type="presOf" srcId="{CC06037D-C514-4770-A19A-E43316101395}" destId="{97F78EE3-42E7-4AEE-A179-48345BB83677}" srcOrd="0" destOrd="0" presId="urn:microsoft.com/office/officeart/2005/8/layout/radial1"/>
    <dgm:cxn modelId="{D9C45CDE-8081-4611-A563-8C6A2FAF3715}" srcId="{BC36C2E2-3D95-4820-8C51-C548C7514728}" destId="{1C23D635-0647-4B97-9B31-E1D54D6EB223}" srcOrd="3" destOrd="0" parTransId="{D656C064-B859-439A-9934-A18C3589FFD5}" sibTransId="{022D34E7-206C-446A-BFB5-D474A8444641}"/>
    <dgm:cxn modelId="{21A89F4A-5A67-4275-8651-06154ED59652}" type="presOf" srcId="{30BA9639-9D6A-4BEE-8B81-D836EB3C794A}" destId="{D0EBF82F-FDED-426E-A2D7-535056578945}" srcOrd="1" destOrd="0" presId="urn:microsoft.com/office/officeart/2005/8/layout/radial1"/>
    <dgm:cxn modelId="{9D36867A-B590-4536-B9EF-E889C4AA3C72}" type="presOf" srcId="{32E282C4-076F-4F54-8528-882638525B0C}" destId="{EBD8FD5E-DDFE-43C7-B0A3-E7F6C2033F3C}" srcOrd="1" destOrd="0" presId="urn:microsoft.com/office/officeart/2005/8/layout/radial1"/>
    <dgm:cxn modelId="{CFFCA38A-E416-4DBF-856B-29C713699F47}" type="presOf" srcId="{E850F06E-EFE9-41FE-8BAC-76A532F0519E}" destId="{9680FF64-8467-4DE5-8AD2-9ED2D534D9D8}" srcOrd="0" destOrd="0" presId="urn:microsoft.com/office/officeart/2005/8/layout/radial1"/>
    <dgm:cxn modelId="{241AF101-343F-412B-ADFD-F17836CD31B6}" type="presOf" srcId="{0CC6D03B-2191-49C3-BF66-61215F287C9B}" destId="{1FD398AC-7E18-46C9-A794-E5DF8970221A}" srcOrd="0" destOrd="0" presId="urn:microsoft.com/office/officeart/2005/8/layout/radial1"/>
    <dgm:cxn modelId="{8CCE4690-5D5E-4A5C-82FC-662AC8ECA023}" srcId="{BC36C2E2-3D95-4820-8C51-C548C7514728}" destId="{CC06037D-C514-4770-A19A-E43316101395}" srcOrd="5" destOrd="0" parTransId="{9B80BB7D-6E4D-4433-B876-2D35544AC3DE}" sibTransId="{86911814-1963-4F4E-9634-999A9751608C}"/>
    <dgm:cxn modelId="{8D94D593-0286-4A61-8976-397A212FAB07}" type="presOf" srcId="{AC61F759-A440-4578-AF88-9010CABE8850}" destId="{25504A9E-516D-47A3-AB0A-7384913F20B5}" srcOrd="1" destOrd="0" presId="urn:microsoft.com/office/officeart/2005/8/layout/radial1"/>
    <dgm:cxn modelId="{0ACC22E1-521F-420E-89C4-34B4F5F812E8}" srcId="{BC36C2E2-3D95-4820-8C51-C548C7514728}" destId="{9C33B379-090D-45D9-B2F2-31DC80D9D2DB}" srcOrd="6" destOrd="0" parTransId="{32E282C4-076F-4F54-8528-882638525B0C}" sibTransId="{0272824D-4AD5-4ACB-9D5E-83C7E52A9D73}"/>
    <dgm:cxn modelId="{3E2DB48F-AE0F-4DDD-8515-9AC4195393EF}" srcId="{BC36C2E2-3D95-4820-8C51-C548C7514728}" destId="{43D49587-6D5B-4598-8B29-3F594D7B4F80}" srcOrd="2" destOrd="0" parTransId="{30BA9639-9D6A-4BEE-8B81-D836EB3C794A}" sibTransId="{80F24AEC-6768-416B-BB37-4ABF5C407699}"/>
    <dgm:cxn modelId="{65C8873E-2D59-4B5D-AF64-2E71B8B8A844}" type="presOf" srcId="{9C33B379-090D-45D9-B2F2-31DC80D9D2DB}" destId="{4DA6070E-1E72-4350-8F2B-D79C8F0E13CA}" srcOrd="0" destOrd="0" presId="urn:microsoft.com/office/officeart/2005/8/layout/radial1"/>
    <dgm:cxn modelId="{BD194DB3-935A-407C-8809-ACD66948A208}" type="presOf" srcId="{AC61F759-A440-4578-AF88-9010CABE8850}" destId="{A78D041D-0318-4680-9AE0-AAFFA8A9474D}" srcOrd="0" destOrd="0" presId="urn:microsoft.com/office/officeart/2005/8/layout/radial1"/>
    <dgm:cxn modelId="{A4E013BF-CBA2-4A44-B87F-F5D69DD8F167}" type="presOf" srcId="{9B80BB7D-6E4D-4433-B876-2D35544AC3DE}" destId="{D99C3873-6331-4913-A4D6-0C83B03D439A}" srcOrd="0" destOrd="0" presId="urn:microsoft.com/office/officeart/2005/8/layout/radial1"/>
    <dgm:cxn modelId="{AA0A8C28-98B0-4DFA-B3BB-076BA72FE99C}" type="presOf" srcId="{1C23D635-0647-4B97-9B31-E1D54D6EB223}" destId="{9466A93E-8846-4990-90C8-08EBACE591B4}" srcOrd="0" destOrd="0" presId="urn:microsoft.com/office/officeart/2005/8/layout/radial1"/>
    <dgm:cxn modelId="{E8CD31C8-AA5A-4C17-9CA0-9DA3DA898C4A}" srcId="{BC36C2E2-3D95-4820-8C51-C548C7514728}" destId="{29E4BA18-E59E-4F72-BC1D-021AA3B678FC}" srcOrd="4" destOrd="0" parTransId="{0CC6D03B-2191-49C3-BF66-61215F287C9B}" sibTransId="{68EAF9FC-64B3-42D5-AF33-F4FDA0A13984}"/>
    <dgm:cxn modelId="{06C8F471-2581-46C3-B620-AD7D4896BE07}" type="presOf" srcId="{30BA9639-9D6A-4BEE-8B81-D836EB3C794A}" destId="{2BCD93CD-FB17-4B1D-AB50-BE3F9B9A10ED}" srcOrd="0" destOrd="0" presId="urn:microsoft.com/office/officeart/2005/8/layout/radial1"/>
    <dgm:cxn modelId="{62B27822-58D3-46E4-9BA3-44291A1AFAB0}" type="presOf" srcId="{35F738CF-B42F-43B8-9099-9A9CD617F1F3}" destId="{3E9653C8-6CC0-4E9D-AF13-BE733E7902C1}" srcOrd="0" destOrd="0" presId="urn:microsoft.com/office/officeart/2005/8/layout/radial1"/>
    <dgm:cxn modelId="{CA2F76E9-B3C1-4400-ADDA-6354E6C1C2BB}" srcId="{BC36C2E2-3D95-4820-8C51-C548C7514728}" destId="{E850F06E-EFE9-41FE-8BAC-76A532F0519E}" srcOrd="0" destOrd="0" parTransId="{7F68124B-6738-4F88-A831-F7AF66BB0B89}" sibTransId="{8FD18EE1-53F9-4D0C-82C3-5F490656B3B9}"/>
    <dgm:cxn modelId="{B96F3087-68A5-48A6-86EF-0414776A6EAB}" type="presOf" srcId="{7F68124B-6738-4F88-A831-F7AF66BB0B89}" destId="{DFCB5A91-60FB-4F13-92AE-9E760F545808}" srcOrd="0" destOrd="0" presId="urn:microsoft.com/office/officeart/2005/8/layout/radial1"/>
    <dgm:cxn modelId="{307A74E3-A646-47E1-9588-87D351635230}" type="presOf" srcId="{01493462-AD7B-41C1-B65F-5A4B84805110}" destId="{33642321-7B44-44B8-89A3-0AB0280B0E69}" srcOrd="0" destOrd="0" presId="urn:microsoft.com/office/officeart/2005/8/layout/radial1"/>
    <dgm:cxn modelId="{8779C550-BAD8-4A20-A186-6AD19F6B131F}" type="presOf" srcId="{43D49587-6D5B-4598-8B29-3F594D7B4F80}" destId="{E61D8ADC-5DEA-449D-837E-4E57AD4DAC64}" srcOrd="0" destOrd="0" presId="urn:microsoft.com/office/officeart/2005/8/layout/radial1"/>
    <dgm:cxn modelId="{83B2E648-576B-4CFA-AB35-F7BE0DE1929B}" type="presOf" srcId="{3E4A34C0-20EE-46A6-A4EF-77A07EBB4861}" destId="{F42CE152-9ECE-43A1-BCE8-B222A4E10218}" srcOrd="0" destOrd="0" presId="urn:microsoft.com/office/officeart/2005/8/layout/radial1"/>
    <dgm:cxn modelId="{3A7B6097-0772-4B16-B6B1-216A67320109}" srcId="{01493462-AD7B-41C1-B65F-5A4B84805110}" destId="{BC36C2E2-3D95-4820-8C51-C548C7514728}" srcOrd="0" destOrd="0" parTransId="{EA2C2193-D9E2-4FB9-82E6-B6BAC4846D3B}" sibTransId="{97062523-DFC9-4F08-8AB3-65252FC072A3}"/>
    <dgm:cxn modelId="{FACC1DF5-A2B7-4793-A531-DE39200BAC1B}" type="presOf" srcId="{29E4BA18-E59E-4F72-BC1D-021AA3B678FC}" destId="{6A2870E0-AA5D-47B1-A5CD-98252F36D360}" srcOrd="0" destOrd="0" presId="urn:microsoft.com/office/officeart/2005/8/layout/radial1"/>
    <dgm:cxn modelId="{D7155396-AADD-48B2-97C5-9514C2288B9C}" type="presOf" srcId="{1EDE856A-1DB5-455B-84F0-4DFDA48CBCED}" destId="{E1197AB1-118E-4243-840D-B23DB5CAA752}" srcOrd="0" destOrd="0" presId="urn:microsoft.com/office/officeart/2005/8/layout/radial1"/>
    <dgm:cxn modelId="{95CC9252-24BA-4F0B-B583-48DF0B8B77F1}" type="presOf" srcId="{9B80BB7D-6E4D-4433-B876-2D35544AC3DE}" destId="{31E5BD9F-D39B-48B2-ABE3-A4DA4AAADB47}" srcOrd="1" destOrd="0" presId="urn:microsoft.com/office/officeart/2005/8/layout/radial1"/>
    <dgm:cxn modelId="{98D54E24-EE18-453F-A894-FEF7A093A468}" srcId="{BC36C2E2-3D95-4820-8C51-C548C7514728}" destId="{3E4A34C0-20EE-46A6-A4EF-77A07EBB4861}" srcOrd="1" destOrd="0" parTransId="{1EDE856A-1DB5-455B-84F0-4DFDA48CBCED}" sibTransId="{374DE1DF-82E9-43C1-A064-3FC8C09E7B12}"/>
    <dgm:cxn modelId="{CB0AD95A-AC8C-49CD-9770-2FF1FDEBDF7A}" type="presOf" srcId="{7F68124B-6738-4F88-A831-F7AF66BB0B89}" destId="{6FBA480A-AC15-42EA-902C-1C2ED39B87DA}" srcOrd="1" destOrd="0" presId="urn:microsoft.com/office/officeart/2005/8/layout/radial1"/>
    <dgm:cxn modelId="{78D6FF48-3903-4B74-8FCE-06EA91881B78}" type="presParOf" srcId="{33642321-7B44-44B8-89A3-0AB0280B0E69}" destId="{4C7FC4EC-1A64-46CD-AB13-2D87CCF81605}" srcOrd="0" destOrd="0" presId="urn:microsoft.com/office/officeart/2005/8/layout/radial1"/>
    <dgm:cxn modelId="{FF03A0C8-EC8B-44ED-A77F-395B32670E62}" type="presParOf" srcId="{33642321-7B44-44B8-89A3-0AB0280B0E69}" destId="{DFCB5A91-60FB-4F13-92AE-9E760F545808}" srcOrd="1" destOrd="0" presId="urn:microsoft.com/office/officeart/2005/8/layout/radial1"/>
    <dgm:cxn modelId="{A95B2F75-0D2E-4132-B412-B4CCA8C539C7}" type="presParOf" srcId="{DFCB5A91-60FB-4F13-92AE-9E760F545808}" destId="{6FBA480A-AC15-42EA-902C-1C2ED39B87DA}" srcOrd="0" destOrd="0" presId="urn:microsoft.com/office/officeart/2005/8/layout/radial1"/>
    <dgm:cxn modelId="{5FCEE6BD-83EB-41A1-AD18-7F7D80BF9D5A}" type="presParOf" srcId="{33642321-7B44-44B8-89A3-0AB0280B0E69}" destId="{9680FF64-8467-4DE5-8AD2-9ED2D534D9D8}" srcOrd="2" destOrd="0" presId="urn:microsoft.com/office/officeart/2005/8/layout/radial1"/>
    <dgm:cxn modelId="{37AF4201-DF44-4BE1-956D-A88E3B13023A}" type="presParOf" srcId="{33642321-7B44-44B8-89A3-0AB0280B0E69}" destId="{E1197AB1-118E-4243-840D-B23DB5CAA752}" srcOrd="3" destOrd="0" presId="urn:microsoft.com/office/officeart/2005/8/layout/radial1"/>
    <dgm:cxn modelId="{4E54AD0D-F98F-47B5-8EB3-C5A6F8327CA0}" type="presParOf" srcId="{E1197AB1-118E-4243-840D-B23DB5CAA752}" destId="{AF6B0B77-D50C-474F-B849-F92E804ECC00}" srcOrd="0" destOrd="0" presId="urn:microsoft.com/office/officeart/2005/8/layout/radial1"/>
    <dgm:cxn modelId="{C15670DE-F916-479C-848A-5819F873B799}" type="presParOf" srcId="{33642321-7B44-44B8-89A3-0AB0280B0E69}" destId="{F42CE152-9ECE-43A1-BCE8-B222A4E10218}" srcOrd="4" destOrd="0" presId="urn:microsoft.com/office/officeart/2005/8/layout/radial1"/>
    <dgm:cxn modelId="{C5064A85-D794-46E9-B69E-79DDFF42EBC8}" type="presParOf" srcId="{33642321-7B44-44B8-89A3-0AB0280B0E69}" destId="{2BCD93CD-FB17-4B1D-AB50-BE3F9B9A10ED}" srcOrd="5" destOrd="0" presId="urn:microsoft.com/office/officeart/2005/8/layout/radial1"/>
    <dgm:cxn modelId="{29BA820C-3E2A-4F33-8AEB-3CA3687D989F}" type="presParOf" srcId="{2BCD93CD-FB17-4B1D-AB50-BE3F9B9A10ED}" destId="{D0EBF82F-FDED-426E-A2D7-535056578945}" srcOrd="0" destOrd="0" presId="urn:microsoft.com/office/officeart/2005/8/layout/radial1"/>
    <dgm:cxn modelId="{8E0E9757-92E7-42FD-AC19-F823391ACF69}" type="presParOf" srcId="{33642321-7B44-44B8-89A3-0AB0280B0E69}" destId="{E61D8ADC-5DEA-449D-837E-4E57AD4DAC64}" srcOrd="6" destOrd="0" presId="urn:microsoft.com/office/officeart/2005/8/layout/radial1"/>
    <dgm:cxn modelId="{CEAE8C4F-627F-4AE1-9B0E-0CAE89194D6E}" type="presParOf" srcId="{33642321-7B44-44B8-89A3-0AB0280B0E69}" destId="{DB4B05BE-BD2B-4040-AA7F-251861846E66}" srcOrd="7" destOrd="0" presId="urn:microsoft.com/office/officeart/2005/8/layout/radial1"/>
    <dgm:cxn modelId="{7547E3E1-F3FC-4C6E-A941-4815406A4783}" type="presParOf" srcId="{DB4B05BE-BD2B-4040-AA7F-251861846E66}" destId="{2D9DDB85-842A-433B-9839-100E5DC11D09}" srcOrd="0" destOrd="0" presId="urn:microsoft.com/office/officeart/2005/8/layout/radial1"/>
    <dgm:cxn modelId="{A6BD0FE3-B200-4689-B59A-36B9E11AF6EB}" type="presParOf" srcId="{33642321-7B44-44B8-89A3-0AB0280B0E69}" destId="{9466A93E-8846-4990-90C8-08EBACE591B4}" srcOrd="8" destOrd="0" presId="urn:microsoft.com/office/officeart/2005/8/layout/radial1"/>
    <dgm:cxn modelId="{CA460FF6-3955-4EF9-B5FA-014D591452CC}" type="presParOf" srcId="{33642321-7B44-44B8-89A3-0AB0280B0E69}" destId="{1FD398AC-7E18-46C9-A794-E5DF8970221A}" srcOrd="9" destOrd="0" presId="urn:microsoft.com/office/officeart/2005/8/layout/radial1"/>
    <dgm:cxn modelId="{1DCEAA1E-33E2-4B01-B3C0-EAE04E529890}" type="presParOf" srcId="{1FD398AC-7E18-46C9-A794-E5DF8970221A}" destId="{7C79E716-A665-41A9-9584-E4C977078B09}" srcOrd="0" destOrd="0" presId="urn:microsoft.com/office/officeart/2005/8/layout/radial1"/>
    <dgm:cxn modelId="{8F26001D-9B39-4C8F-8139-75D9B176A57F}" type="presParOf" srcId="{33642321-7B44-44B8-89A3-0AB0280B0E69}" destId="{6A2870E0-AA5D-47B1-A5CD-98252F36D360}" srcOrd="10" destOrd="0" presId="urn:microsoft.com/office/officeart/2005/8/layout/radial1"/>
    <dgm:cxn modelId="{688DCE45-51FB-4547-A431-DC8797D5854F}" type="presParOf" srcId="{33642321-7B44-44B8-89A3-0AB0280B0E69}" destId="{D99C3873-6331-4913-A4D6-0C83B03D439A}" srcOrd="11" destOrd="0" presId="urn:microsoft.com/office/officeart/2005/8/layout/radial1"/>
    <dgm:cxn modelId="{6D05685C-B837-4FC3-836F-55E5CD7822FD}" type="presParOf" srcId="{D99C3873-6331-4913-A4D6-0C83B03D439A}" destId="{31E5BD9F-D39B-48B2-ABE3-A4DA4AAADB47}" srcOrd="0" destOrd="0" presId="urn:microsoft.com/office/officeart/2005/8/layout/radial1"/>
    <dgm:cxn modelId="{E575DD57-0171-45F2-AEC7-086BB9311F1C}" type="presParOf" srcId="{33642321-7B44-44B8-89A3-0AB0280B0E69}" destId="{97F78EE3-42E7-4AEE-A179-48345BB83677}" srcOrd="12" destOrd="0" presId="urn:microsoft.com/office/officeart/2005/8/layout/radial1"/>
    <dgm:cxn modelId="{07A2E9BD-3853-42C5-8C26-DD951EFFB3AD}" type="presParOf" srcId="{33642321-7B44-44B8-89A3-0AB0280B0E69}" destId="{5B11435B-0A16-48A7-9A82-AFF77A2749CD}" srcOrd="13" destOrd="0" presId="urn:microsoft.com/office/officeart/2005/8/layout/radial1"/>
    <dgm:cxn modelId="{48D86945-1AB4-49A2-9690-886A0DB7D0FE}" type="presParOf" srcId="{5B11435B-0A16-48A7-9A82-AFF77A2749CD}" destId="{EBD8FD5E-DDFE-43C7-B0A3-E7F6C2033F3C}" srcOrd="0" destOrd="0" presId="urn:microsoft.com/office/officeart/2005/8/layout/radial1"/>
    <dgm:cxn modelId="{B531A9F6-B1AF-4F1F-865F-2DDCB3C95D49}" type="presParOf" srcId="{33642321-7B44-44B8-89A3-0AB0280B0E69}" destId="{4DA6070E-1E72-4350-8F2B-D79C8F0E13CA}" srcOrd="14" destOrd="0" presId="urn:microsoft.com/office/officeart/2005/8/layout/radial1"/>
    <dgm:cxn modelId="{6D7A6099-D359-46C8-83D7-4702813E5B5F}" type="presParOf" srcId="{33642321-7B44-44B8-89A3-0AB0280B0E69}" destId="{A78D041D-0318-4680-9AE0-AAFFA8A9474D}" srcOrd="15" destOrd="0" presId="urn:microsoft.com/office/officeart/2005/8/layout/radial1"/>
    <dgm:cxn modelId="{0CC16D55-FE05-4573-B1F1-E8A2D8A8BBDB}" type="presParOf" srcId="{A78D041D-0318-4680-9AE0-AAFFA8A9474D}" destId="{25504A9E-516D-47A3-AB0A-7384913F20B5}" srcOrd="0" destOrd="0" presId="urn:microsoft.com/office/officeart/2005/8/layout/radial1"/>
    <dgm:cxn modelId="{90D179A9-FE93-4C34-957E-4D66B7709A95}" type="presParOf" srcId="{33642321-7B44-44B8-89A3-0AB0280B0E69}" destId="{3E9653C8-6CC0-4E9D-AF13-BE733E7902C1}"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DD8AAA-39B6-4CAC-A4B2-FAFEBECA5272}"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n-US"/>
        </a:p>
      </dgm:t>
    </dgm:pt>
    <dgm:pt modelId="{1E269348-DFB4-4A33-B5BB-7450536CB1FC}">
      <dgm:prSet phldrT="[Text]" custT="1"/>
      <dgm:spPr>
        <a:solidFill>
          <a:srgbClr val="EEE5FF"/>
        </a:solidFill>
        <a:ln>
          <a:solidFill>
            <a:schemeClr val="accent1"/>
          </a:solidFill>
        </a:ln>
      </dgm:spPr>
      <dgm:t>
        <a:bodyPr/>
        <a:lstStyle/>
        <a:p>
          <a:pPr rtl="1"/>
          <a:r>
            <a:rPr lang="fa-IR" sz="2400" dirty="0" smtClean="0">
              <a:solidFill>
                <a:srgbClr val="C00000"/>
              </a:solidFill>
              <a:latin typeface="Times New Roman" panose="02020603050405020304" pitchFamily="18" charset="0"/>
              <a:cs typeface="Times New Roman" panose="02020603050405020304" pitchFamily="18" charset="0"/>
            </a:rPr>
            <a:t> 4. تعارض میان  گروهی </a:t>
          </a:r>
          <a:r>
            <a:rPr lang="fa-IR" sz="2400" b="1" dirty="0" smtClean="0">
              <a:solidFill>
                <a:srgbClr val="C00000"/>
              </a:solidFill>
              <a:latin typeface="Times New Roman" panose="02020603050405020304" pitchFamily="18" charset="0"/>
              <a:cs typeface="Times New Roman" panose="02020603050405020304" pitchFamily="18" charset="0"/>
            </a:rPr>
            <a:t>(</a:t>
          </a:r>
          <a:r>
            <a:rPr lang="en-US" sz="2400" b="1" dirty="0" smtClean="0">
              <a:solidFill>
                <a:srgbClr val="C00000"/>
              </a:solidFill>
              <a:latin typeface="Times New Roman" panose="02020603050405020304" pitchFamily="18" charset="0"/>
              <a:cs typeface="Times New Roman" panose="02020603050405020304" pitchFamily="18" charset="0"/>
            </a:rPr>
            <a:t>Intragroup</a:t>
          </a:r>
          <a:r>
            <a:rPr lang="fa-IR" sz="2400" b="1" dirty="0" smtClean="0">
              <a:solidFill>
                <a:srgbClr val="C00000"/>
              </a:solidFill>
              <a:latin typeface="Times New Roman" panose="02020603050405020304" pitchFamily="18" charset="0"/>
              <a:cs typeface="Times New Roman" panose="02020603050405020304"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dgm:t>
    </dgm:pt>
    <dgm:pt modelId="{BD9A9B0C-E475-4558-8E0A-7EED876D66E4}" type="parTrans" cxnId="{80945364-30DE-42FA-AE6F-90EBE81279F9}">
      <dgm:prSet/>
      <dgm:spPr/>
      <dgm:t>
        <a:bodyPr/>
        <a:lstStyle/>
        <a:p>
          <a:endParaRPr lang="en-US"/>
        </a:p>
      </dgm:t>
    </dgm:pt>
    <dgm:pt modelId="{A5473723-A32F-4A24-A3E6-44BA9F6C621D}" type="sibTrans" cxnId="{80945364-30DE-42FA-AE6F-90EBE81279F9}">
      <dgm:prSet/>
      <dgm:spPr/>
      <dgm:t>
        <a:bodyPr/>
        <a:lstStyle/>
        <a:p>
          <a:endParaRPr lang="en-US"/>
        </a:p>
      </dgm:t>
    </dgm:pt>
    <dgm:pt modelId="{7775E0B0-9FC6-4AC9-A037-B5EDD0701E47}">
      <dgm:prSet phldrT="[Text]" custT="1"/>
      <dgm:spPr/>
      <dgm:t>
        <a:bodyPr/>
        <a:lstStyle/>
        <a:p>
          <a:pPr algn="ctr" rtl="1"/>
          <a:r>
            <a:rPr lang="fa-IR" sz="2000" b="1" dirty="0" smtClean="0">
              <a:solidFill>
                <a:srgbClr val="FF0000"/>
              </a:solidFill>
              <a:latin typeface="Times New Roman" panose="02020603050405020304" pitchFamily="18" charset="0"/>
              <a:cs typeface="Times New Roman" panose="02020603050405020304" pitchFamily="18" charset="0"/>
            </a:rPr>
            <a:t>تعارض مبتنی بر تنوع:</a:t>
          </a:r>
        </a:p>
        <a:p>
          <a:pPr algn="justLow" rtl="1"/>
          <a:r>
            <a:rPr lang="fa-IR" sz="1800" b="1" dirty="0" smtClean="0">
              <a:solidFill>
                <a:schemeClr val="bg1"/>
              </a:solidFill>
              <a:latin typeface="Times New Roman" panose="02020603050405020304" pitchFamily="18" charset="0"/>
              <a:cs typeface="Times New Roman" panose="02020603050405020304" pitchFamily="18" charset="0"/>
            </a:rPr>
            <a:t>تعارض های جدی میان گروهی به دلیل تنوع نیروی کار بروز می کند . (مسائل نژادی ، جنسیت ، پاره فرهنگ ها و مذهب )</a:t>
          </a:r>
        </a:p>
        <a:p>
          <a:pPr algn="justLow" rtl="1"/>
          <a:r>
            <a:rPr lang="fa-IR" sz="1800" b="1" dirty="0" smtClean="0">
              <a:solidFill>
                <a:schemeClr val="bg1"/>
              </a:solidFill>
              <a:latin typeface="Times New Roman" panose="02020603050405020304" pitchFamily="18" charset="0"/>
              <a:cs typeface="Times New Roman" panose="02020603050405020304" pitchFamily="18" charset="0"/>
            </a:rPr>
            <a:t>این نوع تعارض ممکن است در تمام سطوح پنجگانه تعارض دیده شود. </a:t>
          </a:r>
        </a:p>
        <a:p>
          <a:pPr algn="justLow" rtl="1"/>
          <a:endParaRPr lang="fa-IR" sz="1800" b="1" dirty="0" smtClean="0">
            <a:solidFill>
              <a:schemeClr val="bg1"/>
            </a:solidFill>
            <a:latin typeface="Times New Roman" panose="02020603050405020304" pitchFamily="18" charset="0"/>
            <a:cs typeface="Times New Roman" panose="02020603050405020304" pitchFamily="18" charset="0"/>
          </a:endParaRPr>
        </a:p>
        <a:p>
          <a:pPr algn="justLow" rtl="1"/>
          <a:endParaRPr lang="fa-IR" sz="1800" b="1" dirty="0" smtClean="0">
            <a:solidFill>
              <a:schemeClr val="bg1"/>
            </a:solidFill>
            <a:latin typeface="Times New Roman" panose="02020603050405020304" pitchFamily="18" charset="0"/>
            <a:cs typeface="Times New Roman" panose="02020603050405020304" pitchFamily="18" charset="0"/>
          </a:endParaRPr>
        </a:p>
      </dgm:t>
    </dgm:pt>
    <dgm:pt modelId="{E465A5AF-D2D9-4CEF-B11E-395252509234}" type="parTrans" cxnId="{DB61E938-A2A2-4795-BB95-F68CCEF6081E}">
      <dgm:prSet/>
      <dgm:spPr/>
      <dgm:t>
        <a:bodyPr/>
        <a:lstStyle/>
        <a:p>
          <a:endParaRPr lang="en-US"/>
        </a:p>
      </dgm:t>
    </dgm:pt>
    <dgm:pt modelId="{BA1D0C37-FF8A-409C-B2F9-2C79B9C50039}" type="sibTrans" cxnId="{DB61E938-A2A2-4795-BB95-F68CCEF6081E}">
      <dgm:prSet/>
      <dgm:spPr/>
      <dgm:t>
        <a:bodyPr/>
        <a:lstStyle/>
        <a:p>
          <a:endParaRPr lang="en-US"/>
        </a:p>
      </dgm:t>
    </dgm:pt>
    <dgm:pt modelId="{31E28CAF-D4AC-4E91-B691-71E882444A46}">
      <dgm:prSet phldrT="[Text]" custT="1"/>
      <dgm:spPr/>
      <dgm:t>
        <a:bodyPr/>
        <a:lstStyle/>
        <a:p>
          <a:pPr algn="ctr" rtl="1"/>
          <a:r>
            <a:rPr lang="fa-IR" sz="2400" b="1" dirty="0" smtClean="0">
              <a:solidFill>
                <a:srgbClr val="FF0000"/>
              </a:solidFill>
              <a:latin typeface="Times New Roman" panose="02020603050405020304" pitchFamily="18" charset="0"/>
              <a:cs typeface="Times New Roman" panose="02020603050405020304" pitchFamily="18" charset="0"/>
            </a:rPr>
            <a:t>تعارض عمودی:</a:t>
          </a:r>
        </a:p>
        <a:p>
          <a:pPr algn="justLow" rtl="1"/>
          <a:r>
            <a:rPr lang="fa-IR" sz="2000" b="1" dirty="0" smtClean="0">
              <a:solidFill>
                <a:schemeClr val="bg1"/>
              </a:solidFill>
              <a:latin typeface="Times New Roman" panose="02020603050405020304" pitchFamily="18" charset="0"/>
              <a:cs typeface="Times New Roman" panose="02020603050405020304" pitchFamily="18" charset="0"/>
            </a:rPr>
            <a:t>برخورد میان کارکنان در سطوح مختلف سازمانان است . </a:t>
          </a:r>
        </a:p>
        <a:p>
          <a:pPr algn="justLow" rtl="1"/>
          <a:r>
            <a:rPr lang="fa-IR" sz="2000" b="1" dirty="0" smtClean="0">
              <a:solidFill>
                <a:schemeClr val="bg1"/>
              </a:solidFill>
              <a:latin typeface="Times New Roman" panose="02020603050405020304" pitchFamily="18" charset="0"/>
              <a:cs typeface="Times New Roman" panose="02020603050405020304" pitchFamily="18" charset="0"/>
            </a:rPr>
            <a:t>اغلب هنگامی بروز می کند که کنترل های شدید بر کارکنان اعمال شود و کارکنان مقاومت نشان دهند .</a:t>
          </a:r>
          <a:endParaRPr lang="en-US" sz="500" b="0" dirty="0">
            <a:solidFill>
              <a:schemeClr val="bg1"/>
            </a:solidFill>
            <a:latin typeface="Times New Roman" panose="02020603050405020304" pitchFamily="18" charset="0"/>
            <a:cs typeface="Times New Roman" panose="02020603050405020304" pitchFamily="18" charset="0"/>
          </a:endParaRPr>
        </a:p>
      </dgm:t>
    </dgm:pt>
    <dgm:pt modelId="{C0FC44FD-F9E9-427D-9BA4-35830A574172}" type="parTrans" cxnId="{0B8E0BE4-B75D-4492-9980-60C4BEE26E2A}">
      <dgm:prSet/>
      <dgm:spPr/>
      <dgm:t>
        <a:bodyPr/>
        <a:lstStyle/>
        <a:p>
          <a:endParaRPr lang="en-US"/>
        </a:p>
      </dgm:t>
    </dgm:pt>
    <dgm:pt modelId="{D16906A2-9013-4C7C-82A2-821598AB1139}" type="sibTrans" cxnId="{0B8E0BE4-B75D-4492-9980-60C4BEE26E2A}">
      <dgm:prSet/>
      <dgm:spPr/>
      <dgm:t>
        <a:bodyPr/>
        <a:lstStyle/>
        <a:p>
          <a:endParaRPr lang="en-US"/>
        </a:p>
      </dgm:t>
    </dgm:pt>
    <dgm:pt modelId="{2E9ACB57-613B-4C8E-82FD-C45F12F6CA28}">
      <dgm:prSet phldrT="[Text]" custT="1"/>
      <dgm:spPr/>
      <dgm:t>
        <a:bodyPr/>
        <a:lstStyle/>
        <a:p>
          <a:pPr algn="ctr" rtl="1"/>
          <a:r>
            <a:rPr lang="fa-IR" sz="2000" b="1" dirty="0" smtClean="0">
              <a:solidFill>
                <a:srgbClr val="FF0000"/>
              </a:solidFill>
              <a:latin typeface="Times New Roman" panose="02020603050405020304" pitchFamily="18" charset="0"/>
              <a:cs typeface="Times New Roman" panose="02020603050405020304" pitchFamily="18" charset="0"/>
            </a:rPr>
            <a:t>تعارض افقی:</a:t>
          </a:r>
        </a:p>
        <a:p>
          <a:pPr algn="justLow" rtl="1"/>
          <a:r>
            <a:rPr lang="fa-IR" sz="1800" b="1" dirty="0" smtClean="0">
              <a:solidFill>
                <a:schemeClr val="bg1"/>
              </a:solidFill>
              <a:latin typeface="Times New Roman" panose="02020603050405020304" pitchFamily="18" charset="0"/>
              <a:cs typeface="Times New Roman" panose="02020603050405020304" pitchFamily="18" charset="0"/>
            </a:rPr>
            <a:t>برخورد میان گروه های هم سطح از نظر سلسله مراتب سازمانی است .</a:t>
          </a:r>
        </a:p>
        <a:p>
          <a:pPr algn="justLow" rtl="1"/>
          <a:r>
            <a:rPr lang="fa-IR" sz="1800" b="1" dirty="0" smtClean="0">
              <a:solidFill>
                <a:schemeClr val="bg1"/>
              </a:solidFill>
              <a:latin typeface="Times New Roman" panose="02020603050405020304" pitchFamily="18" charset="0"/>
              <a:cs typeface="Times New Roman" panose="02020603050405020304" pitchFamily="18" charset="0"/>
            </a:rPr>
            <a:t> هنگامی بروز می کند که هر بخش یا تیم کاری فقط برای دستیابی به هدف های خود تلاش کند . و از اهداف دیگران ناآگاه باشد.</a:t>
          </a:r>
        </a:p>
        <a:p>
          <a:pPr algn="justLow" rtl="1"/>
          <a:r>
            <a:rPr lang="fa-IR" sz="1800" b="1" dirty="0" smtClean="0">
              <a:solidFill>
                <a:schemeClr val="bg1"/>
              </a:solidFill>
              <a:latin typeface="Times New Roman" panose="02020603050405020304" pitchFamily="18" charset="0"/>
              <a:cs typeface="Times New Roman" panose="02020603050405020304" pitchFamily="18" charset="0"/>
            </a:rPr>
            <a:t>ناسازگاری هدف ها موجب تشدید تعارض می شود .</a:t>
          </a:r>
        </a:p>
      </dgm:t>
    </dgm:pt>
    <dgm:pt modelId="{A488C9A6-AB96-42E8-81D9-401F3B502F50}" type="sibTrans" cxnId="{7EF7C596-A6A8-479E-97A7-A33012AFD425}">
      <dgm:prSet/>
      <dgm:spPr/>
      <dgm:t>
        <a:bodyPr/>
        <a:lstStyle/>
        <a:p>
          <a:endParaRPr lang="en-US"/>
        </a:p>
      </dgm:t>
    </dgm:pt>
    <dgm:pt modelId="{57CC34DE-6500-4F3C-AC56-A494935CA4EB}" type="parTrans" cxnId="{7EF7C596-A6A8-479E-97A7-A33012AFD425}">
      <dgm:prSet/>
      <dgm:spPr/>
      <dgm:t>
        <a:bodyPr/>
        <a:lstStyle/>
        <a:p>
          <a:endParaRPr lang="en-US"/>
        </a:p>
      </dgm:t>
    </dgm:pt>
    <dgm:pt modelId="{26B3B300-508B-4076-8E2A-F41DDEEC82AC}">
      <dgm:prSet phldrT="[Text]" custT="1"/>
      <dgm:spPr/>
      <dgm:t>
        <a:bodyPr/>
        <a:lstStyle/>
        <a:p>
          <a:pPr algn="ctr" rtl="1"/>
          <a:r>
            <a:rPr lang="fa-IR" sz="2400" b="1" dirty="0" smtClean="0">
              <a:solidFill>
                <a:srgbClr val="FF0000"/>
              </a:solidFill>
              <a:latin typeface="Times New Roman" panose="02020603050405020304" pitchFamily="18" charset="0"/>
              <a:cs typeface="Times New Roman" panose="02020603050405020304" pitchFamily="18" charset="0"/>
            </a:rPr>
            <a:t>تعارض صف و ستاد</a:t>
          </a:r>
        </a:p>
        <a:p>
          <a:pPr algn="justLow" rtl="1"/>
          <a:r>
            <a:rPr lang="fa-IR" sz="2000" b="1" dirty="0" smtClean="0">
              <a:solidFill>
                <a:schemeClr val="bg1"/>
              </a:solidFill>
              <a:latin typeface="Times New Roman" panose="02020603050405020304" pitchFamily="18" charset="0"/>
              <a:cs typeface="Times New Roman" panose="02020603050405020304" pitchFamily="18" charset="0"/>
            </a:rPr>
            <a:t>اغلب افراد صفی و ستادی بر سر سلسله مراتب اختیارات با هم برخورد دارند . </a:t>
          </a:r>
        </a:p>
        <a:p>
          <a:pPr algn="justLow" rtl="1"/>
          <a:r>
            <a:rPr lang="fa-IR" sz="2000" b="1" dirty="0" smtClean="0">
              <a:solidFill>
                <a:schemeClr val="bg1"/>
              </a:solidFill>
              <a:latin typeface="Times New Roman" panose="02020603050405020304" pitchFamily="18" charset="0"/>
              <a:cs typeface="Times New Roman" panose="02020603050405020304" pitchFamily="18" charset="0"/>
            </a:rPr>
            <a:t>مدیران صفی احساس می کنند که اختیار آنان به دلیل دخالت افراد ستادی ، کمتر از مسئولیت واقعی شان است .</a:t>
          </a:r>
        </a:p>
      </dgm:t>
    </dgm:pt>
    <dgm:pt modelId="{55451AD4-B8CD-4439-980E-9AB5587CC5D8}" type="parTrans" cxnId="{7FCF009D-F350-459D-9978-ADEE315CE888}">
      <dgm:prSet/>
      <dgm:spPr/>
      <dgm:t>
        <a:bodyPr/>
        <a:lstStyle/>
        <a:p>
          <a:endParaRPr lang="en-US"/>
        </a:p>
      </dgm:t>
    </dgm:pt>
    <dgm:pt modelId="{8F68DD17-276D-42AB-BCE5-32EB3EDB071A}" type="sibTrans" cxnId="{7FCF009D-F350-459D-9978-ADEE315CE888}">
      <dgm:prSet/>
      <dgm:spPr/>
      <dgm:t>
        <a:bodyPr/>
        <a:lstStyle/>
        <a:p>
          <a:endParaRPr lang="en-US"/>
        </a:p>
      </dgm:t>
    </dgm:pt>
    <dgm:pt modelId="{FA5FB011-E0EF-4DC6-A394-D148CF0282F0}" type="pres">
      <dgm:prSet presAssocID="{66DD8AAA-39B6-4CAC-A4B2-FAFEBECA5272}" presName="composite" presStyleCnt="0">
        <dgm:presLayoutVars>
          <dgm:chMax val="1"/>
          <dgm:dir/>
          <dgm:resizeHandles val="exact"/>
        </dgm:presLayoutVars>
      </dgm:prSet>
      <dgm:spPr/>
      <dgm:t>
        <a:bodyPr/>
        <a:lstStyle/>
        <a:p>
          <a:endParaRPr lang="en-US"/>
        </a:p>
      </dgm:t>
    </dgm:pt>
    <dgm:pt modelId="{11F6B87D-65C2-45C3-9EFB-1C086F0EF606}" type="pres">
      <dgm:prSet presAssocID="{1E269348-DFB4-4A33-B5BB-7450536CB1FC}" presName="roof" presStyleLbl="dkBgShp" presStyleIdx="0" presStyleCnt="2" custScaleY="43619" custLinFactNeighborY="-17352"/>
      <dgm:spPr/>
      <dgm:t>
        <a:bodyPr/>
        <a:lstStyle/>
        <a:p>
          <a:endParaRPr lang="en-US"/>
        </a:p>
      </dgm:t>
    </dgm:pt>
    <dgm:pt modelId="{246A504E-D257-4211-9B2A-E11B7A7009E1}" type="pres">
      <dgm:prSet presAssocID="{1E269348-DFB4-4A33-B5BB-7450536CB1FC}" presName="pillars" presStyleCnt="0"/>
      <dgm:spPr/>
    </dgm:pt>
    <dgm:pt modelId="{DC47227D-7509-4B34-A8F9-8BFD6B583861}" type="pres">
      <dgm:prSet presAssocID="{1E269348-DFB4-4A33-B5BB-7450536CB1FC}" presName="pillar1" presStyleLbl="node1" presStyleIdx="0" presStyleCnt="4" custScaleY="133918">
        <dgm:presLayoutVars>
          <dgm:bulletEnabled val="1"/>
        </dgm:presLayoutVars>
      </dgm:prSet>
      <dgm:spPr/>
      <dgm:t>
        <a:bodyPr/>
        <a:lstStyle/>
        <a:p>
          <a:endParaRPr lang="en-US"/>
        </a:p>
      </dgm:t>
    </dgm:pt>
    <dgm:pt modelId="{CA589D03-8C8E-45B6-9904-2C3956DA215E}" type="pres">
      <dgm:prSet presAssocID="{26B3B300-508B-4076-8E2A-F41DDEEC82AC}" presName="pillarX" presStyleLbl="node1" presStyleIdx="1" presStyleCnt="4" custScaleY="133918">
        <dgm:presLayoutVars>
          <dgm:bulletEnabled val="1"/>
        </dgm:presLayoutVars>
      </dgm:prSet>
      <dgm:spPr/>
      <dgm:t>
        <a:bodyPr/>
        <a:lstStyle/>
        <a:p>
          <a:endParaRPr lang="en-US"/>
        </a:p>
      </dgm:t>
    </dgm:pt>
    <dgm:pt modelId="{9825AC27-2C54-49D0-BB8D-2395C0AD3805}" type="pres">
      <dgm:prSet presAssocID="{2E9ACB57-613B-4C8E-82FD-C45F12F6CA28}" presName="pillarX" presStyleLbl="node1" presStyleIdx="2" presStyleCnt="4" custScaleY="133918">
        <dgm:presLayoutVars>
          <dgm:bulletEnabled val="1"/>
        </dgm:presLayoutVars>
      </dgm:prSet>
      <dgm:spPr/>
      <dgm:t>
        <a:bodyPr/>
        <a:lstStyle/>
        <a:p>
          <a:endParaRPr lang="en-US"/>
        </a:p>
      </dgm:t>
    </dgm:pt>
    <dgm:pt modelId="{EA23DDF1-CA05-457B-ABA3-FC751F33ED14}" type="pres">
      <dgm:prSet presAssocID="{31E28CAF-D4AC-4E91-B691-71E882444A46}" presName="pillarX" presStyleLbl="node1" presStyleIdx="3" presStyleCnt="4" custScaleY="133918">
        <dgm:presLayoutVars>
          <dgm:bulletEnabled val="1"/>
        </dgm:presLayoutVars>
      </dgm:prSet>
      <dgm:spPr/>
      <dgm:t>
        <a:bodyPr/>
        <a:lstStyle/>
        <a:p>
          <a:endParaRPr lang="en-US"/>
        </a:p>
      </dgm:t>
    </dgm:pt>
    <dgm:pt modelId="{9452315C-2526-4A5C-BE9C-1F5C3973D027}" type="pres">
      <dgm:prSet presAssocID="{1E269348-DFB4-4A33-B5BB-7450536CB1FC}" presName="base" presStyleLbl="dkBgShp" presStyleIdx="1" presStyleCnt="2" custScaleY="47835" custLinFactY="31854" custLinFactNeighborY="100000"/>
      <dgm:spPr/>
    </dgm:pt>
  </dgm:ptLst>
  <dgm:cxnLst>
    <dgm:cxn modelId="{80945364-30DE-42FA-AE6F-90EBE81279F9}" srcId="{66DD8AAA-39B6-4CAC-A4B2-FAFEBECA5272}" destId="{1E269348-DFB4-4A33-B5BB-7450536CB1FC}" srcOrd="0" destOrd="0" parTransId="{BD9A9B0C-E475-4558-8E0A-7EED876D66E4}" sibTransId="{A5473723-A32F-4A24-A3E6-44BA9F6C621D}"/>
    <dgm:cxn modelId="{7EF7C596-A6A8-479E-97A7-A33012AFD425}" srcId="{1E269348-DFB4-4A33-B5BB-7450536CB1FC}" destId="{2E9ACB57-613B-4C8E-82FD-C45F12F6CA28}" srcOrd="2" destOrd="0" parTransId="{57CC34DE-6500-4F3C-AC56-A494935CA4EB}" sibTransId="{A488C9A6-AB96-42E8-81D9-401F3B502F50}"/>
    <dgm:cxn modelId="{34B57375-E7B6-4D59-B845-E36BB1BF002B}" type="presOf" srcId="{1E269348-DFB4-4A33-B5BB-7450536CB1FC}" destId="{11F6B87D-65C2-45C3-9EFB-1C086F0EF606}" srcOrd="0" destOrd="0" presId="urn:microsoft.com/office/officeart/2005/8/layout/hList3"/>
    <dgm:cxn modelId="{DB61E938-A2A2-4795-BB95-F68CCEF6081E}" srcId="{1E269348-DFB4-4A33-B5BB-7450536CB1FC}" destId="{7775E0B0-9FC6-4AC9-A037-B5EDD0701E47}" srcOrd="0" destOrd="0" parTransId="{E465A5AF-D2D9-4CEF-B11E-395252509234}" sibTransId="{BA1D0C37-FF8A-409C-B2F9-2C79B9C50039}"/>
    <dgm:cxn modelId="{7FCF009D-F350-459D-9978-ADEE315CE888}" srcId="{1E269348-DFB4-4A33-B5BB-7450536CB1FC}" destId="{26B3B300-508B-4076-8E2A-F41DDEEC82AC}" srcOrd="1" destOrd="0" parTransId="{55451AD4-B8CD-4439-980E-9AB5587CC5D8}" sibTransId="{8F68DD17-276D-42AB-BCE5-32EB3EDB071A}"/>
    <dgm:cxn modelId="{4445B358-B61E-44AA-A394-4723CD3B2100}" type="presOf" srcId="{2E9ACB57-613B-4C8E-82FD-C45F12F6CA28}" destId="{9825AC27-2C54-49D0-BB8D-2395C0AD3805}" srcOrd="0" destOrd="0" presId="urn:microsoft.com/office/officeart/2005/8/layout/hList3"/>
    <dgm:cxn modelId="{D65325E2-914B-4E90-A1C6-8B36CFF7DF74}" type="presOf" srcId="{31E28CAF-D4AC-4E91-B691-71E882444A46}" destId="{EA23DDF1-CA05-457B-ABA3-FC751F33ED14}" srcOrd="0" destOrd="0" presId="urn:microsoft.com/office/officeart/2005/8/layout/hList3"/>
    <dgm:cxn modelId="{BED8783C-DBF5-4A82-B8A7-2CD3B5433B13}" type="presOf" srcId="{66DD8AAA-39B6-4CAC-A4B2-FAFEBECA5272}" destId="{FA5FB011-E0EF-4DC6-A394-D148CF0282F0}" srcOrd="0" destOrd="0" presId="urn:microsoft.com/office/officeart/2005/8/layout/hList3"/>
    <dgm:cxn modelId="{FC95E94E-4BC3-48BB-B41B-E1BD91813B41}" type="presOf" srcId="{26B3B300-508B-4076-8E2A-F41DDEEC82AC}" destId="{CA589D03-8C8E-45B6-9904-2C3956DA215E}" srcOrd="0" destOrd="0" presId="urn:microsoft.com/office/officeart/2005/8/layout/hList3"/>
    <dgm:cxn modelId="{7A506A91-CA14-4A0B-BACB-60BDF225DA9E}" type="presOf" srcId="{7775E0B0-9FC6-4AC9-A037-B5EDD0701E47}" destId="{DC47227D-7509-4B34-A8F9-8BFD6B583861}" srcOrd="0" destOrd="0" presId="urn:microsoft.com/office/officeart/2005/8/layout/hList3"/>
    <dgm:cxn modelId="{0B8E0BE4-B75D-4492-9980-60C4BEE26E2A}" srcId="{1E269348-DFB4-4A33-B5BB-7450536CB1FC}" destId="{31E28CAF-D4AC-4E91-B691-71E882444A46}" srcOrd="3" destOrd="0" parTransId="{C0FC44FD-F9E9-427D-9BA4-35830A574172}" sibTransId="{D16906A2-9013-4C7C-82A2-821598AB1139}"/>
    <dgm:cxn modelId="{DEAE59B5-6207-4D93-8D6F-2331C6A1B73C}" type="presParOf" srcId="{FA5FB011-E0EF-4DC6-A394-D148CF0282F0}" destId="{11F6B87D-65C2-45C3-9EFB-1C086F0EF606}" srcOrd="0" destOrd="0" presId="urn:microsoft.com/office/officeart/2005/8/layout/hList3"/>
    <dgm:cxn modelId="{946B1B30-7AFD-4A45-9212-76871B07A90D}" type="presParOf" srcId="{FA5FB011-E0EF-4DC6-A394-D148CF0282F0}" destId="{246A504E-D257-4211-9B2A-E11B7A7009E1}" srcOrd="1" destOrd="0" presId="urn:microsoft.com/office/officeart/2005/8/layout/hList3"/>
    <dgm:cxn modelId="{371ED6F6-D616-4538-B855-4EDE878FD7AA}" type="presParOf" srcId="{246A504E-D257-4211-9B2A-E11B7A7009E1}" destId="{DC47227D-7509-4B34-A8F9-8BFD6B583861}" srcOrd="0" destOrd="0" presId="urn:microsoft.com/office/officeart/2005/8/layout/hList3"/>
    <dgm:cxn modelId="{A447EDA3-5D89-475A-B523-275E65FA9C91}" type="presParOf" srcId="{246A504E-D257-4211-9B2A-E11B7A7009E1}" destId="{CA589D03-8C8E-45B6-9904-2C3956DA215E}" srcOrd="1" destOrd="0" presId="urn:microsoft.com/office/officeart/2005/8/layout/hList3"/>
    <dgm:cxn modelId="{AEF79ECA-A263-4BC8-A527-9E4B76326B1D}" type="presParOf" srcId="{246A504E-D257-4211-9B2A-E11B7A7009E1}" destId="{9825AC27-2C54-49D0-BB8D-2395C0AD3805}" srcOrd="2" destOrd="0" presId="urn:microsoft.com/office/officeart/2005/8/layout/hList3"/>
    <dgm:cxn modelId="{45EAD447-107C-4643-9B53-561283F0F175}" type="presParOf" srcId="{246A504E-D257-4211-9B2A-E11B7A7009E1}" destId="{EA23DDF1-CA05-457B-ABA3-FC751F33ED14}" srcOrd="3" destOrd="0" presId="urn:microsoft.com/office/officeart/2005/8/layout/hList3"/>
    <dgm:cxn modelId="{59AFF094-69CC-457B-BDC3-E8BA72ED9328}" type="presParOf" srcId="{FA5FB011-E0EF-4DC6-A394-D148CF0282F0}" destId="{9452315C-2526-4A5C-BE9C-1F5C3973D0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D7109C-0DEC-4FDF-9BA9-01C43CB3C2FB}" type="doc">
      <dgm:prSet loTypeId="urn:microsoft.com/office/officeart/2005/8/layout/hList1" loCatId="list" qsTypeId="urn:microsoft.com/office/officeart/2005/8/quickstyle/simple3" qsCatId="simple" csTypeId="urn:microsoft.com/office/officeart/2005/8/colors/colorful3" csCatId="colorful" phldr="1"/>
      <dgm:spPr/>
      <dgm:t>
        <a:bodyPr/>
        <a:lstStyle/>
        <a:p>
          <a:endParaRPr lang="en-US"/>
        </a:p>
      </dgm:t>
    </dgm:pt>
    <dgm:pt modelId="{AC6964A1-63AD-4758-902E-909505141295}">
      <dgm:prSet phldrT="[Text]"/>
      <dgm:spPr/>
      <dgm:t>
        <a:bodyPr/>
        <a:lstStyle/>
        <a:p>
          <a:r>
            <a:rPr lang="fa-IR" b="1" dirty="0" smtClean="0">
              <a:solidFill>
                <a:srgbClr val="006600"/>
              </a:solidFill>
              <a:latin typeface="Times New Roman" panose="02020603050405020304" pitchFamily="18" charset="0"/>
              <a:cs typeface="Times New Roman" panose="02020603050405020304" pitchFamily="18" charset="0"/>
            </a:rPr>
            <a:t>عوامل فردی (انسانی)</a:t>
          </a:r>
        </a:p>
        <a:p>
          <a:r>
            <a:rPr lang="fa-IR" dirty="0" smtClean="0">
              <a:latin typeface="Times New Roman" panose="02020603050405020304" pitchFamily="18" charset="0"/>
              <a:cs typeface="Times New Roman" panose="02020603050405020304" pitchFamily="18" charset="0"/>
            </a:rPr>
            <a:t>از تفاوت های فردی نشأت می گیرند .</a:t>
          </a:r>
          <a:endParaRPr lang="en-US" dirty="0">
            <a:latin typeface="Times New Roman" panose="02020603050405020304" pitchFamily="18" charset="0"/>
            <a:cs typeface="Times New Roman" panose="02020603050405020304" pitchFamily="18" charset="0"/>
          </a:endParaRPr>
        </a:p>
      </dgm:t>
    </dgm:pt>
    <dgm:pt modelId="{43D5701C-187A-4EDC-AB0D-21B06B1D0B93}" type="parTrans" cxnId="{A514F7AC-3E8E-4193-8787-1B3BE6CB6926}">
      <dgm:prSet/>
      <dgm:spPr/>
      <dgm:t>
        <a:bodyPr/>
        <a:lstStyle/>
        <a:p>
          <a:endParaRPr lang="en-US"/>
        </a:p>
      </dgm:t>
    </dgm:pt>
    <dgm:pt modelId="{5EF93905-8CD6-4847-9D02-34422C26404B}" type="sibTrans" cxnId="{A514F7AC-3E8E-4193-8787-1B3BE6CB6926}">
      <dgm:prSet/>
      <dgm:spPr/>
      <dgm:t>
        <a:bodyPr/>
        <a:lstStyle/>
        <a:p>
          <a:endParaRPr lang="en-US"/>
        </a:p>
      </dgm:t>
    </dgm:pt>
    <dgm:pt modelId="{5B01FA4B-6E24-459D-B520-9D555F73EF41}">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مهارت ها و توانایی ها</a:t>
          </a:r>
          <a:endParaRPr lang="en-US" dirty="0">
            <a:latin typeface="Times New Roman" panose="02020603050405020304" pitchFamily="18" charset="0"/>
            <a:cs typeface="Times New Roman" panose="02020603050405020304" pitchFamily="18" charset="0"/>
          </a:endParaRPr>
        </a:p>
      </dgm:t>
    </dgm:pt>
    <dgm:pt modelId="{95527BBD-66A0-49E3-9672-DD6823572184}" type="parTrans" cxnId="{A7C218B1-5769-49E5-9246-3BCF5C73E71A}">
      <dgm:prSet/>
      <dgm:spPr/>
      <dgm:t>
        <a:bodyPr/>
        <a:lstStyle/>
        <a:p>
          <a:endParaRPr lang="en-US"/>
        </a:p>
      </dgm:t>
    </dgm:pt>
    <dgm:pt modelId="{6462B01B-F830-41F1-B9B3-0A429B62E2D7}" type="sibTrans" cxnId="{A7C218B1-5769-49E5-9246-3BCF5C73E71A}">
      <dgm:prSet/>
      <dgm:spPr/>
      <dgm:t>
        <a:bodyPr/>
        <a:lstStyle/>
        <a:p>
          <a:endParaRPr lang="en-US"/>
        </a:p>
      </dgm:t>
    </dgm:pt>
    <dgm:pt modelId="{BEA0C7EA-C467-4C11-801C-03D6B6193A8B}">
      <dgm:prSet phldrT="[Text]"/>
      <dgm:spPr/>
      <dgm:t>
        <a:bodyPr/>
        <a:lstStyle/>
        <a:p>
          <a:r>
            <a:rPr lang="fa-IR" b="1" dirty="0" smtClean="0">
              <a:solidFill>
                <a:srgbClr val="006600"/>
              </a:solidFill>
              <a:latin typeface="Times New Roman" panose="02020603050405020304" pitchFamily="18" charset="0"/>
              <a:cs typeface="Times New Roman" panose="02020603050405020304" pitchFamily="18" charset="0"/>
            </a:rPr>
            <a:t>عوامل سازمانی (ساختاری)</a:t>
          </a:r>
        </a:p>
        <a:p>
          <a:r>
            <a:rPr lang="fa-IR" dirty="0" smtClean="0">
              <a:latin typeface="Times New Roman" panose="02020603050405020304" pitchFamily="18" charset="0"/>
              <a:cs typeface="Times New Roman" panose="02020603050405020304" pitchFamily="18" charset="0"/>
            </a:rPr>
            <a:t>از ماهیت سازمان و نحوه ی سازماندهی کار سرچشمه می گیرد.</a:t>
          </a:r>
        </a:p>
      </dgm:t>
    </dgm:pt>
    <dgm:pt modelId="{45E62D76-344A-45D3-8D7B-106DFCA39F61}" type="parTrans" cxnId="{5171664A-35ED-4AB8-8481-1C8C33B3DC04}">
      <dgm:prSet/>
      <dgm:spPr/>
      <dgm:t>
        <a:bodyPr/>
        <a:lstStyle/>
        <a:p>
          <a:endParaRPr lang="en-US"/>
        </a:p>
      </dgm:t>
    </dgm:pt>
    <dgm:pt modelId="{B32436A0-D699-423A-9070-115AB17F46F0}" type="sibTrans" cxnId="{5171664A-35ED-4AB8-8481-1C8C33B3DC04}">
      <dgm:prSet/>
      <dgm:spPr/>
      <dgm:t>
        <a:bodyPr/>
        <a:lstStyle/>
        <a:p>
          <a:endParaRPr lang="en-US"/>
        </a:p>
      </dgm:t>
    </dgm:pt>
    <dgm:pt modelId="{C43C2CC6-4CB9-45B5-836B-0F72914B9AFA}">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تخصص گرایی </a:t>
          </a:r>
          <a:endParaRPr lang="en-US" dirty="0">
            <a:latin typeface="Times New Roman" panose="02020603050405020304" pitchFamily="18" charset="0"/>
            <a:cs typeface="Times New Roman" panose="02020603050405020304" pitchFamily="18" charset="0"/>
          </a:endParaRPr>
        </a:p>
      </dgm:t>
    </dgm:pt>
    <dgm:pt modelId="{1C6970FF-C1FC-4A44-9521-2702EB0FFF29}" type="parTrans" cxnId="{A8249FD4-F388-4C0A-8F61-EB64B457A44C}">
      <dgm:prSet/>
      <dgm:spPr/>
      <dgm:t>
        <a:bodyPr/>
        <a:lstStyle/>
        <a:p>
          <a:endParaRPr lang="en-US"/>
        </a:p>
      </dgm:t>
    </dgm:pt>
    <dgm:pt modelId="{78F4A736-513D-4C11-81C4-37245AEA1E3C}" type="sibTrans" cxnId="{A8249FD4-F388-4C0A-8F61-EB64B457A44C}">
      <dgm:prSet/>
      <dgm:spPr/>
      <dgm:t>
        <a:bodyPr/>
        <a:lstStyle/>
        <a:p>
          <a:endParaRPr lang="en-US"/>
        </a:p>
      </dgm:t>
    </dgm:pt>
    <dgm:pt modelId="{237D046B-12B3-488F-8444-C7F599213F43}">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به هم وابستگی</a:t>
          </a:r>
          <a:endParaRPr lang="en-US" dirty="0">
            <a:latin typeface="Times New Roman" panose="02020603050405020304" pitchFamily="18" charset="0"/>
            <a:cs typeface="Times New Roman" panose="02020603050405020304" pitchFamily="18" charset="0"/>
          </a:endParaRPr>
        </a:p>
      </dgm:t>
    </dgm:pt>
    <dgm:pt modelId="{842566E0-C7B1-4DEB-912B-824E68435745}" type="parTrans" cxnId="{9B2DE3EB-192E-4978-91EC-375A255288C2}">
      <dgm:prSet/>
      <dgm:spPr/>
      <dgm:t>
        <a:bodyPr/>
        <a:lstStyle/>
        <a:p>
          <a:endParaRPr lang="en-US"/>
        </a:p>
      </dgm:t>
    </dgm:pt>
    <dgm:pt modelId="{0FD99FCB-207A-4E73-BDF8-DFE42F259208}" type="sibTrans" cxnId="{9B2DE3EB-192E-4978-91EC-375A255288C2}">
      <dgm:prSet/>
      <dgm:spPr/>
      <dgm:t>
        <a:bodyPr/>
        <a:lstStyle/>
        <a:p>
          <a:endParaRPr lang="en-US"/>
        </a:p>
      </dgm:t>
    </dgm:pt>
    <dgm:pt modelId="{0C87FF73-B2F7-4C2E-8331-EB671515A4FE}">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منابع مشترک</a:t>
          </a:r>
          <a:endParaRPr lang="en-US" dirty="0">
            <a:latin typeface="Times New Roman" panose="02020603050405020304" pitchFamily="18" charset="0"/>
            <a:cs typeface="Times New Roman" panose="02020603050405020304" pitchFamily="18" charset="0"/>
          </a:endParaRPr>
        </a:p>
      </dgm:t>
    </dgm:pt>
    <dgm:pt modelId="{63BDDC10-A309-4215-84D0-375265A36EB0}" type="parTrans" cxnId="{C3A0C9BE-5DB7-45BC-A4D0-1E3D990B1AFB}">
      <dgm:prSet/>
      <dgm:spPr/>
      <dgm:t>
        <a:bodyPr/>
        <a:lstStyle/>
        <a:p>
          <a:endParaRPr lang="en-US"/>
        </a:p>
      </dgm:t>
    </dgm:pt>
    <dgm:pt modelId="{79D20A50-B8C5-40CA-A6C9-1694AD2BD0D3}" type="sibTrans" cxnId="{C3A0C9BE-5DB7-45BC-A4D0-1E3D990B1AFB}">
      <dgm:prSet/>
      <dgm:spPr/>
      <dgm:t>
        <a:bodyPr/>
        <a:lstStyle/>
        <a:p>
          <a:endParaRPr lang="en-US"/>
        </a:p>
      </dgm:t>
    </dgm:pt>
    <dgm:pt modelId="{F794719A-E012-4278-84C7-3FCF064A1083}">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هدف های متفاوت</a:t>
          </a:r>
          <a:endParaRPr lang="en-US" dirty="0">
            <a:latin typeface="Times New Roman" panose="02020603050405020304" pitchFamily="18" charset="0"/>
            <a:cs typeface="Times New Roman" panose="02020603050405020304" pitchFamily="18" charset="0"/>
          </a:endParaRPr>
        </a:p>
      </dgm:t>
    </dgm:pt>
    <dgm:pt modelId="{64E93C7B-636E-46D4-BFB8-F34DFA379C35}" type="parTrans" cxnId="{8263800F-C7E5-4CEC-A46F-5568438CD25F}">
      <dgm:prSet/>
      <dgm:spPr/>
      <dgm:t>
        <a:bodyPr/>
        <a:lstStyle/>
        <a:p>
          <a:endParaRPr lang="en-US"/>
        </a:p>
      </dgm:t>
    </dgm:pt>
    <dgm:pt modelId="{17074A61-9846-4B7D-8B89-3EB3331FD825}" type="sibTrans" cxnId="{8263800F-C7E5-4CEC-A46F-5568438CD25F}">
      <dgm:prSet/>
      <dgm:spPr/>
      <dgm:t>
        <a:bodyPr/>
        <a:lstStyle/>
        <a:p>
          <a:endParaRPr lang="en-US"/>
        </a:p>
      </dgm:t>
    </dgm:pt>
    <dgm:pt modelId="{9C8A39E9-5D8C-4E80-81B3-2B5DE9EE0E6B}">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سلسله مراتب اختیارات</a:t>
          </a:r>
          <a:endParaRPr lang="en-US" dirty="0">
            <a:latin typeface="Times New Roman" panose="02020603050405020304" pitchFamily="18" charset="0"/>
            <a:cs typeface="Times New Roman" panose="02020603050405020304" pitchFamily="18" charset="0"/>
          </a:endParaRPr>
        </a:p>
      </dgm:t>
    </dgm:pt>
    <dgm:pt modelId="{EC2BA303-60C2-48E7-9BB9-271C5A2E1835}" type="parTrans" cxnId="{322A4D71-D3AB-46A8-876F-84B334E157D6}">
      <dgm:prSet/>
      <dgm:spPr/>
      <dgm:t>
        <a:bodyPr/>
        <a:lstStyle/>
        <a:p>
          <a:endParaRPr lang="en-US"/>
        </a:p>
      </dgm:t>
    </dgm:pt>
    <dgm:pt modelId="{31E922C5-C6C4-47F1-A249-A0AAFC27FC21}" type="sibTrans" cxnId="{322A4D71-D3AB-46A8-876F-84B334E157D6}">
      <dgm:prSet/>
      <dgm:spPr/>
      <dgm:t>
        <a:bodyPr/>
        <a:lstStyle/>
        <a:p>
          <a:endParaRPr lang="en-US"/>
        </a:p>
      </dgm:t>
    </dgm:pt>
    <dgm:pt modelId="{AADB2D25-8BA8-40A9-B96D-EBA2ACB0AB1B}">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تفاوت زیاد وجهه و اعتبار مشاغل با یکدیگر</a:t>
          </a:r>
          <a:endParaRPr lang="en-US" dirty="0">
            <a:latin typeface="Times New Roman" panose="02020603050405020304" pitchFamily="18" charset="0"/>
            <a:cs typeface="Times New Roman" panose="02020603050405020304" pitchFamily="18" charset="0"/>
          </a:endParaRPr>
        </a:p>
      </dgm:t>
    </dgm:pt>
    <dgm:pt modelId="{DBDC7A03-DC67-4048-8D7E-1A7CF8B9CAC5}" type="parTrans" cxnId="{E3E247B2-6304-477D-BA8A-85788BB320DE}">
      <dgm:prSet/>
      <dgm:spPr/>
      <dgm:t>
        <a:bodyPr/>
        <a:lstStyle/>
        <a:p>
          <a:endParaRPr lang="en-US"/>
        </a:p>
      </dgm:t>
    </dgm:pt>
    <dgm:pt modelId="{D620265C-9A18-41DF-9226-75D61651524C}" type="sibTrans" cxnId="{E3E247B2-6304-477D-BA8A-85788BB320DE}">
      <dgm:prSet/>
      <dgm:spPr/>
      <dgm:t>
        <a:bodyPr/>
        <a:lstStyle/>
        <a:p>
          <a:endParaRPr lang="en-US"/>
        </a:p>
      </dgm:t>
    </dgm:pt>
    <dgm:pt modelId="{CFCBA213-5C60-4BE5-B046-834CEB469559}">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ابهام در مسئولیت و پاسخگویی</a:t>
          </a:r>
          <a:endParaRPr lang="en-US" dirty="0">
            <a:latin typeface="Times New Roman" panose="02020603050405020304" pitchFamily="18" charset="0"/>
            <a:cs typeface="Times New Roman" panose="02020603050405020304" pitchFamily="18" charset="0"/>
          </a:endParaRPr>
        </a:p>
      </dgm:t>
    </dgm:pt>
    <dgm:pt modelId="{CA89C56E-ECCD-4B92-AFD8-2DF603254019}" type="parTrans" cxnId="{989022BD-4E5D-4191-8792-80F8DEF6332F}">
      <dgm:prSet/>
      <dgm:spPr/>
      <dgm:t>
        <a:bodyPr/>
        <a:lstStyle/>
        <a:p>
          <a:endParaRPr lang="en-US"/>
        </a:p>
      </dgm:t>
    </dgm:pt>
    <dgm:pt modelId="{3FC5535B-9297-4AD2-BFEF-785A436F7CC7}" type="sibTrans" cxnId="{989022BD-4E5D-4191-8792-80F8DEF6332F}">
      <dgm:prSet/>
      <dgm:spPr/>
      <dgm:t>
        <a:bodyPr/>
        <a:lstStyle/>
        <a:p>
          <a:endParaRPr lang="en-US"/>
        </a:p>
      </dgm:t>
    </dgm:pt>
    <dgm:pt modelId="{A43C4482-FBB1-429C-96AA-80C2DC3C7788}">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شخصیت </a:t>
          </a:r>
          <a:endParaRPr lang="en-US" dirty="0">
            <a:latin typeface="Times New Roman" panose="02020603050405020304" pitchFamily="18" charset="0"/>
            <a:cs typeface="Times New Roman" panose="02020603050405020304" pitchFamily="18" charset="0"/>
          </a:endParaRPr>
        </a:p>
      </dgm:t>
    </dgm:pt>
    <dgm:pt modelId="{DE83C4BB-3DF3-4A37-99A3-3633905E3295}" type="parTrans" cxnId="{0CB50CE1-C0A7-49E5-B4FC-60DCFA350510}">
      <dgm:prSet/>
      <dgm:spPr/>
      <dgm:t>
        <a:bodyPr/>
        <a:lstStyle/>
        <a:p>
          <a:endParaRPr lang="en-US"/>
        </a:p>
      </dgm:t>
    </dgm:pt>
    <dgm:pt modelId="{BA989468-37E2-4236-AA8F-175CF1DE3C22}" type="sibTrans" cxnId="{0CB50CE1-C0A7-49E5-B4FC-60DCFA350510}">
      <dgm:prSet/>
      <dgm:spPr/>
      <dgm:t>
        <a:bodyPr/>
        <a:lstStyle/>
        <a:p>
          <a:endParaRPr lang="en-US"/>
        </a:p>
      </dgm:t>
    </dgm:pt>
    <dgm:pt modelId="{465185B7-D420-4C29-8017-8765FAE8C5B5}">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ادراک ها</a:t>
          </a:r>
          <a:endParaRPr lang="en-US" dirty="0">
            <a:latin typeface="Times New Roman" panose="02020603050405020304" pitchFamily="18" charset="0"/>
            <a:cs typeface="Times New Roman" panose="02020603050405020304" pitchFamily="18" charset="0"/>
          </a:endParaRPr>
        </a:p>
      </dgm:t>
    </dgm:pt>
    <dgm:pt modelId="{90E1C444-1900-48BB-AC3D-A267F49F829D}" type="parTrans" cxnId="{129EC178-6324-4D83-8CE8-815C1792482E}">
      <dgm:prSet/>
      <dgm:spPr/>
      <dgm:t>
        <a:bodyPr/>
        <a:lstStyle/>
        <a:p>
          <a:endParaRPr lang="en-US"/>
        </a:p>
      </dgm:t>
    </dgm:pt>
    <dgm:pt modelId="{85DBF63A-0ABD-4312-A351-30CB44784797}" type="sibTrans" cxnId="{129EC178-6324-4D83-8CE8-815C1792482E}">
      <dgm:prSet/>
      <dgm:spPr/>
      <dgm:t>
        <a:bodyPr/>
        <a:lstStyle/>
        <a:p>
          <a:endParaRPr lang="en-US"/>
        </a:p>
      </dgm:t>
    </dgm:pt>
    <dgm:pt modelId="{CADD2FA1-6ED1-4C8D-8F5B-FEBC2C35FFE8}">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ارزش ها و بایدها و نبایدها</a:t>
          </a:r>
          <a:endParaRPr lang="en-US" dirty="0">
            <a:latin typeface="Times New Roman" panose="02020603050405020304" pitchFamily="18" charset="0"/>
            <a:cs typeface="Times New Roman" panose="02020603050405020304" pitchFamily="18" charset="0"/>
          </a:endParaRPr>
        </a:p>
      </dgm:t>
    </dgm:pt>
    <dgm:pt modelId="{2465E4BE-F45F-4B25-829A-8D7B3754170A}" type="parTrans" cxnId="{35FD6AC9-1281-4ABC-858D-148719B047FF}">
      <dgm:prSet/>
      <dgm:spPr/>
      <dgm:t>
        <a:bodyPr/>
        <a:lstStyle/>
        <a:p>
          <a:endParaRPr lang="en-US"/>
        </a:p>
      </dgm:t>
    </dgm:pt>
    <dgm:pt modelId="{9B18F1D5-15AF-419C-BF2A-D6EFB3D5B487}" type="sibTrans" cxnId="{35FD6AC9-1281-4ABC-858D-148719B047FF}">
      <dgm:prSet/>
      <dgm:spPr/>
      <dgm:t>
        <a:bodyPr/>
        <a:lstStyle/>
        <a:p>
          <a:endParaRPr lang="en-US"/>
        </a:p>
      </dgm:t>
    </dgm:pt>
    <dgm:pt modelId="{56A9928B-CE58-4F8A-A142-9AD8F4CAA5CB}">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احساس ها </a:t>
          </a:r>
          <a:endParaRPr lang="en-US" dirty="0">
            <a:latin typeface="Times New Roman" panose="02020603050405020304" pitchFamily="18" charset="0"/>
            <a:cs typeface="Times New Roman" panose="02020603050405020304" pitchFamily="18" charset="0"/>
          </a:endParaRPr>
        </a:p>
      </dgm:t>
    </dgm:pt>
    <dgm:pt modelId="{7D51D021-A7B2-439B-8EEC-42DC5745DFBA}" type="parTrans" cxnId="{804DCD95-E141-4B4C-B3A3-CB960BD73882}">
      <dgm:prSet/>
      <dgm:spPr/>
      <dgm:t>
        <a:bodyPr/>
        <a:lstStyle/>
        <a:p>
          <a:endParaRPr lang="en-US"/>
        </a:p>
      </dgm:t>
    </dgm:pt>
    <dgm:pt modelId="{2487D042-6359-4B84-8379-2C92A357D21B}" type="sibTrans" cxnId="{804DCD95-E141-4B4C-B3A3-CB960BD73882}">
      <dgm:prSet/>
      <dgm:spPr/>
      <dgm:t>
        <a:bodyPr/>
        <a:lstStyle/>
        <a:p>
          <a:endParaRPr lang="en-US"/>
        </a:p>
      </dgm:t>
    </dgm:pt>
    <dgm:pt modelId="{8C7A6E97-BB80-441A-AE26-ABF09AA051B9}">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موانع ارتباطی </a:t>
          </a:r>
          <a:endParaRPr lang="en-US" dirty="0">
            <a:latin typeface="Times New Roman" panose="02020603050405020304" pitchFamily="18" charset="0"/>
            <a:cs typeface="Times New Roman" panose="02020603050405020304" pitchFamily="18" charset="0"/>
          </a:endParaRPr>
        </a:p>
      </dgm:t>
    </dgm:pt>
    <dgm:pt modelId="{0F702084-469C-4D52-98BA-DAB689B83E91}" type="parTrans" cxnId="{3EA01DAA-D362-465D-8C0F-7480A56FD00F}">
      <dgm:prSet/>
      <dgm:spPr/>
      <dgm:t>
        <a:bodyPr/>
        <a:lstStyle/>
        <a:p>
          <a:endParaRPr lang="en-US"/>
        </a:p>
      </dgm:t>
    </dgm:pt>
    <dgm:pt modelId="{3B8BC794-276E-4740-A232-0143FDF72BFE}" type="sibTrans" cxnId="{3EA01DAA-D362-465D-8C0F-7480A56FD00F}">
      <dgm:prSet/>
      <dgm:spPr/>
      <dgm:t>
        <a:bodyPr/>
        <a:lstStyle/>
        <a:p>
          <a:endParaRPr lang="en-US"/>
        </a:p>
      </dgm:t>
    </dgm:pt>
    <dgm:pt modelId="{20DB0A7C-F6A6-46B4-8250-3C575A76D5FB}">
      <dgm:prSet phldrT="[Text]"/>
      <dgm:spPr>
        <a:ln>
          <a:solidFill>
            <a:schemeClr val="accent1">
              <a:alpha val="90000"/>
            </a:schemeClr>
          </a:solidFill>
        </a:ln>
      </dgm:spPr>
      <dgm:t>
        <a:bodyPr/>
        <a:lstStyle/>
        <a:p>
          <a:pPr algn="justLow" rtl="1"/>
          <a:r>
            <a:rPr lang="fa-IR" dirty="0" smtClean="0">
              <a:latin typeface="Times New Roman" panose="02020603050405020304" pitchFamily="18" charset="0"/>
              <a:cs typeface="Times New Roman" panose="02020603050405020304" pitchFamily="18" charset="0"/>
            </a:rPr>
            <a:t>تفاوت های فرهنگی</a:t>
          </a:r>
          <a:endParaRPr lang="en-US" dirty="0">
            <a:latin typeface="Times New Roman" panose="02020603050405020304" pitchFamily="18" charset="0"/>
            <a:cs typeface="Times New Roman" panose="02020603050405020304" pitchFamily="18" charset="0"/>
          </a:endParaRPr>
        </a:p>
      </dgm:t>
    </dgm:pt>
    <dgm:pt modelId="{532E3C96-E2E5-4275-AD2C-DDAB402AACF9}" type="parTrans" cxnId="{103EC25F-F393-487E-927C-EE3C162CC5C5}">
      <dgm:prSet/>
      <dgm:spPr/>
      <dgm:t>
        <a:bodyPr/>
        <a:lstStyle/>
        <a:p>
          <a:endParaRPr lang="en-US"/>
        </a:p>
      </dgm:t>
    </dgm:pt>
    <dgm:pt modelId="{872230F4-EE0D-4AA2-961B-142F7DCAB3D3}" type="sibTrans" cxnId="{103EC25F-F393-487E-927C-EE3C162CC5C5}">
      <dgm:prSet/>
      <dgm:spPr/>
      <dgm:t>
        <a:bodyPr/>
        <a:lstStyle/>
        <a:p>
          <a:endParaRPr lang="en-US"/>
        </a:p>
      </dgm:t>
    </dgm:pt>
    <dgm:pt modelId="{A958F6F5-DEE8-4407-9962-30ECF7FA673A}" type="pres">
      <dgm:prSet presAssocID="{18D7109C-0DEC-4FDF-9BA9-01C43CB3C2FB}" presName="Name0" presStyleCnt="0">
        <dgm:presLayoutVars>
          <dgm:dir/>
          <dgm:animLvl val="lvl"/>
          <dgm:resizeHandles val="exact"/>
        </dgm:presLayoutVars>
      </dgm:prSet>
      <dgm:spPr/>
      <dgm:t>
        <a:bodyPr/>
        <a:lstStyle/>
        <a:p>
          <a:endParaRPr lang="en-US"/>
        </a:p>
      </dgm:t>
    </dgm:pt>
    <dgm:pt modelId="{FD44DAA4-84A2-4CE9-B361-423CABDBAC51}" type="pres">
      <dgm:prSet presAssocID="{AC6964A1-63AD-4758-902E-909505141295}" presName="composite" presStyleCnt="0"/>
      <dgm:spPr/>
    </dgm:pt>
    <dgm:pt modelId="{CD0E0F8B-0E9E-4F4E-B0FC-2181E23F7DB0}" type="pres">
      <dgm:prSet presAssocID="{AC6964A1-63AD-4758-902E-909505141295}" presName="parTx" presStyleLbl="alignNode1" presStyleIdx="0" presStyleCnt="2">
        <dgm:presLayoutVars>
          <dgm:chMax val="0"/>
          <dgm:chPref val="0"/>
          <dgm:bulletEnabled val="1"/>
        </dgm:presLayoutVars>
      </dgm:prSet>
      <dgm:spPr/>
      <dgm:t>
        <a:bodyPr/>
        <a:lstStyle/>
        <a:p>
          <a:endParaRPr lang="en-US"/>
        </a:p>
      </dgm:t>
    </dgm:pt>
    <dgm:pt modelId="{BF5C85DD-2E94-442F-8FA7-7645836F10A7}" type="pres">
      <dgm:prSet presAssocID="{AC6964A1-63AD-4758-902E-909505141295}" presName="desTx" presStyleLbl="alignAccFollowNode1" presStyleIdx="0" presStyleCnt="2">
        <dgm:presLayoutVars>
          <dgm:bulletEnabled val="1"/>
        </dgm:presLayoutVars>
      </dgm:prSet>
      <dgm:spPr/>
      <dgm:t>
        <a:bodyPr/>
        <a:lstStyle/>
        <a:p>
          <a:endParaRPr lang="en-US"/>
        </a:p>
      </dgm:t>
    </dgm:pt>
    <dgm:pt modelId="{FB1828EA-9BFC-4289-A5AC-C72EDDCC5E29}" type="pres">
      <dgm:prSet presAssocID="{5EF93905-8CD6-4847-9D02-34422C26404B}" presName="space" presStyleCnt="0"/>
      <dgm:spPr/>
    </dgm:pt>
    <dgm:pt modelId="{CE71301B-0990-436C-B745-2532CA5B4AD3}" type="pres">
      <dgm:prSet presAssocID="{BEA0C7EA-C467-4C11-801C-03D6B6193A8B}" presName="composite" presStyleCnt="0"/>
      <dgm:spPr/>
    </dgm:pt>
    <dgm:pt modelId="{E8522C2F-7DDB-4E58-B0FC-02869B899808}" type="pres">
      <dgm:prSet presAssocID="{BEA0C7EA-C467-4C11-801C-03D6B6193A8B}" presName="parTx" presStyleLbl="alignNode1" presStyleIdx="1" presStyleCnt="2">
        <dgm:presLayoutVars>
          <dgm:chMax val="0"/>
          <dgm:chPref val="0"/>
          <dgm:bulletEnabled val="1"/>
        </dgm:presLayoutVars>
      </dgm:prSet>
      <dgm:spPr/>
      <dgm:t>
        <a:bodyPr/>
        <a:lstStyle/>
        <a:p>
          <a:endParaRPr lang="en-US"/>
        </a:p>
      </dgm:t>
    </dgm:pt>
    <dgm:pt modelId="{0F382C4D-57C5-4739-ADFB-343A8D547E47}" type="pres">
      <dgm:prSet presAssocID="{BEA0C7EA-C467-4C11-801C-03D6B6193A8B}" presName="desTx" presStyleLbl="alignAccFollowNode1" presStyleIdx="1" presStyleCnt="2">
        <dgm:presLayoutVars>
          <dgm:bulletEnabled val="1"/>
        </dgm:presLayoutVars>
      </dgm:prSet>
      <dgm:spPr/>
      <dgm:t>
        <a:bodyPr/>
        <a:lstStyle/>
        <a:p>
          <a:endParaRPr lang="en-US"/>
        </a:p>
      </dgm:t>
    </dgm:pt>
  </dgm:ptLst>
  <dgm:cxnLst>
    <dgm:cxn modelId="{35FD6AC9-1281-4ABC-858D-148719B047FF}" srcId="{AC6964A1-63AD-4758-902E-909505141295}" destId="{CADD2FA1-6ED1-4C8D-8F5B-FEBC2C35FFE8}" srcOrd="3" destOrd="0" parTransId="{2465E4BE-F45F-4B25-829A-8D7B3754170A}" sibTransId="{9B18F1D5-15AF-419C-BF2A-D6EFB3D5B487}"/>
    <dgm:cxn modelId="{7FA2D402-70A8-4163-859D-10A3672A6441}" type="presOf" srcId="{BEA0C7EA-C467-4C11-801C-03D6B6193A8B}" destId="{E8522C2F-7DDB-4E58-B0FC-02869B899808}" srcOrd="0" destOrd="0" presId="urn:microsoft.com/office/officeart/2005/8/layout/hList1"/>
    <dgm:cxn modelId="{A8249FD4-F388-4C0A-8F61-EB64B457A44C}" srcId="{BEA0C7EA-C467-4C11-801C-03D6B6193A8B}" destId="{C43C2CC6-4CB9-45B5-836B-0F72914B9AFA}" srcOrd="0" destOrd="0" parTransId="{1C6970FF-C1FC-4A44-9521-2702EB0FFF29}" sibTransId="{78F4A736-513D-4C11-81C4-37245AEA1E3C}"/>
    <dgm:cxn modelId="{804DCD95-E141-4B4C-B3A3-CB960BD73882}" srcId="{AC6964A1-63AD-4758-902E-909505141295}" destId="{56A9928B-CE58-4F8A-A142-9AD8F4CAA5CB}" srcOrd="4" destOrd="0" parTransId="{7D51D021-A7B2-439B-8EEC-42DC5745DFBA}" sibTransId="{2487D042-6359-4B84-8379-2C92A357D21B}"/>
    <dgm:cxn modelId="{8263800F-C7E5-4CEC-A46F-5568438CD25F}" srcId="{BEA0C7EA-C467-4C11-801C-03D6B6193A8B}" destId="{F794719A-E012-4278-84C7-3FCF064A1083}" srcOrd="3" destOrd="0" parTransId="{64E93C7B-636E-46D4-BFB8-F34DFA379C35}" sibTransId="{17074A61-9846-4B7D-8B89-3EB3331FD825}"/>
    <dgm:cxn modelId="{1FF9320B-A694-40B4-97B5-F40BA563FBED}" type="presOf" srcId="{8C7A6E97-BB80-441A-AE26-ABF09AA051B9}" destId="{BF5C85DD-2E94-442F-8FA7-7645836F10A7}" srcOrd="0" destOrd="5" presId="urn:microsoft.com/office/officeart/2005/8/layout/hList1"/>
    <dgm:cxn modelId="{143CE0C5-AA74-447D-BC54-248BF69CDE2F}" type="presOf" srcId="{237D046B-12B3-488F-8444-C7F599213F43}" destId="{0F382C4D-57C5-4739-ADFB-343A8D547E47}" srcOrd="0" destOrd="1" presId="urn:microsoft.com/office/officeart/2005/8/layout/hList1"/>
    <dgm:cxn modelId="{9B2DE3EB-192E-4978-91EC-375A255288C2}" srcId="{BEA0C7EA-C467-4C11-801C-03D6B6193A8B}" destId="{237D046B-12B3-488F-8444-C7F599213F43}" srcOrd="1" destOrd="0" parTransId="{842566E0-C7B1-4DEB-912B-824E68435745}" sibTransId="{0FD99FCB-207A-4E73-BDF8-DFE42F259208}"/>
    <dgm:cxn modelId="{E130C861-9FFF-4521-9E4F-3A5B2AEC81FC}" type="presOf" srcId="{56A9928B-CE58-4F8A-A142-9AD8F4CAA5CB}" destId="{BF5C85DD-2E94-442F-8FA7-7645836F10A7}" srcOrd="0" destOrd="4" presId="urn:microsoft.com/office/officeart/2005/8/layout/hList1"/>
    <dgm:cxn modelId="{3EA01DAA-D362-465D-8C0F-7480A56FD00F}" srcId="{AC6964A1-63AD-4758-902E-909505141295}" destId="{8C7A6E97-BB80-441A-AE26-ABF09AA051B9}" srcOrd="5" destOrd="0" parTransId="{0F702084-469C-4D52-98BA-DAB689B83E91}" sibTransId="{3B8BC794-276E-4740-A232-0143FDF72BFE}"/>
    <dgm:cxn modelId="{36D933E8-1C09-433C-A040-EA960F843EC2}" type="presOf" srcId="{18D7109C-0DEC-4FDF-9BA9-01C43CB3C2FB}" destId="{A958F6F5-DEE8-4407-9962-30ECF7FA673A}" srcOrd="0" destOrd="0" presId="urn:microsoft.com/office/officeart/2005/8/layout/hList1"/>
    <dgm:cxn modelId="{3781E0AA-6161-4467-948F-C01C6D8A6815}" type="presOf" srcId="{CFCBA213-5C60-4BE5-B046-834CEB469559}" destId="{0F382C4D-57C5-4739-ADFB-343A8D547E47}" srcOrd="0" destOrd="6" presId="urn:microsoft.com/office/officeart/2005/8/layout/hList1"/>
    <dgm:cxn modelId="{A8402E2E-D150-42B4-94E7-A038FC5F6CAF}" type="presOf" srcId="{20DB0A7C-F6A6-46B4-8250-3C575A76D5FB}" destId="{BF5C85DD-2E94-442F-8FA7-7645836F10A7}" srcOrd="0" destOrd="6" presId="urn:microsoft.com/office/officeart/2005/8/layout/hList1"/>
    <dgm:cxn modelId="{6FA2DE6A-6F31-46A1-B091-F2B78A3E10C4}" type="presOf" srcId="{C43C2CC6-4CB9-45B5-836B-0F72914B9AFA}" destId="{0F382C4D-57C5-4739-ADFB-343A8D547E47}" srcOrd="0" destOrd="0" presId="urn:microsoft.com/office/officeart/2005/8/layout/hList1"/>
    <dgm:cxn modelId="{C3A0C9BE-5DB7-45BC-A4D0-1E3D990B1AFB}" srcId="{BEA0C7EA-C467-4C11-801C-03D6B6193A8B}" destId="{0C87FF73-B2F7-4C2E-8331-EB671515A4FE}" srcOrd="2" destOrd="0" parTransId="{63BDDC10-A309-4215-84D0-375265A36EB0}" sibTransId="{79D20A50-B8C5-40CA-A6C9-1694AD2BD0D3}"/>
    <dgm:cxn modelId="{E3E247B2-6304-477D-BA8A-85788BB320DE}" srcId="{BEA0C7EA-C467-4C11-801C-03D6B6193A8B}" destId="{AADB2D25-8BA8-40A9-B96D-EBA2ACB0AB1B}" srcOrd="5" destOrd="0" parTransId="{DBDC7A03-DC67-4048-8D7E-1A7CF8B9CAC5}" sibTransId="{D620265C-9A18-41DF-9226-75D61651524C}"/>
    <dgm:cxn modelId="{989022BD-4E5D-4191-8792-80F8DEF6332F}" srcId="{BEA0C7EA-C467-4C11-801C-03D6B6193A8B}" destId="{CFCBA213-5C60-4BE5-B046-834CEB469559}" srcOrd="6" destOrd="0" parTransId="{CA89C56E-ECCD-4B92-AFD8-2DF603254019}" sibTransId="{3FC5535B-9297-4AD2-BFEF-785A436F7CC7}"/>
    <dgm:cxn modelId="{103EC25F-F393-487E-927C-EE3C162CC5C5}" srcId="{AC6964A1-63AD-4758-902E-909505141295}" destId="{20DB0A7C-F6A6-46B4-8250-3C575A76D5FB}" srcOrd="6" destOrd="0" parTransId="{532E3C96-E2E5-4275-AD2C-DDAB402AACF9}" sibTransId="{872230F4-EE0D-4AA2-961B-142F7DCAB3D3}"/>
    <dgm:cxn modelId="{7856551D-97F0-4F47-92FB-C82E9DAF0D70}" type="presOf" srcId="{CADD2FA1-6ED1-4C8D-8F5B-FEBC2C35FFE8}" destId="{BF5C85DD-2E94-442F-8FA7-7645836F10A7}" srcOrd="0" destOrd="3" presId="urn:microsoft.com/office/officeart/2005/8/layout/hList1"/>
    <dgm:cxn modelId="{31625809-26D6-4BE9-B274-1EF0A49BA548}" type="presOf" srcId="{9C8A39E9-5D8C-4E80-81B3-2B5DE9EE0E6B}" destId="{0F382C4D-57C5-4739-ADFB-343A8D547E47}" srcOrd="0" destOrd="4" presId="urn:microsoft.com/office/officeart/2005/8/layout/hList1"/>
    <dgm:cxn modelId="{D1B5CD4F-45D7-489C-8DD6-C2DD88A50C64}" type="presOf" srcId="{5B01FA4B-6E24-459D-B520-9D555F73EF41}" destId="{BF5C85DD-2E94-442F-8FA7-7645836F10A7}" srcOrd="0" destOrd="0" presId="urn:microsoft.com/office/officeart/2005/8/layout/hList1"/>
    <dgm:cxn modelId="{A7C218B1-5769-49E5-9246-3BCF5C73E71A}" srcId="{AC6964A1-63AD-4758-902E-909505141295}" destId="{5B01FA4B-6E24-459D-B520-9D555F73EF41}" srcOrd="0" destOrd="0" parTransId="{95527BBD-66A0-49E3-9672-DD6823572184}" sibTransId="{6462B01B-F830-41F1-B9B3-0A429B62E2D7}"/>
    <dgm:cxn modelId="{A514F7AC-3E8E-4193-8787-1B3BE6CB6926}" srcId="{18D7109C-0DEC-4FDF-9BA9-01C43CB3C2FB}" destId="{AC6964A1-63AD-4758-902E-909505141295}" srcOrd="0" destOrd="0" parTransId="{43D5701C-187A-4EDC-AB0D-21B06B1D0B93}" sibTransId="{5EF93905-8CD6-4847-9D02-34422C26404B}"/>
    <dgm:cxn modelId="{5171664A-35ED-4AB8-8481-1C8C33B3DC04}" srcId="{18D7109C-0DEC-4FDF-9BA9-01C43CB3C2FB}" destId="{BEA0C7EA-C467-4C11-801C-03D6B6193A8B}" srcOrd="1" destOrd="0" parTransId="{45E62D76-344A-45D3-8D7B-106DFCA39F61}" sibTransId="{B32436A0-D699-423A-9070-115AB17F46F0}"/>
    <dgm:cxn modelId="{5289E55D-DB7F-4708-9396-E1EE8E601839}" type="presOf" srcId="{AADB2D25-8BA8-40A9-B96D-EBA2ACB0AB1B}" destId="{0F382C4D-57C5-4739-ADFB-343A8D547E47}" srcOrd="0" destOrd="5" presId="urn:microsoft.com/office/officeart/2005/8/layout/hList1"/>
    <dgm:cxn modelId="{974202F4-CDFD-413B-97E7-F594D069470E}" type="presOf" srcId="{0C87FF73-B2F7-4C2E-8331-EB671515A4FE}" destId="{0F382C4D-57C5-4739-ADFB-343A8D547E47}" srcOrd="0" destOrd="2" presId="urn:microsoft.com/office/officeart/2005/8/layout/hList1"/>
    <dgm:cxn modelId="{CECBCE9D-920E-4A11-ABEE-3F2354D5DCB0}" type="presOf" srcId="{AC6964A1-63AD-4758-902E-909505141295}" destId="{CD0E0F8B-0E9E-4F4E-B0FC-2181E23F7DB0}" srcOrd="0" destOrd="0" presId="urn:microsoft.com/office/officeart/2005/8/layout/hList1"/>
    <dgm:cxn modelId="{322A4D71-D3AB-46A8-876F-84B334E157D6}" srcId="{BEA0C7EA-C467-4C11-801C-03D6B6193A8B}" destId="{9C8A39E9-5D8C-4E80-81B3-2B5DE9EE0E6B}" srcOrd="4" destOrd="0" parTransId="{EC2BA303-60C2-48E7-9BB9-271C5A2E1835}" sibTransId="{31E922C5-C6C4-47F1-A249-A0AAFC27FC21}"/>
    <dgm:cxn modelId="{0CB50CE1-C0A7-49E5-B4FC-60DCFA350510}" srcId="{AC6964A1-63AD-4758-902E-909505141295}" destId="{A43C4482-FBB1-429C-96AA-80C2DC3C7788}" srcOrd="1" destOrd="0" parTransId="{DE83C4BB-3DF3-4A37-99A3-3633905E3295}" sibTransId="{BA989468-37E2-4236-AA8F-175CF1DE3C22}"/>
    <dgm:cxn modelId="{C9C61B46-B027-482B-A1BA-86CA4E09353F}" type="presOf" srcId="{465185B7-D420-4C29-8017-8765FAE8C5B5}" destId="{BF5C85DD-2E94-442F-8FA7-7645836F10A7}" srcOrd="0" destOrd="2" presId="urn:microsoft.com/office/officeart/2005/8/layout/hList1"/>
    <dgm:cxn modelId="{129EC178-6324-4D83-8CE8-815C1792482E}" srcId="{AC6964A1-63AD-4758-902E-909505141295}" destId="{465185B7-D420-4C29-8017-8765FAE8C5B5}" srcOrd="2" destOrd="0" parTransId="{90E1C444-1900-48BB-AC3D-A267F49F829D}" sibTransId="{85DBF63A-0ABD-4312-A351-30CB44784797}"/>
    <dgm:cxn modelId="{D12CAED5-A92E-4A39-9943-C3BCAE40E22F}" type="presOf" srcId="{A43C4482-FBB1-429C-96AA-80C2DC3C7788}" destId="{BF5C85DD-2E94-442F-8FA7-7645836F10A7}" srcOrd="0" destOrd="1" presId="urn:microsoft.com/office/officeart/2005/8/layout/hList1"/>
    <dgm:cxn modelId="{12EA070A-0B21-4E06-85B5-2649AEA77735}" type="presOf" srcId="{F794719A-E012-4278-84C7-3FCF064A1083}" destId="{0F382C4D-57C5-4739-ADFB-343A8D547E47}" srcOrd="0" destOrd="3" presId="urn:microsoft.com/office/officeart/2005/8/layout/hList1"/>
    <dgm:cxn modelId="{E17D4DF3-48D2-4F26-AC3B-62CDB129B524}" type="presParOf" srcId="{A958F6F5-DEE8-4407-9962-30ECF7FA673A}" destId="{FD44DAA4-84A2-4CE9-B361-423CABDBAC51}" srcOrd="0" destOrd="0" presId="urn:microsoft.com/office/officeart/2005/8/layout/hList1"/>
    <dgm:cxn modelId="{2E5D473C-8980-4FA7-990B-8AEDB6516E52}" type="presParOf" srcId="{FD44DAA4-84A2-4CE9-B361-423CABDBAC51}" destId="{CD0E0F8B-0E9E-4F4E-B0FC-2181E23F7DB0}" srcOrd="0" destOrd="0" presId="urn:microsoft.com/office/officeart/2005/8/layout/hList1"/>
    <dgm:cxn modelId="{C5999F87-6259-4D53-83F6-273D7DDD3D1B}" type="presParOf" srcId="{FD44DAA4-84A2-4CE9-B361-423CABDBAC51}" destId="{BF5C85DD-2E94-442F-8FA7-7645836F10A7}" srcOrd="1" destOrd="0" presId="urn:microsoft.com/office/officeart/2005/8/layout/hList1"/>
    <dgm:cxn modelId="{731C46F4-BDA3-44C4-99E0-F838DDEB6D7E}" type="presParOf" srcId="{A958F6F5-DEE8-4407-9962-30ECF7FA673A}" destId="{FB1828EA-9BFC-4289-A5AC-C72EDDCC5E29}" srcOrd="1" destOrd="0" presId="urn:microsoft.com/office/officeart/2005/8/layout/hList1"/>
    <dgm:cxn modelId="{D5F1E11C-7A08-4300-B84D-D00255EDE520}" type="presParOf" srcId="{A958F6F5-DEE8-4407-9962-30ECF7FA673A}" destId="{CE71301B-0990-436C-B745-2532CA5B4AD3}" srcOrd="2" destOrd="0" presId="urn:microsoft.com/office/officeart/2005/8/layout/hList1"/>
    <dgm:cxn modelId="{73575B1D-99D0-4738-8464-FDA4A5ABB8CE}" type="presParOf" srcId="{CE71301B-0990-436C-B745-2532CA5B4AD3}" destId="{E8522C2F-7DDB-4E58-B0FC-02869B899808}" srcOrd="0" destOrd="0" presId="urn:microsoft.com/office/officeart/2005/8/layout/hList1"/>
    <dgm:cxn modelId="{E27711F2-381A-411D-B5B5-E93D402FFA74}" type="presParOf" srcId="{CE71301B-0990-436C-B745-2532CA5B4AD3}" destId="{0F382C4D-57C5-4739-ADFB-343A8D547E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DD8AAA-39B6-4CAC-A4B2-FAFEBECA5272}"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n-US"/>
        </a:p>
      </dgm:t>
    </dgm:pt>
    <dgm:pt modelId="{1E269348-DFB4-4A33-B5BB-7450536CB1FC}">
      <dgm:prSet phldrT="[Text]" custT="1"/>
      <dgm:spPr>
        <a:solidFill>
          <a:srgbClr val="EEE5FF"/>
        </a:solidFill>
        <a:ln>
          <a:solidFill>
            <a:schemeClr val="accent1"/>
          </a:solidFill>
        </a:ln>
      </dgm:spPr>
      <dgm:t>
        <a:bodyPr/>
        <a:lstStyle/>
        <a:p>
          <a:pPr rtl="1"/>
          <a:r>
            <a:rPr lang="fa-IR" sz="2400" dirty="0" smtClean="0">
              <a:solidFill>
                <a:srgbClr val="C00000"/>
              </a:solidFill>
              <a:cs typeface="+mj-cs"/>
            </a:rPr>
            <a:t> 6. تعارض میان سازمانی </a:t>
          </a:r>
          <a:r>
            <a:rPr lang="fa-IR" sz="2400" b="1" dirty="0" smtClean="0">
              <a:solidFill>
                <a:srgbClr val="C00000"/>
              </a:solidFill>
              <a:cs typeface="+mj-cs"/>
            </a:rPr>
            <a:t>(</a:t>
          </a:r>
          <a:r>
            <a:rPr lang="en-US" sz="2400" b="1" dirty="0" err="1" smtClean="0">
              <a:solidFill>
                <a:srgbClr val="C00000"/>
              </a:solidFill>
              <a:cs typeface="+mj-cs"/>
            </a:rPr>
            <a:t>Intraorganization</a:t>
          </a:r>
          <a:r>
            <a:rPr lang="fa-IR" sz="2400" b="1" dirty="0" smtClean="0">
              <a:solidFill>
                <a:srgbClr val="C00000"/>
              </a:solidFill>
              <a:cs typeface="+mj-cs"/>
            </a:rPr>
            <a:t>)</a:t>
          </a:r>
          <a:endParaRPr lang="en-US" sz="2400" b="1" dirty="0">
            <a:solidFill>
              <a:srgbClr val="C00000"/>
            </a:solidFill>
            <a:cs typeface="+mj-cs"/>
          </a:endParaRPr>
        </a:p>
      </dgm:t>
    </dgm:pt>
    <dgm:pt modelId="{BD9A9B0C-E475-4558-8E0A-7EED876D66E4}" type="parTrans" cxnId="{80945364-30DE-42FA-AE6F-90EBE81279F9}">
      <dgm:prSet/>
      <dgm:spPr/>
      <dgm:t>
        <a:bodyPr/>
        <a:lstStyle/>
        <a:p>
          <a:endParaRPr lang="en-US"/>
        </a:p>
      </dgm:t>
    </dgm:pt>
    <dgm:pt modelId="{A5473723-A32F-4A24-A3E6-44BA9F6C621D}" type="sibTrans" cxnId="{80945364-30DE-42FA-AE6F-90EBE81279F9}">
      <dgm:prSet/>
      <dgm:spPr/>
      <dgm:t>
        <a:bodyPr/>
        <a:lstStyle/>
        <a:p>
          <a:endParaRPr lang="en-US"/>
        </a:p>
      </dgm:t>
    </dgm:pt>
    <dgm:pt modelId="{7775E0B0-9FC6-4AC9-A037-B5EDD0701E47}">
      <dgm:prSet phldrT="[Text]" custT="1"/>
      <dgm:spPr/>
      <dgm:t>
        <a:bodyPr/>
        <a:lstStyle/>
        <a:p>
          <a:pPr algn="justLow" rtl="1"/>
          <a:r>
            <a:rPr lang="fa-IR" sz="2800" b="1" dirty="0" smtClean="0">
              <a:solidFill>
                <a:schemeClr val="bg1"/>
              </a:solidFill>
              <a:latin typeface="Times New Roman" panose="02020603050405020304" pitchFamily="18" charset="0"/>
              <a:cs typeface="Times New Roman" panose="02020603050405020304" pitchFamily="18" charset="0"/>
            </a:rPr>
            <a:t>میان دو یا چند سازمان رخ می دهد . به عنوان رقابت بین سازمان هایی که در یک بازار فعالیت می کنند تلقی می شود .</a:t>
          </a:r>
        </a:p>
        <a:p>
          <a:pPr algn="justLow" rtl="1"/>
          <a:r>
            <a:rPr lang="fa-IR" sz="2800" b="1" dirty="0" smtClean="0">
              <a:solidFill>
                <a:schemeClr val="bg1"/>
              </a:solidFill>
              <a:latin typeface="Times New Roman" panose="02020603050405020304" pitchFamily="18" charset="0"/>
              <a:cs typeface="Times New Roman" panose="02020603050405020304" pitchFamily="18" charset="0"/>
            </a:rPr>
            <a:t>اگر به گونه ای مدیریت شود که منافع طرفین در نظر گرفته شود ، نتایج خوبی به دست خواهد آمد .</a:t>
          </a:r>
          <a:endParaRPr lang="fa-IR" sz="2800" b="1" dirty="0" smtClean="0">
            <a:solidFill>
              <a:srgbClr val="006600"/>
            </a:solidFill>
            <a:latin typeface="Times New Roman" panose="02020603050405020304" pitchFamily="18" charset="0"/>
            <a:cs typeface="Times New Roman" panose="02020603050405020304" pitchFamily="18" charset="0"/>
          </a:endParaRPr>
        </a:p>
      </dgm:t>
    </dgm:pt>
    <dgm:pt modelId="{E465A5AF-D2D9-4CEF-B11E-395252509234}" type="parTrans" cxnId="{DB61E938-A2A2-4795-BB95-F68CCEF6081E}">
      <dgm:prSet/>
      <dgm:spPr/>
      <dgm:t>
        <a:bodyPr/>
        <a:lstStyle/>
        <a:p>
          <a:endParaRPr lang="en-US"/>
        </a:p>
      </dgm:t>
    </dgm:pt>
    <dgm:pt modelId="{BA1D0C37-FF8A-409C-B2F9-2C79B9C50039}" type="sibTrans" cxnId="{DB61E938-A2A2-4795-BB95-F68CCEF6081E}">
      <dgm:prSet/>
      <dgm:spPr/>
      <dgm:t>
        <a:bodyPr/>
        <a:lstStyle/>
        <a:p>
          <a:endParaRPr lang="en-US"/>
        </a:p>
      </dgm:t>
    </dgm:pt>
    <dgm:pt modelId="{FA5FB011-E0EF-4DC6-A394-D148CF0282F0}" type="pres">
      <dgm:prSet presAssocID="{66DD8AAA-39B6-4CAC-A4B2-FAFEBECA5272}" presName="composite" presStyleCnt="0">
        <dgm:presLayoutVars>
          <dgm:chMax val="1"/>
          <dgm:dir/>
          <dgm:resizeHandles val="exact"/>
        </dgm:presLayoutVars>
      </dgm:prSet>
      <dgm:spPr/>
      <dgm:t>
        <a:bodyPr/>
        <a:lstStyle/>
        <a:p>
          <a:endParaRPr lang="en-US"/>
        </a:p>
      </dgm:t>
    </dgm:pt>
    <dgm:pt modelId="{11F6B87D-65C2-45C3-9EFB-1C086F0EF606}" type="pres">
      <dgm:prSet presAssocID="{1E269348-DFB4-4A33-B5BB-7450536CB1FC}" presName="roof" presStyleLbl="dkBgShp" presStyleIdx="0" presStyleCnt="2" custScaleY="43619" custLinFactNeighborY="-17352"/>
      <dgm:spPr/>
      <dgm:t>
        <a:bodyPr/>
        <a:lstStyle/>
        <a:p>
          <a:endParaRPr lang="en-US"/>
        </a:p>
      </dgm:t>
    </dgm:pt>
    <dgm:pt modelId="{246A504E-D257-4211-9B2A-E11B7A7009E1}" type="pres">
      <dgm:prSet presAssocID="{1E269348-DFB4-4A33-B5BB-7450536CB1FC}" presName="pillars" presStyleCnt="0"/>
      <dgm:spPr/>
    </dgm:pt>
    <dgm:pt modelId="{DC47227D-7509-4B34-A8F9-8BFD6B583861}" type="pres">
      <dgm:prSet presAssocID="{1E269348-DFB4-4A33-B5BB-7450536CB1FC}" presName="pillar1" presStyleLbl="node1" presStyleIdx="0" presStyleCnt="1" custScaleY="133918">
        <dgm:presLayoutVars>
          <dgm:bulletEnabled val="1"/>
        </dgm:presLayoutVars>
      </dgm:prSet>
      <dgm:spPr/>
      <dgm:t>
        <a:bodyPr/>
        <a:lstStyle/>
        <a:p>
          <a:endParaRPr lang="en-US"/>
        </a:p>
      </dgm:t>
    </dgm:pt>
    <dgm:pt modelId="{9452315C-2526-4A5C-BE9C-1F5C3973D027}" type="pres">
      <dgm:prSet presAssocID="{1E269348-DFB4-4A33-B5BB-7450536CB1FC}" presName="base" presStyleLbl="dkBgShp" presStyleIdx="1" presStyleCnt="2" custScaleY="47835" custLinFactY="31854" custLinFactNeighborY="100000"/>
      <dgm:spPr/>
    </dgm:pt>
  </dgm:ptLst>
  <dgm:cxnLst>
    <dgm:cxn modelId="{1C0F703E-A11C-4305-8925-E4C506EAD7E3}" type="presOf" srcId="{7775E0B0-9FC6-4AC9-A037-B5EDD0701E47}" destId="{DC47227D-7509-4B34-A8F9-8BFD6B583861}" srcOrd="0" destOrd="0" presId="urn:microsoft.com/office/officeart/2005/8/layout/hList3"/>
    <dgm:cxn modelId="{DB61E938-A2A2-4795-BB95-F68CCEF6081E}" srcId="{1E269348-DFB4-4A33-B5BB-7450536CB1FC}" destId="{7775E0B0-9FC6-4AC9-A037-B5EDD0701E47}" srcOrd="0" destOrd="0" parTransId="{E465A5AF-D2D9-4CEF-B11E-395252509234}" sibTransId="{BA1D0C37-FF8A-409C-B2F9-2C79B9C50039}"/>
    <dgm:cxn modelId="{80945364-30DE-42FA-AE6F-90EBE81279F9}" srcId="{66DD8AAA-39B6-4CAC-A4B2-FAFEBECA5272}" destId="{1E269348-DFB4-4A33-B5BB-7450536CB1FC}" srcOrd="0" destOrd="0" parTransId="{BD9A9B0C-E475-4558-8E0A-7EED876D66E4}" sibTransId="{A5473723-A32F-4A24-A3E6-44BA9F6C621D}"/>
    <dgm:cxn modelId="{22237E91-6BE9-4211-875F-A9C1DBA9CE29}" type="presOf" srcId="{1E269348-DFB4-4A33-B5BB-7450536CB1FC}" destId="{11F6B87D-65C2-45C3-9EFB-1C086F0EF606}" srcOrd="0" destOrd="0" presId="urn:microsoft.com/office/officeart/2005/8/layout/hList3"/>
    <dgm:cxn modelId="{A92A0886-F5C6-485A-AFB4-B6A10E3D903E}" type="presOf" srcId="{66DD8AAA-39B6-4CAC-A4B2-FAFEBECA5272}" destId="{FA5FB011-E0EF-4DC6-A394-D148CF0282F0}" srcOrd="0" destOrd="0" presId="urn:microsoft.com/office/officeart/2005/8/layout/hList3"/>
    <dgm:cxn modelId="{25F1B7C5-E14A-4CDB-A6B9-701E2E42F4DC}" type="presParOf" srcId="{FA5FB011-E0EF-4DC6-A394-D148CF0282F0}" destId="{11F6B87D-65C2-45C3-9EFB-1C086F0EF606}" srcOrd="0" destOrd="0" presId="urn:microsoft.com/office/officeart/2005/8/layout/hList3"/>
    <dgm:cxn modelId="{B72900BA-06E3-46A2-A790-068B9B0CC555}" type="presParOf" srcId="{FA5FB011-E0EF-4DC6-A394-D148CF0282F0}" destId="{246A504E-D257-4211-9B2A-E11B7A7009E1}" srcOrd="1" destOrd="0" presId="urn:microsoft.com/office/officeart/2005/8/layout/hList3"/>
    <dgm:cxn modelId="{479627A0-0EB6-4CB6-9E8B-A242CC63AA0E}" type="presParOf" srcId="{246A504E-D257-4211-9B2A-E11B7A7009E1}" destId="{DC47227D-7509-4B34-A8F9-8BFD6B583861}" srcOrd="0" destOrd="0" presId="urn:microsoft.com/office/officeart/2005/8/layout/hList3"/>
    <dgm:cxn modelId="{D5E73E41-862A-43BD-8002-3AE9EDAE7B88}" type="presParOf" srcId="{FA5FB011-E0EF-4DC6-A394-D148CF0282F0}" destId="{9452315C-2526-4A5C-BE9C-1F5C3973D0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B0FE15-6A17-429B-894D-EF39D308361C}" type="doc">
      <dgm:prSet loTypeId="urn:microsoft.com/office/officeart/2005/8/layout/radial4" loCatId="relationship" qsTypeId="urn:microsoft.com/office/officeart/2005/8/quickstyle/simple3" qsCatId="simple" csTypeId="urn:microsoft.com/office/officeart/2005/8/colors/colorful3" csCatId="colorful" phldr="1"/>
      <dgm:spPr/>
      <dgm:t>
        <a:bodyPr/>
        <a:lstStyle/>
        <a:p>
          <a:endParaRPr lang="en-US"/>
        </a:p>
      </dgm:t>
    </dgm:pt>
    <dgm:pt modelId="{864CA7F0-2229-4FBB-BDD9-55032005A2CA}">
      <dgm:prSet phldrT="[Text]"/>
      <dgm:spPr/>
      <dgm:t>
        <a:bodyPr/>
        <a:lstStyle/>
        <a:p>
          <a:r>
            <a:rPr lang="fa-IR" dirty="0" smtClean="0">
              <a:latin typeface="Times New Roman" panose="02020603050405020304" pitchFamily="18" charset="0"/>
              <a:cs typeface="Times New Roman" panose="02020603050405020304" pitchFamily="18" charset="0"/>
            </a:rPr>
            <a:t>گامهای مذاکره اثر بخش</a:t>
          </a:r>
          <a:endParaRPr lang="en-US" dirty="0">
            <a:latin typeface="Times New Roman" panose="02020603050405020304" pitchFamily="18" charset="0"/>
            <a:cs typeface="Times New Roman" panose="02020603050405020304" pitchFamily="18" charset="0"/>
          </a:endParaRPr>
        </a:p>
      </dgm:t>
    </dgm:pt>
    <dgm:pt modelId="{0E02DAD3-58FB-442D-985E-FB6EDDEADB1C}" type="parTrans" cxnId="{50D4ADE2-6A16-4723-835F-B2B7EDAD0A4D}">
      <dgm:prSet/>
      <dgm:spPr/>
      <dgm:t>
        <a:bodyPr/>
        <a:lstStyle/>
        <a:p>
          <a:endParaRPr lang="en-US"/>
        </a:p>
      </dgm:t>
    </dgm:pt>
    <dgm:pt modelId="{9AAABFAE-D0CD-4A56-B1EB-052F61F7AFE1}" type="sibTrans" cxnId="{50D4ADE2-6A16-4723-835F-B2B7EDAD0A4D}">
      <dgm:prSet/>
      <dgm:spPr/>
      <dgm:t>
        <a:bodyPr/>
        <a:lstStyle/>
        <a:p>
          <a:endParaRPr lang="en-US"/>
        </a:p>
      </dgm:t>
    </dgm:pt>
    <dgm:pt modelId="{78AE76F4-C8CE-4080-A1A0-D83FBE7C459A}">
      <dgm:prSet phldrT="[Text]"/>
      <dgm:spPr/>
      <dgm:t>
        <a:bodyPr/>
        <a:lstStyle/>
        <a:p>
          <a:r>
            <a:rPr lang="fa-IR" dirty="0" smtClean="0">
              <a:latin typeface="Times New Roman" panose="02020603050405020304" pitchFamily="18" charset="0"/>
              <a:cs typeface="Times New Roman" panose="02020603050405020304" pitchFamily="18" charset="0"/>
            </a:rPr>
            <a:t>ایجاد منافع مشترک</a:t>
          </a:r>
          <a:endParaRPr lang="en-US" dirty="0">
            <a:latin typeface="Times New Roman" panose="02020603050405020304" pitchFamily="18" charset="0"/>
            <a:cs typeface="Times New Roman" panose="02020603050405020304" pitchFamily="18" charset="0"/>
          </a:endParaRPr>
        </a:p>
      </dgm:t>
    </dgm:pt>
    <dgm:pt modelId="{79661060-2DA9-4BB4-9FD4-8BA0133253A2}" type="parTrans" cxnId="{83386451-0BEC-4090-88A2-2CB0693C9B1D}">
      <dgm:prSet/>
      <dgm:spPr/>
      <dgm:t>
        <a:bodyPr/>
        <a:lstStyle/>
        <a:p>
          <a:endParaRPr lang="en-US">
            <a:latin typeface="Times New Roman" panose="02020603050405020304" pitchFamily="18" charset="0"/>
            <a:cs typeface="Times New Roman" panose="02020603050405020304" pitchFamily="18" charset="0"/>
          </a:endParaRPr>
        </a:p>
      </dgm:t>
    </dgm:pt>
    <dgm:pt modelId="{F3DD71F7-6532-4CD6-A76D-C07AAB257AFD}" type="sibTrans" cxnId="{83386451-0BEC-4090-88A2-2CB0693C9B1D}">
      <dgm:prSet/>
      <dgm:spPr/>
      <dgm:t>
        <a:bodyPr/>
        <a:lstStyle/>
        <a:p>
          <a:endParaRPr lang="en-US"/>
        </a:p>
      </dgm:t>
    </dgm:pt>
    <dgm:pt modelId="{0E2AF877-67D1-4159-8C71-C789F1361DA6}">
      <dgm:prSet phldrT="[Text]"/>
      <dgm:spPr/>
      <dgm:t>
        <a:bodyPr/>
        <a:lstStyle/>
        <a:p>
          <a:r>
            <a:rPr lang="fa-IR" dirty="0" smtClean="0">
              <a:latin typeface="Times New Roman" panose="02020603050405020304" pitchFamily="18" charset="0"/>
              <a:cs typeface="Times New Roman" panose="02020603050405020304" pitchFamily="18" charset="0"/>
            </a:rPr>
            <a:t>ارزیابی گزینه ها</a:t>
          </a:r>
          <a:endParaRPr lang="en-US" dirty="0">
            <a:latin typeface="Times New Roman" panose="02020603050405020304" pitchFamily="18" charset="0"/>
            <a:cs typeface="Times New Roman" panose="02020603050405020304" pitchFamily="18" charset="0"/>
          </a:endParaRPr>
        </a:p>
      </dgm:t>
    </dgm:pt>
    <dgm:pt modelId="{369CAB74-20EF-4ABD-81A0-EF61E255C79E}" type="parTrans" cxnId="{1721AC21-D50C-4723-BC76-1DA3286EA431}">
      <dgm:prSet/>
      <dgm:spPr/>
      <dgm:t>
        <a:bodyPr/>
        <a:lstStyle/>
        <a:p>
          <a:endParaRPr lang="en-US">
            <a:latin typeface="Times New Roman" panose="02020603050405020304" pitchFamily="18" charset="0"/>
            <a:cs typeface="Times New Roman" panose="02020603050405020304" pitchFamily="18" charset="0"/>
          </a:endParaRPr>
        </a:p>
      </dgm:t>
    </dgm:pt>
    <dgm:pt modelId="{6DF13D66-B059-4AC1-B65C-9C01B6A8490B}" type="sibTrans" cxnId="{1721AC21-D50C-4723-BC76-1DA3286EA431}">
      <dgm:prSet/>
      <dgm:spPr/>
      <dgm:t>
        <a:bodyPr/>
        <a:lstStyle/>
        <a:p>
          <a:endParaRPr lang="en-US"/>
        </a:p>
      </dgm:t>
    </dgm:pt>
    <dgm:pt modelId="{D4A4E952-6D1C-4A5F-9556-F2C54B21959B}">
      <dgm:prSet phldrT="[Text]"/>
      <dgm:spPr/>
      <dgm:t>
        <a:bodyPr/>
        <a:lstStyle/>
        <a:p>
          <a:r>
            <a:rPr lang="fa-IR" dirty="0" smtClean="0">
              <a:latin typeface="Times New Roman" panose="02020603050405020304" pitchFamily="18" charset="0"/>
              <a:cs typeface="Times New Roman" panose="02020603050405020304" pitchFamily="18" charset="0"/>
            </a:rPr>
            <a:t>آمادگی</a:t>
          </a:r>
          <a:endParaRPr lang="en-US" dirty="0">
            <a:latin typeface="Times New Roman" panose="02020603050405020304" pitchFamily="18" charset="0"/>
            <a:cs typeface="Times New Roman" panose="02020603050405020304" pitchFamily="18" charset="0"/>
          </a:endParaRPr>
        </a:p>
      </dgm:t>
    </dgm:pt>
    <dgm:pt modelId="{95E8A0FD-831F-47C9-B173-DEB0DD61E46A}" type="parTrans" cxnId="{E39C79F2-C64A-4ADC-9B1C-86FC166660C0}">
      <dgm:prSet/>
      <dgm:spPr/>
      <dgm:t>
        <a:bodyPr/>
        <a:lstStyle/>
        <a:p>
          <a:endParaRPr lang="en-US">
            <a:latin typeface="Times New Roman" panose="02020603050405020304" pitchFamily="18" charset="0"/>
            <a:cs typeface="Times New Roman" panose="02020603050405020304" pitchFamily="18" charset="0"/>
          </a:endParaRPr>
        </a:p>
      </dgm:t>
    </dgm:pt>
    <dgm:pt modelId="{AA4A06C0-09F5-4CC7-8057-6C7A10988AA3}" type="sibTrans" cxnId="{E39C79F2-C64A-4ADC-9B1C-86FC166660C0}">
      <dgm:prSet/>
      <dgm:spPr/>
      <dgm:t>
        <a:bodyPr/>
        <a:lstStyle/>
        <a:p>
          <a:endParaRPr lang="en-US"/>
        </a:p>
      </dgm:t>
    </dgm:pt>
    <dgm:pt modelId="{C3E65912-200F-4092-B419-541500AE2791}">
      <dgm:prSet phldrT="[Text]"/>
      <dgm:spPr/>
      <dgm:t>
        <a:bodyPr/>
        <a:lstStyle/>
        <a:p>
          <a:r>
            <a:rPr lang="fa-IR" dirty="0" smtClean="0">
              <a:latin typeface="Times New Roman" panose="02020603050405020304" pitchFamily="18" charset="0"/>
              <a:cs typeface="Times New Roman" panose="02020603050405020304" pitchFamily="18" charset="0"/>
            </a:rPr>
            <a:t>شناسایی منافع طرفین</a:t>
          </a:r>
          <a:endParaRPr lang="en-US" dirty="0">
            <a:latin typeface="Times New Roman" panose="02020603050405020304" pitchFamily="18" charset="0"/>
            <a:cs typeface="Times New Roman" panose="02020603050405020304" pitchFamily="18" charset="0"/>
          </a:endParaRPr>
        </a:p>
      </dgm:t>
    </dgm:pt>
    <dgm:pt modelId="{C354F46C-3FD9-4661-B582-FFADE8C5A3E2}" type="parTrans" cxnId="{939B8621-FF61-430A-B4B7-ED5B5CF5DEBD}">
      <dgm:prSet/>
      <dgm:spPr/>
      <dgm:t>
        <a:bodyPr/>
        <a:lstStyle/>
        <a:p>
          <a:endParaRPr lang="en-US">
            <a:latin typeface="Times New Roman" panose="02020603050405020304" pitchFamily="18" charset="0"/>
            <a:cs typeface="Times New Roman" panose="02020603050405020304" pitchFamily="18" charset="0"/>
          </a:endParaRPr>
        </a:p>
      </dgm:t>
    </dgm:pt>
    <dgm:pt modelId="{2E4D2660-0110-426D-8B3E-324D13ADE8C6}" type="sibTrans" cxnId="{939B8621-FF61-430A-B4B7-ED5B5CF5DEBD}">
      <dgm:prSet/>
      <dgm:spPr/>
      <dgm:t>
        <a:bodyPr/>
        <a:lstStyle/>
        <a:p>
          <a:endParaRPr lang="en-US"/>
        </a:p>
      </dgm:t>
    </dgm:pt>
    <dgm:pt modelId="{123800C3-14D4-46FF-B7F0-3C0B50CE872B}" type="pres">
      <dgm:prSet presAssocID="{11B0FE15-6A17-429B-894D-EF39D308361C}" presName="cycle" presStyleCnt="0">
        <dgm:presLayoutVars>
          <dgm:chMax val="1"/>
          <dgm:dir/>
          <dgm:animLvl val="ctr"/>
          <dgm:resizeHandles val="exact"/>
        </dgm:presLayoutVars>
      </dgm:prSet>
      <dgm:spPr/>
      <dgm:t>
        <a:bodyPr/>
        <a:lstStyle/>
        <a:p>
          <a:endParaRPr lang="en-US"/>
        </a:p>
      </dgm:t>
    </dgm:pt>
    <dgm:pt modelId="{BF2E6E89-6536-4769-BE71-C5D04394326C}" type="pres">
      <dgm:prSet presAssocID="{864CA7F0-2229-4FBB-BDD9-55032005A2CA}" presName="centerShape" presStyleLbl="node0" presStyleIdx="0" presStyleCnt="1"/>
      <dgm:spPr/>
      <dgm:t>
        <a:bodyPr/>
        <a:lstStyle/>
        <a:p>
          <a:endParaRPr lang="en-US"/>
        </a:p>
      </dgm:t>
    </dgm:pt>
    <dgm:pt modelId="{BC8FBDDE-A6CD-47E7-9A8F-4E8594B88184}" type="pres">
      <dgm:prSet presAssocID="{79661060-2DA9-4BB4-9FD4-8BA0133253A2}" presName="parTrans" presStyleLbl="bgSibTrans2D1" presStyleIdx="0" presStyleCnt="4"/>
      <dgm:spPr/>
      <dgm:t>
        <a:bodyPr/>
        <a:lstStyle/>
        <a:p>
          <a:endParaRPr lang="en-US"/>
        </a:p>
      </dgm:t>
    </dgm:pt>
    <dgm:pt modelId="{1E3D2E33-D608-4A07-9F40-9D1B0003951C}" type="pres">
      <dgm:prSet presAssocID="{78AE76F4-C8CE-4080-A1A0-D83FBE7C459A}" presName="node" presStyleLbl="node1" presStyleIdx="0" presStyleCnt="4">
        <dgm:presLayoutVars>
          <dgm:bulletEnabled val="1"/>
        </dgm:presLayoutVars>
      </dgm:prSet>
      <dgm:spPr/>
      <dgm:t>
        <a:bodyPr/>
        <a:lstStyle/>
        <a:p>
          <a:endParaRPr lang="en-US"/>
        </a:p>
      </dgm:t>
    </dgm:pt>
    <dgm:pt modelId="{6DE8D5A0-458C-4ECF-9DD8-23F38887BAD9}" type="pres">
      <dgm:prSet presAssocID="{C354F46C-3FD9-4661-B582-FFADE8C5A3E2}" presName="parTrans" presStyleLbl="bgSibTrans2D1" presStyleIdx="1" presStyleCnt="4"/>
      <dgm:spPr/>
      <dgm:t>
        <a:bodyPr/>
        <a:lstStyle/>
        <a:p>
          <a:endParaRPr lang="en-US"/>
        </a:p>
      </dgm:t>
    </dgm:pt>
    <dgm:pt modelId="{F4282BF6-72F9-441F-B7A3-ED70B6EBE940}" type="pres">
      <dgm:prSet presAssocID="{C3E65912-200F-4092-B419-541500AE2791}" presName="node" presStyleLbl="node1" presStyleIdx="1" presStyleCnt="4">
        <dgm:presLayoutVars>
          <dgm:bulletEnabled val="1"/>
        </dgm:presLayoutVars>
      </dgm:prSet>
      <dgm:spPr/>
      <dgm:t>
        <a:bodyPr/>
        <a:lstStyle/>
        <a:p>
          <a:endParaRPr lang="en-US"/>
        </a:p>
      </dgm:t>
    </dgm:pt>
    <dgm:pt modelId="{8E1288DB-164C-4290-9D5E-FDB99D9D5FC3}" type="pres">
      <dgm:prSet presAssocID="{369CAB74-20EF-4ABD-81A0-EF61E255C79E}" presName="parTrans" presStyleLbl="bgSibTrans2D1" presStyleIdx="2" presStyleCnt="4"/>
      <dgm:spPr/>
      <dgm:t>
        <a:bodyPr/>
        <a:lstStyle/>
        <a:p>
          <a:endParaRPr lang="en-US"/>
        </a:p>
      </dgm:t>
    </dgm:pt>
    <dgm:pt modelId="{DE3FBDF4-5669-4FC1-92E7-B2A5D37DA024}" type="pres">
      <dgm:prSet presAssocID="{0E2AF877-67D1-4159-8C71-C789F1361DA6}" presName="node" presStyleLbl="node1" presStyleIdx="2" presStyleCnt="4">
        <dgm:presLayoutVars>
          <dgm:bulletEnabled val="1"/>
        </dgm:presLayoutVars>
      </dgm:prSet>
      <dgm:spPr/>
      <dgm:t>
        <a:bodyPr/>
        <a:lstStyle/>
        <a:p>
          <a:endParaRPr lang="en-US"/>
        </a:p>
      </dgm:t>
    </dgm:pt>
    <dgm:pt modelId="{8666C30D-9667-4874-B29E-AE7237656F16}" type="pres">
      <dgm:prSet presAssocID="{95E8A0FD-831F-47C9-B173-DEB0DD61E46A}" presName="parTrans" presStyleLbl="bgSibTrans2D1" presStyleIdx="3" presStyleCnt="4"/>
      <dgm:spPr/>
      <dgm:t>
        <a:bodyPr/>
        <a:lstStyle/>
        <a:p>
          <a:endParaRPr lang="en-US"/>
        </a:p>
      </dgm:t>
    </dgm:pt>
    <dgm:pt modelId="{EC066B92-E8E5-491D-A824-3D27134A081A}" type="pres">
      <dgm:prSet presAssocID="{D4A4E952-6D1C-4A5F-9556-F2C54B21959B}" presName="node" presStyleLbl="node1" presStyleIdx="3" presStyleCnt="4">
        <dgm:presLayoutVars>
          <dgm:bulletEnabled val="1"/>
        </dgm:presLayoutVars>
      </dgm:prSet>
      <dgm:spPr/>
      <dgm:t>
        <a:bodyPr/>
        <a:lstStyle/>
        <a:p>
          <a:endParaRPr lang="en-US"/>
        </a:p>
      </dgm:t>
    </dgm:pt>
  </dgm:ptLst>
  <dgm:cxnLst>
    <dgm:cxn modelId="{D94AAC30-81ED-4538-B84C-36DFEE16828F}" type="presOf" srcId="{78AE76F4-C8CE-4080-A1A0-D83FBE7C459A}" destId="{1E3D2E33-D608-4A07-9F40-9D1B0003951C}" srcOrd="0" destOrd="0" presId="urn:microsoft.com/office/officeart/2005/8/layout/radial4"/>
    <dgm:cxn modelId="{D9413B1C-2A18-460C-B98F-AD68A0B408E7}" type="presOf" srcId="{11B0FE15-6A17-429B-894D-EF39D308361C}" destId="{123800C3-14D4-46FF-B7F0-3C0B50CE872B}" srcOrd="0" destOrd="0" presId="urn:microsoft.com/office/officeart/2005/8/layout/radial4"/>
    <dgm:cxn modelId="{E39C79F2-C64A-4ADC-9B1C-86FC166660C0}" srcId="{864CA7F0-2229-4FBB-BDD9-55032005A2CA}" destId="{D4A4E952-6D1C-4A5F-9556-F2C54B21959B}" srcOrd="3" destOrd="0" parTransId="{95E8A0FD-831F-47C9-B173-DEB0DD61E46A}" sibTransId="{AA4A06C0-09F5-4CC7-8057-6C7A10988AA3}"/>
    <dgm:cxn modelId="{1B47CF3F-19A6-47F5-9287-5B2C020F98DA}" type="presOf" srcId="{C354F46C-3FD9-4661-B582-FFADE8C5A3E2}" destId="{6DE8D5A0-458C-4ECF-9DD8-23F38887BAD9}" srcOrd="0" destOrd="0" presId="urn:microsoft.com/office/officeart/2005/8/layout/radial4"/>
    <dgm:cxn modelId="{83386451-0BEC-4090-88A2-2CB0693C9B1D}" srcId="{864CA7F0-2229-4FBB-BDD9-55032005A2CA}" destId="{78AE76F4-C8CE-4080-A1A0-D83FBE7C459A}" srcOrd="0" destOrd="0" parTransId="{79661060-2DA9-4BB4-9FD4-8BA0133253A2}" sibTransId="{F3DD71F7-6532-4CD6-A76D-C07AAB257AFD}"/>
    <dgm:cxn modelId="{A6750CC8-E4FD-4F18-92C6-DD4E54248CBF}" type="presOf" srcId="{864CA7F0-2229-4FBB-BDD9-55032005A2CA}" destId="{BF2E6E89-6536-4769-BE71-C5D04394326C}" srcOrd="0" destOrd="0" presId="urn:microsoft.com/office/officeart/2005/8/layout/radial4"/>
    <dgm:cxn modelId="{BDA68BCC-BB32-44EF-8587-919D2D6A3F7D}" type="presOf" srcId="{0E2AF877-67D1-4159-8C71-C789F1361DA6}" destId="{DE3FBDF4-5669-4FC1-92E7-B2A5D37DA024}" srcOrd="0" destOrd="0" presId="urn:microsoft.com/office/officeart/2005/8/layout/radial4"/>
    <dgm:cxn modelId="{72C67BFE-C832-4EE6-9CD7-79B281A5A692}" type="presOf" srcId="{79661060-2DA9-4BB4-9FD4-8BA0133253A2}" destId="{BC8FBDDE-A6CD-47E7-9A8F-4E8594B88184}" srcOrd="0" destOrd="0" presId="urn:microsoft.com/office/officeart/2005/8/layout/radial4"/>
    <dgm:cxn modelId="{1721AC21-D50C-4723-BC76-1DA3286EA431}" srcId="{864CA7F0-2229-4FBB-BDD9-55032005A2CA}" destId="{0E2AF877-67D1-4159-8C71-C789F1361DA6}" srcOrd="2" destOrd="0" parTransId="{369CAB74-20EF-4ABD-81A0-EF61E255C79E}" sibTransId="{6DF13D66-B059-4AC1-B65C-9C01B6A8490B}"/>
    <dgm:cxn modelId="{50D4ADE2-6A16-4723-835F-B2B7EDAD0A4D}" srcId="{11B0FE15-6A17-429B-894D-EF39D308361C}" destId="{864CA7F0-2229-4FBB-BDD9-55032005A2CA}" srcOrd="0" destOrd="0" parTransId="{0E02DAD3-58FB-442D-985E-FB6EDDEADB1C}" sibTransId="{9AAABFAE-D0CD-4A56-B1EB-052F61F7AFE1}"/>
    <dgm:cxn modelId="{E9576B91-5500-4D91-984F-93B094B9AB6F}" type="presOf" srcId="{C3E65912-200F-4092-B419-541500AE2791}" destId="{F4282BF6-72F9-441F-B7A3-ED70B6EBE940}" srcOrd="0" destOrd="0" presId="urn:microsoft.com/office/officeart/2005/8/layout/radial4"/>
    <dgm:cxn modelId="{1651B04B-6227-45F6-AAB8-D5124CF857B5}" type="presOf" srcId="{369CAB74-20EF-4ABD-81A0-EF61E255C79E}" destId="{8E1288DB-164C-4290-9D5E-FDB99D9D5FC3}" srcOrd="0" destOrd="0" presId="urn:microsoft.com/office/officeart/2005/8/layout/radial4"/>
    <dgm:cxn modelId="{939B8621-FF61-430A-B4B7-ED5B5CF5DEBD}" srcId="{864CA7F0-2229-4FBB-BDD9-55032005A2CA}" destId="{C3E65912-200F-4092-B419-541500AE2791}" srcOrd="1" destOrd="0" parTransId="{C354F46C-3FD9-4661-B582-FFADE8C5A3E2}" sibTransId="{2E4D2660-0110-426D-8B3E-324D13ADE8C6}"/>
    <dgm:cxn modelId="{539035B6-4DF2-432D-832D-112FD5A1A951}" type="presOf" srcId="{95E8A0FD-831F-47C9-B173-DEB0DD61E46A}" destId="{8666C30D-9667-4874-B29E-AE7237656F16}" srcOrd="0" destOrd="0" presId="urn:microsoft.com/office/officeart/2005/8/layout/radial4"/>
    <dgm:cxn modelId="{E27D6344-F955-4CA3-B697-9FB5F11323E0}" type="presOf" srcId="{D4A4E952-6D1C-4A5F-9556-F2C54B21959B}" destId="{EC066B92-E8E5-491D-A824-3D27134A081A}" srcOrd="0" destOrd="0" presId="urn:microsoft.com/office/officeart/2005/8/layout/radial4"/>
    <dgm:cxn modelId="{AAE279A5-83C6-44E5-BF2C-FEB6B6A70069}" type="presParOf" srcId="{123800C3-14D4-46FF-B7F0-3C0B50CE872B}" destId="{BF2E6E89-6536-4769-BE71-C5D04394326C}" srcOrd="0" destOrd="0" presId="urn:microsoft.com/office/officeart/2005/8/layout/radial4"/>
    <dgm:cxn modelId="{00B5DC4E-AA39-410A-93A4-4003607566D5}" type="presParOf" srcId="{123800C3-14D4-46FF-B7F0-3C0B50CE872B}" destId="{BC8FBDDE-A6CD-47E7-9A8F-4E8594B88184}" srcOrd="1" destOrd="0" presId="urn:microsoft.com/office/officeart/2005/8/layout/radial4"/>
    <dgm:cxn modelId="{3FD970AA-3FCC-4A02-BC44-EA3927D541C9}" type="presParOf" srcId="{123800C3-14D4-46FF-B7F0-3C0B50CE872B}" destId="{1E3D2E33-D608-4A07-9F40-9D1B0003951C}" srcOrd="2" destOrd="0" presId="urn:microsoft.com/office/officeart/2005/8/layout/radial4"/>
    <dgm:cxn modelId="{82B959EA-7DCC-42B8-B88F-20F97DCC095E}" type="presParOf" srcId="{123800C3-14D4-46FF-B7F0-3C0B50CE872B}" destId="{6DE8D5A0-458C-4ECF-9DD8-23F38887BAD9}" srcOrd="3" destOrd="0" presId="urn:microsoft.com/office/officeart/2005/8/layout/radial4"/>
    <dgm:cxn modelId="{B72A66FB-9AAE-489C-A88A-7C54F86644E3}" type="presParOf" srcId="{123800C3-14D4-46FF-B7F0-3C0B50CE872B}" destId="{F4282BF6-72F9-441F-B7A3-ED70B6EBE940}" srcOrd="4" destOrd="0" presId="urn:microsoft.com/office/officeart/2005/8/layout/radial4"/>
    <dgm:cxn modelId="{2B74B4D3-8614-43A5-BEE5-E12320CB52A6}" type="presParOf" srcId="{123800C3-14D4-46FF-B7F0-3C0B50CE872B}" destId="{8E1288DB-164C-4290-9D5E-FDB99D9D5FC3}" srcOrd="5" destOrd="0" presId="urn:microsoft.com/office/officeart/2005/8/layout/radial4"/>
    <dgm:cxn modelId="{6C0D5053-E59B-4620-8CC8-ACD9C3CBA7FF}" type="presParOf" srcId="{123800C3-14D4-46FF-B7F0-3C0B50CE872B}" destId="{DE3FBDF4-5669-4FC1-92E7-B2A5D37DA024}" srcOrd="6" destOrd="0" presId="urn:microsoft.com/office/officeart/2005/8/layout/radial4"/>
    <dgm:cxn modelId="{B3C7C131-F942-44E9-A35D-B69327416DB5}" type="presParOf" srcId="{123800C3-14D4-46FF-B7F0-3C0B50CE872B}" destId="{8666C30D-9667-4874-B29E-AE7237656F16}" srcOrd="7" destOrd="0" presId="urn:microsoft.com/office/officeart/2005/8/layout/radial4"/>
    <dgm:cxn modelId="{E662EEFC-671C-41FA-9CED-74E219074B8D}" type="presParOf" srcId="{123800C3-14D4-46FF-B7F0-3C0B50CE872B}" destId="{EC066B92-E8E5-491D-A824-3D27134A081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BC27AC40-31B6-4D6C-93A5-4E108261625D}">
      <dgm:prSet phldrT="[Text]" custT="1">
        <dgm:style>
          <a:lnRef idx="1">
            <a:schemeClr val="accent3"/>
          </a:lnRef>
          <a:fillRef idx="2">
            <a:schemeClr val="accent3"/>
          </a:fillRef>
          <a:effectRef idx="1">
            <a:schemeClr val="accent3"/>
          </a:effectRef>
          <a:fontRef idx="minor">
            <a:schemeClr val="dk1"/>
          </a:fontRef>
        </dgm:style>
      </dgm:prSet>
      <dgm:spPr>
        <a:solidFill>
          <a:srgbClr val="E8FFD1"/>
        </a:solidFill>
        <a:ln/>
      </dgm:spPr>
      <dgm:t>
        <a:bodyPr/>
        <a:lstStyle/>
        <a:p>
          <a:pPr algn="justLow" rtl="1">
            <a:lnSpc>
              <a:spcPct val="150000"/>
            </a:lnSpc>
          </a:pPr>
          <a:r>
            <a:rPr lang="fa-IR" sz="1600" b="1" dirty="0" smtClean="0">
              <a:solidFill>
                <a:schemeClr val="bg1"/>
              </a:solidFill>
              <a:latin typeface="Times New Roman" panose="02020603050405020304" pitchFamily="18" charset="0"/>
              <a:cs typeface="Times New Roman" panose="02020603050405020304" pitchFamily="18" charset="0"/>
            </a:rPr>
            <a:t>در این روش ، مذاکره کننده به سخنان طرف مقابل گوش می دهد ولی به پیشنهادهای وی بلافاصله پاسخ نمی دهد و به نظر می رسد روی پیشنهادها خیلی فکر می کند ، در نتیجه با این سکوت طولانی به دنبال این است که طرف مقابل تا حد امکان خواسته های خود را بیشتر مطرح کند بدون اینکه او موضع خودش را روشن سازد .</a:t>
          </a:r>
          <a:endParaRPr lang="en-US" sz="1600" b="1" dirty="0">
            <a:solidFill>
              <a:schemeClr val="bg1"/>
            </a:solidFill>
            <a:latin typeface="Times New Roman" panose="02020603050405020304" pitchFamily="18" charset="0"/>
            <a:cs typeface="Times New Roman" panose="02020603050405020304" pitchFamily="18" charset="0"/>
          </a:endParaRPr>
        </a:p>
      </dgm:t>
    </dgm:pt>
    <dgm:pt modelId="{341C3265-1FF4-47DD-9381-9355C436295C}">
      <dgm:prSet phldrT="[Text]" custT="1"/>
      <dgm:spPr>
        <a:gradFill rotWithShape="0">
          <a:gsLst>
            <a:gs pos="0">
              <a:srgbClr val="FFEFD1"/>
            </a:gs>
            <a:gs pos="64999">
              <a:srgbClr val="F0EBD5"/>
            </a:gs>
            <a:gs pos="100000">
              <a:srgbClr val="D1C39F"/>
            </a:gs>
          </a:gsLst>
          <a:lin ang="5400000" scaled="0"/>
        </a:gradFill>
      </dgm:spPr>
      <dgm:t>
        <a:bodyPr/>
        <a:lstStyle/>
        <a:p>
          <a:r>
            <a:rPr lang="fa-IR" sz="2800" b="1" dirty="0" smtClean="0">
              <a:solidFill>
                <a:srgbClr val="92D050"/>
              </a:solidFill>
              <a:latin typeface="Times New Roman" panose="02020603050405020304" pitchFamily="18" charset="0"/>
              <a:cs typeface="Times New Roman" panose="02020603050405020304" pitchFamily="18" charset="0"/>
            </a:rPr>
            <a:t>با تأنی و تامل</a:t>
          </a:r>
        </a:p>
        <a:p>
          <a:r>
            <a:rPr lang="en-US" sz="1600" b="1" dirty="0" smtClean="0">
              <a:solidFill>
                <a:srgbClr val="7030A0"/>
              </a:solidFill>
              <a:latin typeface="Times New Roman" panose="02020603050405020304" pitchFamily="18" charset="0"/>
              <a:cs typeface="Times New Roman" panose="02020603050405020304" pitchFamily="18" charset="0"/>
            </a:rPr>
            <a:t>(Long-pause)</a:t>
          </a:r>
          <a:endParaRPr lang="en-US" sz="1600" b="1" dirty="0">
            <a:solidFill>
              <a:srgbClr val="7030A0"/>
            </a:solidFill>
            <a:latin typeface="Times New Roman" panose="02020603050405020304" pitchFamily="18" charset="0"/>
            <a:cs typeface="Times New Roman" panose="02020603050405020304" pitchFamily="18" charset="0"/>
          </a:endParaRPr>
        </a:p>
      </dgm:t>
    </dgm:pt>
    <dgm:pt modelId="{FD3A0A6D-A7DF-4645-9070-9B0C603731E7}" type="sibTrans" cxnId="{7ADB0889-42DA-4542-B9B8-13C05BECBE09}">
      <dgm:prSet/>
      <dgm:spPr/>
      <dgm:t>
        <a:bodyPr/>
        <a:lstStyle/>
        <a:p>
          <a:endParaRPr lang="en-US"/>
        </a:p>
      </dgm:t>
    </dgm:pt>
    <dgm:pt modelId="{C72ADF7A-40A3-4465-B6D7-8232C626DDFB}" type="parTrans" cxnId="{7ADB0889-42DA-4542-B9B8-13C05BECBE09}">
      <dgm:prSet/>
      <dgm:spPr/>
      <dgm:t>
        <a:bodyPr/>
        <a:lstStyle/>
        <a:p>
          <a:endParaRPr lang="en-US"/>
        </a:p>
      </dgm:t>
    </dgm:pt>
    <dgm:pt modelId="{A28BDCE7-7BB8-4CE5-9E99-D7094A5BC3D8}" type="sibTrans" cxnId="{960C399C-8E26-4F53-B849-895B8F1E03CC}">
      <dgm:prSet/>
      <dgm:spPr/>
      <dgm:t>
        <a:bodyPr/>
        <a:lstStyle/>
        <a:p>
          <a:endParaRPr lang="en-US"/>
        </a:p>
      </dgm:t>
    </dgm:pt>
    <dgm:pt modelId="{BE563CDE-ABDB-400F-BEB8-461103AA3AC7}" type="parTrans" cxnId="{960C399C-8E26-4F53-B849-895B8F1E03CC}">
      <dgm:prSet/>
      <dgm:spPr/>
      <dgm:t>
        <a:bodyPr/>
        <a:lstStyle/>
        <a:p>
          <a:endParaRPr lang="en-US"/>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latin typeface="Times New Roman" panose="02020603050405020304" pitchFamily="18" charset="0"/>
              <a:cs typeface="Times New Roman" panose="02020603050405020304" pitchFamily="18" charset="0"/>
            </a:rPr>
            <a:t>آغازگر پرخاشگر</a:t>
          </a:r>
        </a:p>
        <a:p>
          <a:r>
            <a:rPr lang="en-US" sz="1100" b="1" dirty="0" smtClean="0">
              <a:solidFill>
                <a:srgbClr val="7030A0"/>
              </a:solidFill>
              <a:latin typeface="Times New Roman" panose="02020603050405020304" pitchFamily="18" charset="0"/>
              <a:cs typeface="Times New Roman" panose="02020603050405020304" pitchFamily="18" charset="0"/>
            </a:rPr>
            <a:t>(Aggressive-opener)</a:t>
          </a:r>
          <a:endParaRPr lang="fa-IR" sz="1100" b="1" dirty="0" smtClean="0">
            <a:solidFill>
              <a:srgbClr val="7030A0"/>
            </a:solidFill>
            <a:latin typeface="Times New Roman" panose="02020603050405020304" pitchFamily="18" charset="0"/>
            <a:cs typeface="Times New Roman" panose="02020603050405020304" pitchFamily="18" charset="0"/>
          </a:endParaRP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pPr>
          <a:r>
            <a:rPr lang="fa-IR" sz="1800" b="1" dirty="0" smtClean="0">
              <a:solidFill>
                <a:schemeClr val="bg1"/>
              </a:solidFill>
              <a:latin typeface="Times New Roman" panose="02020603050405020304" pitchFamily="18" charset="0"/>
              <a:cs typeface="Times New Roman" panose="02020603050405020304" pitchFamily="18" charset="0"/>
            </a:rPr>
            <a:t>چنین افرادی با اظهارات بُرنده درباره ی عملکرد قبلی ، ارائه اعداد و ارقام ، غیر معقول خواندن طرف مقابل یا هر چیزی که با استفاده از آن طرف مقابل راحتی برای گفتگو  بی ارزش جلوه دهد،  موجب ناراحتی طرف مقابل می شود .</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2" custFlipVert="1" custFlipHor="1" custScaleX="190463" custScaleY="103315" custLinFactNeighborX="-6562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pt>
    <dgm:pt modelId="{D3929828-C7EA-4D59-8AF3-0D1B2741CCDE}" type="pres">
      <dgm:prSet presAssocID="{341C3265-1FF4-47DD-9381-9355C436295C}" presName="linNode" presStyleCnt="0"/>
      <dgm:spPr/>
    </dgm:pt>
    <dgm:pt modelId="{29550D97-A76C-4D4C-A679-7C22BC63D729}" type="pres">
      <dgm:prSet presAssocID="{341C3265-1FF4-47DD-9381-9355C436295C}"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2" custFlipVert="1" custFlipHor="1" custScaleX="190463" custScaleY="111313" custLinFactNeighborX="-65627" custLinFactNeighborY="-79">
        <dgm:presLayoutVars>
          <dgm:bulletEnabled val="1"/>
        </dgm:presLayoutVars>
      </dgm:prSet>
      <dgm:spPr/>
      <dgm:t>
        <a:bodyPr/>
        <a:lstStyle/>
        <a:p>
          <a:endParaRPr lang="en-US"/>
        </a:p>
      </dgm:t>
    </dgm:pt>
  </dgm:ptLst>
  <dgm:cxnLst>
    <dgm:cxn modelId="{F012D708-5CDD-494E-A2FB-B23B2852EF0A}" type="presOf" srcId="{BD569783-9182-4B49-AD38-42AA0559831F}" destId="{699AA9B7-A659-4557-AD12-3AE8ADF7A0D3}" srcOrd="0" destOrd="0"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960C399C-8E26-4F53-B849-895B8F1E03CC}" srcId="{341C3265-1FF4-47DD-9381-9355C436295C}" destId="{BC27AC40-31B6-4D6C-93A5-4E108261625D}" srcOrd="0" destOrd="0" parTransId="{BE563CDE-ABDB-400F-BEB8-461103AA3AC7}" sibTransId="{A28BDCE7-7BB8-4CE5-9E99-D7094A5BC3D8}"/>
    <dgm:cxn modelId="{4A85928F-E3CB-4560-BCC6-AC8A9E2DD28E}" type="presOf" srcId="{341C3265-1FF4-47DD-9381-9355C436295C}" destId="{29550D97-A76C-4D4C-A679-7C22BC63D729}" srcOrd="0" destOrd="0" presId="urn:microsoft.com/office/officeart/2005/8/layout/vList5"/>
    <dgm:cxn modelId="{012ED382-34E8-4AEC-8109-CE5345962893}" type="presOf" srcId="{39B9D7DE-2AC8-4007-A8F8-A1187AF90138}" destId="{56FCC551-F6E7-4A01-9EDA-89C874756D5F}"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2DDD8C05-7B6A-4A83-B8BE-BC1A11B9FEE1}" type="presOf" srcId="{BC27AC40-31B6-4D6C-93A5-4E108261625D}" destId="{CF6F0978-5CD3-4429-AA17-7D9405E5D604}" srcOrd="0" destOrd="0" presId="urn:microsoft.com/office/officeart/2005/8/layout/vList5"/>
    <dgm:cxn modelId="{3BD49DD5-8CDD-4AF2-8050-185FAEB23403}" type="presOf" srcId="{4BE6B06D-F4E9-4747-900E-FF2472D2B533}" destId="{398EBA3F-527B-4A81-97E5-51CA4439E419}" srcOrd="0" destOrd="0" presId="urn:microsoft.com/office/officeart/2005/8/layout/vList5"/>
    <dgm:cxn modelId="{B85FDA2C-6DA2-429B-A239-7F43F4CC4E38}" srcId="{4BE6B06D-F4E9-4747-900E-FF2472D2B533}" destId="{BD569783-9182-4B49-AD38-42AA0559831F}" srcOrd="0" destOrd="0" parTransId="{589CBB91-4C10-44A9-866D-966F24EF0324}" sibTransId="{CB2B662D-8A0B-4BF8-8C97-27587E5929E9}"/>
    <dgm:cxn modelId="{4CB0F2D2-005E-4F98-8360-11A6D0D1A7AE}" type="presParOf" srcId="{56FCC551-F6E7-4A01-9EDA-89C874756D5F}" destId="{F35F8EDD-0D55-41E6-B2CA-BC758252F2CD}" srcOrd="0" destOrd="0" presId="urn:microsoft.com/office/officeart/2005/8/layout/vList5"/>
    <dgm:cxn modelId="{3CEEFA6E-7DF9-43B3-8C1F-7AC8EED939B2}" type="presParOf" srcId="{F35F8EDD-0D55-41E6-B2CA-BC758252F2CD}" destId="{398EBA3F-527B-4A81-97E5-51CA4439E419}" srcOrd="0" destOrd="0" presId="urn:microsoft.com/office/officeart/2005/8/layout/vList5"/>
    <dgm:cxn modelId="{A2318305-17D1-451C-B47A-69880B601984}" type="presParOf" srcId="{F35F8EDD-0D55-41E6-B2CA-BC758252F2CD}" destId="{699AA9B7-A659-4557-AD12-3AE8ADF7A0D3}" srcOrd="1" destOrd="0" presId="urn:microsoft.com/office/officeart/2005/8/layout/vList5"/>
    <dgm:cxn modelId="{63C7326B-E904-43DF-9769-6A3146C86390}" type="presParOf" srcId="{56FCC551-F6E7-4A01-9EDA-89C874756D5F}" destId="{721F5B10-0E4E-41A6-8C5A-6BBC2EA88661}" srcOrd="1" destOrd="0" presId="urn:microsoft.com/office/officeart/2005/8/layout/vList5"/>
    <dgm:cxn modelId="{0279B40C-67D1-414D-B547-088E7B0DF173}" type="presParOf" srcId="{56FCC551-F6E7-4A01-9EDA-89C874756D5F}" destId="{D3929828-C7EA-4D59-8AF3-0D1B2741CCDE}" srcOrd="2" destOrd="0" presId="urn:microsoft.com/office/officeart/2005/8/layout/vList5"/>
    <dgm:cxn modelId="{ACAB6F0F-0EB6-438B-B6EE-9C3399D0158D}" type="presParOf" srcId="{D3929828-C7EA-4D59-8AF3-0D1B2741CCDE}" destId="{29550D97-A76C-4D4C-A679-7C22BC63D729}" srcOrd="0" destOrd="0" presId="urn:microsoft.com/office/officeart/2005/8/layout/vList5"/>
    <dgm:cxn modelId="{E41A2B8D-349A-4532-8F27-A7F3FCF1B1B0}" type="presParOf" srcId="{D3929828-C7EA-4D59-8AF3-0D1B2741CCDE}" destId="{CF6F0978-5CD3-4429-AA17-7D9405E5D6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BC27AC40-31B6-4D6C-93A5-4E108261625D}">
      <dgm:prSet phldrT="[Text]" custT="1">
        <dgm:style>
          <a:lnRef idx="1">
            <a:schemeClr val="accent3"/>
          </a:lnRef>
          <a:fillRef idx="2">
            <a:schemeClr val="accent3"/>
          </a:fillRef>
          <a:effectRef idx="1">
            <a:schemeClr val="accent3"/>
          </a:effectRef>
          <a:fontRef idx="minor">
            <a:schemeClr val="dk1"/>
          </a:fontRef>
        </dgm:style>
      </dgm:prSet>
      <dgm:spPr>
        <a:solidFill>
          <a:srgbClr val="E8FFD1"/>
        </a:solidFill>
        <a:ln/>
      </dgm:spPr>
      <dgm:t>
        <a:bodyPr/>
        <a:lstStyle/>
        <a:p>
          <a:pPr algn="justLow" rtl="1">
            <a:lnSpc>
              <a:spcPct val="150000"/>
            </a:lnSpc>
          </a:pPr>
          <a:r>
            <a:rPr lang="fa-IR" sz="1600" b="1" dirty="0" smtClean="0">
              <a:solidFill>
                <a:schemeClr val="bg1"/>
              </a:solidFill>
              <a:latin typeface="Times New Roman" panose="02020603050405020304" pitchFamily="18" charset="0"/>
              <a:cs typeface="Times New Roman" panose="02020603050405020304" pitchFamily="18" charset="0"/>
            </a:rPr>
            <a:t>با تمام پیشنهادهای طرف مقابل کاوشی برخورد می کند و پرسش های تحریک آمیز را به گونه ای بیان می کند که طرف مقابل احساس کند آمادگی های لازم را کسب نکرده است . هر پرسشی را به طور مقابله ای به چالش می کشد و از طرف مقابل می خواهد که منظورش را بیشتر تشریح کند .</a:t>
          </a:r>
          <a:endParaRPr lang="en-US" sz="1600" b="1" dirty="0">
            <a:solidFill>
              <a:schemeClr val="bg1"/>
            </a:solidFill>
            <a:latin typeface="Times New Roman" panose="02020603050405020304" pitchFamily="18" charset="0"/>
            <a:cs typeface="Times New Roman" panose="02020603050405020304" pitchFamily="18" charset="0"/>
          </a:endParaRPr>
        </a:p>
      </dgm:t>
    </dgm:pt>
    <dgm:pt modelId="{341C3265-1FF4-47DD-9381-9355C436295C}">
      <dgm:prSet phldrT="[Text]" custT="1"/>
      <dgm:spPr>
        <a:gradFill rotWithShape="0">
          <a:gsLst>
            <a:gs pos="0">
              <a:srgbClr val="FFEFD1"/>
            </a:gs>
            <a:gs pos="64999">
              <a:srgbClr val="F0EBD5"/>
            </a:gs>
            <a:gs pos="100000">
              <a:srgbClr val="D1C39F"/>
            </a:gs>
          </a:gsLst>
          <a:lin ang="5400000" scaled="0"/>
        </a:gradFill>
      </dgm:spPr>
      <dgm:t>
        <a:bodyPr/>
        <a:lstStyle/>
        <a:p>
          <a:r>
            <a:rPr lang="fa-IR" sz="2800" b="1" dirty="0" smtClean="0">
              <a:solidFill>
                <a:srgbClr val="7030A0"/>
              </a:solidFill>
              <a:latin typeface="Times New Roman" panose="02020603050405020304" pitchFamily="18" charset="0"/>
              <a:cs typeface="Times New Roman" panose="02020603050405020304" pitchFamily="18" charset="0"/>
            </a:rPr>
            <a:t>بازپرس</a:t>
          </a:r>
        </a:p>
        <a:p>
          <a:r>
            <a:rPr lang="en-US" sz="1550" b="1" dirty="0" smtClean="0">
              <a:solidFill>
                <a:srgbClr val="7030A0"/>
              </a:solidFill>
              <a:latin typeface="Times New Roman" panose="02020603050405020304" pitchFamily="18" charset="0"/>
              <a:cs typeface="Times New Roman" panose="02020603050405020304" pitchFamily="18" charset="0"/>
            </a:rPr>
            <a:t>(Interrogator)</a:t>
          </a:r>
          <a:endParaRPr lang="en-US" sz="1550" b="1" dirty="0">
            <a:solidFill>
              <a:srgbClr val="7030A0"/>
            </a:solidFill>
            <a:latin typeface="Times New Roman" panose="02020603050405020304" pitchFamily="18" charset="0"/>
            <a:cs typeface="Times New Roman" panose="02020603050405020304" pitchFamily="18" charset="0"/>
          </a:endParaRPr>
        </a:p>
      </dgm:t>
    </dgm:pt>
    <dgm:pt modelId="{FD3A0A6D-A7DF-4645-9070-9B0C603731E7}" type="sibTrans" cxnId="{7ADB0889-42DA-4542-B9B8-13C05BECBE09}">
      <dgm:prSet/>
      <dgm:spPr/>
      <dgm:t>
        <a:bodyPr/>
        <a:lstStyle/>
        <a:p>
          <a:endParaRPr lang="en-US"/>
        </a:p>
      </dgm:t>
    </dgm:pt>
    <dgm:pt modelId="{C72ADF7A-40A3-4465-B6D7-8232C626DDFB}" type="parTrans" cxnId="{7ADB0889-42DA-4542-B9B8-13C05BECBE09}">
      <dgm:prSet/>
      <dgm:spPr/>
      <dgm:t>
        <a:bodyPr/>
        <a:lstStyle/>
        <a:p>
          <a:endParaRPr lang="en-US"/>
        </a:p>
      </dgm:t>
    </dgm:pt>
    <dgm:pt modelId="{A28BDCE7-7BB8-4CE5-9E99-D7094A5BC3D8}" type="sibTrans" cxnId="{960C399C-8E26-4F53-B849-895B8F1E03CC}">
      <dgm:prSet/>
      <dgm:spPr/>
      <dgm:t>
        <a:bodyPr/>
        <a:lstStyle/>
        <a:p>
          <a:endParaRPr lang="en-US"/>
        </a:p>
      </dgm:t>
    </dgm:pt>
    <dgm:pt modelId="{BE563CDE-ABDB-400F-BEB8-461103AA3AC7}" type="parTrans" cxnId="{960C399C-8E26-4F53-B849-895B8F1E03CC}">
      <dgm:prSet/>
      <dgm:spPr/>
      <dgm:t>
        <a:bodyPr/>
        <a:lstStyle/>
        <a:p>
          <a:endParaRPr lang="en-US"/>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latin typeface="Times New Roman" panose="02020603050405020304" pitchFamily="18" charset="0"/>
              <a:cs typeface="Times New Roman" panose="02020603050405020304" pitchFamily="18" charset="0"/>
            </a:rPr>
            <a:t>تمسخرگر</a:t>
          </a:r>
        </a:p>
        <a:p>
          <a:r>
            <a:rPr lang="en-US" sz="1100" b="1" dirty="0" smtClean="0">
              <a:solidFill>
                <a:srgbClr val="7030A0"/>
              </a:solidFill>
              <a:latin typeface="Times New Roman" panose="02020603050405020304" pitchFamily="18" charset="0"/>
              <a:cs typeface="Times New Roman" panose="02020603050405020304" pitchFamily="18" charset="0"/>
            </a:rPr>
            <a:t>(</a:t>
          </a:r>
          <a:r>
            <a:rPr lang="en-US" sz="1200" b="1" dirty="0" smtClean="0">
              <a:solidFill>
                <a:srgbClr val="7030A0"/>
              </a:solidFill>
              <a:latin typeface="Times New Roman" panose="02020603050405020304" pitchFamily="18" charset="0"/>
              <a:cs typeface="Times New Roman" panose="02020603050405020304" pitchFamily="18" charset="0"/>
            </a:rPr>
            <a:t>Mocking</a:t>
          </a:r>
          <a:r>
            <a:rPr lang="en-US" sz="1100" b="1" dirty="0" smtClean="0">
              <a:solidFill>
                <a:srgbClr val="7030A0"/>
              </a:solidFill>
              <a:latin typeface="Times New Roman" panose="02020603050405020304" pitchFamily="18" charset="0"/>
              <a:cs typeface="Times New Roman" panose="02020603050405020304" pitchFamily="18" charset="0"/>
            </a:rPr>
            <a:t>)</a:t>
          </a:r>
          <a:endParaRPr lang="fa-IR" sz="1100" b="1" dirty="0" smtClean="0">
            <a:solidFill>
              <a:srgbClr val="7030A0"/>
            </a:solidFill>
            <a:latin typeface="Times New Roman" panose="02020603050405020304" pitchFamily="18" charset="0"/>
            <a:cs typeface="Times New Roman" panose="02020603050405020304" pitchFamily="18" charset="0"/>
          </a:endParaRP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pPr>
          <a:r>
            <a:rPr lang="fa-IR" sz="1800" b="1" dirty="0" smtClean="0">
              <a:solidFill>
                <a:schemeClr val="bg1"/>
              </a:solidFill>
              <a:latin typeface="Times New Roman" panose="02020603050405020304" pitchFamily="18" charset="0"/>
              <a:cs typeface="Times New Roman" panose="02020603050405020304" pitchFamily="18" charset="0"/>
            </a:rPr>
            <a:t>مذاکره کننده پیشنهاد های طرف مقابل را به مسخره می گیرد تا وی را تحریک کند و چیزی بگوید که بعدها به خاطر آن اظهار تأسف نماید .</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2" custFlipVert="1" custFlipHor="1" custScaleX="190463" custScaleY="103315" custLinFactNeighborX="-6562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pt>
    <dgm:pt modelId="{D3929828-C7EA-4D59-8AF3-0D1B2741CCDE}" type="pres">
      <dgm:prSet presAssocID="{341C3265-1FF4-47DD-9381-9355C436295C}" presName="linNode" presStyleCnt="0"/>
      <dgm:spPr/>
    </dgm:pt>
    <dgm:pt modelId="{29550D97-A76C-4D4C-A679-7C22BC63D729}" type="pres">
      <dgm:prSet presAssocID="{341C3265-1FF4-47DD-9381-9355C436295C}"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2" custFlipVert="1" custFlipHor="1" custScaleX="190463" custScaleY="111313" custLinFactNeighborX="-65627" custLinFactNeighborY="-79">
        <dgm:presLayoutVars>
          <dgm:bulletEnabled val="1"/>
        </dgm:presLayoutVars>
      </dgm:prSet>
      <dgm:spPr/>
      <dgm:t>
        <a:bodyPr/>
        <a:lstStyle/>
        <a:p>
          <a:endParaRPr lang="en-US"/>
        </a:p>
      </dgm:t>
    </dgm:pt>
  </dgm:ptLst>
  <dgm:cxnLst>
    <dgm:cxn modelId="{92705858-482C-4E25-AF0D-E4149D5D66CB}" type="presOf" srcId="{BC27AC40-31B6-4D6C-93A5-4E108261625D}" destId="{CF6F0978-5CD3-4429-AA17-7D9405E5D604}" srcOrd="0" destOrd="0"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960C399C-8E26-4F53-B849-895B8F1E03CC}" srcId="{341C3265-1FF4-47DD-9381-9355C436295C}" destId="{BC27AC40-31B6-4D6C-93A5-4E108261625D}" srcOrd="0" destOrd="0" parTransId="{BE563CDE-ABDB-400F-BEB8-461103AA3AC7}" sibTransId="{A28BDCE7-7BB8-4CE5-9E99-D7094A5BC3D8}"/>
    <dgm:cxn modelId="{83B21DDC-0405-45BD-BD46-D13753839B79}" type="presOf" srcId="{4BE6B06D-F4E9-4747-900E-FF2472D2B533}" destId="{398EBA3F-527B-4A81-97E5-51CA4439E419}" srcOrd="0" destOrd="0" presId="urn:microsoft.com/office/officeart/2005/8/layout/vList5"/>
    <dgm:cxn modelId="{6B4604CC-F8DA-4B01-9937-1B137CF5D97B}" type="presOf" srcId="{39B9D7DE-2AC8-4007-A8F8-A1187AF90138}" destId="{56FCC551-F6E7-4A01-9EDA-89C874756D5F}"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174F7038-2CC1-4E1E-97C6-DD20F43042B3}" type="presOf" srcId="{341C3265-1FF4-47DD-9381-9355C436295C}" destId="{29550D97-A76C-4D4C-A679-7C22BC63D729}" srcOrd="0" destOrd="0" presId="urn:microsoft.com/office/officeart/2005/8/layout/vList5"/>
    <dgm:cxn modelId="{B85FDA2C-6DA2-429B-A239-7F43F4CC4E38}" srcId="{4BE6B06D-F4E9-4747-900E-FF2472D2B533}" destId="{BD569783-9182-4B49-AD38-42AA0559831F}" srcOrd="0" destOrd="0" parTransId="{589CBB91-4C10-44A9-866D-966F24EF0324}" sibTransId="{CB2B662D-8A0B-4BF8-8C97-27587E5929E9}"/>
    <dgm:cxn modelId="{D1BFECC3-D725-4DD7-B56A-B5E54B7B5348}" type="presOf" srcId="{BD569783-9182-4B49-AD38-42AA0559831F}" destId="{699AA9B7-A659-4557-AD12-3AE8ADF7A0D3}" srcOrd="0" destOrd="0" presId="urn:microsoft.com/office/officeart/2005/8/layout/vList5"/>
    <dgm:cxn modelId="{828040A8-71CE-45FA-A7E2-E9A865D28E33}" type="presParOf" srcId="{56FCC551-F6E7-4A01-9EDA-89C874756D5F}" destId="{F35F8EDD-0D55-41E6-B2CA-BC758252F2CD}" srcOrd="0" destOrd="0" presId="urn:microsoft.com/office/officeart/2005/8/layout/vList5"/>
    <dgm:cxn modelId="{E3780592-BF35-4B6C-A1B1-6B88BCCA0108}" type="presParOf" srcId="{F35F8EDD-0D55-41E6-B2CA-BC758252F2CD}" destId="{398EBA3F-527B-4A81-97E5-51CA4439E419}" srcOrd="0" destOrd="0" presId="urn:microsoft.com/office/officeart/2005/8/layout/vList5"/>
    <dgm:cxn modelId="{071BE3C6-853A-4180-AAF5-1449997CBD3F}" type="presParOf" srcId="{F35F8EDD-0D55-41E6-B2CA-BC758252F2CD}" destId="{699AA9B7-A659-4557-AD12-3AE8ADF7A0D3}" srcOrd="1" destOrd="0" presId="urn:microsoft.com/office/officeart/2005/8/layout/vList5"/>
    <dgm:cxn modelId="{3ECC8636-1990-4F3D-A9DC-3283B7D59B4F}" type="presParOf" srcId="{56FCC551-F6E7-4A01-9EDA-89C874756D5F}" destId="{721F5B10-0E4E-41A6-8C5A-6BBC2EA88661}" srcOrd="1" destOrd="0" presId="urn:microsoft.com/office/officeart/2005/8/layout/vList5"/>
    <dgm:cxn modelId="{F0D99AD6-2467-4E58-A7CE-19101F5B2FBF}" type="presParOf" srcId="{56FCC551-F6E7-4A01-9EDA-89C874756D5F}" destId="{D3929828-C7EA-4D59-8AF3-0D1B2741CCDE}" srcOrd="2" destOrd="0" presId="urn:microsoft.com/office/officeart/2005/8/layout/vList5"/>
    <dgm:cxn modelId="{9E18447B-A056-4097-88C7-4309169867EA}" type="presParOf" srcId="{D3929828-C7EA-4D59-8AF3-0D1B2741CCDE}" destId="{29550D97-A76C-4D4C-A679-7C22BC63D729}" srcOrd="0" destOrd="0" presId="urn:microsoft.com/office/officeart/2005/8/layout/vList5"/>
    <dgm:cxn modelId="{01B9C9E0-9434-4C38-9DE3-199D16D54428}" type="presParOf" srcId="{D3929828-C7EA-4D59-8AF3-0D1B2741CCDE}" destId="{CF6F0978-5CD3-4429-AA17-7D9405E5D6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BC27AC40-31B6-4D6C-93A5-4E108261625D}">
      <dgm:prSet phldrT="[Text]" custT="1">
        <dgm:style>
          <a:lnRef idx="1">
            <a:schemeClr val="accent3"/>
          </a:lnRef>
          <a:fillRef idx="2">
            <a:schemeClr val="accent3"/>
          </a:fillRef>
          <a:effectRef idx="1">
            <a:schemeClr val="accent3"/>
          </a:effectRef>
          <a:fontRef idx="minor">
            <a:schemeClr val="dk1"/>
          </a:fontRef>
        </dgm:style>
      </dgm:prSet>
      <dgm:spPr>
        <a:solidFill>
          <a:srgbClr val="E8FFD1"/>
        </a:solidFill>
        <a:ln/>
      </dgm:spPr>
      <dgm:t>
        <a:bodyPr/>
        <a:lstStyle/>
        <a:p>
          <a:pPr algn="justLow" rtl="1">
            <a:lnSpc>
              <a:spcPct val="150000"/>
            </a:lnSpc>
          </a:pPr>
          <a:r>
            <a:rPr lang="fa-IR" sz="1600" b="1" dirty="0" smtClean="0">
              <a:solidFill>
                <a:schemeClr val="bg1"/>
              </a:solidFill>
              <a:latin typeface="Times New Roman" panose="02020603050405020304" pitchFamily="18" charset="0"/>
              <a:cs typeface="Times New Roman" panose="02020603050405020304" pitchFamily="18" charset="0"/>
            </a:rPr>
            <a:t>در میان افراد طرف مقابل تفرقه می افکند ، به گونه ای که آنان مجبور شوند به جای نشان دادن عدم توافق به طرف مقابل ، بیشترین توجه را به عدم توافقهای درونی خود معطوف دارند .</a:t>
          </a:r>
          <a:endParaRPr lang="en-US" sz="1600" b="1" dirty="0">
            <a:solidFill>
              <a:schemeClr val="bg1"/>
            </a:solidFill>
            <a:latin typeface="Times New Roman" panose="02020603050405020304" pitchFamily="18" charset="0"/>
            <a:cs typeface="Times New Roman" panose="02020603050405020304" pitchFamily="18" charset="0"/>
          </a:endParaRPr>
        </a:p>
      </dgm:t>
    </dgm:pt>
    <dgm:pt modelId="{341C3265-1FF4-47DD-9381-9355C436295C}">
      <dgm:prSet phldrT="[Text]" custT="1"/>
      <dgm:spPr>
        <a:gradFill rotWithShape="0">
          <a:gsLst>
            <a:gs pos="0">
              <a:srgbClr val="FFEFD1"/>
            </a:gs>
            <a:gs pos="64999">
              <a:srgbClr val="F0EBD5"/>
            </a:gs>
            <a:gs pos="100000">
              <a:srgbClr val="D1C39F"/>
            </a:gs>
          </a:gsLst>
          <a:lin ang="5400000" scaled="0"/>
        </a:gradFill>
      </dgm:spPr>
      <dgm:t>
        <a:bodyPr/>
        <a:lstStyle/>
        <a:p>
          <a:r>
            <a:rPr lang="fa-IR" sz="2800" b="1" dirty="0" smtClean="0">
              <a:solidFill>
                <a:srgbClr val="7030A0"/>
              </a:solidFill>
              <a:latin typeface="Times New Roman" panose="02020603050405020304" pitchFamily="18" charset="0"/>
              <a:cs typeface="Times New Roman" panose="02020603050405020304" pitchFamily="18" charset="0"/>
            </a:rPr>
            <a:t>تفرقه افکن</a:t>
          </a:r>
        </a:p>
        <a:p>
          <a:r>
            <a:rPr lang="en-US" sz="1550" b="1" dirty="0" smtClean="0">
              <a:solidFill>
                <a:srgbClr val="7030A0"/>
              </a:solidFill>
              <a:latin typeface="Times New Roman" panose="02020603050405020304" pitchFamily="18" charset="0"/>
              <a:cs typeface="Times New Roman" panose="02020603050405020304" pitchFamily="18" charset="0"/>
            </a:rPr>
            <a:t>(Divide-and-</a:t>
          </a:r>
          <a:r>
            <a:rPr lang="en-US" sz="1550" b="1" dirty="0" err="1" smtClean="0">
              <a:solidFill>
                <a:srgbClr val="7030A0"/>
              </a:solidFill>
              <a:latin typeface="Times New Roman" panose="02020603050405020304" pitchFamily="18" charset="0"/>
              <a:cs typeface="Times New Roman" panose="02020603050405020304" pitchFamily="18" charset="0"/>
            </a:rPr>
            <a:t>Conqure</a:t>
          </a:r>
          <a:r>
            <a:rPr lang="en-US" sz="1550" b="1" dirty="0" smtClean="0">
              <a:solidFill>
                <a:srgbClr val="7030A0"/>
              </a:solidFill>
              <a:latin typeface="Times New Roman" panose="02020603050405020304" pitchFamily="18" charset="0"/>
              <a:cs typeface="Times New Roman" panose="02020603050405020304" pitchFamily="18" charset="0"/>
            </a:rPr>
            <a:t>)</a:t>
          </a:r>
          <a:endParaRPr lang="en-US" sz="1550" b="1" dirty="0">
            <a:solidFill>
              <a:srgbClr val="7030A0"/>
            </a:solidFill>
            <a:latin typeface="Times New Roman" panose="02020603050405020304" pitchFamily="18" charset="0"/>
            <a:cs typeface="Times New Roman" panose="02020603050405020304" pitchFamily="18" charset="0"/>
          </a:endParaRPr>
        </a:p>
      </dgm:t>
    </dgm:pt>
    <dgm:pt modelId="{FD3A0A6D-A7DF-4645-9070-9B0C603731E7}" type="sibTrans" cxnId="{7ADB0889-42DA-4542-B9B8-13C05BECBE09}">
      <dgm:prSet/>
      <dgm:spPr/>
      <dgm:t>
        <a:bodyPr/>
        <a:lstStyle/>
        <a:p>
          <a:endParaRPr lang="en-US"/>
        </a:p>
      </dgm:t>
    </dgm:pt>
    <dgm:pt modelId="{C72ADF7A-40A3-4465-B6D7-8232C626DDFB}" type="parTrans" cxnId="{7ADB0889-42DA-4542-B9B8-13C05BECBE09}">
      <dgm:prSet/>
      <dgm:spPr/>
      <dgm:t>
        <a:bodyPr/>
        <a:lstStyle/>
        <a:p>
          <a:endParaRPr lang="en-US"/>
        </a:p>
      </dgm:t>
    </dgm:pt>
    <dgm:pt modelId="{A28BDCE7-7BB8-4CE5-9E99-D7094A5BC3D8}" type="sibTrans" cxnId="{960C399C-8E26-4F53-B849-895B8F1E03CC}">
      <dgm:prSet/>
      <dgm:spPr/>
      <dgm:t>
        <a:bodyPr/>
        <a:lstStyle/>
        <a:p>
          <a:endParaRPr lang="en-US"/>
        </a:p>
      </dgm:t>
    </dgm:pt>
    <dgm:pt modelId="{BE563CDE-ABDB-400F-BEB8-461103AA3AC7}" type="parTrans" cxnId="{960C399C-8E26-4F53-B849-895B8F1E03CC}">
      <dgm:prSet/>
      <dgm:spPr/>
      <dgm:t>
        <a:bodyPr/>
        <a:lstStyle/>
        <a:p>
          <a:endParaRPr lang="en-US"/>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latin typeface="Times New Roman" panose="02020603050405020304" pitchFamily="18" charset="0"/>
              <a:cs typeface="Times New Roman" panose="02020603050405020304" pitchFamily="18" charset="0"/>
            </a:rPr>
            <a:t>به ظاهر موجه</a:t>
          </a:r>
        </a:p>
        <a:p>
          <a:r>
            <a:rPr lang="en-US" sz="1100" b="1" dirty="0" smtClean="0">
              <a:solidFill>
                <a:srgbClr val="7030A0"/>
              </a:solidFill>
              <a:latin typeface="Times New Roman" panose="02020603050405020304" pitchFamily="18" charset="0"/>
              <a:cs typeface="Times New Roman" panose="02020603050405020304" pitchFamily="18" charset="0"/>
            </a:rPr>
            <a:t>(</a:t>
          </a:r>
          <a:r>
            <a:rPr lang="en-US" sz="1200" b="1" dirty="0" smtClean="0">
              <a:solidFill>
                <a:srgbClr val="7030A0"/>
              </a:solidFill>
              <a:latin typeface="Times New Roman" panose="02020603050405020304" pitchFamily="18" charset="0"/>
              <a:cs typeface="Times New Roman" panose="02020603050405020304" pitchFamily="18" charset="0"/>
            </a:rPr>
            <a:t>Cloak-Of-Reasonableness</a:t>
          </a:r>
          <a:r>
            <a:rPr lang="en-US" sz="1100" b="1" dirty="0" smtClean="0">
              <a:solidFill>
                <a:srgbClr val="7030A0"/>
              </a:solidFill>
              <a:latin typeface="Times New Roman" panose="02020603050405020304" pitchFamily="18" charset="0"/>
              <a:cs typeface="Times New Roman" panose="02020603050405020304" pitchFamily="18" charset="0"/>
            </a:rPr>
            <a:t>)</a:t>
          </a:r>
          <a:endParaRPr lang="fa-IR" sz="1100" b="1" dirty="0" smtClean="0">
            <a:solidFill>
              <a:srgbClr val="7030A0"/>
            </a:solidFill>
            <a:latin typeface="Times New Roman" panose="02020603050405020304" pitchFamily="18" charset="0"/>
            <a:cs typeface="Times New Roman" panose="02020603050405020304" pitchFamily="18" charset="0"/>
          </a:endParaRP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pPr>
          <a:r>
            <a:rPr lang="fa-IR" sz="1800" b="1" dirty="0" smtClean="0">
              <a:solidFill>
                <a:schemeClr val="bg1"/>
              </a:solidFill>
              <a:latin typeface="Times New Roman" panose="02020603050405020304" pitchFamily="18" charset="0"/>
              <a:cs typeface="Times New Roman" panose="02020603050405020304" pitchFamily="18" charset="0"/>
            </a:rPr>
            <a:t>مذاکره کننده وانمود می کند موافق و راهگشاست ، در حالی که به منظور کسب اعتماد و دوستی طرف مقابل ، پیشنهادها یا تقاضاهای محال دارد .</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2" custFlipVert="1" custFlipHor="1" custScaleX="190463" custScaleY="103315" custLinFactNeighborX="-6562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pt>
    <dgm:pt modelId="{D3929828-C7EA-4D59-8AF3-0D1B2741CCDE}" type="pres">
      <dgm:prSet presAssocID="{341C3265-1FF4-47DD-9381-9355C436295C}" presName="linNode" presStyleCnt="0"/>
      <dgm:spPr/>
    </dgm:pt>
    <dgm:pt modelId="{29550D97-A76C-4D4C-A679-7C22BC63D729}" type="pres">
      <dgm:prSet presAssocID="{341C3265-1FF4-47DD-9381-9355C436295C}"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2" custFlipVert="1" custFlipHor="1" custScaleX="190463" custScaleY="111313" custLinFactNeighborX="-65627" custLinFactNeighborY="-3043">
        <dgm:presLayoutVars>
          <dgm:bulletEnabled val="1"/>
        </dgm:presLayoutVars>
      </dgm:prSet>
      <dgm:spPr/>
      <dgm:t>
        <a:bodyPr/>
        <a:lstStyle/>
        <a:p>
          <a:endParaRPr lang="en-US"/>
        </a:p>
      </dgm:t>
    </dgm:pt>
  </dgm:ptLst>
  <dgm:cxnLst>
    <dgm:cxn modelId="{B3FB1AAA-6964-4516-959F-FF41D41812B2}" type="presOf" srcId="{39B9D7DE-2AC8-4007-A8F8-A1187AF90138}" destId="{56FCC551-F6E7-4A01-9EDA-89C874756D5F}" srcOrd="0" destOrd="0"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960C399C-8E26-4F53-B849-895B8F1E03CC}" srcId="{341C3265-1FF4-47DD-9381-9355C436295C}" destId="{BC27AC40-31B6-4D6C-93A5-4E108261625D}" srcOrd="0" destOrd="0" parTransId="{BE563CDE-ABDB-400F-BEB8-461103AA3AC7}" sibTransId="{A28BDCE7-7BB8-4CE5-9E99-D7094A5BC3D8}"/>
    <dgm:cxn modelId="{A59A722B-8B0D-4EE5-BD5F-D8E445135D31}" type="presOf" srcId="{BC27AC40-31B6-4D6C-93A5-4E108261625D}" destId="{CF6F0978-5CD3-4429-AA17-7D9405E5D604}"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348564B9-25D6-4E53-82E4-7AD673AF6E1E}" type="presOf" srcId="{341C3265-1FF4-47DD-9381-9355C436295C}" destId="{29550D97-A76C-4D4C-A679-7C22BC63D729}" srcOrd="0" destOrd="0" presId="urn:microsoft.com/office/officeart/2005/8/layout/vList5"/>
    <dgm:cxn modelId="{B85FDA2C-6DA2-429B-A239-7F43F4CC4E38}" srcId="{4BE6B06D-F4E9-4747-900E-FF2472D2B533}" destId="{BD569783-9182-4B49-AD38-42AA0559831F}" srcOrd="0" destOrd="0" parTransId="{589CBB91-4C10-44A9-866D-966F24EF0324}" sibTransId="{CB2B662D-8A0B-4BF8-8C97-27587E5929E9}"/>
    <dgm:cxn modelId="{55CAAFF0-BC56-452D-8A36-0B3F82FD028B}" type="presOf" srcId="{BD569783-9182-4B49-AD38-42AA0559831F}" destId="{699AA9B7-A659-4557-AD12-3AE8ADF7A0D3}" srcOrd="0" destOrd="0" presId="urn:microsoft.com/office/officeart/2005/8/layout/vList5"/>
    <dgm:cxn modelId="{B7A2D25E-B975-4038-AB0E-13DB8D64E9C9}" type="presOf" srcId="{4BE6B06D-F4E9-4747-900E-FF2472D2B533}" destId="{398EBA3F-527B-4A81-97E5-51CA4439E419}" srcOrd="0" destOrd="0" presId="urn:microsoft.com/office/officeart/2005/8/layout/vList5"/>
    <dgm:cxn modelId="{E988E044-2743-4570-B0A5-3AC3A93EDF06}" type="presParOf" srcId="{56FCC551-F6E7-4A01-9EDA-89C874756D5F}" destId="{F35F8EDD-0D55-41E6-B2CA-BC758252F2CD}" srcOrd="0" destOrd="0" presId="urn:microsoft.com/office/officeart/2005/8/layout/vList5"/>
    <dgm:cxn modelId="{6D9476D9-B642-4FED-ACC3-71EB5572538D}" type="presParOf" srcId="{F35F8EDD-0D55-41E6-B2CA-BC758252F2CD}" destId="{398EBA3F-527B-4A81-97E5-51CA4439E419}" srcOrd="0" destOrd="0" presId="urn:microsoft.com/office/officeart/2005/8/layout/vList5"/>
    <dgm:cxn modelId="{DE319F7D-B9D0-4513-9D38-F5AC90A23B55}" type="presParOf" srcId="{F35F8EDD-0D55-41E6-B2CA-BC758252F2CD}" destId="{699AA9B7-A659-4557-AD12-3AE8ADF7A0D3}" srcOrd="1" destOrd="0" presId="urn:microsoft.com/office/officeart/2005/8/layout/vList5"/>
    <dgm:cxn modelId="{584F4AA6-8EBF-448F-98D1-CE2DFB6C4692}" type="presParOf" srcId="{56FCC551-F6E7-4A01-9EDA-89C874756D5F}" destId="{721F5B10-0E4E-41A6-8C5A-6BBC2EA88661}" srcOrd="1" destOrd="0" presId="urn:microsoft.com/office/officeart/2005/8/layout/vList5"/>
    <dgm:cxn modelId="{CB8BED44-3090-4714-BB9C-5F745B71AED9}" type="presParOf" srcId="{56FCC551-F6E7-4A01-9EDA-89C874756D5F}" destId="{D3929828-C7EA-4D59-8AF3-0D1B2741CCDE}" srcOrd="2" destOrd="0" presId="urn:microsoft.com/office/officeart/2005/8/layout/vList5"/>
    <dgm:cxn modelId="{C8508188-C604-4DE5-861F-B2B1F24C9358}" type="presParOf" srcId="{D3929828-C7EA-4D59-8AF3-0D1B2741CCDE}" destId="{29550D97-A76C-4D4C-A679-7C22BC63D729}" srcOrd="0" destOrd="0" presId="urn:microsoft.com/office/officeart/2005/8/layout/vList5"/>
    <dgm:cxn modelId="{2927D5BD-07DA-4159-AFE2-DC4B50293A30}" type="presParOf" srcId="{D3929828-C7EA-4D59-8AF3-0D1B2741CCDE}" destId="{CF6F0978-5CD3-4429-AA17-7D9405E5D6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latin typeface="Times New Roman" panose="02020603050405020304" pitchFamily="18" charset="0"/>
              <a:cs typeface="Times New Roman" panose="02020603050405020304" pitchFamily="18" charset="0"/>
            </a:rPr>
            <a:t>تظاهر به کودنی</a:t>
          </a:r>
        </a:p>
        <a:p>
          <a:r>
            <a:rPr lang="en-US" sz="1100" b="1" dirty="0" smtClean="0">
              <a:solidFill>
                <a:srgbClr val="7030A0"/>
              </a:solidFill>
              <a:latin typeface="Times New Roman" panose="02020603050405020304" pitchFamily="18" charset="0"/>
              <a:cs typeface="Times New Roman" panose="02020603050405020304" pitchFamily="18" charset="0"/>
            </a:rPr>
            <a:t>(</a:t>
          </a:r>
          <a:r>
            <a:rPr lang="en-US" sz="1200" b="1" dirty="0" smtClean="0">
              <a:solidFill>
                <a:srgbClr val="7030A0"/>
              </a:solidFill>
              <a:latin typeface="Times New Roman" panose="02020603050405020304" pitchFamily="18" charset="0"/>
              <a:cs typeface="Times New Roman" panose="02020603050405020304" pitchFamily="18" charset="0"/>
            </a:rPr>
            <a:t>Billy Bunter</a:t>
          </a:r>
          <a:r>
            <a:rPr lang="en-US" sz="1100" b="1" dirty="0" smtClean="0">
              <a:solidFill>
                <a:srgbClr val="7030A0"/>
              </a:solidFill>
              <a:latin typeface="Times New Roman" panose="02020603050405020304" pitchFamily="18" charset="0"/>
              <a:cs typeface="Times New Roman" panose="02020603050405020304" pitchFamily="18" charset="0"/>
            </a:rPr>
            <a:t>)</a:t>
          </a:r>
          <a:endParaRPr lang="fa-IR" sz="1100" b="1" dirty="0" smtClean="0">
            <a:solidFill>
              <a:srgbClr val="7030A0"/>
            </a:solidFill>
            <a:latin typeface="Times New Roman" panose="02020603050405020304" pitchFamily="18" charset="0"/>
            <a:cs typeface="Times New Roman" panose="02020603050405020304" pitchFamily="18" charset="0"/>
          </a:endParaRP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pPr>
          <a:r>
            <a:rPr lang="fa-IR" sz="2000" b="1" dirty="0" smtClean="0">
              <a:solidFill>
                <a:schemeClr val="bg1"/>
              </a:solidFill>
              <a:latin typeface="Times New Roman" panose="02020603050405020304" pitchFamily="18" charset="0"/>
              <a:cs typeface="Times New Roman" panose="02020603050405020304" pitchFamily="18" charset="0"/>
            </a:rPr>
            <a:t>مذاکره کننده ای است که برای خشمگین کردن طرف مقابل وانمود می کند کودن است، به امید آنکه دست کم یکی از اعضای گروه مقابل بکوشد با استفاده از راه های ساده پیشنهادهای گروه خود را تشریح کند تا این فرد کودن بتواند بفهمد و او از این رهگذر به اطلاعاتی دست یابد .</a:t>
          </a:r>
          <a:endParaRPr lang="en-US" sz="2000" b="1" dirty="0">
            <a:solidFill>
              <a:schemeClr val="bg1"/>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1"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1" custFlipVert="1" custFlipHor="1" custScaleX="190463" custScaleY="103315" custLinFactNeighborX="-65627" custLinFactNeighborY="116">
        <dgm:presLayoutVars>
          <dgm:bulletEnabled val="1"/>
        </dgm:presLayoutVars>
      </dgm:prSet>
      <dgm:spPr/>
      <dgm:t>
        <a:bodyPr/>
        <a:lstStyle/>
        <a:p>
          <a:endParaRPr lang="en-US"/>
        </a:p>
      </dgm:t>
    </dgm:pt>
  </dgm:ptLst>
  <dgm:cxnLst>
    <dgm:cxn modelId="{B85FDA2C-6DA2-429B-A239-7F43F4CC4E38}" srcId="{4BE6B06D-F4E9-4747-900E-FF2472D2B533}" destId="{BD569783-9182-4B49-AD38-42AA0559831F}" srcOrd="0" destOrd="0" parTransId="{589CBB91-4C10-44A9-866D-966F24EF0324}" sibTransId="{CB2B662D-8A0B-4BF8-8C97-27587E5929E9}"/>
    <dgm:cxn modelId="{29FE635E-2CA3-4985-8495-2D5187748AE8}" type="presOf" srcId="{BD569783-9182-4B49-AD38-42AA0559831F}" destId="{699AA9B7-A659-4557-AD12-3AE8ADF7A0D3}" srcOrd="0" destOrd="0" presId="urn:microsoft.com/office/officeart/2005/8/layout/vList5"/>
    <dgm:cxn modelId="{AC0B102F-4599-4393-83C7-F5599FAE19E8}" type="presOf" srcId="{4BE6B06D-F4E9-4747-900E-FF2472D2B533}" destId="{398EBA3F-527B-4A81-97E5-51CA4439E419}" srcOrd="0" destOrd="0" presId="urn:microsoft.com/office/officeart/2005/8/layout/vList5"/>
    <dgm:cxn modelId="{440C0F07-ECAB-49A3-86F1-BF09A7CE25B6}" type="presOf" srcId="{39B9D7DE-2AC8-4007-A8F8-A1187AF90138}" destId="{56FCC551-F6E7-4A01-9EDA-89C874756D5F}"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70DABE27-95EA-454D-8A62-898476C59DDA}" type="presParOf" srcId="{56FCC551-F6E7-4A01-9EDA-89C874756D5F}" destId="{F35F8EDD-0D55-41E6-B2CA-BC758252F2CD}" srcOrd="0" destOrd="0" presId="urn:microsoft.com/office/officeart/2005/8/layout/vList5"/>
    <dgm:cxn modelId="{C433DF06-BA83-4635-BC98-EE8AA6D1AD13}" type="presParOf" srcId="{F35F8EDD-0D55-41E6-B2CA-BC758252F2CD}" destId="{398EBA3F-527B-4A81-97E5-51CA4439E419}" srcOrd="0" destOrd="0" presId="urn:microsoft.com/office/officeart/2005/8/layout/vList5"/>
    <dgm:cxn modelId="{867B3E68-01CA-441F-AB7F-BC98C87EB143}" type="presParOf" srcId="{F35F8EDD-0D55-41E6-B2CA-BC758252F2CD}" destId="{699AA9B7-A659-4557-AD12-3AE8ADF7A0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958B0-39B0-4101-93B6-4119E743EB46}" type="doc">
      <dgm:prSet loTypeId="urn:microsoft.com/office/officeart/2005/8/layout/venn1" loCatId="relationship" qsTypeId="urn:microsoft.com/office/officeart/2005/8/quickstyle/3d3" qsCatId="3D" csTypeId="urn:microsoft.com/office/officeart/2005/8/colors/colorful5" csCatId="colorful" phldr="1"/>
      <dgm:spPr/>
    </dgm:pt>
    <dgm:pt modelId="{5C6B6B81-549C-491A-950F-63673702FA1D}">
      <dgm:prSet phldrT="[Text]" custT="1"/>
      <dgm:spPr/>
      <dgm:t>
        <a:bodyPr/>
        <a:lstStyle/>
        <a:p>
          <a:r>
            <a:rPr lang="fa-IR" sz="1600" b="1" dirty="0" smtClean="0"/>
            <a:t>اهداف فردی یا گروهی بی نهایت مهم می شوند </a:t>
          </a:r>
        </a:p>
        <a:p>
          <a:r>
            <a:rPr lang="fa-IR" sz="1600" b="1" dirty="0" smtClean="0"/>
            <a:t>خصومت افزایش می یابد </a:t>
          </a:r>
        </a:p>
        <a:p>
          <a:r>
            <a:rPr lang="fa-IR" sz="1600" b="1" dirty="0" smtClean="0"/>
            <a:t>  قوانین و مقررات تنظیم کننده رفتار وجود دارند.</a:t>
          </a:r>
          <a:endParaRPr lang="en-US" sz="1600" b="1" dirty="0"/>
        </a:p>
      </dgm:t>
    </dgm:pt>
    <dgm:pt modelId="{8CB351F5-AD5B-4A8E-A5A0-194B6CD7247D}" type="parTrans" cxnId="{03D626E7-38B6-4986-8C5D-7E2AAE059E12}">
      <dgm:prSet/>
      <dgm:spPr/>
      <dgm:t>
        <a:bodyPr/>
        <a:lstStyle/>
        <a:p>
          <a:endParaRPr lang="en-US"/>
        </a:p>
      </dgm:t>
    </dgm:pt>
    <dgm:pt modelId="{64BF1501-421B-4F95-A18B-3D549F2E4481}" type="sibTrans" cxnId="{03D626E7-38B6-4986-8C5D-7E2AAE059E12}">
      <dgm:prSet/>
      <dgm:spPr/>
      <dgm:t>
        <a:bodyPr/>
        <a:lstStyle/>
        <a:p>
          <a:endParaRPr lang="en-US"/>
        </a:p>
      </dgm:t>
    </dgm:pt>
    <dgm:pt modelId="{4A53A850-45B5-4C2F-AB0B-43365254EA6D}">
      <dgm:prSet phldrT="[Text]" custT="1"/>
      <dgm:spPr/>
      <dgm:t>
        <a:bodyPr/>
        <a:lstStyle/>
        <a:p>
          <a:r>
            <a:rPr lang="fa-IR" sz="1600" b="1" dirty="0" smtClean="0">
              <a:solidFill>
                <a:srgbClr val="C00000"/>
              </a:solidFill>
            </a:rPr>
            <a:t>رقابت :</a:t>
          </a:r>
        </a:p>
        <a:p>
          <a:r>
            <a:rPr lang="fa-IR" sz="1600" b="1" dirty="0" smtClean="0">
              <a:solidFill>
                <a:srgbClr val="C00000"/>
              </a:solidFill>
            </a:rPr>
            <a:t> </a:t>
          </a:r>
          <a:r>
            <a:rPr lang="fa-IR" sz="1600" dirty="0" smtClean="0"/>
            <a:t>افراد و گروه ها به دنبال یک هدف هستند  فقدان یا ناچیزبودن خصومت</a:t>
          </a:r>
        </a:p>
        <a:p>
          <a:r>
            <a:rPr lang="fa-IR" sz="1600" dirty="0" smtClean="0"/>
            <a:t> رفتار تحت کنترل قوانین و مقررات است .</a:t>
          </a:r>
          <a:endParaRPr lang="en-US" sz="1600" dirty="0"/>
        </a:p>
      </dgm:t>
    </dgm:pt>
    <dgm:pt modelId="{C69DD105-432C-4229-B9FC-C65DD12C81A8}" type="parTrans" cxnId="{81419149-1AB4-4177-A1A1-8B0401D8EB39}">
      <dgm:prSet/>
      <dgm:spPr/>
      <dgm:t>
        <a:bodyPr/>
        <a:lstStyle/>
        <a:p>
          <a:endParaRPr lang="en-US"/>
        </a:p>
      </dgm:t>
    </dgm:pt>
    <dgm:pt modelId="{36102B31-B145-4DD6-8FA1-0C2B8A0AEABD}" type="sibTrans" cxnId="{81419149-1AB4-4177-A1A1-8B0401D8EB39}">
      <dgm:prSet/>
      <dgm:spPr/>
      <dgm:t>
        <a:bodyPr/>
        <a:lstStyle/>
        <a:p>
          <a:endParaRPr lang="en-US"/>
        </a:p>
      </dgm:t>
    </dgm:pt>
    <dgm:pt modelId="{93490E45-FC77-4A0E-9BD9-5B804D0190F8}">
      <dgm:prSet phldrT="[Text]" custT="1"/>
      <dgm:spPr/>
      <dgm:t>
        <a:bodyPr/>
        <a:lstStyle/>
        <a:p>
          <a:pPr marL="0" indent="0"/>
          <a:r>
            <a:rPr lang="fa-IR" sz="1600" b="1" dirty="0" smtClean="0">
              <a:solidFill>
                <a:srgbClr val="C00000"/>
              </a:solidFill>
            </a:rPr>
            <a:t>تعارض : </a:t>
          </a:r>
          <a:r>
            <a:rPr lang="fa-IR" sz="1600" b="0" dirty="0" smtClean="0"/>
            <a:t>اهداف افراد و گروه در معرض خطر قرار دارند</a:t>
          </a:r>
        </a:p>
        <a:p>
          <a:pPr marL="0" indent="0"/>
          <a:r>
            <a:rPr lang="fa-IR" sz="1600" b="0" dirty="0" smtClean="0"/>
            <a:t> خصومت آشکار است </a:t>
          </a:r>
        </a:p>
        <a:p>
          <a:pPr marL="0" indent="0"/>
          <a:r>
            <a:rPr lang="fa-IR" sz="1600" b="0" dirty="0" smtClean="0"/>
            <a:t>قوانین و مقررات بیشتر جهت تنظیم رفتار نیاز است .</a:t>
          </a:r>
          <a:endParaRPr lang="en-US" sz="1600" b="1" dirty="0"/>
        </a:p>
      </dgm:t>
    </dgm:pt>
    <dgm:pt modelId="{9A8D7226-D292-4F36-B5F0-22855163BA8B}" type="parTrans" cxnId="{D3CDA312-50F7-4EDB-8669-21B4B04C5527}">
      <dgm:prSet/>
      <dgm:spPr/>
      <dgm:t>
        <a:bodyPr/>
        <a:lstStyle/>
        <a:p>
          <a:endParaRPr lang="en-US"/>
        </a:p>
      </dgm:t>
    </dgm:pt>
    <dgm:pt modelId="{A3012FEF-427D-4FDC-BFCF-C1CF3B77C5F4}" type="sibTrans" cxnId="{D3CDA312-50F7-4EDB-8669-21B4B04C5527}">
      <dgm:prSet/>
      <dgm:spPr/>
      <dgm:t>
        <a:bodyPr/>
        <a:lstStyle/>
        <a:p>
          <a:endParaRPr lang="en-US"/>
        </a:p>
      </dgm:t>
    </dgm:pt>
    <dgm:pt modelId="{1B88EC16-2E96-4BD8-AAF7-10103F4F7C9A}" type="pres">
      <dgm:prSet presAssocID="{FE8958B0-39B0-4101-93B6-4119E743EB46}" presName="compositeShape" presStyleCnt="0">
        <dgm:presLayoutVars>
          <dgm:chMax val="7"/>
          <dgm:dir/>
          <dgm:resizeHandles val="exact"/>
        </dgm:presLayoutVars>
      </dgm:prSet>
      <dgm:spPr/>
    </dgm:pt>
    <dgm:pt modelId="{D7BC9774-6D7D-479B-8477-F42A8A4AE67D}" type="pres">
      <dgm:prSet presAssocID="{5C6B6B81-549C-491A-950F-63673702FA1D}" presName="circ1" presStyleLbl="vennNode1" presStyleIdx="0" presStyleCnt="3" custScaleX="219857" custScaleY="68016" custLinFactNeighborX="-195" custLinFactNeighborY="91080"/>
      <dgm:spPr/>
      <dgm:t>
        <a:bodyPr/>
        <a:lstStyle/>
        <a:p>
          <a:endParaRPr lang="en-US"/>
        </a:p>
      </dgm:t>
    </dgm:pt>
    <dgm:pt modelId="{1128256B-794F-433C-8185-FA58B99184D4}" type="pres">
      <dgm:prSet presAssocID="{5C6B6B81-549C-491A-950F-63673702FA1D}" presName="circ1Tx" presStyleLbl="revTx" presStyleIdx="0" presStyleCnt="0">
        <dgm:presLayoutVars>
          <dgm:chMax val="0"/>
          <dgm:chPref val="0"/>
          <dgm:bulletEnabled val="1"/>
        </dgm:presLayoutVars>
      </dgm:prSet>
      <dgm:spPr/>
      <dgm:t>
        <a:bodyPr/>
        <a:lstStyle/>
        <a:p>
          <a:endParaRPr lang="en-US"/>
        </a:p>
      </dgm:t>
    </dgm:pt>
    <dgm:pt modelId="{E4E3915D-D471-48A9-A4DD-843CFC227858}" type="pres">
      <dgm:prSet presAssocID="{4A53A850-45B5-4C2F-AB0B-43365254EA6D}" presName="circ2" presStyleLbl="vennNode1" presStyleIdx="1" presStyleCnt="3" custLinFactNeighborX="12621" custLinFactNeighborY="-59337"/>
      <dgm:spPr/>
      <dgm:t>
        <a:bodyPr/>
        <a:lstStyle/>
        <a:p>
          <a:endParaRPr lang="en-US"/>
        </a:p>
      </dgm:t>
    </dgm:pt>
    <dgm:pt modelId="{8F66C7DD-AA71-449C-9E40-D0355FA0B8B5}" type="pres">
      <dgm:prSet presAssocID="{4A53A850-45B5-4C2F-AB0B-43365254EA6D}" presName="circ2Tx" presStyleLbl="revTx" presStyleIdx="0" presStyleCnt="0">
        <dgm:presLayoutVars>
          <dgm:chMax val="0"/>
          <dgm:chPref val="0"/>
          <dgm:bulletEnabled val="1"/>
        </dgm:presLayoutVars>
      </dgm:prSet>
      <dgm:spPr/>
      <dgm:t>
        <a:bodyPr/>
        <a:lstStyle/>
        <a:p>
          <a:endParaRPr lang="en-US"/>
        </a:p>
      </dgm:t>
    </dgm:pt>
    <dgm:pt modelId="{72C13670-1B2F-4243-B6BA-6E1B0B4EE327}" type="pres">
      <dgm:prSet presAssocID="{93490E45-FC77-4A0E-9BD9-5B804D0190F8}" presName="circ3" presStyleLbl="vennNode1" presStyleIdx="2" presStyleCnt="3" custLinFactNeighborX="-13917" custLinFactNeighborY="-64583"/>
      <dgm:spPr/>
      <dgm:t>
        <a:bodyPr/>
        <a:lstStyle/>
        <a:p>
          <a:endParaRPr lang="en-US"/>
        </a:p>
      </dgm:t>
    </dgm:pt>
    <dgm:pt modelId="{F162328B-88B4-4D73-88C1-16395A147560}" type="pres">
      <dgm:prSet presAssocID="{93490E45-FC77-4A0E-9BD9-5B804D0190F8}" presName="circ3Tx" presStyleLbl="revTx" presStyleIdx="0" presStyleCnt="0">
        <dgm:presLayoutVars>
          <dgm:chMax val="0"/>
          <dgm:chPref val="0"/>
          <dgm:bulletEnabled val="1"/>
        </dgm:presLayoutVars>
      </dgm:prSet>
      <dgm:spPr/>
      <dgm:t>
        <a:bodyPr/>
        <a:lstStyle/>
        <a:p>
          <a:endParaRPr lang="en-US"/>
        </a:p>
      </dgm:t>
    </dgm:pt>
  </dgm:ptLst>
  <dgm:cxnLst>
    <dgm:cxn modelId="{0055564E-6398-4CB8-8C7A-7E1C7297B35A}" type="presOf" srcId="{4A53A850-45B5-4C2F-AB0B-43365254EA6D}" destId="{E4E3915D-D471-48A9-A4DD-843CFC227858}" srcOrd="0" destOrd="0" presId="urn:microsoft.com/office/officeart/2005/8/layout/venn1"/>
    <dgm:cxn modelId="{BE1C09A3-854E-49C0-81FE-DBDA138907C7}" type="presOf" srcId="{5C6B6B81-549C-491A-950F-63673702FA1D}" destId="{D7BC9774-6D7D-479B-8477-F42A8A4AE67D}" srcOrd="0" destOrd="0" presId="urn:microsoft.com/office/officeart/2005/8/layout/venn1"/>
    <dgm:cxn modelId="{C77EBFF2-2A7E-452C-B39E-71D46224F796}" type="presOf" srcId="{93490E45-FC77-4A0E-9BD9-5B804D0190F8}" destId="{F162328B-88B4-4D73-88C1-16395A147560}" srcOrd="1" destOrd="0" presId="urn:microsoft.com/office/officeart/2005/8/layout/venn1"/>
    <dgm:cxn modelId="{40ECF29D-54AA-4DB8-971A-F7ED059E91A1}" type="presOf" srcId="{4A53A850-45B5-4C2F-AB0B-43365254EA6D}" destId="{8F66C7DD-AA71-449C-9E40-D0355FA0B8B5}" srcOrd="1" destOrd="0" presId="urn:microsoft.com/office/officeart/2005/8/layout/venn1"/>
    <dgm:cxn modelId="{81419149-1AB4-4177-A1A1-8B0401D8EB39}" srcId="{FE8958B0-39B0-4101-93B6-4119E743EB46}" destId="{4A53A850-45B5-4C2F-AB0B-43365254EA6D}" srcOrd="1" destOrd="0" parTransId="{C69DD105-432C-4229-B9FC-C65DD12C81A8}" sibTransId="{36102B31-B145-4DD6-8FA1-0C2B8A0AEABD}"/>
    <dgm:cxn modelId="{50B879DE-D114-48D1-846A-44932EF01C28}" type="presOf" srcId="{FE8958B0-39B0-4101-93B6-4119E743EB46}" destId="{1B88EC16-2E96-4BD8-AAF7-10103F4F7C9A}" srcOrd="0" destOrd="0" presId="urn:microsoft.com/office/officeart/2005/8/layout/venn1"/>
    <dgm:cxn modelId="{D3CDA312-50F7-4EDB-8669-21B4B04C5527}" srcId="{FE8958B0-39B0-4101-93B6-4119E743EB46}" destId="{93490E45-FC77-4A0E-9BD9-5B804D0190F8}" srcOrd="2" destOrd="0" parTransId="{9A8D7226-D292-4F36-B5F0-22855163BA8B}" sibTransId="{A3012FEF-427D-4FDC-BFCF-C1CF3B77C5F4}"/>
    <dgm:cxn modelId="{57C1093D-3D20-44FE-8F68-C4359A958A7F}" type="presOf" srcId="{5C6B6B81-549C-491A-950F-63673702FA1D}" destId="{1128256B-794F-433C-8185-FA58B99184D4}" srcOrd="1" destOrd="0" presId="urn:microsoft.com/office/officeart/2005/8/layout/venn1"/>
    <dgm:cxn modelId="{CA21E11C-CC49-4B77-B8B3-0BC66E35B563}" type="presOf" srcId="{93490E45-FC77-4A0E-9BD9-5B804D0190F8}" destId="{72C13670-1B2F-4243-B6BA-6E1B0B4EE327}" srcOrd="0" destOrd="0" presId="urn:microsoft.com/office/officeart/2005/8/layout/venn1"/>
    <dgm:cxn modelId="{03D626E7-38B6-4986-8C5D-7E2AAE059E12}" srcId="{FE8958B0-39B0-4101-93B6-4119E743EB46}" destId="{5C6B6B81-549C-491A-950F-63673702FA1D}" srcOrd="0" destOrd="0" parTransId="{8CB351F5-AD5B-4A8E-A5A0-194B6CD7247D}" sibTransId="{64BF1501-421B-4F95-A18B-3D549F2E4481}"/>
    <dgm:cxn modelId="{F05D1075-662D-4D7B-BD3D-82D25A8E35CD}" type="presParOf" srcId="{1B88EC16-2E96-4BD8-AAF7-10103F4F7C9A}" destId="{D7BC9774-6D7D-479B-8477-F42A8A4AE67D}" srcOrd="0" destOrd="0" presId="urn:microsoft.com/office/officeart/2005/8/layout/venn1"/>
    <dgm:cxn modelId="{CB54A211-1F74-4D79-9A69-116AE17D6A89}" type="presParOf" srcId="{1B88EC16-2E96-4BD8-AAF7-10103F4F7C9A}" destId="{1128256B-794F-433C-8185-FA58B99184D4}" srcOrd="1" destOrd="0" presId="urn:microsoft.com/office/officeart/2005/8/layout/venn1"/>
    <dgm:cxn modelId="{DC0B053E-6E87-4214-A63E-37FDC0C7C36D}" type="presParOf" srcId="{1B88EC16-2E96-4BD8-AAF7-10103F4F7C9A}" destId="{E4E3915D-D471-48A9-A4DD-843CFC227858}" srcOrd="2" destOrd="0" presId="urn:microsoft.com/office/officeart/2005/8/layout/venn1"/>
    <dgm:cxn modelId="{0C37CC56-7844-487D-866C-04BEB8CA59D5}" type="presParOf" srcId="{1B88EC16-2E96-4BD8-AAF7-10103F4F7C9A}" destId="{8F66C7DD-AA71-449C-9E40-D0355FA0B8B5}" srcOrd="3" destOrd="0" presId="urn:microsoft.com/office/officeart/2005/8/layout/venn1"/>
    <dgm:cxn modelId="{667EB20A-83B1-4BAA-ADDA-DEA7A3204591}" type="presParOf" srcId="{1B88EC16-2E96-4BD8-AAF7-10103F4F7C9A}" destId="{72C13670-1B2F-4243-B6BA-6E1B0B4EE327}" srcOrd="4" destOrd="0" presId="urn:microsoft.com/office/officeart/2005/8/layout/venn1"/>
    <dgm:cxn modelId="{545752A7-B50B-4903-9852-91DCE8E412F6}" type="presParOf" srcId="{1B88EC16-2E96-4BD8-AAF7-10103F4F7C9A}" destId="{F162328B-88B4-4D73-88C1-16395A14756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B67CB1-BAFF-4322-8B3A-50EB825FE10D}" type="doc">
      <dgm:prSet loTypeId="urn:microsoft.com/office/officeart/2005/8/layout/vList3#5" loCatId="list" qsTypeId="urn:microsoft.com/office/officeart/2005/8/quickstyle/3d3" qsCatId="3D" csTypeId="urn:microsoft.com/office/officeart/2005/8/colors/colorful5" csCatId="colorful" phldr="1"/>
      <dgm:spPr/>
    </dgm:pt>
    <dgm:pt modelId="{DF995ADF-E090-43F2-9966-D1A0EF5489B6}">
      <dgm:prSet phldrT="[Text]"/>
      <dgm:spPr>
        <a:solidFill>
          <a:schemeClr val="accent5">
            <a:lumMod val="20000"/>
            <a:lumOff val="80000"/>
          </a:schemeClr>
        </a:solidFill>
      </dgm:spPr>
      <dgm:t>
        <a:bodyPr/>
        <a:lstStyle/>
        <a:p>
          <a:r>
            <a:rPr lang="fa-IR" b="1" dirty="0" smtClean="0"/>
            <a:t>تعارض را زیان بار می داند و تأکید دارد که از هر گونه تعارضی باید اجتناب شود زیرا در نهایت اقتدار مدیریت را تهدید می کند .</a:t>
          </a:r>
        </a:p>
        <a:p>
          <a:r>
            <a:rPr lang="fa-IR" b="1" dirty="0" smtClean="0"/>
            <a:t>(در دهه ی 1930 و 1940)</a:t>
          </a:r>
          <a:endParaRPr lang="en-US" b="1" dirty="0"/>
        </a:p>
      </dgm:t>
    </dgm:pt>
    <dgm:pt modelId="{3F234C05-4571-4835-B3E4-1DDB43EB3E4F}" type="parTrans" cxnId="{502142E7-4B47-4F33-957A-0BD8AC8AF76F}">
      <dgm:prSet/>
      <dgm:spPr/>
      <dgm:t>
        <a:bodyPr/>
        <a:lstStyle/>
        <a:p>
          <a:endParaRPr lang="en-US"/>
        </a:p>
      </dgm:t>
    </dgm:pt>
    <dgm:pt modelId="{413FE968-A3C5-4C4B-B955-4EEC8D49E2C7}" type="sibTrans" cxnId="{502142E7-4B47-4F33-957A-0BD8AC8AF76F}">
      <dgm:prSet/>
      <dgm:spPr/>
      <dgm:t>
        <a:bodyPr/>
        <a:lstStyle/>
        <a:p>
          <a:endParaRPr lang="en-US"/>
        </a:p>
      </dgm:t>
    </dgm:pt>
    <dgm:pt modelId="{23F0B06A-05A8-4F6E-9FD9-B59943818E65}">
      <dgm:prSet phldrT="[Text]"/>
      <dgm:spPr>
        <a:solidFill>
          <a:srgbClr val="E8FFD1"/>
        </a:solidFill>
      </dgm:spPr>
      <dgm:t>
        <a:bodyPr/>
        <a:lstStyle/>
        <a:p>
          <a:r>
            <a:rPr lang="fa-IR" b="1" dirty="0" smtClean="0"/>
            <a:t>تعارض را امری </a:t>
          </a:r>
          <a:r>
            <a:rPr lang="fa-IR" b="1" dirty="0" smtClean="0">
              <a:solidFill>
                <a:srgbClr val="C00000"/>
              </a:solidFill>
            </a:rPr>
            <a:t>طبیعی</a:t>
          </a:r>
          <a:r>
            <a:rPr lang="fa-IR" b="1" dirty="0" smtClean="0"/>
            <a:t> و نتیجه ی </a:t>
          </a:r>
          <a:r>
            <a:rPr lang="fa-IR" b="1" dirty="0" smtClean="0">
              <a:solidFill>
                <a:srgbClr val="C00000"/>
              </a:solidFill>
            </a:rPr>
            <a:t>اجتناب ناپذیر </a:t>
          </a:r>
          <a:r>
            <a:rPr lang="fa-IR" b="1" dirty="0" smtClean="0"/>
            <a:t>تلاش های جمعی می داند و بر این باور است که می تواند نیروی مثبتی در افزایش عملکرد گروهی باشد . </a:t>
          </a:r>
        </a:p>
        <a:p>
          <a:r>
            <a:rPr lang="fa-IR" b="1" dirty="0" smtClean="0"/>
            <a:t>(اواخر دهه ی 1940 تا اواسط دهه ی 1970)</a:t>
          </a:r>
          <a:endParaRPr lang="en-US" b="1" dirty="0"/>
        </a:p>
      </dgm:t>
    </dgm:pt>
    <dgm:pt modelId="{95E79A75-59C2-48A4-BE1E-E21557B19C77}" type="parTrans" cxnId="{06987336-58FB-4206-B998-745D25BFD4D1}">
      <dgm:prSet/>
      <dgm:spPr/>
      <dgm:t>
        <a:bodyPr/>
        <a:lstStyle/>
        <a:p>
          <a:endParaRPr lang="en-US"/>
        </a:p>
      </dgm:t>
    </dgm:pt>
    <dgm:pt modelId="{73BD4CE5-1358-40F2-A077-FBB0C6787A27}" type="sibTrans" cxnId="{06987336-58FB-4206-B998-745D25BFD4D1}">
      <dgm:prSet/>
      <dgm:spPr/>
      <dgm:t>
        <a:bodyPr/>
        <a:lstStyle/>
        <a:p>
          <a:endParaRPr lang="en-US"/>
        </a:p>
      </dgm:t>
    </dgm:pt>
    <dgm:pt modelId="{13533EFD-46BA-4E3B-8D0E-65059D6029A6}">
      <dgm:prSet phldrT="[Text]"/>
      <dgm:spPr>
        <a:solidFill>
          <a:srgbClr val="EEE5FF"/>
        </a:solidFill>
      </dgm:spPr>
      <dgm:t>
        <a:bodyPr/>
        <a:lstStyle/>
        <a:p>
          <a:r>
            <a:rPr lang="fa-IR" b="1" dirty="0" smtClean="0"/>
            <a:t>تعارض را هم بالقوه نیروی مثبتی در گروه ارزیابی می کند و هم وجود قدری تعارض را برای اثر بخش تر شدن عملکرد گروه کاملاً ضروری می داند .</a:t>
          </a:r>
        </a:p>
      </dgm:t>
    </dgm:pt>
    <dgm:pt modelId="{CA010DD4-23DA-4FF2-B006-835C1F3E85A9}" type="parTrans" cxnId="{8066A2AF-B1E6-455F-8A1E-C9812F75AD24}">
      <dgm:prSet/>
      <dgm:spPr/>
      <dgm:t>
        <a:bodyPr/>
        <a:lstStyle/>
        <a:p>
          <a:endParaRPr lang="en-US"/>
        </a:p>
      </dgm:t>
    </dgm:pt>
    <dgm:pt modelId="{22931A84-9205-4DD0-936D-44150D20DC0E}" type="sibTrans" cxnId="{8066A2AF-B1E6-455F-8A1E-C9812F75AD24}">
      <dgm:prSet/>
      <dgm:spPr/>
      <dgm:t>
        <a:bodyPr/>
        <a:lstStyle/>
        <a:p>
          <a:endParaRPr lang="en-US"/>
        </a:p>
      </dgm:t>
    </dgm:pt>
    <dgm:pt modelId="{375FA805-1F51-413D-89C1-87E6CA70B19E}" type="pres">
      <dgm:prSet presAssocID="{EDB67CB1-BAFF-4322-8B3A-50EB825FE10D}" presName="linearFlow" presStyleCnt="0">
        <dgm:presLayoutVars>
          <dgm:dir/>
          <dgm:resizeHandles val="exact"/>
        </dgm:presLayoutVars>
      </dgm:prSet>
      <dgm:spPr/>
    </dgm:pt>
    <dgm:pt modelId="{C9C64C70-3752-4704-A51F-8BD47CA58AA3}" type="pres">
      <dgm:prSet presAssocID="{DF995ADF-E090-43F2-9966-D1A0EF5489B6}" presName="composite" presStyleCnt="0"/>
      <dgm:spPr/>
    </dgm:pt>
    <dgm:pt modelId="{370894C6-719B-4511-8B8A-A07022990E1C}" type="pres">
      <dgm:prSet presAssocID="{DF995ADF-E090-43F2-9966-D1A0EF5489B6}" presName="imgShp" presStyleLbl="fgImgPlace1" presStyleIdx="0" presStyleCnt="3" custLinFactNeighborX="-58854"/>
      <dgm:spPr>
        <a:solidFill>
          <a:schemeClr val="accent5">
            <a:tint val="50000"/>
            <a:hueOff val="0"/>
            <a:satOff val="0"/>
            <a:lumOff val="0"/>
          </a:schemeClr>
        </a:solidFill>
      </dgm:spPr>
    </dgm:pt>
    <dgm:pt modelId="{262DB127-C6E2-4899-AD78-1730E2E7704C}" type="pres">
      <dgm:prSet presAssocID="{DF995ADF-E090-43F2-9966-D1A0EF5489B6}" presName="txShp" presStyleLbl="node1" presStyleIdx="0" presStyleCnt="3" custScaleX="142541" custLinFactNeighborX="5130" custLinFactNeighborY="-2">
        <dgm:presLayoutVars>
          <dgm:bulletEnabled val="1"/>
        </dgm:presLayoutVars>
      </dgm:prSet>
      <dgm:spPr/>
      <dgm:t>
        <a:bodyPr/>
        <a:lstStyle/>
        <a:p>
          <a:endParaRPr lang="en-US"/>
        </a:p>
      </dgm:t>
    </dgm:pt>
    <dgm:pt modelId="{649E068C-C361-40B9-94FC-594FCFA8B907}" type="pres">
      <dgm:prSet presAssocID="{413FE968-A3C5-4C4B-B955-4EEC8D49E2C7}" presName="spacing" presStyleCnt="0"/>
      <dgm:spPr/>
    </dgm:pt>
    <dgm:pt modelId="{356BED2E-35DB-4368-A708-F71F26B5595F}" type="pres">
      <dgm:prSet presAssocID="{23F0B06A-05A8-4F6E-9FD9-B59943818E65}" presName="composite" presStyleCnt="0"/>
      <dgm:spPr/>
    </dgm:pt>
    <dgm:pt modelId="{0DDCD070-A953-4D0C-9B13-15205774A622}" type="pres">
      <dgm:prSet presAssocID="{23F0B06A-05A8-4F6E-9FD9-B59943818E65}" presName="imgShp" presStyleLbl="fgImgPlace1" presStyleIdx="1" presStyleCnt="3" custLinFactNeighborX="-58854"/>
      <dgm:spPr>
        <a:solidFill>
          <a:schemeClr val="accent5">
            <a:tint val="50000"/>
            <a:hueOff val="5694022"/>
            <a:satOff val="6707"/>
            <a:lumOff val="1880"/>
          </a:schemeClr>
        </a:solidFill>
      </dgm:spPr>
    </dgm:pt>
    <dgm:pt modelId="{C5DE4723-6513-47E4-9235-7768EF73EECA}" type="pres">
      <dgm:prSet presAssocID="{23F0B06A-05A8-4F6E-9FD9-B59943818E65}" presName="txShp" presStyleLbl="node1" presStyleIdx="1" presStyleCnt="3" custScaleX="142541" custLinFactNeighborX="5130" custLinFactNeighborY="-2">
        <dgm:presLayoutVars>
          <dgm:bulletEnabled val="1"/>
        </dgm:presLayoutVars>
      </dgm:prSet>
      <dgm:spPr/>
      <dgm:t>
        <a:bodyPr/>
        <a:lstStyle/>
        <a:p>
          <a:endParaRPr lang="en-US"/>
        </a:p>
      </dgm:t>
    </dgm:pt>
    <dgm:pt modelId="{F9A19496-FF0D-4072-B07E-7DE36C04F915}" type="pres">
      <dgm:prSet presAssocID="{73BD4CE5-1358-40F2-A077-FBB0C6787A27}" presName="spacing" presStyleCnt="0"/>
      <dgm:spPr/>
    </dgm:pt>
    <dgm:pt modelId="{C58798F4-8EF6-4A1B-8BA6-10FB9FE9A8E7}" type="pres">
      <dgm:prSet presAssocID="{13533EFD-46BA-4E3B-8D0E-65059D6029A6}" presName="composite" presStyleCnt="0"/>
      <dgm:spPr/>
    </dgm:pt>
    <dgm:pt modelId="{65AC93FB-A5AF-4547-88E8-DB04871DF914}" type="pres">
      <dgm:prSet presAssocID="{13533EFD-46BA-4E3B-8D0E-65059D6029A6}" presName="imgShp" presStyleLbl="fgImgPlace1" presStyleIdx="2" presStyleCnt="3" custLinFactNeighborX="-58854"/>
      <dgm:spPr>
        <a:solidFill>
          <a:schemeClr val="accent5">
            <a:tint val="50000"/>
            <a:hueOff val="11388044"/>
            <a:satOff val="13415"/>
            <a:lumOff val="3761"/>
          </a:schemeClr>
        </a:solidFill>
      </dgm:spPr>
    </dgm:pt>
    <dgm:pt modelId="{8C5BCDEE-DDEF-4331-89B5-96AA1DBAFB6D}" type="pres">
      <dgm:prSet presAssocID="{13533EFD-46BA-4E3B-8D0E-65059D6029A6}" presName="txShp" presStyleLbl="node1" presStyleIdx="2" presStyleCnt="3" custScaleX="142541" custLinFactNeighborX="5130">
        <dgm:presLayoutVars>
          <dgm:bulletEnabled val="1"/>
        </dgm:presLayoutVars>
      </dgm:prSet>
      <dgm:spPr/>
      <dgm:t>
        <a:bodyPr/>
        <a:lstStyle/>
        <a:p>
          <a:endParaRPr lang="en-US"/>
        </a:p>
      </dgm:t>
    </dgm:pt>
  </dgm:ptLst>
  <dgm:cxnLst>
    <dgm:cxn modelId="{CEB375E3-C153-426E-90EA-6D64A1D53BD5}" type="presOf" srcId="{DF995ADF-E090-43F2-9966-D1A0EF5489B6}" destId="{262DB127-C6E2-4899-AD78-1730E2E7704C}" srcOrd="0" destOrd="0" presId="urn:microsoft.com/office/officeart/2005/8/layout/vList3#5"/>
    <dgm:cxn modelId="{502142E7-4B47-4F33-957A-0BD8AC8AF76F}" srcId="{EDB67CB1-BAFF-4322-8B3A-50EB825FE10D}" destId="{DF995ADF-E090-43F2-9966-D1A0EF5489B6}" srcOrd="0" destOrd="0" parTransId="{3F234C05-4571-4835-B3E4-1DDB43EB3E4F}" sibTransId="{413FE968-A3C5-4C4B-B955-4EEC8D49E2C7}"/>
    <dgm:cxn modelId="{06987336-58FB-4206-B998-745D25BFD4D1}" srcId="{EDB67CB1-BAFF-4322-8B3A-50EB825FE10D}" destId="{23F0B06A-05A8-4F6E-9FD9-B59943818E65}" srcOrd="1" destOrd="0" parTransId="{95E79A75-59C2-48A4-BE1E-E21557B19C77}" sibTransId="{73BD4CE5-1358-40F2-A077-FBB0C6787A27}"/>
    <dgm:cxn modelId="{8066A2AF-B1E6-455F-8A1E-C9812F75AD24}" srcId="{EDB67CB1-BAFF-4322-8B3A-50EB825FE10D}" destId="{13533EFD-46BA-4E3B-8D0E-65059D6029A6}" srcOrd="2" destOrd="0" parTransId="{CA010DD4-23DA-4FF2-B006-835C1F3E85A9}" sibTransId="{22931A84-9205-4DD0-936D-44150D20DC0E}"/>
    <dgm:cxn modelId="{97A30B84-2C49-44F1-8D9D-C2EEE06FF109}" type="presOf" srcId="{13533EFD-46BA-4E3B-8D0E-65059D6029A6}" destId="{8C5BCDEE-DDEF-4331-89B5-96AA1DBAFB6D}" srcOrd="0" destOrd="0" presId="urn:microsoft.com/office/officeart/2005/8/layout/vList3#5"/>
    <dgm:cxn modelId="{A1E8816C-8C50-4A45-858F-192534AFD8BB}" type="presOf" srcId="{EDB67CB1-BAFF-4322-8B3A-50EB825FE10D}" destId="{375FA805-1F51-413D-89C1-87E6CA70B19E}" srcOrd="0" destOrd="0" presId="urn:microsoft.com/office/officeart/2005/8/layout/vList3#5"/>
    <dgm:cxn modelId="{ED10CDA3-ECF0-462F-92E2-2F390801DF85}" type="presOf" srcId="{23F0B06A-05A8-4F6E-9FD9-B59943818E65}" destId="{C5DE4723-6513-47E4-9235-7768EF73EECA}" srcOrd="0" destOrd="0" presId="urn:microsoft.com/office/officeart/2005/8/layout/vList3#5"/>
    <dgm:cxn modelId="{57613183-A2C4-46E5-8018-AF953DC23E17}" type="presParOf" srcId="{375FA805-1F51-413D-89C1-87E6CA70B19E}" destId="{C9C64C70-3752-4704-A51F-8BD47CA58AA3}" srcOrd="0" destOrd="0" presId="urn:microsoft.com/office/officeart/2005/8/layout/vList3#5"/>
    <dgm:cxn modelId="{BFD32706-EACF-43E0-B346-4F87F2B431E6}" type="presParOf" srcId="{C9C64C70-3752-4704-A51F-8BD47CA58AA3}" destId="{370894C6-719B-4511-8B8A-A07022990E1C}" srcOrd="0" destOrd="0" presId="urn:microsoft.com/office/officeart/2005/8/layout/vList3#5"/>
    <dgm:cxn modelId="{D17EF54D-ABF7-4B4D-BB04-54D59B807A76}" type="presParOf" srcId="{C9C64C70-3752-4704-A51F-8BD47CA58AA3}" destId="{262DB127-C6E2-4899-AD78-1730E2E7704C}" srcOrd="1" destOrd="0" presId="urn:microsoft.com/office/officeart/2005/8/layout/vList3#5"/>
    <dgm:cxn modelId="{70530012-3933-4B5F-B520-90723E0B949F}" type="presParOf" srcId="{375FA805-1F51-413D-89C1-87E6CA70B19E}" destId="{649E068C-C361-40B9-94FC-594FCFA8B907}" srcOrd="1" destOrd="0" presId="urn:microsoft.com/office/officeart/2005/8/layout/vList3#5"/>
    <dgm:cxn modelId="{D7D7B02D-C993-4A68-BDB9-33EAFB1E688B}" type="presParOf" srcId="{375FA805-1F51-413D-89C1-87E6CA70B19E}" destId="{356BED2E-35DB-4368-A708-F71F26B5595F}" srcOrd="2" destOrd="0" presId="urn:microsoft.com/office/officeart/2005/8/layout/vList3#5"/>
    <dgm:cxn modelId="{867EE370-1E66-4299-B325-F23A331AF3FB}" type="presParOf" srcId="{356BED2E-35DB-4368-A708-F71F26B5595F}" destId="{0DDCD070-A953-4D0C-9B13-15205774A622}" srcOrd="0" destOrd="0" presId="urn:microsoft.com/office/officeart/2005/8/layout/vList3#5"/>
    <dgm:cxn modelId="{3642F7B8-405B-4E3C-847E-33F62A2DE496}" type="presParOf" srcId="{356BED2E-35DB-4368-A708-F71F26B5595F}" destId="{C5DE4723-6513-47E4-9235-7768EF73EECA}" srcOrd="1" destOrd="0" presId="urn:microsoft.com/office/officeart/2005/8/layout/vList3#5"/>
    <dgm:cxn modelId="{7E08C30F-3CCF-4094-929B-5856D5CDAECC}" type="presParOf" srcId="{375FA805-1F51-413D-89C1-87E6CA70B19E}" destId="{F9A19496-FF0D-4072-B07E-7DE36C04F915}" srcOrd="3" destOrd="0" presId="urn:microsoft.com/office/officeart/2005/8/layout/vList3#5"/>
    <dgm:cxn modelId="{7A9DD4B5-74B5-40AA-8699-F2098FC2A578}" type="presParOf" srcId="{375FA805-1F51-413D-89C1-87E6CA70B19E}" destId="{C58798F4-8EF6-4A1B-8BA6-10FB9FE9A8E7}" srcOrd="4" destOrd="0" presId="urn:microsoft.com/office/officeart/2005/8/layout/vList3#5"/>
    <dgm:cxn modelId="{2D849110-318A-4442-B00E-0408A034AB1E}" type="presParOf" srcId="{C58798F4-8EF6-4A1B-8BA6-10FB9FE9A8E7}" destId="{65AC93FB-A5AF-4547-88E8-DB04871DF914}" srcOrd="0" destOrd="0" presId="urn:microsoft.com/office/officeart/2005/8/layout/vList3#5"/>
    <dgm:cxn modelId="{60198CF1-0F7B-4A45-8EF1-BEAB72E79AE0}" type="presParOf" srcId="{C58798F4-8EF6-4A1B-8BA6-10FB9FE9A8E7}" destId="{8C5BCDEE-DDEF-4331-89B5-96AA1DBAFB6D}"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F3D2E6-3A6C-4A97-9022-C94442969347}" type="doc">
      <dgm:prSet loTypeId="urn:microsoft.com/office/officeart/2005/8/layout/pyramid3" loCatId="pyramid" qsTypeId="urn:microsoft.com/office/officeart/2005/8/quickstyle/simple3" qsCatId="simple" csTypeId="urn:microsoft.com/office/officeart/2005/8/colors/colorful5" csCatId="colorful" phldr="1"/>
      <dgm:spPr/>
    </dgm:pt>
    <dgm:pt modelId="{55BE9EB2-D973-4E9D-94F1-CE05EFF58C80}">
      <dgm:prSet phldrT="[Text]" custT="1"/>
      <dgm:spPr/>
      <dgm:t>
        <a:bodyPr/>
        <a:lstStyle/>
        <a:p>
          <a:r>
            <a:rPr lang="fa-IR" sz="2800" b="1" smtClean="0"/>
            <a:t>درون گروهی</a:t>
          </a:r>
          <a:endParaRPr lang="en-US" sz="2800" b="1" dirty="0"/>
        </a:p>
      </dgm:t>
    </dgm:pt>
    <dgm:pt modelId="{9CC565E4-261F-4D09-AD89-D36F5B0A6D8C}" type="parTrans" cxnId="{6A5F82CD-1696-449D-934F-CD388F25AD69}">
      <dgm:prSet/>
      <dgm:spPr/>
      <dgm:t>
        <a:bodyPr/>
        <a:lstStyle/>
        <a:p>
          <a:endParaRPr lang="en-US"/>
        </a:p>
      </dgm:t>
    </dgm:pt>
    <dgm:pt modelId="{B5F923AB-078D-4A77-B5C7-4122F7292D3F}" type="sibTrans" cxnId="{6A5F82CD-1696-449D-934F-CD388F25AD69}">
      <dgm:prSet/>
      <dgm:spPr/>
      <dgm:t>
        <a:bodyPr/>
        <a:lstStyle/>
        <a:p>
          <a:endParaRPr lang="en-US"/>
        </a:p>
      </dgm:t>
    </dgm:pt>
    <dgm:pt modelId="{D1AA3FC0-5D77-41CF-9929-CC0516129C73}">
      <dgm:prSet phldrT="[Text]" custT="1"/>
      <dgm:spPr/>
      <dgm:t>
        <a:bodyPr/>
        <a:lstStyle/>
        <a:p>
          <a:r>
            <a:rPr lang="fa-IR" sz="2400" b="1" smtClean="0"/>
            <a:t>میان فردی</a:t>
          </a:r>
          <a:endParaRPr lang="en-US" sz="2400" b="1" dirty="0"/>
        </a:p>
      </dgm:t>
    </dgm:pt>
    <dgm:pt modelId="{9BF4610B-A1C6-4E12-B0E1-3F4C900E726A}" type="parTrans" cxnId="{1C2AD457-1842-4A33-BF7D-53A7471D54D1}">
      <dgm:prSet/>
      <dgm:spPr/>
      <dgm:t>
        <a:bodyPr/>
        <a:lstStyle/>
        <a:p>
          <a:endParaRPr lang="en-US"/>
        </a:p>
      </dgm:t>
    </dgm:pt>
    <dgm:pt modelId="{E3A23BFC-801B-4627-9AFF-80B374B7803F}" type="sibTrans" cxnId="{1C2AD457-1842-4A33-BF7D-53A7471D54D1}">
      <dgm:prSet/>
      <dgm:spPr/>
      <dgm:t>
        <a:bodyPr/>
        <a:lstStyle/>
        <a:p>
          <a:endParaRPr lang="en-US"/>
        </a:p>
      </dgm:t>
    </dgm:pt>
    <dgm:pt modelId="{2053CABC-0952-468B-9404-E8616C93B71E}">
      <dgm:prSet phldrT="[Text]" custT="1"/>
      <dgm:spPr/>
      <dgm:t>
        <a:bodyPr/>
        <a:lstStyle/>
        <a:p>
          <a:pPr>
            <a:spcAft>
              <a:spcPts val="0"/>
            </a:spcAft>
          </a:pPr>
          <a:r>
            <a:rPr lang="fa-IR" sz="2000" b="1" dirty="0" smtClean="0"/>
            <a:t>درون </a:t>
          </a:r>
        </a:p>
        <a:p>
          <a:pPr>
            <a:spcAft>
              <a:spcPts val="0"/>
            </a:spcAft>
          </a:pPr>
          <a:r>
            <a:rPr lang="fa-IR" sz="2000" b="1" dirty="0" smtClean="0"/>
            <a:t>فردی</a:t>
          </a:r>
        </a:p>
        <a:p>
          <a:pPr>
            <a:spcAft>
              <a:spcPts val="0"/>
            </a:spcAft>
          </a:pPr>
          <a:endParaRPr lang="en-US" sz="2000" b="1" dirty="0"/>
        </a:p>
      </dgm:t>
    </dgm:pt>
    <dgm:pt modelId="{63CE8396-1CF6-4282-B918-B54C9B0F4F8B}" type="parTrans" cxnId="{7FCA396A-54F5-4485-9348-3DC87E9B1989}">
      <dgm:prSet/>
      <dgm:spPr/>
      <dgm:t>
        <a:bodyPr/>
        <a:lstStyle/>
        <a:p>
          <a:endParaRPr lang="en-US"/>
        </a:p>
      </dgm:t>
    </dgm:pt>
    <dgm:pt modelId="{A5C5FCCF-A1DB-4631-AE4C-D893F357BC9D}" type="sibTrans" cxnId="{7FCA396A-54F5-4485-9348-3DC87E9B1989}">
      <dgm:prSet/>
      <dgm:spPr/>
      <dgm:t>
        <a:bodyPr/>
        <a:lstStyle/>
        <a:p>
          <a:endParaRPr lang="en-US"/>
        </a:p>
      </dgm:t>
    </dgm:pt>
    <dgm:pt modelId="{98F7842B-AD51-409B-9F4C-DC97E4899F2C}">
      <dgm:prSet phldrT="[Text]" custT="1"/>
      <dgm:spPr/>
      <dgm:t>
        <a:bodyPr/>
        <a:lstStyle/>
        <a:p>
          <a:r>
            <a:rPr lang="fa-IR" sz="3600" b="1" dirty="0" smtClean="0"/>
            <a:t>درون سازمانی</a:t>
          </a:r>
          <a:endParaRPr lang="en-US" sz="3600" b="1" dirty="0"/>
        </a:p>
      </dgm:t>
    </dgm:pt>
    <dgm:pt modelId="{EB84AAA2-D5D2-4DD8-AC02-8013D5461746}" type="parTrans" cxnId="{A276B6C2-5A41-48CF-8C89-C897624C7487}">
      <dgm:prSet/>
      <dgm:spPr/>
      <dgm:t>
        <a:bodyPr/>
        <a:lstStyle/>
        <a:p>
          <a:endParaRPr lang="en-US"/>
        </a:p>
      </dgm:t>
    </dgm:pt>
    <dgm:pt modelId="{4102887B-37EB-4D34-B346-8B71D87CA04A}" type="sibTrans" cxnId="{A276B6C2-5A41-48CF-8C89-C897624C7487}">
      <dgm:prSet/>
      <dgm:spPr/>
      <dgm:t>
        <a:bodyPr/>
        <a:lstStyle/>
        <a:p>
          <a:endParaRPr lang="en-US"/>
        </a:p>
      </dgm:t>
    </dgm:pt>
    <dgm:pt modelId="{FEFB97BB-321B-4EE1-9243-E692E90F79D6}">
      <dgm:prSet phldrT="[Text]" custT="1"/>
      <dgm:spPr/>
      <dgm:t>
        <a:bodyPr/>
        <a:lstStyle/>
        <a:p>
          <a:r>
            <a:rPr lang="fa-IR" sz="3200" b="1" smtClean="0"/>
            <a:t>میان گروهی </a:t>
          </a:r>
          <a:endParaRPr lang="en-US" sz="3200" b="1" dirty="0"/>
        </a:p>
      </dgm:t>
    </dgm:pt>
    <dgm:pt modelId="{9B4B3DA6-CEBB-4D0D-8654-70CFE776D405}" type="parTrans" cxnId="{3A3A955E-3996-4330-9A26-6930569ECD9C}">
      <dgm:prSet/>
      <dgm:spPr/>
      <dgm:t>
        <a:bodyPr/>
        <a:lstStyle/>
        <a:p>
          <a:endParaRPr lang="en-US"/>
        </a:p>
      </dgm:t>
    </dgm:pt>
    <dgm:pt modelId="{BA490F60-9099-49F9-BFED-232705D95EDD}" type="sibTrans" cxnId="{3A3A955E-3996-4330-9A26-6930569ECD9C}">
      <dgm:prSet/>
      <dgm:spPr/>
      <dgm:t>
        <a:bodyPr/>
        <a:lstStyle/>
        <a:p>
          <a:endParaRPr lang="en-US"/>
        </a:p>
      </dgm:t>
    </dgm:pt>
    <dgm:pt modelId="{D8B1A250-C13F-47E3-A23C-DACC96623E4F}">
      <dgm:prSet phldrT="[Text]" custT="1"/>
      <dgm:spPr/>
      <dgm:t>
        <a:bodyPr/>
        <a:lstStyle/>
        <a:p>
          <a:r>
            <a:rPr lang="fa-IR" sz="4000" b="1" smtClean="0"/>
            <a:t>میان سازمانی</a:t>
          </a:r>
          <a:endParaRPr lang="en-US" sz="4000" b="1" dirty="0"/>
        </a:p>
      </dgm:t>
    </dgm:pt>
    <dgm:pt modelId="{2AACFD0F-5B0A-4B09-8DBC-04083F147F3B}" type="parTrans" cxnId="{9B44519A-D094-487E-90EC-DDE8136F7FF8}">
      <dgm:prSet/>
      <dgm:spPr/>
      <dgm:t>
        <a:bodyPr/>
        <a:lstStyle/>
        <a:p>
          <a:endParaRPr lang="en-US"/>
        </a:p>
      </dgm:t>
    </dgm:pt>
    <dgm:pt modelId="{2F00223A-BCB3-498D-A6EE-69AF2B7485BF}" type="sibTrans" cxnId="{9B44519A-D094-487E-90EC-DDE8136F7FF8}">
      <dgm:prSet/>
      <dgm:spPr/>
      <dgm:t>
        <a:bodyPr/>
        <a:lstStyle/>
        <a:p>
          <a:endParaRPr lang="en-US"/>
        </a:p>
      </dgm:t>
    </dgm:pt>
    <dgm:pt modelId="{85CB5664-8C87-4701-A6B8-FA573E683707}" type="pres">
      <dgm:prSet presAssocID="{55F3D2E6-3A6C-4A97-9022-C94442969347}" presName="Name0" presStyleCnt="0">
        <dgm:presLayoutVars>
          <dgm:dir/>
          <dgm:animLvl val="lvl"/>
          <dgm:resizeHandles val="exact"/>
        </dgm:presLayoutVars>
      </dgm:prSet>
      <dgm:spPr/>
    </dgm:pt>
    <dgm:pt modelId="{7839F04E-A13F-49EC-BA91-52D4CC6A57A6}" type="pres">
      <dgm:prSet presAssocID="{D8B1A250-C13F-47E3-A23C-DACC96623E4F}" presName="Name8" presStyleCnt="0"/>
      <dgm:spPr/>
    </dgm:pt>
    <dgm:pt modelId="{7676D877-7ABC-476F-9D16-ECF05066C50E}" type="pres">
      <dgm:prSet presAssocID="{D8B1A250-C13F-47E3-A23C-DACC96623E4F}" presName="level" presStyleLbl="node1" presStyleIdx="0" presStyleCnt="6">
        <dgm:presLayoutVars>
          <dgm:chMax val="1"/>
          <dgm:bulletEnabled val="1"/>
        </dgm:presLayoutVars>
      </dgm:prSet>
      <dgm:spPr/>
      <dgm:t>
        <a:bodyPr/>
        <a:lstStyle/>
        <a:p>
          <a:endParaRPr lang="en-US"/>
        </a:p>
      </dgm:t>
    </dgm:pt>
    <dgm:pt modelId="{9C52FA2A-9D83-4420-8E8A-387FE9C5EDDB}" type="pres">
      <dgm:prSet presAssocID="{D8B1A250-C13F-47E3-A23C-DACC96623E4F}" presName="levelTx" presStyleLbl="revTx" presStyleIdx="0" presStyleCnt="0">
        <dgm:presLayoutVars>
          <dgm:chMax val="1"/>
          <dgm:bulletEnabled val="1"/>
        </dgm:presLayoutVars>
      </dgm:prSet>
      <dgm:spPr/>
      <dgm:t>
        <a:bodyPr/>
        <a:lstStyle/>
        <a:p>
          <a:endParaRPr lang="en-US"/>
        </a:p>
      </dgm:t>
    </dgm:pt>
    <dgm:pt modelId="{F1B76E20-B51F-410A-AAC6-B424EBB29F0E}" type="pres">
      <dgm:prSet presAssocID="{98F7842B-AD51-409B-9F4C-DC97E4899F2C}" presName="Name8" presStyleCnt="0"/>
      <dgm:spPr/>
    </dgm:pt>
    <dgm:pt modelId="{CE44B8A6-BAE2-40BF-8D8D-5C8FAC3D3070}" type="pres">
      <dgm:prSet presAssocID="{98F7842B-AD51-409B-9F4C-DC97E4899F2C}" presName="level" presStyleLbl="node1" presStyleIdx="1" presStyleCnt="6">
        <dgm:presLayoutVars>
          <dgm:chMax val="1"/>
          <dgm:bulletEnabled val="1"/>
        </dgm:presLayoutVars>
      </dgm:prSet>
      <dgm:spPr/>
      <dgm:t>
        <a:bodyPr/>
        <a:lstStyle/>
        <a:p>
          <a:endParaRPr lang="en-US"/>
        </a:p>
      </dgm:t>
    </dgm:pt>
    <dgm:pt modelId="{1E12F2F9-8538-47DF-ADBF-9C7EC3DBB26D}" type="pres">
      <dgm:prSet presAssocID="{98F7842B-AD51-409B-9F4C-DC97E4899F2C}" presName="levelTx" presStyleLbl="revTx" presStyleIdx="0" presStyleCnt="0">
        <dgm:presLayoutVars>
          <dgm:chMax val="1"/>
          <dgm:bulletEnabled val="1"/>
        </dgm:presLayoutVars>
      </dgm:prSet>
      <dgm:spPr/>
      <dgm:t>
        <a:bodyPr/>
        <a:lstStyle/>
        <a:p>
          <a:endParaRPr lang="en-US"/>
        </a:p>
      </dgm:t>
    </dgm:pt>
    <dgm:pt modelId="{22560E07-A39F-45E1-9000-D1800EA5A037}" type="pres">
      <dgm:prSet presAssocID="{FEFB97BB-321B-4EE1-9243-E692E90F79D6}" presName="Name8" presStyleCnt="0"/>
      <dgm:spPr/>
    </dgm:pt>
    <dgm:pt modelId="{399B6134-084C-4E50-BB94-1DC0E7240A6F}" type="pres">
      <dgm:prSet presAssocID="{FEFB97BB-321B-4EE1-9243-E692E90F79D6}" presName="level" presStyleLbl="node1" presStyleIdx="2" presStyleCnt="6" custScaleX="100807">
        <dgm:presLayoutVars>
          <dgm:chMax val="1"/>
          <dgm:bulletEnabled val="1"/>
        </dgm:presLayoutVars>
      </dgm:prSet>
      <dgm:spPr/>
      <dgm:t>
        <a:bodyPr/>
        <a:lstStyle/>
        <a:p>
          <a:endParaRPr lang="en-US"/>
        </a:p>
      </dgm:t>
    </dgm:pt>
    <dgm:pt modelId="{08412328-302D-4887-8087-AE0EBAF947C1}" type="pres">
      <dgm:prSet presAssocID="{FEFB97BB-321B-4EE1-9243-E692E90F79D6}" presName="levelTx" presStyleLbl="revTx" presStyleIdx="0" presStyleCnt="0">
        <dgm:presLayoutVars>
          <dgm:chMax val="1"/>
          <dgm:bulletEnabled val="1"/>
        </dgm:presLayoutVars>
      </dgm:prSet>
      <dgm:spPr/>
      <dgm:t>
        <a:bodyPr/>
        <a:lstStyle/>
        <a:p>
          <a:endParaRPr lang="en-US"/>
        </a:p>
      </dgm:t>
    </dgm:pt>
    <dgm:pt modelId="{3A1DF61D-E9AA-4769-81E5-A16202426345}" type="pres">
      <dgm:prSet presAssocID="{55BE9EB2-D973-4E9D-94F1-CE05EFF58C80}" presName="Name8" presStyleCnt="0"/>
      <dgm:spPr/>
    </dgm:pt>
    <dgm:pt modelId="{F660D7F1-FDE8-45FC-A123-D7042458ECA4}" type="pres">
      <dgm:prSet presAssocID="{55BE9EB2-D973-4E9D-94F1-CE05EFF58C80}" presName="level" presStyleLbl="node1" presStyleIdx="3" presStyleCnt="6" custScaleX="100807">
        <dgm:presLayoutVars>
          <dgm:chMax val="1"/>
          <dgm:bulletEnabled val="1"/>
        </dgm:presLayoutVars>
      </dgm:prSet>
      <dgm:spPr/>
      <dgm:t>
        <a:bodyPr/>
        <a:lstStyle/>
        <a:p>
          <a:endParaRPr lang="en-US"/>
        </a:p>
      </dgm:t>
    </dgm:pt>
    <dgm:pt modelId="{7062E67E-88AF-4D06-9A77-6519F38B80CE}" type="pres">
      <dgm:prSet presAssocID="{55BE9EB2-D973-4E9D-94F1-CE05EFF58C80}" presName="levelTx" presStyleLbl="revTx" presStyleIdx="0" presStyleCnt="0">
        <dgm:presLayoutVars>
          <dgm:chMax val="1"/>
          <dgm:bulletEnabled val="1"/>
        </dgm:presLayoutVars>
      </dgm:prSet>
      <dgm:spPr/>
      <dgm:t>
        <a:bodyPr/>
        <a:lstStyle/>
        <a:p>
          <a:endParaRPr lang="en-US"/>
        </a:p>
      </dgm:t>
    </dgm:pt>
    <dgm:pt modelId="{0F467EDE-92B7-4F18-8497-831F299E47CD}" type="pres">
      <dgm:prSet presAssocID="{D1AA3FC0-5D77-41CF-9929-CC0516129C73}" presName="Name8" presStyleCnt="0"/>
      <dgm:spPr/>
    </dgm:pt>
    <dgm:pt modelId="{F6B1B558-D82B-4497-AB73-80D11F7A76B4}" type="pres">
      <dgm:prSet presAssocID="{D1AA3FC0-5D77-41CF-9929-CC0516129C73}" presName="level" presStyleLbl="node1" presStyleIdx="4" presStyleCnt="6" custScaleX="100807">
        <dgm:presLayoutVars>
          <dgm:chMax val="1"/>
          <dgm:bulletEnabled val="1"/>
        </dgm:presLayoutVars>
      </dgm:prSet>
      <dgm:spPr/>
      <dgm:t>
        <a:bodyPr/>
        <a:lstStyle/>
        <a:p>
          <a:endParaRPr lang="en-US"/>
        </a:p>
      </dgm:t>
    </dgm:pt>
    <dgm:pt modelId="{41FB472D-A8D7-4E29-A5EA-08628310F0FD}" type="pres">
      <dgm:prSet presAssocID="{D1AA3FC0-5D77-41CF-9929-CC0516129C73}" presName="levelTx" presStyleLbl="revTx" presStyleIdx="0" presStyleCnt="0">
        <dgm:presLayoutVars>
          <dgm:chMax val="1"/>
          <dgm:bulletEnabled val="1"/>
        </dgm:presLayoutVars>
      </dgm:prSet>
      <dgm:spPr/>
      <dgm:t>
        <a:bodyPr/>
        <a:lstStyle/>
        <a:p>
          <a:endParaRPr lang="en-US"/>
        </a:p>
      </dgm:t>
    </dgm:pt>
    <dgm:pt modelId="{967F7A72-0D5C-4073-8BEF-F4C224542DAE}" type="pres">
      <dgm:prSet presAssocID="{2053CABC-0952-468B-9404-E8616C93B71E}" presName="Name8" presStyleCnt="0"/>
      <dgm:spPr/>
    </dgm:pt>
    <dgm:pt modelId="{4B318E7D-15F0-4E24-8E94-3F6048650B3E}" type="pres">
      <dgm:prSet presAssocID="{2053CABC-0952-468B-9404-E8616C93B71E}" presName="level" presStyleLbl="node1" presStyleIdx="5" presStyleCnt="6" custScaleX="100807">
        <dgm:presLayoutVars>
          <dgm:chMax val="1"/>
          <dgm:bulletEnabled val="1"/>
        </dgm:presLayoutVars>
      </dgm:prSet>
      <dgm:spPr/>
      <dgm:t>
        <a:bodyPr/>
        <a:lstStyle/>
        <a:p>
          <a:endParaRPr lang="en-US"/>
        </a:p>
      </dgm:t>
    </dgm:pt>
    <dgm:pt modelId="{3B7895BD-C043-4456-93C2-B8BE69D04DB0}" type="pres">
      <dgm:prSet presAssocID="{2053CABC-0952-468B-9404-E8616C93B71E}" presName="levelTx" presStyleLbl="revTx" presStyleIdx="0" presStyleCnt="0">
        <dgm:presLayoutVars>
          <dgm:chMax val="1"/>
          <dgm:bulletEnabled val="1"/>
        </dgm:presLayoutVars>
      </dgm:prSet>
      <dgm:spPr/>
      <dgm:t>
        <a:bodyPr/>
        <a:lstStyle/>
        <a:p>
          <a:endParaRPr lang="en-US"/>
        </a:p>
      </dgm:t>
    </dgm:pt>
  </dgm:ptLst>
  <dgm:cxnLst>
    <dgm:cxn modelId="{E5491FE2-E016-412E-B0CD-CB1E21B3A313}" type="presOf" srcId="{55F3D2E6-3A6C-4A97-9022-C94442969347}" destId="{85CB5664-8C87-4701-A6B8-FA573E683707}" srcOrd="0" destOrd="0" presId="urn:microsoft.com/office/officeart/2005/8/layout/pyramid3"/>
    <dgm:cxn modelId="{37BCA9C7-27C1-4E5F-AA9B-ABC351D15529}" type="presOf" srcId="{55BE9EB2-D973-4E9D-94F1-CE05EFF58C80}" destId="{F660D7F1-FDE8-45FC-A123-D7042458ECA4}" srcOrd="0" destOrd="0" presId="urn:microsoft.com/office/officeart/2005/8/layout/pyramid3"/>
    <dgm:cxn modelId="{32084148-CB54-44E1-80D7-F37E660489C1}" type="presOf" srcId="{D1AA3FC0-5D77-41CF-9929-CC0516129C73}" destId="{41FB472D-A8D7-4E29-A5EA-08628310F0FD}" srcOrd="1" destOrd="0" presId="urn:microsoft.com/office/officeart/2005/8/layout/pyramid3"/>
    <dgm:cxn modelId="{28D97FBB-0CF3-407F-B819-130FAF54A322}" type="presOf" srcId="{2053CABC-0952-468B-9404-E8616C93B71E}" destId="{4B318E7D-15F0-4E24-8E94-3F6048650B3E}" srcOrd="0" destOrd="0" presId="urn:microsoft.com/office/officeart/2005/8/layout/pyramid3"/>
    <dgm:cxn modelId="{9B44519A-D094-487E-90EC-DDE8136F7FF8}" srcId="{55F3D2E6-3A6C-4A97-9022-C94442969347}" destId="{D8B1A250-C13F-47E3-A23C-DACC96623E4F}" srcOrd="0" destOrd="0" parTransId="{2AACFD0F-5B0A-4B09-8DBC-04083F147F3B}" sibTransId="{2F00223A-BCB3-498D-A6EE-69AF2B7485BF}"/>
    <dgm:cxn modelId="{85BA1A82-C9F1-4214-ACA9-128DDA512B7F}" type="presOf" srcId="{FEFB97BB-321B-4EE1-9243-E692E90F79D6}" destId="{08412328-302D-4887-8087-AE0EBAF947C1}" srcOrd="1" destOrd="0" presId="urn:microsoft.com/office/officeart/2005/8/layout/pyramid3"/>
    <dgm:cxn modelId="{2B55CFDF-0C7F-4812-A197-53FC632E2FC7}" type="presOf" srcId="{55BE9EB2-D973-4E9D-94F1-CE05EFF58C80}" destId="{7062E67E-88AF-4D06-9A77-6519F38B80CE}" srcOrd="1" destOrd="0" presId="urn:microsoft.com/office/officeart/2005/8/layout/pyramid3"/>
    <dgm:cxn modelId="{41C13C96-0A91-4B4F-98E7-03DB3F9E72A6}" type="presOf" srcId="{98F7842B-AD51-409B-9F4C-DC97E4899F2C}" destId="{1E12F2F9-8538-47DF-ADBF-9C7EC3DBB26D}" srcOrd="1" destOrd="0" presId="urn:microsoft.com/office/officeart/2005/8/layout/pyramid3"/>
    <dgm:cxn modelId="{2686BA27-BB09-47FB-8C5C-2E3E91692834}" type="presOf" srcId="{2053CABC-0952-468B-9404-E8616C93B71E}" destId="{3B7895BD-C043-4456-93C2-B8BE69D04DB0}" srcOrd="1" destOrd="0" presId="urn:microsoft.com/office/officeart/2005/8/layout/pyramid3"/>
    <dgm:cxn modelId="{CA689974-A0AA-4E91-AD4F-2B346A4735D1}" type="presOf" srcId="{D8B1A250-C13F-47E3-A23C-DACC96623E4F}" destId="{9C52FA2A-9D83-4420-8E8A-387FE9C5EDDB}" srcOrd="1" destOrd="0" presId="urn:microsoft.com/office/officeart/2005/8/layout/pyramid3"/>
    <dgm:cxn modelId="{747CDF5B-E2A5-45F6-AE48-251C1B103462}" type="presOf" srcId="{D8B1A250-C13F-47E3-A23C-DACC96623E4F}" destId="{7676D877-7ABC-476F-9D16-ECF05066C50E}" srcOrd="0" destOrd="0" presId="urn:microsoft.com/office/officeart/2005/8/layout/pyramid3"/>
    <dgm:cxn modelId="{1414A663-2F0C-409F-A882-53FC17D45619}" type="presOf" srcId="{FEFB97BB-321B-4EE1-9243-E692E90F79D6}" destId="{399B6134-084C-4E50-BB94-1DC0E7240A6F}" srcOrd="0" destOrd="0" presId="urn:microsoft.com/office/officeart/2005/8/layout/pyramid3"/>
    <dgm:cxn modelId="{C6CB6898-A06F-47C0-86BB-CD6EDCF23905}" type="presOf" srcId="{D1AA3FC0-5D77-41CF-9929-CC0516129C73}" destId="{F6B1B558-D82B-4497-AB73-80D11F7A76B4}" srcOrd="0" destOrd="0" presId="urn:microsoft.com/office/officeart/2005/8/layout/pyramid3"/>
    <dgm:cxn modelId="{6A5F82CD-1696-449D-934F-CD388F25AD69}" srcId="{55F3D2E6-3A6C-4A97-9022-C94442969347}" destId="{55BE9EB2-D973-4E9D-94F1-CE05EFF58C80}" srcOrd="3" destOrd="0" parTransId="{9CC565E4-261F-4D09-AD89-D36F5B0A6D8C}" sibTransId="{B5F923AB-078D-4A77-B5C7-4122F7292D3F}"/>
    <dgm:cxn modelId="{3A3A955E-3996-4330-9A26-6930569ECD9C}" srcId="{55F3D2E6-3A6C-4A97-9022-C94442969347}" destId="{FEFB97BB-321B-4EE1-9243-E692E90F79D6}" srcOrd="2" destOrd="0" parTransId="{9B4B3DA6-CEBB-4D0D-8654-70CFE776D405}" sibTransId="{BA490F60-9099-49F9-BFED-232705D95EDD}"/>
    <dgm:cxn modelId="{1C2AD457-1842-4A33-BF7D-53A7471D54D1}" srcId="{55F3D2E6-3A6C-4A97-9022-C94442969347}" destId="{D1AA3FC0-5D77-41CF-9929-CC0516129C73}" srcOrd="4" destOrd="0" parTransId="{9BF4610B-A1C6-4E12-B0E1-3F4C900E726A}" sibTransId="{E3A23BFC-801B-4627-9AFF-80B374B7803F}"/>
    <dgm:cxn modelId="{9D521EA6-DACE-4B05-8172-39F6ABB2EC22}" type="presOf" srcId="{98F7842B-AD51-409B-9F4C-DC97E4899F2C}" destId="{CE44B8A6-BAE2-40BF-8D8D-5C8FAC3D3070}" srcOrd="0" destOrd="0" presId="urn:microsoft.com/office/officeart/2005/8/layout/pyramid3"/>
    <dgm:cxn modelId="{A276B6C2-5A41-48CF-8C89-C897624C7487}" srcId="{55F3D2E6-3A6C-4A97-9022-C94442969347}" destId="{98F7842B-AD51-409B-9F4C-DC97E4899F2C}" srcOrd="1" destOrd="0" parTransId="{EB84AAA2-D5D2-4DD8-AC02-8013D5461746}" sibTransId="{4102887B-37EB-4D34-B346-8B71D87CA04A}"/>
    <dgm:cxn modelId="{7FCA396A-54F5-4485-9348-3DC87E9B1989}" srcId="{55F3D2E6-3A6C-4A97-9022-C94442969347}" destId="{2053CABC-0952-468B-9404-E8616C93B71E}" srcOrd="5" destOrd="0" parTransId="{63CE8396-1CF6-4282-B918-B54C9B0F4F8B}" sibTransId="{A5C5FCCF-A1DB-4631-AE4C-D893F357BC9D}"/>
    <dgm:cxn modelId="{11351C58-1C0F-4E7D-8975-C82CA9D5B271}" type="presParOf" srcId="{85CB5664-8C87-4701-A6B8-FA573E683707}" destId="{7839F04E-A13F-49EC-BA91-52D4CC6A57A6}" srcOrd="0" destOrd="0" presId="urn:microsoft.com/office/officeart/2005/8/layout/pyramid3"/>
    <dgm:cxn modelId="{263CD57E-259A-4D40-A6FA-EF06F4C6625F}" type="presParOf" srcId="{7839F04E-A13F-49EC-BA91-52D4CC6A57A6}" destId="{7676D877-7ABC-476F-9D16-ECF05066C50E}" srcOrd="0" destOrd="0" presId="urn:microsoft.com/office/officeart/2005/8/layout/pyramid3"/>
    <dgm:cxn modelId="{F3BA3783-B10C-44F2-B529-00FEB4BBBFAA}" type="presParOf" srcId="{7839F04E-A13F-49EC-BA91-52D4CC6A57A6}" destId="{9C52FA2A-9D83-4420-8E8A-387FE9C5EDDB}" srcOrd="1" destOrd="0" presId="urn:microsoft.com/office/officeart/2005/8/layout/pyramid3"/>
    <dgm:cxn modelId="{FDD3B293-8A0F-4B52-BE84-DEB86A178789}" type="presParOf" srcId="{85CB5664-8C87-4701-A6B8-FA573E683707}" destId="{F1B76E20-B51F-410A-AAC6-B424EBB29F0E}" srcOrd="1" destOrd="0" presId="urn:microsoft.com/office/officeart/2005/8/layout/pyramid3"/>
    <dgm:cxn modelId="{1EDD8659-5858-4830-A546-C706A9E09B3B}" type="presParOf" srcId="{F1B76E20-B51F-410A-AAC6-B424EBB29F0E}" destId="{CE44B8A6-BAE2-40BF-8D8D-5C8FAC3D3070}" srcOrd="0" destOrd="0" presId="urn:microsoft.com/office/officeart/2005/8/layout/pyramid3"/>
    <dgm:cxn modelId="{25040FC2-5910-4012-B2D4-B0C43746CAE9}" type="presParOf" srcId="{F1B76E20-B51F-410A-AAC6-B424EBB29F0E}" destId="{1E12F2F9-8538-47DF-ADBF-9C7EC3DBB26D}" srcOrd="1" destOrd="0" presId="urn:microsoft.com/office/officeart/2005/8/layout/pyramid3"/>
    <dgm:cxn modelId="{9167E54C-C4BC-4405-AE0F-6E90A586A645}" type="presParOf" srcId="{85CB5664-8C87-4701-A6B8-FA573E683707}" destId="{22560E07-A39F-45E1-9000-D1800EA5A037}" srcOrd="2" destOrd="0" presId="urn:microsoft.com/office/officeart/2005/8/layout/pyramid3"/>
    <dgm:cxn modelId="{D8071B2C-FD80-47DA-9249-6932B3087112}" type="presParOf" srcId="{22560E07-A39F-45E1-9000-D1800EA5A037}" destId="{399B6134-084C-4E50-BB94-1DC0E7240A6F}" srcOrd="0" destOrd="0" presId="urn:microsoft.com/office/officeart/2005/8/layout/pyramid3"/>
    <dgm:cxn modelId="{C51B0108-D044-40B6-ADEE-0D1A9BBE16CF}" type="presParOf" srcId="{22560E07-A39F-45E1-9000-D1800EA5A037}" destId="{08412328-302D-4887-8087-AE0EBAF947C1}" srcOrd="1" destOrd="0" presId="urn:microsoft.com/office/officeart/2005/8/layout/pyramid3"/>
    <dgm:cxn modelId="{99EFBD43-75B0-4193-B95A-FF074D2751F1}" type="presParOf" srcId="{85CB5664-8C87-4701-A6B8-FA573E683707}" destId="{3A1DF61D-E9AA-4769-81E5-A16202426345}" srcOrd="3" destOrd="0" presId="urn:microsoft.com/office/officeart/2005/8/layout/pyramid3"/>
    <dgm:cxn modelId="{6F56530C-993C-4484-B70D-262D215AA6BB}" type="presParOf" srcId="{3A1DF61D-E9AA-4769-81E5-A16202426345}" destId="{F660D7F1-FDE8-45FC-A123-D7042458ECA4}" srcOrd="0" destOrd="0" presId="urn:microsoft.com/office/officeart/2005/8/layout/pyramid3"/>
    <dgm:cxn modelId="{0F57EABD-2A8A-418F-93F6-603735FEFFF7}" type="presParOf" srcId="{3A1DF61D-E9AA-4769-81E5-A16202426345}" destId="{7062E67E-88AF-4D06-9A77-6519F38B80CE}" srcOrd="1" destOrd="0" presId="urn:microsoft.com/office/officeart/2005/8/layout/pyramid3"/>
    <dgm:cxn modelId="{D62D5D7D-13A0-4205-9566-F79A4C9CBCE3}" type="presParOf" srcId="{85CB5664-8C87-4701-A6B8-FA573E683707}" destId="{0F467EDE-92B7-4F18-8497-831F299E47CD}" srcOrd="4" destOrd="0" presId="urn:microsoft.com/office/officeart/2005/8/layout/pyramid3"/>
    <dgm:cxn modelId="{1F811117-D71B-4A04-9251-D9FF1D9C2983}" type="presParOf" srcId="{0F467EDE-92B7-4F18-8497-831F299E47CD}" destId="{F6B1B558-D82B-4497-AB73-80D11F7A76B4}" srcOrd="0" destOrd="0" presId="urn:microsoft.com/office/officeart/2005/8/layout/pyramid3"/>
    <dgm:cxn modelId="{A0167F23-B4C0-4FAC-A4E6-FD7F1227EA3A}" type="presParOf" srcId="{0F467EDE-92B7-4F18-8497-831F299E47CD}" destId="{41FB472D-A8D7-4E29-A5EA-08628310F0FD}" srcOrd="1" destOrd="0" presId="urn:microsoft.com/office/officeart/2005/8/layout/pyramid3"/>
    <dgm:cxn modelId="{37CB52C8-7A2F-4970-8C89-00AD854BC85A}" type="presParOf" srcId="{85CB5664-8C87-4701-A6B8-FA573E683707}" destId="{967F7A72-0D5C-4073-8BEF-F4C224542DAE}" srcOrd="5" destOrd="0" presId="urn:microsoft.com/office/officeart/2005/8/layout/pyramid3"/>
    <dgm:cxn modelId="{66254993-1FEB-4029-825E-8BB2E533C2FD}" type="presParOf" srcId="{967F7A72-0D5C-4073-8BEF-F4C224542DAE}" destId="{4B318E7D-15F0-4E24-8E94-3F6048650B3E}" srcOrd="0" destOrd="0" presId="urn:microsoft.com/office/officeart/2005/8/layout/pyramid3"/>
    <dgm:cxn modelId="{3AAD6FE8-DD20-4019-A350-2A9B0B99E203}" type="presParOf" srcId="{967F7A72-0D5C-4073-8BEF-F4C224542DAE}" destId="{3B7895BD-C043-4456-93C2-B8BE69D04DB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BC27AC40-31B6-4D6C-93A5-4E108261625D}">
      <dgm:prSet phldrT="[Text]" custT="1">
        <dgm:style>
          <a:lnRef idx="1">
            <a:schemeClr val="accent3"/>
          </a:lnRef>
          <a:fillRef idx="2">
            <a:schemeClr val="accent3"/>
          </a:fillRef>
          <a:effectRef idx="1">
            <a:schemeClr val="accent3"/>
          </a:effectRef>
          <a:fontRef idx="minor">
            <a:schemeClr val="dk1"/>
          </a:fontRef>
        </dgm:style>
      </dgm:prSet>
      <dgm:spPr>
        <a:solidFill>
          <a:srgbClr val="E8FFD1"/>
        </a:solidFill>
        <a:ln/>
      </dgm:spPr>
      <dgm:t>
        <a:bodyPr/>
        <a:lstStyle/>
        <a:p>
          <a:pPr algn="justLow" rtl="1"/>
          <a:r>
            <a:rPr lang="fa-IR" sz="1600" b="1" dirty="0" smtClean="0">
              <a:solidFill>
                <a:srgbClr val="C00000"/>
              </a:solidFill>
              <a:latin typeface="Times New Roman" panose="02020603050405020304" pitchFamily="18" charset="0"/>
              <a:cs typeface="Times New Roman" panose="02020603050405020304" pitchFamily="18" charset="0"/>
            </a:rPr>
            <a:t>معمولاً به دلیل آنکه احساس بی قدرتی می کنند آه و ناله سر می دهند ولی هرگز در مورد آنچه که شکوه می کنند اقدامی صورت نمی دهند یا نمی خواهند مسئولیتی در مورد آن بر عهده گیرند .</a:t>
          </a:r>
          <a:endParaRPr lang="en-US" sz="1600" b="1"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341C3265-1FF4-47DD-9381-9355C436295C}">
      <dgm:prSet phldrT="[Text]" custT="1"/>
      <dgm:spPr>
        <a:gradFill rotWithShape="0">
          <a:gsLst>
            <a:gs pos="0">
              <a:srgbClr val="FFEFD1"/>
            </a:gs>
            <a:gs pos="64999">
              <a:srgbClr val="F0EBD5"/>
            </a:gs>
            <a:gs pos="100000">
              <a:srgbClr val="D1C39F"/>
            </a:gs>
          </a:gsLst>
          <a:lin ang="5400000" scaled="0"/>
        </a:gradFill>
      </dgm:spPr>
      <dgm:t>
        <a:bodyPr/>
        <a:lstStyle/>
        <a:p>
          <a:r>
            <a:rPr lang="fa-IR" sz="2800" b="1" dirty="0" smtClean="0">
              <a:solidFill>
                <a:srgbClr val="7030A0"/>
              </a:solidFill>
              <a:cs typeface="+mj-cs"/>
            </a:rPr>
            <a:t>شکوه کنندگان</a:t>
          </a:r>
          <a:endParaRPr lang="en-US" sz="1600" b="1" dirty="0">
            <a:solidFill>
              <a:srgbClr val="7030A0"/>
            </a:solidFill>
            <a:latin typeface="+mn-lt"/>
            <a:cs typeface="+mj-cs"/>
          </a:endParaRPr>
        </a:p>
      </dgm:t>
    </dgm:pt>
    <dgm:pt modelId="{FD3A0A6D-A7DF-4645-9070-9B0C603731E7}" type="sibTrans" cxnId="{7ADB0889-42DA-4542-B9B8-13C05BECBE09}">
      <dgm:prSet/>
      <dgm:spPr/>
      <dgm:t>
        <a:bodyPr/>
        <a:lstStyle/>
        <a:p>
          <a:endParaRPr lang="en-US"/>
        </a:p>
      </dgm:t>
    </dgm:pt>
    <dgm:pt modelId="{C72ADF7A-40A3-4465-B6D7-8232C626DDFB}" type="parTrans" cxnId="{7ADB0889-42DA-4542-B9B8-13C05BECBE09}">
      <dgm:prSet/>
      <dgm:spPr/>
      <dgm:t>
        <a:bodyPr/>
        <a:lstStyle/>
        <a:p>
          <a:endParaRPr lang="en-US"/>
        </a:p>
      </dgm:t>
    </dgm:pt>
    <dgm:pt modelId="{A28BDCE7-7BB8-4CE5-9E99-D7094A5BC3D8}" type="sibTrans" cxnId="{960C399C-8E26-4F53-B849-895B8F1E03CC}">
      <dgm:prSet/>
      <dgm:spPr/>
      <dgm:t>
        <a:bodyPr/>
        <a:lstStyle/>
        <a:p>
          <a:endParaRPr lang="en-US"/>
        </a:p>
      </dgm:t>
    </dgm:pt>
    <dgm:pt modelId="{BE563CDE-ABDB-400F-BEB8-461103AA3AC7}" type="parTrans" cxnId="{960C399C-8E26-4F53-B849-895B8F1E03CC}">
      <dgm:prSet/>
      <dgm:spPr/>
      <dgm:t>
        <a:bodyPr/>
        <a:lstStyle/>
        <a:p>
          <a:endParaRPr lang="en-US"/>
        </a:p>
      </dgm:t>
    </dgm:pt>
    <dgm:pt modelId="{E1BCFDD8-CB1B-4577-AAFF-CF96570D5407}">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بر موضع خود بمانید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cs typeface="+mj-cs"/>
            </a:rPr>
            <a:t>افراد دارای رفتارهای تهاجمی/ خصمانه</a:t>
          </a: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EDFA33BD-CE6D-4A0D-A3A1-1F2FAFD3DF41}" type="sibTrans" cxnId="{DAEA94B8-E355-42F0-BDD9-A78D96F501D2}">
      <dgm:prSet/>
      <dgm:spPr/>
      <dgm:t>
        <a:bodyPr/>
        <a:lstStyle/>
        <a:p>
          <a:endParaRPr lang="en-US"/>
        </a:p>
      </dgm:t>
    </dgm:pt>
    <dgm:pt modelId="{27DAC446-412D-491E-9EAD-130BFDF52667}" type="parTrans" cxnId="{DAEA94B8-E355-42F0-BDD9-A78D96F501D2}">
      <dgm:prSet/>
      <dgm:spPr/>
      <dgm:t>
        <a:bodyPr/>
        <a:lstStyle/>
        <a:p>
          <a:endParaRPr lang="en-US"/>
        </a:p>
      </dgm:t>
    </dgm:pt>
    <dgm:pt modelId="{0BFB520F-DBF4-4568-AE82-F9A5A55B127C}">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اجازه دهید تا آخرین تلاشهای خودرا بنمایند.</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FEFEAF6D-125A-4D45-910E-9B6D22E51E05}" type="parTrans" cxnId="{3A4C29EE-86B5-4F6C-B956-8D74EEF936DB}">
      <dgm:prSet/>
      <dgm:spPr/>
      <dgm:t>
        <a:bodyPr/>
        <a:lstStyle/>
        <a:p>
          <a:endParaRPr lang="en-US"/>
        </a:p>
      </dgm:t>
    </dgm:pt>
    <dgm:pt modelId="{172E86DB-B425-46A4-9380-8251712C8AA7}" type="sibTrans" cxnId="{3A4C29EE-86B5-4F6C-B956-8D74EEF936DB}">
      <dgm:prSet/>
      <dgm:spPr/>
      <dgm:t>
        <a:bodyPr/>
        <a:lstStyle/>
        <a:p>
          <a:endParaRPr lang="en-US"/>
        </a:p>
      </dgm:t>
    </dgm:pt>
    <dgm:pt modelId="{3451C266-4BD4-43B1-9BE8-92B6D0235B86}">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با زبان قاطع  و صریح سخن بگویید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A7ACF1D5-2D6A-4AD2-94CE-7BE8AF7E16E4}" type="parTrans" cxnId="{5A0916FB-0CD1-413B-9A64-07322E323D2B}">
      <dgm:prSet/>
      <dgm:spPr/>
      <dgm:t>
        <a:bodyPr/>
        <a:lstStyle/>
        <a:p>
          <a:endParaRPr lang="en-US"/>
        </a:p>
      </dgm:t>
    </dgm:pt>
    <dgm:pt modelId="{04F0C27D-C122-45FD-AA2D-5FB925FEC46A}" type="sibTrans" cxnId="{5A0916FB-0CD1-413B-9A64-07322E323D2B}">
      <dgm:prSet/>
      <dgm:spPr/>
      <dgm:t>
        <a:bodyPr/>
        <a:lstStyle/>
        <a:p>
          <a:endParaRPr lang="en-US"/>
        </a:p>
      </dgm:t>
    </dgm:pt>
    <dgm:pt modelId="{2550E487-B609-4459-8170-44170EBE3329}">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ولی از مقابله مستقیم اجتناب ورزید.</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ECDF91A7-09B9-4DB4-AB5B-528C1902A6EB}" type="parTrans" cxnId="{247DBC1D-EDA8-4E7A-BB73-037D1B1033DD}">
      <dgm:prSet/>
      <dgm:spPr/>
      <dgm:t>
        <a:bodyPr/>
        <a:lstStyle/>
        <a:p>
          <a:endParaRPr lang="en-US"/>
        </a:p>
      </dgm:t>
    </dgm:pt>
    <dgm:pt modelId="{A6043188-B462-4752-9024-72CCF5499E18}" type="sibTrans" cxnId="{247DBC1D-EDA8-4E7A-BB73-037D1B1033DD}">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800" b="1" dirty="0" smtClean="0">
              <a:solidFill>
                <a:srgbClr val="C00000"/>
              </a:solidFill>
              <a:latin typeface="Times New Roman" panose="02020603050405020304" pitchFamily="18" charset="0"/>
              <a:cs typeface="Times New Roman" panose="02020603050405020304" pitchFamily="18" charset="0"/>
            </a:rPr>
            <a:t>هنگامی که کارها درست پیش نمیرود این گونه از خود رفتار بروز می دهد .</a:t>
          </a:r>
          <a:endParaRPr lang="en-US" sz="1800" b="1" dirty="0">
            <a:solidFill>
              <a:srgbClr val="C00000"/>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CC61294F-8C0B-4917-B0B6-E6E10413E79A}">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با کمال دقت به سخنانشان گوش دهید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7EBA2EBF-6998-4683-8D1B-57F6BC54DE0A}" type="parTrans" cxnId="{BE38CCEC-EBB3-43C7-8FDC-B88DB643864B}">
      <dgm:prSet/>
      <dgm:spPr/>
      <dgm:t>
        <a:bodyPr/>
        <a:lstStyle/>
        <a:p>
          <a:endParaRPr lang="en-US"/>
        </a:p>
      </dgm:t>
    </dgm:pt>
    <dgm:pt modelId="{AB9E76D2-9299-440F-982F-FD8388255070}" type="sibTrans" cxnId="{BE38CCEC-EBB3-43C7-8FDC-B88DB643864B}">
      <dgm:prSet/>
      <dgm:spPr/>
      <dgm:t>
        <a:bodyPr/>
        <a:lstStyle/>
        <a:p>
          <a:endParaRPr lang="en-US"/>
        </a:p>
      </dgm:t>
    </dgm:pt>
    <dgm:pt modelId="{21555A5C-7A04-40DC-BEDE-9F3EC86BFFE3}">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عواطف آنان را مورد تأکید قرار دهید.</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8C9123EC-6D30-4CB4-8518-F1C2B4B502BC}" type="parTrans" cxnId="{682CE27E-E89D-477B-AB8D-E7C2BE4BED68}">
      <dgm:prSet/>
      <dgm:spPr/>
      <dgm:t>
        <a:bodyPr/>
        <a:lstStyle/>
        <a:p>
          <a:endParaRPr lang="en-US"/>
        </a:p>
      </dgm:t>
    </dgm:pt>
    <dgm:pt modelId="{C0F6D998-D9F4-4680-8CD2-32EB7BB4126E}" type="sibTrans" cxnId="{682CE27E-E89D-477B-AB8D-E7C2BE4BED68}">
      <dgm:prSet/>
      <dgm:spPr/>
      <dgm:t>
        <a:bodyPr/>
        <a:lstStyle/>
        <a:p>
          <a:endParaRPr lang="en-US"/>
        </a:p>
      </dgm:t>
    </dgm:pt>
    <dgm:pt modelId="{C1A4A2D9-7D00-474E-B627-AFADCB64B89D}">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از شکوه و شکایت پیش آنان اجتناب ورزید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D28F20A0-2A5A-4C60-8E8D-B772326E73EF}" type="parTrans" cxnId="{C236E25B-A24A-4D64-B03C-D9BB11FDB748}">
      <dgm:prSet/>
      <dgm:spPr/>
      <dgm:t>
        <a:bodyPr/>
        <a:lstStyle/>
        <a:p>
          <a:endParaRPr lang="en-US"/>
        </a:p>
      </dgm:t>
    </dgm:pt>
    <dgm:pt modelId="{0459078B-6479-49FA-99C0-9E71C0DFFFC6}" type="sibTrans" cxnId="{C236E25B-A24A-4D64-B03C-D9BB11FDB748}">
      <dgm:prSet/>
      <dgm:spPr/>
      <dgm:t>
        <a:bodyPr/>
        <a:lstStyle/>
        <a:p>
          <a:endParaRPr lang="en-US"/>
        </a:p>
      </dgm:t>
    </dgm:pt>
    <dgm:pt modelId="{40AB4EBC-4C7D-4225-9DF7-DCBFE5E3DA92}">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واقعیت ها را بدون عذرخواهی بیان کنید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5A0A4FAA-537D-4783-94FE-AF8287891C19}" type="parTrans" cxnId="{7CE28EA6-8D6F-425C-99AF-DD49C4E6AF51}">
      <dgm:prSet/>
      <dgm:spPr/>
      <dgm:t>
        <a:bodyPr/>
        <a:lstStyle/>
        <a:p>
          <a:endParaRPr lang="en-US"/>
        </a:p>
      </dgm:t>
    </dgm:pt>
    <dgm:pt modelId="{3837FC49-677B-4543-9E47-0114C9A4F80D}" type="sibTrans" cxnId="{7CE28EA6-8D6F-425C-99AF-DD49C4E6AF51}">
      <dgm:prSet/>
      <dgm:spPr/>
      <dgm:t>
        <a:bodyPr/>
        <a:lstStyle/>
        <a:p>
          <a:endParaRPr lang="en-US"/>
        </a:p>
      </dgm:t>
    </dgm:pt>
    <dgm:pt modelId="{63C8458C-16F9-49EC-BE0A-463A3BD7D23E}">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از موضع حل مسئله برخورد کنید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B1656517-F7B7-4A23-94AF-DFEB08DF4778}" type="parTrans" cxnId="{8FBA59DC-6D10-4269-A5E1-40606B49CE75}">
      <dgm:prSet/>
      <dgm:spPr/>
      <dgm:t>
        <a:bodyPr/>
        <a:lstStyle/>
        <a:p>
          <a:endParaRPr lang="en-US"/>
        </a:p>
      </dgm:t>
    </dgm:pt>
    <dgm:pt modelId="{24C78972-C0AB-4644-A6F3-D682F4C6411C}" type="sibTrans" cxnId="{8FBA59DC-6D10-4269-A5E1-40606B49CE75}">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2" custFlipVert="1" custFlipHor="1" custScaleX="190463" custScaleY="103315" custLinFactNeighborX="-6562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pt>
    <dgm:pt modelId="{D3929828-C7EA-4D59-8AF3-0D1B2741CCDE}" type="pres">
      <dgm:prSet presAssocID="{341C3265-1FF4-47DD-9381-9355C436295C}" presName="linNode" presStyleCnt="0"/>
      <dgm:spPr/>
    </dgm:pt>
    <dgm:pt modelId="{29550D97-A76C-4D4C-A679-7C22BC63D729}" type="pres">
      <dgm:prSet presAssocID="{341C3265-1FF4-47DD-9381-9355C436295C}"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2" custFlipVert="1" custFlipHor="1" custScaleX="190463" custScaleY="111313" custLinFactNeighborX="-65627" custLinFactNeighborY="-79">
        <dgm:presLayoutVars>
          <dgm:bulletEnabled val="1"/>
        </dgm:presLayoutVars>
      </dgm:prSet>
      <dgm:spPr/>
      <dgm:t>
        <a:bodyPr/>
        <a:lstStyle/>
        <a:p>
          <a:endParaRPr lang="en-US"/>
        </a:p>
      </dgm:t>
    </dgm:pt>
  </dgm:ptLst>
  <dgm:cxnLst>
    <dgm:cxn modelId="{26A5630E-B658-43BE-9748-CC23A46ADA58}" type="presOf" srcId="{3451C266-4BD4-43B1-9BE8-92B6D0235B86}" destId="{699AA9B7-A659-4557-AD12-3AE8ADF7A0D3}" srcOrd="0" destOrd="3" presId="urn:microsoft.com/office/officeart/2005/8/layout/vList5"/>
    <dgm:cxn modelId="{C11BAC13-C837-45BE-B631-FC63CD0869CA}" type="presOf" srcId="{4BE6B06D-F4E9-4747-900E-FF2472D2B533}" destId="{398EBA3F-527B-4A81-97E5-51CA4439E419}" srcOrd="0" destOrd="0" presId="urn:microsoft.com/office/officeart/2005/8/layout/vList5"/>
    <dgm:cxn modelId="{F3D28EBA-A259-4A37-A8C5-D83EAE7D08E9}" type="presOf" srcId="{40AB4EBC-4C7D-4225-9DF7-DCBFE5E3DA92}" destId="{CF6F0978-5CD3-4429-AA17-7D9405E5D604}" srcOrd="0" destOrd="4" presId="urn:microsoft.com/office/officeart/2005/8/layout/vList5"/>
    <dgm:cxn modelId="{55E133BC-CD16-40BC-8628-AF9FB80C7683}" type="presOf" srcId="{E1BCFDD8-CB1B-4577-AAFF-CF96570D5407}" destId="{699AA9B7-A659-4557-AD12-3AE8ADF7A0D3}" srcOrd="0" destOrd="1" presId="urn:microsoft.com/office/officeart/2005/8/layout/vList5"/>
    <dgm:cxn modelId="{682CE27E-E89D-477B-AB8D-E7C2BE4BED68}" srcId="{341C3265-1FF4-47DD-9381-9355C436295C}" destId="{21555A5C-7A04-40DC-BEDE-9F3EC86BFFE3}" srcOrd="2" destOrd="0" parTransId="{8C9123EC-6D30-4CB4-8518-F1C2B4B502BC}" sibTransId="{C0F6D998-D9F4-4680-8CD2-32EB7BB4126E}"/>
    <dgm:cxn modelId="{960C399C-8E26-4F53-B849-895B8F1E03CC}" srcId="{341C3265-1FF4-47DD-9381-9355C436295C}" destId="{BC27AC40-31B6-4D6C-93A5-4E108261625D}" srcOrd="0" destOrd="0" parTransId="{BE563CDE-ABDB-400F-BEB8-461103AA3AC7}" sibTransId="{A28BDCE7-7BB8-4CE5-9E99-D7094A5BC3D8}"/>
    <dgm:cxn modelId="{7CE28EA6-8D6F-425C-99AF-DD49C4E6AF51}" srcId="{341C3265-1FF4-47DD-9381-9355C436295C}" destId="{40AB4EBC-4C7D-4225-9DF7-DCBFE5E3DA92}" srcOrd="4" destOrd="0" parTransId="{5A0A4FAA-537D-4783-94FE-AF8287891C19}" sibTransId="{3837FC49-677B-4543-9E47-0114C9A4F80D}"/>
    <dgm:cxn modelId="{66AE2C83-6103-436D-8F51-DC1B77BC5B58}" type="presOf" srcId="{BD569783-9182-4B49-AD38-42AA0559831F}" destId="{699AA9B7-A659-4557-AD12-3AE8ADF7A0D3}"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74E1E247-047F-4090-B46C-5C47AFEB7E88}" type="presOf" srcId="{0BFB520F-DBF4-4568-AE82-F9A5A55B127C}" destId="{699AA9B7-A659-4557-AD12-3AE8ADF7A0D3}" srcOrd="0" destOrd="2"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BC245605-BBED-47A8-A9D0-6FDE4FD12C61}" type="presOf" srcId="{2550E487-B609-4459-8170-44170EBE3329}" destId="{699AA9B7-A659-4557-AD12-3AE8ADF7A0D3}" srcOrd="0" destOrd="4" presId="urn:microsoft.com/office/officeart/2005/8/layout/vList5"/>
    <dgm:cxn modelId="{B85FDA2C-6DA2-429B-A239-7F43F4CC4E38}" srcId="{4BE6B06D-F4E9-4747-900E-FF2472D2B533}" destId="{BD569783-9182-4B49-AD38-42AA0559831F}" srcOrd="0" destOrd="0" parTransId="{589CBB91-4C10-44A9-866D-966F24EF0324}" sibTransId="{CB2B662D-8A0B-4BF8-8C97-27587E5929E9}"/>
    <dgm:cxn modelId="{3AA7B3DB-F018-4FC8-B562-2E6A4F7CD25F}" type="presOf" srcId="{BC27AC40-31B6-4D6C-93A5-4E108261625D}" destId="{CF6F0978-5CD3-4429-AA17-7D9405E5D604}" srcOrd="0" destOrd="0" presId="urn:microsoft.com/office/officeart/2005/8/layout/vList5"/>
    <dgm:cxn modelId="{C236E25B-A24A-4D64-B03C-D9BB11FDB748}" srcId="{341C3265-1FF4-47DD-9381-9355C436295C}" destId="{C1A4A2D9-7D00-474E-B627-AFADCB64B89D}" srcOrd="3" destOrd="0" parTransId="{D28F20A0-2A5A-4C60-8E8D-B772326E73EF}" sibTransId="{0459078B-6479-49FA-99C0-9E71C0DFFFC6}"/>
    <dgm:cxn modelId="{47116220-AE3D-4BDC-A6C8-163E64B9D8D2}" type="presOf" srcId="{63C8458C-16F9-49EC-BE0A-463A3BD7D23E}" destId="{CF6F0978-5CD3-4429-AA17-7D9405E5D604}" srcOrd="0" destOrd="5" presId="urn:microsoft.com/office/officeart/2005/8/layout/vList5"/>
    <dgm:cxn modelId="{DAEA94B8-E355-42F0-BDD9-A78D96F501D2}" srcId="{4BE6B06D-F4E9-4747-900E-FF2472D2B533}" destId="{E1BCFDD8-CB1B-4577-AAFF-CF96570D5407}" srcOrd="1" destOrd="0" parTransId="{27DAC446-412D-491E-9EAD-130BFDF52667}" sibTransId="{EDFA33BD-CE6D-4A0D-A3A1-1F2FAFD3DF41}"/>
    <dgm:cxn modelId="{14C134D0-EDBC-4E84-BAE3-C938272CF262}" type="presOf" srcId="{39B9D7DE-2AC8-4007-A8F8-A1187AF90138}" destId="{56FCC551-F6E7-4A01-9EDA-89C874756D5F}" srcOrd="0" destOrd="0" presId="urn:microsoft.com/office/officeart/2005/8/layout/vList5"/>
    <dgm:cxn modelId="{8FBA59DC-6D10-4269-A5E1-40606B49CE75}" srcId="{341C3265-1FF4-47DD-9381-9355C436295C}" destId="{63C8458C-16F9-49EC-BE0A-463A3BD7D23E}" srcOrd="5" destOrd="0" parTransId="{B1656517-F7B7-4A23-94AF-DFEB08DF4778}" sibTransId="{24C78972-C0AB-4644-A6F3-D682F4C6411C}"/>
    <dgm:cxn modelId="{C3F4F49E-4D7D-4A03-A916-ABAF8E842F01}" type="presOf" srcId="{341C3265-1FF4-47DD-9381-9355C436295C}" destId="{29550D97-A76C-4D4C-A679-7C22BC63D729}" srcOrd="0" destOrd="0" presId="urn:microsoft.com/office/officeart/2005/8/layout/vList5"/>
    <dgm:cxn modelId="{29CB9DFA-E66B-485C-B3CE-7D64D513562D}" type="presOf" srcId="{21555A5C-7A04-40DC-BEDE-9F3EC86BFFE3}" destId="{CF6F0978-5CD3-4429-AA17-7D9405E5D604}" srcOrd="0" destOrd="2" presId="urn:microsoft.com/office/officeart/2005/8/layout/vList5"/>
    <dgm:cxn modelId="{B90D3F2A-64DE-4AD6-9E92-7687DE7ABE9A}" type="presOf" srcId="{CC61294F-8C0B-4917-B0B6-E6E10413E79A}" destId="{CF6F0978-5CD3-4429-AA17-7D9405E5D604}" srcOrd="0" destOrd="1" presId="urn:microsoft.com/office/officeart/2005/8/layout/vList5"/>
    <dgm:cxn modelId="{247DBC1D-EDA8-4E7A-BB73-037D1B1033DD}" srcId="{4BE6B06D-F4E9-4747-900E-FF2472D2B533}" destId="{2550E487-B609-4459-8170-44170EBE3329}" srcOrd="4" destOrd="0" parTransId="{ECDF91A7-09B9-4DB4-AB5B-528C1902A6EB}" sibTransId="{A6043188-B462-4752-9024-72CCF5499E18}"/>
    <dgm:cxn modelId="{BE38CCEC-EBB3-43C7-8FDC-B88DB643864B}" srcId="{341C3265-1FF4-47DD-9381-9355C436295C}" destId="{CC61294F-8C0B-4917-B0B6-E6E10413E79A}" srcOrd="1" destOrd="0" parTransId="{7EBA2EBF-6998-4683-8D1B-57F6BC54DE0A}" sibTransId="{AB9E76D2-9299-440F-982F-FD8388255070}"/>
    <dgm:cxn modelId="{5A0916FB-0CD1-413B-9A64-07322E323D2B}" srcId="{4BE6B06D-F4E9-4747-900E-FF2472D2B533}" destId="{3451C266-4BD4-43B1-9BE8-92B6D0235B86}" srcOrd="3" destOrd="0" parTransId="{A7ACF1D5-2D6A-4AD2-94CE-7BE8AF7E16E4}" sibTransId="{04F0C27D-C122-45FD-AA2D-5FB925FEC46A}"/>
    <dgm:cxn modelId="{3A4C29EE-86B5-4F6C-B956-8D74EEF936DB}" srcId="{4BE6B06D-F4E9-4747-900E-FF2472D2B533}" destId="{0BFB520F-DBF4-4568-AE82-F9A5A55B127C}" srcOrd="2" destOrd="0" parTransId="{FEFEAF6D-125A-4D45-910E-9B6D22E51E05}" sibTransId="{172E86DB-B425-46A4-9380-8251712C8AA7}"/>
    <dgm:cxn modelId="{76F0FBE1-8127-4BD4-949A-BBC3CB1B1453}" type="presOf" srcId="{C1A4A2D9-7D00-474E-B627-AFADCB64B89D}" destId="{CF6F0978-5CD3-4429-AA17-7D9405E5D604}" srcOrd="0" destOrd="3" presId="urn:microsoft.com/office/officeart/2005/8/layout/vList5"/>
    <dgm:cxn modelId="{0273471A-8F8D-4ECD-9F4C-0A764FE74C62}" type="presParOf" srcId="{56FCC551-F6E7-4A01-9EDA-89C874756D5F}" destId="{F35F8EDD-0D55-41E6-B2CA-BC758252F2CD}" srcOrd="0" destOrd="0" presId="urn:microsoft.com/office/officeart/2005/8/layout/vList5"/>
    <dgm:cxn modelId="{353F19FC-8359-4C49-86E3-43079F23E1CB}" type="presParOf" srcId="{F35F8EDD-0D55-41E6-B2CA-BC758252F2CD}" destId="{398EBA3F-527B-4A81-97E5-51CA4439E419}" srcOrd="0" destOrd="0" presId="urn:microsoft.com/office/officeart/2005/8/layout/vList5"/>
    <dgm:cxn modelId="{F47940D4-7A73-4410-B118-64FF5CF50F30}" type="presParOf" srcId="{F35F8EDD-0D55-41E6-B2CA-BC758252F2CD}" destId="{699AA9B7-A659-4557-AD12-3AE8ADF7A0D3}" srcOrd="1" destOrd="0" presId="urn:microsoft.com/office/officeart/2005/8/layout/vList5"/>
    <dgm:cxn modelId="{CA93C200-157C-4154-9D32-33449DBC1D34}" type="presParOf" srcId="{56FCC551-F6E7-4A01-9EDA-89C874756D5F}" destId="{721F5B10-0E4E-41A6-8C5A-6BBC2EA88661}" srcOrd="1" destOrd="0" presId="urn:microsoft.com/office/officeart/2005/8/layout/vList5"/>
    <dgm:cxn modelId="{BF3A0863-CD88-407F-902D-A8BBA279576C}" type="presParOf" srcId="{56FCC551-F6E7-4A01-9EDA-89C874756D5F}" destId="{D3929828-C7EA-4D59-8AF3-0D1B2741CCDE}" srcOrd="2" destOrd="0" presId="urn:microsoft.com/office/officeart/2005/8/layout/vList5"/>
    <dgm:cxn modelId="{B8DC2257-D554-494E-8883-7E676F88A87B}" type="presParOf" srcId="{D3929828-C7EA-4D59-8AF3-0D1B2741CCDE}" destId="{29550D97-A76C-4D4C-A679-7C22BC63D729}" srcOrd="0" destOrd="0" presId="urn:microsoft.com/office/officeart/2005/8/layout/vList5"/>
    <dgm:cxn modelId="{FDFBA5E3-0D14-4574-A10E-160DAF82BC59}" type="presParOf" srcId="{D3929828-C7EA-4D59-8AF3-0D1B2741CCDE}" destId="{CF6F0978-5CD3-4429-AA17-7D9405E5D6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BC27AC40-31B6-4D6C-93A5-4E108261625D}">
      <dgm:prSet phldrT="[Text]" custT="1">
        <dgm:style>
          <a:lnRef idx="1">
            <a:schemeClr val="accent3"/>
          </a:lnRef>
          <a:fillRef idx="2">
            <a:schemeClr val="accent3"/>
          </a:fillRef>
          <a:effectRef idx="1">
            <a:schemeClr val="accent3"/>
          </a:effectRef>
          <a:fontRef idx="minor">
            <a:schemeClr val="dk1"/>
          </a:fontRef>
        </dgm:style>
      </dgm:prSet>
      <dgm:spPr>
        <a:solidFill>
          <a:srgbClr val="E8FFD1"/>
        </a:solidFill>
        <a:ln/>
      </dgm:spPr>
      <dgm:t>
        <a:bodyPr/>
        <a:lstStyle/>
        <a:p>
          <a:pPr algn="justLow" rtl="1"/>
          <a:r>
            <a:rPr lang="fa-IR" sz="1400" b="1" dirty="0" smtClean="0">
              <a:solidFill>
                <a:srgbClr val="C00000"/>
              </a:solidFill>
              <a:latin typeface="Times New Roman" panose="02020603050405020304" pitchFamily="18" charset="0"/>
              <a:cs typeface="Times New Roman" panose="02020603050405020304" pitchFamily="18" charset="0"/>
            </a:rPr>
            <a:t>افرادی خوش برخورد و صمیمی هستند که در ظاهر آبروی انسان را حفظ می کنند و اغلب رفتار بسیار موافق از خود نشان می دهند ، ولی هنگامی که محل کارشان را ترک می کنند از انجام وعده های خود سر باز می زنند .</a:t>
          </a:r>
          <a:endParaRPr lang="en-US" sz="1400" b="1"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341C3265-1FF4-47DD-9381-9355C436295C}">
      <dgm:prSet phldrT="[Text]" custT="1"/>
      <dgm:spPr>
        <a:gradFill rotWithShape="0">
          <a:gsLst>
            <a:gs pos="0">
              <a:srgbClr val="FFEFD1"/>
            </a:gs>
            <a:gs pos="64999">
              <a:srgbClr val="F0EBD5"/>
            </a:gs>
            <a:gs pos="100000">
              <a:srgbClr val="D1C39F"/>
            </a:gs>
          </a:gsLst>
          <a:lin ang="5400000" scaled="0"/>
        </a:gradFill>
      </dgm:spPr>
      <dgm:t>
        <a:bodyPr/>
        <a:lstStyle/>
        <a:p>
          <a:r>
            <a:rPr lang="fa-IR" sz="2800" b="1" dirty="0" smtClean="0">
              <a:solidFill>
                <a:srgbClr val="7030A0"/>
              </a:solidFill>
              <a:cs typeface="+mj-cs"/>
            </a:rPr>
            <a:t>افراد </a:t>
          </a:r>
          <a:endParaRPr lang="en-US" sz="2800" b="1" dirty="0" smtClean="0">
            <a:solidFill>
              <a:srgbClr val="7030A0"/>
            </a:solidFill>
            <a:cs typeface="+mj-cs"/>
          </a:endParaRPr>
        </a:p>
        <a:p>
          <a:r>
            <a:rPr lang="fa-IR" sz="1800" b="1" dirty="0" smtClean="0">
              <a:solidFill>
                <a:srgbClr val="7030A0"/>
              </a:solidFill>
              <a:latin typeface="+mn-lt"/>
              <a:cs typeface="+mj-cs"/>
            </a:rPr>
            <a:t>چرب زبان</a:t>
          </a:r>
          <a:endParaRPr lang="en-US" sz="1100" b="1" dirty="0">
            <a:solidFill>
              <a:srgbClr val="7030A0"/>
            </a:solidFill>
            <a:latin typeface="+mn-lt"/>
            <a:cs typeface="+mj-cs"/>
          </a:endParaRPr>
        </a:p>
      </dgm:t>
    </dgm:pt>
    <dgm:pt modelId="{FD3A0A6D-A7DF-4645-9070-9B0C603731E7}" type="sibTrans" cxnId="{7ADB0889-42DA-4542-B9B8-13C05BECBE09}">
      <dgm:prSet/>
      <dgm:spPr/>
      <dgm:t>
        <a:bodyPr/>
        <a:lstStyle/>
        <a:p>
          <a:endParaRPr lang="en-US"/>
        </a:p>
      </dgm:t>
    </dgm:pt>
    <dgm:pt modelId="{C72ADF7A-40A3-4465-B6D7-8232C626DDFB}" type="parTrans" cxnId="{7ADB0889-42DA-4542-B9B8-13C05BECBE09}">
      <dgm:prSet/>
      <dgm:spPr/>
      <dgm:t>
        <a:bodyPr/>
        <a:lstStyle/>
        <a:p>
          <a:endParaRPr lang="en-US"/>
        </a:p>
      </dgm:t>
    </dgm:pt>
    <dgm:pt modelId="{A28BDCE7-7BB8-4CE5-9E99-D7094A5BC3D8}" type="sibTrans" cxnId="{960C399C-8E26-4F53-B849-895B8F1E03CC}">
      <dgm:prSet/>
      <dgm:spPr/>
      <dgm:t>
        <a:bodyPr/>
        <a:lstStyle/>
        <a:p>
          <a:endParaRPr lang="en-US"/>
        </a:p>
      </dgm:t>
    </dgm:pt>
    <dgm:pt modelId="{BE563CDE-ABDB-400F-BEB8-461103AA3AC7}" type="parTrans" cxnId="{960C399C-8E26-4F53-B849-895B8F1E03CC}">
      <dgm:prSet/>
      <dgm:spPr/>
      <dgm:t>
        <a:bodyPr/>
        <a:lstStyle/>
        <a:p>
          <a:endParaRPr lang="en-US"/>
        </a:p>
      </dgm:t>
    </dgm:pt>
    <dgm:pt modelId="{E1BCFDD8-CB1B-4577-AAFF-CF96570D5407}">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پرسش های باز بپرسید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cs typeface="+mj-cs"/>
            </a:rPr>
            <a:t>افراد آرام</a:t>
          </a: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EDFA33BD-CE6D-4A0D-A3A1-1F2FAFD3DF41}" type="sibTrans" cxnId="{DAEA94B8-E355-42F0-BDD9-A78D96F501D2}">
      <dgm:prSet/>
      <dgm:spPr/>
      <dgm:t>
        <a:bodyPr/>
        <a:lstStyle/>
        <a:p>
          <a:endParaRPr lang="en-US"/>
        </a:p>
      </dgm:t>
    </dgm:pt>
    <dgm:pt modelId="{27DAC446-412D-491E-9EAD-130BFDF52667}" type="parTrans" cxnId="{DAEA94B8-E355-42F0-BDD9-A78D96F501D2}">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1" dirty="0" smtClean="0">
              <a:solidFill>
                <a:srgbClr val="C00000"/>
              </a:solidFill>
              <a:latin typeface="Times New Roman" panose="02020603050405020304" pitchFamily="18" charset="0"/>
              <a:cs typeface="Times New Roman" panose="02020603050405020304" pitchFamily="18" charset="0"/>
            </a:rPr>
            <a:t>آنان به صورت بسته نسبت به تعارض واکنش نشان می دهند ولی هرگز در مورد آنچه که شکوه می کنند اقدامی صورت نمی دهند یا نمی خواهند مسئولیتی در مورد آن برعهده گیرند .</a:t>
          </a:r>
          <a:endParaRPr lang="en-US" sz="1600" b="1" dirty="0">
            <a:solidFill>
              <a:srgbClr val="C00000"/>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F979372A-115C-4F44-BF0A-B36641AAD66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برای دریافت پاسخ صبور باشید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1F19E5F0-477E-4D77-A3BC-8C55E0E801AB}" type="parTrans" cxnId="{008E0E57-4712-4535-A974-624EB7FA04DB}">
      <dgm:prSet/>
      <dgm:spPr/>
      <dgm:t>
        <a:bodyPr/>
        <a:lstStyle/>
        <a:p>
          <a:endParaRPr lang="en-US"/>
        </a:p>
      </dgm:t>
    </dgm:pt>
    <dgm:pt modelId="{02C65303-0844-4F31-BB9B-C138BB09FB95}" type="sibTrans" cxnId="{008E0E57-4712-4535-A974-624EB7FA04DB}">
      <dgm:prSet/>
      <dgm:spPr/>
      <dgm:t>
        <a:bodyPr/>
        <a:lstStyle/>
        <a:p>
          <a:endParaRPr lang="en-US"/>
        </a:p>
      </dgm:t>
    </dgm:pt>
    <dgm:pt modelId="{5E047CB4-9450-4A68-84D9-1628FF935BC0}">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پرسش های باز بیشتری مطرح کنید.</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023406E7-215B-476E-8C92-DCA809297B65}" type="parTrans" cxnId="{67B2C2DB-FF55-467A-A6BC-B9EB7451A0E6}">
      <dgm:prSet/>
      <dgm:spPr/>
      <dgm:t>
        <a:bodyPr/>
        <a:lstStyle/>
        <a:p>
          <a:endParaRPr lang="en-US"/>
        </a:p>
      </dgm:t>
    </dgm:pt>
    <dgm:pt modelId="{DB1D6806-63BD-4A57-8F29-205CB29A2542}" type="sibTrans" cxnId="{67B2C2DB-FF55-467A-A6BC-B9EB7451A0E6}">
      <dgm:prSet/>
      <dgm:spPr/>
      <dgm:t>
        <a:bodyPr/>
        <a:lstStyle/>
        <a:p>
          <a:endParaRPr lang="en-US"/>
        </a:p>
      </dgm:t>
    </dgm:pt>
    <dgm:pt modelId="{74AD0FD1-9BEB-4ED1-91D6-316E67D606B4}">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اگر پاسخی دریافت نکردید به آنان بگویید که برنامه تان چیست ؟ زیرا بحثی صورت نپذیرفته است.</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1DEC61EE-2C8E-42F1-8CB4-3A6CC1F6765D}" type="parTrans" cxnId="{BF0197D4-E187-472D-BA08-99A789E4D59A}">
      <dgm:prSet/>
      <dgm:spPr/>
      <dgm:t>
        <a:bodyPr/>
        <a:lstStyle/>
        <a:p>
          <a:endParaRPr lang="en-US"/>
        </a:p>
      </dgm:t>
    </dgm:pt>
    <dgm:pt modelId="{C0921EB7-D97C-4AC4-AB8B-D14BD1425B4A}" type="sibTrans" cxnId="{BF0197D4-E187-472D-BA08-99A789E4D59A}">
      <dgm:prSet/>
      <dgm:spPr/>
      <dgm:t>
        <a:bodyPr/>
        <a:lstStyle/>
        <a:p>
          <a:endParaRPr lang="en-US"/>
        </a:p>
      </dgm:t>
    </dgm:pt>
    <dgm:pt modelId="{CC61294F-8C0B-4917-B0B6-E6E10413E79A}">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بکوشید با رفتارهایی غیر تهدید آمیز دریابید که چرا آنان اقدامی نمی کنند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AB9E76D2-9299-440F-982F-FD8388255070}" type="sibTrans" cxnId="{BE38CCEC-EBB3-43C7-8FDC-B88DB643864B}">
      <dgm:prSet/>
      <dgm:spPr/>
      <dgm:t>
        <a:bodyPr/>
        <a:lstStyle/>
        <a:p>
          <a:endParaRPr lang="en-US"/>
        </a:p>
      </dgm:t>
    </dgm:pt>
    <dgm:pt modelId="{7EBA2EBF-6998-4683-8D1B-57F6BC54DE0A}" type="parTrans" cxnId="{BE38CCEC-EBB3-43C7-8FDC-B88DB643864B}">
      <dgm:prSet/>
      <dgm:spPr/>
      <dgm:t>
        <a:bodyPr/>
        <a:lstStyle/>
        <a:p>
          <a:endParaRPr lang="en-US"/>
        </a:p>
      </dgm:t>
    </dgm:pt>
    <dgm:pt modelId="{3F64F2BE-1A4F-4B20-8388-9775E74CBC6F}">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به آنان بفهمانید که به عنوان انسان ، برایشان ارزش قائلید.</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94FA602E-909C-419F-AEDC-94B323BE0758}" type="parTrans" cxnId="{9A198A51-0A23-4630-AE37-F3821215E70E}">
      <dgm:prSet/>
      <dgm:spPr/>
      <dgm:t>
        <a:bodyPr/>
        <a:lstStyle/>
        <a:p>
          <a:endParaRPr lang="en-US"/>
        </a:p>
      </dgm:t>
    </dgm:pt>
    <dgm:pt modelId="{CF77C2B1-767C-455C-85E5-374148CB54F6}" type="sibTrans" cxnId="{9A198A51-0A23-4630-AE37-F3821215E70E}">
      <dgm:prSet/>
      <dgm:spPr/>
      <dgm:t>
        <a:bodyPr/>
        <a:lstStyle/>
        <a:p>
          <a:endParaRPr lang="en-US"/>
        </a:p>
      </dgm:t>
    </dgm:pt>
    <dgm:pt modelId="{CB435C88-1DDE-42CD-A1E1-91C5A2CF8A39}">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برای مصالحه و مذاکره آماده باشید و اجازه ندهید تعهدهای غیر واقعی بنمایند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E09DD6CA-BC51-4391-BC16-9D5872ACC1CF}" type="parTrans" cxnId="{0A4AA928-4455-4F17-8E28-27BB9603EB7A}">
      <dgm:prSet/>
      <dgm:spPr/>
      <dgm:t>
        <a:bodyPr/>
        <a:lstStyle/>
        <a:p>
          <a:endParaRPr lang="en-US"/>
        </a:p>
      </dgm:t>
    </dgm:pt>
    <dgm:pt modelId="{4F4E80B7-25D9-4395-BB56-5936356E0B97}" type="sibTrans" cxnId="{0A4AA928-4455-4F17-8E28-27BB9603EB7A}">
      <dgm:prSet/>
      <dgm:spPr/>
      <dgm:t>
        <a:bodyPr/>
        <a:lstStyle/>
        <a:p>
          <a:endParaRPr lang="en-US"/>
        </a:p>
      </dgm:t>
    </dgm:pt>
    <dgm:pt modelId="{1ADC072B-646F-4FF1-A320-F3BD91969A96}">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تلاش کنید معنی ضمنی شوخی های آنان را تشخیص دهید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2BFDE2E2-45E8-4FD5-8B4D-F6EE94D91B84}" type="parTrans" cxnId="{C3AD6BEB-E0DC-4541-B805-E6E7D412F5B4}">
      <dgm:prSet/>
      <dgm:spPr/>
      <dgm:t>
        <a:bodyPr/>
        <a:lstStyle/>
        <a:p>
          <a:endParaRPr lang="en-US"/>
        </a:p>
      </dgm:t>
    </dgm:pt>
    <dgm:pt modelId="{C3694BF0-38B3-4AA0-8C63-10BBD54E0C0E}" type="sibTrans" cxnId="{C3AD6BEB-E0DC-4541-B805-E6E7D412F5B4}">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2" custFlipVert="1" custFlipHor="1" custScaleX="190463" custScaleY="103315" custLinFactNeighborX="-6562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pt>
    <dgm:pt modelId="{D3929828-C7EA-4D59-8AF3-0D1B2741CCDE}" type="pres">
      <dgm:prSet presAssocID="{341C3265-1FF4-47DD-9381-9355C436295C}" presName="linNode" presStyleCnt="0"/>
      <dgm:spPr/>
    </dgm:pt>
    <dgm:pt modelId="{29550D97-A76C-4D4C-A679-7C22BC63D729}" type="pres">
      <dgm:prSet presAssocID="{341C3265-1FF4-47DD-9381-9355C436295C}"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2" custFlipVert="1" custFlipHor="1" custScaleX="190463" custScaleY="111313" custLinFactNeighborX="-65627" custLinFactNeighborY="-79">
        <dgm:presLayoutVars>
          <dgm:bulletEnabled val="1"/>
        </dgm:presLayoutVars>
      </dgm:prSet>
      <dgm:spPr/>
      <dgm:t>
        <a:bodyPr/>
        <a:lstStyle/>
        <a:p>
          <a:endParaRPr lang="en-US"/>
        </a:p>
      </dgm:t>
    </dgm:pt>
  </dgm:ptLst>
  <dgm:cxnLst>
    <dgm:cxn modelId="{BC47D35E-5F91-4247-A4CE-9DE5F7A3A6AA}" type="presOf" srcId="{74AD0FD1-9BEB-4ED1-91D6-316E67D606B4}" destId="{699AA9B7-A659-4557-AD12-3AE8ADF7A0D3}" srcOrd="0" destOrd="4" presId="urn:microsoft.com/office/officeart/2005/8/layout/vList5"/>
    <dgm:cxn modelId="{0A4AA928-4455-4F17-8E28-27BB9603EB7A}" srcId="{341C3265-1FF4-47DD-9381-9355C436295C}" destId="{CB435C88-1DDE-42CD-A1E1-91C5A2CF8A39}" srcOrd="3" destOrd="0" parTransId="{E09DD6CA-BC51-4391-BC16-9D5872ACC1CF}" sibTransId="{4F4E80B7-25D9-4395-BB56-5936356E0B97}"/>
    <dgm:cxn modelId="{9A198A51-0A23-4630-AE37-F3821215E70E}" srcId="{341C3265-1FF4-47DD-9381-9355C436295C}" destId="{3F64F2BE-1A4F-4B20-8388-9775E74CBC6F}" srcOrd="2" destOrd="0" parTransId="{94FA602E-909C-419F-AEDC-94B323BE0758}" sibTransId="{CF77C2B1-767C-455C-85E5-374148CB54F6}"/>
    <dgm:cxn modelId="{960C399C-8E26-4F53-B849-895B8F1E03CC}" srcId="{341C3265-1FF4-47DD-9381-9355C436295C}" destId="{BC27AC40-31B6-4D6C-93A5-4E108261625D}" srcOrd="0" destOrd="0" parTransId="{BE563CDE-ABDB-400F-BEB8-461103AA3AC7}" sibTransId="{A28BDCE7-7BB8-4CE5-9E99-D7094A5BC3D8}"/>
    <dgm:cxn modelId="{164AAB92-BE4D-4A05-B7F7-109F12E81241}" srcId="{39B9D7DE-2AC8-4007-A8F8-A1187AF90138}" destId="{4BE6B06D-F4E9-4747-900E-FF2472D2B533}" srcOrd="0" destOrd="0" parTransId="{673BB27B-111C-4BE3-A742-0644CAC0F893}" sibTransId="{9D36704C-3644-433C-846A-418BA7E8E398}"/>
    <dgm:cxn modelId="{C3AD6BEB-E0DC-4541-B805-E6E7D412F5B4}" srcId="{341C3265-1FF4-47DD-9381-9355C436295C}" destId="{1ADC072B-646F-4FF1-A320-F3BD91969A96}" srcOrd="4" destOrd="0" parTransId="{2BFDE2E2-45E8-4FD5-8B4D-F6EE94D91B84}" sibTransId="{C3694BF0-38B3-4AA0-8C63-10BBD54E0C0E}"/>
    <dgm:cxn modelId="{293859FC-6786-4917-B729-AC4F15A0384A}" type="presOf" srcId="{1ADC072B-646F-4FF1-A320-F3BD91969A96}" destId="{CF6F0978-5CD3-4429-AA17-7D9405E5D604}" srcOrd="0" destOrd="4" presId="urn:microsoft.com/office/officeart/2005/8/layout/vList5"/>
    <dgm:cxn modelId="{0A93920C-D593-4E50-8E6E-15ABFE494B5C}" type="presOf" srcId="{BC27AC40-31B6-4D6C-93A5-4E108261625D}" destId="{CF6F0978-5CD3-4429-AA17-7D9405E5D604}" srcOrd="0" destOrd="0" presId="urn:microsoft.com/office/officeart/2005/8/layout/vList5"/>
    <dgm:cxn modelId="{BFDD3928-734E-40B3-B7CF-1FFC259D44D6}" type="presOf" srcId="{3F64F2BE-1A4F-4B20-8388-9775E74CBC6F}" destId="{CF6F0978-5CD3-4429-AA17-7D9405E5D604}" srcOrd="0" destOrd="2" presId="urn:microsoft.com/office/officeart/2005/8/layout/vList5"/>
    <dgm:cxn modelId="{4F36D6AA-D1FA-4DA7-A178-A3DD859741AD}" type="presOf" srcId="{341C3265-1FF4-47DD-9381-9355C436295C}" destId="{29550D97-A76C-4D4C-A679-7C22BC63D729}" srcOrd="0" destOrd="0" presId="urn:microsoft.com/office/officeart/2005/8/layout/vList5"/>
    <dgm:cxn modelId="{40DE332E-A854-4E0F-A535-07DE6CCB3D54}" type="presOf" srcId="{CC61294F-8C0B-4917-B0B6-E6E10413E79A}" destId="{CF6F0978-5CD3-4429-AA17-7D9405E5D604}" srcOrd="0" destOrd="1" presId="urn:microsoft.com/office/officeart/2005/8/layout/vList5"/>
    <dgm:cxn modelId="{67B2C2DB-FF55-467A-A6BC-B9EB7451A0E6}" srcId="{4BE6B06D-F4E9-4747-900E-FF2472D2B533}" destId="{5E047CB4-9450-4A68-84D9-1628FF935BC0}" srcOrd="3" destOrd="0" parTransId="{023406E7-215B-476E-8C92-DCA809297B65}" sibTransId="{DB1D6806-63BD-4A57-8F29-205CB29A2542}"/>
    <dgm:cxn modelId="{BF0197D4-E187-472D-BA08-99A789E4D59A}" srcId="{4BE6B06D-F4E9-4747-900E-FF2472D2B533}" destId="{74AD0FD1-9BEB-4ED1-91D6-316E67D606B4}" srcOrd="4" destOrd="0" parTransId="{1DEC61EE-2C8E-42F1-8CB4-3A6CC1F6765D}" sibTransId="{C0921EB7-D97C-4AC4-AB8B-D14BD1425B4A}"/>
    <dgm:cxn modelId="{7ADB0889-42DA-4542-B9B8-13C05BECBE09}" srcId="{39B9D7DE-2AC8-4007-A8F8-A1187AF90138}" destId="{341C3265-1FF4-47DD-9381-9355C436295C}" srcOrd="1" destOrd="0" parTransId="{C72ADF7A-40A3-4465-B6D7-8232C626DDFB}" sibTransId="{FD3A0A6D-A7DF-4645-9070-9B0C603731E7}"/>
    <dgm:cxn modelId="{B85FDA2C-6DA2-429B-A239-7F43F4CC4E38}" srcId="{4BE6B06D-F4E9-4747-900E-FF2472D2B533}" destId="{BD569783-9182-4B49-AD38-42AA0559831F}" srcOrd="0" destOrd="0" parTransId="{589CBB91-4C10-44A9-866D-966F24EF0324}" sibTransId="{CB2B662D-8A0B-4BF8-8C97-27587E5929E9}"/>
    <dgm:cxn modelId="{3EA83ADE-AB4A-41ED-B1D2-68B753FBB308}" type="presOf" srcId="{4BE6B06D-F4E9-4747-900E-FF2472D2B533}" destId="{398EBA3F-527B-4A81-97E5-51CA4439E419}" srcOrd="0" destOrd="0" presId="urn:microsoft.com/office/officeart/2005/8/layout/vList5"/>
    <dgm:cxn modelId="{008E0E57-4712-4535-A974-624EB7FA04DB}" srcId="{4BE6B06D-F4E9-4747-900E-FF2472D2B533}" destId="{F979372A-115C-4F44-BF0A-B36641AAD66F}" srcOrd="2" destOrd="0" parTransId="{1F19E5F0-477E-4D77-A3BC-8C55E0E801AB}" sibTransId="{02C65303-0844-4F31-BB9B-C138BB09FB95}"/>
    <dgm:cxn modelId="{DAEA94B8-E355-42F0-BDD9-A78D96F501D2}" srcId="{4BE6B06D-F4E9-4747-900E-FF2472D2B533}" destId="{E1BCFDD8-CB1B-4577-AAFF-CF96570D5407}" srcOrd="1" destOrd="0" parTransId="{27DAC446-412D-491E-9EAD-130BFDF52667}" sibTransId="{EDFA33BD-CE6D-4A0D-A3A1-1F2FAFD3DF41}"/>
    <dgm:cxn modelId="{8BC7B971-CEB6-4227-882E-BD0890957CC2}" type="presOf" srcId="{F979372A-115C-4F44-BF0A-B36641AAD66F}" destId="{699AA9B7-A659-4557-AD12-3AE8ADF7A0D3}" srcOrd="0" destOrd="2" presId="urn:microsoft.com/office/officeart/2005/8/layout/vList5"/>
    <dgm:cxn modelId="{0F86343E-B423-400C-A3DE-600B7162A4D0}" type="presOf" srcId="{5E047CB4-9450-4A68-84D9-1628FF935BC0}" destId="{699AA9B7-A659-4557-AD12-3AE8ADF7A0D3}" srcOrd="0" destOrd="3" presId="urn:microsoft.com/office/officeart/2005/8/layout/vList5"/>
    <dgm:cxn modelId="{B6333EA2-3817-42E1-A628-433B0B1EA7D9}" type="presOf" srcId="{CB435C88-1DDE-42CD-A1E1-91C5A2CF8A39}" destId="{CF6F0978-5CD3-4429-AA17-7D9405E5D604}" srcOrd="0" destOrd="3" presId="urn:microsoft.com/office/officeart/2005/8/layout/vList5"/>
    <dgm:cxn modelId="{88700A31-B144-4C26-A135-D06C5D6FB5EB}" type="presOf" srcId="{BD569783-9182-4B49-AD38-42AA0559831F}" destId="{699AA9B7-A659-4557-AD12-3AE8ADF7A0D3}" srcOrd="0" destOrd="0" presId="urn:microsoft.com/office/officeart/2005/8/layout/vList5"/>
    <dgm:cxn modelId="{57961889-6A04-4190-87C3-B7E92A68F499}" type="presOf" srcId="{39B9D7DE-2AC8-4007-A8F8-A1187AF90138}" destId="{56FCC551-F6E7-4A01-9EDA-89C874756D5F}" srcOrd="0" destOrd="0" presId="urn:microsoft.com/office/officeart/2005/8/layout/vList5"/>
    <dgm:cxn modelId="{BE38CCEC-EBB3-43C7-8FDC-B88DB643864B}" srcId="{341C3265-1FF4-47DD-9381-9355C436295C}" destId="{CC61294F-8C0B-4917-B0B6-E6E10413E79A}" srcOrd="1" destOrd="0" parTransId="{7EBA2EBF-6998-4683-8D1B-57F6BC54DE0A}" sibTransId="{AB9E76D2-9299-440F-982F-FD8388255070}"/>
    <dgm:cxn modelId="{1050CCA7-FA74-45CB-A1F5-B47A5FAB0058}" type="presOf" srcId="{E1BCFDD8-CB1B-4577-AAFF-CF96570D5407}" destId="{699AA9B7-A659-4557-AD12-3AE8ADF7A0D3}" srcOrd="0" destOrd="1" presId="urn:microsoft.com/office/officeart/2005/8/layout/vList5"/>
    <dgm:cxn modelId="{55B5DB1D-A25E-4611-824E-4FD00EFB08B4}" type="presParOf" srcId="{56FCC551-F6E7-4A01-9EDA-89C874756D5F}" destId="{F35F8EDD-0D55-41E6-B2CA-BC758252F2CD}" srcOrd="0" destOrd="0" presId="urn:microsoft.com/office/officeart/2005/8/layout/vList5"/>
    <dgm:cxn modelId="{E785ABAC-A2A1-4B09-A755-DD90865FC6D5}" type="presParOf" srcId="{F35F8EDD-0D55-41E6-B2CA-BC758252F2CD}" destId="{398EBA3F-527B-4A81-97E5-51CA4439E419}" srcOrd="0" destOrd="0" presId="urn:microsoft.com/office/officeart/2005/8/layout/vList5"/>
    <dgm:cxn modelId="{450C5FF8-7CF6-4D04-A7F0-83FA99E4D8FA}" type="presParOf" srcId="{F35F8EDD-0D55-41E6-B2CA-BC758252F2CD}" destId="{699AA9B7-A659-4557-AD12-3AE8ADF7A0D3}" srcOrd="1" destOrd="0" presId="urn:microsoft.com/office/officeart/2005/8/layout/vList5"/>
    <dgm:cxn modelId="{D65C7D5C-139F-4E42-8568-8178ABECB620}" type="presParOf" srcId="{56FCC551-F6E7-4A01-9EDA-89C874756D5F}" destId="{721F5B10-0E4E-41A6-8C5A-6BBC2EA88661}" srcOrd="1" destOrd="0" presId="urn:microsoft.com/office/officeart/2005/8/layout/vList5"/>
    <dgm:cxn modelId="{A22FB7C9-9404-4A8C-8E9D-2FBE3B937BDF}" type="presParOf" srcId="{56FCC551-F6E7-4A01-9EDA-89C874756D5F}" destId="{D3929828-C7EA-4D59-8AF3-0D1B2741CCDE}" srcOrd="2" destOrd="0" presId="urn:microsoft.com/office/officeart/2005/8/layout/vList5"/>
    <dgm:cxn modelId="{C6400F2B-4A6C-44F2-883E-C452A9B77248}" type="presParOf" srcId="{D3929828-C7EA-4D59-8AF3-0D1B2741CCDE}" destId="{29550D97-A76C-4D4C-A679-7C22BC63D729}" srcOrd="0" destOrd="0" presId="urn:microsoft.com/office/officeart/2005/8/layout/vList5"/>
    <dgm:cxn modelId="{55469797-0D6D-4C64-8CBE-A7693958C210}" type="presParOf" srcId="{D3929828-C7EA-4D59-8AF3-0D1B2741CCDE}" destId="{CF6F0978-5CD3-4429-AA17-7D9405E5D6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BC27AC40-31B6-4D6C-93A5-4E108261625D}">
      <dgm:prSet phldrT="[Text]" custT="1">
        <dgm:style>
          <a:lnRef idx="1">
            <a:schemeClr val="accent3"/>
          </a:lnRef>
          <a:fillRef idx="2">
            <a:schemeClr val="accent3"/>
          </a:fillRef>
          <a:effectRef idx="1">
            <a:schemeClr val="accent3"/>
          </a:effectRef>
          <a:fontRef idx="minor">
            <a:schemeClr val="dk1"/>
          </a:fontRef>
        </dgm:style>
      </dgm:prSet>
      <dgm:spPr>
        <a:solidFill>
          <a:srgbClr val="E8FFD1"/>
        </a:solidFill>
        <a:ln/>
      </dgm:spPr>
      <dgm:t>
        <a:bodyPr/>
        <a:lstStyle/>
        <a:p>
          <a:pPr algn="justLow" rtl="1"/>
          <a:r>
            <a:rPr lang="fa-IR" sz="1400" b="1" dirty="0" smtClean="0">
              <a:solidFill>
                <a:srgbClr val="C00000"/>
              </a:solidFill>
              <a:latin typeface="Times New Roman" panose="02020603050405020304" pitchFamily="18" charset="0"/>
              <a:cs typeface="Times New Roman" panose="02020603050405020304" pitchFamily="18" charset="0"/>
            </a:rPr>
            <a:t>تصمیم ها را تا زمانی به تعویق می اندازند که دیگر حق انتخابی برایشان نماند یا هرگز نمی توانند به تصمیم برسند.</a:t>
          </a:r>
          <a:endParaRPr lang="en-US" sz="1400" b="1"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341C3265-1FF4-47DD-9381-9355C436295C}">
      <dgm:prSet phldrT="[Text]" custT="1"/>
      <dgm:spPr>
        <a:gradFill rotWithShape="0">
          <a:gsLst>
            <a:gs pos="0">
              <a:srgbClr val="FFEFD1"/>
            </a:gs>
            <a:gs pos="64999">
              <a:srgbClr val="F0EBD5"/>
            </a:gs>
            <a:gs pos="100000">
              <a:srgbClr val="D1C39F"/>
            </a:gs>
          </a:gsLst>
          <a:lin ang="5400000" scaled="0"/>
        </a:gradFill>
      </dgm:spPr>
      <dgm:t>
        <a:bodyPr/>
        <a:lstStyle/>
        <a:p>
          <a:r>
            <a:rPr lang="fa-IR" sz="2800" b="1" dirty="0" smtClean="0">
              <a:solidFill>
                <a:srgbClr val="7030A0"/>
              </a:solidFill>
              <a:cs typeface="+mj-cs"/>
            </a:rPr>
            <a:t>افراد نامصمم</a:t>
          </a:r>
        </a:p>
      </dgm:t>
    </dgm:pt>
    <dgm:pt modelId="{FD3A0A6D-A7DF-4645-9070-9B0C603731E7}" type="sibTrans" cxnId="{7ADB0889-42DA-4542-B9B8-13C05BECBE09}">
      <dgm:prSet/>
      <dgm:spPr/>
      <dgm:t>
        <a:bodyPr/>
        <a:lstStyle/>
        <a:p>
          <a:endParaRPr lang="en-US"/>
        </a:p>
      </dgm:t>
    </dgm:pt>
    <dgm:pt modelId="{C72ADF7A-40A3-4465-B6D7-8232C626DDFB}" type="parTrans" cxnId="{7ADB0889-42DA-4542-B9B8-13C05BECBE09}">
      <dgm:prSet/>
      <dgm:spPr/>
      <dgm:t>
        <a:bodyPr/>
        <a:lstStyle/>
        <a:p>
          <a:endParaRPr lang="en-US"/>
        </a:p>
      </dgm:t>
    </dgm:pt>
    <dgm:pt modelId="{A28BDCE7-7BB8-4CE5-9E99-D7094A5BC3D8}" type="sibTrans" cxnId="{960C399C-8E26-4F53-B849-895B8F1E03CC}">
      <dgm:prSet/>
      <dgm:spPr/>
      <dgm:t>
        <a:bodyPr/>
        <a:lstStyle/>
        <a:p>
          <a:endParaRPr lang="en-US"/>
        </a:p>
      </dgm:t>
    </dgm:pt>
    <dgm:pt modelId="{BE563CDE-ABDB-400F-BEB8-461103AA3AC7}" type="parTrans" cxnId="{960C399C-8E26-4F53-B849-895B8F1E03CC}">
      <dgm:prSet/>
      <dgm:spPr/>
      <dgm:t>
        <a:bodyPr/>
        <a:lstStyle/>
        <a:p>
          <a:endParaRPr lang="en-US"/>
        </a:p>
      </dgm:t>
    </dgm:pt>
    <dgm:pt modelId="{E1BCFDD8-CB1B-4577-AAFF-CF96570D5407}">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به دام یأس و نومیدی آنان گرفتار نشوید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cs typeface="+mj-cs"/>
            </a:rPr>
            <a:t>افراد</a:t>
          </a:r>
        </a:p>
        <a:p>
          <a:r>
            <a:rPr lang="fa-IR" sz="2400" b="1" dirty="0" smtClean="0">
              <a:solidFill>
                <a:srgbClr val="7030A0"/>
              </a:solidFill>
              <a:cs typeface="+mj-cs"/>
            </a:rPr>
            <a:t> منفی باف</a:t>
          </a:r>
        </a:p>
        <a:p>
          <a:r>
            <a:rPr lang="fa-IR" sz="2400" b="1" dirty="0" smtClean="0">
              <a:solidFill>
                <a:srgbClr val="7030A0"/>
              </a:solidFill>
              <a:cs typeface="+mj-cs"/>
            </a:rPr>
            <a:t>(بدبین)</a:t>
          </a: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EDFA33BD-CE6D-4A0D-A3A1-1F2FAFD3DF41}" type="sibTrans" cxnId="{DAEA94B8-E355-42F0-BDD9-A78D96F501D2}">
      <dgm:prSet/>
      <dgm:spPr/>
      <dgm:t>
        <a:bodyPr/>
        <a:lstStyle/>
        <a:p>
          <a:endParaRPr lang="en-US"/>
        </a:p>
      </dgm:t>
    </dgm:pt>
    <dgm:pt modelId="{27DAC446-412D-491E-9EAD-130BFDF52667}" type="parTrans" cxnId="{DAEA94B8-E355-42F0-BDD9-A78D96F501D2}">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1" dirty="0" smtClean="0">
              <a:solidFill>
                <a:srgbClr val="C00000"/>
              </a:solidFill>
              <a:latin typeface="Times New Roman" panose="02020603050405020304" pitchFamily="18" charset="0"/>
              <a:cs typeface="Times New Roman" panose="02020603050405020304" pitchFamily="18" charset="0"/>
            </a:rPr>
            <a:t>به تلاشهایی که برای حل مسأله صورت می پذیرند با بدبینی نگاه می کنند .</a:t>
          </a:r>
          <a:endParaRPr lang="en-US" sz="1600" b="1" dirty="0">
            <a:solidFill>
              <a:srgbClr val="C00000"/>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CC61294F-8C0B-4917-B0B6-E6E10413E79A}">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موضوع مردد بودن آنان را مطرح کنید و دلایل آن را جویا شوید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AB9E76D2-9299-440F-982F-FD8388255070}" type="sibTrans" cxnId="{BE38CCEC-EBB3-43C7-8FDC-B88DB643864B}">
      <dgm:prSet/>
      <dgm:spPr/>
      <dgm:t>
        <a:bodyPr/>
        <a:lstStyle/>
        <a:p>
          <a:endParaRPr lang="en-US"/>
        </a:p>
      </dgm:t>
    </dgm:pt>
    <dgm:pt modelId="{7EBA2EBF-6998-4683-8D1B-57F6BC54DE0A}" type="parTrans" cxnId="{BE38CCEC-EBB3-43C7-8FDC-B88DB643864B}">
      <dgm:prSet/>
      <dgm:spPr/>
      <dgm:t>
        <a:bodyPr/>
        <a:lstStyle/>
        <a:p>
          <a:endParaRPr lang="en-US"/>
        </a:p>
      </dgm:t>
    </dgm:pt>
    <dgm:pt modelId="{BA8E70E4-3A0A-446F-8B98-B900C79EF8C1}">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سعی نکنید با زبان بازی آنان را از منفی بافی درآورید.</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9040A359-217B-4AB9-980A-27F2548CE17D}" type="parTrans" cxnId="{57D18980-357C-479F-BE96-2F4AD487F1C2}">
      <dgm:prSet/>
      <dgm:spPr/>
      <dgm:t>
        <a:bodyPr/>
        <a:lstStyle/>
        <a:p>
          <a:endParaRPr lang="en-US"/>
        </a:p>
      </dgm:t>
    </dgm:pt>
    <dgm:pt modelId="{1D01BF06-FE12-44F8-B37B-D25D3CEF96F6}" type="sibTrans" cxnId="{57D18980-357C-479F-BE96-2F4AD487F1C2}">
      <dgm:prSet/>
      <dgm:spPr/>
      <dgm:t>
        <a:bodyPr/>
        <a:lstStyle/>
        <a:p>
          <a:endParaRPr lang="en-US"/>
        </a:p>
      </dgm:t>
    </dgm:pt>
    <dgm:pt modelId="{02D3B0D7-0CFA-46DD-8FA4-CDF7327F885B}">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مسأله را به طور کامل مورد بحث قرار دهید بدون آنکه راه حلی ارائه دهید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889B8DC9-8193-4D2C-AAFD-24E26399B4BF}" type="parTrans" cxnId="{F47DFC9A-333D-4F19-8BC1-6856B2667E22}">
      <dgm:prSet/>
      <dgm:spPr/>
      <dgm:t>
        <a:bodyPr/>
        <a:lstStyle/>
        <a:p>
          <a:endParaRPr lang="en-US"/>
        </a:p>
      </dgm:t>
    </dgm:pt>
    <dgm:pt modelId="{3F6EED60-D63D-4F40-9DA2-6633E8705974}" type="sibTrans" cxnId="{F47DFC9A-333D-4F19-8BC1-6856B2667E22}">
      <dgm:prSet/>
      <dgm:spPr/>
      <dgm:t>
        <a:bodyPr/>
        <a:lstStyle/>
        <a:p>
          <a:endParaRPr lang="en-US"/>
        </a:p>
      </dgm:t>
    </dgm:pt>
    <dgm:pt modelId="{21DB5310-10E5-4D85-B003-450416F733C8}">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هنگامی که گزینه ای مورد بحث قرار می گیرد ، بعد منفی آن را آشکار سازید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249671B1-3888-4A3B-AC76-CD233469D0D9}" type="parTrans" cxnId="{D0062346-E87B-479A-8EC9-3F89826A40D0}">
      <dgm:prSet/>
      <dgm:spPr/>
      <dgm:t>
        <a:bodyPr/>
        <a:lstStyle/>
        <a:p>
          <a:endParaRPr lang="en-US"/>
        </a:p>
      </dgm:t>
    </dgm:pt>
    <dgm:pt modelId="{138E9DB3-DE63-4E23-BE5F-52254A56368B}" type="sibTrans" cxnId="{D0062346-E87B-479A-8EC9-3F89826A40D0}">
      <dgm:prSet/>
      <dgm:spPr/>
      <dgm:t>
        <a:bodyPr/>
        <a:lstStyle/>
        <a:p>
          <a:endParaRPr lang="en-US"/>
        </a:p>
      </dgm:t>
    </dgm:pt>
    <dgm:pt modelId="{40D389D6-F1FD-42C8-B6CF-A04BFA26CC81}">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00000"/>
            </a:lnSpc>
          </a:pPr>
          <a:r>
            <a:rPr lang="fa-IR" sz="1600" b="0" dirty="0" smtClean="0">
              <a:solidFill>
                <a:schemeClr val="bg1">
                  <a:lumMod val="90000"/>
                  <a:lumOff val="10000"/>
                </a:schemeClr>
              </a:solidFill>
              <a:latin typeface="Times New Roman" panose="02020603050405020304" pitchFamily="18" charset="0"/>
              <a:cs typeface="Times New Roman" panose="02020603050405020304" pitchFamily="18" charset="0"/>
            </a:rPr>
            <a:t>برای اقدام فردی ، بدون موافقت آنان آماده باشید .</a:t>
          </a:r>
          <a:endParaRPr lang="en-US" sz="16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BD1C5392-A9BC-422D-99DD-71B0CEC7B68F}" type="parTrans" cxnId="{35962CEB-DD34-4E18-9164-570692207619}">
      <dgm:prSet/>
      <dgm:spPr/>
      <dgm:t>
        <a:bodyPr/>
        <a:lstStyle/>
        <a:p>
          <a:endParaRPr lang="en-US"/>
        </a:p>
      </dgm:t>
    </dgm:pt>
    <dgm:pt modelId="{7BAACAC7-7648-4B0D-B24C-A113C1F49F07}" type="sibTrans" cxnId="{35962CEB-DD34-4E18-9164-570692207619}">
      <dgm:prSet/>
      <dgm:spPr/>
      <dgm:t>
        <a:bodyPr/>
        <a:lstStyle/>
        <a:p>
          <a:endParaRPr lang="en-US"/>
        </a:p>
      </dgm:t>
    </dgm:pt>
    <dgm:pt modelId="{2CB9E6CA-2EE9-4AAF-9209-CAD1E861A958}">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اگر شما مسأله هستید ، درخواست کمک کنید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05F8A198-FAB9-468A-AD81-D818B3E4D7C2}" type="parTrans" cxnId="{41FB80AF-44B1-471F-890B-A19770AFD165}">
      <dgm:prSet/>
      <dgm:spPr/>
      <dgm:t>
        <a:bodyPr/>
        <a:lstStyle/>
        <a:p>
          <a:endParaRPr lang="en-US"/>
        </a:p>
      </dgm:t>
    </dgm:pt>
    <dgm:pt modelId="{20585019-8019-4E68-9DF8-AC438B8C6261}" type="sibTrans" cxnId="{41FB80AF-44B1-471F-890B-A19770AFD165}">
      <dgm:prSet/>
      <dgm:spPr/>
      <dgm:t>
        <a:bodyPr/>
        <a:lstStyle/>
        <a:p>
          <a:endParaRPr lang="en-US"/>
        </a:p>
      </dgm:t>
    </dgm:pt>
    <dgm:pt modelId="{CDEC530A-E4AD-4D80-A470-EAE642D09200}">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گامهای عملی را در دست خود بگیرید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9225C2D6-A65B-497E-90E1-520E514C2B11}" type="parTrans" cxnId="{2E63A0F9-0A86-4960-A2FE-A8BE48EFFE4F}">
      <dgm:prSet/>
      <dgm:spPr/>
      <dgm:t>
        <a:bodyPr/>
        <a:lstStyle/>
        <a:p>
          <a:endParaRPr lang="en-US"/>
        </a:p>
      </dgm:t>
    </dgm:pt>
    <dgm:pt modelId="{1BF4FECB-35C9-4D43-8728-91D160A9D5E4}" type="sibTrans" cxnId="{2E63A0F9-0A86-4960-A2FE-A8BE48EFFE4F}">
      <dgm:prSet/>
      <dgm:spPr/>
      <dgm:t>
        <a:bodyPr/>
        <a:lstStyle/>
        <a:p>
          <a:endParaRPr lang="en-US"/>
        </a:p>
      </dgm:t>
    </dgm:pt>
    <dgm:pt modelId="{913F4D1E-D4EE-471A-9652-4CD0ECC373AB}">
      <dgm:prSet custT="1"/>
      <dgm:spPr/>
      <dgm:t>
        <a:bodyPr/>
        <a:lstStyle/>
        <a:p>
          <a:pPr rtl="1"/>
          <a:r>
            <a:rPr lang="fa-IR" sz="1400" b="0" dirty="0" smtClean="0">
              <a:solidFill>
                <a:schemeClr val="bg1">
                  <a:lumMod val="90000"/>
                  <a:lumOff val="10000"/>
                </a:schemeClr>
              </a:solidFill>
              <a:latin typeface="Times New Roman" panose="02020603050405020304" pitchFamily="18" charset="0"/>
              <a:cs typeface="Times New Roman" panose="02020603050405020304" pitchFamily="18" charset="0"/>
            </a:rPr>
            <a:t>در صورت امکان فرد نامصمم را برکنار کنید .</a:t>
          </a:r>
          <a:endParaRPr lang="en-US" sz="1400" b="0" dirty="0">
            <a:solidFill>
              <a:schemeClr val="bg1">
                <a:lumMod val="90000"/>
                <a:lumOff val="10000"/>
              </a:schemeClr>
            </a:solidFill>
            <a:latin typeface="Times New Roman" panose="02020603050405020304" pitchFamily="18" charset="0"/>
            <a:cs typeface="Times New Roman" panose="02020603050405020304" pitchFamily="18" charset="0"/>
          </a:endParaRPr>
        </a:p>
      </dgm:t>
    </dgm:pt>
    <dgm:pt modelId="{DAED2692-764D-43B4-B712-EC4FB99FF04F}" type="parTrans" cxnId="{8A764EC3-D8D8-4C6E-A4BC-3C12E8CD0BD0}">
      <dgm:prSet/>
      <dgm:spPr/>
      <dgm:t>
        <a:bodyPr/>
        <a:lstStyle/>
        <a:p>
          <a:endParaRPr lang="en-US"/>
        </a:p>
      </dgm:t>
    </dgm:pt>
    <dgm:pt modelId="{7FE626BE-6BCB-4E4A-8979-48A54959E3D3}" type="sibTrans" cxnId="{8A764EC3-D8D8-4C6E-A4BC-3C12E8CD0BD0}">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2" custFlipVert="1" custFlipHor="1" custScaleX="190463" custScaleY="103315" custLinFactNeighborX="-6562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pt>
    <dgm:pt modelId="{D3929828-C7EA-4D59-8AF3-0D1B2741CCDE}" type="pres">
      <dgm:prSet presAssocID="{341C3265-1FF4-47DD-9381-9355C436295C}" presName="linNode" presStyleCnt="0"/>
      <dgm:spPr/>
    </dgm:pt>
    <dgm:pt modelId="{29550D97-A76C-4D4C-A679-7C22BC63D729}" type="pres">
      <dgm:prSet presAssocID="{341C3265-1FF4-47DD-9381-9355C436295C}"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2" custFlipVert="1" custFlipHor="1" custScaleX="190463" custScaleY="111313" custLinFactNeighborX="-65627" custLinFactNeighborY="-79">
        <dgm:presLayoutVars>
          <dgm:bulletEnabled val="1"/>
        </dgm:presLayoutVars>
      </dgm:prSet>
      <dgm:spPr/>
      <dgm:t>
        <a:bodyPr/>
        <a:lstStyle/>
        <a:p>
          <a:endParaRPr lang="en-US"/>
        </a:p>
      </dgm:t>
    </dgm:pt>
  </dgm:ptLst>
  <dgm:cxnLst>
    <dgm:cxn modelId="{2E63A0F9-0A86-4960-A2FE-A8BE48EFFE4F}" srcId="{341C3265-1FF4-47DD-9381-9355C436295C}" destId="{CDEC530A-E4AD-4D80-A470-EAE642D09200}" srcOrd="3" destOrd="0" parTransId="{9225C2D6-A65B-497E-90E1-520E514C2B11}" sibTransId="{1BF4FECB-35C9-4D43-8728-91D160A9D5E4}"/>
    <dgm:cxn modelId="{26A59241-1276-43B6-B8C9-EED750FCB6FA}" type="presOf" srcId="{341C3265-1FF4-47DD-9381-9355C436295C}" destId="{29550D97-A76C-4D4C-A679-7C22BC63D729}" srcOrd="0" destOrd="0" presId="urn:microsoft.com/office/officeart/2005/8/layout/vList5"/>
    <dgm:cxn modelId="{7D81018E-E1F8-4965-93B6-5EC6749373D1}" type="presOf" srcId="{E1BCFDD8-CB1B-4577-AAFF-CF96570D5407}" destId="{699AA9B7-A659-4557-AD12-3AE8ADF7A0D3}" srcOrd="0" destOrd="1" presId="urn:microsoft.com/office/officeart/2005/8/layout/vList5"/>
    <dgm:cxn modelId="{F47DFC9A-333D-4F19-8BC1-6856B2667E22}" srcId="{4BE6B06D-F4E9-4747-900E-FF2472D2B533}" destId="{02D3B0D7-0CFA-46DD-8FA4-CDF7327F885B}" srcOrd="3" destOrd="0" parTransId="{889B8DC9-8193-4D2C-AAFD-24E26399B4BF}" sibTransId="{3F6EED60-D63D-4F40-9DA2-6633E8705974}"/>
    <dgm:cxn modelId="{8542847B-F69A-4070-A61A-39107EF1A919}" type="presOf" srcId="{CDEC530A-E4AD-4D80-A470-EAE642D09200}" destId="{CF6F0978-5CD3-4429-AA17-7D9405E5D604}" srcOrd="0" destOrd="3" presId="urn:microsoft.com/office/officeart/2005/8/layout/vList5"/>
    <dgm:cxn modelId="{960C399C-8E26-4F53-B849-895B8F1E03CC}" srcId="{341C3265-1FF4-47DD-9381-9355C436295C}" destId="{BC27AC40-31B6-4D6C-93A5-4E108261625D}" srcOrd="0" destOrd="0" parTransId="{BE563CDE-ABDB-400F-BEB8-461103AA3AC7}" sibTransId="{A28BDCE7-7BB8-4CE5-9E99-D7094A5BC3D8}"/>
    <dgm:cxn modelId="{8A764EC3-D8D8-4C6E-A4BC-3C12E8CD0BD0}" srcId="{341C3265-1FF4-47DD-9381-9355C436295C}" destId="{913F4D1E-D4EE-471A-9652-4CD0ECC373AB}" srcOrd="4" destOrd="0" parTransId="{DAED2692-764D-43B4-B712-EC4FB99FF04F}" sibTransId="{7FE626BE-6BCB-4E4A-8979-48A54959E3D3}"/>
    <dgm:cxn modelId="{164AAB92-BE4D-4A05-B7F7-109F12E81241}" srcId="{39B9D7DE-2AC8-4007-A8F8-A1187AF90138}" destId="{4BE6B06D-F4E9-4747-900E-FF2472D2B533}" srcOrd="0" destOrd="0" parTransId="{673BB27B-111C-4BE3-A742-0644CAC0F893}" sibTransId="{9D36704C-3644-433C-846A-418BA7E8E398}"/>
    <dgm:cxn modelId="{8B0994B4-39D9-45C0-81F6-DA78615FA31A}" type="presOf" srcId="{2CB9E6CA-2EE9-4AAF-9209-CAD1E861A958}" destId="{CF6F0978-5CD3-4429-AA17-7D9405E5D604}" srcOrd="0" destOrd="2" presId="urn:microsoft.com/office/officeart/2005/8/layout/vList5"/>
    <dgm:cxn modelId="{E539317E-62EE-4E30-BD8B-7C1668548132}" type="presOf" srcId="{21DB5310-10E5-4D85-B003-450416F733C8}" destId="{699AA9B7-A659-4557-AD12-3AE8ADF7A0D3}" srcOrd="0" destOrd="4" presId="urn:microsoft.com/office/officeart/2005/8/layout/vList5"/>
    <dgm:cxn modelId="{872FA29D-20CC-4229-9B18-0E967A940D94}" type="presOf" srcId="{BD569783-9182-4B49-AD38-42AA0559831F}" destId="{699AA9B7-A659-4557-AD12-3AE8ADF7A0D3}" srcOrd="0" destOrd="0" presId="urn:microsoft.com/office/officeart/2005/8/layout/vList5"/>
    <dgm:cxn modelId="{41FB80AF-44B1-471F-890B-A19770AFD165}" srcId="{341C3265-1FF4-47DD-9381-9355C436295C}" destId="{2CB9E6CA-2EE9-4AAF-9209-CAD1E861A958}" srcOrd="2" destOrd="0" parTransId="{05F8A198-FAB9-468A-AD81-D818B3E4D7C2}" sibTransId="{20585019-8019-4E68-9DF8-AC438B8C6261}"/>
    <dgm:cxn modelId="{327EBF26-28CC-4DEE-A2E3-7C482EBB7AFC}" type="presOf" srcId="{39B9D7DE-2AC8-4007-A8F8-A1187AF90138}" destId="{56FCC551-F6E7-4A01-9EDA-89C874756D5F}" srcOrd="0" destOrd="0" presId="urn:microsoft.com/office/officeart/2005/8/layout/vList5"/>
    <dgm:cxn modelId="{0CF483B1-0028-41F2-8BDE-1D1707C847A5}" type="presOf" srcId="{BA8E70E4-3A0A-446F-8B98-B900C79EF8C1}" destId="{699AA9B7-A659-4557-AD12-3AE8ADF7A0D3}" srcOrd="0" destOrd="2" presId="urn:microsoft.com/office/officeart/2005/8/layout/vList5"/>
    <dgm:cxn modelId="{7ADB0889-42DA-4542-B9B8-13C05BECBE09}" srcId="{39B9D7DE-2AC8-4007-A8F8-A1187AF90138}" destId="{341C3265-1FF4-47DD-9381-9355C436295C}" srcOrd="1" destOrd="0" parTransId="{C72ADF7A-40A3-4465-B6D7-8232C626DDFB}" sibTransId="{FD3A0A6D-A7DF-4645-9070-9B0C603731E7}"/>
    <dgm:cxn modelId="{B85FDA2C-6DA2-429B-A239-7F43F4CC4E38}" srcId="{4BE6B06D-F4E9-4747-900E-FF2472D2B533}" destId="{BD569783-9182-4B49-AD38-42AA0559831F}" srcOrd="0" destOrd="0" parTransId="{589CBB91-4C10-44A9-866D-966F24EF0324}" sibTransId="{CB2B662D-8A0B-4BF8-8C97-27587E5929E9}"/>
    <dgm:cxn modelId="{35962CEB-DD34-4E18-9164-570692207619}" srcId="{4BE6B06D-F4E9-4747-900E-FF2472D2B533}" destId="{40D389D6-F1FD-42C8-B6CF-A04BFA26CC81}" srcOrd="5" destOrd="0" parTransId="{BD1C5392-A9BC-422D-99DD-71B0CEC7B68F}" sibTransId="{7BAACAC7-7648-4B0D-B24C-A113C1F49F07}"/>
    <dgm:cxn modelId="{CE2A7E4E-BF56-40DF-BCDC-88B5C9B5F20D}" type="presOf" srcId="{40D389D6-F1FD-42C8-B6CF-A04BFA26CC81}" destId="{699AA9B7-A659-4557-AD12-3AE8ADF7A0D3}" srcOrd="0" destOrd="5" presId="urn:microsoft.com/office/officeart/2005/8/layout/vList5"/>
    <dgm:cxn modelId="{C482FFA3-8C07-44FB-8B27-775139143ACF}" type="presOf" srcId="{913F4D1E-D4EE-471A-9652-4CD0ECC373AB}" destId="{CF6F0978-5CD3-4429-AA17-7D9405E5D604}" srcOrd="0" destOrd="4" presId="urn:microsoft.com/office/officeart/2005/8/layout/vList5"/>
    <dgm:cxn modelId="{DAEA94B8-E355-42F0-BDD9-A78D96F501D2}" srcId="{4BE6B06D-F4E9-4747-900E-FF2472D2B533}" destId="{E1BCFDD8-CB1B-4577-AAFF-CF96570D5407}" srcOrd="1" destOrd="0" parTransId="{27DAC446-412D-491E-9EAD-130BFDF52667}" sibTransId="{EDFA33BD-CE6D-4A0D-A3A1-1F2FAFD3DF41}"/>
    <dgm:cxn modelId="{E610BB1E-2377-433D-B61E-B9D528F7167D}" type="presOf" srcId="{4BE6B06D-F4E9-4747-900E-FF2472D2B533}" destId="{398EBA3F-527B-4A81-97E5-51CA4439E419}" srcOrd="0" destOrd="0" presId="urn:microsoft.com/office/officeart/2005/8/layout/vList5"/>
    <dgm:cxn modelId="{0215D630-01D0-4891-8ED1-C8B8284B7CCF}" type="presOf" srcId="{02D3B0D7-0CFA-46DD-8FA4-CDF7327F885B}" destId="{699AA9B7-A659-4557-AD12-3AE8ADF7A0D3}" srcOrd="0" destOrd="3" presId="urn:microsoft.com/office/officeart/2005/8/layout/vList5"/>
    <dgm:cxn modelId="{8A38A655-379D-4068-A3DB-0A25DAA3FD60}" type="presOf" srcId="{CC61294F-8C0B-4917-B0B6-E6E10413E79A}" destId="{CF6F0978-5CD3-4429-AA17-7D9405E5D604}" srcOrd="0" destOrd="1" presId="urn:microsoft.com/office/officeart/2005/8/layout/vList5"/>
    <dgm:cxn modelId="{D0062346-E87B-479A-8EC9-3F89826A40D0}" srcId="{4BE6B06D-F4E9-4747-900E-FF2472D2B533}" destId="{21DB5310-10E5-4D85-B003-450416F733C8}" srcOrd="4" destOrd="0" parTransId="{249671B1-3888-4A3B-AC76-CD233469D0D9}" sibTransId="{138E9DB3-DE63-4E23-BE5F-52254A56368B}"/>
    <dgm:cxn modelId="{BE38CCEC-EBB3-43C7-8FDC-B88DB643864B}" srcId="{341C3265-1FF4-47DD-9381-9355C436295C}" destId="{CC61294F-8C0B-4917-B0B6-E6E10413E79A}" srcOrd="1" destOrd="0" parTransId="{7EBA2EBF-6998-4683-8D1B-57F6BC54DE0A}" sibTransId="{AB9E76D2-9299-440F-982F-FD8388255070}"/>
    <dgm:cxn modelId="{57D18980-357C-479F-BE96-2F4AD487F1C2}" srcId="{4BE6B06D-F4E9-4747-900E-FF2472D2B533}" destId="{BA8E70E4-3A0A-446F-8B98-B900C79EF8C1}" srcOrd="2" destOrd="0" parTransId="{9040A359-217B-4AB9-980A-27F2548CE17D}" sibTransId="{1D01BF06-FE12-44F8-B37B-D25D3CEF96F6}"/>
    <dgm:cxn modelId="{44C5EB06-AB69-4B77-BAB6-DBA05EAB99A1}" type="presOf" srcId="{BC27AC40-31B6-4D6C-93A5-4E108261625D}" destId="{CF6F0978-5CD3-4429-AA17-7D9405E5D604}" srcOrd="0" destOrd="0" presId="urn:microsoft.com/office/officeart/2005/8/layout/vList5"/>
    <dgm:cxn modelId="{9925A0C1-B573-46A3-AF4C-F69E76B2404D}" type="presParOf" srcId="{56FCC551-F6E7-4A01-9EDA-89C874756D5F}" destId="{F35F8EDD-0D55-41E6-B2CA-BC758252F2CD}" srcOrd="0" destOrd="0" presId="urn:microsoft.com/office/officeart/2005/8/layout/vList5"/>
    <dgm:cxn modelId="{BB126B8E-764A-4FD4-AB57-7A230B98214D}" type="presParOf" srcId="{F35F8EDD-0D55-41E6-B2CA-BC758252F2CD}" destId="{398EBA3F-527B-4A81-97E5-51CA4439E419}" srcOrd="0" destOrd="0" presId="urn:microsoft.com/office/officeart/2005/8/layout/vList5"/>
    <dgm:cxn modelId="{7FF83663-866A-480B-AFC9-B1E14296DE35}" type="presParOf" srcId="{F35F8EDD-0D55-41E6-B2CA-BC758252F2CD}" destId="{699AA9B7-A659-4557-AD12-3AE8ADF7A0D3}" srcOrd="1" destOrd="0" presId="urn:microsoft.com/office/officeart/2005/8/layout/vList5"/>
    <dgm:cxn modelId="{FAD2D31B-7C4E-4796-82F7-1873FBB7435A}" type="presParOf" srcId="{56FCC551-F6E7-4A01-9EDA-89C874756D5F}" destId="{721F5B10-0E4E-41A6-8C5A-6BBC2EA88661}" srcOrd="1" destOrd="0" presId="urn:microsoft.com/office/officeart/2005/8/layout/vList5"/>
    <dgm:cxn modelId="{3F5CF900-16DB-4401-B1D8-3F069F05CA84}" type="presParOf" srcId="{56FCC551-F6E7-4A01-9EDA-89C874756D5F}" destId="{D3929828-C7EA-4D59-8AF3-0D1B2741CCDE}" srcOrd="2" destOrd="0" presId="urn:microsoft.com/office/officeart/2005/8/layout/vList5"/>
    <dgm:cxn modelId="{CDFE4445-D5AE-4CF6-90A3-D8EB5313A9DC}" type="presParOf" srcId="{D3929828-C7EA-4D59-8AF3-0D1B2741CCDE}" destId="{29550D97-A76C-4D4C-A679-7C22BC63D729}" srcOrd="0" destOrd="0" presId="urn:microsoft.com/office/officeart/2005/8/layout/vList5"/>
    <dgm:cxn modelId="{2EC84752-6EEC-4E60-AF35-F268C6EDC8AA}" type="presParOf" srcId="{D3929828-C7EA-4D59-8AF3-0D1B2741CCDE}" destId="{CF6F0978-5CD3-4429-AA17-7D9405E5D6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r>
            <a:rPr lang="fa-IR" sz="2400" b="1" dirty="0" smtClean="0">
              <a:solidFill>
                <a:srgbClr val="7030A0"/>
              </a:solidFill>
              <a:cs typeface="+mj-cs"/>
            </a:rPr>
            <a:t>افراد همه چیزدان</a:t>
          </a:r>
        </a:p>
      </dgm:t>
    </dgm:pt>
    <dgm:pt modelId="{9D36704C-3644-433C-846A-418BA7E8E398}" type="sibTrans" cxnId="{164AAB92-BE4D-4A05-B7F7-109F12E81241}">
      <dgm:prSet/>
      <dgm:spPr/>
      <dgm:t>
        <a:bodyPr/>
        <a:lstStyle/>
        <a:p>
          <a:endParaRPr lang="en-US"/>
        </a:p>
      </dgm:t>
    </dgm:pt>
    <dgm:pt modelId="{673BB27B-111C-4BE3-A742-0644CAC0F893}" type="parTrans" cxnId="{164AAB92-BE4D-4A05-B7F7-109F12E81241}">
      <dgm:prSet/>
      <dgm:spPr/>
      <dgm:t>
        <a:bodyPr/>
        <a:lstStyle/>
        <a:p>
          <a:endParaRPr lang="en-US"/>
        </a:p>
      </dgm:t>
    </dgm:pt>
    <dgm:pt modelId="{BD569783-9182-4B49-AD38-42AA0559831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1" dirty="0" smtClean="0">
              <a:solidFill>
                <a:srgbClr val="006600"/>
              </a:solidFill>
              <a:latin typeface="Times New Roman" panose="02020603050405020304" pitchFamily="18" charset="0"/>
              <a:cs typeface="Times New Roman" panose="02020603050405020304" pitchFamily="18" charset="0"/>
            </a:rPr>
            <a:t>بلدوزرها: </a:t>
          </a:r>
          <a:r>
            <a:rPr lang="fa-IR" sz="1800" b="1" dirty="0" smtClean="0">
              <a:solidFill>
                <a:srgbClr val="C00000"/>
              </a:solidFill>
              <a:latin typeface="Times New Roman" panose="02020603050405020304" pitchFamily="18" charset="0"/>
              <a:cs typeface="Times New Roman" panose="02020603050405020304" pitchFamily="18" charset="0"/>
            </a:rPr>
            <a:t>«همه چیز دانستن» نگرش های برتر را نشان می دهد .این افراد می خواهند شما بدانید که همه ی چیزهایی را که درباره ی موضوعی باید بدانند ، می دانند .</a:t>
          </a:r>
          <a:endParaRPr lang="en-US" sz="1800" b="1" dirty="0">
            <a:solidFill>
              <a:srgbClr val="006600"/>
            </a:solidFill>
            <a:latin typeface="Times New Roman" panose="02020603050405020304" pitchFamily="18" charset="0"/>
            <a:cs typeface="Times New Roman" panose="02020603050405020304" pitchFamily="18" charset="0"/>
          </a:endParaRPr>
        </a:p>
      </dgm:t>
    </dgm:pt>
    <dgm:pt modelId="{589CBB91-4C10-44A9-866D-966F24EF0324}" type="parTrans" cxnId="{B85FDA2C-6DA2-429B-A239-7F43F4CC4E38}">
      <dgm:prSet/>
      <dgm:spPr/>
      <dgm:t>
        <a:bodyPr/>
        <a:lstStyle/>
        <a:p>
          <a:endParaRPr lang="en-US"/>
        </a:p>
      </dgm:t>
    </dgm:pt>
    <dgm:pt modelId="{CB2B662D-8A0B-4BF8-8C97-27587E5929E9}" type="sibTrans" cxnId="{B85FDA2C-6DA2-429B-A239-7F43F4CC4E38}">
      <dgm:prSet/>
      <dgm:spPr/>
      <dgm:t>
        <a:bodyPr/>
        <a:lstStyle/>
        <a:p>
          <a:endParaRPr lang="en-US"/>
        </a:p>
      </dgm:t>
    </dgm:pt>
    <dgm:pt modelId="{4F12DACD-2F73-49D7-B620-DE9DCA1D1B6D}">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0" dirty="0" smtClean="0">
              <a:solidFill>
                <a:schemeClr val="bg1"/>
              </a:solidFill>
              <a:latin typeface="Times New Roman" panose="02020603050405020304" pitchFamily="18" charset="0"/>
              <a:cs typeface="Times New Roman" panose="02020603050405020304" pitchFamily="18" charset="0"/>
            </a:rPr>
            <a:t>خود را آماده سازید .</a:t>
          </a:r>
          <a:endParaRPr lang="en-US" sz="1800" b="0" dirty="0">
            <a:solidFill>
              <a:schemeClr val="bg1"/>
            </a:solidFill>
            <a:latin typeface="Times New Roman" panose="02020603050405020304" pitchFamily="18" charset="0"/>
            <a:cs typeface="Times New Roman" panose="02020603050405020304" pitchFamily="18" charset="0"/>
          </a:endParaRPr>
        </a:p>
      </dgm:t>
    </dgm:pt>
    <dgm:pt modelId="{5296317D-F83C-4DF3-BC48-B568B8640A48}" type="parTrans" cxnId="{DEF32A75-5254-4BFA-84C8-79AD195663F8}">
      <dgm:prSet/>
      <dgm:spPr/>
      <dgm:t>
        <a:bodyPr/>
        <a:lstStyle/>
        <a:p>
          <a:endParaRPr lang="en-US"/>
        </a:p>
      </dgm:t>
    </dgm:pt>
    <dgm:pt modelId="{E125A3D7-AE16-48D3-914F-DEC24DB03DB8}" type="sibTrans" cxnId="{DEF32A75-5254-4BFA-84C8-79AD195663F8}">
      <dgm:prSet/>
      <dgm:spPr/>
      <dgm:t>
        <a:bodyPr/>
        <a:lstStyle/>
        <a:p>
          <a:endParaRPr lang="en-US"/>
        </a:p>
      </dgm:t>
    </dgm:pt>
    <dgm:pt modelId="{1D52954C-7CD1-4E43-ADB0-70D385F2F230}">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0" dirty="0" smtClean="0">
              <a:solidFill>
                <a:schemeClr val="bg1"/>
              </a:solidFill>
              <a:latin typeface="Times New Roman" panose="02020603050405020304" pitchFamily="18" charset="0"/>
              <a:cs typeface="Times New Roman" panose="02020603050405020304" pitchFamily="18" charset="0"/>
            </a:rPr>
            <a:t>به سخنانشان خوب گوش دهید و نکات عمده را تفسیر کنید .</a:t>
          </a:r>
          <a:endParaRPr lang="en-US" sz="1800" b="0" dirty="0">
            <a:solidFill>
              <a:schemeClr val="bg1"/>
            </a:solidFill>
            <a:latin typeface="Times New Roman" panose="02020603050405020304" pitchFamily="18" charset="0"/>
            <a:cs typeface="Times New Roman" panose="02020603050405020304" pitchFamily="18" charset="0"/>
          </a:endParaRPr>
        </a:p>
      </dgm:t>
    </dgm:pt>
    <dgm:pt modelId="{D81282B1-9A26-45E8-B227-31BB51CF94A1}" type="parTrans" cxnId="{3BC58B19-C40E-42C7-9D4A-0D6952EF13AE}">
      <dgm:prSet/>
      <dgm:spPr/>
      <dgm:t>
        <a:bodyPr/>
        <a:lstStyle/>
        <a:p>
          <a:endParaRPr lang="en-US"/>
        </a:p>
      </dgm:t>
    </dgm:pt>
    <dgm:pt modelId="{3CAED8BA-853F-4A21-A895-AC6BFE832708}" type="sibTrans" cxnId="{3BC58B19-C40E-42C7-9D4A-0D6952EF13AE}">
      <dgm:prSet/>
      <dgm:spPr/>
      <dgm:t>
        <a:bodyPr/>
        <a:lstStyle/>
        <a:p>
          <a:endParaRPr lang="en-US"/>
        </a:p>
      </dgm:t>
    </dgm:pt>
    <dgm:pt modelId="{BE4DFCC3-3EFE-4042-9734-8F4C8CEA97EC}">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0" dirty="0" smtClean="0">
              <a:solidFill>
                <a:schemeClr val="bg1"/>
              </a:solidFill>
              <a:latin typeface="Times New Roman" panose="02020603050405020304" pitchFamily="18" charset="0"/>
              <a:cs typeface="Times New Roman" panose="02020603050405020304" pitchFamily="18" charset="0"/>
            </a:rPr>
            <a:t>با استفاده از کاربرگ های پرسش ، مسائل را مطرح کنید .</a:t>
          </a:r>
          <a:endParaRPr lang="en-US" sz="1800" b="0" dirty="0">
            <a:solidFill>
              <a:schemeClr val="bg1"/>
            </a:solidFill>
            <a:latin typeface="Times New Roman" panose="02020603050405020304" pitchFamily="18" charset="0"/>
            <a:cs typeface="Times New Roman" panose="02020603050405020304" pitchFamily="18" charset="0"/>
          </a:endParaRPr>
        </a:p>
      </dgm:t>
    </dgm:pt>
    <dgm:pt modelId="{80AB350D-55B4-45CC-BFC3-184D110F4DD5}" type="parTrans" cxnId="{6C62DED6-7FCB-42C5-AE42-38A51C8674BF}">
      <dgm:prSet/>
      <dgm:spPr/>
      <dgm:t>
        <a:bodyPr/>
        <a:lstStyle/>
        <a:p>
          <a:endParaRPr lang="en-US"/>
        </a:p>
      </dgm:t>
    </dgm:pt>
    <dgm:pt modelId="{68BEACAB-7795-4512-AE73-B1C3D25B64C5}" type="sibTrans" cxnId="{6C62DED6-7FCB-42C5-AE42-38A51C8674BF}">
      <dgm:prSet/>
      <dgm:spPr/>
      <dgm:t>
        <a:bodyPr/>
        <a:lstStyle/>
        <a:p>
          <a:endParaRPr lang="en-US"/>
        </a:p>
      </dgm:t>
    </dgm:pt>
    <dgm:pt modelId="{FB7FF115-A9E8-42AA-8481-1CF063513B67}">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1" dirty="0" smtClean="0">
              <a:solidFill>
                <a:srgbClr val="006600"/>
              </a:solidFill>
              <a:latin typeface="Times New Roman" panose="02020603050405020304" pitchFamily="18" charset="0"/>
              <a:cs typeface="Times New Roman" panose="02020603050405020304" pitchFamily="18" charset="0"/>
            </a:rPr>
            <a:t>بادکنک ها: </a:t>
          </a:r>
          <a:r>
            <a:rPr lang="fa-IR" sz="1800" b="1" dirty="0" smtClean="0">
              <a:solidFill>
                <a:srgbClr val="C00000"/>
              </a:solidFill>
              <a:latin typeface="Times New Roman" panose="02020603050405020304" pitchFamily="18" charset="0"/>
              <a:cs typeface="Times New Roman" panose="02020603050405020304" pitchFamily="18" charset="0"/>
            </a:rPr>
            <a:t>این افراد صرفاً پندار «همه چیز دانستن» دارند .</a:t>
          </a:r>
          <a:endParaRPr lang="en-US" sz="1800" b="1" dirty="0">
            <a:solidFill>
              <a:srgbClr val="006600"/>
            </a:solidFill>
            <a:latin typeface="Times New Roman" panose="02020603050405020304" pitchFamily="18" charset="0"/>
            <a:cs typeface="Times New Roman" panose="02020603050405020304" pitchFamily="18" charset="0"/>
          </a:endParaRPr>
        </a:p>
      </dgm:t>
    </dgm:pt>
    <dgm:pt modelId="{E6E001F1-A1A0-4E36-8CEE-EF9CB1EF1262}" type="parTrans" cxnId="{0F91C512-84F9-4E53-9E7F-9A3E51C217C5}">
      <dgm:prSet/>
      <dgm:spPr/>
      <dgm:t>
        <a:bodyPr/>
        <a:lstStyle/>
        <a:p>
          <a:endParaRPr lang="en-US"/>
        </a:p>
      </dgm:t>
    </dgm:pt>
    <dgm:pt modelId="{15B2AB97-02FB-40EB-937B-56B50AB07345}" type="sibTrans" cxnId="{0F91C512-84F9-4E53-9E7F-9A3E51C217C5}">
      <dgm:prSet/>
      <dgm:spPr/>
      <dgm:t>
        <a:bodyPr/>
        <a:lstStyle/>
        <a:p>
          <a:endParaRPr lang="en-US"/>
        </a:p>
      </dgm:t>
    </dgm:pt>
    <dgm:pt modelId="{71FB5C02-1E40-4BF6-B90E-6967946CC4DF}">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0" dirty="0" smtClean="0">
              <a:solidFill>
                <a:schemeClr val="bg1"/>
              </a:solidFill>
              <a:latin typeface="Times New Roman" panose="02020603050405020304" pitchFamily="18" charset="0"/>
              <a:cs typeface="Times New Roman" panose="02020603050405020304" pitchFamily="18" charset="0"/>
            </a:rPr>
            <a:t>واقعیت ها یا نظرهای خود را با ادراک از حقیقت بیان دارید .</a:t>
          </a:r>
          <a:endParaRPr lang="en-US" sz="1800" b="0" dirty="0">
            <a:solidFill>
              <a:schemeClr val="bg1"/>
            </a:solidFill>
            <a:latin typeface="Times New Roman" panose="02020603050405020304" pitchFamily="18" charset="0"/>
            <a:cs typeface="Times New Roman" panose="02020603050405020304" pitchFamily="18" charset="0"/>
          </a:endParaRPr>
        </a:p>
      </dgm:t>
    </dgm:pt>
    <dgm:pt modelId="{68F350D4-AD7C-4336-9D98-708BAD371A6F}" type="parTrans" cxnId="{4F508FD7-8CDD-41B1-B4DE-E12754484D04}">
      <dgm:prSet/>
      <dgm:spPr/>
      <dgm:t>
        <a:bodyPr/>
        <a:lstStyle/>
        <a:p>
          <a:endParaRPr lang="en-US"/>
        </a:p>
      </dgm:t>
    </dgm:pt>
    <dgm:pt modelId="{D727BF49-04CD-4F6A-8FEA-7119496663E5}" type="sibTrans" cxnId="{4F508FD7-8CDD-41B1-B4DE-E12754484D04}">
      <dgm:prSet/>
      <dgm:spPr/>
      <dgm:t>
        <a:bodyPr/>
        <a:lstStyle/>
        <a:p>
          <a:endParaRPr lang="en-US"/>
        </a:p>
      </dgm:t>
    </dgm:pt>
    <dgm:pt modelId="{2FDD1DA8-A78E-49B3-A010-37341B5C0404}">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0" dirty="0" smtClean="0">
              <a:solidFill>
                <a:schemeClr val="bg1"/>
              </a:solidFill>
              <a:latin typeface="Times New Roman" panose="02020603050405020304" pitchFamily="18" charset="0"/>
              <a:cs typeface="Times New Roman" panose="02020603050405020304" pitchFamily="18" charset="0"/>
            </a:rPr>
            <a:t>راهی برای حفظ آبروی آنان بیابید .</a:t>
          </a:r>
          <a:endParaRPr lang="en-US" sz="1800" b="0" dirty="0">
            <a:solidFill>
              <a:schemeClr val="bg1"/>
            </a:solidFill>
            <a:latin typeface="Times New Roman" panose="02020603050405020304" pitchFamily="18" charset="0"/>
            <a:cs typeface="Times New Roman" panose="02020603050405020304" pitchFamily="18" charset="0"/>
          </a:endParaRPr>
        </a:p>
      </dgm:t>
    </dgm:pt>
    <dgm:pt modelId="{73339CB4-D82F-4CB0-94D8-EBDFCB5CBBED}" type="parTrans" cxnId="{E386F016-0213-4107-B8DA-884CE0B8FC9E}">
      <dgm:prSet/>
      <dgm:spPr/>
      <dgm:t>
        <a:bodyPr/>
        <a:lstStyle/>
        <a:p>
          <a:endParaRPr lang="en-US"/>
        </a:p>
      </dgm:t>
    </dgm:pt>
    <dgm:pt modelId="{ABDF0C96-C71A-4C7C-92E0-05420B6E0DC1}" type="sibTrans" cxnId="{E386F016-0213-4107-B8DA-884CE0B8FC9E}">
      <dgm:prSet/>
      <dgm:spPr/>
      <dgm:t>
        <a:bodyPr/>
        <a:lstStyle/>
        <a:p>
          <a:endParaRPr lang="en-US"/>
        </a:p>
      </dgm:t>
    </dgm:pt>
    <dgm:pt modelId="{796B8C7C-A461-456F-83F1-A1DE24376720}">
      <dgm:prSet phldrT="[Text]" custT="1">
        <dgm:style>
          <a:lnRef idx="1">
            <a:schemeClr val="dk1"/>
          </a:lnRef>
          <a:fillRef idx="2">
            <a:schemeClr val="dk1"/>
          </a:fillRef>
          <a:effectRef idx="1">
            <a:schemeClr val="dk1"/>
          </a:effectRef>
          <a:fontRef idx="minor">
            <a:schemeClr val="dk1"/>
          </a:fontRef>
        </dgm:style>
      </dgm:prSet>
      <dgm:spPr>
        <a:solidFill>
          <a:schemeClr val="accent5">
            <a:lumMod val="20000"/>
            <a:lumOff val="80000"/>
          </a:schemeClr>
        </a:solidFill>
        <a:ln/>
      </dgm:spPr>
      <dgm:t>
        <a:bodyPr/>
        <a:lstStyle/>
        <a:p>
          <a:pPr algn="justLow" rtl="1">
            <a:lnSpc>
              <a:spcPct val="150000"/>
            </a:lnSpc>
            <a:spcAft>
              <a:spcPts val="0"/>
            </a:spcAft>
          </a:pPr>
          <a:r>
            <a:rPr lang="fa-IR" sz="1800" b="0" dirty="0" smtClean="0">
              <a:solidFill>
                <a:schemeClr val="bg1"/>
              </a:solidFill>
              <a:latin typeface="Times New Roman" panose="02020603050405020304" pitchFamily="18" charset="0"/>
              <a:cs typeface="Times New Roman" panose="02020603050405020304" pitchFamily="18" charset="0"/>
            </a:rPr>
            <a:t>به آنان به طور خصوصی تذکر دهید نه در جمع .</a:t>
          </a:r>
          <a:endParaRPr lang="en-US" sz="1800" b="0" dirty="0">
            <a:solidFill>
              <a:schemeClr val="bg1"/>
            </a:solidFill>
            <a:latin typeface="Times New Roman" panose="02020603050405020304" pitchFamily="18" charset="0"/>
            <a:cs typeface="Times New Roman" panose="02020603050405020304" pitchFamily="18" charset="0"/>
          </a:endParaRPr>
        </a:p>
      </dgm:t>
    </dgm:pt>
    <dgm:pt modelId="{C6F8EB93-28F6-461C-AC99-8A4113C5EE7A}" type="parTrans" cxnId="{20FAAAC5-F257-4C1B-8B84-ADE1FB997787}">
      <dgm:prSet/>
      <dgm:spPr/>
      <dgm:t>
        <a:bodyPr/>
        <a:lstStyle/>
        <a:p>
          <a:endParaRPr lang="en-US"/>
        </a:p>
      </dgm:t>
    </dgm:pt>
    <dgm:pt modelId="{BB821ADD-4C1D-4665-81D5-A171CF8CFCCB}" type="sibTrans" cxnId="{20FAAAC5-F257-4C1B-8B84-ADE1FB997787}">
      <dgm:prSet/>
      <dgm:spPr/>
      <dgm:t>
        <a:bodyPr/>
        <a:lstStyle/>
        <a:p>
          <a:endParaRPr lang="en-US"/>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1"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1" custFlipVert="1" custFlipHor="1" custScaleX="190463" custScaleY="114745" custLinFactNeighborX="-65627" custLinFactNeighborY="116">
        <dgm:presLayoutVars>
          <dgm:bulletEnabled val="1"/>
        </dgm:presLayoutVars>
      </dgm:prSet>
      <dgm:spPr/>
      <dgm:t>
        <a:bodyPr/>
        <a:lstStyle/>
        <a:p>
          <a:endParaRPr lang="en-US"/>
        </a:p>
      </dgm:t>
    </dgm:pt>
  </dgm:ptLst>
  <dgm:cxnLst>
    <dgm:cxn modelId="{0F91C512-84F9-4E53-9E7F-9A3E51C217C5}" srcId="{4BE6B06D-F4E9-4747-900E-FF2472D2B533}" destId="{FB7FF115-A9E8-42AA-8481-1CF063513B67}" srcOrd="4" destOrd="0" parTransId="{E6E001F1-A1A0-4E36-8CEE-EF9CB1EF1262}" sibTransId="{15B2AB97-02FB-40EB-937B-56B50AB07345}"/>
    <dgm:cxn modelId="{EE334ED6-36F6-4B47-A1C1-BA2C3EEBE08B}" type="presOf" srcId="{BD569783-9182-4B49-AD38-42AA0559831F}" destId="{699AA9B7-A659-4557-AD12-3AE8ADF7A0D3}" srcOrd="0" destOrd="0" presId="urn:microsoft.com/office/officeart/2005/8/layout/vList5"/>
    <dgm:cxn modelId="{8CAFD049-7D0A-4D89-BCFB-B9878A7D6FB4}" type="presOf" srcId="{796B8C7C-A461-456F-83F1-A1DE24376720}" destId="{699AA9B7-A659-4557-AD12-3AE8ADF7A0D3}" srcOrd="0" destOrd="7" presId="urn:microsoft.com/office/officeart/2005/8/layout/vList5"/>
    <dgm:cxn modelId="{6C62DED6-7FCB-42C5-AE42-38A51C8674BF}" srcId="{4BE6B06D-F4E9-4747-900E-FF2472D2B533}" destId="{BE4DFCC3-3EFE-4042-9734-8F4C8CEA97EC}" srcOrd="3" destOrd="0" parTransId="{80AB350D-55B4-45CC-BFC3-184D110F4DD5}" sibTransId="{68BEACAB-7795-4512-AE73-B1C3D25B64C5}"/>
    <dgm:cxn modelId="{20FAAAC5-F257-4C1B-8B84-ADE1FB997787}" srcId="{4BE6B06D-F4E9-4747-900E-FF2472D2B533}" destId="{796B8C7C-A461-456F-83F1-A1DE24376720}" srcOrd="7" destOrd="0" parTransId="{C6F8EB93-28F6-461C-AC99-8A4113C5EE7A}" sibTransId="{BB821ADD-4C1D-4665-81D5-A171CF8CFCCB}"/>
    <dgm:cxn modelId="{BC17C399-3C0B-4244-8E9D-1BEACB1C192A}" type="presOf" srcId="{1D52954C-7CD1-4E43-ADB0-70D385F2F230}" destId="{699AA9B7-A659-4557-AD12-3AE8ADF7A0D3}" srcOrd="0" destOrd="2" presId="urn:microsoft.com/office/officeart/2005/8/layout/vList5"/>
    <dgm:cxn modelId="{3B37A876-9AA0-4476-B40F-818E652D4AFD}" type="presOf" srcId="{4BE6B06D-F4E9-4747-900E-FF2472D2B533}" destId="{398EBA3F-527B-4A81-97E5-51CA4439E419}" srcOrd="0" destOrd="0" presId="urn:microsoft.com/office/officeart/2005/8/layout/vList5"/>
    <dgm:cxn modelId="{4F508FD7-8CDD-41B1-B4DE-E12754484D04}" srcId="{4BE6B06D-F4E9-4747-900E-FF2472D2B533}" destId="{71FB5C02-1E40-4BF6-B90E-6967946CC4DF}" srcOrd="5" destOrd="0" parTransId="{68F350D4-AD7C-4336-9D98-708BAD371A6F}" sibTransId="{D727BF49-04CD-4F6A-8FEA-7119496663E5}"/>
    <dgm:cxn modelId="{CA82E0DB-2861-4E67-BBA3-5928A6E65CE8}" type="presOf" srcId="{FB7FF115-A9E8-42AA-8481-1CF063513B67}" destId="{699AA9B7-A659-4557-AD12-3AE8ADF7A0D3}" srcOrd="0" destOrd="4" presId="urn:microsoft.com/office/officeart/2005/8/layout/vList5"/>
    <dgm:cxn modelId="{3A0FFE06-CF7E-4653-A833-03B2BEFA3C73}" type="presOf" srcId="{4F12DACD-2F73-49D7-B620-DE9DCA1D1B6D}" destId="{699AA9B7-A659-4557-AD12-3AE8ADF7A0D3}" srcOrd="0" destOrd="1" presId="urn:microsoft.com/office/officeart/2005/8/layout/vList5"/>
    <dgm:cxn modelId="{2B710B5D-049B-4731-9327-A4D77B004A96}" type="presOf" srcId="{39B9D7DE-2AC8-4007-A8F8-A1187AF90138}" destId="{56FCC551-F6E7-4A01-9EDA-89C874756D5F}" srcOrd="0" destOrd="0" presId="urn:microsoft.com/office/officeart/2005/8/layout/vList5"/>
    <dgm:cxn modelId="{DEF32A75-5254-4BFA-84C8-79AD195663F8}" srcId="{4BE6B06D-F4E9-4747-900E-FF2472D2B533}" destId="{4F12DACD-2F73-49D7-B620-DE9DCA1D1B6D}" srcOrd="1" destOrd="0" parTransId="{5296317D-F83C-4DF3-BC48-B568B8640A48}" sibTransId="{E125A3D7-AE16-48D3-914F-DEC24DB03DB8}"/>
    <dgm:cxn modelId="{3BC58B19-C40E-42C7-9D4A-0D6952EF13AE}" srcId="{4BE6B06D-F4E9-4747-900E-FF2472D2B533}" destId="{1D52954C-7CD1-4E43-ADB0-70D385F2F230}" srcOrd="2" destOrd="0" parTransId="{D81282B1-9A26-45E8-B227-31BB51CF94A1}" sibTransId="{3CAED8BA-853F-4A21-A895-AC6BFE832708}"/>
    <dgm:cxn modelId="{E386F016-0213-4107-B8DA-884CE0B8FC9E}" srcId="{4BE6B06D-F4E9-4747-900E-FF2472D2B533}" destId="{2FDD1DA8-A78E-49B3-A010-37341B5C0404}" srcOrd="6" destOrd="0" parTransId="{73339CB4-D82F-4CB0-94D8-EBDFCB5CBBED}" sibTransId="{ABDF0C96-C71A-4C7C-92E0-05420B6E0DC1}"/>
    <dgm:cxn modelId="{164AAB92-BE4D-4A05-B7F7-109F12E81241}" srcId="{39B9D7DE-2AC8-4007-A8F8-A1187AF90138}" destId="{4BE6B06D-F4E9-4747-900E-FF2472D2B533}" srcOrd="0" destOrd="0" parTransId="{673BB27B-111C-4BE3-A742-0644CAC0F893}" sibTransId="{9D36704C-3644-433C-846A-418BA7E8E398}"/>
    <dgm:cxn modelId="{B85FDA2C-6DA2-429B-A239-7F43F4CC4E38}" srcId="{4BE6B06D-F4E9-4747-900E-FF2472D2B533}" destId="{BD569783-9182-4B49-AD38-42AA0559831F}" srcOrd="0" destOrd="0" parTransId="{589CBB91-4C10-44A9-866D-966F24EF0324}" sibTransId="{CB2B662D-8A0B-4BF8-8C97-27587E5929E9}"/>
    <dgm:cxn modelId="{A61E086E-69F3-46E0-942F-BFEAE134C18D}" type="presOf" srcId="{71FB5C02-1E40-4BF6-B90E-6967946CC4DF}" destId="{699AA9B7-A659-4557-AD12-3AE8ADF7A0D3}" srcOrd="0" destOrd="5" presId="urn:microsoft.com/office/officeart/2005/8/layout/vList5"/>
    <dgm:cxn modelId="{A3DD8AE1-B0EE-41C3-8CB9-057CB36CEDC3}" type="presOf" srcId="{2FDD1DA8-A78E-49B3-A010-37341B5C0404}" destId="{699AA9B7-A659-4557-AD12-3AE8ADF7A0D3}" srcOrd="0" destOrd="6" presId="urn:microsoft.com/office/officeart/2005/8/layout/vList5"/>
    <dgm:cxn modelId="{A301CC8C-4EF6-478E-B3F1-E1D65FD225D6}" type="presOf" srcId="{BE4DFCC3-3EFE-4042-9734-8F4C8CEA97EC}" destId="{699AA9B7-A659-4557-AD12-3AE8ADF7A0D3}" srcOrd="0" destOrd="3" presId="urn:microsoft.com/office/officeart/2005/8/layout/vList5"/>
    <dgm:cxn modelId="{A5758C13-E3A1-4D4A-86DE-2F48A4AE49CF}" type="presParOf" srcId="{56FCC551-F6E7-4A01-9EDA-89C874756D5F}" destId="{F35F8EDD-0D55-41E6-B2CA-BC758252F2CD}" srcOrd="0" destOrd="0" presId="urn:microsoft.com/office/officeart/2005/8/layout/vList5"/>
    <dgm:cxn modelId="{A88181BB-F1A8-402F-8687-9C3AA0E54D84}" type="presParOf" srcId="{F35F8EDD-0D55-41E6-B2CA-BC758252F2CD}" destId="{398EBA3F-527B-4A81-97E5-51CA4439E419}" srcOrd="0" destOrd="0" presId="urn:microsoft.com/office/officeart/2005/8/layout/vList5"/>
    <dgm:cxn modelId="{AD42734D-D1B5-43AD-8B88-83AE3493110F}" type="presParOf" srcId="{F35F8EDD-0D55-41E6-B2CA-BC758252F2CD}" destId="{699AA9B7-A659-4557-AD12-3AE8ADF7A0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DD8AAA-39B6-4CAC-A4B2-FAFEBECA5272}"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n-US"/>
        </a:p>
      </dgm:t>
    </dgm:pt>
    <dgm:pt modelId="{1E269348-DFB4-4A33-B5BB-7450536CB1FC}">
      <dgm:prSet phldrT="[Text]" custT="1"/>
      <dgm:spPr>
        <a:solidFill>
          <a:srgbClr val="EEE5FF"/>
        </a:solidFill>
        <a:ln>
          <a:solidFill>
            <a:schemeClr val="accent1"/>
          </a:solidFill>
        </a:ln>
      </dgm:spPr>
      <dgm:t>
        <a:bodyPr/>
        <a:lstStyle/>
        <a:p>
          <a:pPr rtl="1"/>
          <a:r>
            <a:rPr lang="fa-IR" sz="2400" dirty="0" smtClean="0">
              <a:solidFill>
                <a:srgbClr val="C00000"/>
              </a:solidFill>
              <a:cs typeface="+mj-cs"/>
            </a:rPr>
            <a:t> 3. تعارض درون گروهی</a:t>
          </a:r>
          <a:r>
            <a:rPr lang="fa-IR" sz="2400" b="1" dirty="0" smtClean="0">
              <a:solidFill>
                <a:srgbClr val="C00000"/>
              </a:solidFill>
              <a:cs typeface="+mj-cs"/>
            </a:rPr>
            <a:t>(</a:t>
          </a:r>
          <a:r>
            <a:rPr lang="en-US" sz="2400" b="1" dirty="0" smtClean="0">
              <a:solidFill>
                <a:srgbClr val="C00000"/>
              </a:solidFill>
              <a:cs typeface="+mj-cs"/>
            </a:rPr>
            <a:t>Intergroup</a:t>
          </a:r>
          <a:r>
            <a:rPr lang="fa-IR" sz="2400" b="1" dirty="0" smtClean="0">
              <a:solidFill>
                <a:srgbClr val="C00000"/>
              </a:solidFill>
              <a:cs typeface="+mj-cs"/>
            </a:rPr>
            <a:t>)</a:t>
          </a:r>
          <a:endParaRPr lang="en-US" sz="2400" b="1" dirty="0">
            <a:solidFill>
              <a:srgbClr val="C00000"/>
            </a:solidFill>
            <a:cs typeface="+mj-cs"/>
          </a:endParaRPr>
        </a:p>
      </dgm:t>
    </dgm:pt>
    <dgm:pt modelId="{BD9A9B0C-E475-4558-8E0A-7EED876D66E4}" type="parTrans" cxnId="{80945364-30DE-42FA-AE6F-90EBE81279F9}">
      <dgm:prSet/>
      <dgm:spPr/>
      <dgm:t>
        <a:bodyPr/>
        <a:lstStyle/>
        <a:p>
          <a:endParaRPr lang="en-US"/>
        </a:p>
      </dgm:t>
    </dgm:pt>
    <dgm:pt modelId="{A5473723-A32F-4A24-A3E6-44BA9F6C621D}" type="sibTrans" cxnId="{80945364-30DE-42FA-AE6F-90EBE81279F9}">
      <dgm:prSet/>
      <dgm:spPr/>
      <dgm:t>
        <a:bodyPr/>
        <a:lstStyle/>
        <a:p>
          <a:endParaRPr lang="en-US"/>
        </a:p>
      </dgm:t>
    </dgm:pt>
    <dgm:pt modelId="{7775E0B0-9FC6-4AC9-A037-B5EDD0701E47}">
      <dgm:prSet phldrT="[Text]" custT="1"/>
      <dgm:spPr/>
      <dgm:t>
        <a:bodyPr/>
        <a:lstStyle/>
        <a:p>
          <a:pPr algn="justLow" rtl="1"/>
          <a:r>
            <a:rPr lang="fa-IR" sz="2400" b="1" dirty="0" smtClean="0">
              <a:solidFill>
                <a:schemeClr val="bg1"/>
              </a:solidFill>
              <a:latin typeface="Times New Roman" panose="02020603050405020304" pitchFamily="18" charset="0"/>
              <a:cs typeface="Times New Roman" panose="02020603050405020304" pitchFamily="18" charset="0"/>
            </a:rPr>
            <a:t>برخورد های میان برخی از اعضای گروه یا همگی آنان با یکدیگر . که اغلب بر فراگردهای گروهی و اثربخشی آنها اثر می گذارد . (کابانف ، 1991)</a:t>
          </a:r>
        </a:p>
        <a:p>
          <a:pPr algn="justLow" rtl="1"/>
          <a:r>
            <a:rPr lang="fa-IR" sz="2800" b="1" dirty="0" smtClean="0">
              <a:solidFill>
                <a:schemeClr val="tx1">
                  <a:lumMod val="90000"/>
                  <a:lumOff val="10000"/>
                </a:schemeClr>
              </a:solidFill>
              <a:latin typeface="Times New Roman" panose="02020603050405020304" pitchFamily="18" charset="0"/>
              <a:cs typeface="Times New Roman" panose="02020603050405020304" pitchFamily="18" charset="0"/>
            </a:rPr>
            <a:t>عوامل رونق یا سقوط تعارض در گروه</a:t>
          </a:r>
        </a:p>
        <a:p>
          <a:pPr algn="justLow" rtl="1"/>
          <a:r>
            <a:rPr lang="fa-IR" sz="2400" b="1" dirty="0" smtClean="0">
              <a:solidFill>
                <a:srgbClr val="006600"/>
              </a:solidFill>
              <a:latin typeface="Times New Roman" panose="02020603050405020304" pitchFamily="18" charset="0"/>
              <a:cs typeface="Times New Roman" panose="02020603050405020304" pitchFamily="18" charset="0"/>
            </a:rPr>
            <a:t>:: احترام اعضا به یکدیگر</a:t>
          </a:r>
        </a:p>
        <a:p>
          <a:pPr algn="justLow" rtl="1"/>
          <a:r>
            <a:rPr lang="fa-IR" sz="2400" b="1" dirty="0" smtClean="0">
              <a:solidFill>
                <a:srgbClr val="006600"/>
              </a:solidFill>
              <a:latin typeface="Times New Roman" panose="02020603050405020304" pitchFamily="18" charset="0"/>
              <a:cs typeface="Times New Roman" panose="02020603050405020304" pitchFamily="18" charset="0"/>
            </a:rPr>
            <a:t>:: میزان آمادگی اعضا در پیرایش نقش ها</a:t>
          </a:r>
        </a:p>
        <a:p>
          <a:pPr algn="justLow" rtl="1"/>
          <a:r>
            <a:rPr lang="fa-IR" sz="2400" b="1" dirty="0" smtClean="0">
              <a:solidFill>
                <a:srgbClr val="006600"/>
              </a:solidFill>
              <a:latin typeface="Times New Roman" panose="02020603050405020304" pitchFamily="18" charset="0"/>
              <a:cs typeface="Times New Roman" panose="02020603050405020304" pitchFamily="18" charset="0"/>
            </a:rPr>
            <a:t>:: توان مدیریت تعارض گروه</a:t>
          </a:r>
        </a:p>
      </dgm:t>
    </dgm:pt>
    <dgm:pt modelId="{E465A5AF-D2D9-4CEF-B11E-395252509234}" type="parTrans" cxnId="{DB61E938-A2A2-4795-BB95-F68CCEF6081E}">
      <dgm:prSet/>
      <dgm:spPr/>
      <dgm:t>
        <a:bodyPr/>
        <a:lstStyle/>
        <a:p>
          <a:endParaRPr lang="en-US"/>
        </a:p>
      </dgm:t>
    </dgm:pt>
    <dgm:pt modelId="{BA1D0C37-FF8A-409C-B2F9-2C79B9C50039}" type="sibTrans" cxnId="{DB61E938-A2A2-4795-BB95-F68CCEF6081E}">
      <dgm:prSet/>
      <dgm:spPr/>
      <dgm:t>
        <a:bodyPr/>
        <a:lstStyle/>
        <a:p>
          <a:endParaRPr lang="en-US"/>
        </a:p>
      </dgm:t>
    </dgm:pt>
    <dgm:pt modelId="{FA5FB011-E0EF-4DC6-A394-D148CF0282F0}" type="pres">
      <dgm:prSet presAssocID="{66DD8AAA-39B6-4CAC-A4B2-FAFEBECA5272}" presName="composite" presStyleCnt="0">
        <dgm:presLayoutVars>
          <dgm:chMax val="1"/>
          <dgm:dir/>
          <dgm:resizeHandles val="exact"/>
        </dgm:presLayoutVars>
      </dgm:prSet>
      <dgm:spPr/>
      <dgm:t>
        <a:bodyPr/>
        <a:lstStyle/>
        <a:p>
          <a:endParaRPr lang="en-US"/>
        </a:p>
      </dgm:t>
    </dgm:pt>
    <dgm:pt modelId="{11F6B87D-65C2-45C3-9EFB-1C086F0EF606}" type="pres">
      <dgm:prSet presAssocID="{1E269348-DFB4-4A33-B5BB-7450536CB1FC}" presName="roof" presStyleLbl="dkBgShp" presStyleIdx="0" presStyleCnt="2" custScaleY="43619" custLinFactNeighborY="-17352"/>
      <dgm:spPr/>
      <dgm:t>
        <a:bodyPr/>
        <a:lstStyle/>
        <a:p>
          <a:endParaRPr lang="en-US"/>
        </a:p>
      </dgm:t>
    </dgm:pt>
    <dgm:pt modelId="{246A504E-D257-4211-9B2A-E11B7A7009E1}" type="pres">
      <dgm:prSet presAssocID="{1E269348-DFB4-4A33-B5BB-7450536CB1FC}" presName="pillars" presStyleCnt="0"/>
      <dgm:spPr/>
    </dgm:pt>
    <dgm:pt modelId="{DC47227D-7509-4B34-A8F9-8BFD6B583861}" type="pres">
      <dgm:prSet presAssocID="{1E269348-DFB4-4A33-B5BB-7450536CB1FC}" presName="pillar1" presStyleLbl="node1" presStyleIdx="0" presStyleCnt="1" custScaleY="133918" custLinFactNeighborY="-4103">
        <dgm:presLayoutVars>
          <dgm:bulletEnabled val="1"/>
        </dgm:presLayoutVars>
      </dgm:prSet>
      <dgm:spPr/>
      <dgm:t>
        <a:bodyPr/>
        <a:lstStyle/>
        <a:p>
          <a:endParaRPr lang="en-US"/>
        </a:p>
      </dgm:t>
    </dgm:pt>
    <dgm:pt modelId="{9452315C-2526-4A5C-BE9C-1F5C3973D027}" type="pres">
      <dgm:prSet presAssocID="{1E269348-DFB4-4A33-B5BB-7450536CB1FC}" presName="base" presStyleLbl="dkBgShp" presStyleIdx="1" presStyleCnt="2" custScaleY="47835" custLinFactY="31854" custLinFactNeighborY="100000"/>
      <dgm:spPr/>
    </dgm:pt>
  </dgm:ptLst>
  <dgm:cxnLst>
    <dgm:cxn modelId="{DB61E938-A2A2-4795-BB95-F68CCEF6081E}" srcId="{1E269348-DFB4-4A33-B5BB-7450536CB1FC}" destId="{7775E0B0-9FC6-4AC9-A037-B5EDD0701E47}" srcOrd="0" destOrd="0" parTransId="{E465A5AF-D2D9-4CEF-B11E-395252509234}" sibTransId="{BA1D0C37-FF8A-409C-B2F9-2C79B9C50039}"/>
    <dgm:cxn modelId="{80945364-30DE-42FA-AE6F-90EBE81279F9}" srcId="{66DD8AAA-39B6-4CAC-A4B2-FAFEBECA5272}" destId="{1E269348-DFB4-4A33-B5BB-7450536CB1FC}" srcOrd="0" destOrd="0" parTransId="{BD9A9B0C-E475-4558-8E0A-7EED876D66E4}" sibTransId="{A5473723-A32F-4A24-A3E6-44BA9F6C621D}"/>
    <dgm:cxn modelId="{C4B414E4-7367-45B0-BF6F-1BFBFA262A4E}" type="presOf" srcId="{66DD8AAA-39B6-4CAC-A4B2-FAFEBECA5272}" destId="{FA5FB011-E0EF-4DC6-A394-D148CF0282F0}" srcOrd="0" destOrd="0" presId="urn:microsoft.com/office/officeart/2005/8/layout/hList3"/>
    <dgm:cxn modelId="{6BEF683B-9E0C-4AF9-87B1-8A7CAB506150}" type="presOf" srcId="{1E269348-DFB4-4A33-B5BB-7450536CB1FC}" destId="{11F6B87D-65C2-45C3-9EFB-1C086F0EF606}" srcOrd="0" destOrd="0" presId="urn:microsoft.com/office/officeart/2005/8/layout/hList3"/>
    <dgm:cxn modelId="{96E7F406-FB64-4186-BA5C-8D79E3728C20}" type="presOf" srcId="{7775E0B0-9FC6-4AC9-A037-B5EDD0701E47}" destId="{DC47227D-7509-4B34-A8F9-8BFD6B583861}" srcOrd="0" destOrd="0" presId="urn:microsoft.com/office/officeart/2005/8/layout/hList3"/>
    <dgm:cxn modelId="{921BC29C-2A50-4DE6-8080-69C5F35F3354}" type="presParOf" srcId="{FA5FB011-E0EF-4DC6-A394-D148CF0282F0}" destId="{11F6B87D-65C2-45C3-9EFB-1C086F0EF606}" srcOrd="0" destOrd="0" presId="urn:microsoft.com/office/officeart/2005/8/layout/hList3"/>
    <dgm:cxn modelId="{7D92202A-0846-4BC3-A14D-E92CE0199FC4}" type="presParOf" srcId="{FA5FB011-E0EF-4DC6-A394-D148CF0282F0}" destId="{246A504E-D257-4211-9B2A-E11B7A7009E1}" srcOrd="1" destOrd="0" presId="urn:microsoft.com/office/officeart/2005/8/layout/hList3"/>
    <dgm:cxn modelId="{63DE8D74-37ED-486A-9C30-90C981969820}" type="presParOf" srcId="{246A504E-D257-4211-9B2A-E11B7A7009E1}" destId="{DC47227D-7509-4B34-A8F9-8BFD6B583861}" srcOrd="0" destOrd="0" presId="urn:microsoft.com/office/officeart/2005/8/layout/hList3"/>
    <dgm:cxn modelId="{670CE430-6A0C-45F6-AAA9-A526D7BCC332}" type="presParOf" srcId="{FA5FB011-E0EF-4DC6-A394-D148CF0282F0}" destId="{9452315C-2526-4A5C-BE9C-1F5C3973D0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FC4EC-1A64-46CD-AB13-2D87CCF81605}">
      <dsp:nvSpPr>
        <dsp:cNvPr id="0" name=""/>
        <dsp:cNvSpPr/>
      </dsp:nvSpPr>
      <dsp:spPr>
        <a:xfrm>
          <a:off x="3829014" y="2043064"/>
          <a:ext cx="1200283" cy="120028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cs typeface="+mj-cs"/>
            </a:rPr>
            <a:t>فرهنگ عمید </a:t>
          </a:r>
        </a:p>
        <a:p>
          <a:pPr lvl="0" algn="ctr" defTabSz="622300">
            <a:lnSpc>
              <a:spcPct val="90000"/>
            </a:lnSpc>
            <a:spcBef>
              <a:spcPct val="0"/>
            </a:spcBef>
            <a:spcAft>
              <a:spcPct val="35000"/>
            </a:spcAft>
          </a:pPr>
          <a:r>
            <a:rPr lang="fa-IR" sz="1400" kern="1200" dirty="0" smtClean="0">
              <a:cs typeface="+mj-cs"/>
            </a:rPr>
            <a:t>1375</a:t>
          </a:r>
          <a:endParaRPr lang="en-US" sz="1400" kern="1200" dirty="0">
            <a:cs typeface="+mj-cs"/>
          </a:endParaRPr>
        </a:p>
      </dsp:txBody>
      <dsp:txXfrm>
        <a:off x="4004791" y="2218841"/>
        <a:ext cx="848729" cy="848729"/>
      </dsp:txXfrm>
    </dsp:sp>
    <dsp:sp modelId="{DFCB5A91-60FB-4F13-92AE-9E760F545808}">
      <dsp:nvSpPr>
        <dsp:cNvPr id="0" name=""/>
        <dsp:cNvSpPr/>
      </dsp:nvSpPr>
      <dsp:spPr>
        <a:xfrm rot="16200000">
          <a:off x="4009518" y="1611231"/>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8174" y="1602444"/>
        <a:ext cx="41963" cy="41963"/>
      </dsp:txXfrm>
    </dsp:sp>
    <dsp:sp modelId="{9680FF64-8467-4DE5-8AD2-9ED2D534D9D8}">
      <dsp:nvSpPr>
        <dsp:cNvPr id="0" name=""/>
        <dsp:cNvSpPr/>
      </dsp:nvSpPr>
      <dsp:spPr>
        <a:xfrm>
          <a:off x="3829014" y="3504"/>
          <a:ext cx="1200283" cy="120028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رقابت</a:t>
          </a:r>
          <a:endParaRPr lang="en-US" sz="2800" kern="1200" dirty="0"/>
        </a:p>
      </dsp:txBody>
      <dsp:txXfrm>
        <a:off x="4004791" y="179281"/>
        <a:ext cx="848729" cy="848729"/>
      </dsp:txXfrm>
    </dsp:sp>
    <dsp:sp modelId="{E1197AB1-118E-4243-840D-B23DB5CAA752}">
      <dsp:nvSpPr>
        <dsp:cNvPr id="0" name=""/>
        <dsp:cNvSpPr/>
      </dsp:nvSpPr>
      <dsp:spPr>
        <a:xfrm rot="18900000">
          <a:off x="4730611" y="1909918"/>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29267" y="1901131"/>
        <a:ext cx="41963" cy="41963"/>
      </dsp:txXfrm>
    </dsp:sp>
    <dsp:sp modelId="{F42CE152-9ECE-43A1-BCE8-B222A4E10218}">
      <dsp:nvSpPr>
        <dsp:cNvPr id="0" name=""/>
        <dsp:cNvSpPr/>
      </dsp:nvSpPr>
      <dsp:spPr>
        <a:xfrm>
          <a:off x="5271200" y="600877"/>
          <a:ext cx="1200283" cy="1200283"/>
        </a:xfrm>
        <a:prstGeom prst="ellipse">
          <a:avLst/>
        </a:prstGeom>
        <a:gradFill rotWithShape="0">
          <a:gsLst>
            <a:gs pos="0">
              <a:schemeClr val="accent3">
                <a:hueOff val="-2362753"/>
                <a:satOff val="3832"/>
                <a:lumOff val="28"/>
                <a:alphaOff val="0"/>
                <a:tint val="50000"/>
                <a:satMod val="300000"/>
              </a:schemeClr>
            </a:gs>
            <a:gs pos="35000">
              <a:schemeClr val="accent3">
                <a:hueOff val="-2362753"/>
                <a:satOff val="3832"/>
                <a:lumOff val="28"/>
                <a:alphaOff val="0"/>
                <a:tint val="37000"/>
                <a:satMod val="300000"/>
              </a:schemeClr>
            </a:gs>
            <a:gs pos="100000">
              <a:schemeClr val="accent3">
                <a:hueOff val="-2362753"/>
                <a:satOff val="3832"/>
                <a:lumOff val="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ضدیت</a:t>
          </a:r>
          <a:endParaRPr lang="en-US" sz="2800" kern="1200" dirty="0"/>
        </a:p>
      </dsp:txBody>
      <dsp:txXfrm>
        <a:off x="5446977" y="776654"/>
        <a:ext cx="848729" cy="848729"/>
      </dsp:txXfrm>
    </dsp:sp>
    <dsp:sp modelId="{2BCD93CD-FB17-4B1D-AB50-BE3F9B9A10ED}">
      <dsp:nvSpPr>
        <dsp:cNvPr id="0" name=""/>
        <dsp:cNvSpPr/>
      </dsp:nvSpPr>
      <dsp:spPr>
        <a:xfrm>
          <a:off x="5029297" y="2631011"/>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27953" y="2622224"/>
        <a:ext cx="41963" cy="41963"/>
      </dsp:txXfrm>
    </dsp:sp>
    <dsp:sp modelId="{E61D8ADC-5DEA-449D-837E-4E57AD4DAC64}">
      <dsp:nvSpPr>
        <dsp:cNvPr id="0" name=""/>
        <dsp:cNvSpPr/>
      </dsp:nvSpPr>
      <dsp:spPr>
        <a:xfrm>
          <a:off x="5868573" y="2043064"/>
          <a:ext cx="1200283" cy="1200283"/>
        </a:xfrm>
        <a:prstGeom prst="ellipse">
          <a:avLst/>
        </a:prstGeom>
        <a:gradFill rotWithShape="0">
          <a:gsLst>
            <a:gs pos="0">
              <a:schemeClr val="accent3">
                <a:hueOff val="-4725507"/>
                <a:satOff val="7663"/>
                <a:lumOff val="56"/>
                <a:alphaOff val="0"/>
                <a:tint val="50000"/>
                <a:satMod val="300000"/>
              </a:schemeClr>
            </a:gs>
            <a:gs pos="35000">
              <a:schemeClr val="accent3">
                <a:hueOff val="-4725507"/>
                <a:satOff val="7663"/>
                <a:lumOff val="56"/>
                <a:alphaOff val="0"/>
                <a:tint val="37000"/>
                <a:satMod val="300000"/>
              </a:schemeClr>
            </a:gs>
            <a:gs pos="100000">
              <a:schemeClr val="accent3">
                <a:hueOff val="-4725507"/>
                <a:satOff val="7663"/>
                <a:lumOff val="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ناسازگاری</a:t>
          </a:r>
          <a:endParaRPr lang="en-US" sz="2800" kern="1200" dirty="0"/>
        </a:p>
      </dsp:txBody>
      <dsp:txXfrm>
        <a:off x="6044350" y="2218841"/>
        <a:ext cx="848729" cy="848729"/>
      </dsp:txXfrm>
    </dsp:sp>
    <dsp:sp modelId="{DB4B05BE-BD2B-4040-AA7F-251861846E66}">
      <dsp:nvSpPr>
        <dsp:cNvPr id="0" name=""/>
        <dsp:cNvSpPr/>
      </dsp:nvSpPr>
      <dsp:spPr>
        <a:xfrm rot="2700000">
          <a:off x="4730611" y="3352104"/>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29267" y="3343317"/>
        <a:ext cx="41963" cy="41963"/>
      </dsp:txXfrm>
    </dsp:sp>
    <dsp:sp modelId="{9466A93E-8846-4990-90C8-08EBACE591B4}">
      <dsp:nvSpPr>
        <dsp:cNvPr id="0" name=""/>
        <dsp:cNvSpPr/>
      </dsp:nvSpPr>
      <dsp:spPr>
        <a:xfrm>
          <a:off x="5271200" y="3485250"/>
          <a:ext cx="1200283" cy="1200283"/>
        </a:xfrm>
        <a:prstGeom prst="ellipse">
          <a:avLst/>
        </a:prstGeom>
        <a:gradFill rotWithShape="0">
          <a:gsLst>
            <a:gs pos="0">
              <a:schemeClr val="accent3">
                <a:hueOff val="-7088260"/>
                <a:satOff val="11495"/>
                <a:lumOff val="84"/>
                <a:alphaOff val="0"/>
                <a:tint val="50000"/>
                <a:satMod val="300000"/>
              </a:schemeClr>
            </a:gs>
            <a:gs pos="35000">
              <a:schemeClr val="accent3">
                <a:hueOff val="-7088260"/>
                <a:satOff val="11495"/>
                <a:lumOff val="84"/>
                <a:alphaOff val="0"/>
                <a:tint val="37000"/>
                <a:satMod val="300000"/>
              </a:schemeClr>
            </a:gs>
            <a:gs pos="100000">
              <a:schemeClr val="accent3">
                <a:hueOff val="-7088260"/>
                <a:satOff val="11495"/>
                <a:lumOff val="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وفق ناپذیری</a:t>
          </a:r>
          <a:endParaRPr lang="en-US" sz="2800" kern="1200" dirty="0"/>
        </a:p>
      </dsp:txBody>
      <dsp:txXfrm>
        <a:off x="5446977" y="3661027"/>
        <a:ext cx="848729" cy="848729"/>
      </dsp:txXfrm>
    </dsp:sp>
    <dsp:sp modelId="{1FD398AC-7E18-46C9-A794-E5DF8970221A}">
      <dsp:nvSpPr>
        <dsp:cNvPr id="0" name=""/>
        <dsp:cNvSpPr/>
      </dsp:nvSpPr>
      <dsp:spPr>
        <a:xfrm rot="5400000">
          <a:off x="4009518" y="3650790"/>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8174" y="3642003"/>
        <a:ext cx="41963" cy="41963"/>
      </dsp:txXfrm>
    </dsp:sp>
    <dsp:sp modelId="{6A2870E0-AA5D-47B1-A5CD-98252F36D360}">
      <dsp:nvSpPr>
        <dsp:cNvPr id="0" name=""/>
        <dsp:cNvSpPr/>
      </dsp:nvSpPr>
      <dsp:spPr>
        <a:xfrm>
          <a:off x="3829014" y="4082623"/>
          <a:ext cx="1200283" cy="1200283"/>
        </a:xfrm>
        <a:prstGeom prst="ellipse">
          <a:avLst/>
        </a:prstGeom>
        <a:gradFill rotWithShape="0">
          <a:gsLst>
            <a:gs pos="0">
              <a:schemeClr val="accent3">
                <a:hueOff val="-9451013"/>
                <a:satOff val="15327"/>
                <a:lumOff val="113"/>
                <a:alphaOff val="0"/>
                <a:tint val="50000"/>
                <a:satMod val="300000"/>
              </a:schemeClr>
            </a:gs>
            <a:gs pos="35000">
              <a:schemeClr val="accent3">
                <a:hueOff val="-9451013"/>
                <a:satOff val="15327"/>
                <a:lumOff val="113"/>
                <a:alphaOff val="0"/>
                <a:tint val="37000"/>
                <a:satMod val="300000"/>
              </a:schemeClr>
            </a:gs>
            <a:gs pos="100000">
              <a:schemeClr val="accent3">
                <a:hueOff val="-9451013"/>
                <a:satOff val="15327"/>
                <a:lumOff val="1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عدم هماهنگی</a:t>
          </a:r>
          <a:endParaRPr lang="en-US" sz="2800" kern="1200" dirty="0"/>
        </a:p>
      </dsp:txBody>
      <dsp:txXfrm>
        <a:off x="4004791" y="4258400"/>
        <a:ext cx="848729" cy="848729"/>
      </dsp:txXfrm>
    </dsp:sp>
    <dsp:sp modelId="{D99C3873-6331-4913-A4D6-0C83B03D439A}">
      <dsp:nvSpPr>
        <dsp:cNvPr id="0" name=""/>
        <dsp:cNvSpPr/>
      </dsp:nvSpPr>
      <dsp:spPr>
        <a:xfrm rot="8100000">
          <a:off x="3288425" y="3352104"/>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87081" y="3343317"/>
        <a:ext cx="41963" cy="41963"/>
      </dsp:txXfrm>
    </dsp:sp>
    <dsp:sp modelId="{97F78EE3-42E7-4AEE-A179-48345BB83677}">
      <dsp:nvSpPr>
        <dsp:cNvPr id="0" name=""/>
        <dsp:cNvSpPr/>
      </dsp:nvSpPr>
      <dsp:spPr>
        <a:xfrm>
          <a:off x="2386827" y="3485250"/>
          <a:ext cx="1200283" cy="1200283"/>
        </a:xfrm>
        <a:prstGeom prst="ellipse">
          <a:avLst/>
        </a:prstGeom>
        <a:gradFill rotWithShape="0">
          <a:gsLst>
            <a:gs pos="0">
              <a:schemeClr val="accent3">
                <a:hueOff val="-11813766"/>
                <a:satOff val="19159"/>
                <a:lumOff val="141"/>
                <a:alphaOff val="0"/>
                <a:tint val="50000"/>
                <a:satMod val="300000"/>
              </a:schemeClr>
            </a:gs>
            <a:gs pos="35000">
              <a:schemeClr val="accent3">
                <a:hueOff val="-11813766"/>
                <a:satOff val="19159"/>
                <a:lumOff val="141"/>
                <a:alphaOff val="0"/>
                <a:tint val="37000"/>
                <a:satMod val="300000"/>
              </a:schemeClr>
            </a:gs>
            <a:gs pos="100000">
              <a:schemeClr val="accent3">
                <a:hueOff val="-11813766"/>
                <a:satOff val="19159"/>
                <a:lumOff val="1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مخالفت</a:t>
          </a:r>
          <a:endParaRPr lang="en-US" sz="2800" kern="1200" dirty="0"/>
        </a:p>
      </dsp:txBody>
      <dsp:txXfrm>
        <a:off x="2562604" y="3661027"/>
        <a:ext cx="848729" cy="848729"/>
      </dsp:txXfrm>
    </dsp:sp>
    <dsp:sp modelId="{5B11435B-0A16-48A7-9A82-AFF77A2749CD}">
      <dsp:nvSpPr>
        <dsp:cNvPr id="0" name=""/>
        <dsp:cNvSpPr/>
      </dsp:nvSpPr>
      <dsp:spPr>
        <a:xfrm rot="10800000">
          <a:off x="2989738" y="2631011"/>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88394" y="2622224"/>
        <a:ext cx="41963" cy="41963"/>
      </dsp:txXfrm>
    </dsp:sp>
    <dsp:sp modelId="{4DA6070E-1E72-4350-8F2B-D79C8F0E13CA}">
      <dsp:nvSpPr>
        <dsp:cNvPr id="0" name=""/>
        <dsp:cNvSpPr/>
      </dsp:nvSpPr>
      <dsp:spPr>
        <a:xfrm>
          <a:off x="1789454" y="2043064"/>
          <a:ext cx="1200283" cy="1200283"/>
        </a:xfrm>
        <a:prstGeom prst="ellipse">
          <a:avLst/>
        </a:prstGeom>
        <a:gradFill rotWithShape="0">
          <a:gsLst>
            <a:gs pos="0">
              <a:schemeClr val="accent3">
                <a:hueOff val="-14176520"/>
                <a:satOff val="22990"/>
                <a:lumOff val="169"/>
                <a:alphaOff val="0"/>
                <a:tint val="50000"/>
                <a:satMod val="300000"/>
              </a:schemeClr>
            </a:gs>
            <a:gs pos="35000">
              <a:schemeClr val="accent3">
                <a:hueOff val="-14176520"/>
                <a:satOff val="22990"/>
                <a:lumOff val="169"/>
                <a:alphaOff val="0"/>
                <a:tint val="37000"/>
                <a:satMod val="300000"/>
              </a:schemeClr>
            </a:gs>
            <a:gs pos="100000">
              <a:schemeClr val="accent3">
                <a:hueOff val="-14176520"/>
                <a:satOff val="22990"/>
                <a:lumOff val="1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ستیزه</a:t>
          </a:r>
          <a:endParaRPr lang="en-US" sz="2800" kern="1200" dirty="0"/>
        </a:p>
      </dsp:txBody>
      <dsp:txXfrm>
        <a:off x="1965231" y="2218841"/>
        <a:ext cx="848729" cy="848729"/>
      </dsp:txXfrm>
    </dsp:sp>
    <dsp:sp modelId="{A78D041D-0318-4680-9AE0-AAFFA8A9474D}">
      <dsp:nvSpPr>
        <dsp:cNvPr id="0" name=""/>
        <dsp:cNvSpPr/>
      </dsp:nvSpPr>
      <dsp:spPr>
        <a:xfrm rot="13500000">
          <a:off x="3288425" y="1909918"/>
          <a:ext cx="839275" cy="24389"/>
        </a:xfrm>
        <a:custGeom>
          <a:avLst/>
          <a:gdLst/>
          <a:ahLst/>
          <a:cxnLst/>
          <a:rect l="0" t="0" r="0" b="0"/>
          <a:pathLst>
            <a:path>
              <a:moveTo>
                <a:pt x="0" y="12194"/>
              </a:moveTo>
              <a:lnTo>
                <a:pt x="839275" y="121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87081" y="1901131"/>
        <a:ext cx="41963" cy="41963"/>
      </dsp:txXfrm>
    </dsp:sp>
    <dsp:sp modelId="{3E9653C8-6CC0-4E9D-AF13-BE733E7902C1}">
      <dsp:nvSpPr>
        <dsp:cNvPr id="0" name=""/>
        <dsp:cNvSpPr/>
      </dsp:nvSpPr>
      <dsp:spPr>
        <a:xfrm>
          <a:off x="2386827" y="600877"/>
          <a:ext cx="1200283" cy="1200283"/>
        </a:xfrm>
        <a:prstGeom prst="ellipse">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مشاجره</a:t>
          </a:r>
          <a:endParaRPr lang="en-US" sz="2800" kern="1200" dirty="0"/>
        </a:p>
      </dsp:txBody>
      <dsp:txXfrm>
        <a:off x="2562604" y="776654"/>
        <a:ext cx="848729" cy="8487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6B87D-65C2-45C3-9EFB-1C086F0EF606}">
      <dsp:nvSpPr>
        <dsp:cNvPr id="0" name=""/>
        <dsp:cNvSpPr/>
      </dsp:nvSpPr>
      <dsp:spPr>
        <a:xfrm>
          <a:off x="0" y="0"/>
          <a:ext cx="8858312" cy="701112"/>
        </a:xfrm>
        <a:prstGeom prst="rect">
          <a:avLst/>
        </a:prstGeom>
        <a:solidFill>
          <a:srgbClr val="EEE5FF"/>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C00000"/>
              </a:solidFill>
              <a:latin typeface="Times New Roman" panose="02020603050405020304" pitchFamily="18" charset="0"/>
              <a:cs typeface="Times New Roman" panose="02020603050405020304" pitchFamily="18" charset="0"/>
            </a:rPr>
            <a:t> 4. تعارض میان  گروهی </a:t>
          </a:r>
          <a:r>
            <a:rPr lang="fa-IR" sz="2400" b="1" kern="1200" dirty="0" smtClean="0">
              <a:solidFill>
                <a:srgbClr val="C00000"/>
              </a:solidFill>
              <a:latin typeface="Times New Roman" panose="02020603050405020304" pitchFamily="18" charset="0"/>
              <a:cs typeface="Times New Roman" panose="02020603050405020304" pitchFamily="18" charset="0"/>
            </a:rPr>
            <a:t>(</a:t>
          </a:r>
          <a:r>
            <a:rPr lang="en-US" sz="2400" b="1" kern="1200" dirty="0" smtClean="0">
              <a:solidFill>
                <a:srgbClr val="C00000"/>
              </a:solidFill>
              <a:latin typeface="Times New Roman" panose="02020603050405020304" pitchFamily="18" charset="0"/>
              <a:cs typeface="Times New Roman" panose="02020603050405020304" pitchFamily="18" charset="0"/>
            </a:rPr>
            <a:t>Intragroup</a:t>
          </a:r>
          <a:r>
            <a:rPr lang="fa-IR" sz="2400" b="1" kern="1200" dirty="0" smtClean="0">
              <a:solidFill>
                <a:srgbClr val="C00000"/>
              </a:solidFill>
              <a:latin typeface="Times New Roman" panose="02020603050405020304" pitchFamily="18" charset="0"/>
              <a:cs typeface="Times New Roman" panose="02020603050405020304" pitchFamily="18" charset="0"/>
            </a:rPr>
            <a:t>)</a:t>
          </a:r>
          <a:endParaRPr lang="en-US" sz="2400" b="1" kern="1200" dirty="0">
            <a:solidFill>
              <a:srgbClr val="C00000"/>
            </a:solidFill>
            <a:latin typeface="Times New Roman" panose="02020603050405020304" pitchFamily="18" charset="0"/>
            <a:cs typeface="Times New Roman" panose="02020603050405020304" pitchFamily="18" charset="0"/>
          </a:endParaRPr>
        </a:p>
      </dsp:txBody>
      <dsp:txXfrm>
        <a:off x="0" y="0"/>
        <a:ext cx="8858312" cy="701112"/>
      </dsp:txXfrm>
    </dsp:sp>
    <dsp:sp modelId="{DC47227D-7509-4B34-A8F9-8BFD6B583861}">
      <dsp:nvSpPr>
        <dsp:cNvPr id="0" name=""/>
        <dsp:cNvSpPr/>
      </dsp:nvSpPr>
      <dsp:spPr>
        <a:xfrm>
          <a:off x="0" y="709656"/>
          <a:ext cx="2214577" cy="452032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FF0000"/>
              </a:solidFill>
              <a:latin typeface="Times New Roman" panose="02020603050405020304" pitchFamily="18" charset="0"/>
              <a:cs typeface="Times New Roman" panose="02020603050405020304" pitchFamily="18" charset="0"/>
            </a:rPr>
            <a:t>تعارض مبتنی بر تنوع:</a:t>
          </a:r>
        </a:p>
        <a:p>
          <a:pPr lvl="0" algn="justLow" defTabSz="889000" rtl="1">
            <a:lnSpc>
              <a:spcPct val="90000"/>
            </a:lnSpc>
            <a:spcBef>
              <a:spcPct val="0"/>
            </a:spcBef>
            <a:spcAft>
              <a:spcPct val="35000"/>
            </a:spcAft>
          </a:pPr>
          <a:r>
            <a:rPr lang="fa-IR" sz="1800" b="1" kern="1200" dirty="0" smtClean="0">
              <a:solidFill>
                <a:schemeClr val="bg1"/>
              </a:solidFill>
              <a:latin typeface="Times New Roman" panose="02020603050405020304" pitchFamily="18" charset="0"/>
              <a:cs typeface="Times New Roman" panose="02020603050405020304" pitchFamily="18" charset="0"/>
            </a:rPr>
            <a:t>تعارض های جدی میان گروهی به دلیل تنوع نیروی کار بروز می کند . (مسائل نژادی ، جنسیت ، پاره فرهنگ ها و مذهب )</a:t>
          </a:r>
        </a:p>
        <a:p>
          <a:pPr lvl="0" algn="justLow" defTabSz="889000" rtl="1">
            <a:lnSpc>
              <a:spcPct val="90000"/>
            </a:lnSpc>
            <a:spcBef>
              <a:spcPct val="0"/>
            </a:spcBef>
            <a:spcAft>
              <a:spcPct val="35000"/>
            </a:spcAft>
          </a:pPr>
          <a:r>
            <a:rPr lang="fa-IR" sz="1800" b="1" kern="1200" dirty="0" smtClean="0">
              <a:solidFill>
                <a:schemeClr val="bg1"/>
              </a:solidFill>
              <a:latin typeface="Times New Roman" panose="02020603050405020304" pitchFamily="18" charset="0"/>
              <a:cs typeface="Times New Roman" panose="02020603050405020304" pitchFamily="18" charset="0"/>
            </a:rPr>
            <a:t>این نوع تعارض ممکن است در تمام سطوح پنجگانه تعارض دیده شود. </a:t>
          </a:r>
        </a:p>
        <a:p>
          <a:pPr lvl="0" algn="justLow" defTabSz="889000" rtl="1">
            <a:lnSpc>
              <a:spcPct val="90000"/>
            </a:lnSpc>
            <a:spcBef>
              <a:spcPct val="0"/>
            </a:spcBef>
            <a:spcAft>
              <a:spcPct val="35000"/>
            </a:spcAft>
          </a:pPr>
          <a:endParaRPr lang="fa-IR" sz="1800" b="1" kern="1200" dirty="0" smtClean="0">
            <a:solidFill>
              <a:schemeClr val="bg1"/>
            </a:solidFill>
            <a:latin typeface="Times New Roman" panose="02020603050405020304" pitchFamily="18" charset="0"/>
            <a:cs typeface="Times New Roman" panose="02020603050405020304" pitchFamily="18" charset="0"/>
          </a:endParaRPr>
        </a:p>
        <a:p>
          <a:pPr lvl="0" algn="justLow" defTabSz="889000" rtl="1">
            <a:lnSpc>
              <a:spcPct val="90000"/>
            </a:lnSpc>
            <a:spcBef>
              <a:spcPct val="0"/>
            </a:spcBef>
            <a:spcAft>
              <a:spcPct val="35000"/>
            </a:spcAft>
          </a:pPr>
          <a:endParaRPr lang="fa-IR" sz="1800" b="1" kern="1200" dirty="0" smtClean="0">
            <a:solidFill>
              <a:schemeClr val="bg1"/>
            </a:solidFill>
            <a:latin typeface="Times New Roman" panose="02020603050405020304" pitchFamily="18" charset="0"/>
            <a:cs typeface="Times New Roman" panose="02020603050405020304" pitchFamily="18" charset="0"/>
          </a:endParaRPr>
        </a:p>
      </dsp:txBody>
      <dsp:txXfrm>
        <a:off x="0" y="709656"/>
        <a:ext cx="2214577" cy="4520329"/>
      </dsp:txXfrm>
    </dsp:sp>
    <dsp:sp modelId="{CA589D03-8C8E-45B6-9904-2C3956DA215E}">
      <dsp:nvSpPr>
        <dsp:cNvPr id="0" name=""/>
        <dsp:cNvSpPr/>
      </dsp:nvSpPr>
      <dsp:spPr>
        <a:xfrm>
          <a:off x="2214578" y="709656"/>
          <a:ext cx="2214577" cy="4520329"/>
        </a:xfrm>
        <a:prstGeom prst="rect">
          <a:avLst/>
        </a:prstGeom>
        <a:gradFill rotWithShape="0">
          <a:gsLst>
            <a:gs pos="0">
              <a:schemeClr val="accent3">
                <a:hueOff val="-5513091"/>
                <a:satOff val="8941"/>
                <a:lumOff val="66"/>
                <a:alphaOff val="0"/>
                <a:tint val="50000"/>
                <a:satMod val="300000"/>
              </a:schemeClr>
            </a:gs>
            <a:gs pos="35000">
              <a:schemeClr val="accent3">
                <a:hueOff val="-5513091"/>
                <a:satOff val="8941"/>
                <a:lumOff val="66"/>
                <a:alphaOff val="0"/>
                <a:tint val="37000"/>
                <a:satMod val="300000"/>
              </a:schemeClr>
            </a:gs>
            <a:gs pos="100000">
              <a:schemeClr val="accent3">
                <a:hueOff val="-5513091"/>
                <a:satOff val="8941"/>
                <a:lumOff val="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0000"/>
              </a:solidFill>
              <a:latin typeface="Times New Roman" panose="02020603050405020304" pitchFamily="18" charset="0"/>
              <a:cs typeface="Times New Roman" panose="02020603050405020304" pitchFamily="18" charset="0"/>
            </a:rPr>
            <a:t>تعارض صف و ستاد</a:t>
          </a:r>
        </a:p>
        <a:p>
          <a:pPr lvl="0" algn="justLow" defTabSz="1066800" rtl="1">
            <a:lnSpc>
              <a:spcPct val="90000"/>
            </a:lnSpc>
            <a:spcBef>
              <a:spcPct val="0"/>
            </a:spcBef>
            <a:spcAft>
              <a:spcPct val="35000"/>
            </a:spcAft>
          </a:pPr>
          <a:r>
            <a:rPr lang="fa-IR" sz="2000" b="1" kern="1200" dirty="0" smtClean="0">
              <a:solidFill>
                <a:schemeClr val="bg1"/>
              </a:solidFill>
              <a:latin typeface="Times New Roman" panose="02020603050405020304" pitchFamily="18" charset="0"/>
              <a:cs typeface="Times New Roman" panose="02020603050405020304" pitchFamily="18" charset="0"/>
            </a:rPr>
            <a:t>اغلب افراد صفی و ستادی بر سر سلسله مراتب اختیارات با هم برخورد دارند . </a:t>
          </a:r>
        </a:p>
        <a:p>
          <a:pPr lvl="0" algn="justLow" defTabSz="1066800" rtl="1">
            <a:lnSpc>
              <a:spcPct val="90000"/>
            </a:lnSpc>
            <a:spcBef>
              <a:spcPct val="0"/>
            </a:spcBef>
            <a:spcAft>
              <a:spcPct val="35000"/>
            </a:spcAft>
          </a:pPr>
          <a:r>
            <a:rPr lang="fa-IR" sz="2000" b="1" kern="1200" dirty="0" smtClean="0">
              <a:solidFill>
                <a:schemeClr val="bg1"/>
              </a:solidFill>
              <a:latin typeface="Times New Roman" panose="02020603050405020304" pitchFamily="18" charset="0"/>
              <a:cs typeface="Times New Roman" panose="02020603050405020304" pitchFamily="18" charset="0"/>
            </a:rPr>
            <a:t>مدیران صفی احساس می کنند که اختیار آنان به دلیل دخالت افراد ستادی ، کمتر از مسئولیت واقعی شان است .</a:t>
          </a:r>
        </a:p>
      </dsp:txBody>
      <dsp:txXfrm>
        <a:off x="2214578" y="709656"/>
        <a:ext cx="2214577" cy="4520329"/>
      </dsp:txXfrm>
    </dsp:sp>
    <dsp:sp modelId="{9825AC27-2C54-49D0-BB8D-2395C0AD3805}">
      <dsp:nvSpPr>
        <dsp:cNvPr id="0" name=""/>
        <dsp:cNvSpPr/>
      </dsp:nvSpPr>
      <dsp:spPr>
        <a:xfrm>
          <a:off x="4429156" y="709656"/>
          <a:ext cx="2214577" cy="4520329"/>
        </a:xfrm>
        <a:prstGeom prst="rect">
          <a:avLst/>
        </a:prstGeom>
        <a:gradFill rotWithShape="0">
          <a:gsLst>
            <a:gs pos="0">
              <a:schemeClr val="accent3">
                <a:hueOff val="-11026182"/>
                <a:satOff val="17881"/>
                <a:lumOff val="131"/>
                <a:alphaOff val="0"/>
                <a:tint val="50000"/>
                <a:satMod val="300000"/>
              </a:schemeClr>
            </a:gs>
            <a:gs pos="35000">
              <a:schemeClr val="accent3">
                <a:hueOff val="-11026182"/>
                <a:satOff val="17881"/>
                <a:lumOff val="131"/>
                <a:alphaOff val="0"/>
                <a:tint val="37000"/>
                <a:satMod val="300000"/>
              </a:schemeClr>
            </a:gs>
            <a:gs pos="100000">
              <a:schemeClr val="accent3">
                <a:hueOff val="-11026182"/>
                <a:satOff val="17881"/>
                <a:lumOff val="1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FF0000"/>
              </a:solidFill>
              <a:latin typeface="Times New Roman" panose="02020603050405020304" pitchFamily="18" charset="0"/>
              <a:cs typeface="Times New Roman" panose="02020603050405020304" pitchFamily="18" charset="0"/>
            </a:rPr>
            <a:t>تعارض افقی:</a:t>
          </a:r>
        </a:p>
        <a:p>
          <a:pPr lvl="0" algn="justLow" defTabSz="889000" rtl="1">
            <a:lnSpc>
              <a:spcPct val="90000"/>
            </a:lnSpc>
            <a:spcBef>
              <a:spcPct val="0"/>
            </a:spcBef>
            <a:spcAft>
              <a:spcPct val="35000"/>
            </a:spcAft>
          </a:pPr>
          <a:r>
            <a:rPr lang="fa-IR" sz="1800" b="1" kern="1200" dirty="0" smtClean="0">
              <a:solidFill>
                <a:schemeClr val="bg1"/>
              </a:solidFill>
              <a:latin typeface="Times New Roman" panose="02020603050405020304" pitchFamily="18" charset="0"/>
              <a:cs typeface="Times New Roman" panose="02020603050405020304" pitchFamily="18" charset="0"/>
            </a:rPr>
            <a:t>برخورد میان گروه های هم سطح از نظر سلسله مراتب سازمانی است .</a:t>
          </a:r>
        </a:p>
        <a:p>
          <a:pPr lvl="0" algn="justLow" defTabSz="889000" rtl="1">
            <a:lnSpc>
              <a:spcPct val="90000"/>
            </a:lnSpc>
            <a:spcBef>
              <a:spcPct val="0"/>
            </a:spcBef>
            <a:spcAft>
              <a:spcPct val="35000"/>
            </a:spcAft>
          </a:pPr>
          <a:r>
            <a:rPr lang="fa-IR" sz="1800" b="1" kern="1200" dirty="0" smtClean="0">
              <a:solidFill>
                <a:schemeClr val="bg1"/>
              </a:solidFill>
              <a:latin typeface="Times New Roman" panose="02020603050405020304" pitchFamily="18" charset="0"/>
              <a:cs typeface="Times New Roman" panose="02020603050405020304" pitchFamily="18" charset="0"/>
            </a:rPr>
            <a:t> هنگامی بروز می کند که هر بخش یا تیم کاری فقط برای دستیابی به هدف های خود تلاش کند . و از اهداف دیگران ناآگاه باشد.</a:t>
          </a:r>
        </a:p>
        <a:p>
          <a:pPr lvl="0" algn="justLow" defTabSz="889000" rtl="1">
            <a:lnSpc>
              <a:spcPct val="90000"/>
            </a:lnSpc>
            <a:spcBef>
              <a:spcPct val="0"/>
            </a:spcBef>
            <a:spcAft>
              <a:spcPct val="35000"/>
            </a:spcAft>
          </a:pPr>
          <a:r>
            <a:rPr lang="fa-IR" sz="1800" b="1" kern="1200" dirty="0" smtClean="0">
              <a:solidFill>
                <a:schemeClr val="bg1"/>
              </a:solidFill>
              <a:latin typeface="Times New Roman" panose="02020603050405020304" pitchFamily="18" charset="0"/>
              <a:cs typeface="Times New Roman" panose="02020603050405020304" pitchFamily="18" charset="0"/>
            </a:rPr>
            <a:t>ناسازگاری هدف ها موجب تشدید تعارض می شود .</a:t>
          </a:r>
        </a:p>
      </dsp:txBody>
      <dsp:txXfrm>
        <a:off x="4429156" y="709656"/>
        <a:ext cx="2214577" cy="4520329"/>
      </dsp:txXfrm>
    </dsp:sp>
    <dsp:sp modelId="{EA23DDF1-CA05-457B-ABA3-FC751F33ED14}">
      <dsp:nvSpPr>
        <dsp:cNvPr id="0" name=""/>
        <dsp:cNvSpPr/>
      </dsp:nvSpPr>
      <dsp:spPr>
        <a:xfrm>
          <a:off x="6643733" y="709656"/>
          <a:ext cx="2214577" cy="4520329"/>
        </a:xfrm>
        <a:prstGeom prst="rect">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0000"/>
              </a:solidFill>
              <a:latin typeface="Times New Roman" panose="02020603050405020304" pitchFamily="18" charset="0"/>
              <a:cs typeface="Times New Roman" panose="02020603050405020304" pitchFamily="18" charset="0"/>
            </a:rPr>
            <a:t>تعارض عمودی:</a:t>
          </a:r>
        </a:p>
        <a:p>
          <a:pPr lvl="0" algn="justLow" defTabSz="1066800" rtl="1">
            <a:lnSpc>
              <a:spcPct val="90000"/>
            </a:lnSpc>
            <a:spcBef>
              <a:spcPct val="0"/>
            </a:spcBef>
            <a:spcAft>
              <a:spcPct val="35000"/>
            </a:spcAft>
          </a:pPr>
          <a:r>
            <a:rPr lang="fa-IR" sz="2000" b="1" kern="1200" dirty="0" smtClean="0">
              <a:solidFill>
                <a:schemeClr val="bg1"/>
              </a:solidFill>
              <a:latin typeface="Times New Roman" panose="02020603050405020304" pitchFamily="18" charset="0"/>
              <a:cs typeface="Times New Roman" panose="02020603050405020304" pitchFamily="18" charset="0"/>
            </a:rPr>
            <a:t>برخورد میان کارکنان در سطوح مختلف سازمانان است . </a:t>
          </a:r>
        </a:p>
        <a:p>
          <a:pPr lvl="0" algn="justLow" defTabSz="1066800" rtl="1">
            <a:lnSpc>
              <a:spcPct val="90000"/>
            </a:lnSpc>
            <a:spcBef>
              <a:spcPct val="0"/>
            </a:spcBef>
            <a:spcAft>
              <a:spcPct val="35000"/>
            </a:spcAft>
          </a:pPr>
          <a:r>
            <a:rPr lang="fa-IR" sz="2000" b="1" kern="1200" dirty="0" smtClean="0">
              <a:solidFill>
                <a:schemeClr val="bg1"/>
              </a:solidFill>
              <a:latin typeface="Times New Roman" panose="02020603050405020304" pitchFamily="18" charset="0"/>
              <a:cs typeface="Times New Roman" panose="02020603050405020304" pitchFamily="18" charset="0"/>
            </a:rPr>
            <a:t>اغلب هنگامی بروز می کند که کنترل های شدید بر کارکنان اعمال شود و کارکنان مقاومت نشان دهند .</a:t>
          </a:r>
          <a:endParaRPr lang="en-US" sz="500" b="0" kern="1200" dirty="0">
            <a:solidFill>
              <a:schemeClr val="bg1"/>
            </a:solidFill>
            <a:latin typeface="Times New Roman" panose="02020603050405020304" pitchFamily="18" charset="0"/>
            <a:cs typeface="Times New Roman" panose="02020603050405020304" pitchFamily="18" charset="0"/>
          </a:endParaRPr>
        </a:p>
      </dsp:txBody>
      <dsp:txXfrm>
        <a:off x="6643733" y="709656"/>
        <a:ext cx="2214577" cy="4520329"/>
      </dsp:txXfrm>
    </dsp:sp>
    <dsp:sp modelId="{9452315C-2526-4A5C-BE9C-1F5C3973D027}">
      <dsp:nvSpPr>
        <dsp:cNvPr id="0" name=""/>
        <dsp:cNvSpPr/>
      </dsp:nvSpPr>
      <dsp:spPr>
        <a:xfrm>
          <a:off x="0" y="5178445"/>
          <a:ext cx="8858312" cy="179404"/>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E0F8B-0E9E-4F4E-B0FC-2181E23F7DB0}">
      <dsp:nvSpPr>
        <dsp:cNvPr id="0" name=""/>
        <dsp:cNvSpPr/>
      </dsp:nvSpPr>
      <dsp:spPr>
        <a:xfrm>
          <a:off x="43" y="168265"/>
          <a:ext cx="4139357" cy="137232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a-IR" sz="2600" b="1" kern="1200" dirty="0" smtClean="0">
              <a:solidFill>
                <a:srgbClr val="006600"/>
              </a:solidFill>
              <a:latin typeface="Times New Roman" panose="02020603050405020304" pitchFamily="18" charset="0"/>
              <a:cs typeface="Times New Roman" panose="02020603050405020304" pitchFamily="18" charset="0"/>
            </a:rPr>
            <a:t>عوامل فردی (انسانی)</a:t>
          </a:r>
        </a:p>
        <a:p>
          <a:pPr lvl="0" algn="ctr" defTabSz="1155700">
            <a:lnSpc>
              <a:spcPct val="90000"/>
            </a:lnSpc>
            <a:spcBef>
              <a:spcPct val="0"/>
            </a:spcBef>
            <a:spcAft>
              <a:spcPct val="35000"/>
            </a:spcAft>
          </a:pPr>
          <a:r>
            <a:rPr lang="fa-IR" sz="2600" kern="1200" dirty="0" smtClean="0">
              <a:latin typeface="Times New Roman" panose="02020603050405020304" pitchFamily="18" charset="0"/>
              <a:cs typeface="Times New Roman" panose="02020603050405020304" pitchFamily="18" charset="0"/>
            </a:rPr>
            <a:t>از تفاوت های فردی نشأت می گیرند .</a:t>
          </a:r>
          <a:endParaRPr lang="en-US" sz="2600" kern="1200" dirty="0">
            <a:latin typeface="Times New Roman" panose="02020603050405020304" pitchFamily="18" charset="0"/>
            <a:cs typeface="Times New Roman" panose="02020603050405020304" pitchFamily="18" charset="0"/>
          </a:endParaRPr>
        </a:p>
      </dsp:txBody>
      <dsp:txXfrm>
        <a:off x="43" y="168265"/>
        <a:ext cx="4139357" cy="1372323"/>
      </dsp:txXfrm>
    </dsp:sp>
    <dsp:sp modelId="{BF5C85DD-2E94-442F-8FA7-7645836F10A7}">
      <dsp:nvSpPr>
        <dsp:cNvPr id="0" name=""/>
        <dsp:cNvSpPr/>
      </dsp:nvSpPr>
      <dsp:spPr>
        <a:xfrm>
          <a:off x="43" y="1540589"/>
          <a:ext cx="4139357" cy="3434681"/>
        </a:xfrm>
        <a:prstGeom prst="rect">
          <a:avLst/>
        </a:prstGeom>
        <a:solidFill>
          <a:schemeClr val="accent3">
            <a:tint val="40000"/>
            <a:alpha val="90000"/>
            <a:hueOff val="0"/>
            <a:satOff val="0"/>
            <a:lumOff val="0"/>
            <a:alphaOff val="0"/>
          </a:schemeClr>
        </a:solidFill>
        <a:ln w="9525" cap="flat"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مهارت ها و توانایی ها</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شخصیت </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ادراک ها</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ارزش ها و بایدها و نبایدها</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احساس ها </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موانع ارتباطی </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تفاوت های فرهنگی</a:t>
          </a:r>
          <a:endParaRPr lang="en-US" sz="2600" kern="1200" dirty="0">
            <a:latin typeface="Times New Roman" panose="02020603050405020304" pitchFamily="18" charset="0"/>
            <a:cs typeface="Times New Roman" panose="02020603050405020304" pitchFamily="18" charset="0"/>
          </a:endParaRPr>
        </a:p>
      </dsp:txBody>
      <dsp:txXfrm>
        <a:off x="43" y="1540589"/>
        <a:ext cx="4139357" cy="3434681"/>
      </dsp:txXfrm>
    </dsp:sp>
    <dsp:sp modelId="{E8522C2F-7DDB-4E58-B0FC-02869B899808}">
      <dsp:nvSpPr>
        <dsp:cNvPr id="0" name=""/>
        <dsp:cNvSpPr/>
      </dsp:nvSpPr>
      <dsp:spPr>
        <a:xfrm>
          <a:off x="4718911" y="168265"/>
          <a:ext cx="4139357" cy="1372323"/>
        </a:xfrm>
        <a:prstGeom prst="rect">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w="9525" cap="flat" cmpd="sng" algn="ctr">
          <a:solidFill>
            <a:schemeClr val="accent3">
              <a:hueOff val="-16539272"/>
              <a:satOff val="26822"/>
              <a:lumOff val="1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a-IR" sz="2600" b="1" kern="1200" dirty="0" smtClean="0">
              <a:solidFill>
                <a:srgbClr val="006600"/>
              </a:solidFill>
              <a:latin typeface="Times New Roman" panose="02020603050405020304" pitchFamily="18" charset="0"/>
              <a:cs typeface="Times New Roman" panose="02020603050405020304" pitchFamily="18" charset="0"/>
            </a:rPr>
            <a:t>عوامل سازمانی (ساختاری)</a:t>
          </a:r>
        </a:p>
        <a:p>
          <a:pPr lvl="0" algn="ctr" defTabSz="1155700">
            <a:lnSpc>
              <a:spcPct val="90000"/>
            </a:lnSpc>
            <a:spcBef>
              <a:spcPct val="0"/>
            </a:spcBef>
            <a:spcAft>
              <a:spcPct val="35000"/>
            </a:spcAft>
          </a:pPr>
          <a:r>
            <a:rPr lang="fa-IR" sz="2600" kern="1200" dirty="0" smtClean="0">
              <a:latin typeface="Times New Roman" panose="02020603050405020304" pitchFamily="18" charset="0"/>
              <a:cs typeface="Times New Roman" panose="02020603050405020304" pitchFamily="18" charset="0"/>
            </a:rPr>
            <a:t>از ماهیت سازمان و نحوه ی سازماندهی کار سرچشمه می گیرد.</a:t>
          </a:r>
        </a:p>
      </dsp:txBody>
      <dsp:txXfrm>
        <a:off x="4718911" y="168265"/>
        <a:ext cx="4139357" cy="1372323"/>
      </dsp:txXfrm>
    </dsp:sp>
    <dsp:sp modelId="{0F382C4D-57C5-4739-ADFB-343A8D547E47}">
      <dsp:nvSpPr>
        <dsp:cNvPr id="0" name=""/>
        <dsp:cNvSpPr/>
      </dsp:nvSpPr>
      <dsp:spPr>
        <a:xfrm>
          <a:off x="4718911" y="1540589"/>
          <a:ext cx="4139357" cy="3434681"/>
        </a:xfrm>
        <a:prstGeom prst="rect">
          <a:avLst/>
        </a:prstGeom>
        <a:solidFill>
          <a:schemeClr val="accent3">
            <a:tint val="40000"/>
            <a:alpha val="90000"/>
            <a:hueOff val="-17063690"/>
            <a:satOff val="19452"/>
            <a:lumOff val="1327"/>
            <a:alphaOff val="0"/>
          </a:schemeClr>
        </a:solidFill>
        <a:ln w="9525" cap="flat"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تخصص گرایی </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به هم وابستگی</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منابع مشترک</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هدف های متفاوت</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سلسله مراتب اختیارات</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تفاوت زیاد وجهه و اعتبار مشاغل با یکدیگر</a:t>
          </a:r>
          <a:endParaRPr lang="en-US" sz="2600" kern="1200" dirty="0">
            <a:latin typeface="Times New Roman" panose="02020603050405020304" pitchFamily="18" charset="0"/>
            <a:cs typeface="Times New Roman" panose="02020603050405020304" pitchFamily="18" charset="0"/>
          </a:endParaRPr>
        </a:p>
        <a:p>
          <a:pPr marL="228600" lvl="1" indent="-228600" algn="justLow" defTabSz="1155700" rtl="1">
            <a:lnSpc>
              <a:spcPct val="90000"/>
            </a:lnSpc>
            <a:spcBef>
              <a:spcPct val="0"/>
            </a:spcBef>
            <a:spcAft>
              <a:spcPct val="15000"/>
            </a:spcAft>
            <a:buChar char="••"/>
          </a:pPr>
          <a:r>
            <a:rPr lang="fa-IR" sz="2600" kern="1200" dirty="0" smtClean="0">
              <a:latin typeface="Times New Roman" panose="02020603050405020304" pitchFamily="18" charset="0"/>
              <a:cs typeface="Times New Roman" panose="02020603050405020304" pitchFamily="18" charset="0"/>
            </a:rPr>
            <a:t>ابهام در مسئولیت و پاسخگویی</a:t>
          </a:r>
          <a:endParaRPr lang="en-US" sz="2600" kern="1200" dirty="0">
            <a:latin typeface="Times New Roman" panose="02020603050405020304" pitchFamily="18" charset="0"/>
            <a:cs typeface="Times New Roman" panose="02020603050405020304" pitchFamily="18" charset="0"/>
          </a:endParaRPr>
        </a:p>
      </dsp:txBody>
      <dsp:txXfrm>
        <a:off x="4718911" y="1540589"/>
        <a:ext cx="4139357" cy="34346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6B87D-65C2-45C3-9EFB-1C086F0EF606}">
      <dsp:nvSpPr>
        <dsp:cNvPr id="0" name=""/>
        <dsp:cNvSpPr/>
      </dsp:nvSpPr>
      <dsp:spPr>
        <a:xfrm>
          <a:off x="0" y="0"/>
          <a:ext cx="8858312" cy="701112"/>
        </a:xfrm>
        <a:prstGeom prst="rect">
          <a:avLst/>
        </a:prstGeom>
        <a:solidFill>
          <a:srgbClr val="EEE5FF"/>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C00000"/>
              </a:solidFill>
              <a:cs typeface="+mj-cs"/>
            </a:rPr>
            <a:t> 6. تعارض میان سازمانی </a:t>
          </a:r>
          <a:r>
            <a:rPr lang="fa-IR" sz="2400" b="1" kern="1200" dirty="0" smtClean="0">
              <a:solidFill>
                <a:srgbClr val="C00000"/>
              </a:solidFill>
              <a:cs typeface="+mj-cs"/>
            </a:rPr>
            <a:t>(</a:t>
          </a:r>
          <a:r>
            <a:rPr lang="en-US" sz="2400" b="1" kern="1200" dirty="0" err="1" smtClean="0">
              <a:solidFill>
                <a:srgbClr val="C00000"/>
              </a:solidFill>
              <a:cs typeface="+mj-cs"/>
            </a:rPr>
            <a:t>Intraorganization</a:t>
          </a:r>
          <a:r>
            <a:rPr lang="fa-IR" sz="2400" b="1" kern="1200" dirty="0" smtClean="0">
              <a:solidFill>
                <a:srgbClr val="C00000"/>
              </a:solidFill>
              <a:cs typeface="+mj-cs"/>
            </a:rPr>
            <a:t>)</a:t>
          </a:r>
          <a:endParaRPr lang="en-US" sz="2400" b="1" kern="1200" dirty="0">
            <a:solidFill>
              <a:srgbClr val="C00000"/>
            </a:solidFill>
            <a:cs typeface="+mj-cs"/>
          </a:endParaRPr>
        </a:p>
      </dsp:txBody>
      <dsp:txXfrm>
        <a:off x="0" y="0"/>
        <a:ext cx="8858312" cy="701112"/>
      </dsp:txXfrm>
    </dsp:sp>
    <dsp:sp modelId="{DC47227D-7509-4B34-A8F9-8BFD6B583861}">
      <dsp:nvSpPr>
        <dsp:cNvPr id="0" name=""/>
        <dsp:cNvSpPr/>
      </dsp:nvSpPr>
      <dsp:spPr>
        <a:xfrm>
          <a:off x="0" y="709656"/>
          <a:ext cx="8858312" cy="452032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b="1" kern="1200" dirty="0" smtClean="0">
              <a:solidFill>
                <a:schemeClr val="bg1"/>
              </a:solidFill>
              <a:latin typeface="Times New Roman" panose="02020603050405020304" pitchFamily="18" charset="0"/>
              <a:cs typeface="Times New Roman" panose="02020603050405020304" pitchFamily="18" charset="0"/>
            </a:rPr>
            <a:t>میان دو یا چند سازمان رخ می دهد . به عنوان رقابت بین سازمان هایی که در یک بازار فعالیت می کنند تلقی می شود .</a:t>
          </a:r>
        </a:p>
        <a:p>
          <a:pPr lvl="0" algn="justLow" defTabSz="1244600" rtl="1">
            <a:lnSpc>
              <a:spcPct val="90000"/>
            </a:lnSpc>
            <a:spcBef>
              <a:spcPct val="0"/>
            </a:spcBef>
            <a:spcAft>
              <a:spcPct val="35000"/>
            </a:spcAft>
          </a:pPr>
          <a:r>
            <a:rPr lang="fa-IR" sz="2800" b="1" kern="1200" dirty="0" smtClean="0">
              <a:solidFill>
                <a:schemeClr val="bg1"/>
              </a:solidFill>
              <a:latin typeface="Times New Roman" panose="02020603050405020304" pitchFamily="18" charset="0"/>
              <a:cs typeface="Times New Roman" panose="02020603050405020304" pitchFamily="18" charset="0"/>
            </a:rPr>
            <a:t>اگر به گونه ای مدیریت شود که منافع طرفین در نظر گرفته شود ، نتایج خوبی به دست خواهد آمد .</a:t>
          </a:r>
          <a:endParaRPr lang="fa-IR" sz="2800" b="1" kern="1200" dirty="0" smtClean="0">
            <a:solidFill>
              <a:srgbClr val="006600"/>
            </a:solidFill>
            <a:latin typeface="Times New Roman" panose="02020603050405020304" pitchFamily="18" charset="0"/>
            <a:cs typeface="Times New Roman" panose="02020603050405020304" pitchFamily="18" charset="0"/>
          </a:endParaRPr>
        </a:p>
      </dsp:txBody>
      <dsp:txXfrm>
        <a:off x="0" y="709656"/>
        <a:ext cx="8858312" cy="4520329"/>
      </dsp:txXfrm>
    </dsp:sp>
    <dsp:sp modelId="{9452315C-2526-4A5C-BE9C-1F5C3973D027}">
      <dsp:nvSpPr>
        <dsp:cNvPr id="0" name=""/>
        <dsp:cNvSpPr/>
      </dsp:nvSpPr>
      <dsp:spPr>
        <a:xfrm>
          <a:off x="0" y="5178445"/>
          <a:ext cx="8858312" cy="179404"/>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E6E89-6536-4769-BE71-C5D04394326C}">
      <dsp:nvSpPr>
        <dsp:cNvPr id="0" name=""/>
        <dsp:cNvSpPr/>
      </dsp:nvSpPr>
      <dsp:spPr>
        <a:xfrm>
          <a:off x="3233283" y="2607766"/>
          <a:ext cx="2391744" cy="239174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fa-IR" sz="4100" kern="1200" dirty="0" smtClean="0">
              <a:latin typeface="Times New Roman" panose="02020603050405020304" pitchFamily="18" charset="0"/>
              <a:cs typeface="Times New Roman" panose="02020603050405020304" pitchFamily="18" charset="0"/>
            </a:rPr>
            <a:t>گامهای مذاکره اثر بخش</a:t>
          </a:r>
          <a:endParaRPr lang="en-US" sz="4100" kern="1200" dirty="0">
            <a:latin typeface="Times New Roman" panose="02020603050405020304" pitchFamily="18" charset="0"/>
            <a:cs typeface="Times New Roman" panose="02020603050405020304" pitchFamily="18" charset="0"/>
          </a:endParaRPr>
        </a:p>
      </dsp:txBody>
      <dsp:txXfrm>
        <a:off x="3583546" y="2958029"/>
        <a:ext cx="1691218" cy="1691218"/>
      </dsp:txXfrm>
    </dsp:sp>
    <dsp:sp modelId="{BC8FBDDE-A6CD-47E7-9A8F-4E8594B88184}">
      <dsp:nvSpPr>
        <dsp:cNvPr id="0" name=""/>
        <dsp:cNvSpPr/>
      </dsp:nvSpPr>
      <dsp:spPr>
        <a:xfrm rot="11700000">
          <a:off x="1313033" y="2880670"/>
          <a:ext cx="1887062" cy="681647"/>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E3D2E33-D608-4A07-9F40-9D1B0003951C}">
      <dsp:nvSpPr>
        <dsp:cNvPr id="0" name=""/>
        <dsp:cNvSpPr/>
      </dsp:nvSpPr>
      <dsp:spPr>
        <a:xfrm>
          <a:off x="209104" y="2068427"/>
          <a:ext cx="2272157" cy="181772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fa-IR" sz="4000" kern="1200" dirty="0" smtClean="0">
              <a:latin typeface="Times New Roman" panose="02020603050405020304" pitchFamily="18" charset="0"/>
              <a:cs typeface="Times New Roman" panose="02020603050405020304" pitchFamily="18" charset="0"/>
            </a:rPr>
            <a:t>ایجاد منافع مشترک</a:t>
          </a:r>
          <a:endParaRPr lang="en-US" sz="4000" kern="1200" dirty="0">
            <a:latin typeface="Times New Roman" panose="02020603050405020304" pitchFamily="18" charset="0"/>
            <a:cs typeface="Times New Roman" panose="02020603050405020304" pitchFamily="18" charset="0"/>
          </a:endParaRPr>
        </a:p>
      </dsp:txBody>
      <dsp:txXfrm>
        <a:off x="262343" y="2121666"/>
        <a:ext cx="2165679" cy="1711247"/>
      </dsp:txXfrm>
    </dsp:sp>
    <dsp:sp modelId="{6DE8D5A0-458C-4ECF-9DD8-23F38887BAD9}">
      <dsp:nvSpPr>
        <dsp:cNvPr id="0" name=""/>
        <dsp:cNvSpPr/>
      </dsp:nvSpPr>
      <dsp:spPr>
        <a:xfrm rot="14700000">
          <a:off x="2535058" y="1424318"/>
          <a:ext cx="1887062" cy="681647"/>
        </a:xfrm>
        <a:prstGeom prst="leftArrow">
          <a:avLst>
            <a:gd name="adj1" fmla="val 60000"/>
            <a:gd name="adj2" fmla="val 50000"/>
          </a:avLst>
        </a:prstGeom>
        <a:gradFill rotWithShape="0">
          <a:gsLst>
            <a:gs pos="0">
              <a:schemeClr val="accent3">
                <a:hueOff val="-5513091"/>
                <a:satOff val="8941"/>
                <a:lumOff val="66"/>
                <a:alphaOff val="0"/>
                <a:tint val="50000"/>
                <a:satMod val="300000"/>
              </a:schemeClr>
            </a:gs>
            <a:gs pos="35000">
              <a:schemeClr val="accent3">
                <a:hueOff val="-5513091"/>
                <a:satOff val="8941"/>
                <a:lumOff val="66"/>
                <a:alphaOff val="0"/>
                <a:tint val="37000"/>
                <a:satMod val="300000"/>
              </a:schemeClr>
            </a:gs>
            <a:gs pos="100000">
              <a:schemeClr val="accent3">
                <a:hueOff val="-5513091"/>
                <a:satOff val="8941"/>
                <a:lumOff val="6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4282BF6-72F9-441F-B7A3-ED70B6EBE940}">
      <dsp:nvSpPr>
        <dsp:cNvPr id="0" name=""/>
        <dsp:cNvSpPr/>
      </dsp:nvSpPr>
      <dsp:spPr>
        <a:xfrm>
          <a:off x="1943757" y="1149"/>
          <a:ext cx="2272157" cy="1817725"/>
        </a:xfrm>
        <a:prstGeom prst="roundRect">
          <a:avLst>
            <a:gd name="adj" fmla="val 10000"/>
          </a:avLst>
        </a:prstGeom>
        <a:gradFill rotWithShape="0">
          <a:gsLst>
            <a:gs pos="0">
              <a:schemeClr val="accent3">
                <a:hueOff val="-5513091"/>
                <a:satOff val="8941"/>
                <a:lumOff val="66"/>
                <a:alphaOff val="0"/>
                <a:tint val="50000"/>
                <a:satMod val="300000"/>
              </a:schemeClr>
            </a:gs>
            <a:gs pos="35000">
              <a:schemeClr val="accent3">
                <a:hueOff val="-5513091"/>
                <a:satOff val="8941"/>
                <a:lumOff val="66"/>
                <a:alphaOff val="0"/>
                <a:tint val="37000"/>
                <a:satMod val="300000"/>
              </a:schemeClr>
            </a:gs>
            <a:gs pos="100000">
              <a:schemeClr val="accent3">
                <a:hueOff val="-5513091"/>
                <a:satOff val="8941"/>
                <a:lumOff val="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fa-IR" sz="4000" kern="1200" dirty="0" smtClean="0">
              <a:latin typeface="Times New Roman" panose="02020603050405020304" pitchFamily="18" charset="0"/>
              <a:cs typeface="Times New Roman" panose="02020603050405020304" pitchFamily="18" charset="0"/>
            </a:rPr>
            <a:t>شناسایی منافع طرفین</a:t>
          </a:r>
          <a:endParaRPr lang="en-US" sz="4000" kern="1200" dirty="0">
            <a:latin typeface="Times New Roman" panose="02020603050405020304" pitchFamily="18" charset="0"/>
            <a:cs typeface="Times New Roman" panose="02020603050405020304" pitchFamily="18" charset="0"/>
          </a:endParaRPr>
        </a:p>
      </dsp:txBody>
      <dsp:txXfrm>
        <a:off x="1996996" y="54388"/>
        <a:ext cx="2165679" cy="1711247"/>
      </dsp:txXfrm>
    </dsp:sp>
    <dsp:sp modelId="{8E1288DB-164C-4290-9D5E-FDB99D9D5FC3}">
      <dsp:nvSpPr>
        <dsp:cNvPr id="0" name=""/>
        <dsp:cNvSpPr/>
      </dsp:nvSpPr>
      <dsp:spPr>
        <a:xfrm rot="17700000">
          <a:off x="4436191" y="1424318"/>
          <a:ext cx="1887062" cy="681647"/>
        </a:xfrm>
        <a:prstGeom prst="leftArrow">
          <a:avLst>
            <a:gd name="adj1" fmla="val 60000"/>
            <a:gd name="adj2" fmla="val 50000"/>
          </a:avLst>
        </a:prstGeom>
        <a:gradFill rotWithShape="0">
          <a:gsLst>
            <a:gs pos="0">
              <a:schemeClr val="accent3">
                <a:hueOff val="-11026182"/>
                <a:satOff val="17881"/>
                <a:lumOff val="131"/>
                <a:alphaOff val="0"/>
                <a:tint val="50000"/>
                <a:satMod val="300000"/>
              </a:schemeClr>
            </a:gs>
            <a:gs pos="35000">
              <a:schemeClr val="accent3">
                <a:hueOff val="-11026182"/>
                <a:satOff val="17881"/>
                <a:lumOff val="131"/>
                <a:alphaOff val="0"/>
                <a:tint val="37000"/>
                <a:satMod val="300000"/>
              </a:schemeClr>
            </a:gs>
            <a:gs pos="100000">
              <a:schemeClr val="accent3">
                <a:hueOff val="-11026182"/>
                <a:satOff val="17881"/>
                <a:lumOff val="13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E3FBDF4-5669-4FC1-92E7-B2A5D37DA024}">
      <dsp:nvSpPr>
        <dsp:cNvPr id="0" name=""/>
        <dsp:cNvSpPr/>
      </dsp:nvSpPr>
      <dsp:spPr>
        <a:xfrm>
          <a:off x="4642397" y="1149"/>
          <a:ext cx="2272157" cy="1817725"/>
        </a:xfrm>
        <a:prstGeom prst="roundRect">
          <a:avLst>
            <a:gd name="adj" fmla="val 10000"/>
          </a:avLst>
        </a:prstGeom>
        <a:gradFill rotWithShape="0">
          <a:gsLst>
            <a:gs pos="0">
              <a:schemeClr val="accent3">
                <a:hueOff val="-11026182"/>
                <a:satOff val="17881"/>
                <a:lumOff val="131"/>
                <a:alphaOff val="0"/>
                <a:tint val="50000"/>
                <a:satMod val="300000"/>
              </a:schemeClr>
            </a:gs>
            <a:gs pos="35000">
              <a:schemeClr val="accent3">
                <a:hueOff val="-11026182"/>
                <a:satOff val="17881"/>
                <a:lumOff val="131"/>
                <a:alphaOff val="0"/>
                <a:tint val="37000"/>
                <a:satMod val="300000"/>
              </a:schemeClr>
            </a:gs>
            <a:gs pos="100000">
              <a:schemeClr val="accent3">
                <a:hueOff val="-11026182"/>
                <a:satOff val="17881"/>
                <a:lumOff val="1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fa-IR" sz="4000" kern="1200" dirty="0" smtClean="0">
              <a:latin typeface="Times New Roman" panose="02020603050405020304" pitchFamily="18" charset="0"/>
              <a:cs typeface="Times New Roman" panose="02020603050405020304" pitchFamily="18" charset="0"/>
            </a:rPr>
            <a:t>ارزیابی گزینه ها</a:t>
          </a:r>
          <a:endParaRPr lang="en-US" sz="4000" kern="1200" dirty="0">
            <a:latin typeface="Times New Roman" panose="02020603050405020304" pitchFamily="18" charset="0"/>
            <a:cs typeface="Times New Roman" panose="02020603050405020304" pitchFamily="18" charset="0"/>
          </a:endParaRPr>
        </a:p>
      </dsp:txBody>
      <dsp:txXfrm>
        <a:off x="4695636" y="54388"/>
        <a:ext cx="2165679" cy="1711247"/>
      </dsp:txXfrm>
    </dsp:sp>
    <dsp:sp modelId="{8666C30D-9667-4874-B29E-AE7237656F16}">
      <dsp:nvSpPr>
        <dsp:cNvPr id="0" name=""/>
        <dsp:cNvSpPr/>
      </dsp:nvSpPr>
      <dsp:spPr>
        <a:xfrm rot="20700000">
          <a:off x="5658216" y="2880670"/>
          <a:ext cx="1887062" cy="681647"/>
        </a:xfrm>
        <a:prstGeom prst="leftArrow">
          <a:avLst>
            <a:gd name="adj1" fmla="val 60000"/>
            <a:gd name="adj2" fmla="val 50000"/>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C066B92-E8E5-491D-A824-3D27134A081A}">
      <dsp:nvSpPr>
        <dsp:cNvPr id="0" name=""/>
        <dsp:cNvSpPr/>
      </dsp:nvSpPr>
      <dsp:spPr>
        <a:xfrm>
          <a:off x="6377050" y="2068427"/>
          <a:ext cx="2272157" cy="1817725"/>
        </a:xfrm>
        <a:prstGeom prst="roundRect">
          <a:avLst>
            <a:gd name="adj" fmla="val 10000"/>
          </a:avLst>
        </a:prstGeom>
        <a:gradFill rotWithShape="0">
          <a:gsLst>
            <a:gs pos="0">
              <a:schemeClr val="accent3">
                <a:hueOff val="-16539272"/>
                <a:satOff val="26822"/>
                <a:lumOff val="197"/>
                <a:alphaOff val="0"/>
                <a:tint val="50000"/>
                <a:satMod val="300000"/>
              </a:schemeClr>
            </a:gs>
            <a:gs pos="35000">
              <a:schemeClr val="accent3">
                <a:hueOff val="-16539272"/>
                <a:satOff val="26822"/>
                <a:lumOff val="197"/>
                <a:alphaOff val="0"/>
                <a:tint val="37000"/>
                <a:satMod val="300000"/>
              </a:schemeClr>
            </a:gs>
            <a:gs pos="100000">
              <a:schemeClr val="accent3">
                <a:hueOff val="-16539272"/>
                <a:satOff val="26822"/>
                <a:lumOff val="1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fa-IR" sz="4000" kern="1200" dirty="0" smtClean="0">
              <a:latin typeface="Times New Roman" panose="02020603050405020304" pitchFamily="18" charset="0"/>
              <a:cs typeface="Times New Roman" panose="02020603050405020304" pitchFamily="18" charset="0"/>
            </a:rPr>
            <a:t>آمادگی</a:t>
          </a:r>
          <a:endParaRPr lang="en-US" sz="4000" kern="1200" dirty="0">
            <a:latin typeface="Times New Roman" panose="02020603050405020304" pitchFamily="18" charset="0"/>
            <a:cs typeface="Times New Roman" panose="02020603050405020304" pitchFamily="18" charset="0"/>
          </a:endParaRPr>
        </a:p>
      </dsp:txBody>
      <dsp:txXfrm>
        <a:off x="6430289" y="2121666"/>
        <a:ext cx="2165679" cy="17112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715621" y="-2418046"/>
          <a:ext cx="2131326"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800100" rtl="1">
            <a:lnSpc>
              <a:spcPct val="150000"/>
            </a:lnSpc>
            <a:spcBef>
              <a:spcPct val="0"/>
            </a:spcBef>
            <a:spcAft>
              <a:spcPct val="15000"/>
            </a:spcAft>
            <a:buChar char="••"/>
          </a:pPr>
          <a:r>
            <a:rPr lang="fa-IR" sz="1800" b="1" kern="1200" dirty="0" smtClean="0">
              <a:solidFill>
                <a:schemeClr val="bg1"/>
              </a:solidFill>
              <a:latin typeface="Times New Roman" panose="02020603050405020304" pitchFamily="18" charset="0"/>
              <a:cs typeface="Times New Roman" panose="02020603050405020304" pitchFamily="18" charset="0"/>
            </a:rPr>
            <a:t>چنین افرادی با اظهارات بُرنده درباره ی عملکرد قبلی ، ارائه اعداد و ارقام ، غیر معقول خواندن طرف مقابل یا هر چیزی که با استفاده از آن طرف مقابل راحتی برای گفتگو  بی ارزش جلوه دهد،  موجب ناراحتی طرف مقابل می شود .</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rot="-5400000">
        <a:off x="175486" y="330175"/>
        <a:ext cx="7315640" cy="1923240"/>
      </dsp:txXfrm>
    </dsp:sp>
    <dsp:sp modelId="{398EBA3F-527B-4A81-97E5-51CA4439E419}">
      <dsp:nvSpPr>
        <dsp:cNvPr id="0" name=""/>
        <dsp:cNvSpPr/>
      </dsp:nvSpPr>
      <dsp:spPr>
        <a:xfrm>
          <a:off x="7420792" y="0"/>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latin typeface="Times New Roman" panose="02020603050405020304" pitchFamily="18" charset="0"/>
              <a:cs typeface="Times New Roman" panose="02020603050405020304" pitchFamily="18" charset="0"/>
            </a:rPr>
            <a:t>آغازگر پرخاشگر</a:t>
          </a:r>
        </a:p>
        <a:p>
          <a:pPr lvl="0" algn="ctr" defTabSz="1066800">
            <a:lnSpc>
              <a:spcPct val="90000"/>
            </a:lnSpc>
            <a:spcBef>
              <a:spcPct val="0"/>
            </a:spcBef>
            <a:spcAft>
              <a:spcPct val="35000"/>
            </a:spcAft>
          </a:pPr>
          <a:r>
            <a:rPr lang="en-US" sz="1100" b="1" kern="1200" dirty="0" smtClean="0">
              <a:solidFill>
                <a:srgbClr val="7030A0"/>
              </a:solidFill>
              <a:latin typeface="Times New Roman" panose="02020603050405020304" pitchFamily="18" charset="0"/>
              <a:cs typeface="Times New Roman" panose="02020603050405020304" pitchFamily="18" charset="0"/>
            </a:rPr>
            <a:t>(Aggressive-opener)</a:t>
          </a:r>
          <a:endParaRPr lang="fa-IR" sz="1100" b="1" kern="1200" dirty="0" smtClean="0">
            <a:solidFill>
              <a:srgbClr val="7030A0"/>
            </a:solidFill>
            <a:latin typeface="Times New Roman" panose="02020603050405020304" pitchFamily="18" charset="0"/>
            <a:cs typeface="Times New Roman" panose="02020603050405020304" pitchFamily="18" charset="0"/>
          </a:endParaRPr>
        </a:p>
      </dsp:txBody>
      <dsp:txXfrm>
        <a:off x="7494453" y="73661"/>
        <a:ext cx="1361635" cy="2431352"/>
      </dsp:txXfrm>
    </dsp:sp>
    <dsp:sp modelId="{CF6F0978-5CD3-4429-AA17-7D9405E5D604}">
      <dsp:nvSpPr>
        <dsp:cNvPr id="0" name=""/>
        <dsp:cNvSpPr/>
      </dsp:nvSpPr>
      <dsp:spPr>
        <a:xfrm rot="5400000" flipH="1" flipV="1">
          <a:off x="2633124" y="285538"/>
          <a:ext cx="2296320" cy="7419683"/>
        </a:xfrm>
        <a:prstGeom prst="round2SameRect">
          <a:avLst/>
        </a:prstGeom>
        <a:solidFill>
          <a:srgbClr val="E8FFD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711200" rtl="1">
            <a:lnSpc>
              <a:spcPct val="150000"/>
            </a:lnSpc>
            <a:spcBef>
              <a:spcPct val="0"/>
            </a:spcBef>
            <a:spcAft>
              <a:spcPct val="15000"/>
            </a:spcAft>
            <a:buChar char="••"/>
          </a:pPr>
          <a:r>
            <a:rPr lang="fa-IR" sz="1600" b="1" kern="1200" dirty="0" smtClean="0">
              <a:solidFill>
                <a:schemeClr val="bg1"/>
              </a:solidFill>
              <a:latin typeface="Times New Roman" panose="02020603050405020304" pitchFamily="18" charset="0"/>
              <a:cs typeface="Times New Roman" panose="02020603050405020304" pitchFamily="18" charset="0"/>
            </a:rPr>
            <a:t>در این روش ، مذاکره کننده به سخنان طرف مقابل گوش می دهد ولی به پیشنهادهای وی بلافاصله پاسخ نمی دهد و به نظر می رسد روی پیشنهادها خیلی فکر می کند ، در نتیجه با این سکوت طولانی به دنبال این است که طرف مقابل تا حد امکان خواسته های خود را بیشتر مطرح کند بدون اینکه او موضع خودش را روشن سازد .</a:t>
          </a:r>
          <a:endParaRPr lang="en-US" sz="1600" b="1" kern="1200" dirty="0">
            <a:solidFill>
              <a:schemeClr val="bg1"/>
            </a:solidFill>
            <a:latin typeface="Times New Roman" panose="02020603050405020304" pitchFamily="18" charset="0"/>
            <a:cs typeface="Times New Roman" panose="02020603050405020304" pitchFamily="18" charset="0"/>
          </a:endParaRPr>
        </a:p>
      </dsp:txBody>
      <dsp:txXfrm rot="-5400000">
        <a:off x="183540" y="2959317"/>
        <a:ext cx="7307586" cy="2072126"/>
      </dsp:txXfrm>
    </dsp:sp>
    <dsp:sp modelId="{29550D97-A76C-4D4C-A679-7C22BC63D729}">
      <dsp:nvSpPr>
        <dsp:cNvPr id="0" name=""/>
        <dsp:cNvSpPr/>
      </dsp:nvSpPr>
      <dsp:spPr>
        <a:xfrm>
          <a:off x="7420792" y="2707737"/>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92D050"/>
              </a:solidFill>
              <a:latin typeface="Times New Roman" panose="02020603050405020304" pitchFamily="18" charset="0"/>
              <a:cs typeface="Times New Roman" panose="02020603050405020304" pitchFamily="18" charset="0"/>
            </a:rPr>
            <a:t>با تأنی و تامل</a:t>
          </a:r>
        </a:p>
        <a:p>
          <a:pPr lvl="0" algn="ctr" defTabSz="1244600">
            <a:lnSpc>
              <a:spcPct val="90000"/>
            </a:lnSpc>
            <a:spcBef>
              <a:spcPct val="0"/>
            </a:spcBef>
            <a:spcAft>
              <a:spcPct val="35000"/>
            </a:spcAft>
          </a:pPr>
          <a:r>
            <a:rPr lang="en-US" sz="1600" b="1" kern="1200" dirty="0" smtClean="0">
              <a:solidFill>
                <a:srgbClr val="7030A0"/>
              </a:solidFill>
              <a:latin typeface="Times New Roman" panose="02020603050405020304" pitchFamily="18" charset="0"/>
              <a:cs typeface="Times New Roman" panose="02020603050405020304" pitchFamily="18" charset="0"/>
            </a:rPr>
            <a:t>(Long-pause)</a:t>
          </a:r>
          <a:endParaRPr lang="en-US" sz="1600" b="1" kern="1200" dirty="0">
            <a:solidFill>
              <a:srgbClr val="7030A0"/>
            </a:solidFill>
            <a:latin typeface="Times New Roman" panose="02020603050405020304" pitchFamily="18" charset="0"/>
            <a:cs typeface="Times New Roman" panose="02020603050405020304" pitchFamily="18" charset="0"/>
          </a:endParaRPr>
        </a:p>
      </dsp:txBody>
      <dsp:txXfrm>
        <a:off x="7494453" y="2781398"/>
        <a:ext cx="1361635" cy="24313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715621" y="-2418046"/>
          <a:ext cx="2131326"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800100" rtl="1">
            <a:lnSpc>
              <a:spcPct val="150000"/>
            </a:lnSpc>
            <a:spcBef>
              <a:spcPct val="0"/>
            </a:spcBef>
            <a:spcAft>
              <a:spcPct val="15000"/>
            </a:spcAft>
            <a:buChar char="••"/>
          </a:pPr>
          <a:r>
            <a:rPr lang="fa-IR" sz="1800" b="1" kern="1200" dirty="0" smtClean="0">
              <a:solidFill>
                <a:schemeClr val="bg1"/>
              </a:solidFill>
              <a:latin typeface="Times New Roman" panose="02020603050405020304" pitchFamily="18" charset="0"/>
              <a:cs typeface="Times New Roman" panose="02020603050405020304" pitchFamily="18" charset="0"/>
            </a:rPr>
            <a:t>مذاکره کننده پیشنهاد های طرف مقابل را به مسخره می گیرد تا وی را تحریک کند و چیزی بگوید که بعدها به خاطر آن اظهار تأسف نماید .</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rot="-5400000">
        <a:off x="175486" y="330175"/>
        <a:ext cx="7315640" cy="1923240"/>
      </dsp:txXfrm>
    </dsp:sp>
    <dsp:sp modelId="{398EBA3F-527B-4A81-97E5-51CA4439E419}">
      <dsp:nvSpPr>
        <dsp:cNvPr id="0" name=""/>
        <dsp:cNvSpPr/>
      </dsp:nvSpPr>
      <dsp:spPr>
        <a:xfrm>
          <a:off x="7420792" y="0"/>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latin typeface="Times New Roman" panose="02020603050405020304" pitchFamily="18" charset="0"/>
              <a:cs typeface="Times New Roman" panose="02020603050405020304" pitchFamily="18" charset="0"/>
            </a:rPr>
            <a:t>تمسخرگر</a:t>
          </a:r>
        </a:p>
        <a:p>
          <a:pPr lvl="0" algn="ctr" defTabSz="1066800">
            <a:lnSpc>
              <a:spcPct val="90000"/>
            </a:lnSpc>
            <a:spcBef>
              <a:spcPct val="0"/>
            </a:spcBef>
            <a:spcAft>
              <a:spcPct val="35000"/>
            </a:spcAft>
          </a:pPr>
          <a:r>
            <a:rPr lang="en-US" sz="1100" b="1" kern="1200" dirty="0" smtClean="0">
              <a:solidFill>
                <a:srgbClr val="7030A0"/>
              </a:solidFill>
              <a:latin typeface="Times New Roman" panose="02020603050405020304" pitchFamily="18" charset="0"/>
              <a:cs typeface="Times New Roman" panose="02020603050405020304" pitchFamily="18" charset="0"/>
            </a:rPr>
            <a:t>(</a:t>
          </a:r>
          <a:r>
            <a:rPr lang="en-US" sz="1200" b="1" kern="1200" dirty="0" smtClean="0">
              <a:solidFill>
                <a:srgbClr val="7030A0"/>
              </a:solidFill>
              <a:latin typeface="Times New Roman" panose="02020603050405020304" pitchFamily="18" charset="0"/>
              <a:cs typeface="Times New Roman" panose="02020603050405020304" pitchFamily="18" charset="0"/>
            </a:rPr>
            <a:t>Mocking</a:t>
          </a:r>
          <a:r>
            <a:rPr lang="en-US" sz="1100" b="1" kern="1200" dirty="0" smtClean="0">
              <a:solidFill>
                <a:srgbClr val="7030A0"/>
              </a:solidFill>
              <a:latin typeface="Times New Roman" panose="02020603050405020304" pitchFamily="18" charset="0"/>
              <a:cs typeface="Times New Roman" panose="02020603050405020304" pitchFamily="18" charset="0"/>
            </a:rPr>
            <a:t>)</a:t>
          </a:r>
          <a:endParaRPr lang="fa-IR" sz="1100" b="1" kern="1200" dirty="0" smtClean="0">
            <a:solidFill>
              <a:srgbClr val="7030A0"/>
            </a:solidFill>
            <a:latin typeface="Times New Roman" panose="02020603050405020304" pitchFamily="18" charset="0"/>
            <a:cs typeface="Times New Roman" panose="02020603050405020304" pitchFamily="18" charset="0"/>
          </a:endParaRPr>
        </a:p>
      </dsp:txBody>
      <dsp:txXfrm>
        <a:off x="7494453" y="73661"/>
        <a:ext cx="1361635" cy="2431352"/>
      </dsp:txXfrm>
    </dsp:sp>
    <dsp:sp modelId="{CF6F0978-5CD3-4429-AA17-7D9405E5D604}">
      <dsp:nvSpPr>
        <dsp:cNvPr id="0" name=""/>
        <dsp:cNvSpPr/>
      </dsp:nvSpPr>
      <dsp:spPr>
        <a:xfrm rot="5400000" flipH="1" flipV="1">
          <a:off x="2633124" y="285538"/>
          <a:ext cx="2296320" cy="7419683"/>
        </a:xfrm>
        <a:prstGeom prst="round2SameRect">
          <a:avLst/>
        </a:prstGeom>
        <a:solidFill>
          <a:srgbClr val="E8FFD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711200" rtl="1">
            <a:lnSpc>
              <a:spcPct val="150000"/>
            </a:lnSpc>
            <a:spcBef>
              <a:spcPct val="0"/>
            </a:spcBef>
            <a:spcAft>
              <a:spcPct val="15000"/>
            </a:spcAft>
            <a:buChar char="••"/>
          </a:pPr>
          <a:r>
            <a:rPr lang="fa-IR" sz="1600" b="1" kern="1200" dirty="0" smtClean="0">
              <a:solidFill>
                <a:schemeClr val="bg1"/>
              </a:solidFill>
              <a:latin typeface="Times New Roman" panose="02020603050405020304" pitchFamily="18" charset="0"/>
              <a:cs typeface="Times New Roman" panose="02020603050405020304" pitchFamily="18" charset="0"/>
            </a:rPr>
            <a:t>با تمام پیشنهادهای طرف مقابل کاوشی برخورد می کند و پرسش های تحریک آمیز را به گونه ای بیان می کند که طرف مقابل احساس کند آمادگی های لازم را کسب نکرده است . هر پرسشی را به طور مقابله ای به چالش می کشد و از طرف مقابل می خواهد که منظورش را بیشتر تشریح کند .</a:t>
          </a:r>
          <a:endParaRPr lang="en-US" sz="1600" b="1" kern="1200" dirty="0">
            <a:solidFill>
              <a:schemeClr val="bg1"/>
            </a:solidFill>
            <a:latin typeface="Times New Roman" panose="02020603050405020304" pitchFamily="18" charset="0"/>
            <a:cs typeface="Times New Roman" panose="02020603050405020304" pitchFamily="18" charset="0"/>
          </a:endParaRPr>
        </a:p>
      </dsp:txBody>
      <dsp:txXfrm rot="-5400000">
        <a:off x="183540" y="2959317"/>
        <a:ext cx="7307586" cy="2072126"/>
      </dsp:txXfrm>
    </dsp:sp>
    <dsp:sp modelId="{29550D97-A76C-4D4C-A679-7C22BC63D729}">
      <dsp:nvSpPr>
        <dsp:cNvPr id="0" name=""/>
        <dsp:cNvSpPr/>
      </dsp:nvSpPr>
      <dsp:spPr>
        <a:xfrm>
          <a:off x="7420792" y="2707737"/>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7030A0"/>
              </a:solidFill>
              <a:latin typeface="Times New Roman" panose="02020603050405020304" pitchFamily="18" charset="0"/>
              <a:cs typeface="Times New Roman" panose="02020603050405020304" pitchFamily="18" charset="0"/>
            </a:rPr>
            <a:t>بازپرس</a:t>
          </a:r>
        </a:p>
        <a:p>
          <a:pPr lvl="0" algn="ctr" defTabSz="1244600">
            <a:lnSpc>
              <a:spcPct val="90000"/>
            </a:lnSpc>
            <a:spcBef>
              <a:spcPct val="0"/>
            </a:spcBef>
            <a:spcAft>
              <a:spcPct val="35000"/>
            </a:spcAft>
          </a:pPr>
          <a:r>
            <a:rPr lang="en-US" sz="1550" b="1" kern="1200" dirty="0" smtClean="0">
              <a:solidFill>
                <a:srgbClr val="7030A0"/>
              </a:solidFill>
              <a:latin typeface="Times New Roman" panose="02020603050405020304" pitchFamily="18" charset="0"/>
              <a:cs typeface="Times New Roman" panose="02020603050405020304" pitchFamily="18" charset="0"/>
            </a:rPr>
            <a:t>(Interrogator)</a:t>
          </a:r>
          <a:endParaRPr lang="en-US" sz="1550" b="1" kern="1200" dirty="0">
            <a:solidFill>
              <a:srgbClr val="7030A0"/>
            </a:solidFill>
            <a:latin typeface="Times New Roman" panose="02020603050405020304" pitchFamily="18" charset="0"/>
            <a:cs typeface="Times New Roman" panose="02020603050405020304" pitchFamily="18" charset="0"/>
          </a:endParaRPr>
        </a:p>
      </dsp:txBody>
      <dsp:txXfrm>
        <a:off x="7494453" y="2781398"/>
        <a:ext cx="1361635" cy="24313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715621" y="-2418046"/>
          <a:ext cx="2131326"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800100" rtl="1">
            <a:lnSpc>
              <a:spcPct val="150000"/>
            </a:lnSpc>
            <a:spcBef>
              <a:spcPct val="0"/>
            </a:spcBef>
            <a:spcAft>
              <a:spcPct val="15000"/>
            </a:spcAft>
            <a:buChar char="••"/>
          </a:pPr>
          <a:r>
            <a:rPr lang="fa-IR" sz="1800" b="1" kern="1200" dirty="0" smtClean="0">
              <a:solidFill>
                <a:schemeClr val="bg1"/>
              </a:solidFill>
              <a:latin typeface="Times New Roman" panose="02020603050405020304" pitchFamily="18" charset="0"/>
              <a:cs typeface="Times New Roman" panose="02020603050405020304" pitchFamily="18" charset="0"/>
            </a:rPr>
            <a:t>مذاکره کننده وانمود می کند موافق و راهگشاست ، در حالی که به منظور کسب اعتماد و دوستی طرف مقابل ، پیشنهادها یا تقاضاهای محال دارد .</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rot="-5400000">
        <a:off x="175486" y="330175"/>
        <a:ext cx="7315640" cy="1923240"/>
      </dsp:txXfrm>
    </dsp:sp>
    <dsp:sp modelId="{398EBA3F-527B-4A81-97E5-51CA4439E419}">
      <dsp:nvSpPr>
        <dsp:cNvPr id="0" name=""/>
        <dsp:cNvSpPr/>
      </dsp:nvSpPr>
      <dsp:spPr>
        <a:xfrm>
          <a:off x="7420792" y="0"/>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latin typeface="Times New Roman" panose="02020603050405020304" pitchFamily="18" charset="0"/>
              <a:cs typeface="Times New Roman" panose="02020603050405020304" pitchFamily="18" charset="0"/>
            </a:rPr>
            <a:t>به ظاهر موجه</a:t>
          </a:r>
        </a:p>
        <a:p>
          <a:pPr lvl="0" algn="ctr" defTabSz="1066800">
            <a:lnSpc>
              <a:spcPct val="90000"/>
            </a:lnSpc>
            <a:spcBef>
              <a:spcPct val="0"/>
            </a:spcBef>
            <a:spcAft>
              <a:spcPct val="35000"/>
            </a:spcAft>
          </a:pPr>
          <a:r>
            <a:rPr lang="en-US" sz="1100" b="1" kern="1200" dirty="0" smtClean="0">
              <a:solidFill>
                <a:srgbClr val="7030A0"/>
              </a:solidFill>
              <a:latin typeface="Times New Roman" panose="02020603050405020304" pitchFamily="18" charset="0"/>
              <a:cs typeface="Times New Roman" panose="02020603050405020304" pitchFamily="18" charset="0"/>
            </a:rPr>
            <a:t>(</a:t>
          </a:r>
          <a:r>
            <a:rPr lang="en-US" sz="1200" b="1" kern="1200" dirty="0" smtClean="0">
              <a:solidFill>
                <a:srgbClr val="7030A0"/>
              </a:solidFill>
              <a:latin typeface="Times New Roman" panose="02020603050405020304" pitchFamily="18" charset="0"/>
              <a:cs typeface="Times New Roman" panose="02020603050405020304" pitchFamily="18" charset="0"/>
            </a:rPr>
            <a:t>Cloak-Of-Reasonableness</a:t>
          </a:r>
          <a:r>
            <a:rPr lang="en-US" sz="1100" b="1" kern="1200" dirty="0" smtClean="0">
              <a:solidFill>
                <a:srgbClr val="7030A0"/>
              </a:solidFill>
              <a:latin typeface="Times New Roman" panose="02020603050405020304" pitchFamily="18" charset="0"/>
              <a:cs typeface="Times New Roman" panose="02020603050405020304" pitchFamily="18" charset="0"/>
            </a:rPr>
            <a:t>)</a:t>
          </a:r>
          <a:endParaRPr lang="fa-IR" sz="1100" b="1" kern="1200" dirty="0" smtClean="0">
            <a:solidFill>
              <a:srgbClr val="7030A0"/>
            </a:solidFill>
            <a:latin typeface="Times New Roman" panose="02020603050405020304" pitchFamily="18" charset="0"/>
            <a:cs typeface="Times New Roman" panose="02020603050405020304" pitchFamily="18" charset="0"/>
          </a:endParaRPr>
        </a:p>
      </dsp:txBody>
      <dsp:txXfrm>
        <a:off x="7494453" y="73661"/>
        <a:ext cx="1361635" cy="2431352"/>
      </dsp:txXfrm>
    </dsp:sp>
    <dsp:sp modelId="{CF6F0978-5CD3-4429-AA17-7D9405E5D604}">
      <dsp:nvSpPr>
        <dsp:cNvPr id="0" name=""/>
        <dsp:cNvSpPr/>
      </dsp:nvSpPr>
      <dsp:spPr>
        <a:xfrm rot="5400000" flipH="1" flipV="1">
          <a:off x="2633124" y="224393"/>
          <a:ext cx="2296320" cy="7419683"/>
        </a:xfrm>
        <a:prstGeom prst="round2SameRect">
          <a:avLst/>
        </a:prstGeom>
        <a:solidFill>
          <a:srgbClr val="E8FFD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711200" rtl="1">
            <a:lnSpc>
              <a:spcPct val="150000"/>
            </a:lnSpc>
            <a:spcBef>
              <a:spcPct val="0"/>
            </a:spcBef>
            <a:spcAft>
              <a:spcPct val="15000"/>
            </a:spcAft>
            <a:buChar char="••"/>
          </a:pPr>
          <a:r>
            <a:rPr lang="fa-IR" sz="1600" b="1" kern="1200" dirty="0" smtClean="0">
              <a:solidFill>
                <a:schemeClr val="bg1"/>
              </a:solidFill>
              <a:latin typeface="Times New Roman" panose="02020603050405020304" pitchFamily="18" charset="0"/>
              <a:cs typeface="Times New Roman" panose="02020603050405020304" pitchFamily="18" charset="0"/>
            </a:rPr>
            <a:t>در میان افراد طرف مقابل تفرقه می افکند ، به گونه ای که آنان مجبور شوند به جای نشان دادن عدم توافق به طرف مقابل ، بیشترین توجه را به عدم توافقهای درونی خود معطوف دارند .</a:t>
          </a:r>
          <a:endParaRPr lang="en-US" sz="1600" b="1" kern="1200" dirty="0">
            <a:solidFill>
              <a:schemeClr val="bg1"/>
            </a:solidFill>
            <a:latin typeface="Times New Roman" panose="02020603050405020304" pitchFamily="18" charset="0"/>
            <a:cs typeface="Times New Roman" panose="02020603050405020304" pitchFamily="18" charset="0"/>
          </a:endParaRPr>
        </a:p>
      </dsp:txBody>
      <dsp:txXfrm rot="-5400000">
        <a:off x="183540" y="2898172"/>
        <a:ext cx="7307586" cy="2072126"/>
      </dsp:txXfrm>
    </dsp:sp>
    <dsp:sp modelId="{29550D97-A76C-4D4C-A679-7C22BC63D729}">
      <dsp:nvSpPr>
        <dsp:cNvPr id="0" name=""/>
        <dsp:cNvSpPr/>
      </dsp:nvSpPr>
      <dsp:spPr>
        <a:xfrm>
          <a:off x="7420792" y="2707737"/>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7030A0"/>
              </a:solidFill>
              <a:latin typeface="Times New Roman" panose="02020603050405020304" pitchFamily="18" charset="0"/>
              <a:cs typeface="Times New Roman" panose="02020603050405020304" pitchFamily="18" charset="0"/>
            </a:rPr>
            <a:t>تفرقه افکن</a:t>
          </a:r>
        </a:p>
        <a:p>
          <a:pPr lvl="0" algn="ctr" defTabSz="1244600">
            <a:lnSpc>
              <a:spcPct val="90000"/>
            </a:lnSpc>
            <a:spcBef>
              <a:spcPct val="0"/>
            </a:spcBef>
            <a:spcAft>
              <a:spcPct val="35000"/>
            </a:spcAft>
          </a:pPr>
          <a:r>
            <a:rPr lang="en-US" sz="1550" b="1" kern="1200" dirty="0" smtClean="0">
              <a:solidFill>
                <a:srgbClr val="7030A0"/>
              </a:solidFill>
              <a:latin typeface="Times New Roman" panose="02020603050405020304" pitchFamily="18" charset="0"/>
              <a:cs typeface="Times New Roman" panose="02020603050405020304" pitchFamily="18" charset="0"/>
            </a:rPr>
            <a:t>(Divide-and-</a:t>
          </a:r>
          <a:r>
            <a:rPr lang="en-US" sz="1550" b="1" kern="1200" dirty="0" err="1" smtClean="0">
              <a:solidFill>
                <a:srgbClr val="7030A0"/>
              </a:solidFill>
              <a:latin typeface="Times New Roman" panose="02020603050405020304" pitchFamily="18" charset="0"/>
              <a:cs typeface="Times New Roman" panose="02020603050405020304" pitchFamily="18" charset="0"/>
            </a:rPr>
            <a:t>Conqure</a:t>
          </a:r>
          <a:r>
            <a:rPr lang="en-US" sz="1550" b="1" kern="1200" dirty="0" smtClean="0">
              <a:solidFill>
                <a:srgbClr val="7030A0"/>
              </a:solidFill>
              <a:latin typeface="Times New Roman" panose="02020603050405020304" pitchFamily="18" charset="0"/>
              <a:cs typeface="Times New Roman" panose="02020603050405020304" pitchFamily="18" charset="0"/>
            </a:rPr>
            <a:t>)</a:t>
          </a:r>
          <a:endParaRPr lang="en-US" sz="1550" b="1" kern="1200" dirty="0">
            <a:solidFill>
              <a:srgbClr val="7030A0"/>
            </a:solidFill>
            <a:latin typeface="Times New Roman" panose="02020603050405020304" pitchFamily="18" charset="0"/>
            <a:cs typeface="Times New Roman" panose="02020603050405020304" pitchFamily="18" charset="0"/>
          </a:endParaRPr>
        </a:p>
      </dsp:txBody>
      <dsp:txXfrm>
        <a:off x="7494453" y="2781398"/>
        <a:ext cx="1361635" cy="24313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1596621" y="-1061729"/>
          <a:ext cx="4369325"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Low" defTabSz="889000" rtl="1">
            <a:lnSpc>
              <a:spcPct val="150000"/>
            </a:lnSpc>
            <a:spcBef>
              <a:spcPct val="0"/>
            </a:spcBef>
            <a:spcAft>
              <a:spcPct val="15000"/>
            </a:spcAft>
            <a:buChar char="••"/>
          </a:pPr>
          <a:r>
            <a:rPr lang="fa-IR" sz="2000" b="1" kern="1200" dirty="0" smtClean="0">
              <a:solidFill>
                <a:schemeClr val="bg1"/>
              </a:solidFill>
              <a:latin typeface="Times New Roman" panose="02020603050405020304" pitchFamily="18" charset="0"/>
              <a:cs typeface="Times New Roman" panose="02020603050405020304" pitchFamily="18" charset="0"/>
            </a:rPr>
            <a:t>مذاکره کننده ای است که برای خشمگین کردن طرف مقابل وانمود می کند کودن است، به امید آنکه دست کم یکی از اعضای گروه مقابل بکوشد با استفاده از راه های ساده پیشنهادهای گروه خود را تشریح کند تا این فرد کودن بتواند بفهمد و او از این رهگذر به اطلاعاتی دست یابد .</a:t>
          </a:r>
          <a:endParaRPr lang="en-US" sz="2000" b="1" kern="1200" dirty="0">
            <a:solidFill>
              <a:schemeClr val="bg1"/>
            </a:solidFill>
            <a:latin typeface="Times New Roman" panose="02020603050405020304" pitchFamily="18" charset="0"/>
            <a:cs typeface="Times New Roman" panose="02020603050405020304" pitchFamily="18" charset="0"/>
          </a:endParaRPr>
        </a:p>
      </dsp:txBody>
      <dsp:txXfrm rot="-5400000">
        <a:off x="284736" y="676742"/>
        <a:ext cx="7206390" cy="3942739"/>
      </dsp:txXfrm>
    </dsp:sp>
    <dsp:sp modelId="{398EBA3F-527B-4A81-97E5-51CA4439E419}">
      <dsp:nvSpPr>
        <dsp:cNvPr id="0" name=""/>
        <dsp:cNvSpPr/>
      </dsp:nvSpPr>
      <dsp:spPr>
        <a:xfrm>
          <a:off x="7420792" y="0"/>
          <a:ext cx="1508957" cy="5286412"/>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latin typeface="Times New Roman" panose="02020603050405020304" pitchFamily="18" charset="0"/>
              <a:cs typeface="Times New Roman" panose="02020603050405020304" pitchFamily="18" charset="0"/>
            </a:rPr>
            <a:t>تظاهر به کودنی</a:t>
          </a:r>
        </a:p>
        <a:p>
          <a:pPr lvl="0" algn="ctr" defTabSz="1066800">
            <a:lnSpc>
              <a:spcPct val="90000"/>
            </a:lnSpc>
            <a:spcBef>
              <a:spcPct val="0"/>
            </a:spcBef>
            <a:spcAft>
              <a:spcPct val="35000"/>
            </a:spcAft>
          </a:pPr>
          <a:r>
            <a:rPr lang="en-US" sz="1100" b="1" kern="1200" dirty="0" smtClean="0">
              <a:solidFill>
                <a:srgbClr val="7030A0"/>
              </a:solidFill>
              <a:latin typeface="Times New Roman" panose="02020603050405020304" pitchFamily="18" charset="0"/>
              <a:cs typeface="Times New Roman" panose="02020603050405020304" pitchFamily="18" charset="0"/>
            </a:rPr>
            <a:t>(</a:t>
          </a:r>
          <a:r>
            <a:rPr lang="en-US" sz="1200" b="1" kern="1200" dirty="0" smtClean="0">
              <a:solidFill>
                <a:srgbClr val="7030A0"/>
              </a:solidFill>
              <a:latin typeface="Times New Roman" panose="02020603050405020304" pitchFamily="18" charset="0"/>
              <a:cs typeface="Times New Roman" panose="02020603050405020304" pitchFamily="18" charset="0"/>
            </a:rPr>
            <a:t>Billy Bunter</a:t>
          </a:r>
          <a:r>
            <a:rPr lang="en-US" sz="1100" b="1" kern="1200" dirty="0" smtClean="0">
              <a:solidFill>
                <a:srgbClr val="7030A0"/>
              </a:solidFill>
              <a:latin typeface="Times New Roman" panose="02020603050405020304" pitchFamily="18" charset="0"/>
              <a:cs typeface="Times New Roman" panose="02020603050405020304" pitchFamily="18" charset="0"/>
            </a:rPr>
            <a:t>)</a:t>
          </a:r>
          <a:endParaRPr lang="fa-IR" sz="1100" b="1" kern="1200" dirty="0" smtClean="0">
            <a:solidFill>
              <a:srgbClr val="7030A0"/>
            </a:solidFill>
            <a:latin typeface="Times New Roman" panose="02020603050405020304" pitchFamily="18" charset="0"/>
            <a:cs typeface="Times New Roman" panose="02020603050405020304" pitchFamily="18" charset="0"/>
          </a:endParaRPr>
        </a:p>
      </dsp:txBody>
      <dsp:txXfrm>
        <a:off x="7494453" y="73661"/>
        <a:ext cx="1361635" cy="5139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C9774-6D7D-479B-8477-F42A8A4AE67D}">
      <dsp:nvSpPr>
        <dsp:cNvPr id="0" name=""/>
        <dsp:cNvSpPr/>
      </dsp:nvSpPr>
      <dsp:spPr>
        <a:xfrm>
          <a:off x="1257134" y="2809557"/>
          <a:ext cx="6261497" cy="1937086"/>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a-IR" sz="1600" b="1" kern="1200" dirty="0" smtClean="0"/>
            <a:t>اهداف فردی یا گروهی بی نهایت مهم می شوند </a:t>
          </a:r>
        </a:p>
        <a:p>
          <a:pPr lvl="0" algn="ctr" defTabSz="711200">
            <a:lnSpc>
              <a:spcPct val="90000"/>
            </a:lnSpc>
            <a:spcBef>
              <a:spcPct val="0"/>
            </a:spcBef>
            <a:spcAft>
              <a:spcPct val="35000"/>
            </a:spcAft>
          </a:pPr>
          <a:r>
            <a:rPr lang="fa-IR" sz="1600" b="1" kern="1200" dirty="0" smtClean="0"/>
            <a:t>خصومت افزایش می یابد </a:t>
          </a:r>
        </a:p>
        <a:p>
          <a:pPr lvl="0" algn="ctr" defTabSz="711200">
            <a:lnSpc>
              <a:spcPct val="90000"/>
            </a:lnSpc>
            <a:spcBef>
              <a:spcPct val="0"/>
            </a:spcBef>
            <a:spcAft>
              <a:spcPct val="35000"/>
            </a:spcAft>
          </a:pPr>
          <a:r>
            <a:rPr lang="fa-IR" sz="1600" b="1" kern="1200" dirty="0" smtClean="0"/>
            <a:t>  قوانین و مقررات تنظیم کننده رفتار وجود دارند.</a:t>
          </a:r>
          <a:endParaRPr lang="en-US" sz="1600" b="1" kern="1200" dirty="0"/>
        </a:p>
      </dsp:txBody>
      <dsp:txXfrm>
        <a:off x="2092001" y="3148547"/>
        <a:ext cx="4591764" cy="871688"/>
      </dsp:txXfrm>
    </dsp:sp>
    <dsp:sp modelId="{E4E3915D-D471-48A9-A4DD-843CFC227858}">
      <dsp:nvSpPr>
        <dsp:cNvPr id="0" name=""/>
        <dsp:cNvSpPr/>
      </dsp:nvSpPr>
      <dsp:spPr>
        <a:xfrm>
          <a:off x="4356536" y="0"/>
          <a:ext cx="2847986" cy="2847986"/>
        </a:xfrm>
        <a:prstGeom prst="ellipse">
          <a:avLst/>
        </a:prstGeom>
        <a:solidFill>
          <a:schemeClr val="accent5">
            <a:alpha val="50000"/>
            <a:hueOff val="5369458"/>
            <a:satOff val="-722"/>
            <a:lumOff val="715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a-IR" sz="1600" b="1" kern="1200" dirty="0" smtClean="0">
              <a:solidFill>
                <a:srgbClr val="C00000"/>
              </a:solidFill>
            </a:rPr>
            <a:t>رقابت :</a:t>
          </a:r>
        </a:p>
        <a:p>
          <a:pPr lvl="0" algn="ctr" defTabSz="711200">
            <a:lnSpc>
              <a:spcPct val="90000"/>
            </a:lnSpc>
            <a:spcBef>
              <a:spcPct val="0"/>
            </a:spcBef>
            <a:spcAft>
              <a:spcPct val="35000"/>
            </a:spcAft>
          </a:pPr>
          <a:r>
            <a:rPr lang="fa-IR" sz="1600" b="1" kern="1200" dirty="0" smtClean="0">
              <a:solidFill>
                <a:srgbClr val="C00000"/>
              </a:solidFill>
            </a:rPr>
            <a:t> </a:t>
          </a:r>
          <a:r>
            <a:rPr lang="fa-IR" sz="1600" kern="1200" dirty="0" smtClean="0"/>
            <a:t>افراد و گروه ها به دنبال یک هدف هستند  فقدان یا ناچیزبودن خصومت</a:t>
          </a:r>
        </a:p>
        <a:p>
          <a:pPr lvl="0" algn="ctr" defTabSz="711200">
            <a:lnSpc>
              <a:spcPct val="90000"/>
            </a:lnSpc>
            <a:spcBef>
              <a:spcPct val="0"/>
            </a:spcBef>
            <a:spcAft>
              <a:spcPct val="35000"/>
            </a:spcAft>
          </a:pPr>
          <a:r>
            <a:rPr lang="fa-IR" sz="1600" kern="1200" dirty="0" smtClean="0"/>
            <a:t> رفتار تحت کنترل قوانین و مقررات است .</a:t>
          </a:r>
          <a:endParaRPr lang="en-US" sz="1600" kern="1200" dirty="0"/>
        </a:p>
      </dsp:txBody>
      <dsp:txXfrm>
        <a:off x="5227545" y="735729"/>
        <a:ext cx="1708791" cy="1566392"/>
      </dsp:txXfrm>
    </dsp:sp>
    <dsp:sp modelId="{72C13670-1B2F-4243-B6BA-6E1B0B4EE327}">
      <dsp:nvSpPr>
        <dsp:cNvPr id="0" name=""/>
        <dsp:cNvSpPr/>
      </dsp:nvSpPr>
      <dsp:spPr>
        <a:xfrm>
          <a:off x="1545441" y="0"/>
          <a:ext cx="2847986" cy="2847986"/>
        </a:xfrm>
        <a:prstGeom prst="ellipse">
          <a:avLst/>
        </a:prstGeom>
        <a:solidFill>
          <a:schemeClr val="accent5">
            <a:alpha val="50000"/>
            <a:hueOff val="10738916"/>
            <a:satOff val="-1444"/>
            <a:lumOff val="1431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pPr>
          <a:r>
            <a:rPr lang="fa-IR" sz="1600" b="1" kern="1200" dirty="0" smtClean="0">
              <a:solidFill>
                <a:srgbClr val="C00000"/>
              </a:solidFill>
            </a:rPr>
            <a:t>تعارض : </a:t>
          </a:r>
          <a:r>
            <a:rPr lang="fa-IR" sz="1600" b="0" kern="1200" dirty="0" smtClean="0"/>
            <a:t>اهداف افراد و گروه در معرض خطر قرار دارند</a:t>
          </a:r>
        </a:p>
        <a:p>
          <a:pPr marL="0" lvl="0" indent="0" algn="ctr" defTabSz="711200">
            <a:lnSpc>
              <a:spcPct val="90000"/>
            </a:lnSpc>
            <a:spcBef>
              <a:spcPct val="0"/>
            </a:spcBef>
            <a:spcAft>
              <a:spcPct val="35000"/>
            </a:spcAft>
          </a:pPr>
          <a:r>
            <a:rPr lang="fa-IR" sz="1600" b="0" kern="1200" dirty="0" smtClean="0"/>
            <a:t> خصومت آشکار است </a:t>
          </a:r>
        </a:p>
        <a:p>
          <a:pPr marL="0" lvl="0" indent="0" algn="ctr" defTabSz="711200">
            <a:lnSpc>
              <a:spcPct val="90000"/>
            </a:lnSpc>
            <a:spcBef>
              <a:spcPct val="0"/>
            </a:spcBef>
            <a:spcAft>
              <a:spcPct val="35000"/>
            </a:spcAft>
          </a:pPr>
          <a:r>
            <a:rPr lang="fa-IR" sz="1600" b="0" kern="1200" dirty="0" smtClean="0"/>
            <a:t>قوانین و مقررات بیشتر جهت تنظیم رفتار نیاز است .</a:t>
          </a:r>
          <a:endParaRPr lang="en-US" sz="1600" b="1" kern="1200" dirty="0"/>
        </a:p>
      </dsp:txBody>
      <dsp:txXfrm>
        <a:off x="1813626" y="735729"/>
        <a:ext cx="1708791" cy="1566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DB127-C6E2-4899-AD78-1730E2E7704C}">
      <dsp:nvSpPr>
        <dsp:cNvPr id="0" name=""/>
        <dsp:cNvSpPr/>
      </dsp:nvSpPr>
      <dsp:spPr>
        <a:xfrm rot="10800000">
          <a:off x="461538" y="2201"/>
          <a:ext cx="8396773" cy="1428705"/>
        </a:xfrm>
        <a:prstGeom prst="homePlate">
          <a:avLst/>
        </a:prstGeom>
        <a:solidFill>
          <a:schemeClr val="accent5">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0019" tIns="99060" rIns="184912" bIns="99060" numCol="1" spcCol="1270" anchor="ctr" anchorCtr="0">
          <a:noAutofit/>
        </a:bodyPr>
        <a:lstStyle/>
        <a:p>
          <a:pPr lvl="0" algn="ctr" defTabSz="1155700">
            <a:lnSpc>
              <a:spcPct val="90000"/>
            </a:lnSpc>
            <a:spcBef>
              <a:spcPct val="0"/>
            </a:spcBef>
            <a:spcAft>
              <a:spcPct val="35000"/>
            </a:spcAft>
          </a:pPr>
          <a:r>
            <a:rPr lang="fa-IR" sz="2600" b="1" kern="1200" dirty="0" smtClean="0"/>
            <a:t>تعارض را زیان بار می داند و تأکید دارد که از هر گونه تعارضی باید اجتناب شود زیرا در نهایت اقتدار مدیریت را تهدید می کند .</a:t>
          </a:r>
        </a:p>
        <a:p>
          <a:pPr lvl="0" algn="ctr" defTabSz="1155700">
            <a:lnSpc>
              <a:spcPct val="90000"/>
            </a:lnSpc>
            <a:spcBef>
              <a:spcPct val="0"/>
            </a:spcBef>
            <a:spcAft>
              <a:spcPct val="35000"/>
            </a:spcAft>
          </a:pPr>
          <a:r>
            <a:rPr lang="fa-IR" sz="2600" b="1" kern="1200" dirty="0" smtClean="0"/>
            <a:t>(در دهه ی 1930 و 1940)</a:t>
          </a:r>
          <a:endParaRPr lang="en-US" sz="2600" b="1" kern="1200" dirty="0"/>
        </a:p>
      </dsp:txBody>
      <dsp:txXfrm rot="10800000">
        <a:off x="818714" y="2201"/>
        <a:ext cx="8039597" cy="1428705"/>
      </dsp:txXfrm>
    </dsp:sp>
    <dsp:sp modelId="{370894C6-719B-4511-8B8A-A07022990E1C}">
      <dsp:nvSpPr>
        <dsp:cNvPr id="0" name=""/>
        <dsp:cNvSpPr/>
      </dsp:nvSpPr>
      <dsp:spPr>
        <a:xfrm>
          <a:off x="0" y="2230"/>
          <a:ext cx="1428705" cy="1428705"/>
        </a:xfrm>
        <a:prstGeom prst="ellipse">
          <a:avLst/>
        </a:prstGeom>
        <a:solidFill>
          <a:schemeClr val="accent5">
            <a:tint val="50000"/>
            <a:hueOff val="0"/>
            <a:satOff val="0"/>
            <a:lum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5DE4723-6513-47E4-9235-7768EF73EECA}">
      <dsp:nvSpPr>
        <dsp:cNvPr id="0" name=""/>
        <dsp:cNvSpPr/>
      </dsp:nvSpPr>
      <dsp:spPr>
        <a:xfrm rot="10800000">
          <a:off x="461538" y="1857386"/>
          <a:ext cx="8396773" cy="1428705"/>
        </a:xfrm>
        <a:prstGeom prst="homePlate">
          <a:avLst/>
        </a:prstGeom>
        <a:solidFill>
          <a:srgbClr val="E8FFD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0019" tIns="95250" rIns="177800" bIns="95250" numCol="1" spcCol="1270" anchor="ctr" anchorCtr="0">
          <a:noAutofit/>
        </a:bodyPr>
        <a:lstStyle/>
        <a:p>
          <a:pPr lvl="0" algn="ctr" defTabSz="1111250">
            <a:lnSpc>
              <a:spcPct val="90000"/>
            </a:lnSpc>
            <a:spcBef>
              <a:spcPct val="0"/>
            </a:spcBef>
            <a:spcAft>
              <a:spcPct val="35000"/>
            </a:spcAft>
          </a:pPr>
          <a:r>
            <a:rPr lang="fa-IR" sz="2500" b="1" kern="1200" dirty="0" smtClean="0"/>
            <a:t>تعارض را امری </a:t>
          </a:r>
          <a:r>
            <a:rPr lang="fa-IR" sz="2500" b="1" kern="1200" dirty="0" smtClean="0">
              <a:solidFill>
                <a:srgbClr val="C00000"/>
              </a:solidFill>
            </a:rPr>
            <a:t>طبیعی</a:t>
          </a:r>
          <a:r>
            <a:rPr lang="fa-IR" sz="2500" b="1" kern="1200" dirty="0" smtClean="0"/>
            <a:t> و نتیجه ی </a:t>
          </a:r>
          <a:r>
            <a:rPr lang="fa-IR" sz="2500" b="1" kern="1200" dirty="0" smtClean="0">
              <a:solidFill>
                <a:srgbClr val="C00000"/>
              </a:solidFill>
            </a:rPr>
            <a:t>اجتناب ناپذیر </a:t>
          </a:r>
          <a:r>
            <a:rPr lang="fa-IR" sz="2500" b="1" kern="1200" dirty="0" smtClean="0"/>
            <a:t>تلاش های جمعی می داند و بر این باور است که می تواند نیروی مثبتی در افزایش عملکرد گروهی باشد . </a:t>
          </a:r>
        </a:p>
        <a:p>
          <a:pPr lvl="0" algn="ctr" defTabSz="1111250">
            <a:lnSpc>
              <a:spcPct val="90000"/>
            </a:lnSpc>
            <a:spcBef>
              <a:spcPct val="0"/>
            </a:spcBef>
            <a:spcAft>
              <a:spcPct val="35000"/>
            </a:spcAft>
          </a:pPr>
          <a:r>
            <a:rPr lang="fa-IR" sz="2500" b="1" kern="1200" dirty="0" smtClean="0"/>
            <a:t>(اواخر دهه ی 1940 تا اواسط دهه ی 1970)</a:t>
          </a:r>
          <a:endParaRPr lang="en-US" sz="2500" b="1" kern="1200" dirty="0"/>
        </a:p>
      </dsp:txBody>
      <dsp:txXfrm rot="10800000">
        <a:off x="818714" y="1857386"/>
        <a:ext cx="8039597" cy="1428705"/>
      </dsp:txXfrm>
    </dsp:sp>
    <dsp:sp modelId="{0DDCD070-A953-4D0C-9B13-15205774A622}">
      <dsp:nvSpPr>
        <dsp:cNvPr id="0" name=""/>
        <dsp:cNvSpPr/>
      </dsp:nvSpPr>
      <dsp:spPr>
        <a:xfrm>
          <a:off x="0" y="1857415"/>
          <a:ext cx="1428705" cy="1428705"/>
        </a:xfrm>
        <a:prstGeom prst="ellipse">
          <a:avLst/>
        </a:prstGeom>
        <a:solidFill>
          <a:schemeClr val="accent5">
            <a:tint val="50000"/>
            <a:hueOff val="5694022"/>
            <a:satOff val="6707"/>
            <a:lumOff val="188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C5BCDEE-DDEF-4331-89B5-96AA1DBAFB6D}">
      <dsp:nvSpPr>
        <dsp:cNvPr id="0" name=""/>
        <dsp:cNvSpPr/>
      </dsp:nvSpPr>
      <dsp:spPr>
        <a:xfrm rot="10800000">
          <a:off x="461538" y="3712600"/>
          <a:ext cx="8396773" cy="1428705"/>
        </a:xfrm>
        <a:prstGeom prst="homePlate">
          <a:avLst/>
        </a:prstGeom>
        <a:solidFill>
          <a:srgbClr val="EEE5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0019" tIns="95250" rIns="177800" bIns="95250" numCol="1" spcCol="1270" anchor="ctr" anchorCtr="0">
          <a:noAutofit/>
        </a:bodyPr>
        <a:lstStyle/>
        <a:p>
          <a:pPr lvl="0" algn="ctr" defTabSz="1111250">
            <a:lnSpc>
              <a:spcPct val="90000"/>
            </a:lnSpc>
            <a:spcBef>
              <a:spcPct val="0"/>
            </a:spcBef>
            <a:spcAft>
              <a:spcPct val="35000"/>
            </a:spcAft>
          </a:pPr>
          <a:r>
            <a:rPr lang="fa-IR" sz="2500" b="1" kern="1200" dirty="0" smtClean="0"/>
            <a:t>تعارض را هم بالقوه نیروی مثبتی در گروه ارزیابی می کند و هم وجود قدری تعارض را برای اثر بخش تر شدن عملکرد گروه کاملاً ضروری می داند .</a:t>
          </a:r>
        </a:p>
      </dsp:txBody>
      <dsp:txXfrm rot="10800000">
        <a:off x="818714" y="3712600"/>
        <a:ext cx="8039597" cy="1428705"/>
      </dsp:txXfrm>
    </dsp:sp>
    <dsp:sp modelId="{65AC93FB-A5AF-4547-88E8-DB04871DF914}">
      <dsp:nvSpPr>
        <dsp:cNvPr id="0" name=""/>
        <dsp:cNvSpPr/>
      </dsp:nvSpPr>
      <dsp:spPr>
        <a:xfrm>
          <a:off x="0" y="3712600"/>
          <a:ext cx="1428705" cy="1428705"/>
        </a:xfrm>
        <a:prstGeom prst="ellipse">
          <a:avLst/>
        </a:prstGeom>
        <a:solidFill>
          <a:schemeClr val="accent5">
            <a:tint val="50000"/>
            <a:hueOff val="11388044"/>
            <a:satOff val="13415"/>
            <a:lumOff val="3761"/>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6D877-7ABC-476F-9D16-ECF05066C50E}">
      <dsp:nvSpPr>
        <dsp:cNvPr id="0" name=""/>
        <dsp:cNvSpPr/>
      </dsp:nvSpPr>
      <dsp:spPr>
        <a:xfrm rot="10800000">
          <a:off x="0" y="0"/>
          <a:ext cx="8858312" cy="904881"/>
        </a:xfrm>
        <a:prstGeom prst="trapezoid">
          <a:avLst>
            <a:gd name="adj" fmla="val 8157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b="1" kern="1200" smtClean="0"/>
            <a:t>میان سازمانی</a:t>
          </a:r>
          <a:endParaRPr lang="en-US" sz="4000" b="1" kern="1200" dirty="0"/>
        </a:p>
      </dsp:txBody>
      <dsp:txXfrm rot="-10800000">
        <a:off x="1550204" y="0"/>
        <a:ext cx="5757902" cy="904881"/>
      </dsp:txXfrm>
    </dsp:sp>
    <dsp:sp modelId="{CE44B8A6-BAE2-40BF-8D8D-5C8FAC3D3070}">
      <dsp:nvSpPr>
        <dsp:cNvPr id="0" name=""/>
        <dsp:cNvSpPr/>
      </dsp:nvSpPr>
      <dsp:spPr>
        <a:xfrm rot="10800000">
          <a:off x="738192" y="904881"/>
          <a:ext cx="7381926" cy="904881"/>
        </a:xfrm>
        <a:prstGeom prst="trapezoid">
          <a:avLst>
            <a:gd name="adj" fmla="val 81579"/>
          </a:avLst>
        </a:prstGeom>
        <a:gradFill rotWithShape="0">
          <a:gsLst>
            <a:gs pos="0">
              <a:schemeClr val="accent5">
                <a:hueOff val="2147783"/>
                <a:satOff val="-289"/>
                <a:lumOff val="2863"/>
                <a:alphaOff val="0"/>
                <a:tint val="50000"/>
                <a:satMod val="300000"/>
              </a:schemeClr>
            </a:gs>
            <a:gs pos="35000">
              <a:schemeClr val="accent5">
                <a:hueOff val="2147783"/>
                <a:satOff val="-289"/>
                <a:lumOff val="2863"/>
                <a:alphaOff val="0"/>
                <a:tint val="37000"/>
                <a:satMod val="300000"/>
              </a:schemeClr>
            </a:gs>
            <a:gs pos="100000">
              <a:schemeClr val="accent5">
                <a:hueOff val="2147783"/>
                <a:satOff val="-289"/>
                <a:lumOff val="2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a-IR" sz="3600" b="1" kern="1200" dirty="0" smtClean="0"/>
            <a:t>درون سازمانی</a:t>
          </a:r>
          <a:endParaRPr lang="en-US" sz="3600" b="1" kern="1200" dirty="0"/>
        </a:p>
      </dsp:txBody>
      <dsp:txXfrm rot="-10800000">
        <a:off x="2030029" y="904881"/>
        <a:ext cx="4798252" cy="904881"/>
      </dsp:txXfrm>
    </dsp:sp>
    <dsp:sp modelId="{399B6134-084C-4E50-BB94-1DC0E7240A6F}">
      <dsp:nvSpPr>
        <dsp:cNvPr id="0" name=""/>
        <dsp:cNvSpPr/>
      </dsp:nvSpPr>
      <dsp:spPr>
        <a:xfrm rot="10800000">
          <a:off x="1452556" y="1809762"/>
          <a:ext cx="5953199" cy="904881"/>
        </a:xfrm>
        <a:prstGeom prst="trapezoid">
          <a:avLst>
            <a:gd name="adj" fmla="val 81579"/>
          </a:avLst>
        </a:prstGeom>
        <a:gradFill rotWithShape="0">
          <a:gsLst>
            <a:gs pos="0">
              <a:schemeClr val="accent5">
                <a:hueOff val="4295566"/>
                <a:satOff val="-578"/>
                <a:lumOff val="5725"/>
                <a:alphaOff val="0"/>
                <a:tint val="50000"/>
                <a:satMod val="300000"/>
              </a:schemeClr>
            </a:gs>
            <a:gs pos="35000">
              <a:schemeClr val="accent5">
                <a:hueOff val="4295566"/>
                <a:satOff val="-578"/>
                <a:lumOff val="5725"/>
                <a:alphaOff val="0"/>
                <a:tint val="37000"/>
                <a:satMod val="300000"/>
              </a:schemeClr>
            </a:gs>
            <a:gs pos="100000">
              <a:schemeClr val="accent5">
                <a:hueOff val="4295566"/>
                <a:satOff val="-578"/>
                <a:lumOff val="5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b="1" kern="1200" smtClean="0"/>
            <a:t>میان گروهی </a:t>
          </a:r>
          <a:endParaRPr lang="en-US" sz="3200" b="1" kern="1200" dirty="0"/>
        </a:p>
      </dsp:txBody>
      <dsp:txXfrm rot="-10800000">
        <a:off x="2494366" y="1809762"/>
        <a:ext cx="3869579" cy="904881"/>
      </dsp:txXfrm>
    </dsp:sp>
    <dsp:sp modelId="{F660D7F1-FDE8-45FC-A123-D7042458ECA4}">
      <dsp:nvSpPr>
        <dsp:cNvPr id="0" name=""/>
        <dsp:cNvSpPr/>
      </dsp:nvSpPr>
      <dsp:spPr>
        <a:xfrm rot="10800000">
          <a:off x="2196706" y="2714644"/>
          <a:ext cx="4464899" cy="904881"/>
        </a:xfrm>
        <a:prstGeom prst="trapezoid">
          <a:avLst>
            <a:gd name="adj" fmla="val 81579"/>
          </a:avLst>
        </a:prstGeom>
        <a:gradFill rotWithShape="0">
          <a:gsLst>
            <a:gs pos="0">
              <a:schemeClr val="accent5">
                <a:hueOff val="6443350"/>
                <a:satOff val="-866"/>
                <a:lumOff val="8588"/>
                <a:alphaOff val="0"/>
                <a:tint val="50000"/>
                <a:satMod val="300000"/>
              </a:schemeClr>
            </a:gs>
            <a:gs pos="35000">
              <a:schemeClr val="accent5">
                <a:hueOff val="6443350"/>
                <a:satOff val="-866"/>
                <a:lumOff val="8588"/>
                <a:alphaOff val="0"/>
                <a:tint val="37000"/>
                <a:satMod val="300000"/>
              </a:schemeClr>
            </a:gs>
            <a:gs pos="100000">
              <a:schemeClr val="accent5">
                <a:hueOff val="6443350"/>
                <a:satOff val="-866"/>
                <a:lumOff val="8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b="1" kern="1200" smtClean="0"/>
            <a:t>درون گروهی</a:t>
          </a:r>
          <a:endParaRPr lang="en-US" sz="2800" b="1" kern="1200" dirty="0"/>
        </a:p>
      </dsp:txBody>
      <dsp:txXfrm rot="-10800000">
        <a:off x="2978063" y="2714644"/>
        <a:ext cx="2902184" cy="904881"/>
      </dsp:txXfrm>
    </dsp:sp>
    <dsp:sp modelId="{F6B1B558-D82B-4497-AB73-80D11F7A76B4}">
      <dsp:nvSpPr>
        <dsp:cNvPr id="0" name=""/>
        <dsp:cNvSpPr/>
      </dsp:nvSpPr>
      <dsp:spPr>
        <a:xfrm rot="10800000">
          <a:off x="2940856" y="3619525"/>
          <a:ext cx="2976599" cy="904881"/>
        </a:xfrm>
        <a:prstGeom prst="trapezoid">
          <a:avLst>
            <a:gd name="adj" fmla="val 81579"/>
          </a:avLst>
        </a:prstGeom>
        <a:gradFill rotWithShape="0">
          <a:gsLst>
            <a:gs pos="0">
              <a:schemeClr val="accent5">
                <a:hueOff val="8591133"/>
                <a:satOff val="-1155"/>
                <a:lumOff val="11450"/>
                <a:alphaOff val="0"/>
                <a:tint val="50000"/>
                <a:satMod val="300000"/>
              </a:schemeClr>
            </a:gs>
            <a:gs pos="35000">
              <a:schemeClr val="accent5">
                <a:hueOff val="8591133"/>
                <a:satOff val="-1155"/>
                <a:lumOff val="11450"/>
                <a:alphaOff val="0"/>
                <a:tint val="37000"/>
                <a:satMod val="300000"/>
              </a:schemeClr>
            </a:gs>
            <a:gs pos="100000">
              <a:schemeClr val="accent5">
                <a:hueOff val="8591133"/>
                <a:satOff val="-1155"/>
                <a:lumOff val="114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smtClean="0"/>
            <a:t>میان فردی</a:t>
          </a:r>
          <a:endParaRPr lang="en-US" sz="2400" b="1" kern="1200" dirty="0"/>
        </a:p>
      </dsp:txBody>
      <dsp:txXfrm rot="-10800000">
        <a:off x="3461761" y="3619525"/>
        <a:ext cx="1934789" cy="904881"/>
      </dsp:txXfrm>
    </dsp:sp>
    <dsp:sp modelId="{4B318E7D-15F0-4E24-8E94-3F6048650B3E}">
      <dsp:nvSpPr>
        <dsp:cNvPr id="0" name=""/>
        <dsp:cNvSpPr/>
      </dsp:nvSpPr>
      <dsp:spPr>
        <a:xfrm rot="10800000">
          <a:off x="3685006" y="4524406"/>
          <a:ext cx="1488299" cy="904881"/>
        </a:xfrm>
        <a:prstGeom prst="trapezoid">
          <a:avLst>
            <a:gd name="adj" fmla="val 81579"/>
          </a:avLst>
        </a:prstGeom>
        <a:gradFill rotWithShape="0">
          <a:gsLst>
            <a:gs pos="0">
              <a:schemeClr val="accent5">
                <a:hueOff val="10738916"/>
                <a:satOff val="-1444"/>
                <a:lumOff val="14313"/>
                <a:alphaOff val="0"/>
                <a:tint val="50000"/>
                <a:satMod val="300000"/>
              </a:schemeClr>
            </a:gs>
            <a:gs pos="35000">
              <a:schemeClr val="accent5">
                <a:hueOff val="10738916"/>
                <a:satOff val="-1444"/>
                <a:lumOff val="14313"/>
                <a:alphaOff val="0"/>
                <a:tint val="37000"/>
                <a:satMod val="300000"/>
              </a:schemeClr>
            </a:gs>
            <a:gs pos="100000">
              <a:schemeClr val="accent5">
                <a:hueOff val="10738916"/>
                <a:satOff val="-1444"/>
                <a:lumOff val="143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fa-IR" sz="2000" b="1" kern="1200" dirty="0" smtClean="0"/>
            <a:t>درون </a:t>
          </a:r>
        </a:p>
        <a:p>
          <a:pPr lvl="0" algn="ctr" defTabSz="889000">
            <a:lnSpc>
              <a:spcPct val="90000"/>
            </a:lnSpc>
            <a:spcBef>
              <a:spcPct val="0"/>
            </a:spcBef>
            <a:spcAft>
              <a:spcPts val="0"/>
            </a:spcAft>
          </a:pPr>
          <a:r>
            <a:rPr lang="fa-IR" sz="2000" b="1" kern="1200" dirty="0" smtClean="0"/>
            <a:t>فردی</a:t>
          </a:r>
        </a:p>
        <a:p>
          <a:pPr lvl="0" algn="ctr" defTabSz="889000">
            <a:lnSpc>
              <a:spcPct val="90000"/>
            </a:lnSpc>
            <a:spcBef>
              <a:spcPct val="0"/>
            </a:spcBef>
            <a:spcAft>
              <a:spcPts val="0"/>
            </a:spcAft>
          </a:pPr>
          <a:endParaRPr lang="en-US" sz="2000" b="1" kern="1200" dirty="0"/>
        </a:p>
      </dsp:txBody>
      <dsp:txXfrm rot="-10800000">
        <a:off x="3685006" y="4524406"/>
        <a:ext cx="1488299" cy="904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715621" y="-2418046"/>
          <a:ext cx="2131326"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800100" rtl="1">
            <a:lnSpc>
              <a:spcPct val="100000"/>
            </a:lnSpc>
            <a:spcBef>
              <a:spcPct val="0"/>
            </a:spcBef>
            <a:spcAft>
              <a:spcPct val="15000"/>
            </a:spcAft>
            <a:buChar char="••"/>
          </a:pPr>
          <a:r>
            <a:rPr lang="fa-IR" sz="1800" b="1" kern="1200" dirty="0" smtClean="0">
              <a:solidFill>
                <a:srgbClr val="C00000"/>
              </a:solidFill>
              <a:latin typeface="Times New Roman" panose="02020603050405020304" pitchFamily="18" charset="0"/>
              <a:cs typeface="Times New Roman" panose="02020603050405020304" pitchFamily="18" charset="0"/>
            </a:rPr>
            <a:t>هنگامی که کارها درست پیش نمیرود این گونه از خود رفتار بروز می دهد .</a:t>
          </a:r>
          <a:endParaRPr lang="en-US" sz="1800" b="1" kern="1200" dirty="0">
            <a:solidFill>
              <a:srgbClr val="C00000"/>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بر موضع خود بمانید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اجازه دهید تا آخرین تلاشهای خودرا بنمایند.</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با زبان قاطع  و صریح سخن بگویید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ولی از مقابله مستقیم اجتناب ورزید.</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dsp:txBody>
      <dsp:txXfrm rot="-5400000">
        <a:off x="175486" y="330175"/>
        <a:ext cx="7315640" cy="1923240"/>
      </dsp:txXfrm>
    </dsp:sp>
    <dsp:sp modelId="{398EBA3F-527B-4A81-97E5-51CA4439E419}">
      <dsp:nvSpPr>
        <dsp:cNvPr id="0" name=""/>
        <dsp:cNvSpPr/>
      </dsp:nvSpPr>
      <dsp:spPr>
        <a:xfrm>
          <a:off x="7420792" y="0"/>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cs typeface="+mj-cs"/>
            </a:rPr>
            <a:t>افراد دارای رفتارهای تهاجمی/ خصمانه</a:t>
          </a:r>
        </a:p>
      </dsp:txBody>
      <dsp:txXfrm>
        <a:off x="7494453" y="73661"/>
        <a:ext cx="1361635" cy="2431352"/>
      </dsp:txXfrm>
    </dsp:sp>
    <dsp:sp modelId="{CF6F0978-5CD3-4429-AA17-7D9405E5D604}">
      <dsp:nvSpPr>
        <dsp:cNvPr id="0" name=""/>
        <dsp:cNvSpPr/>
      </dsp:nvSpPr>
      <dsp:spPr>
        <a:xfrm rot="5400000" flipH="1" flipV="1">
          <a:off x="2633124" y="285538"/>
          <a:ext cx="2296320" cy="7419683"/>
        </a:xfrm>
        <a:prstGeom prst="round2SameRect">
          <a:avLst/>
        </a:prstGeom>
        <a:solidFill>
          <a:srgbClr val="E8FFD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711200" rtl="1">
            <a:lnSpc>
              <a:spcPct val="90000"/>
            </a:lnSpc>
            <a:spcBef>
              <a:spcPct val="0"/>
            </a:spcBef>
            <a:spcAft>
              <a:spcPct val="15000"/>
            </a:spcAft>
            <a:buChar char="••"/>
          </a:pPr>
          <a:r>
            <a:rPr lang="fa-IR" sz="1600" b="1" kern="1200" dirty="0" smtClean="0">
              <a:solidFill>
                <a:srgbClr val="C00000"/>
              </a:solidFill>
              <a:latin typeface="Times New Roman" panose="02020603050405020304" pitchFamily="18" charset="0"/>
              <a:cs typeface="Times New Roman" panose="02020603050405020304" pitchFamily="18" charset="0"/>
            </a:rPr>
            <a:t>معمولاً به دلیل آنکه احساس بی قدرتی می کنند آه و ناله سر می دهند ولی هرگز در مورد آنچه که شکوه می کنند اقدامی صورت نمی دهند یا نمی خواهند مسئولیتی در مورد آن بر عهده گیرند .</a:t>
          </a:r>
          <a:endParaRPr lang="en-US" sz="1600" b="1"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با کمال دقت به سخنانشان گوش دهید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عواطف آنان را مورد تأکید قرار دهید.</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از شکوه و شکایت پیش آنان اجتناب ورزید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واقعیت ها را بدون عذرخواهی بیان کنید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از موضع حل مسئله برخورد کنید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dsp:txBody>
      <dsp:txXfrm rot="-5400000">
        <a:off x="183540" y="2959317"/>
        <a:ext cx="7307586" cy="2072126"/>
      </dsp:txXfrm>
    </dsp:sp>
    <dsp:sp modelId="{29550D97-A76C-4D4C-A679-7C22BC63D729}">
      <dsp:nvSpPr>
        <dsp:cNvPr id="0" name=""/>
        <dsp:cNvSpPr/>
      </dsp:nvSpPr>
      <dsp:spPr>
        <a:xfrm>
          <a:off x="7420792" y="2707737"/>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7030A0"/>
              </a:solidFill>
              <a:cs typeface="+mj-cs"/>
            </a:rPr>
            <a:t>شکوه کنندگان</a:t>
          </a:r>
          <a:endParaRPr lang="en-US" sz="1600" b="1" kern="1200" dirty="0">
            <a:solidFill>
              <a:srgbClr val="7030A0"/>
            </a:solidFill>
            <a:latin typeface="+mn-lt"/>
            <a:cs typeface="+mj-cs"/>
          </a:endParaRPr>
        </a:p>
      </dsp:txBody>
      <dsp:txXfrm>
        <a:off x="7494453" y="2781398"/>
        <a:ext cx="1361635" cy="2431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715621" y="-2418046"/>
          <a:ext cx="2131326"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711200" rtl="1">
            <a:lnSpc>
              <a:spcPct val="100000"/>
            </a:lnSpc>
            <a:spcBef>
              <a:spcPct val="0"/>
            </a:spcBef>
            <a:spcAft>
              <a:spcPct val="15000"/>
            </a:spcAft>
            <a:buChar char="••"/>
          </a:pPr>
          <a:r>
            <a:rPr lang="fa-IR" sz="1600" b="1" kern="1200" dirty="0" smtClean="0">
              <a:solidFill>
                <a:srgbClr val="C00000"/>
              </a:solidFill>
              <a:latin typeface="Times New Roman" panose="02020603050405020304" pitchFamily="18" charset="0"/>
              <a:cs typeface="Times New Roman" panose="02020603050405020304" pitchFamily="18" charset="0"/>
            </a:rPr>
            <a:t>آنان به صورت بسته نسبت به تعارض واکنش نشان می دهند ولی هرگز در مورد آنچه که شکوه می کنند اقدامی صورت نمی دهند یا نمی خواهند مسئولیتی در مورد آن برعهده گیرند .</a:t>
          </a:r>
          <a:endParaRPr lang="en-US" sz="1600" b="1" kern="1200" dirty="0">
            <a:solidFill>
              <a:srgbClr val="C00000"/>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پرسش های باز بپرسید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برای دریافت پاسخ صبور باشید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پرسش های باز بیشتری مطرح کنید.</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اگر پاسخی دریافت نکردید به آنان بگویید که برنامه تان چیست ؟ زیرا بحثی صورت نپذیرفته است.</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dsp:txBody>
      <dsp:txXfrm rot="-5400000">
        <a:off x="175486" y="330175"/>
        <a:ext cx="7315640" cy="1923240"/>
      </dsp:txXfrm>
    </dsp:sp>
    <dsp:sp modelId="{398EBA3F-527B-4A81-97E5-51CA4439E419}">
      <dsp:nvSpPr>
        <dsp:cNvPr id="0" name=""/>
        <dsp:cNvSpPr/>
      </dsp:nvSpPr>
      <dsp:spPr>
        <a:xfrm>
          <a:off x="7420792" y="0"/>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cs typeface="+mj-cs"/>
            </a:rPr>
            <a:t>افراد آرام</a:t>
          </a:r>
        </a:p>
      </dsp:txBody>
      <dsp:txXfrm>
        <a:off x="7494453" y="73661"/>
        <a:ext cx="1361635" cy="2431352"/>
      </dsp:txXfrm>
    </dsp:sp>
    <dsp:sp modelId="{CF6F0978-5CD3-4429-AA17-7D9405E5D604}">
      <dsp:nvSpPr>
        <dsp:cNvPr id="0" name=""/>
        <dsp:cNvSpPr/>
      </dsp:nvSpPr>
      <dsp:spPr>
        <a:xfrm rot="5400000" flipH="1" flipV="1">
          <a:off x="2633124" y="285538"/>
          <a:ext cx="2296320" cy="7419683"/>
        </a:xfrm>
        <a:prstGeom prst="round2SameRect">
          <a:avLst/>
        </a:prstGeom>
        <a:solidFill>
          <a:srgbClr val="E8FFD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Low" defTabSz="622300" rtl="1">
            <a:lnSpc>
              <a:spcPct val="90000"/>
            </a:lnSpc>
            <a:spcBef>
              <a:spcPct val="0"/>
            </a:spcBef>
            <a:spcAft>
              <a:spcPct val="15000"/>
            </a:spcAft>
            <a:buChar char="••"/>
          </a:pPr>
          <a:r>
            <a:rPr lang="fa-IR" sz="1400" b="1" kern="1200" dirty="0" smtClean="0">
              <a:solidFill>
                <a:srgbClr val="C00000"/>
              </a:solidFill>
              <a:latin typeface="Times New Roman" panose="02020603050405020304" pitchFamily="18" charset="0"/>
              <a:cs typeface="Times New Roman" panose="02020603050405020304" pitchFamily="18" charset="0"/>
            </a:rPr>
            <a:t>افرادی خوش برخورد و صمیمی هستند که در ظاهر آبروی انسان را حفظ می کنند و اغلب رفتار بسیار موافق از خود نشان می دهند ، ولی هنگامی که محل کارشان را ترک می کنند از انجام وعده های خود سر باز می زنند .</a:t>
          </a:r>
          <a:endParaRPr lang="en-US" sz="1400" b="1"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بکوشید با رفتارهایی غیر تهدید آمیز دریابید که چرا آنان اقدامی نمی کنند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به آنان بفهمانید که به عنوان انسان ، برایشان ارزش قائلید.</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برای مصالحه و مذاکره آماده باشید و اجازه ندهید تعهدهای غیر واقعی بنمایند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تلاش کنید معنی ضمنی شوخی های آنان را تشخیص دهید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dsp:txBody>
      <dsp:txXfrm rot="-5400000">
        <a:off x="183540" y="2959317"/>
        <a:ext cx="7307586" cy="2072126"/>
      </dsp:txXfrm>
    </dsp:sp>
    <dsp:sp modelId="{29550D97-A76C-4D4C-A679-7C22BC63D729}">
      <dsp:nvSpPr>
        <dsp:cNvPr id="0" name=""/>
        <dsp:cNvSpPr/>
      </dsp:nvSpPr>
      <dsp:spPr>
        <a:xfrm>
          <a:off x="7420792" y="2707737"/>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7030A0"/>
              </a:solidFill>
              <a:cs typeface="+mj-cs"/>
            </a:rPr>
            <a:t>افراد </a:t>
          </a:r>
          <a:endParaRPr lang="en-US" sz="2800" b="1" kern="1200" dirty="0" smtClean="0">
            <a:solidFill>
              <a:srgbClr val="7030A0"/>
            </a:solidFill>
            <a:cs typeface="+mj-cs"/>
          </a:endParaRPr>
        </a:p>
        <a:p>
          <a:pPr lvl="0" algn="ctr" defTabSz="1244600">
            <a:lnSpc>
              <a:spcPct val="90000"/>
            </a:lnSpc>
            <a:spcBef>
              <a:spcPct val="0"/>
            </a:spcBef>
            <a:spcAft>
              <a:spcPct val="35000"/>
            </a:spcAft>
          </a:pPr>
          <a:r>
            <a:rPr lang="fa-IR" sz="1800" b="1" kern="1200" dirty="0" smtClean="0">
              <a:solidFill>
                <a:srgbClr val="7030A0"/>
              </a:solidFill>
              <a:latin typeface="+mn-lt"/>
              <a:cs typeface="+mj-cs"/>
            </a:rPr>
            <a:t>چرب زبان</a:t>
          </a:r>
          <a:endParaRPr lang="en-US" sz="1100" b="1" kern="1200" dirty="0">
            <a:solidFill>
              <a:srgbClr val="7030A0"/>
            </a:solidFill>
            <a:latin typeface="+mn-lt"/>
            <a:cs typeface="+mj-cs"/>
          </a:endParaRPr>
        </a:p>
      </dsp:txBody>
      <dsp:txXfrm>
        <a:off x="7494453" y="2781398"/>
        <a:ext cx="1361635" cy="2431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2715621" y="-2418046"/>
          <a:ext cx="2131326"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711200" rtl="1">
            <a:lnSpc>
              <a:spcPct val="100000"/>
            </a:lnSpc>
            <a:spcBef>
              <a:spcPct val="0"/>
            </a:spcBef>
            <a:spcAft>
              <a:spcPct val="15000"/>
            </a:spcAft>
            <a:buChar char="••"/>
          </a:pPr>
          <a:r>
            <a:rPr lang="fa-IR" sz="1600" b="1" kern="1200" dirty="0" smtClean="0">
              <a:solidFill>
                <a:srgbClr val="C00000"/>
              </a:solidFill>
              <a:latin typeface="Times New Roman" panose="02020603050405020304" pitchFamily="18" charset="0"/>
              <a:cs typeface="Times New Roman" panose="02020603050405020304" pitchFamily="18" charset="0"/>
            </a:rPr>
            <a:t>به تلاشهایی که برای حل مسأله صورت می پذیرند با بدبینی نگاه می کنند .</a:t>
          </a:r>
          <a:endParaRPr lang="en-US" sz="1600" b="1" kern="1200" dirty="0">
            <a:solidFill>
              <a:srgbClr val="C00000"/>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به دام یأس و نومیدی آنان گرفتار نشوید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سعی نکنید با زبان بازی آنان را از منفی بافی درآورید.</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مسأله را به طور کامل مورد بحث قرار دهید بدون آنکه راه حلی ارائه دهید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هنگامی که گزینه ای مورد بحث قرار می گیرد ، بعد منفی آن را آشکار سازید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71450" lvl="1" indent="-171450" algn="justLow" defTabSz="711200" rtl="1">
            <a:lnSpc>
              <a:spcPct val="100000"/>
            </a:lnSpc>
            <a:spcBef>
              <a:spcPct val="0"/>
            </a:spcBef>
            <a:spcAft>
              <a:spcPct val="15000"/>
            </a:spcAft>
            <a:buChar char="••"/>
          </a:pPr>
          <a:r>
            <a:rPr lang="fa-IR" sz="16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برای اقدام فردی ، بدون موافقت آنان آماده باشید .</a:t>
          </a:r>
          <a:endParaRPr lang="en-US" sz="16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dsp:txBody>
      <dsp:txXfrm rot="-5400000">
        <a:off x="175486" y="330175"/>
        <a:ext cx="7315640" cy="1923240"/>
      </dsp:txXfrm>
    </dsp:sp>
    <dsp:sp modelId="{398EBA3F-527B-4A81-97E5-51CA4439E419}">
      <dsp:nvSpPr>
        <dsp:cNvPr id="0" name=""/>
        <dsp:cNvSpPr/>
      </dsp:nvSpPr>
      <dsp:spPr>
        <a:xfrm>
          <a:off x="7420792" y="0"/>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cs typeface="+mj-cs"/>
            </a:rPr>
            <a:t>افراد</a:t>
          </a:r>
        </a:p>
        <a:p>
          <a:pPr lvl="0" algn="ctr" defTabSz="1066800">
            <a:lnSpc>
              <a:spcPct val="90000"/>
            </a:lnSpc>
            <a:spcBef>
              <a:spcPct val="0"/>
            </a:spcBef>
            <a:spcAft>
              <a:spcPct val="35000"/>
            </a:spcAft>
          </a:pPr>
          <a:r>
            <a:rPr lang="fa-IR" sz="2400" b="1" kern="1200" dirty="0" smtClean="0">
              <a:solidFill>
                <a:srgbClr val="7030A0"/>
              </a:solidFill>
              <a:cs typeface="+mj-cs"/>
            </a:rPr>
            <a:t> منفی باف</a:t>
          </a:r>
        </a:p>
        <a:p>
          <a:pPr lvl="0" algn="ctr" defTabSz="1066800">
            <a:lnSpc>
              <a:spcPct val="90000"/>
            </a:lnSpc>
            <a:spcBef>
              <a:spcPct val="0"/>
            </a:spcBef>
            <a:spcAft>
              <a:spcPct val="35000"/>
            </a:spcAft>
          </a:pPr>
          <a:r>
            <a:rPr lang="fa-IR" sz="2400" b="1" kern="1200" dirty="0" smtClean="0">
              <a:solidFill>
                <a:srgbClr val="7030A0"/>
              </a:solidFill>
              <a:cs typeface="+mj-cs"/>
            </a:rPr>
            <a:t>(بدبین)</a:t>
          </a:r>
        </a:p>
      </dsp:txBody>
      <dsp:txXfrm>
        <a:off x="7494453" y="73661"/>
        <a:ext cx="1361635" cy="2431352"/>
      </dsp:txXfrm>
    </dsp:sp>
    <dsp:sp modelId="{CF6F0978-5CD3-4429-AA17-7D9405E5D604}">
      <dsp:nvSpPr>
        <dsp:cNvPr id="0" name=""/>
        <dsp:cNvSpPr/>
      </dsp:nvSpPr>
      <dsp:spPr>
        <a:xfrm rot="5400000" flipH="1" flipV="1">
          <a:off x="2633124" y="285538"/>
          <a:ext cx="2296320" cy="7419683"/>
        </a:xfrm>
        <a:prstGeom prst="round2SameRect">
          <a:avLst/>
        </a:prstGeom>
        <a:solidFill>
          <a:srgbClr val="E8FFD1"/>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Low" defTabSz="622300" rtl="1">
            <a:lnSpc>
              <a:spcPct val="90000"/>
            </a:lnSpc>
            <a:spcBef>
              <a:spcPct val="0"/>
            </a:spcBef>
            <a:spcAft>
              <a:spcPct val="15000"/>
            </a:spcAft>
            <a:buChar char="••"/>
          </a:pPr>
          <a:r>
            <a:rPr lang="fa-IR" sz="1400" b="1" kern="1200" dirty="0" smtClean="0">
              <a:solidFill>
                <a:srgbClr val="C00000"/>
              </a:solidFill>
              <a:latin typeface="Times New Roman" panose="02020603050405020304" pitchFamily="18" charset="0"/>
              <a:cs typeface="Times New Roman" panose="02020603050405020304" pitchFamily="18" charset="0"/>
            </a:rPr>
            <a:t>تصمیم ها را تا زمانی به تعویق می اندازند که دیگر حق انتخابی برایشان نماند یا هرگز نمی توانند به تصمیم برسند.</a:t>
          </a:r>
          <a:endParaRPr lang="en-US" sz="1400" b="1"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موضوع مردد بودن آنان را مطرح کنید و دلایل آن را جویا شوید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اگر شما مسأله هستید ، درخواست کمک کنید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گامهای عملی را در دست خود بگیرید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a:p>
          <a:pPr marL="114300" lvl="1" indent="-114300" algn="r" defTabSz="622300" rtl="1">
            <a:lnSpc>
              <a:spcPct val="90000"/>
            </a:lnSpc>
            <a:spcBef>
              <a:spcPct val="0"/>
            </a:spcBef>
            <a:spcAft>
              <a:spcPct val="15000"/>
            </a:spcAft>
            <a:buChar char="••"/>
          </a:pPr>
          <a:r>
            <a:rPr lang="fa-IR" sz="1400" b="0" kern="1200" dirty="0" smtClean="0">
              <a:solidFill>
                <a:schemeClr val="bg1">
                  <a:lumMod val="90000"/>
                  <a:lumOff val="10000"/>
                </a:schemeClr>
              </a:solidFill>
              <a:latin typeface="Times New Roman" panose="02020603050405020304" pitchFamily="18" charset="0"/>
              <a:cs typeface="Times New Roman" panose="02020603050405020304" pitchFamily="18" charset="0"/>
            </a:rPr>
            <a:t>در صورت امکان فرد نامصمم را برکنار کنید .</a:t>
          </a:r>
          <a:endParaRPr lang="en-US" sz="1400" b="0" kern="1200" dirty="0">
            <a:solidFill>
              <a:schemeClr val="bg1">
                <a:lumMod val="90000"/>
                <a:lumOff val="10000"/>
              </a:schemeClr>
            </a:solidFill>
            <a:latin typeface="Times New Roman" panose="02020603050405020304" pitchFamily="18" charset="0"/>
            <a:cs typeface="Times New Roman" panose="02020603050405020304" pitchFamily="18" charset="0"/>
          </a:endParaRPr>
        </a:p>
      </dsp:txBody>
      <dsp:txXfrm rot="-5400000">
        <a:off x="183540" y="2959317"/>
        <a:ext cx="7307586" cy="2072126"/>
      </dsp:txXfrm>
    </dsp:sp>
    <dsp:sp modelId="{29550D97-A76C-4D4C-A679-7C22BC63D729}">
      <dsp:nvSpPr>
        <dsp:cNvPr id="0" name=""/>
        <dsp:cNvSpPr/>
      </dsp:nvSpPr>
      <dsp:spPr>
        <a:xfrm>
          <a:off x="7420792" y="2707737"/>
          <a:ext cx="1508957" cy="2578674"/>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solidFill>
                <a:srgbClr val="7030A0"/>
              </a:solidFill>
              <a:cs typeface="+mj-cs"/>
            </a:rPr>
            <a:t>افراد نامصمم</a:t>
          </a:r>
        </a:p>
      </dsp:txBody>
      <dsp:txXfrm>
        <a:off x="7494453" y="2781398"/>
        <a:ext cx="1361635" cy="2431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AA9B7-A659-4557-AD12-3AE8ADF7A0D3}">
      <dsp:nvSpPr>
        <dsp:cNvPr id="0" name=""/>
        <dsp:cNvSpPr/>
      </dsp:nvSpPr>
      <dsp:spPr>
        <a:xfrm rot="5400000" flipH="1" flipV="1">
          <a:off x="1354926" y="-1061729"/>
          <a:ext cx="4852714" cy="7419683"/>
        </a:xfrm>
        <a:prstGeom prst="round2SameRect">
          <a:avLst/>
        </a:prstGeom>
        <a:solidFill>
          <a:schemeClr val="accent5">
            <a:lumMod val="20000"/>
            <a:lumOff val="8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Low" defTabSz="800100" rtl="1">
            <a:lnSpc>
              <a:spcPct val="150000"/>
            </a:lnSpc>
            <a:spcBef>
              <a:spcPct val="0"/>
            </a:spcBef>
            <a:spcAft>
              <a:spcPts val="0"/>
            </a:spcAft>
            <a:buChar char="••"/>
          </a:pPr>
          <a:r>
            <a:rPr lang="fa-IR" sz="1800" b="1" kern="1200" dirty="0" smtClean="0">
              <a:solidFill>
                <a:srgbClr val="006600"/>
              </a:solidFill>
              <a:latin typeface="Times New Roman" panose="02020603050405020304" pitchFamily="18" charset="0"/>
              <a:cs typeface="Times New Roman" panose="02020603050405020304" pitchFamily="18" charset="0"/>
            </a:rPr>
            <a:t>بلدوزرها: </a:t>
          </a:r>
          <a:r>
            <a:rPr lang="fa-IR" sz="1800" b="1" kern="1200" dirty="0" smtClean="0">
              <a:solidFill>
                <a:srgbClr val="C00000"/>
              </a:solidFill>
              <a:latin typeface="Times New Roman" panose="02020603050405020304" pitchFamily="18" charset="0"/>
              <a:cs typeface="Times New Roman" panose="02020603050405020304" pitchFamily="18" charset="0"/>
            </a:rPr>
            <a:t>«همه چیز دانستن» نگرش های برتر را نشان می دهد .این افراد می خواهند شما بدانید که همه ی چیزهایی را که درباره ی موضوعی باید بدانند ، می دانند .</a:t>
          </a:r>
          <a:endParaRPr lang="en-US" sz="1800" b="1" kern="1200" dirty="0">
            <a:solidFill>
              <a:srgbClr val="006600"/>
            </a:solidFill>
            <a:latin typeface="Times New Roman" panose="02020603050405020304" pitchFamily="18" charset="0"/>
            <a:cs typeface="Times New Roman" panose="02020603050405020304" pitchFamily="18" charset="0"/>
          </a:endParaRPr>
        </a:p>
        <a:p>
          <a:pPr marL="171450" lvl="1" indent="-171450" algn="justLow" defTabSz="800100" rtl="1">
            <a:lnSpc>
              <a:spcPct val="150000"/>
            </a:lnSpc>
            <a:spcBef>
              <a:spcPct val="0"/>
            </a:spcBef>
            <a:spcAft>
              <a:spcPts val="0"/>
            </a:spcAft>
            <a:buChar char="••"/>
          </a:pPr>
          <a:r>
            <a:rPr lang="fa-IR" sz="1800" b="0" kern="1200" dirty="0" smtClean="0">
              <a:solidFill>
                <a:schemeClr val="bg1"/>
              </a:solidFill>
              <a:latin typeface="Times New Roman" panose="02020603050405020304" pitchFamily="18" charset="0"/>
              <a:cs typeface="Times New Roman" panose="02020603050405020304" pitchFamily="18" charset="0"/>
            </a:rPr>
            <a:t>خود را آماده سازید .</a:t>
          </a:r>
          <a:endParaRPr lang="en-US" sz="1800" b="0" kern="1200" dirty="0">
            <a:solidFill>
              <a:schemeClr val="bg1"/>
            </a:solidFill>
            <a:latin typeface="Times New Roman" panose="02020603050405020304" pitchFamily="18" charset="0"/>
            <a:cs typeface="Times New Roman" panose="02020603050405020304" pitchFamily="18" charset="0"/>
          </a:endParaRPr>
        </a:p>
        <a:p>
          <a:pPr marL="171450" lvl="1" indent="-171450" algn="justLow" defTabSz="800100" rtl="1">
            <a:lnSpc>
              <a:spcPct val="150000"/>
            </a:lnSpc>
            <a:spcBef>
              <a:spcPct val="0"/>
            </a:spcBef>
            <a:spcAft>
              <a:spcPts val="0"/>
            </a:spcAft>
            <a:buChar char="••"/>
          </a:pPr>
          <a:r>
            <a:rPr lang="fa-IR" sz="1800" b="0" kern="1200" dirty="0" smtClean="0">
              <a:solidFill>
                <a:schemeClr val="bg1"/>
              </a:solidFill>
              <a:latin typeface="Times New Roman" panose="02020603050405020304" pitchFamily="18" charset="0"/>
              <a:cs typeface="Times New Roman" panose="02020603050405020304" pitchFamily="18" charset="0"/>
            </a:rPr>
            <a:t>به سخنانشان خوب گوش دهید و نکات عمده را تفسیر کنید .</a:t>
          </a:r>
          <a:endParaRPr lang="en-US" sz="1800" b="0" kern="1200" dirty="0">
            <a:solidFill>
              <a:schemeClr val="bg1"/>
            </a:solidFill>
            <a:latin typeface="Times New Roman" panose="02020603050405020304" pitchFamily="18" charset="0"/>
            <a:cs typeface="Times New Roman" panose="02020603050405020304" pitchFamily="18" charset="0"/>
          </a:endParaRPr>
        </a:p>
        <a:p>
          <a:pPr marL="171450" lvl="1" indent="-171450" algn="justLow" defTabSz="800100" rtl="1">
            <a:lnSpc>
              <a:spcPct val="150000"/>
            </a:lnSpc>
            <a:spcBef>
              <a:spcPct val="0"/>
            </a:spcBef>
            <a:spcAft>
              <a:spcPts val="0"/>
            </a:spcAft>
            <a:buChar char="••"/>
          </a:pPr>
          <a:r>
            <a:rPr lang="fa-IR" sz="1800" b="0" kern="1200" dirty="0" smtClean="0">
              <a:solidFill>
                <a:schemeClr val="bg1"/>
              </a:solidFill>
              <a:latin typeface="Times New Roman" panose="02020603050405020304" pitchFamily="18" charset="0"/>
              <a:cs typeface="Times New Roman" panose="02020603050405020304" pitchFamily="18" charset="0"/>
            </a:rPr>
            <a:t>با استفاده از کاربرگ های پرسش ، مسائل را مطرح کنید .</a:t>
          </a:r>
          <a:endParaRPr lang="en-US" sz="1800" b="0" kern="1200" dirty="0">
            <a:solidFill>
              <a:schemeClr val="bg1"/>
            </a:solidFill>
            <a:latin typeface="Times New Roman" panose="02020603050405020304" pitchFamily="18" charset="0"/>
            <a:cs typeface="Times New Roman" panose="02020603050405020304" pitchFamily="18" charset="0"/>
          </a:endParaRPr>
        </a:p>
        <a:p>
          <a:pPr marL="171450" lvl="1" indent="-171450" algn="justLow" defTabSz="800100" rtl="1">
            <a:lnSpc>
              <a:spcPct val="150000"/>
            </a:lnSpc>
            <a:spcBef>
              <a:spcPct val="0"/>
            </a:spcBef>
            <a:spcAft>
              <a:spcPts val="0"/>
            </a:spcAft>
            <a:buChar char="••"/>
          </a:pPr>
          <a:r>
            <a:rPr lang="fa-IR" sz="1800" b="1" kern="1200" dirty="0" smtClean="0">
              <a:solidFill>
                <a:srgbClr val="006600"/>
              </a:solidFill>
              <a:latin typeface="Times New Roman" panose="02020603050405020304" pitchFamily="18" charset="0"/>
              <a:cs typeface="Times New Roman" panose="02020603050405020304" pitchFamily="18" charset="0"/>
            </a:rPr>
            <a:t>بادکنک ها: </a:t>
          </a:r>
          <a:r>
            <a:rPr lang="fa-IR" sz="1800" b="1" kern="1200" dirty="0" smtClean="0">
              <a:solidFill>
                <a:srgbClr val="C00000"/>
              </a:solidFill>
              <a:latin typeface="Times New Roman" panose="02020603050405020304" pitchFamily="18" charset="0"/>
              <a:cs typeface="Times New Roman" panose="02020603050405020304" pitchFamily="18" charset="0"/>
            </a:rPr>
            <a:t>این افراد صرفاً پندار «همه چیز دانستن» دارند .</a:t>
          </a:r>
          <a:endParaRPr lang="en-US" sz="1800" b="1" kern="1200" dirty="0">
            <a:solidFill>
              <a:srgbClr val="006600"/>
            </a:solidFill>
            <a:latin typeface="Times New Roman" panose="02020603050405020304" pitchFamily="18" charset="0"/>
            <a:cs typeface="Times New Roman" panose="02020603050405020304" pitchFamily="18" charset="0"/>
          </a:endParaRPr>
        </a:p>
        <a:p>
          <a:pPr marL="171450" lvl="1" indent="-171450" algn="justLow" defTabSz="800100" rtl="1">
            <a:lnSpc>
              <a:spcPct val="150000"/>
            </a:lnSpc>
            <a:spcBef>
              <a:spcPct val="0"/>
            </a:spcBef>
            <a:spcAft>
              <a:spcPts val="0"/>
            </a:spcAft>
            <a:buChar char="••"/>
          </a:pPr>
          <a:r>
            <a:rPr lang="fa-IR" sz="1800" b="0" kern="1200" dirty="0" smtClean="0">
              <a:solidFill>
                <a:schemeClr val="bg1"/>
              </a:solidFill>
              <a:latin typeface="Times New Roman" panose="02020603050405020304" pitchFamily="18" charset="0"/>
              <a:cs typeface="Times New Roman" panose="02020603050405020304" pitchFamily="18" charset="0"/>
            </a:rPr>
            <a:t>واقعیت ها یا نظرهای خود را با ادراک از حقیقت بیان دارید .</a:t>
          </a:r>
          <a:endParaRPr lang="en-US" sz="1800" b="0" kern="1200" dirty="0">
            <a:solidFill>
              <a:schemeClr val="bg1"/>
            </a:solidFill>
            <a:latin typeface="Times New Roman" panose="02020603050405020304" pitchFamily="18" charset="0"/>
            <a:cs typeface="Times New Roman" panose="02020603050405020304" pitchFamily="18" charset="0"/>
          </a:endParaRPr>
        </a:p>
        <a:p>
          <a:pPr marL="171450" lvl="1" indent="-171450" algn="justLow" defTabSz="800100" rtl="1">
            <a:lnSpc>
              <a:spcPct val="150000"/>
            </a:lnSpc>
            <a:spcBef>
              <a:spcPct val="0"/>
            </a:spcBef>
            <a:spcAft>
              <a:spcPts val="0"/>
            </a:spcAft>
            <a:buChar char="••"/>
          </a:pPr>
          <a:r>
            <a:rPr lang="fa-IR" sz="1800" b="0" kern="1200" dirty="0" smtClean="0">
              <a:solidFill>
                <a:schemeClr val="bg1"/>
              </a:solidFill>
              <a:latin typeface="Times New Roman" panose="02020603050405020304" pitchFamily="18" charset="0"/>
              <a:cs typeface="Times New Roman" panose="02020603050405020304" pitchFamily="18" charset="0"/>
            </a:rPr>
            <a:t>راهی برای حفظ آبروی آنان بیابید .</a:t>
          </a:r>
          <a:endParaRPr lang="en-US" sz="1800" b="0" kern="1200" dirty="0">
            <a:solidFill>
              <a:schemeClr val="bg1"/>
            </a:solidFill>
            <a:latin typeface="Times New Roman" panose="02020603050405020304" pitchFamily="18" charset="0"/>
            <a:cs typeface="Times New Roman" panose="02020603050405020304" pitchFamily="18" charset="0"/>
          </a:endParaRPr>
        </a:p>
        <a:p>
          <a:pPr marL="171450" lvl="1" indent="-171450" algn="justLow" defTabSz="800100" rtl="1">
            <a:lnSpc>
              <a:spcPct val="150000"/>
            </a:lnSpc>
            <a:spcBef>
              <a:spcPct val="0"/>
            </a:spcBef>
            <a:spcAft>
              <a:spcPts val="0"/>
            </a:spcAft>
            <a:buChar char="••"/>
          </a:pPr>
          <a:r>
            <a:rPr lang="fa-IR" sz="1800" b="0" kern="1200" dirty="0" smtClean="0">
              <a:solidFill>
                <a:schemeClr val="bg1"/>
              </a:solidFill>
              <a:latin typeface="Times New Roman" panose="02020603050405020304" pitchFamily="18" charset="0"/>
              <a:cs typeface="Times New Roman" panose="02020603050405020304" pitchFamily="18" charset="0"/>
            </a:rPr>
            <a:t>به آنان به طور خصوصی تذکر دهید نه در جمع .</a:t>
          </a:r>
          <a:endParaRPr lang="en-US" sz="1800" b="0" kern="1200" dirty="0">
            <a:solidFill>
              <a:schemeClr val="bg1"/>
            </a:solidFill>
            <a:latin typeface="Times New Roman" panose="02020603050405020304" pitchFamily="18" charset="0"/>
            <a:cs typeface="Times New Roman" panose="02020603050405020304" pitchFamily="18" charset="0"/>
          </a:endParaRPr>
        </a:p>
      </dsp:txBody>
      <dsp:txXfrm rot="-5400000">
        <a:off x="308332" y="458645"/>
        <a:ext cx="7182793" cy="4378934"/>
      </dsp:txXfrm>
    </dsp:sp>
    <dsp:sp modelId="{398EBA3F-527B-4A81-97E5-51CA4439E419}">
      <dsp:nvSpPr>
        <dsp:cNvPr id="0" name=""/>
        <dsp:cNvSpPr/>
      </dsp:nvSpPr>
      <dsp:spPr>
        <a:xfrm>
          <a:off x="7420792" y="0"/>
          <a:ext cx="1508957" cy="5286412"/>
        </a:xfrm>
        <a:prstGeom prst="roundRect">
          <a:avLst/>
        </a:prstGeom>
        <a:gradFill rotWithShape="0">
          <a:gsLst>
            <a:gs pos="0">
              <a:srgbClr val="FFEFD1"/>
            </a:gs>
            <a:gs pos="64999">
              <a:srgbClr val="F0EBD5"/>
            </a:gs>
            <a:gs pos="100000">
              <a:srgbClr val="D1C39F"/>
            </a:gs>
          </a:gsLst>
          <a:lin ang="54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7030A0"/>
              </a:solidFill>
              <a:cs typeface="+mj-cs"/>
            </a:rPr>
            <a:t>افراد همه چیزدان</a:t>
          </a:r>
        </a:p>
      </dsp:txBody>
      <dsp:txXfrm>
        <a:off x="7494453" y="73661"/>
        <a:ext cx="1361635" cy="51390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6B87D-65C2-45C3-9EFB-1C086F0EF606}">
      <dsp:nvSpPr>
        <dsp:cNvPr id="0" name=""/>
        <dsp:cNvSpPr/>
      </dsp:nvSpPr>
      <dsp:spPr>
        <a:xfrm>
          <a:off x="0" y="0"/>
          <a:ext cx="8858312" cy="701112"/>
        </a:xfrm>
        <a:prstGeom prst="rect">
          <a:avLst/>
        </a:prstGeom>
        <a:solidFill>
          <a:srgbClr val="EEE5FF"/>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C00000"/>
              </a:solidFill>
              <a:cs typeface="+mj-cs"/>
            </a:rPr>
            <a:t> 3. تعارض درون گروهی</a:t>
          </a:r>
          <a:r>
            <a:rPr lang="fa-IR" sz="2400" b="1" kern="1200" dirty="0" smtClean="0">
              <a:solidFill>
                <a:srgbClr val="C00000"/>
              </a:solidFill>
              <a:cs typeface="+mj-cs"/>
            </a:rPr>
            <a:t>(</a:t>
          </a:r>
          <a:r>
            <a:rPr lang="en-US" sz="2400" b="1" kern="1200" dirty="0" smtClean="0">
              <a:solidFill>
                <a:srgbClr val="C00000"/>
              </a:solidFill>
              <a:cs typeface="+mj-cs"/>
            </a:rPr>
            <a:t>Intergroup</a:t>
          </a:r>
          <a:r>
            <a:rPr lang="fa-IR" sz="2400" b="1" kern="1200" dirty="0" smtClean="0">
              <a:solidFill>
                <a:srgbClr val="C00000"/>
              </a:solidFill>
              <a:cs typeface="+mj-cs"/>
            </a:rPr>
            <a:t>)</a:t>
          </a:r>
          <a:endParaRPr lang="en-US" sz="2400" b="1" kern="1200" dirty="0">
            <a:solidFill>
              <a:srgbClr val="C00000"/>
            </a:solidFill>
            <a:cs typeface="+mj-cs"/>
          </a:endParaRPr>
        </a:p>
      </dsp:txBody>
      <dsp:txXfrm>
        <a:off x="0" y="0"/>
        <a:ext cx="8858312" cy="701112"/>
      </dsp:txXfrm>
    </dsp:sp>
    <dsp:sp modelId="{DC47227D-7509-4B34-A8F9-8BFD6B583861}">
      <dsp:nvSpPr>
        <dsp:cNvPr id="0" name=""/>
        <dsp:cNvSpPr/>
      </dsp:nvSpPr>
      <dsp:spPr>
        <a:xfrm>
          <a:off x="0" y="571161"/>
          <a:ext cx="8858312" cy="452032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b="1" kern="1200" dirty="0" smtClean="0">
              <a:solidFill>
                <a:schemeClr val="bg1"/>
              </a:solidFill>
              <a:latin typeface="Times New Roman" panose="02020603050405020304" pitchFamily="18" charset="0"/>
              <a:cs typeface="Times New Roman" panose="02020603050405020304" pitchFamily="18" charset="0"/>
            </a:rPr>
            <a:t>برخورد های میان برخی از اعضای گروه یا همگی آنان با یکدیگر . که اغلب بر فراگردهای گروهی و اثربخشی آنها اثر می گذارد . (کابانف ، 1991)</a:t>
          </a:r>
        </a:p>
        <a:p>
          <a:pPr lvl="0" algn="justLow" defTabSz="1066800" rtl="1">
            <a:lnSpc>
              <a:spcPct val="90000"/>
            </a:lnSpc>
            <a:spcBef>
              <a:spcPct val="0"/>
            </a:spcBef>
            <a:spcAft>
              <a:spcPct val="35000"/>
            </a:spcAft>
          </a:pPr>
          <a:r>
            <a:rPr lang="fa-IR" sz="2800" b="1" kern="1200" dirty="0" smtClean="0">
              <a:solidFill>
                <a:schemeClr val="tx1">
                  <a:lumMod val="90000"/>
                  <a:lumOff val="10000"/>
                </a:schemeClr>
              </a:solidFill>
              <a:latin typeface="Times New Roman" panose="02020603050405020304" pitchFamily="18" charset="0"/>
              <a:cs typeface="Times New Roman" panose="02020603050405020304" pitchFamily="18" charset="0"/>
            </a:rPr>
            <a:t>عوامل رونق یا سقوط تعارض در گروه</a:t>
          </a:r>
        </a:p>
        <a:p>
          <a:pPr lvl="0" algn="justLow" defTabSz="1066800" rtl="1">
            <a:lnSpc>
              <a:spcPct val="90000"/>
            </a:lnSpc>
            <a:spcBef>
              <a:spcPct val="0"/>
            </a:spcBef>
            <a:spcAft>
              <a:spcPct val="35000"/>
            </a:spcAft>
          </a:pPr>
          <a:r>
            <a:rPr lang="fa-IR" sz="2400" b="1" kern="1200" dirty="0" smtClean="0">
              <a:solidFill>
                <a:srgbClr val="006600"/>
              </a:solidFill>
              <a:latin typeface="Times New Roman" panose="02020603050405020304" pitchFamily="18" charset="0"/>
              <a:cs typeface="Times New Roman" panose="02020603050405020304" pitchFamily="18" charset="0"/>
            </a:rPr>
            <a:t>:: احترام اعضا به یکدیگر</a:t>
          </a:r>
        </a:p>
        <a:p>
          <a:pPr lvl="0" algn="justLow" defTabSz="1066800" rtl="1">
            <a:lnSpc>
              <a:spcPct val="90000"/>
            </a:lnSpc>
            <a:spcBef>
              <a:spcPct val="0"/>
            </a:spcBef>
            <a:spcAft>
              <a:spcPct val="35000"/>
            </a:spcAft>
          </a:pPr>
          <a:r>
            <a:rPr lang="fa-IR" sz="2400" b="1" kern="1200" dirty="0" smtClean="0">
              <a:solidFill>
                <a:srgbClr val="006600"/>
              </a:solidFill>
              <a:latin typeface="Times New Roman" panose="02020603050405020304" pitchFamily="18" charset="0"/>
              <a:cs typeface="Times New Roman" panose="02020603050405020304" pitchFamily="18" charset="0"/>
            </a:rPr>
            <a:t>:: میزان آمادگی اعضا در پیرایش نقش ها</a:t>
          </a:r>
        </a:p>
        <a:p>
          <a:pPr lvl="0" algn="justLow" defTabSz="1066800" rtl="1">
            <a:lnSpc>
              <a:spcPct val="90000"/>
            </a:lnSpc>
            <a:spcBef>
              <a:spcPct val="0"/>
            </a:spcBef>
            <a:spcAft>
              <a:spcPct val="35000"/>
            </a:spcAft>
          </a:pPr>
          <a:r>
            <a:rPr lang="fa-IR" sz="2400" b="1" kern="1200" dirty="0" smtClean="0">
              <a:solidFill>
                <a:srgbClr val="006600"/>
              </a:solidFill>
              <a:latin typeface="Times New Roman" panose="02020603050405020304" pitchFamily="18" charset="0"/>
              <a:cs typeface="Times New Roman" panose="02020603050405020304" pitchFamily="18" charset="0"/>
            </a:rPr>
            <a:t>:: توان مدیریت تعارض گروه</a:t>
          </a:r>
        </a:p>
      </dsp:txBody>
      <dsp:txXfrm>
        <a:off x="0" y="571161"/>
        <a:ext cx="8858312" cy="4520329"/>
      </dsp:txXfrm>
    </dsp:sp>
    <dsp:sp modelId="{9452315C-2526-4A5C-BE9C-1F5C3973D027}">
      <dsp:nvSpPr>
        <dsp:cNvPr id="0" name=""/>
        <dsp:cNvSpPr/>
      </dsp:nvSpPr>
      <dsp:spPr>
        <a:xfrm>
          <a:off x="0" y="5178445"/>
          <a:ext cx="8858312" cy="179404"/>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3226" cy="497126"/>
          </a:xfrm>
          <a:prstGeom prst="rect">
            <a:avLst/>
          </a:prstGeom>
        </p:spPr>
        <p:txBody>
          <a:bodyPr vert="horz" lIns="95750" tIns="47875" rIns="95750" bIns="47875" rtlCol="0"/>
          <a:lstStyle>
            <a:lvl1pPr algn="l">
              <a:defRPr sz="1300"/>
            </a:lvl1pPr>
          </a:lstStyle>
          <a:p>
            <a:endParaRPr lang="en-US"/>
          </a:p>
        </p:txBody>
      </p:sp>
      <p:sp>
        <p:nvSpPr>
          <p:cNvPr id="3" name="Date Placeholder 2"/>
          <p:cNvSpPr>
            <a:spLocks noGrp="1"/>
          </p:cNvSpPr>
          <p:nvPr>
            <p:ph type="dt" sz="quarter" idx="1"/>
          </p:nvPr>
        </p:nvSpPr>
        <p:spPr>
          <a:xfrm>
            <a:off x="3860335" y="0"/>
            <a:ext cx="2953226" cy="497126"/>
          </a:xfrm>
          <a:prstGeom prst="rect">
            <a:avLst/>
          </a:prstGeom>
        </p:spPr>
        <p:txBody>
          <a:bodyPr vert="horz" lIns="95750" tIns="47875" rIns="95750" bIns="47875" rtlCol="0"/>
          <a:lstStyle>
            <a:lvl1pPr algn="r">
              <a:defRPr sz="1300"/>
            </a:lvl1pPr>
          </a:lstStyle>
          <a:p>
            <a:fld id="{16D403CA-29D4-4BE8-B0E2-1C3CB63E77ED}" type="datetimeFigureOut">
              <a:rPr lang="en-US" smtClean="0"/>
              <a:pPr/>
              <a:t>5/9/2016</a:t>
            </a:fld>
            <a:endParaRPr lang="en-US"/>
          </a:p>
        </p:txBody>
      </p:sp>
      <p:sp>
        <p:nvSpPr>
          <p:cNvPr id="4" name="Footer Placeholder 3"/>
          <p:cNvSpPr>
            <a:spLocks noGrp="1"/>
          </p:cNvSpPr>
          <p:nvPr>
            <p:ph type="ftr" sz="quarter" idx="2"/>
          </p:nvPr>
        </p:nvSpPr>
        <p:spPr>
          <a:xfrm>
            <a:off x="1" y="9443661"/>
            <a:ext cx="2953226" cy="497126"/>
          </a:xfrm>
          <a:prstGeom prst="rect">
            <a:avLst/>
          </a:prstGeom>
        </p:spPr>
        <p:txBody>
          <a:bodyPr vert="horz" lIns="95750" tIns="47875" rIns="95750" bIns="47875" rtlCol="0" anchor="b"/>
          <a:lstStyle>
            <a:lvl1pPr algn="l">
              <a:defRPr sz="1300"/>
            </a:lvl1pPr>
          </a:lstStyle>
          <a:p>
            <a:r>
              <a:rPr lang="en-US" smtClean="0"/>
              <a:t>Advanced Organizational Behavior Management</a:t>
            </a:r>
            <a:endParaRPr lang="en-US"/>
          </a:p>
        </p:txBody>
      </p:sp>
      <p:sp>
        <p:nvSpPr>
          <p:cNvPr id="5" name="Slide Number Placeholder 4"/>
          <p:cNvSpPr>
            <a:spLocks noGrp="1"/>
          </p:cNvSpPr>
          <p:nvPr>
            <p:ph type="sldNum" sz="quarter" idx="3"/>
          </p:nvPr>
        </p:nvSpPr>
        <p:spPr>
          <a:xfrm>
            <a:off x="3860335" y="9443661"/>
            <a:ext cx="2953226" cy="497126"/>
          </a:xfrm>
          <a:prstGeom prst="rect">
            <a:avLst/>
          </a:prstGeom>
        </p:spPr>
        <p:txBody>
          <a:bodyPr vert="horz" lIns="95750" tIns="47875" rIns="95750" bIns="47875" rtlCol="0" anchor="b"/>
          <a:lstStyle>
            <a:lvl1pPr algn="r">
              <a:defRPr sz="1300"/>
            </a:lvl1pPr>
          </a:lstStyle>
          <a:p>
            <a:fld id="{1B2666BE-F9D2-42ED-9998-18CAC1ADAF1C}" type="slidenum">
              <a:rPr lang="en-US" smtClean="0"/>
              <a:pPr/>
              <a:t>‹#›</a:t>
            </a:fld>
            <a:endParaRPr lang="en-US"/>
          </a:p>
        </p:txBody>
      </p:sp>
    </p:spTree>
    <p:extLst>
      <p:ext uri="{BB962C8B-B14F-4D97-AF65-F5344CB8AC3E}">
        <p14:creationId xmlns:p14="http://schemas.microsoft.com/office/powerpoint/2010/main" val="46184128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3226" cy="497126"/>
          </a:xfrm>
          <a:prstGeom prst="rect">
            <a:avLst/>
          </a:prstGeom>
        </p:spPr>
        <p:txBody>
          <a:bodyPr vert="horz" lIns="95750" tIns="47875" rIns="95750" bIns="47875" rtlCol="0"/>
          <a:lstStyle>
            <a:lvl1pPr algn="l">
              <a:defRPr sz="1300"/>
            </a:lvl1pPr>
          </a:lstStyle>
          <a:p>
            <a:endParaRPr lang="en-US" dirty="0"/>
          </a:p>
        </p:txBody>
      </p:sp>
      <p:sp>
        <p:nvSpPr>
          <p:cNvPr id="3" name="Date Placeholder 2"/>
          <p:cNvSpPr>
            <a:spLocks noGrp="1"/>
          </p:cNvSpPr>
          <p:nvPr>
            <p:ph type="dt" idx="1"/>
          </p:nvPr>
        </p:nvSpPr>
        <p:spPr>
          <a:xfrm>
            <a:off x="3860335" y="0"/>
            <a:ext cx="2953226" cy="497126"/>
          </a:xfrm>
          <a:prstGeom prst="rect">
            <a:avLst/>
          </a:prstGeom>
        </p:spPr>
        <p:txBody>
          <a:bodyPr vert="horz" lIns="95750" tIns="47875" rIns="95750" bIns="47875" rtlCol="0"/>
          <a:lstStyle>
            <a:lvl1pPr algn="r">
              <a:defRPr sz="1300"/>
            </a:lvl1pPr>
          </a:lstStyle>
          <a:p>
            <a:fld id="{6ED1F80B-B35A-4851-B78A-E7B64C619F14}" type="datetimeFigureOut">
              <a:rPr lang="en-US" smtClean="0"/>
              <a:pPr/>
              <a:t>5/9/2016</a:t>
            </a:fld>
            <a:endParaRPr lang="en-US" dirty="0"/>
          </a:p>
        </p:txBody>
      </p:sp>
      <p:sp>
        <p:nvSpPr>
          <p:cNvPr id="4" name="Slide Image Placeholder 3"/>
          <p:cNvSpPr>
            <a:spLocks noGrp="1" noRot="1" noChangeAspect="1"/>
          </p:cNvSpPr>
          <p:nvPr>
            <p:ph type="sldImg" idx="2"/>
          </p:nvPr>
        </p:nvSpPr>
        <p:spPr>
          <a:xfrm>
            <a:off x="922338" y="744538"/>
            <a:ext cx="4970462" cy="3729037"/>
          </a:xfrm>
          <a:prstGeom prst="rect">
            <a:avLst/>
          </a:prstGeom>
          <a:noFill/>
          <a:ln w="12700">
            <a:solidFill>
              <a:prstClr val="black"/>
            </a:solidFill>
          </a:ln>
        </p:spPr>
        <p:txBody>
          <a:bodyPr vert="horz" lIns="95750" tIns="47875" rIns="95750" bIns="47875" rtlCol="0" anchor="ctr"/>
          <a:lstStyle/>
          <a:p>
            <a:endParaRPr lang="en-US" dirty="0"/>
          </a:p>
        </p:txBody>
      </p:sp>
      <p:sp>
        <p:nvSpPr>
          <p:cNvPr id="5" name="Notes Placeholder 4"/>
          <p:cNvSpPr>
            <a:spLocks noGrp="1"/>
          </p:cNvSpPr>
          <p:nvPr>
            <p:ph type="body" sz="quarter" idx="3"/>
          </p:nvPr>
        </p:nvSpPr>
        <p:spPr>
          <a:xfrm>
            <a:off x="681514" y="4722694"/>
            <a:ext cx="5452110" cy="4474131"/>
          </a:xfrm>
          <a:prstGeom prst="rect">
            <a:avLst/>
          </a:prstGeom>
        </p:spPr>
        <p:txBody>
          <a:bodyPr vert="horz" lIns="95750" tIns="47875" rIns="95750" bIns="478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1"/>
            <a:ext cx="2953226" cy="497126"/>
          </a:xfrm>
          <a:prstGeom prst="rect">
            <a:avLst/>
          </a:prstGeom>
        </p:spPr>
        <p:txBody>
          <a:bodyPr vert="horz" lIns="95750" tIns="47875" rIns="95750" bIns="47875" rtlCol="0" anchor="b"/>
          <a:lstStyle>
            <a:lvl1pPr algn="l">
              <a:defRPr sz="1300"/>
            </a:lvl1pPr>
          </a:lstStyle>
          <a:p>
            <a:r>
              <a:rPr lang="en-US" smtClean="0"/>
              <a:t>Advanced Organizational Behavior Management</a:t>
            </a:r>
            <a:endParaRPr lang="en-US" dirty="0"/>
          </a:p>
        </p:txBody>
      </p:sp>
      <p:sp>
        <p:nvSpPr>
          <p:cNvPr id="7" name="Slide Number Placeholder 6"/>
          <p:cNvSpPr>
            <a:spLocks noGrp="1"/>
          </p:cNvSpPr>
          <p:nvPr>
            <p:ph type="sldNum" sz="quarter" idx="5"/>
          </p:nvPr>
        </p:nvSpPr>
        <p:spPr>
          <a:xfrm>
            <a:off x="3860335" y="9443661"/>
            <a:ext cx="2953226" cy="497126"/>
          </a:xfrm>
          <a:prstGeom prst="rect">
            <a:avLst/>
          </a:prstGeom>
        </p:spPr>
        <p:txBody>
          <a:bodyPr vert="horz" lIns="95750" tIns="47875" rIns="95750" bIns="47875" rtlCol="0" anchor="b"/>
          <a:lstStyle>
            <a:lvl1pPr algn="r">
              <a:defRPr sz="1300"/>
            </a:lvl1pPr>
          </a:lstStyle>
          <a:p>
            <a:fld id="{192CB0C1-932F-4416-BA6D-2CB26B8330A0}" type="slidenum">
              <a:rPr lang="en-US" smtClean="0"/>
              <a:pPr/>
              <a:t>‹#›</a:t>
            </a:fld>
            <a:endParaRPr lang="en-US" dirty="0"/>
          </a:p>
        </p:txBody>
      </p:sp>
    </p:spTree>
    <p:extLst>
      <p:ext uri="{BB962C8B-B14F-4D97-AF65-F5344CB8AC3E}">
        <p14:creationId xmlns:p14="http://schemas.microsoft.com/office/powerpoint/2010/main" val="259194705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Varzeshkar  Ahmad.2010.Advanced Organizational Behavior Management</a:t>
            </a:r>
            <a:endParaRPr lang="en-US" dirty="0"/>
          </a:p>
        </p:txBody>
      </p:sp>
      <p:sp>
        <p:nvSpPr>
          <p:cNvPr id="5" name="Footer Placeholder 4"/>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Varzeshkar  Ahmad.2010.Advanced Organizational Behavior Management</a:t>
            </a:r>
            <a:endParaRPr lang="en-US" dirty="0"/>
          </a:p>
        </p:txBody>
      </p:sp>
      <p:sp>
        <p:nvSpPr>
          <p:cNvPr id="6" name="Footer Placeholder 5"/>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7" name="Slide Number Placeholder 6"/>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Varzeshkar  Ahmad.2010.Advanced Organizational Behavior Management</a:t>
            </a:r>
            <a:endParaRPr lang="en-US" dirty="0"/>
          </a:p>
        </p:txBody>
      </p:sp>
      <p:sp>
        <p:nvSpPr>
          <p:cNvPr id="8" name="Footer Placeholder 7"/>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9" name="Slide Number Placeholder 8"/>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Varzeshkar  Ahmad.2010.Advanced Organizational Behavior Management</a:t>
            </a:r>
            <a:endParaRPr lang="en-US" dirty="0"/>
          </a:p>
        </p:txBody>
      </p:sp>
      <p:sp>
        <p:nvSpPr>
          <p:cNvPr id="4" name="Footer Placeholder 3"/>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5" name="Slide Number Placeholder 4"/>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Varzeshkar  Ahmad.2010.Advanced Organizational Behavior Management</a:t>
            </a:r>
            <a:endParaRPr lang="en-US" dirty="0"/>
          </a:p>
        </p:txBody>
      </p:sp>
      <p:sp>
        <p:nvSpPr>
          <p:cNvPr id="3" name="Footer Placeholder 2"/>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4" name="Slide Number Placeholder 3"/>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Varzeshkar  Ahmad.2010.Advanced Organizational Behavior Management</a:t>
            </a:r>
            <a:endParaRPr lang="en-US" dirty="0"/>
          </a:p>
        </p:txBody>
      </p:sp>
      <p:sp>
        <p:nvSpPr>
          <p:cNvPr id="6" name="Footer Placeholder 5"/>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7" name="Slide Number Placeholder 6"/>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Varzeshkar  Ahmad.2010.Advanced Organizational Behavior Management</a:t>
            </a:r>
            <a:endParaRPr lang="en-US" dirty="0"/>
          </a:p>
        </p:txBody>
      </p:sp>
      <p:sp>
        <p:nvSpPr>
          <p:cNvPr id="6" name="Footer Placeholder 5"/>
          <p:cNvSpPr>
            <a:spLocks noGrp="1"/>
          </p:cNvSpPr>
          <p:nvPr>
            <p:ph type="ftr" sz="quarter" idx="11"/>
          </p:nvPr>
        </p:nvSpPr>
        <p:spPr/>
        <p:txBody>
          <a:bodyPr/>
          <a:lstStyle/>
          <a:p>
            <a:r>
              <a:rPr lang="en-US" smtClean="0"/>
              <a:t>Advanced Organizational Behavior Management Dr.Varzeshkar  Ahmad.2010</a:t>
            </a:r>
            <a:endParaRPr lang="en-US" dirty="0"/>
          </a:p>
        </p:txBody>
      </p:sp>
      <p:sp>
        <p:nvSpPr>
          <p:cNvPr id="7" name="Slide Number Placeholder 6"/>
          <p:cNvSpPr>
            <a:spLocks noGrp="1"/>
          </p:cNvSpPr>
          <p:nvPr>
            <p:ph type="sldNum" sz="quarter" idx="12"/>
          </p:nvPr>
        </p:nvSpPr>
        <p:spPr/>
        <p:txBody>
          <a:bodyPr/>
          <a:lstStyle/>
          <a:p>
            <a:fld id="{4CA5C652-3BDF-494A-A1E3-FF30C4F8C8CB}" type="slidenum">
              <a:rPr lang="en-US" smtClean="0"/>
              <a:pPr/>
              <a:t>‹#›</a:t>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Varzeshkar  Ahmad.2010.Advanced Organizational Behavior Management</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Advanced Organizational Behavior Management Dr.Varzeshkar  Ahmad.2010</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5C652-3BDF-494A-A1E3-FF30C4F8C8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71414"/>
            <a:ext cx="8872543" cy="1143000"/>
          </a:xfrm>
          <a:effectLst/>
        </p:spPr>
        <p:txBody>
          <a:bodyPr>
            <a:noAutofit/>
          </a:bodyPr>
          <a:lstStyle/>
          <a:p>
            <a:pPr rtl="1">
              <a:lnSpc>
                <a:spcPct val="200000"/>
              </a:lnSpc>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مدیـریت رفـتار سـازمانی پیشرفته</a:t>
            </a:r>
            <a:b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fa-IR" sz="2800" b="1" cap="all" dirty="0" smtClean="0">
                <a:ln w="9000" cmpd="sng">
                  <a:solidFill>
                    <a:schemeClr val="accent4">
                      <a:shade val="50000"/>
                      <a:satMod val="120000"/>
                    </a:schemeClr>
                  </a:solidFill>
                  <a:prstDash val="solid"/>
                </a:ln>
                <a:solidFill>
                  <a:srgbClr val="C00000"/>
                </a:solidFill>
                <a:effectLst/>
              </a:rPr>
              <a:t>9. </a:t>
            </a:r>
            <a:r>
              <a:rPr lang="fa-IR" sz="2800" b="1" cap="all" dirty="0" smtClean="0">
                <a:ln w="9000" cmpd="sng">
                  <a:solidFill>
                    <a:schemeClr val="accent4">
                      <a:shade val="50000"/>
                      <a:satMod val="120000"/>
                    </a:schemeClr>
                  </a:solidFill>
                  <a:prstDash val="solid"/>
                </a:ln>
                <a:solidFill>
                  <a:schemeClr val="accent6">
                    <a:lumMod val="50000"/>
                  </a:schemeClr>
                </a:solidFill>
              </a:rPr>
              <a:t>تعارض</a:t>
            </a:r>
            <a:r>
              <a:rPr lang="en-US" sz="2800" b="1" cap="all" dirty="0" smtClean="0">
                <a:ln w="9000" cmpd="sng">
                  <a:solidFill>
                    <a:schemeClr val="accent4">
                      <a:shade val="50000"/>
                      <a:satMod val="120000"/>
                    </a:schemeClr>
                  </a:solidFill>
                  <a:prstDash val="solid"/>
                </a:ln>
                <a:solidFill>
                  <a:schemeClr val="accent6">
                    <a:lumMod val="50000"/>
                  </a:schemeClr>
                </a:solidFill>
              </a:rPr>
              <a:t> </a:t>
            </a:r>
            <a:r>
              <a:rPr lang="fa-IR" sz="2800" b="1" cap="all" dirty="0" smtClean="0">
                <a:ln w="9000" cmpd="sng">
                  <a:solidFill>
                    <a:schemeClr val="accent4">
                      <a:shade val="50000"/>
                      <a:satMod val="120000"/>
                    </a:schemeClr>
                  </a:solidFill>
                  <a:prstDash val="solid"/>
                </a:ln>
                <a:solidFill>
                  <a:schemeClr val="accent6">
                    <a:lumMod val="50000"/>
                  </a:schemeClr>
                </a:solidFill>
              </a:rPr>
              <a:t> و مذاکره</a:t>
            </a:r>
            <a:endParaRPr lang="en-US" sz="4000" b="1" cap="all" dirty="0">
              <a:ln w="9000" cmpd="sng">
                <a:solidFill>
                  <a:schemeClr val="accent4">
                    <a:shade val="50000"/>
                    <a:satMod val="120000"/>
                  </a:schemeClr>
                </a:solidFill>
                <a:prstDash val="solid"/>
              </a:ln>
              <a:solidFill>
                <a:schemeClr val="accent6">
                  <a:lumMod val="50000"/>
                </a:schemeClr>
              </a:solidFill>
              <a:effectLst/>
            </a:endParaRPr>
          </a:p>
        </p:txBody>
      </p:sp>
      <p:sp>
        <p:nvSpPr>
          <p:cNvPr id="10" name="Flowchart: Terminator 9"/>
          <p:cNvSpPr/>
          <p:nvPr/>
        </p:nvSpPr>
        <p:spPr>
          <a:xfrm>
            <a:off x="2786050" y="4929198"/>
            <a:ext cx="3500463" cy="785818"/>
          </a:xfrm>
          <a:prstGeom prst="flowChartTerminator">
            <a:avLst/>
          </a:prstGeom>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800" b="1" dirty="0" smtClean="0">
                <a:solidFill>
                  <a:schemeClr val="bg1"/>
                </a:solidFill>
              </a:rPr>
              <a:t>مهر 1393</a:t>
            </a:r>
          </a:p>
          <a:p>
            <a:pPr algn="ctr"/>
            <a:endParaRPr lang="en-US" sz="2800" b="1" dirty="0">
              <a:solidFill>
                <a:schemeClr val="bg1"/>
              </a:solidFill>
            </a:endParaRPr>
          </a:p>
        </p:txBody>
      </p:sp>
      <p:sp>
        <p:nvSpPr>
          <p:cNvPr id="11" name="Slide Number Placeholder 10"/>
          <p:cNvSpPr>
            <a:spLocks noGrp="1"/>
          </p:cNvSpPr>
          <p:nvPr>
            <p:ph type="sldNum" sz="quarter" idx="12"/>
          </p:nvPr>
        </p:nvSpPr>
        <p:spPr/>
        <p:txBody>
          <a:bodyPr/>
          <a:lstStyle/>
          <a:p>
            <a:fld id="{4CA5C652-3BDF-494A-A1E3-FF30C4F8C8CB}" type="slidenum">
              <a:rPr lang="en-US" smtClean="0"/>
              <a:pPr/>
              <a:t>1</a:t>
            </a:fld>
            <a:endParaRPr lang="en-US"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10</a:t>
            </a:fld>
            <a:endParaRPr lang="en-US" dirty="0"/>
          </a:p>
        </p:txBody>
      </p:sp>
      <p:pic>
        <p:nvPicPr>
          <p:cNvPr id="3" name="Picture 2" descr="55.jpg"/>
          <p:cNvPicPr>
            <a:picLocks noChangeAspect="1"/>
          </p:cNvPicPr>
          <p:nvPr/>
        </p:nvPicPr>
        <p:blipFill>
          <a:blip r:embed="rId2"/>
          <a:stretch>
            <a:fillRect/>
          </a:stretch>
        </p:blipFill>
        <p:spPr>
          <a:xfrm>
            <a:off x="428597" y="785794"/>
            <a:ext cx="8215370" cy="5214974"/>
          </a:xfrm>
          <a:prstGeom prst="rect">
            <a:avLst/>
          </a:prstGeom>
          <a:ln>
            <a:noFill/>
          </a:ln>
          <a:effectLst>
            <a:softEdge rad="112500"/>
          </a:effectLst>
        </p:spPr>
      </p:pic>
      <p:sp>
        <p:nvSpPr>
          <p:cNvPr id="4"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11</a:t>
            </a:fld>
            <a:endParaRPr lang="en-US" dirty="0"/>
          </a:p>
        </p:txBody>
      </p:sp>
      <p:pic>
        <p:nvPicPr>
          <p:cNvPr id="3" name="Picture 2" descr="16-conflicts300.jpg"/>
          <p:cNvPicPr>
            <a:picLocks noChangeAspect="1"/>
          </p:cNvPicPr>
          <p:nvPr/>
        </p:nvPicPr>
        <p:blipFill>
          <a:blip r:embed="rId2"/>
          <a:stretch>
            <a:fillRect/>
          </a:stretch>
        </p:blipFill>
        <p:spPr>
          <a:xfrm>
            <a:off x="500034" y="829133"/>
            <a:ext cx="8215370" cy="5028759"/>
          </a:xfrm>
          <a:prstGeom prst="rect">
            <a:avLst/>
          </a:prstGeom>
        </p:spPr>
      </p:pic>
      <p:sp>
        <p:nvSpPr>
          <p:cNvPr id="4"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12</a:t>
            </a:fld>
            <a:endParaRPr lang="en-US" dirty="0"/>
          </a:p>
        </p:txBody>
      </p:sp>
      <p:pic>
        <p:nvPicPr>
          <p:cNvPr id="3" name="Content Placeholder 4" descr="negotiation1.jpg"/>
          <p:cNvPicPr>
            <a:picLocks noChangeAspect="1"/>
          </p:cNvPicPr>
          <p:nvPr/>
        </p:nvPicPr>
        <p:blipFill>
          <a:blip r:embed="rId2"/>
          <a:stretch>
            <a:fillRect/>
          </a:stretch>
        </p:blipFill>
        <p:spPr>
          <a:xfrm>
            <a:off x="114610" y="214290"/>
            <a:ext cx="8886545" cy="5857916"/>
          </a:xfrm>
          <a:prstGeom prst="rect">
            <a:avLst/>
          </a:prstGeom>
          <a:noFill/>
          <a:ln>
            <a:noFill/>
          </a:ln>
        </p:spPr>
      </p:pic>
      <p:sp>
        <p:nvSpPr>
          <p:cNvPr id="4"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13</a:t>
            </a:fld>
            <a:endParaRPr lang="en-US" dirty="0"/>
          </a:p>
        </p:txBody>
      </p:sp>
      <p:graphicFrame>
        <p:nvGraphicFramePr>
          <p:cNvPr id="3" name="Diagram 2"/>
          <p:cNvGraphicFramePr/>
          <p:nvPr>
            <p:extLst>
              <p:ext uri="{D42A27DB-BD31-4B8C-83A1-F6EECF244321}">
                <p14:modId xmlns:p14="http://schemas.microsoft.com/office/powerpoint/2010/main" val="3984926490"/>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5020"/>
                </a:solidFill>
                <a:latin typeface="+mj-lt"/>
                <a:cs typeface="+mj-cs"/>
              </a:rPr>
              <a:t>فنون انطباق در برخورد با رفتارهای دشوار</a:t>
            </a:r>
            <a:endParaRPr lang="en-US" sz="2400" b="1" dirty="0">
              <a:solidFill>
                <a:srgbClr val="006600"/>
              </a:solidFill>
              <a:latin typeface="+mj-lt"/>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14</a:t>
            </a:fld>
            <a:endParaRPr lang="en-US" dirty="0"/>
          </a:p>
        </p:txBody>
      </p:sp>
      <p:graphicFrame>
        <p:nvGraphicFramePr>
          <p:cNvPr id="3" name="Diagram 2"/>
          <p:cNvGraphicFramePr/>
          <p:nvPr>
            <p:extLst>
              <p:ext uri="{D42A27DB-BD31-4B8C-83A1-F6EECF244321}">
                <p14:modId xmlns:p14="http://schemas.microsoft.com/office/powerpoint/2010/main" val="3907120983"/>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5020"/>
                </a:solidFill>
                <a:latin typeface="+mj-lt"/>
                <a:cs typeface="+mj-cs"/>
              </a:rPr>
              <a:t>فنون انطباق در برخورد با رفتارهای دشوار</a:t>
            </a:r>
            <a:endParaRPr lang="en-US" sz="2400" b="1" dirty="0">
              <a:solidFill>
                <a:srgbClr val="006600"/>
              </a:solidFill>
              <a:latin typeface="+mj-lt"/>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15</a:t>
            </a:fld>
            <a:endParaRPr lang="en-US" dirty="0"/>
          </a:p>
        </p:txBody>
      </p:sp>
      <p:graphicFrame>
        <p:nvGraphicFramePr>
          <p:cNvPr id="3" name="Diagram 2"/>
          <p:cNvGraphicFramePr/>
          <p:nvPr>
            <p:extLst>
              <p:ext uri="{D42A27DB-BD31-4B8C-83A1-F6EECF244321}">
                <p14:modId xmlns:p14="http://schemas.microsoft.com/office/powerpoint/2010/main" val="75718902"/>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5020"/>
                </a:solidFill>
                <a:latin typeface="+mj-lt"/>
                <a:cs typeface="+mj-cs"/>
              </a:rPr>
              <a:t>فنون انطباق در برخورد با رفتارهای دشوار</a:t>
            </a:r>
            <a:endParaRPr lang="en-US" sz="2400" b="1" dirty="0">
              <a:solidFill>
                <a:srgbClr val="006600"/>
              </a:solidFill>
              <a:latin typeface="+mj-lt"/>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16</a:t>
            </a:fld>
            <a:endParaRPr lang="en-US" dirty="0"/>
          </a:p>
        </p:txBody>
      </p:sp>
      <p:graphicFrame>
        <p:nvGraphicFramePr>
          <p:cNvPr id="3" name="Diagram 2"/>
          <p:cNvGraphicFramePr/>
          <p:nvPr>
            <p:extLst>
              <p:ext uri="{D42A27DB-BD31-4B8C-83A1-F6EECF244321}">
                <p14:modId xmlns:p14="http://schemas.microsoft.com/office/powerpoint/2010/main" val="3370114725"/>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5020"/>
                </a:solidFill>
                <a:latin typeface="+mj-lt"/>
                <a:cs typeface="+mj-cs"/>
              </a:rPr>
              <a:t>فنون انطباق در برخورد با رفتارهای دشوار</a:t>
            </a:r>
            <a:endParaRPr lang="en-US" sz="2400" b="1" dirty="0">
              <a:solidFill>
                <a:srgbClr val="006600"/>
              </a:solidFill>
              <a:latin typeface="+mj-lt"/>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17</a:t>
            </a:fld>
            <a:endParaRPr lang="en-US" dirty="0"/>
          </a:p>
        </p:txBody>
      </p:sp>
      <p:graphicFrame>
        <p:nvGraphicFramePr>
          <p:cNvPr id="3" name="Diagram 2"/>
          <p:cNvGraphicFramePr/>
          <p:nvPr>
            <p:extLst>
              <p:ext uri="{D42A27DB-BD31-4B8C-83A1-F6EECF244321}">
                <p14:modId xmlns:p14="http://schemas.microsoft.com/office/powerpoint/2010/main" val="4185853456"/>
              </p:ext>
            </p:extLst>
          </p:nvPr>
        </p:nvGraphicFramePr>
        <p:xfrm>
          <a:off x="142844" y="785794"/>
          <a:ext cx="885831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سطوح تعارض در سازمان</a:t>
            </a:r>
            <a:endParaRPr lang="en-US" sz="2800" b="1" dirty="0">
              <a:solidFill>
                <a:srgbClr val="006600"/>
              </a:solidFill>
              <a:latin typeface="+mj-lt"/>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18</a:t>
            </a:fld>
            <a:endParaRPr lang="en-US" dirty="0"/>
          </a:p>
        </p:txBody>
      </p:sp>
      <p:graphicFrame>
        <p:nvGraphicFramePr>
          <p:cNvPr id="3" name="Diagram 2"/>
          <p:cNvGraphicFramePr/>
          <p:nvPr>
            <p:extLst>
              <p:ext uri="{D42A27DB-BD31-4B8C-83A1-F6EECF244321}">
                <p14:modId xmlns:p14="http://schemas.microsoft.com/office/powerpoint/2010/main" val="2903350759"/>
              </p:ext>
            </p:extLst>
          </p:nvPr>
        </p:nvGraphicFramePr>
        <p:xfrm>
          <a:off x="142844" y="785794"/>
          <a:ext cx="885831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سطوح تعارض در سازمان</a:t>
            </a:r>
            <a:endParaRPr lang="en-US" sz="2800" b="1" dirty="0">
              <a:solidFill>
                <a:srgbClr val="006600"/>
              </a:solidFill>
              <a:latin typeface="+mj-lt"/>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19</a:t>
            </a:fld>
            <a:endParaRPr lang="en-US" dirty="0"/>
          </a:p>
        </p:txBody>
      </p:sp>
      <p:graphicFrame>
        <p:nvGraphicFramePr>
          <p:cNvPr id="4" name="Diagram 3"/>
          <p:cNvGraphicFramePr/>
          <p:nvPr>
            <p:extLst>
              <p:ext uri="{D42A27DB-BD31-4B8C-83A1-F6EECF244321}">
                <p14:modId xmlns:p14="http://schemas.microsoft.com/office/powerpoint/2010/main" val="3071558768"/>
              </p:ext>
            </p:extLst>
          </p:nvPr>
        </p:nvGraphicFramePr>
        <p:xfrm>
          <a:off x="142844" y="1000108"/>
          <a:ext cx="885831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Terminator 5"/>
          <p:cNvSpPr/>
          <p:nvPr/>
        </p:nvSpPr>
        <p:spPr>
          <a:xfrm>
            <a:off x="71406" y="71414"/>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سطوح تعارض در سازمان</a:t>
            </a:r>
            <a:endParaRPr lang="en-US" sz="2800" b="1" dirty="0">
              <a:solidFill>
                <a:srgbClr val="006600"/>
              </a:solidFill>
              <a:latin typeface="+mj-lt"/>
            </a:endParaRPr>
          </a:p>
        </p:txBody>
      </p:sp>
      <p:sp>
        <p:nvSpPr>
          <p:cNvPr id="8" name="Rectangle 7"/>
          <p:cNvSpPr/>
          <p:nvPr/>
        </p:nvSpPr>
        <p:spPr>
          <a:xfrm>
            <a:off x="214282" y="571480"/>
            <a:ext cx="8858312" cy="500066"/>
          </a:xfrm>
          <a:prstGeom prst="rect">
            <a:avLst/>
          </a:prstGeom>
          <a:solidFill>
            <a:srgbClr val="EE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rgbClr val="C00000"/>
                </a:solidFill>
                <a:cs typeface="+mj-cs"/>
              </a:rPr>
              <a:t>5- تعارض درون سازمانی (</a:t>
            </a:r>
            <a:r>
              <a:rPr lang="en-US" sz="2000" dirty="0" err="1" smtClean="0">
                <a:solidFill>
                  <a:srgbClr val="C00000"/>
                </a:solidFill>
                <a:cs typeface="+mj-cs"/>
              </a:rPr>
              <a:t>Interorganization</a:t>
            </a:r>
            <a:r>
              <a:rPr lang="fa-IR" sz="2000" dirty="0" smtClean="0">
                <a:solidFill>
                  <a:srgbClr val="C00000"/>
                </a:solidFill>
                <a:cs typeface="+mj-cs"/>
              </a:rPr>
              <a:t>)</a:t>
            </a:r>
            <a:endParaRPr lang="en-US" sz="2000" dirty="0">
              <a:solidFill>
                <a:srgbClr val="C00000"/>
              </a:solidFill>
              <a:cs typeface="+mj-cs"/>
            </a:endParaRPr>
          </a:p>
        </p:txBody>
      </p:sp>
      <p:sp>
        <p:nvSpPr>
          <p:cNvPr id="9"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1 copy.png"/>
          <p:cNvPicPr>
            <a:picLocks noGrp="1" noChangeAspect="1"/>
          </p:cNvPicPr>
          <p:nvPr>
            <p:ph idx="1"/>
          </p:nvPr>
        </p:nvPicPr>
        <p:blipFill>
          <a:blip r:embed="rId2" cstate="print"/>
          <a:stretch>
            <a:fillRect/>
          </a:stretch>
        </p:blipFill>
        <p:spPr>
          <a:xfrm>
            <a:off x="1629935" y="1"/>
            <a:ext cx="5585272" cy="5643578"/>
          </a:xfrm>
          <a:prstGeom prst="roundRect">
            <a:avLst>
              <a:gd name="adj" fmla="val 16667"/>
            </a:avLst>
          </a:prstGeom>
          <a:ln>
            <a:noFill/>
          </a:ln>
          <a:effectLst>
            <a:glow rad="635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4CA5C652-3BDF-494A-A1E3-FF30C4F8C8CB}" type="slidenum">
              <a:rPr lang="en-US" smtClean="0"/>
              <a:pPr/>
              <a:t>2</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20</a:t>
            </a:fld>
            <a:endParaRPr lang="en-US" dirty="0"/>
          </a:p>
        </p:txBody>
      </p:sp>
      <p:graphicFrame>
        <p:nvGraphicFramePr>
          <p:cNvPr id="3" name="Diagram 2"/>
          <p:cNvGraphicFramePr/>
          <p:nvPr>
            <p:extLst>
              <p:ext uri="{D42A27DB-BD31-4B8C-83A1-F6EECF244321}">
                <p14:modId xmlns:p14="http://schemas.microsoft.com/office/powerpoint/2010/main" val="631694932"/>
              </p:ext>
            </p:extLst>
          </p:nvPr>
        </p:nvGraphicFramePr>
        <p:xfrm>
          <a:off x="142844" y="785794"/>
          <a:ext cx="885831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سطوح تعارض در سازمان</a:t>
            </a:r>
            <a:endParaRPr lang="en-US" sz="2800" b="1" dirty="0">
              <a:solidFill>
                <a:srgbClr val="006600"/>
              </a:solidFill>
              <a:latin typeface="+mj-lt"/>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0093657"/>
              </p:ext>
            </p:extLst>
          </p:nvPr>
        </p:nvGraphicFramePr>
        <p:xfrm>
          <a:off x="642910" y="1173456"/>
          <a:ext cx="8358246" cy="5487924"/>
        </p:xfrm>
        <a:graphic>
          <a:graphicData uri="http://schemas.openxmlformats.org/drawingml/2006/table">
            <a:tbl>
              <a:tblPr rtl="1" firstRow="1" bandRow="1">
                <a:tableStyleId>{D7AC3CCA-C797-4891-BE02-D94E43425B78}</a:tableStyleId>
              </a:tblPr>
              <a:tblGrid>
                <a:gridCol w="4240485">
                  <a:extLst>
                    <a:ext uri="{9D8B030D-6E8A-4147-A177-3AD203B41FA5}">
                      <a16:colId xmlns:a16="http://schemas.microsoft.com/office/drawing/2014/main" val="20000"/>
                    </a:ext>
                  </a:extLst>
                </a:gridCol>
                <a:gridCol w="4117761">
                  <a:extLst>
                    <a:ext uri="{9D8B030D-6E8A-4147-A177-3AD203B41FA5}">
                      <a16:colId xmlns:a16="http://schemas.microsoft.com/office/drawing/2014/main" val="20001"/>
                    </a:ext>
                  </a:extLst>
                </a:gridCol>
              </a:tblGrid>
              <a:tr h="2374250">
                <a:tc>
                  <a:txBody>
                    <a:bodyPr/>
                    <a:lstStyle/>
                    <a:p>
                      <a:pPr algn="justLow" rtl="1">
                        <a:tabLst/>
                      </a:pPr>
                      <a:r>
                        <a:rPr lang="fa-IR" sz="1800" dirty="0" smtClean="0">
                          <a:solidFill>
                            <a:srgbClr val="3333FF"/>
                          </a:solidFill>
                          <a:latin typeface="Times New Roman" panose="02020603050405020304" pitchFamily="18" charset="0"/>
                          <a:cs typeface="Times New Roman" panose="02020603050405020304" pitchFamily="18" charset="0"/>
                        </a:rPr>
                        <a:t>تلفیقی</a:t>
                      </a:r>
                      <a:endParaRPr lang="fa-IR" sz="2400" dirty="0" smtClean="0">
                        <a:solidFill>
                          <a:srgbClr val="3333FF"/>
                        </a:solidFill>
                        <a:latin typeface="Times New Roman" panose="02020603050405020304" pitchFamily="18" charset="0"/>
                        <a:cs typeface="Times New Roman" panose="02020603050405020304" pitchFamily="18" charset="0"/>
                      </a:endParaRPr>
                    </a:p>
                    <a:p>
                      <a:pPr algn="justLow" rtl="1">
                        <a:tabLst/>
                      </a:pPr>
                      <a:r>
                        <a:rPr lang="fa-IR" sz="1600" dirty="0" smtClean="0">
                          <a:solidFill>
                            <a:srgbClr val="FF0000"/>
                          </a:solidFill>
                          <a:latin typeface="Times New Roman" panose="02020603050405020304" pitchFamily="18" charset="0"/>
                          <a:cs typeface="Times New Roman" panose="02020603050405020304" pitchFamily="18" charset="0"/>
                        </a:rPr>
                        <a:t>همکاری مبتنی</a:t>
                      </a:r>
                      <a:r>
                        <a:rPr lang="fa-IR" sz="1600" baseline="0" dirty="0" smtClean="0">
                          <a:solidFill>
                            <a:srgbClr val="FF0000"/>
                          </a:solidFill>
                          <a:latin typeface="Times New Roman" panose="02020603050405020304" pitchFamily="18" charset="0"/>
                          <a:cs typeface="Times New Roman" panose="02020603050405020304" pitchFamily="18" charset="0"/>
                        </a:rPr>
                        <a:t> بر اعتماد و حل مسئله</a:t>
                      </a:r>
                    </a:p>
                    <a:p>
                      <a:pPr marL="266700" indent="-177800" algn="justLow" rtl="1">
                        <a:buFont typeface="Wingdings" pitchFamily="2" charset="2"/>
                        <a:buChar char="ü"/>
                        <a:tabLst/>
                      </a:pPr>
                      <a:r>
                        <a:rPr lang="fa-IR" sz="11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جستجوی تحقق واقعی خواسته های طرفین از طریق حل اختلاف</a:t>
                      </a:r>
                    </a:p>
                    <a:p>
                      <a:pPr marL="266700" indent="-177800" algn="justLow" rtl="1">
                        <a:buFont typeface="Wingdings" pitchFamily="2" charset="2"/>
                        <a:buChar char="ü"/>
                        <a:tabLst/>
                      </a:pPr>
                      <a:r>
                        <a:rPr lang="fa-IR" sz="11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مسأله یابی و حل مسأله به گونه ای که به سود طرفین منجر شود.</a:t>
                      </a:r>
                    </a:p>
                    <a:p>
                      <a:pPr algn="justLow" rtl="1">
                        <a:tabLst/>
                      </a:pPr>
                      <a:r>
                        <a:rPr lang="fa-IR" sz="1600" baseline="0" dirty="0" smtClean="0">
                          <a:solidFill>
                            <a:srgbClr val="FF0000"/>
                          </a:solidFill>
                          <a:latin typeface="Times New Roman" panose="02020603050405020304" pitchFamily="18" charset="0"/>
                          <a:cs typeface="Times New Roman" panose="02020603050405020304" pitchFamily="18" charset="0"/>
                        </a:rPr>
                        <a:t>شرایط مناسب: </a:t>
                      </a:r>
                    </a:p>
                    <a:p>
                      <a:pPr algn="justLow" rtl="1">
                        <a:tabLst/>
                      </a:pPr>
                      <a:r>
                        <a:rPr lang="fa-IR" sz="1090" b="0" baseline="0" dirty="0" smtClean="0">
                          <a:solidFill>
                            <a:schemeClr val="bg1"/>
                          </a:solidFill>
                          <a:latin typeface="Times New Roman" panose="02020603050405020304" pitchFamily="18" charset="0"/>
                          <a:cs typeface="Times New Roman" panose="02020603050405020304" pitchFamily="18" charset="0"/>
                        </a:rPr>
                        <a:t>1. خواسته های طرفین تعارض مهمتر از آن هستند که مورد مصالحه قرار گیرند.</a:t>
                      </a:r>
                    </a:p>
                    <a:p>
                      <a:pPr algn="justLow" rtl="1">
                        <a:tabLst/>
                      </a:pPr>
                      <a:r>
                        <a:rPr lang="fa-IR" sz="1090" b="0" baseline="0" dirty="0" smtClean="0">
                          <a:solidFill>
                            <a:schemeClr val="bg1"/>
                          </a:solidFill>
                          <a:latin typeface="Times New Roman" panose="02020603050405020304" pitchFamily="18" charset="0"/>
                          <a:cs typeface="Times New Roman" panose="02020603050405020304" pitchFamily="18" charset="0"/>
                        </a:rPr>
                        <a:t>2. هنگامیکه هدف یادگیری باشد .</a:t>
                      </a:r>
                    </a:p>
                    <a:p>
                      <a:pPr algn="justLow" rtl="1">
                        <a:tabLst/>
                      </a:pPr>
                      <a:r>
                        <a:rPr lang="fa-IR" sz="1090" b="0" baseline="0" dirty="0" smtClean="0">
                          <a:solidFill>
                            <a:schemeClr val="bg1"/>
                          </a:solidFill>
                          <a:latin typeface="Times New Roman" panose="02020603050405020304" pitchFamily="18" charset="0"/>
                          <a:cs typeface="Times New Roman" panose="02020603050405020304" pitchFamily="18" charset="0"/>
                        </a:rPr>
                        <a:t>3. برای تلفیق بینش های افراد دارای دیدگاه های متفاوت (حکومت لبنان)</a:t>
                      </a:r>
                    </a:p>
                    <a:p>
                      <a:pPr algn="justLow" rtl="1">
                        <a:tabLst/>
                      </a:pPr>
                      <a:r>
                        <a:rPr lang="fa-IR" sz="1090" b="0" baseline="0" dirty="0" smtClean="0">
                          <a:solidFill>
                            <a:schemeClr val="bg1"/>
                          </a:solidFill>
                          <a:latin typeface="Times New Roman" panose="02020603050405020304" pitchFamily="18" charset="0"/>
                          <a:cs typeface="Times New Roman" panose="02020603050405020304" pitchFamily="18" charset="0"/>
                        </a:rPr>
                        <a:t>4. برای جلب تعهد .</a:t>
                      </a:r>
                    </a:p>
                    <a:p>
                      <a:pPr algn="justLow" rtl="1">
                        <a:tabLst/>
                      </a:pPr>
                      <a:r>
                        <a:rPr lang="fa-IR" sz="1090" b="0" baseline="0" dirty="0" smtClean="0">
                          <a:solidFill>
                            <a:schemeClr val="bg1"/>
                          </a:solidFill>
                          <a:latin typeface="Times New Roman" panose="02020603050405020304" pitchFamily="18" charset="0"/>
                          <a:cs typeface="Times New Roman" panose="02020603050405020304" pitchFamily="18" charset="0"/>
                        </a:rPr>
                        <a:t>5. برای از بین بردن عواطف و احساس های تندی که مانع برقراری ارتباط هستند.</a:t>
                      </a:r>
                    </a:p>
                    <a:p>
                      <a:pPr algn="justLow" rtl="1">
                        <a:tabLst/>
                      </a:pPr>
                      <a:r>
                        <a:rPr lang="fa-IR" sz="1090" b="0" baseline="0" dirty="0" smtClean="0">
                          <a:solidFill>
                            <a:schemeClr val="bg1"/>
                          </a:solidFill>
                          <a:latin typeface="Times New Roman" panose="02020603050405020304" pitchFamily="18" charset="0"/>
                          <a:cs typeface="Times New Roman" panose="02020603050405020304" pitchFamily="18" charset="0"/>
                        </a:rPr>
                        <a:t>6. هنگامیکه حمایت سازمانی برای حل تعارض وجود دارد .</a:t>
                      </a:r>
                    </a:p>
                    <a:p>
                      <a:pPr algn="justLow" rtl="1">
                        <a:tabLst/>
                      </a:pPr>
                      <a:r>
                        <a:rPr lang="fa-IR" sz="1090" b="0" baseline="0" dirty="0" smtClean="0">
                          <a:solidFill>
                            <a:schemeClr val="bg1"/>
                          </a:solidFill>
                          <a:latin typeface="Times New Roman" panose="02020603050405020304" pitchFamily="18" charset="0"/>
                          <a:cs typeface="Times New Roman" panose="02020603050405020304" pitchFamily="18" charset="0"/>
                        </a:rPr>
                        <a:t>7. همبستگی کافی میان طرفین تعارض وجود داشته باشد .</a:t>
                      </a:r>
                    </a:p>
                  </a:txBody>
                  <a:tcPr marL="864000" marR="0" anchor="ctr">
                    <a:solidFill>
                      <a:schemeClr val="accent4">
                        <a:lumMod val="75000"/>
                        <a:alpha val="9000"/>
                      </a:schemeClr>
                    </a:solidFill>
                  </a:tcPr>
                </a:tc>
                <a:tc>
                  <a:txBody>
                    <a:bodyPr/>
                    <a:lstStyle/>
                    <a:p>
                      <a:pPr marL="808038" indent="0" algn="r" rtl="1">
                        <a:tabLst/>
                      </a:pPr>
                      <a:r>
                        <a:rPr lang="fa-IR" sz="2000" dirty="0" smtClean="0">
                          <a:solidFill>
                            <a:srgbClr val="3333FF"/>
                          </a:solidFill>
                          <a:latin typeface="Times New Roman" panose="02020603050405020304" pitchFamily="18" charset="0"/>
                          <a:cs typeface="Times New Roman" panose="02020603050405020304" pitchFamily="18" charset="0"/>
                        </a:rPr>
                        <a:t>سلطه</a:t>
                      </a:r>
                    </a:p>
                    <a:p>
                      <a:pPr marL="808038" indent="0" algn="r" rtl="1">
                        <a:tabLst/>
                      </a:pPr>
                      <a:r>
                        <a:rPr lang="fa-IR" sz="1600" b="1" dirty="0" smtClean="0">
                          <a:solidFill>
                            <a:srgbClr val="FF0000"/>
                          </a:solidFill>
                          <a:latin typeface="Times New Roman" panose="02020603050405020304" pitchFamily="18" charset="0"/>
                          <a:cs typeface="Times New Roman" panose="02020603050405020304" pitchFamily="18" charset="0"/>
                        </a:rPr>
                        <a:t>رقابت</a:t>
                      </a:r>
                      <a:r>
                        <a:rPr lang="fa-IR" sz="1600" b="1" baseline="0" dirty="0" smtClean="0">
                          <a:solidFill>
                            <a:srgbClr val="FF0000"/>
                          </a:solidFill>
                          <a:latin typeface="Times New Roman" panose="02020603050405020304" pitchFamily="18" charset="0"/>
                          <a:cs typeface="Times New Roman" panose="02020603050405020304" pitchFamily="18" charset="0"/>
                        </a:rPr>
                        <a:t> یا فرمان مقتدرانه</a:t>
                      </a:r>
                    </a:p>
                    <a:p>
                      <a:pPr marL="808038" indent="0" algn="r" rtl="1">
                        <a:buFont typeface="Wingdings" pitchFamily="2" charset="2"/>
                        <a:buChar char="ü"/>
                        <a:tabLst/>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برخلاف خواسته های رقیب عمل کردن </a:t>
                      </a:r>
                    </a:p>
                    <a:p>
                      <a:pPr marL="808038" indent="0" algn="r" rtl="1">
                        <a:buFont typeface="Wingdings" pitchFamily="2" charset="2"/>
                        <a:buChar char="ü"/>
                        <a:tabLst/>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مبارزه برای برنده شدن و رقابت برد و باخت</a:t>
                      </a:r>
                    </a:p>
                    <a:p>
                      <a:pPr marL="808038" indent="0" algn="r" rtl="1">
                        <a:buFont typeface="Wingdings" pitchFamily="2" charset="2"/>
                        <a:buChar char="ü"/>
                        <a:tabLst/>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پیش بردن کارها در جهت نتیجه ای مطلوب با استفاده از اختیارات</a:t>
                      </a:r>
                    </a:p>
                    <a:p>
                      <a:pPr marL="808038" indent="0" algn="r" rtl="1">
                        <a:tabLst/>
                      </a:pPr>
                      <a:r>
                        <a:rPr lang="fa-IR" sz="1600" baseline="0" dirty="0" smtClean="0">
                          <a:solidFill>
                            <a:srgbClr val="FF0000"/>
                          </a:solidFill>
                          <a:latin typeface="Times New Roman" panose="02020603050405020304" pitchFamily="18" charset="0"/>
                          <a:cs typeface="Times New Roman" panose="02020603050405020304" pitchFamily="18" charset="0"/>
                        </a:rPr>
                        <a:t>شرایط مناسب:</a:t>
                      </a:r>
                    </a:p>
                    <a:p>
                      <a:pPr marL="808038" indent="0" algn="r" rtl="1">
                        <a:tabLst/>
                      </a:pPr>
                      <a:r>
                        <a:rPr lang="fa-IR" sz="1100" b="0" baseline="0" dirty="0" smtClean="0">
                          <a:solidFill>
                            <a:schemeClr val="bg1"/>
                          </a:solidFill>
                          <a:latin typeface="Times New Roman" panose="02020603050405020304" pitchFamily="18" charset="0"/>
                          <a:cs typeface="Times New Roman" panose="02020603050405020304" pitchFamily="18" charset="0"/>
                        </a:rPr>
                        <a:t>1. هنگامیکه اقدام سریع و قاطع حیاتی باشد .</a:t>
                      </a:r>
                    </a:p>
                    <a:p>
                      <a:pPr marL="808038" indent="0" algn="r" rtl="1">
                        <a:tabLst/>
                      </a:pPr>
                      <a:r>
                        <a:rPr lang="fa-IR" sz="1100" b="0" baseline="0" dirty="0" smtClean="0">
                          <a:solidFill>
                            <a:schemeClr val="bg1"/>
                          </a:solidFill>
                          <a:latin typeface="Times New Roman" panose="02020603050405020304" pitchFamily="18" charset="0"/>
                          <a:cs typeface="Times New Roman" panose="02020603050405020304" pitchFamily="18" charset="0"/>
                        </a:rPr>
                        <a:t>2. در زمینه مسائل مهمی که اجرای اقدام های غیر معمول (خلاق) را برای بقا و اثربخشی سازمانی طلب می کنند.</a:t>
                      </a:r>
                    </a:p>
                    <a:p>
                      <a:pPr marL="808038" indent="0" algn="r" rtl="1">
                        <a:tabLst/>
                      </a:pPr>
                      <a:r>
                        <a:rPr lang="fa-IR" sz="1100" b="0" baseline="0" dirty="0" smtClean="0">
                          <a:solidFill>
                            <a:schemeClr val="bg1"/>
                          </a:solidFill>
                          <a:latin typeface="Times New Roman" panose="02020603050405020304" pitchFamily="18" charset="0"/>
                          <a:cs typeface="Times New Roman" panose="02020603050405020304" pitchFamily="18" charset="0"/>
                        </a:rPr>
                        <a:t>3. در زمینه موضوعاتی که حیاتی است و حق با اوست </a:t>
                      </a:r>
                    </a:p>
                    <a:p>
                      <a:pPr marL="808038" indent="0" algn="r" rtl="1">
                        <a:tabLst/>
                      </a:pPr>
                      <a:r>
                        <a:rPr lang="fa-IR" sz="1100" b="0" baseline="0" dirty="0" smtClean="0">
                          <a:solidFill>
                            <a:schemeClr val="bg1"/>
                          </a:solidFill>
                          <a:latin typeface="Times New Roman" panose="02020603050405020304" pitchFamily="18" charset="0"/>
                          <a:cs typeface="Times New Roman" panose="02020603050405020304" pitchFamily="18" charset="0"/>
                        </a:rPr>
                        <a:t>4. علیه کسانی که از رفتار و شرایط غیر رقابتی سود می برند .</a:t>
                      </a:r>
                    </a:p>
                  </a:txBody>
                  <a:tcPr anchor="ctr">
                    <a:solidFill>
                      <a:schemeClr val="accent4">
                        <a:lumMod val="75000"/>
                        <a:alpha val="9000"/>
                      </a:schemeClr>
                    </a:solidFill>
                  </a:tcPr>
                </a:tc>
                <a:extLst>
                  <a:ext uri="{0D108BD9-81ED-4DB2-BD59-A6C34878D82A}">
                    <a16:rowId xmlns:a16="http://schemas.microsoft.com/office/drawing/2014/main" val="10000"/>
                  </a:ext>
                </a:extLst>
              </a:tr>
              <a:tr h="2381624">
                <a:tc>
                  <a:txBody>
                    <a:bodyPr/>
                    <a:lstStyle/>
                    <a:p>
                      <a:pPr algn="justLow" rtl="1"/>
                      <a:r>
                        <a:rPr lang="fa-IR" sz="1800" b="1" dirty="0" smtClean="0">
                          <a:solidFill>
                            <a:srgbClr val="3333FF"/>
                          </a:solidFill>
                          <a:latin typeface="Times New Roman" panose="02020603050405020304" pitchFamily="18" charset="0"/>
                          <a:cs typeface="Times New Roman" panose="02020603050405020304" pitchFamily="18" charset="0"/>
                        </a:rPr>
                        <a:t>ملزم/مقید</a:t>
                      </a:r>
                    </a:p>
                    <a:p>
                      <a:pPr algn="justLow" rtl="1"/>
                      <a:r>
                        <a:rPr lang="fa-IR" sz="1400" b="1" dirty="0" smtClean="0">
                          <a:solidFill>
                            <a:srgbClr val="FF0000"/>
                          </a:solidFill>
                          <a:latin typeface="Times New Roman" panose="02020603050405020304" pitchFamily="18" charset="0"/>
                          <a:cs typeface="Times New Roman" panose="02020603050405020304" pitchFamily="18" charset="0"/>
                        </a:rPr>
                        <a:t>نرمش یا سازش</a:t>
                      </a:r>
                      <a:r>
                        <a:rPr lang="fa-IR" sz="1400" b="1" baseline="0" dirty="0" smtClean="0">
                          <a:solidFill>
                            <a:srgbClr val="FF0000"/>
                          </a:solidFill>
                          <a:latin typeface="Times New Roman" panose="02020603050405020304" pitchFamily="18" charset="0"/>
                          <a:cs typeface="Times New Roman" panose="02020603050405020304" pitchFamily="18" charset="0"/>
                        </a:rPr>
                        <a:t> </a:t>
                      </a:r>
                    </a:p>
                    <a:p>
                      <a:pPr marL="266700" indent="-177800" algn="justLow" rtl="1">
                        <a:buFont typeface="Wingdings" pitchFamily="2" charset="2"/>
                        <a:buChar char="ü"/>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به خواسته های دیگران اولویت دادن </a:t>
                      </a:r>
                    </a:p>
                    <a:p>
                      <a:pPr marL="266700" indent="-177800" algn="justLow" rtl="1">
                        <a:buFont typeface="Wingdings" pitchFamily="2" charset="2"/>
                        <a:buChar char="ü"/>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برای حفظ هماهنگی نرمش نشان دادن </a:t>
                      </a:r>
                    </a:p>
                    <a:p>
                      <a:pPr algn="justLow" rtl="1"/>
                      <a:r>
                        <a:rPr lang="fa-IR" sz="1400" b="1" baseline="0" dirty="0" smtClean="0">
                          <a:solidFill>
                            <a:srgbClr val="FF0000"/>
                          </a:solidFill>
                          <a:latin typeface="Times New Roman" panose="02020603050405020304" pitchFamily="18" charset="0"/>
                          <a:cs typeface="Times New Roman" panose="02020603050405020304" pitchFamily="18" charset="0"/>
                        </a:rPr>
                        <a:t>شرایط مناسب: </a:t>
                      </a:r>
                    </a:p>
                    <a:p>
                      <a:pPr algn="justLow" rtl="1"/>
                      <a:r>
                        <a:rPr lang="fa-IR" sz="1050" b="0" baseline="0" dirty="0" smtClean="0">
                          <a:solidFill>
                            <a:schemeClr val="bg1"/>
                          </a:solidFill>
                          <a:latin typeface="Times New Roman" panose="02020603050405020304" pitchFamily="18" charset="0"/>
                          <a:cs typeface="Times New Roman" panose="02020603050405020304" pitchFamily="18" charset="0"/>
                        </a:rPr>
                        <a:t>1. به اشتباه خود پی ببرید .</a:t>
                      </a:r>
                    </a:p>
                    <a:p>
                      <a:pPr algn="justLow" rtl="1"/>
                      <a:r>
                        <a:rPr lang="fa-IR" sz="1050" b="0" baseline="0" dirty="0" smtClean="0">
                          <a:solidFill>
                            <a:schemeClr val="bg1"/>
                          </a:solidFill>
                          <a:latin typeface="Times New Roman" panose="02020603050405020304" pitchFamily="18" charset="0"/>
                          <a:cs typeface="Times New Roman" panose="02020603050405020304" pitchFamily="18" charset="0"/>
                        </a:rPr>
                        <a:t>2. موضوع برای دیگران اهمیت بیشتری دارد .</a:t>
                      </a:r>
                    </a:p>
                    <a:p>
                      <a:pPr algn="justLow" rtl="1"/>
                      <a:r>
                        <a:rPr lang="fa-IR" sz="1050" b="0" baseline="0" dirty="0" smtClean="0">
                          <a:solidFill>
                            <a:schemeClr val="bg1"/>
                          </a:solidFill>
                          <a:latin typeface="Times New Roman" panose="02020603050405020304" pitchFamily="18" charset="0"/>
                          <a:cs typeface="Times New Roman" panose="02020603050405020304" pitchFamily="18" charset="0"/>
                        </a:rPr>
                        <a:t>3. ایجاد اعتبار اجتماعی برای استفاده در موضوع های مورد اختلاف بعدی</a:t>
                      </a:r>
                    </a:p>
                    <a:p>
                      <a:pPr algn="justLow" rtl="1"/>
                      <a:r>
                        <a:rPr lang="fa-IR" sz="1050" b="0" baseline="0" dirty="0" smtClean="0">
                          <a:solidFill>
                            <a:schemeClr val="bg1"/>
                          </a:solidFill>
                          <a:latin typeface="Times New Roman" panose="02020603050405020304" pitchFamily="18" charset="0"/>
                          <a:cs typeface="Times New Roman" panose="02020603050405020304" pitchFamily="18" charset="0"/>
                        </a:rPr>
                        <a:t>4. برای به حداقل رساندن ضرر هنگامی که شخص بازنده است. </a:t>
                      </a:r>
                    </a:p>
                    <a:p>
                      <a:pPr algn="justLow" rtl="1"/>
                      <a:r>
                        <a:rPr lang="fa-IR" sz="1050" b="0" baseline="0" dirty="0" smtClean="0">
                          <a:solidFill>
                            <a:schemeClr val="bg1"/>
                          </a:solidFill>
                          <a:latin typeface="Times New Roman" panose="02020603050405020304" pitchFamily="18" charset="0"/>
                          <a:cs typeface="Times New Roman" panose="02020603050405020304" pitchFamily="18" charset="0"/>
                        </a:rPr>
                        <a:t>5. هماهنگی و ثبات ، اهمیت ویژه ای دارد .</a:t>
                      </a:r>
                    </a:p>
                    <a:p>
                      <a:pPr algn="justLow" rtl="1"/>
                      <a:r>
                        <a:rPr lang="fa-IR" sz="1050" b="0" baseline="0" dirty="0" smtClean="0">
                          <a:solidFill>
                            <a:schemeClr val="bg1"/>
                          </a:solidFill>
                          <a:latin typeface="Times New Roman" panose="02020603050405020304" pitchFamily="18" charset="0"/>
                          <a:cs typeface="Times New Roman" panose="02020603050405020304" pitchFamily="18" charset="0"/>
                        </a:rPr>
                        <a:t>6. می خواهید به دیگران (کارکنان) این امکان را بدهید که تجربه و رشد نمایند .</a:t>
                      </a:r>
                    </a:p>
                    <a:p>
                      <a:pPr algn="justLow" rtl="1"/>
                      <a:r>
                        <a:rPr lang="fa-IR" sz="1050" b="0" baseline="0" dirty="0" smtClean="0">
                          <a:solidFill>
                            <a:schemeClr val="bg1"/>
                          </a:solidFill>
                          <a:latin typeface="Times New Roman" panose="02020603050405020304" pitchFamily="18" charset="0"/>
                          <a:cs typeface="Times New Roman" panose="02020603050405020304" pitchFamily="18" charset="0"/>
                        </a:rPr>
                        <a:t>7. تعرض عمدتاً به دلیل اختلاف شخصیتی است و به آسانی حل نمی شود .</a:t>
                      </a:r>
                    </a:p>
                  </a:txBody>
                  <a:tcPr marL="900000" marR="90000" anchor="ctr">
                    <a:solidFill>
                      <a:schemeClr val="accent4">
                        <a:lumMod val="75000"/>
                        <a:alpha val="9000"/>
                      </a:schemeClr>
                    </a:solidFill>
                  </a:tcPr>
                </a:tc>
                <a:tc>
                  <a:txBody>
                    <a:bodyPr/>
                    <a:lstStyle/>
                    <a:p>
                      <a:pPr marL="808038" indent="0" algn="justLow" rtl="1">
                        <a:tabLst/>
                      </a:pPr>
                      <a:r>
                        <a:rPr lang="fa-IR" sz="1800" b="1" dirty="0" smtClean="0">
                          <a:solidFill>
                            <a:srgbClr val="3333FF"/>
                          </a:solidFill>
                          <a:latin typeface="Times New Roman" panose="02020603050405020304" pitchFamily="18" charset="0"/>
                          <a:cs typeface="Times New Roman" panose="02020603050405020304" pitchFamily="18" charset="0"/>
                        </a:rPr>
                        <a:t>اجتناب</a:t>
                      </a:r>
                    </a:p>
                    <a:p>
                      <a:pPr marL="808038" indent="0" algn="justLow" rtl="1">
                        <a:tabLst/>
                      </a:pPr>
                      <a:r>
                        <a:rPr lang="fa-IR" sz="1600" b="1" dirty="0" smtClean="0">
                          <a:solidFill>
                            <a:srgbClr val="FF0000"/>
                          </a:solidFill>
                          <a:latin typeface="Times New Roman" panose="02020603050405020304" pitchFamily="18" charset="0"/>
                          <a:cs typeface="Times New Roman" panose="02020603050405020304" pitchFamily="18" charset="0"/>
                        </a:rPr>
                        <a:t>دوری</a:t>
                      </a:r>
                      <a:r>
                        <a:rPr lang="fa-IR" sz="1600" b="1" baseline="0" dirty="0" smtClean="0">
                          <a:solidFill>
                            <a:srgbClr val="FF0000"/>
                          </a:solidFill>
                          <a:latin typeface="Times New Roman" panose="02020603050405020304" pitchFamily="18" charset="0"/>
                          <a:cs typeface="Times New Roman" panose="02020603050405020304" pitchFamily="18" charset="0"/>
                        </a:rPr>
                        <a:t> کردن</a:t>
                      </a:r>
                    </a:p>
                    <a:p>
                      <a:pPr marL="808038" indent="0" algn="justLow" rtl="1">
                        <a:buFont typeface="Wingdings" pitchFamily="2" charset="2"/>
                        <a:buChar char="ü"/>
                        <a:tabLst/>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به عدم توافق بها ندادن </a:t>
                      </a:r>
                    </a:p>
                    <a:p>
                      <a:pPr marL="808038" indent="0" algn="justLow" rtl="1">
                        <a:buFont typeface="Wingdings" pitchFamily="2" charset="2"/>
                        <a:buChar char="ü"/>
                        <a:tabLst/>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عدم مشارکت در تعارض</a:t>
                      </a:r>
                    </a:p>
                    <a:p>
                      <a:pPr marL="808038" indent="0" algn="justLow" rtl="1">
                        <a:buFont typeface="Wingdings" pitchFamily="2" charset="2"/>
                        <a:buChar char="ü"/>
                        <a:tabLst/>
                      </a:pPr>
                      <a:r>
                        <a:rPr lang="fa-IR" sz="1200" b="0" baseline="0" dirty="0" smtClean="0">
                          <a:solidFill>
                            <a:schemeClr val="tx1">
                              <a:lumMod val="90000"/>
                              <a:lumOff val="10000"/>
                            </a:schemeClr>
                          </a:solidFill>
                          <a:latin typeface="Times New Roman" panose="02020603050405020304" pitchFamily="18" charset="0"/>
                          <a:cs typeface="Times New Roman" panose="02020603050405020304" pitchFamily="18" charset="0"/>
                        </a:rPr>
                        <a:t>حفظ بی طرفی به هر قیمت</a:t>
                      </a:r>
                    </a:p>
                    <a:p>
                      <a:pPr marL="808038" indent="0" algn="justLow" rtl="1">
                        <a:tabLst/>
                      </a:pPr>
                      <a:r>
                        <a:rPr lang="fa-IR" sz="1400" b="1" baseline="0" dirty="0" smtClean="0">
                          <a:solidFill>
                            <a:srgbClr val="FF0000"/>
                          </a:solidFill>
                          <a:latin typeface="Times New Roman" panose="02020603050405020304" pitchFamily="18" charset="0"/>
                          <a:cs typeface="Times New Roman" panose="02020603050405020304" pitchFamily="18" charset="0"/>
                        </a:rPr>
                        <a:t>شرایط مناسب : </a:t>
                      </a:r>
                    </a:p>
                    <a:p>
                      <a:pPr marL="808038" indent="0" algn="justLow" rtl="1">
                        <a:tabLst/>
                      </a:pPr>
                      <a:r>
                        <a:rPr lang="fa-IR" sz="1050" b="0" baseline="0" dirty="0" smtClean="0">
                          <a:solidFill>
                            <a:schemeClr val="bg1"/>
                          </a:solidFill>
                          <a:latin typeface="Times New Roman" panose="02020603050405020304" pitchFamily="18" charset="0"/>
                          <a:cs typeface="Times New Roman" panose="02020603050405020304" pitchFamily="18" charset="0"/>
                        </a:rPr>
                        <a:t>1. موضوع جزیی است یا لازم است به موضوع های مهمتر رسیدگی شود.</a:t>
                      </a:r>
                    </a:p>
                    <a:p>
                      <a:pPr marL="808038" indent="0" algn="justLow" rtl="1">
                        <a:tabLst/>
                      </a:pPr>
                      <a:r>
                        <a:rPr lang="fa-IR" sz="1050" b="0" dirty="0" smtClean="0">
                          <a:solidFill>
                            <a:schemeClr val="bg1"/>
                          </a:solidFill>
                          <a:latin typeface="Times New Roman" panose="02020603050405020304" pitchFamily="18" charset="0"/>
                          <a:cs typeface="Times New Roman" panose="02020603050405020304" pitchFamily="18" charset="0"/>
                        </a:rPr>
                        <a:t>2. تحقق خواسته های محتمل</a:t>
                      </a:r>
                      <a:r>
                        <a:rPr lang="fa-IR" sz="1050" b="0" baseline="0" dirty="0" smtClean="0">
                          <a:solidFill>
                            <a:schemeClr val="bg1"/>
                          </a:solidFill>
                          <a:latin typeface="Times New Roman" panose="02020603050405020304" pitchFamily="18" charset="0"/>
                          <a:cs typeface="Times New Roman" panose="02020603050405020304" pitchFamily="18" charset="0"/>
                        </a:rPr>
                        <a:t> منیت و قدرت خود را کمتر می داند .</a:t>
                      </a:r>
                    </a:p>
                    <a:p>
                      <a:pPr marL="808038" indent="0" algn="justLow" rtl="1">
                        <a:tabLst/>
                      </a:pPr>
                      <a:r>
                        <a:rPr lang="fa-IR" sz="1050" b="0" baseline="0" dirty="0" smtClean="0">
                          <a:solidFill>
                            <a:schemeClr val="bg1"/>
                          </a:solidFill>
                          <a:latin typeface="Times New Roman" panose="02020603050405020304" pitchFamily="18" charset="0"/>
                          <a:cs typeface="Times New Roman" panose="02020603050405020304" pitchFamily="18" charset="0"/>
                        </a:rPr>
                        <a:t>3. هزینه گسیختگی احتمالی ارتباط از مزایای حل اختلاف بیشتر است .</a:t>
                      </a:r>
                    </a:p>
                    <a:p>
                      <a:pPr marL="808038" indent="0" algn="justLow" rtl="1">
                        <a:tabLst/>
                      </a:pPr>
                      <a:r>
                        <a:rPr lang="fa-IR" sz="1050" b="0" baseline="0" dirty="0" smtClean="0">
                          <a:solidFill>
                            <a:schemeClr val="bg1"/>
                          </a:solidFill>
                          <a:latin typeface="Times New Roman" panose="02020603050405020304" pitchFamily="18" charset="0"/>
                          <a:cs typeface="Times New Roman" panose="02020603050405020304" pitchFamily="18" charset="0"/>
                        </a:rPr>
                        <a:t>4. برای آرام سازی افراد ، دید صحیح پیدا کند .</a:t>
                      </a:r>
                    </a:p>
                    <a:p>
                      <a:pPr marL="808038" indent="0" algn="justLow" rtl="1">
                        <a:tabLst/>
                      </a:pPr>
                      <a:r>
                        <a:rPr lang="fa-IR" sz="1050" b="0" baseline="0" dirty="0" smtClean="0">
                          <a:solidFill>
                            <a:schemeClr val="bg1"/>
                          </a:solidFill>
                          <a:latin typeface="Times New Roman" panose="02020603050405020304" pitchFamily="18" charset="0"/>
                          <a:cs typeface="Times New Roman" panose="02020603050405020304" pitchFamily="18" charset="0"/>
                        </a:rPr>
                        <a:t>5. جمع آوری اطلاعات بر تصمیم گیری فوری برتری داشته باشد. </a:t>
                      </a:r>
                    </a:p>
                    <a:p>
                      <a:pPr marL="808038" indent="0" algn="justLow" rtl="1">
                        <a:tabLst/>
                      </a:pPr>
                      <a:r>
                        <a:rPr lang="fa-IR" sz="1050" b="0" baseline="0" dirty="0" smtClean="0">
                          <a:solidFill>
                            <a:schemeClr val="bg1"/>
                          </a:solidFill>
                          <a:latin typeface="Times New Roman" panose="02020603050405020304" pitchFamily="18" charset="0"/>
                          <a:cs typeface="Times New Roman" panose="02020603050405020304" pitchFamily="18" charset="0"/>
                        </a:rPr>
                        <a:t>6. دیگران تعارض را اثر بخش تر حل و فصل می کنند . </a:t>
                      </a:r>
                    </a:p>
                    <a:p>
                      <a:pPr marL="808038" indent="0" algn="justLow" rtl="1">
                        <a:tabLst/>
                      </a:pPr>
                      <a:r>
                        <a:rPr lang="fa-IR" sz="1050" b="0" baseline="0" dirty="0" smtClean="0">
                          <a:solidFill>
                            <a:schemeClr val="bg1"/>
                          </a:solidFill>
                          <a:latin typeface="Times New Roman" panose="02020603050405020304" pitchFamily="18" charset="0"/>
                          <a:cs typeface="Times New Roman" panose="02020603050405020304" pitchFamily="18" charset="0"/>
                        </a:rPr>
                        <a:t>7. موضوعات مورد اختلاف نشانه موضوع های دیگر یا مماس آنها باشد </a:t>
                      </a:r>
                      <a:r>
                        <a:rPr lang="fa-IR" sz="1000" b="0" baseline="0" dirty="0" smtClean="0">
                          <a:solidFill>
                            <a:schemeClr val="bg1"/>
                          </a:solidFill>
                          <a:latin typeface="Times New Roman" panose="02020603050405020304" pitchFamily="18" charset="0"/>
                          <a:cs typeface="Times New Roman" panose="02020603050405020304" pitchFamily="18" charset="0"/>
                        </a:rPr>
                        <a:t>.</a:t>
                      </a:r>
                      <a:endParaRPr lang="fa-IR" sz="500" b="0" baseline="0" dirty="0" smtClean="0">
                        <a:latin typeface="Times New Roman" panose="02020603050405020304" pitchFamily="18" charset="0"/>
                        <a:cs typeface="Times New Roman" panose="02020603050405020304" pitchFamily="18" charset="0"/>
                      </a:endParaRPr>
                    </a:p>
                  </a:txBody>
                  <a:tcPr anchor="ctr">
                    <a:solidFill>
                      <a:schemeClr val="accent4">
                        <a:lumMod val="75000"/>
                        <a:alpha val="9000"/>
                      </a:schemeClr>
                    </a:solidFill>
                  </a:tcPr>
                </a:tc>
                <a:extLst>
                  <a:ext uri="{0D108BD9-81ED-4DB2-BD59-A6C34878D82A}">
                    <a16:rowId xmlns:a16="http://schemas.microsoft.com/office/drawing/2014/main" val="10001"/>
                  </a:ext>
                </a:extLst>
              </a:tr>
            </a:tbl>
          </a:graphicData>
        </a:graphic>
      </p:graphicFrame>
      <p:sp>
        <p:nvSpPr>
          <p:cNvPr id="9" name="Rounded Rectangle 8"/>
          <p:cNvSpPr/>
          <p:nvPr/>
        </p:nvSpPr>
        <p:spPr>
          <a:xfrm rot="16200000">
            <a:off x="-2074416" y="3352314"/>
            <a:ext cx="4857783" cy="500067"/>
          </a:xfrm>
          <a:prstGeom prst="roundRect">
            <a:avLst/>
          </a:prstGeom>
          <a:solidFill>
            <a:schemeClr val="accent3">
              <a:lumMod val="60000"/>
              <a:lumOff val="40000"/>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2" name="Flowchart: Terminator 21"/>
          <p:cNvSpPr/>
          <p:nvPr/>
        </p:nvSpPr>
        <p:spPr>
          <a:xfrm>
            <a:off x="71406" y="71414"/>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rgbClr val="005020"/>
                </a:solidFill>
                <a:latin typeface="Times New Roman" panose="02020603050405020304" pitchFamily="18" charset="0"/>
                <a:cs typeface="Times New Roman" panose="02020603050405020304" pitchFamily="18" charset="0"/>
              </a:rPr>
              <a:t>سبک های پنج گانه مدیریت تعارض</a:t>
            </a:r>
            <a:endParaRPr lang="en-US" sz="2400" b="1" dirty="0">
              <a:solidFill>
                <a:srgbClr val="005020"/>
              </a:solidFill>
              <a:latin typeface="Times New Roman" panose="02020603050405020304" pitchFamily="18" charset="0"/>
              <a:cs typeface="Times New Roman" panose="02020603050405020304" pitchFamily="18" charset="0"/>
            </a:endParaRPr>
          </a:p>
        </p:txBody>
      </p:sp>
      <p:sp>
        <p:nvSpPr>
          <p:cNvPr id="1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Times New Roman" panose="02020603050405020304" pitchFamily="18" charset="0"/>
                <a:cs typeface="Times New Roman" panose="02020603050405020304" pitchFamily="18" charset="0"/>
              </a:rPr>
              <a:t>Dr.Varzeshkar</a:t>
            </a: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  Ahmad.2010</a:t>
            </a:r>
            <a:endParaRPr kumimoji="0" lang="en-US" sz="105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Rectangle 14"/>
          <p:cNvSpPr>
            <a:spLocks noChangeArrowheads="1"/>
          </p:cNvSpPr>
          <p:nvPr/>
        </p:nvSpPr>
        <p:spPr bwMode="auto">
          <a:xfrm>
            <a:off x="142844" y="1173456"/>
            <a:ext cx="500066" cy="366767"/>
          </a:xfrm>
          <a:prstGeom prst="rect">
            <a:avLst/>
          </a:prstGeom>
          <a:noFill/>
          <a:ln w="9525">
            <a:noFill/>
            <a:miter lim="800000"/>
            <a:headEnd/>
            <a:tailEnd/>
          </a:ln>
        </p:spPr>
        <p:txBody>
          <a:bodyPr wrap="square" lIns="90488" tIns="44450" rIns="90488" bIns="44450">
            <a:spAutoFit/>
          </a:bodyPr>
          <a:lstStyle/>
          <a:p>
            <a:pPr algn="ctr" eaLnBrk="0" hangingPunct="0"/>
            <a:r>
              <a:rPr lang="fa-IR" b="1" dirty="0" smtClean="0">
                <a:latin typeface="Times New Roman" panose="02020603050405020304" pitchFamily="18" charset="0"/>
                <a:cs typeface="Times New Roman" panose="02020603050405020304" pitchFamily="18" charset="0"/>
              </a:rPr>
              <a:t>زیاد</a:t>
            </a:r>
            <a:endParaRPr lang="en-US" sz="1400" b="1" dirty="0">
              <a:latin typeface="Times New Roman" panose="02020603050405020304" pitchFamily="18" charset="0"/>
              <a:cs typeface="Times New Roman" panose="02020603050405020304" pitchFamily="18" charset="0"/>
            </a:endParaRPr>
          </a:p>
        </p:txBody>
      </p:sp>
      <p:sp>
        <p:nvSpPr>
          <p:cNvPr id="26" name="Rectangle 14"/>
          <p:cNvSpPr>
            <a:spLocks noChangeArrowheads="1"/>
          </p:cNvSpPr>
          <p:nvPr/>
        </p:nvSpPr>
        <p:spPr bwMode="auto">
          <a:xfrm>
            <a:off x="142843" y="5633695"/>
            <a:ext cx="500067" cy="397545"/>
          </a:xfrm>
          <a:prstGeom prst="rect">
            <a:avLst/>
          </a:prstGeom>
          <a:noFill/>
          <a:ln w="9525">
            <a:noFill/>
            <a:miter lim="800000"/>
            <a:headEnd/>
            <a:tailEnd/>
          </a:ln>
        </p:spPr>
        <p:txBody>
          <a:bodyPr wrap="square" lIns="90488" tIns="44450" rIns="90488" bIns="44450">
            <a:spAutoFit/>
          </a:bodyPr>
          <a:lstStyle/>
          <a:p>
            <a:pPr algn="ctr" eaLnBrk="0" hangingPunct="0"/>
            <a:r>
              <a:rPr lang="fa-IR" sz="2000" b="1" dirty="0" smtClean="0">
                <a:latin typeface="Times New Roman" panose="02020603050405020304" pitchFamily="18" charset="0"/>
                <a:cs typeface="Times New Roman" panose="02020603050405020304" pitchFamily="18" charset="0"/>
              </a:rPr>
              <a:t>کم</a:t>
            </a:r>
            <a:endParaRPr lang="en-US" b="1" dirty="0">
              <a:latin typeface="Times New Roman" panose="02020603050405020304" pitchFamily="18" charset="0"/>
              <a:cs typeface="Times New Roman" panose="02020603050405020304" pitchFamily="18" charset="0"/>
            </a:endParaRPr>
          </a:p>
        </p:txBody>
      </p:sp>
      <p:cxnSp>
        <p:nvCxnSpPr>
          <p:cNvPr id="27" name="Straight Arrow Connector 26"/>
          <p:cNvCxnSpPr>
            <a:stCxn id="25" idx="2"/>
            <a:endCxn id="26" idx="0"/>
          </p:cNvCxnSpPr>
          <p:nvPr/>
        </p:nvCxnSpPr>
        <p:spPr>
          <a:xfrm rot="5400000">
            <a:off x="-1653859" y="3586959"/>
            <a:ext cx="4093472" cy="1588"/>
          </a:xfrm>
          <a:prstGeom prst="straightConnector1">
            <a:avLst/>
          </a:prstGeom>
          <a:ln>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rot="16200000">
            <a:off x="-2071731" y="3371514"/>
            <a:ext cx="4857784" cy="461665"/>
          </a:xfrm>
          <a:prstGeom prst="rect">
            <a:avLst/>
          </a:prstGeom>
        </p:spPr>
        <p:txBody>
          <a:bodyPr wrap="square">
            <a:spAutoFit/>
          </a:bodyPr>
          <a:lstStyle/>
          <a:p>
            <a:pPr algn="ctr" rtl="1" eaLnBrk="0" hangingPunct="0"/>
            <a:r>
              <a:rPr lang="fa-IR" sz="2400" b="1" dirty="0" smtClean="0">
                <a:solidFill>
                  <a:srgbClr val="C00000"/>
                </a:solidFill>
                <a:latin typeface="Times New Roman" panose="02020603050405020304" pitchFamily="18" charset="0"/>
                <a:cs typeface="Times New Roman" panose="02020603050405020304" pitchFamily="18" charset="0"/>
              </a:rPr>
              <a:t>علاقه به خود </a:t>
            </a:r>
            <a:endParaRPr lang="en-US" sz="1600" b="1" dirty="0">
              <a:solidFill>
                <a:srgbClr val="C00000"/>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104444" y="673366"/>
            <a:ext cx="500066" cy="428652"/>
          </a:xfrm>
          <a:prstGeom prst="roundRect">
            <a:avLst/>
          </a:prstGeom>
          <a:solidFill>
            <a:schemeClr val="accent6">
              <a:lumMod val="60000"/>
              <a:lumOff val="4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sz="1600" b="1" dirty="0" smtClean="0">
                <a:latin typeface="Times New Roman" panose="02020603050405020304" pitchFamily="18" charset="0"/>
                <a:cs typeface="Times New Roman" panose="02020603050405020304" pitchFamily="18" charset="0"/>
              </a:rPr>
              <a:t>SRP</a:t>
            </a:r>
            <a:r>
              <a:rPr lang="en-US" sz="1050" b="1" spc="300" dirty="0" smtClean="0">
                <a:latin typeface="Times New Roman" panose="02020603050405020304" pitchFamily="18" charset="0"/>
                <a:cs typeface="Times New Roman" panose="02020603050405020304" pitchFamily="18" charset="0"/>
              </a:rPr>
              <a:t>s</a:t>
            </a:r>
            <a:endParaRPr lang="en-US" sz="1600" b="1" spc="300" dirty="0">
              <a:latin typeface="Times New Roman" panose="02020603050405020304" pitchFamily="18" charset="0"/>
              <a:cs typeface="Times New Roman" panose="02020603050405020304" pitchFamily="18" charset="0"/>
            </a:endParaRPr>
          </a:p>
        </p:txBody>
      </p:sp>
      <p:sp>
        <p:nvSpPr>
          <p:cNvPr id="34" name="Rounded Rectangle 33"/>
          <p:cNvSpPr/>
          <p:nvPr/>
        </p:nvSpPr>
        <p:spPr>
          <a:xfrm>
            <a:off x="642910" y="673390"/>
            <a:ext cx="8358246" cy="428628"/>
          </a:xfrm>
          <a:prstGeom prst="roundRect">
            <a:avLst/>
          </a:prstGeom>
          <a:solidFill>
            <a:schemeClr val="accent3">
              <a:lumMod val="60000"/>
              <a:lumOff val="40000"/>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Rectangle 14"/>
          <p:cNvSpPr>
            <a:spLocks noChangeArrowheads="1"/>
          </p:cNvSpPr>
          <p:nvPr/>
        </p:nvSpPr>
        <p:spPr bwMode="auto">
          <a:xfrm>
            <a:off x="8429652" y="704473"/>
            <a:ext cx="571504" cy="397545"/>
          </a:xfrm>
          <a:prstGeom prst="rect">
            <a:avLst/>
          </a:prstGeom>
          <a:noFill/>
          <a:ln w="9525">
            <a:noFill/>
            <a:miter lim="800000"/>
            <a:headEnd/>
            <a:tailEnd/>
          </a:ln>
        </p:spPr>
        <p:txBody>
          <a:bodyPr wrap="square" lIns="90488" tIns="44450" rIns="90488" bIns="44450">
            <a:spAutoFit/>
          </a:bodyPr>
          <a:lstStyle/>
          <a:p>
            <a:pPr algn="ctr" eaLnBrk="0" hangingPunct="0"/>
            <a:r>
              <a:rPr lang="fa-IR" sz="2000" b="1" dirty="0" smtClean="0">
                <a:latin typeface="Times New Roman" panose="02020603050405020304" pitchFamily="18" charset="0"/>
                <a:cs typeface="Times New Roman" panose="02020603050405020304" pitchFamily="18" charset="0"/>
              </a:rPr>
              <a:t>زیاد</a:t>
            </a:r>
            <a:endParaRPr lang="en-US" sz="1600" b="1" dirty="0">
              <a:latin typeface="Times New Roman" panose="02020603050405020304" pitchFamily="18" charset="0"/>
              <a:cs typeface="Times New Roman" panose="02020603050405020304" pitchFamily="18" charset="0"/>
            </a:endParaRPr>
          </a:p>
        </p:txBody>
      </p:sp>
      <p:sp>
        <p:nvSpPr>
          <p:cNvPr id="37" name="Rectangle 15"/>
          <p:cNvSpPr>
            <a:spLocks noChangeArrowheads="1"/>
          </p:cNvSpPr>
          <p:nvPr/>
        </p:nvSpPr>
        <p:spPr bwMode="auto">
          <a:xfrm>
            <a:off x="642910" y="735251"/>
            <a:ext cx="428627" cy="366767"/>
          </a:xfrm>
          <a:prstGeom prst="rect">
            <a:avLst/>
          </a:prstGeom>
          <a:noFill/>
          <a:ln w="9525">
            <a:noFill/>
            <a:miter lim="800000"/>
            <a:headEnd/>
            <a:tailEnd/>
          </a:ln>
        </p:spPr>
        <p:txBody>
          <a:bodyPr wrap="square" lIns="90488" tIns="44450" rIns="90488" bIns="44450">
            <a:spAutoFit/>
          </a:bodyPr>
          <a:lstStyle/>
          <a:p>
            <a:pPr algn="ctr" eaLnBrk="0" hangingPunct="0"/>
            <a:r>
              <a:rPr lang="fa-IR" b="1" dirty="0" smtClean="0">
                <a:latin typeface="Times New Roman" panose="02020603050405020304" pitchFamily="18" charset="0"/>
                <a:cs typeface="Times New Roman" panose="02020603050405020304" pitchFamily="18" charset="0"/>
              </a:rPr>
              <a:t>کم</a:t>
            </a:r>
            <a:endParaRPr lang="en-US" sz="1400" b="1" dirty="0">
              <a:latin typeface="Times New Roman" panose="02020603050405020304" pitchFamily="18" charset="0"/>
              <a:cs typeface="Times New Roman" panose="02020603050405020304" pitchFamily="18" charset="0"/>
            </a:endParaRPr>
          </a:p>
        </p:txBody>
      </p:sp>
      <p:cxnSp>
        <p:nvCxnSpPr>
          <p:cNvPr id="38" name="Straight Arrow Connector 37"/>
          <p:cNvCxnSpPr>
            <a:stCxn id="37" idx="3"/>
            <a:endCxn id="36" idx="1"/>
          </p:cNvCxnSpPr>
          <p:nvPr/>
        </p:nvCxnSpPr>
        <p:spPr>
          <a:xfrm flipV="1">
            <a:off x="1071537" y="903246"/>
            <a:ext cx="7358115" cy="15389"/>
          </a:xfrm>
          <a:prstGeom prst="straightConnector1">
            <a:avLst/>
          </a:prstGeom>
          <a:ln>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12"/>
          <p:cNvSpPr>
            <a:spLocks noChangeArrowheads="1"/>
          </p:cNvSpPr>
          <p:nvPr/>
        </p:nvSpPr>
        <p:spPr bwMode="auto">
          <a:xfrm>
            <a:off x="642910" y="642918"/>
            <a:ext cx="8358246" cy="459100"/>
          </a:xfrm>
          <a:prstGeom prst="rect">
            <a:avLst/>
          </a:prstGeom>
          <a:noFill/>
          <a:ln w="9525">
            <a:noFill/>
            <a:miter lim="800000"/>
            <a:headEnd/>
            <a:tailEnd/>
          </a:ln>
        </p:spPr>
        <p:txBody>
          <a:bodyPr wrap="square" lIns="90488" tIns="44450" rIns="90488" bIns="44450">
            <a:spAutoFit/>
          </a:bodyPr>
          <a:lstStyle/>
          <a:p>
            <a:pPr algn="ctr" rtl="1" eaLnBrk="0" hangingPunct="0"/>
            <a:r>
              <a:rPr lang="fa-IR" sz="2400" b="1" dirty="0" smtClean="0">
                <a:solidFill>
                  <a:srgbClr val="C00000"/>
                </a:solidFill>
                <a:latin typeface="Times New Roman" panose="02020603050405020304" pitchFamily="18" charset="0"/>
                <a:cs typeface="Times New Roman" panose="02020603050405020304" pitchFamily="18" charset="0"/>
              </a:rPr>
              <a:t>علاقه به دیگران</a:t>
            </a:r>
            <a:endParaRPr lang="en-US" sz="1600" b="1" dirty="0">
              <a:solidFill>
                <a:srgbClr val="C00000"/>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3929058" y="2316464"/>
            <a:ext cx="1643074" cy="2928958"/>
          </a:xfrm>
          <a:prstGeom prst="roundRect">
            <a:avLst>
              <a:gd name="adj" fmla="val 6645"/>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fa-IR" b="1" dirty="0" smtClean="0">
                <a:solidFill>
                  <a:schemeClr val="tx1">
                    <a:lumMod val="75000"/>
                    <a:lumOff val="25000"/>
                  </a:schemeClr>
                </a:solidFill>
                <a:latin typeface="Times New Roman" panose="02020603050405020304" pitchFamily="18" charset="0"/>
                <a:cs typeface="Times New Roman" panose="02020603050405020304" pitchFamily="18" charset="0"/>
              </a:rPr>
              <a:t>مصالحه</a:t>
            </a:r>
          </a:p>
          <a:p>
            <a:pPr marL="177800" indent="-177800" algn="r" rtl="1">
              <a:buFont typeface="Wingdings" pitchFamily="2" charset="2"/>
              <a:buChar char="ü"/>
            </a:pPr>
            <a:r>
              <a:rPr lang="fa-IR" sz="1200" dirty="0" smtClean="0">
                <a:solidFill>
                  <a:schemeClr val="tx1">
                    <a:lumMod val="90000"/>
                    <a:lumOff val="10000"/>
                  </a:schemeClr>
                </a:solidFill>
                <a:latin typeface="Times New Roman" panose="02020603050405020304" pitchFamily="18" charset="0"/>
                <a:cs typeface="Times New Roman" panose="02020603050405020304" pitchFamily="18" charset="0"/>
              </a:rPr>
              <a:t>تلاش برای تحقق خواسته های طرفین </a:t>
            </a:r>
          </a:p>
          <a:p>
            <a:pPr marL="177800" indent="-177800" algn="r" rtl="1">
              <a:buFont typeface="Wingdings" pitchFamily="2" charset="2"/>
              <a:buChar char="ü"/>
            </a:pPr>
            <a:r>
              <a:rPr lang="fa-IR" sz="1200" dirty="0" smtClean="0">
                <a:solidFill>
                  <a:schemeClr val="tx1">
                    <a:lumMod val="90000"/>
                    <a:lumOff val="10000"/>
                  </a:schemeClr>
                </a:solidFill>
                <a:latin typeface="Times New Roman" panose="02020603050405020304" pitchFamily="18" charset="0"/>
                <a:cs typeface="Times New Roman" panose="02020603050405020304" pitchFamily="18" charset="0"/>
              </a:rPr>
              <a:t>هر یک از طرفین باید امتیازی بدهند تا اختلاف حل شود .</a:t>
            </a:r>
          </a:p>
          <a:p>
            <a:pPr algn="r" rtl="1"/>
            <a:r>
              <a:rPr lang="fa-IR" sz="1400" b="1" dirty="0" smtClean="0">
                <a:solidFill>
                  <a:srgbClr val="FF0000"/>
                </a:solidFill>
                <a:latin typeface="Times New Roman" panose="02020603050405020304" pitchFamily="18" charset="0"/>
                <a:cs typeface="Times New Roman" panose="02020603050405020304" pitchFamily="18" charset="0"/>
              </a:rPr>
              <a:t>شرایط مناسب :</a:t>
            </a:r>
          </a:p>
          <a:p>
            <a:pPr algn="r" rtl="1"/>
            <a:r>
              <a:rPr lang="fa-IR" sz="1100" dirty="0" smtClean="0">
                <a:latin typeface="Times New Roman" panose="02020603050405020304" pitchFamily="18" charset="0"/>
                <a:cs typeface="Times New Roman" panose="02020603050405020304" pitchFamily="18" charset="0"/>
              </a:rPr>
              <a:t>1. هنگامیکه هدف ها مهمند.</a:t>
            </a:r>
          </a:p>
          <a:p>
            <a:pPr algn="r" rtl="1"/>
            <a:r>
              <a:rPr lang="fa-IR" sz="1100" dirty="0" smtClean="0">
                <a:latin typeface="Times New Roman" panose="02020603050405020304" pitchFamily="18" charset="0"/>
                <a:cs typeface="Times New Roman" panose="02020603050405020304" pitchFamily="18" charset="0"/>
              </a:rPr>
              <a:t>2. طرفین دارای قدرت برابرند .</a:t>
            </a:r>
          </a:p>
          <a:p>
            <a:pPr algn="r" rtl="1"/>
            <a:r>
              <a:rPr lang="fa-IR" sz="1100" dirty="0" smtClean="0">
                <a:latin typeface="Times New Roman" panose="02020603050405020304" pitchFamily="18" charset="0"/>
                <a:cs typeface="Times New Roman" panose="02020603050405020304" pitchFamily="18" charset="0"/>
              </a:rPr>
              <a:t>3. دستیابی به توفیق موقت در زمینه مسائل پیچیده </a:t>
            </a:r>
          </a:p>
          <a:p>
            <a:pPr algn="r" rtl="1"/>
            <a:r>
              <a:rPr lang="fa-IR" sz="1100" dirty="0" smtClean="0">
                <a:latin typeface="Times New Roman" panose="02020603050405020304" pitchFamily="18" charset="0"/>
                <a:cs typeface="Times New Roman" panose="02020603050405020304" pitchFamily="18" charset="0"/>
              </a:rPr>
              <a:t>4. برای دستیابی به راه حل های سریع (فشار زمان)</a:t>
            </a:r>
          </a:p>
          <a:p>
            <a:pPr algn="r" rtl="1"/>
            <a:r>
              <a:rPr lang="fa-IR" sz="1100" dirty="0" smtClean="0">
                <a:latin typeface="Times New Roman" panose="02020603050405020304" pitchFamily="18" charset="0"/>
                <a:cs typeface="Times New Roman" panose="02020603050405020304" pitchFamily="18" charset="0"/>
              </a:rPr>
              <a:t>5. اعتماد یا رقابت ناموفق وجود دارد</a:t>
            </a:r>
            <a:endParaRPr lang="fa-IR"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22</a:t>
            </a:fld>
            <a:endParaRPr lang="en-US" dirty="0"/>
          </a:p>
        </p:txBody>
      </p:sp>
      <p:sp>
        <p:nvSpPr>
          <p:cNvPr id="4" name="TextBox 3"/>
          <p:cNvSpPr txBox="1"/>
          <p:nvPr/>
        </p:nvSpPr>
        <p:spPr>
          <a:xfrm>
            <a:off x="1000100" y="1571612"/>
            <a:ext cx="7286676" cy="3170099"/>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pPr algn="ctr"/>
            <a:r>
              <a:rPr lang="fa-IR" sz="20000" dirty="0" smtClean="0">
                <a:solidFill>
                  <a:srgbClr val="C00000"/>
                </a:solidFill>
                <a:latin typeface="Times New Roman" panose="02020603050405020304" pitchFamily="18" charset="0"/>
                <a:cs typeface="Times New Roman" panose="02020603050405020304" pitchFamily="18" charset="0"/>
              </a:rPr>
              <a:t>مذاکره</a:t>
            </a:r>
            <a:endParaRPr lang="en-US" sz="20000" dirty="0">
              <a:solidFill>
                <a:srgbClr val="C00000"/>
              </a:solidFill>
              <a:latin typeface="Times New Roman" panose="02020603050405020304" pitchFamily="18" charset="0"/>
              <a:cs typeface="Times New Roman" panose="02020603050405020304" pitchFamily="18" charset="0"/>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23</a:t>
            </a:fld>
            <a:endParaRPr lang="en-US" dirty="0"/>
          </a:p>
        </p:txBody>
      </p:sp>
      <p:sp>
        <p:nvSpPr>
          <p:cNvPr id="3" name="Rectangle 2"/>
          <p:cNvSpPr/>
          <p:nvPr/>
        </p:nvSpPr>
        <p:spPr>
          <a:xfrm>
            <a:off x="142844" y="1000108"/>
            <a:ext cx="8929750" cy="4832092"/>
          </a:xfrm>
          <a:prstGeom prst="rect">
            <a:avLst/>
          </a:prstGeom>
        </p:spPr>
        <p:txBody>
          <a:bodyPr wrap="square">
            <a:spAutoFit/>
          </a:bodyPr>
          <a:lstStyle/>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latin typeface="Times New Roman" panose="02020603050405020304" pitchFamily="18" charset="0"/>
                <a:cs typeface="Times New Roman" panose="02020603050405020304" pitchFamily="18" charset="0"/>
              </a:rPr>
              <a:t>فرایند تصمیم گیری توافقی بین افراد به هم وابسته و با ترجیحات متفاوت است </a:t>
            </a:r>
            <a:r>
              <a:rPr lang="fa-IR" sz="3200" dirty="0" smtClean="0">
                <a:solidFill>
                  <a:srgbClr val="C00000"/>
                </a:solidFill>
                <a:latin typeface="Times New Roman" panose="02020603050405020304" pitchFamily="18" charset="0"/>
                <a:cs typeface="Times New Roman" panose="02020603050405020304" pitchFamily="18" charset="0"/>
              </a:rPr>
              <a:t>(نیل و بارزمن، 1992)</a:t>
            </a:r>
          </a:p>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solidFill>
                  <a:srgbClr val="006600"/>
                </a:solidFill>
                <a:latin typeface="Times New Roman" panose="02020603050405020304" pitchFamily="18" charset="0"/>
                <a:cs typeface="Times New Roman" panose="02020603050405020304" pitchFamily="18" charset="0"/>
              </a:rPr>
              <a:t>فرایندی است که دو یا چند نفر یا گروه دارای هدف های مشترک و متضاد ، طرح های پیشنهادی خود را بیان می کنند و شرایط خاص خود را مورد بحث قرار می دهند تا احتمالاً به توافق برسند . </a:t>
            </a:r>
            <a:r>
              <a:rPr lang="fa-IR" sz="3200" dirty="0" smtClean="0">
                <a:solidFill>
                  <a:srgbClr val="C00000"/>
                </a:solidFill>
                <a:latin typeface="Times New Roman" panose="02020603050405020304" pitchFamily="18" charset="0"/>
                <a:cs typeface="Times New Roman" panose="02020603050405020304" pitchFamily="18" charset="0"/>
              </a:rPr>
              <a:t>(هل ریگل و دیگران ، 1995)</a:t>
            </a:r>
          </a:p>
        </p:txBody>
      </p:sp>
      <p:sp>
        <p:nvSpPr>
          <p:cNvPr id="4" name="Flowchart: Terminator 3"/>
          <p:cNvSpPr/>
          <p:nvPr/>
        </p:nvSpPr>
        <p:spPr>
          <a:xfrm>
            <a:off x="71406" y="214290"/>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Times New Roman" panose="02020603050405020304" pitchFamily="18" charset="0"/>
                <a:cs typeface="Times New Roman" panose="02020603050405020304" pitchFamily="18" charset="0"/>
              </a:rPr>
              <a:t>تعریف مذاکره </a:t>
            </a:r>
            <a:r>
              <a:rPr lang="fa-IR" sz="2800" b="1" dirty="0" smtClean="0">
                <a:solidFill>
                  <a:srgbClr val="006600"/>
                </a:solidFill>
                <a:latin typeface="Times New Roman" panose="02020603050405020304" pitchFamily="18" charset="0"/>
                <a:cs typeface="Times New Roman" panose="02020603050405020304" pitchFamily="18" charset="0"/>
              </a:rPr>
              <a:t>(</a:t>
            </a:r>
            <a:r>
              <a:rPr lang="en-US" sz="2400" b="1" dirty="0" smtClean="0">
                <a:solidFill>
                  <a:srgbClr val="006600"/>
                </a:solidFill>
                <a:latin typeface="Times New Roman" panose="02020603050405020304" pitchFamily="18" charset="0"/>
                <a:cs typeface="Times New Roman" panose="02020603050405020304" pitchFamily="18" charset="0"/>
              </a:rPr>
              <a:t>Negotiation</a:t>
            </a:r>
            <a:r>
              <a:rPr lang="fa-IR" sz="2800" b="1" dirty="0" smtClean="0">
                <a:solidFill>
                  <a:srgbClr val="006600"/>
                </a:solidFill>
                <a:latin typeface="Times New Roman" panose="02020603050405020304" pitchFamily="18" charset="0"/>
                <a:cs typeface="Times New Roman" panose="02020603050405020304" pitchFamily="18" charset="0"/>
              </a:rPr>
              <a:t>)</a:t>
            </a:r>
            <a:endParaRPr lang="en-US" sz="2800" b="1" dirty="0">
              <a:solidFill>
                <a:srgbClr val="006600"/>
              </a:solidFill>
              <a:latin typeface="Times New Roman" panose="02020603050405020304" pitchFamily="18" charset="0"/>
              <a:cs typeface="Times New Roman" panose="02020603050405020304" pitchFamily="18" charset="0"/>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latin typeface="Times New Roman" panose="02020603050405020304" pitchFamily="18" charset="0"/>
                <a:cs typeface="Times New Roman" panose="02020603050405020304" pitchFamily="18" charset="0"/>
              </a:rPr>
              <a:pPr/>
              <a:t>24</a:t>
            </a:fld>
            <a:endParaRPr lang="en-US" dirty="0">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2467568372"/>
              </p:ext>
            </p:extLst>
          </p:nvPr>
        </p:nvGraphicFramePr>
        <p:xfrm>
          <a:off x="142844" y="1071546"/>
          <a:ext cx="885831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Terminator 3"/>
          <p:cNvSpPr/>
          <p:nvPr/>
        </p:nvSpPr>
        <p:spPr>
          <a:xfrm>
            <a:off x="71406" y="214290"/>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Times New Roman" panose="02020603050405020304" pitchFamily="18" charset="0"/>
                <a:cs typeface="Times New Roman" panose="02020603050405020304" pitchFamily="18" charset="0"/>
              </a:rPr>
              <a:t>گامهای مذاکره اثر بخش</a:t>
            </a:r>
            <a:endParaRPr lang="en-US" sz="2800" b="1" dirty="0">
              <a:solidFill>
                <a:srgbClr val="006600"/>
              </a:solidFill>
              <a:latin typeface="Times New Roman" panose="02020603050405020304" pitchFamily="18" charset="0"/>
              <a:cs typeface="Times New Roman" panose="02020603050405020304" pitchFamily="18" charset="0"/>
            </a:endParaRP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Times New Roman" panose="02020603050405020304" pitchFamily="18" charset="0"/>
                <a:cs typeface="Times New Roman" panose="02020603050405020304" pitchFamily="18" charset="0"/>
              </a:rPr>
              <a:t>Dr.Varzeshkar</a:t>
            </a: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  Ahmad.2010</a:t>
            </a:r>
            <a:endParaRPr kumimoji="0" lang="en-US" sz="105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latin typeface="Times New Roman" panose="02020603050405020304" pitchFamily="18" charset="0"/>
                <a:cs typeface="Times New Roman" panose="02020603050405020304" pitchFamily="18" charset="0"/>
              </a:rPr>
              <a:pPr/>
              <a:t>25</a:t>
            </a:fld>
            <a:endParaRPr lang="en-US" dirty="0">
              <a:latin typeface="Times New Roman" panose="02020603050405020304" pitchFamily="18" charset="0"/>
              <a:cs typeface="Times New Roman" panose="02020603050405020304" pitchFamily="18" charset="0"/>
            </a:endParaRPr>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Times New Roman" panose="02020603050405020304" pitchFamily="18" charset="0"/>
                <a:cs typeface="Times New Roman" panose="02020603050405020304" pitchFamily="18" charset="0"/>
              </a:rPr>
              <a:t>انواع مذاکره کننده و روش های آن</a:t>
            </a:r>
            <a:endParaRPr lang="en-US" sz="2800" b="1" dirty="0">
              <a:solidFill>
                <a:srgbClr val="0066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835443965"/>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Times New Roman" panose="02020603050405020304" pitchFamily="18" charset="0"/>
                <a:cs typeface="Times New Roman" panose="02020603050405020304" pitchFamily="18" charset="0"/>
              </a:rPr>
              <a:t>Dr.Varzeshkar</a:t>
            </a: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  Ahmad.2010</a:t>
            </a:r>
            <a:endParaRPr kumimoji="0" lang="en-US" sz="105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26</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Times New Roman" panose="02020603050405020304" pitchFamily="18" charset="0"/>
                <a:cs typeface="Times New Roman" panose="02020603050405020304" pitchFamily="18" charset="0"/>
              </a:rPr>
              <a:t>انواع مذاکره کننده و روش های آن</a:t>
            </a:r>
            <a:endParaRPr lang="en-US" sz="2800" b="1" dirty="0">
              <a:solidFill>
                <a:srgbClr val="0066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768350562"/>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27</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Times New Roman" panose="02020603050405020304" pitchFamily="18" charset="0"/>
                <a:cs typeface="Times New Roman" panose="02020603050405020304" pitchFamily="18" charset="0"/>
              </a:rPr>
              <a:t>انواع مذاکره کننده و روش های آن</a:t>
            </a:r>
            <a:endParaRPr lang="en-US" sz="2800" b="1" dirty="0">
              <a:solidFill>
                <a:srgbClr val="0066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065791947"/>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28</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Times New Roman" panose="02020603050405020304" pitchFamily="18" charset="0"/>
                <a:cs typeface="Times New Roman" panose="02020603050405020304" pitchFamily="18" charset="0"/>
              </a:rPr>
              <a:t>انواع مذاکره کننده و روش های آن</a:t>
            </a:r>
            <a:endParaRPr lang="en-US" sz="2800" b="1" dirty="0">
              <a:solidFill>
                <a:srgbClr val="0066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220316800"/>
              </p:ext>
            </p:extLst>
          </p:nvPr>
        </p:nvGraphicFramePr>
        <p:xfrm>
          <a:off x="71406" y="785794"/>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205012"/>
            <a:ext cx="8858312" cy="652220"/>
          </a:xfrm>
          <a:prstGeom prst="roundRect">
            <a:avLst>
              <a:gd name="adj" fmla="val 10000"/>
            </a:avLst>
          </a:prstGeom>
          <a:solidFill>
            <a:srgbClr val="FFFFF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imes New Roman" panose="02020603050405020304" pitchFamily="18" charset="0"/>
                <a:cs typeface="Times New Roman" panose="02020603050405020304" pitchFamily="18" charset="0"/>
              </a:rPr>
              <a:t>مــنابــع</a:t>
            </a:r>
            <a:endParaRPr lang="en-US" sz="2400" b="1" dirty="0" smtClean="0">
              <a:ln w="50800"/>
              <a:solidFill>
                <a:srgbClr val="C00000"/>
              </a:solidFill>
              <a:latin typeface="Times New Roman" panose="02020603050405020304" pitchFamily="18" charset="0"/>
              <a:cs typeface="Times New Roman" panose="02020603050405020304" pitchFamily="18" charset="0"/>
            </a:endParaRPr>
          </a:p>
          <a:p>
            <a:pPr algn="ctr" eaLnBrk="0" hangingPunct="0">
              <a:defRPr/>
            </a:pPr>
            <a:r>
              <a:rPr lang="en-US" sz="1050" b="1" dirty="0" err="1" smtClean="0">
                <a:ln w="50800"/>
                <a:solidFill>
                  <a:srgbClr val="C00000"/>
                </a:solidFill>
                <a:latin typeface="Times New Roman" panose="02020603050405020304" pitchFamily="18" charset="0"/>
                <a:cs typeface="Times New Roman" panose="02020603050405020304" pitchFamily="18" charset="0"/>
              </a:rPr>
              <a:t>Refrence</a:t>
            </a:r>
            <a:endParaRPr lang="en-US" sz="1050" b="1" dirty="0" smtClean="0">
              <a:ln w="50800"/>
              <a:solidFill>
                <a:srgbClr val="C00000"/>
              </a:solidFill>
              <a:latin typeface="Times New Roman" panose="02020603050405020304" pitchFamily="18" charset="0"/>
              <a:cs typeface="Times New Roman" panose="02020603050405020304" pitchFamily="18" charset="0"/>
            </a:endParaRPr>
          </a:p>
        </p:txBody>
      </p:sp>
      <p:sp>
        <p:nvSpPr>
          <p:cNvPr id="55" name="Rectangle 3"/>
          <p:cNvSpPr>
            <a:spLocks noChangeArrowheads="1"/>
          </p:cNvSpPr>
          <p:nvPr/>
        </p:nvSpPr>
        <p:spPr bwMode="auto">
          <a:xfrm>
            <a:off x="-32" y="142876"/>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imes New Roman" panose="02020603050405020304" pitchFamily="18" charset="0"/>
              <a:cs typeface="Times New Roman" panose="02020603050405020304" pitchFamily="18" charset="0"/>
            </a:endParaRPr>
          </a:p>
        </p:txBody>
      </p:sp>
      <p:sp>
        <p:nvSpPr>
          <p:cNvPr id="5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Times New Roman" panose="02020603050405020304" pitchFamily="18" charset="0"/>
                <a:cs typeface="Times New Roman" panose="02020603050405020304" pitchFamily="18" charset="0"/>
              </a:rPr>
              <a:t>Dr.Varzeshkar</a:t>
            </a:r>
            <a:r>
              <a:rPr kumimoji="0" lang="en-US" sz="1050" b="0"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  Ahmad.2010</a:t>
            </a:r>
            <a:endParaRPr kumimoji="0" lang="en-US" sz="105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3" name="Rounded Rectangle 62"/>
          <p:cNvSpPr/>
          <p:nvPr/>
        </p:nvSpPr>
        <p:spPr>
          <a:xfrm>
            <a:off x="142844" y="107154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latin typeface="Times New Roman" panose="02020603050405020304" pitchFamily="18" charset="0"/>
                <a:cs typeface="Times New Roman" panose="02020603050405020304" pitchFamily="18" charset="0"/>
              </a:rPr>
              <a:t>مبانی رفتار سازمانی / استیفن پی . رابینز ؛ مترجمان علی پارسائیان ، محمد اعرابی . _ تهران : دفتر پژوهش های فرهنگی ، 1376 .</a:t>
            </a:r>
            <a:endParaRPr lang="en-US" sz="1400" b="1" dirty="0" smtClean="0">
              <a:solidFill>
                <a:schemeClr val="bg1"/>
              </a:solidFill>
              <a:latin typeface="Times New Roman" panose="02020603050405020304" pitchFamily="18" charset="0"/>
              <a:cs typeface="Times New Roman" panose="02020603050405020304" pitchFamily="18" charset="0"/>
            </a:endParaRPr>
          </a:p>
        </p:txBody>
      </p:sp>
      <p:sp>
        <p:nvSpPr>
          <p:cNvPr id="65" name="Rounded Rectangle 64"/>
          <p:cNvSpPr/>
          <p:nvPr/>
        </p:nvSpPr>
        <p:spPr>
          <a:xfrm>
            <a:off x="142844" y="177664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latin typeface="Times New Roman" panose="02020603050405020304" pitchFamily="18" charset="0"/>
                <a:cs typeface="Times New Roman" panose="02020603050405020304" pitchFamily="18" charset="0"/>
              </a:rPr>
              <a:t>مدیریت رفتار سازمانی / علی رضاییان . تهران : مؤسسه انتشارات و چاپ دانشگاه تهران ، 1372.</a:t>
            </a:r>
            <a:endParaRPr lang="en-US" sz="1400" b="1" dirty="0" smtClean="0">
              <a:solidFill>
                <a:schemeClr val="bg1"/>
              </a:solidFill>
              <a:latin typeface="Times New Roman" panose="02020603050405020304" pitchFamily="18" charset="0"/>
              <a:cs typeface="Times New Roman" panose="02020603050405020304" pitchFamily="18" charset="0"/>
            </a:endParaRPr>
          </a:p>
        </p:txBody>
      </p:sp>
      <p:sp>
        <p:nvSpPr>
          <p:cNvPr id="69" name="Rounded Rectangle 68"/>
          <p:cNvSpPr/>
          <p:nvPr/>
        </p:nvSpPr>
        <p:spPr>
          <a:xfrm>
            <a:off x="142844" y="250030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latin typeface="Times New Roman" panose="02020603050405020304" pitchFamily="18" charset="0"/>
                <a:cs typeface="Times New Roman" panose="02020603050405020304" pitchFamily="18" charset="0"/>
              </a:rPr>
              <a:t>مدیریت تعارض و مذاکره (مدیریت رفتار سازمانی پیشرفته) / علی رضاییان ._ تهران : سازمان مطالعه و تدوین کتب علوم انسانی دانشگاه ها (سمت) ، 1382</a:t>
            </a:r>
            <a:endParaRPr lang="en-US" sz="1400" b="1" dirty="0" smtClean="0">
              <a:solidFill>
                <a:schemeClr val="bg1"/>
              </a:solidFill>
              <a:latin typeface="Times New Roman" panose="02020603050405020304" pitchFamily="18" charset="0"/>
              <a:cs typeface="Times New Roman" panose="02020603050405020304" pitchFamily="18" charset="0"/>
            </a:endParaRPr>
          </a:p>
        </p:txBody>
      </p:sp>
      <p:sp>
        <p:nvSpPr>
          <p:cNvPr id="72" name="Rounded Rectangle 71"/>
          <p:cNvSpPr/>
          <p:nvPr/>
        </p:nvSpPr>
        <p:spPr>
          <a:xfrm>
            <a:off x="142844" y="321468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latin typeface="Times New Roman" panose="02020603050405020304" pitchFamily="18" charset="0"/>
                <a:cs typeface="Times New Roman" panose="02020603050405020304" pitchFamily="18" charset="0"/>
              </a:rPr>
              <a:t>مدیریت رفتار های سیاسی در سازمان (مدیریت رفتار سازمانی پیشرفته) / علی رضاییان ._ تهران : سازمان مطالعه و تدوین کتب علوم انسانی دانشگاه ها (سمت) ، 1383</a:t>
            </a:r>
            <a:endParaRPr lang="en-US" sz="1400" b="1" dirty="0" smtClean="0">
              <a:solidFill>
                <a:schemeClr val="bg1"/>
              </a:solidFill>
              <a:latin typeface="Times New Roman" panose="02020603050405020304" pitchFamily="18" charset="0"/>
              <a:cs typeface="Times New Roman" panose="02020603050405020304" pitchFamily="18" charset="0"/>
            </a:endParaRPr>
          </a:p>
        </p:txBody>
      </p:sp>
      <p:sp>
        <p:nvSpPr>
          <p:cNvPr id="73" name="Rounded Rectangle 72"/>
          <p:cNvSpPr/>
          <p:nvPr/>
        </p:nvSpPr>
        <p:spPr>
          <a:xfrm>
            <a:off x="142844" y="392906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latin typeface="Times New Roman" panose="02020603050405020304" pitchFamily="18" charset="0"/>
                <a:cs typeface="Times New Roman" panose="02020603050405020304" pitchFamily="18" charset="0"/>
              </a:rPr>
              <a:t>مدیریت فشار روانی (مدیریت رفتار سازمانی پیشرفته) / علی رضاییان ._ تهران : سازمان مطالعه و تدوین کتب علوم انسانی دانشگاه ها (سمت) ، 1383</a:t>
            </a:r>
            <a:endParaRPr lang="en-US" sz="1400" b="1" dirty="0" smtClean="0">
              <a:solidFill>
                <a:schemeClr val="bg1"/>
              </a:solidFill>
              <a:latin typeface="Times New Roman" panose="02020603050405020304" pitchFamily="18" charset="0"/>
              <a:cs typeface="Times New Roman" panose="02020603050405020304" pitchFamily="18" charset="0"/>
            </a:endParaRPr>
          </a:p>
        </p:txBody>
      </p:sp>
      <p:sp>
        <p:nvSpPr>
          <p:cNvPr id="74" name="Rounded Rectangle 73"/>
          <p:cNvSpPr/>
          <p:nvPr/>
        </p:nvSpPr>
        <p:spPr>
          <a:xfrm>
            <a:off x="142844" y="463416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latin typeface="Times New Roman" panose="02020603050405020304" pitchFamily="18" charset="0"/>
                <a:cs typeface="Times New Roman" panose="02020603050405020304" pitchFamily="18" charset="0"/>
              </a:rPr>
              <a:t>انتظار عدالت و عدالت در سازمان (مدیریت رفتار سازمانی پیشرفته) / علی رضاییان ._ تهران : سازمان مطالعه و تدوین کتب علوم انسانی دانشگاه ها (سمت) ، 1384</a:t>
            </a:r>
            <a:endParaRPr lang="en-US" sz="1400" b="1" dirty="0" smtClean="0">
              <a:solidFill>
                <a:schemeClr val="bg1"/>
              </a:solidFill>
              <a:latin typeface="Times New Roman" panose="02020603050405020304" pitchFamily="18" charset="0"/>
              <a:cs typeface="Times New Roman" panose="02020603050405020304" pitchFamily="18" charset="0"/>
            </a:endParaRPr>
          </a:p>
        </p:txBody>
      </p:sp>
      <p:sp>
        <p:nvSpPr>
          <p:cNvPr id="75" name="Rounded Rectangle 74"/>
          <p:cNvSpPr/>
          <p:nvPr/>
        </p:nvSpPr>
        <p:spPr>
          <a:xfrm>
            <a:off x="142844" y="534854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latin typeface="Times New Roman" panose="02020603050405020304" pitchFamily="18" charset="0"/>
                <a:cs typeface="Times New Roman" panose="02020603050405020304" pitchFamily="18" charset="0"/>
              </a:rPr>
              <a:t>تیم سازی در قرن بیست و یکم (مدیریت رفتار سازمانی پیشرفته) / علی رضاییان ._ تهران : سازمان مطالعه و تدوین کتب علوم انسانی دانشگاه ها (سمت) ، 1386</a:t>
            </a:r>
            <a:endParaRPr lang="en-US" sz="1400" b="1" dirty="0" smtClean="0">
              <a:solidFill>
                <a:schemeClr val="bg1"/>
              </a:solidFill>
              <a:latin typeface="Times New Roman" panose="02020603050405020304" pitchFamily="18" charset="0"/>
              <a:cs typeface="Times New Roman" panose="02020603050405020304" pitchFamily="18" charset="0"/>
            </a:endParaRPr>
          </a:p>
        </p:txBody>
      </p:sp>
      <p:sp>
        <p:nvSpPr>
          <p:cNvPr id="12" name="Slide Number Placeholder 11"/>
          <p:cNvSpPr>
            <a:spLocks noGrp="1"/>
          </p:cNvSpPr>
          <p:nvPr>
            <p:ph type="sldNum" sz="quarter" idx="12"/>
          </p:nvPr>
        </p:nvSpPr>
        <p:spPr/>
        <p:txBody>
          <a:bodyPr/>
          <a:lstStyle/>
          <a:p>
            <a:fld id="{4CA5C652-3BDF-494A-A1E3-FF30C4F8C8CB}" type="slidenum">
              <a:rPr lang="en-US" smtClean="0">
                <a:latin typeface="Times New Roman" panose="02020603050405020304" pitchFamily="18" charset="0"/>
                <a:cs typeface="Times New Roman" panose="02020603050405020304" pitchFamily="18" charset="0"/>
              </a:rPr>
              <a:pPr/>
              <a:t>29</a:t>
            </a:fld>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3</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معانی لغوی تعارض</a:t>
            </a:r>
            <a:r>
              <a:rPr lang="fa-IR" sz="2800" b="1" dirty="0" smtClean="0">
                <a:solidFill>
                  <a:srgbClr val="006600"/>
                </a:solidFill>
                <a:latin typeface="+mj-lt"/>
              </a:rPr>
              <a:t> (</a:t>
            </a:r>
            <a:r>
              <a:rPr lang="en-US" sz="2800" b="1" dirty="0" smtClean="0">
                <a:solidFill>
                  <a:srgbClr val="006600"/>
                </a:solidFill>
              </a:rPr>
              <a:t>Conflict</a:t>
            </a:r>
            <a:r>
              <a:rPr lang="fa-IR" sz="2800" b="1" dirty="0" smtClean="0">
                <a:solidFill>
                  <a:srgbClr val="006600"/>
                </a:solidFill>
              </a:rPr>
              <a:t>)</a:t>
            </a:r>
            <a:endParaRPr lang="en-US" sz="2800" b="1" dirty="0">
              <a:solidFill>
                <a:srgbClr val="006600"/>
              </a:solidFill>
              <a:latin typeface="+mj-lt"/>
            </a:endParaRPr>
          </a:p>
        </p:txBody>
      </p:sp>
      <p:graphicFrame>
        <p:nvGraphicFramePr>
          <p:cNvPr id="5" name="Diagram 4"/>
          <p:cNvGraphicFramePr/>
          <p:nvPr/>
        </p:nvGraphicFramePr>
        <p:xfrm>
          <a:off x="142844" y="857232"/>
          <a:ext cx="885831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205012"/>
            <a:ext cx="8858312" cy="652220"/>
          </a:xfrm>
          <a:prstGeom prst="roundRect">
            <a:avLst>
              <a:gd name="adj" fmla="val 10000"/>
            </a:avLst>
          </a:prstGeom>
          <a:solidFill>
            <a:srgbClr val="FFFFF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71414"/>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5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63" name="Rounded Rectangle 62"/>
          <p:cNvSpPr/>
          <p:nvPr/>
        </p:nvSpPr>
        <p:spPr>
          <a:xfrm>
            <a:off x="142844" y="107154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 پاول هرسی _ کنت ایچ بلانچارد . تهران : انتشارات واحد فوق برنامه بخش فرهنگی دفتر مرکزی جهاد دانشگاهی ، 1368.</a:t>
            </a:r>
            <a:endParaRPr lang="en-US" sz="1400" b="1" dirty="0" smtClean="0">
              <a:solidFill>
                <a:schemeClr val="bg1"/>
              </a:solidFill>
            </a:endParaRPr>
          </a:p>
        </p:txBody>
      </p:sp>
      <p:sp>
        <p:nvSpPr>
          <p:cNvPr id="65" name="Rounded Rectangle 64"/>
          <p:cNvSpPr/>
          <p:nvPr/>
        </p:nvSpPr>
        <p:spPr>
          <a:xfrm>
            <a:off x="142844" y="250030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سازمان و مدیریت (سیستم و رفتار سازمانی) / علی محمد اقتداری . تهران : چاپ علامه طباطبایی . 1365.</a:t>
            </a:r>
            <a:endParaRPr lang="en-US" sz="1400" b="1" dirty="0" smtClean="0">
              <a:solidFill>
                <a:schemeClr val="bg1"/>
              </a:solidFill>
            </a:endParaRPr>
          </a:p>
        </p:txBody>
      </p:sp>
      <p:sp>
        <p:nvSpPr>
          <p:cNvPr id="66" name="Rounded Rectangle 65"/>
          <p:cNvSpPr/>
          <p:nvPr/>
        </p:nvSpPr>
        <p:spPr>
          <a:xfrm>
            <a:off x="142844" y="1776648"/>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مبانی سازمان و مدیریت / علی رضاییان. تهران : سازمان مطالعه و تدوین کتب علوم انسانی دانشگاه ها (سمت) ، مرکز تحقیق و توسعه ی علوم انسانی ، 1380</a:t>
            </a:r>
            <a:endParaRPr lang="en-US" sz="1400" b="1" dirty="0" smtClean="0">
              <a:solidFill>
                <a:schemeClr val="bg1"/>
              </a:solidFill>
            </a:endParaRPr>
          </a:p>
        </p:txBody>
      </p:sp>
      <p:sp>
        <p:nvSpPr>
          <p:cNvPr id="69" name="Rounded Rectangle 68"/>
          <p:cNvSpPr/>
          <p:nvPr/>
        </p:nvSpPr>
        <p:spPr>
          <a:xfrm>
            <a:off x="142844" y="322396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مجموعه کامل در یک نگاه های مدیریتی / احمد ورزشکار .تهران : مرکز مطالات مدیریت . 1388 </a:t>
            </a:r>
            <a:endParaRPr lang="en-US" sz="1400" b="1" dirty="0" smtClean="0">
              <a:solidFill>
                <a:schemeClr val="bg1"/>
              </a:solidFill>
            </a:endParaRPr>
          </a:p>
        </p:txBody>
      </p:sp>
      <p:sp>
        <p:nvSpPr>
          <p:cNvPr id="72" name="Rounded Rectangle 71"/>
          <p:cNvSpPr/>
          <p:nvPr/>
        </p:nvSpPr>
        <p:spPr>
          <a:xfrm>
            <a:off x="142844" y="393834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تئوری نیازها و انگیزش در نظریه سه شاخکی / احمد ورزشکار . 1382.</a:t>
            </a:r>
            <a:endParaRPr lang="en-US" sz="1400" b="1" dirty="0" smtClean="0">
              <a:solidFill>
                <a:schemeClr val="bg1"/>
              </a:solidFill>
            </a:endParaRPr>
          </a:p>
        </p:txBody>
      </p:sp>
      <p:sp>
        <p:nvSpPr>
          <p:cNvPr id="73" name="Rounded Rectangle 72"/>
          <p:cNvSpPr/>
          <p:nvPr/>
        </p:nvSpPr>
        <p:spPr>
          <a:xfrm>
            <a:off x="142844" y="465272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جزوه رفتار سازمانی پیشرفته / احمد ورزشکار . 1373.</a:t>
            </a:r>
            <a:endParaRPr lang="en-US" sz="1400" b="1" dirty="0" smtClean="0">
              <a:solidFill>
                <a:schemeClr val="bg1"/>
              </a:solidFill>
            </a:endParaRPr>
          </a:p>
        </p:txBody>
      </p:sp>
      <p:sp>
        <p:nvSpPr>
          <p:cNvPr id="74" name="Rounded Rectangle 73"/>
          <p:cNvSpPr/>
          <p:nvPr/>
        </p:nvSpPr>
        <p:spPr>
          <a:xfrm>
            <a:off x="142844" y="535782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جزوه درسی مدریت رفتار سازمانی / آرین قلی پور . 1389</a:t>
            </a:r>
            <a:endParaRPr lang="en-US" sz="1400" b="1" dirty="0" smtClean="0">
              <a:solidFill>
                <a:schemeClr val="bg1"/>
              </a:solidFill>
            </a:endParaRPr>
          </a:p>
        </p:txBody>
      </p:sp>
      <p:sp>
        <p:nvSpPr>
          <p:cNvPr id="12" name="Slide Number Placeholder 11"/>
          <p:cNvSpPr>
            <a:spLocks noGrp="1"/>
          </p:cNvSpPr>
          <p:nvPr>
            <p:ph type="sldNum" sz="quarter" idx="12"/>
          </p:nvPr>
        </p:nvSpPr>
        <p:spPr/>
        <p:txBody>
          <a:bodyPr/>
          <a:lstStyle/>
          <a:p>
            <a:fld id="{4CA5C652-3BDF-494A-A1E3-FF30C4F8C8CB}" type="slidenum">
              <a:rPr lang="en-US" smtClean="0"/>
              <a:pPr/>
              <a:t>30</a:t>
            </a:fld>
            <a:endParaRPr lang="en-US" dirty="0"/>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42844" y="205012"/>
            <a:ext cx="8858312" cy="652220"/>
          </a:xfrm>
          <a:prstGeom prst="roundRect">
            <a:avLst>
              <a:gd name="adj" fmla="val 10000"/>
            </a:avLst>
          </a:prstGeom>
          <a:solidFill>
            <a:srgbClr val="FFFFFF"/>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fa-IR" sz="2400" b="1" dirty="0" smtClean="0">
                <a:ln w="50800"/>
                <a:solidFill>
                  <a:srgbClr val="C00000"/>
                </a:solidFill>
                <a:latin typeface="Tahoma" pitchFamily="34" charset="0"/>
                <a:cs typeface="B Titr" pitchFamily="2" charset="-78"/>
              </a:rPr>
              <a:t>مــنابــع</a:t>
            </a:r>
            <a:endParaRPr lang="en-US" sz="2400" b="1" dirty="0" smtClean="0">
              <a:ln w="50800"/>
              <a:solidFill>
                <a:srgbClr val="C00000"/>
              </a:solidFill>
              <a:latin typeface="Tahoma" pitchFamily="34" charset="0"/>
              <a:cs typeface="B Titr" pitchFamily="2" charset="-78"/>
            </a:endParaRPr>
          </a:p>
          <a:p>
            <a:pPr algn="ctr" eaLnBrk="0" hangingPunct="0">
              <a:defRPr/>
            </a:pPr>
            <a:r>
              <a:rPr lang="en-US" sz="1050" b="1" dirty="0" err="1" smtClean="0">
                <a:ln w="50800"/>
                <a:solidFill>
                  <a:srgbClr val="C00000"/>
                </a:solidFill>
                <a:latin typeface="Tahoma" pitchFamily="34" charset="0"/>
                <a:cs typeface="B Titr" pitchFamily="2" charset="-78"/>
              </a:rPr>
              <a:t>Refrence</a:t>
            </a:r>
            <a:endParaRPr lang="en-US" sz="1050" b="1" dirty="0" smtClean="0">
              <a:ln w="50800"/>
              <a:solidFill>
                <a:srgbClr val="C00000"/>
              </a:solidFill>
              <a:latin typeface="Tahoma" pitchFamily="34" charset="0"/>
              <a:cs typeface="B Titr" pitchFamily="2" charset="-78"/>
            </a:endParaRPr>
          </a:p>
        </p:txBody>
      </p:sp>
      <p:sp>
        <p:nvSpPr>
          <p:cNvPr id="55" name="Rectangle 3"/>
          <p:cNvSpPr>
            <a:spLocks noChangeArrowheads="1"/>
          </p:cNvSpPr>
          <p:nvPr/>
        </p:nvSpPr>
        <p:spPr bwMode="auto">
          <a:xfrm>
            <a:off x="-32" y="142876"/>
            <a:ext cx="9144000" cy="642918"/>
          </a:xfrm>
          <a:prstGeom prst="rect">
            <a:avLst/>
          </a:prstGeom>
          <a:noFill/>
          <a:ln w="12700">
            <a:noFill/>
            <a:miter lim="800000"/>
            <a:headEnd/>
            <a:tailEnd/>
          </a:ln>
          <a:effectLst>
            <a:outerShdw dist="28398" dir="20006097" algn="ctr" rotWithShape="0">
              <a:schemeClr val="bg2"/>
            </a:outerShdw>
          </a:effectLst>
        </p:spPr>
        <p:txBody>
          <a:bodyPr wrap="none" lIns="92075" tIns="46038" rIns="92075" bIns="46038" anchor="ctr">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endParaRPr lang="en-US" sz="1050" b="1" dirty="0" smtClean="0">
              <a:ln w="50800"/>
              <a:solidFill>
                <a:schemeClr val="bg1">
                  <a:shade val="50000"/>
                </a:schemeClr>
              </a:solidFill>
              <a:latin typeface="Tahoma" pitchFamily="34" charset="0"/>
              <a:cs typeface="B Titr" pitchFamily="2" charset="-78"/>
            </a:endParaRPr>
          </a:p>
        </p:txBody>
      </p:sp>
      <p:sp>
        <p:nvSpPr>
          <p:cNvPr id="56"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63" name="Rounded Rectangle 62"/>
          <p:cNvSpPr/>
          <p:nvPr/>
        </p:nvSpPr>
        <p:spPr>
          <a:xfrm>
            <a:off x="142844" y="4724162"/>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وب سایت مدیریتی ایران / </a:t>
            </a:r>
            <a:r>
              <a:rPr lang="en-US" sz="1400" b="1" dirty="0" smtClean="0">
                <a:solidFill>
                  <a:schemeClr val="bg1"/>
                </a:solidFill>
              </a:rPr>
              <a:t>www.managerial.ir</a:t>
            </a:r>
            <a:r>
              <a:rPr lang="fa-IR" sz="1400" b="1" dirty="0" smtClean="0">
                <a:solidFill>
                  <a:schemeClr val="bg1"/>
                </a:solidFill>
              </a:rPr>
              <a:t>.</a:t>
            </a:r>
            <a:endParaRPr lang="en-US" sz="1400" b="1" dirty="0" smtClean="0">
              <a:solidFill>
                <a:schemeClr val="bg1"/>
              </a:solidFill>
            </a:endParaRPr>
          </a:p>
        </p:txBody>
      </p:sp>
      <p:sp>
        <p:nvSpPr>
          <p:cNvPr id="12" name="Rounded Rectangle 11"/>
          <p:cNvSpPr/>
          <p:nvPr/>
        </p:nvSpPr>
        <p:spPr>
          <a:xfrm>
            <a:off x="142844" y="5438542"/>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وب سایت مدیریار / </a:t>
            </a:r>
            <a:r>
              <a:rPr lang="en-US" sz="1400" b="1" dirty="0" smtClean="0">
                <a:solidFill>
                  <a:schemeClr val="bg1"/>
                </a:solidFill>
              </a:rPr>
              <a:t>www.modiryar.ir</a:t>
            </a:r>
          </a:p>
        </p:txBody>
      </p:sp>
      <p:sp>
        <p:nvSpPr>
          <p:cNvPr id="18" name="Rounded Rectangle 17"/>
          <p:cNvSpPr/>
          <p:nvPr/>
        </p:nvSpPr>
        <p:spPr>
          <a:xfrm>
            <a:off x="142844" y="400050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 زهرا برومند . </a:t>
            </a:r>
            <a:endParaRPr lang="en-US" sz="1400" b="1" dirty="0" smtClean="0">
              <a:solidFill>
                <a:schemeClr val="bg1"/>
              </a:solidFill>
            </a:endParaRPr>
          </a:p>
        </p:txBody>
      </p:sp>
      <p:sp>
        <p:nvSpPr>
          <p:cNvPr id="23" name="Rounded Rectangle 22"/>
          <p:cNvSpPr/>
          <p:nvPr/>
        </p:nvSpPr>
        <p:spPr>
          <a:xfrm>
            <a:off x="142844" y="114298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فرهنگ جامع مدیریت / شمس السادات زاهدی ، مهدی الوانی و ابوالحسن فقیهی _ تهران : دانشگاه علامه طباطبایی ، 1376.</a:t>
            </a:r>
            <a:endParaRPr lang="en-US" sz="1400" b="1" dirty="0" smtClean="0">
              <a:solidFill>
                <a:schemeClr val="bg1"/>
              </a:solidFill>
            </a:endParaRPr>
          </a:p>
        </p:txBody>
      </p:sp>
      <p:sp>
        <p:nvSpPr>
          <p:cNvPr id="10" name="Slide Number Placeholder 9"/>
          <p:cNvSpPr>
            <a:spLocks noGrp="1"/>
          </p:cNvSpPr>
          <p:nvPr>
            <p:ph type="sldNum" sz="quarter" idx="12"/>
          </p:nvPr>
        </p:nvSpPr>
        <p:spPr/>
        <p:txBody>
          <a:bodyPr/>
          <a:lstStyle/>
          <a:p>
            <a:fld id="{4CA5C652-3BDF-494A-A1E3-FF30C4F8C8CB}" type="slidenum">
              <a:rPr lang="en-US" smtClean="0"/>
              <a:pPr/>
              <a:t>31</a:t>
            </a:fld>
            <a:endParaRPr lang="en-US" dirty="0"/>
          </a:p>
        </p:txBody>
      </p:sp>
      <p:sp>
        <p:nvSpPr>
          <p:cNvPr id="11" name="Rounded Rectangle 10"/>
          <p:cNvSpPr/>
          <p:nvPr/>
        </p:nvSpPr>
        <p:spPr>
          <a:xfrm>
            <a:off x="142844" y="184808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(رفتار فردی)/آرین قلی پور._ تهران : سازمان مطالعه و تدوین کتب علوم انسانی دانشگاه ها (سمت) ، مرکز تحقیق و توسعه ی علوم انسانی ، 1386</a:t>
            </a:r>
            <a:endParaRPr lang="en-US" sz="1400" b="1" dirty="0" smtClean="0">
              <a:solidFill>
                <a:schemeClr val="bg1"/>
              </a:solidFill>
            </a:endParaRPr>
          </a:p>
        </p:txBody>
      </p:sp>
      <p:sp>
        <p:nvSpPr>
          <p:cNvPr id="14" name="Rounded Rectangle 13"/>
          <p:cNvSpPr/>
          <p:nvPr/>
        </p:nvSpPr>
        <p:spPr>
          <a:xfrm>
            <a:off x="142844" y="2562466"/>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 کاربرد منابع انسانی/پال هرسی و کنت بلانچارد . ترجمه : علی علاقه بند._ تهران : مؤسسه انتشارات امیر کبیر، 1365</a:t>
            </a:r>
            <a:endParaRPr lang="en-US" sz="1400" b="1" dirty="0" smtClean="0">
              <a:solidFill>
                <a:schemeClr val="bg1"/>
              </a:solidFill>
            </a:endParaRPr>
          </a:p>
        </p:txBody>
      </p:sp>
      <p:sp>
        <p:nvSpPr>
          <p:cNvPr id="15" name="Rounded Rectangle 14"/>
          <p:cNvSpPr/>
          <p:nvPr/>
        </p:nvSpPr>
        <p:spPr>
          <a:xfrm>
            <a:off x="142844" y="3286124"/>
            <a:ext cx="8858312" cy="580782"/>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txBody>
          <a:bodyPr/>
          <a:lstStyle/>
          <a:p>
            <a:pPr lvl="0" indent="266700" algn="justLow" rtl="1">
              <a:buFont typeface="Wingdings" pitchFamily="2" charset="2"/>
              <a:buChar char="§"/>
            </a:pPr>
            <a:r>
              <a:rPr lang="fa-IR" sz="1400" b="1" dirty="0" smtClean="0">
                <a:solidFill>
                  <a:schemeClr val="bg1"/>
                </a:solidFill>
              </a:rPr>
              <a:t>مدیریت رفتار سازمانی/رضا سید جوادین ._ تهران نگاه دانش ، 1383</a:t>
            </a:r>
            <a:endParaRPr lang="en-US" sz="1400" b="1"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203" y="428604"/>
            <a:ext cx="8202887" cy="3046988"/>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صلی الله علی محمد </a:t>
            </a:r>
          </a:p>
          <a:p>
            <a:pPr algn="ctr">
              <a:lnSpc>
                <a:spcPct val="120000"/>
              </a:lnSpc>
              <a:defRPr/>
            </a:pPr>
            <a:r>
              <a:rPr lang="fa-IR" sz="8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34" charset="0"/>
                <a:cs typeface="B Titr" pitchFamily="2" charset="-78"/>
              </a:rPr>
              <a:t>و آل محمد</a:t>
            </a:r>
          </a:p>
        </p:txBody>
      </p:sp>
      <p:sp>
        <p:nvSpPr>
          <p:cNvPr id="3" name="Rectangle 2"/>
          <p:cNvSpPr/>
          <p:nvPr/>
        </p:nvSpPr>
        <p:spPr>
          <a:xfrm>
            <a:off x="-32" y="3857628"/>
            <a:ext cx="8501122" cy="1089529"/>
          </a:xfrm>
          <a:prstGeom prst="rect">
            <a:avLst/>
          </a:prstGeom>
        </p:spPr>
        <p:txBody>
          <a:bodyPr>
            <a:spAutoFit/>
          </a:bodyPr>
          <a:lstStyle/>
          <a:p>
            <a:pPr algn="ctr">
              <a:lnSpc>
                <a:spcPct val="120000"/>
              </a:lnSpc>
              <a:defRPr/>
            </a:pPr>
            <a:r>
              <a:rPr lang="fa-IR" sz="5400" b="1" dirty="0">
                <a:solidFill>
                  <a:srgbClr val="FF0000"/>
                </a:solidFill>
                <a:effectLst>
                  <a:reflection blurRad="6350" stA="60000" endA="900" endPos="60000" dist="60007" dir="5400000" sy="-100000" algn="bl" rotWithShape="0"/>
                </a:effectLst>
                <a:latin typeface="Arial" pitchFamily="34" charset="0"/>
                <a:cs typeface="B Titr" pitchFamily="2" charset="-78"/>
              </a:rPr>
              <a:t>اللهم صلی علی محمد و آل محمد </a:t>
            </a:r>
          </a:p>
        </p:txBody>
      </p:sp>
      <p:sp>
        <p:nvSpPr>
          <p:cNvPr id="4" name="Slide Number Placeholder 3"/>
          <p:cNvSpPr>
            <a:spLocks noGrp="1"/>
          </p:cNvSpPr>
          <p:nvPr>
            <p:ph type="sldNum" sz="quarter" idx="12"/>
          </p:nvPr>
        </p:nvSpPr>
        <p:spPr/>
        <p:txBody>
          <a:bodyPr/>
          <a:lstStyle/>
          <a:p>
            <a:fld id="{4CA5C652-3BDF-494A-A1E3-FF30C4F8C8CB}" type="slidenum">
              <a:rPr lang="en-US" smtClean="0"/>
              <a:pPr/>
              <a:t>32</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4</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تعریف تعارض</a:t>
            </a:r>
            <a:r>
              <a:rPr lang="fa-IR" sz="2800" b="1" dirty="0" smtClean="0">
                <a:solidFill>
                  <a:srgbClr val="006600"/>
                </a:solidFill>
                <a:latin typeface="+mj-lt"/>
              </a:rPr>
              <a:t> (</a:t>
            </a:r>
            <a:r>
              <a:rPr lang="en-US" sz="2800" b="1" dirty="0" smtClean="0">
                <a:solidFill>
                  <a:srgbClr val="006600"/>
                </a:solidFill>
              </a:rPr>
              <a:t>Conflict</a:t>
            </a:r>
            <a:r>
              <a:rPr lang="fa-IR" sz="2800" b="1" dirty="0" smtClean="0">
                <a:solidFill>
                  <a:srgbClr val="006600"/>
                </a:solidFill>
              </a:rPr>
              <a:t>)</a:t>
            </a:r>
            <a:endParaRPr lang="en-US" sz="2800" b="1" dirty="0">
              <a:solidFill>
                <a:srgbClr val="006600"/>
              </a:solidFill>
              <a:latin typeface="+mj-lt"/>
            </a:endParaRPr>
          </a:p>
        </p:txBody>
      </p:sp>
      <p:sp>
        <p:nvSpPr>
          <p:cNvPr id="4" name="Rectangle 3"/>
          <p:cNvSpPr/>
          <p:nvPr/>
        </p:nvSpPr>
        <p:spPr>
          <a:xfrm>
            <a:off x="142844" y="642918"/>
            <a:ext cx="8929750" cy="5570756"/>
          </a:xfrm>
          <a:prstGeom prst="rect">
            <a:avLst/>
          </a:prstGeom>
        </p:spPr>
        <p:txBody>
          <a:bodyPr wrap="square">
            <a:spAutoFit/>
          </a:bodyPr>
          <a:lstStyle/>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t>فرایندی است که در آن تلاش عمدی شخص اول برای خنثی سازی تلاش های شخص دوم از طریق نوعی مانع تراشی ، به عجز و ناکامی شخص دوم در دستیابی به هدف ها یا افزایش منافعش منجر می شود . </a:t>
            </a:r>
            <a:r>
              <a:rPr lang="fa-IR" sz="3200" dirty="0" smtClean="0">
                <a:solidFill>
                  <a:srgbClr val="C00000"/>
                </a:solidFill>
              </a:rPr>
              <a:t>(رابینز ، 1989)</a:t>
            </a:r>
          </a:p>
          <a:p>
            <a:pPr marL="630238" indent="-630238" algn="justLow" rtl="1">
              <a:lnSpc>
                <a:spcPct val="150000"/>
              </a:lnSpc>
              <a:spcBef>
                <a:spcPts val="1200"/>
              </a:spcBef>
              <a:spcAft>
                <a:spcPts val="1200"/>
              </a:spcAft>
              <a:buClr>
                <a:srgbClr val="C00000"/>
              </a:buClr>
              <a:buFont typeface="Wingdings" pitchFamily="2" charset="2"/>
              <a:buChar char="v"/>
            </a:pPr>
            <a:r>
              <a:rPr lang="fa-IR" sz="3200" dirty="0" smtClean="0">
                <a:solidFill>
                  <a:srgbClr val="006600"/>
                </a:solidFill>
              </a:rPr>
              <a:t>فرایندی است که در آن یک طرف (فرد یا گروه) در می یابد که منافعش با مخالفت یا واکنش منفی طرف دیگر مواجه گردیده است . </a:t>
            </a:r>
            <a:r>
              <a:rPr lang="fa-IR" sz="3200" dirty="0" smtClean="0">
                <a:solidFill>
                  <a:srgbClr val="C00000"/>
                </a:solidFill>
              </a:rPr>
              <a:t>(والنز ، 1995)</a:t>
            </a: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5</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تعریف تعارض</a:t>
            </a:r>
            <a:r>
              <a:rPr lang="fa-IR" sz="2800" b="1" dirty="0" smtClean="0">
                <a:solidFill>
                  <a:srgbClr val="006600"/>
                </a:solidFill>
                <a:latin typeface="+mj-lt"/>
              </a:rPr>
              <a:t> (</a:t>
            </a:r>
            <a:r>
              <a:rPr lang="en-US" sz="2800" b="1" dirty="0" smtClean="0">
                <a:solidFill>
                  <a:srgbClr val="006600"/>
                </a:solidFill>
              </a:rPr>
              <a:t>Conflict</a:t>
            </a:r>
            <a:r>
              <a:rPr lang="fa-IR" sz="2800" b="1" dirty="0" smtClean="0">
                <a:solidFill>
                  <a:srgbClr val="006600"/>
                </a:solidFill>
              </a:rPr>
              <a:t>)</a:t>
            </a:r>
            <a:endParaRPr lang="en-US" sz="2800" b="1" dirty="0">
              <a:solidFill>
                <a:srgbClr val="006600"/>
              </a:solidFill>
              <a:latin typeface="+mj-lt"/>
            </a:endParaRPr>
          </a:p>
        </p:txBody>
      </p:sp>
      <p:sp>
        <p:nvSpPr>
          <p:cNvPr id="4" name="TextBox 3"/>
          <p:cNvSpPr txBox="1"/>
          <p:nvPr/>
        </p:nvSpPr>
        <p:spPr>
          <a:xfrm>
            <a:off x="142844" y="686116"/>
            <a:ext cx="9001188" cy="5338000"/>
          </a:xfrm>
          <a:prstGeom prst="rect">
            <a:avLst/>
          </a:prstGeom>
          <a:noFill/>
        </p:spPr>
        <p:txBody>
          <a:bodyPr wrap="square" rtlCol="0">
            <a:spAutoFit/>
          </a:bodyPr>
          <a:lstStyle/>
          <a:p>
            <a:pPr marL="719138" indent="-719138" algn="justLow" rtl="1">
              <a:lnSpc>
                <a:spcPct val="150000"/>
              </a:lnSpc>
              <a:spcBef>
                <a:spcPts val="1200"/>
              </a:spcBef>
              <a:spcAft>
                <a:spcPts val="1200"/>
              </a:spcAft>
              <a:buClr>
                <a:srgbClr val="C00000"/>
              </a:buClr>
              <a:buFont typeface="Wingdings" pitchFamily="2" charset="2"/>
              <a:buChar char="v"/>
            </a:pPr>
            <a:r>
              <a:rPr lang="fa-IR" sz="2900" dirty="0" smtClean="0">
                <a:solidFill>
                  <a:srgbClr val="006600"/>
                </a:solidFill>
              </a:rPr>
              <a:t>وضعیتی اجتماعی است که در آن دو یا چند نفر درباره ی موضوع های اساسی مربوط به سازمان یا با هم توافق ندارند و یا نسبت به یکدیگر قدری خصومت احساسی نشان میدهند . </a:t>
            </a:r>
            <a:r>
              <a:rPr lang="fa-IR" sz="2900" dirty="0" smtClean="0">
                <a:solidFill>
                  <a:srgbClr val="C00000"/>
                </a:solidFill>
              </a:rPr>
              <a:t>(شرمرهورن و دیگران ، 1994)</a:t>
            </a:r>
          </a:p>
          <a:p>
            <a:pPr marL="719138" indent="-719138" algn="justLow" rtl="1">
              <a:lnSpc>
                <a:spcPct val="150000"/>
              </a:lnSpc>
              <a:spcBef>
                <a:spcPts val="1200"/>
              </a:spcBef>
              <a:spcAft>
                <a:spcPts val="1200"/>
              </a:spcAft>
              <a:buClr>
                <a:srgbClr val="C00000"/>
              </a:buClr>
              <a:buFont typeface="Wingdings" pitchFamily="2" charset="2"/>
              <a:buChar char="v"/>
            </a:pPr>
            <a:r>
              <a:rPr lang="fa-IR" sz="2900" dirty="0" smtClean="0">
                <a:solidFill>
                  <a:schemeClr val="bg1"/>
                </a:solidFill>
              </a:rPr>
              <a:t>عدم توافق ، مخالفت یا کشمکش میان دو یا چند نفر یا گروه اشاره دارد . </a:t>
            </a:r>
            <a:r>
              <a:rPr lang="fa-IR" sz="2900" dirty="0" smtClean="0">
                <a:solidFill>
                  <a:srgbClr val="C00000"/>
                </a:solidFill>
              </a:rPr>
              <a:t>(کابانوف ، 1985)</a:t>
            </a:r>
          </a:p>
          <a:p>
            <a:pPr marL="719138" indent="-719138" algn="justLow" rtl="1">
              <a:lnSpc>
                <a:spcPct val="150000"/>
              </a:lnSpc>
              <a:spcBef>
                <a:spcPts val="1200"/>
              </a:spcBef>
              <a:spcAft>
                <a:spcPts val="1200"/>
              </a:spcAft>
              <a:buClr>
                <a:srgbClr val="C00000"/>
              </a:buClr>
              <a:buFont typeface="Wingdings" pitchFamily="2" charset="2"/>
              <a:buChar char="v"/>
            </a:pPr>
            <a:r>
              <a:rPr lang="fa-IR" sz="2900" dirty="0" smtClean="0">
                <a:solidFill>
                  <a:schemeClr val="tx1">
                    <a:lumMod val="90000"/>
                    <a:lumOff val="10000"/>
                  </a:schemeClr>
                </a:solidFill>
              </a:rPr>
              <a:t>در تعارض هر دو طرف باید تعارض را درک کنند و وجود یا عدم وجود تعارض به ادراک افراد بستگی دارد .</a:t>
            </a:r>
          </a:p>
        </p:txBody>
      </p:sp>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rot="5400000">
            <a:off x="3965571" y="3678239"/>
            <a:ext cx="1214446"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CA5C652-3BDF-494A-A1E3-FF30C4F8C8CB}" type="slidenum">
              <a:rPr lang="en-US" smtClean="0"/>
              <a:pPr/>
              <a:t>6</a:t>
            </a:fld>
            <a:endParaRPr lang="en-US" dirty="0"/>
          </a:p>
        </p:txBody>
      </p:sp>
      <p:sp>
        <p:nvSpPr>
          <p:cNvPr id="4" name="Flowchart: Terminator 3"/>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ماهیت تعارض</a:t>
            </a:r>
            <a:r>
              <a:rPr lang="fa-IR" sz="2800" b="1" dirty="0" smtClean="0">
                <a:solidFill>
                  <a:srgbClr val="006600"/>
                </a:solidFill>
                <a:latin typeface="+mj-lt"/>
              </a:rPr>
              <a:t> (</a:t>
            </a:r>
            <a:r>
              <a:rPr lang="en-US" sz="2800" b="1" dirty="0" smtClean="0">
                <a:solidFill>
                  <a:srgbClr val="006600"/>
                </a:solidFill>
              </a:rPr>
              <a:t>Conflict</a:t>
            </a:r>
            <a:r>
              <a:rPr lang="fa-IR" sz="2800" b="1" dirty="0" smtClean="0">
                <a:solidFill>
                  <a:srgbClr val="006600"/>
                </a:solidFill>
              </a:rPr>
              <a:t>)</a:t>
            </a:r>
            <a:endParaRPr lang="en-US" sz="2800" b="1" dirty="0">
              <a:solidFill>
                <a:srgbClr val="006600"/>
              </a:solidFill>
              <a:latin typeface="+mj-lt"/>
            </a:endParaRPr>
          </a:p>
        </p:txBody>
      </p:sp>
      <p:sp>
        <p:nvSpPr>
          <p:cNvPr id="5" name="TextBox 4"/>
          <p:cNvSpPr txBox="1"/>
          <p:nvPr/>
        </p:nvSpPr>
        <p:spPr>
          <a:xfrm>
            <a:off x="0" y="686116"/>
            <a:ext cx="9144032" cy="530915"/>
          </a:xfrm>
          <a:prstGeom prst="rect">
            <a:avLst/>
          </a:prstGeom>
          <a:noFill/>
        </p:spPr>
        <p:txBody>
          <a:bodyPr wrap="square" rtlCol="0">
            <a:spAutoFit/>
          </a:bodyPr>
          <a:lstStyle/>
          <a:p>
            <a:pPr marL="719138" indent="-719138" algn="ctr" rtl="1">
              <a:lnSpc>
                <a:spcPct val="150000"/>
              </a:lnSpc>
              <a:spcBef>
                <a:spcPts val="1200"/>
              </a:spcBef>
              <a:spcAft>
                <a:spcPts val="1200"/>
              </a:spcAft>
              <a:buClr>
                <a:srgbClr val="C00000"/>
              </a:buClr>
            </a:pPr>
            <a:r>
              <a:rPr lang="fa-IR" sz="2000" b="1" dirty="0" smtClean="0">
                <a:solidFill>
                  <a:schemeClr val="bg1"/>
                </a:solidFill>
              </a:rPr>
              <a:t>آنچه که تعارض را ایجاد می کند ، نظرات مختلف و سپس ناسازگاری یا ضد و نقیض بودن آن نظرات است .</a:t>
            </a:r>
          </a:p>
        </p:txBody>
      </p:sp>
      <p:graphicFrame>
        <p:nvGraphicFramePr>
          <p:cNvPr id="6" name="Diagram 5"/>
          <p:cNvGraphicFramePr/>
          <p:nvPr>
            <p:extLst>
              <p:ext uri="{D42A27DB-BD31-4B8C-83A1-F6EECF244321}">
                <p14:modId xmlns:p14="http://schemas.microsoft.com/office/powerpoint/2010/main" val="3301539616"/>
              </p:ext>
            </p:extLst>
          </p:nvPr>
        </p:nvGraphicFramePr>
        <p:xfrm>
          <a:off x="214282" y="1397000"/>
          <a:ext cx="8786874"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7</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تحولات در نگرش های ایجاد تعارض</a:t>
            </a:r>
            <a:endParaRPr lang="en-US" sz="2800" b="1" dirty="0">
              <a:solidFill>
                <a:srgbClr val="006600"/>
              </a:solidFill>
              <a:latin typeface="+mj-lt"/>
            </a:endParaRPr>
          </a:p>
        </p:txBody>
      </p:sp>
      <p:graphicFrame>
        <p:nvGraphicFramePr>
          <p:cNvPr id="4" name="Diagram 3"/>
          <p:cNvGraphicFramePr/>
          <p:nvPr/>
        </p:nvGraphicFramePr>
        <p:xfrm>
          <a:off x="142844" y="928670"/>
          <a:ext cx="885831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2844" y="1200021"/>
            <a:ext cx="1428760" cy="800219"/>
          </a:xfrm>
          <a:prstGeom prst="rect">
            <a:avLst/>
          </a:prstGeom>
          <a:noFill/>
        </p:spPr>
        <p:txBody>
          <a:bodyPr wrap="square" rtlCol="0">
            <a:spAutoFit/>
          </a:bodyPr>
          <a:lstStyle/>
          <a:p>
            <a:pPr algn="ctr">
              <a:lnSpc>
                <a:spcPct val="150000"/>
              </a:lnSpc>
            </a:pPr>
            <a:r>
              <a:rPr lang="fa-IR" sz="1600" dirty="0" smtClean="0">
                <a:solidFill>
                  <a:srgbClr val="006600"/>
                </a:solidFill>
                <a:cs typeface="+mj-cs"/>
              </a:rPr>
              <a:t>نظریه پردازان کلاسیک مدیریت </a:t>
            </a:r>
            <a:endParaRPr lang="en-US" sz="1600" dirty="0">
              <a:solidFill>
                <a:srgbClr val="006600"/>
              </a:solidFill>
              <a:cs typeface="+mj-cs"/>
            </a:endParaRPr>
          </a:p>
        </p:txBody>
      </p:sp>
      <p:sp>
        <p:nvSpPr>
          <p:cNvPr id="8" name="TextBox 7"/>
          <p:cNvSpPr txBox="1"/>
          <p:nvPr/>
        </p:nvSpPr>
        <p:spPr>
          <a:xfrm>
            <a:off x="142844" y="3000372"/>
            <a:ext cx="1428760" cy="888705"/>
          </a:xfrm>
          <a:prstGeom prst="rect">
            <a:avLst/>
          </a:prstGeom>
          <a:noFill/>
        </p:spPr>
        <p:txBody>
          <a:bodyPr wrap="square" rtlCol="0">
            <a:spAutoFit/>
          </a:bodyPr>
          <a:lstStyle/>
          <a:p>
            <a:pPr algn="ctr">
              <a:lnSpc>
                <a:spcPct val="150000"/>
              </a:lnSpc>
            </a:pPr>
            <a:r>
              <a:rPr lang="fa-IR" dirty="0" smtClean="0">
                <a:solidFill>
                  <a:srgbClr val="C00000"/>
                </a:solidFill>
                <a:cs typeface="+mj-cs"/>
              </a:rPr>
              <a:t>دیدگاه نهضت روابط انسانی</a:t>
            </a:r>
            <a:endParaRPr lang="en-US" dirty="0">
              <a:solidFill>
                <a:srgbClr val="C00000"/>
              </a:solidFill>
              <a:cs typeface="+mj-cs"/>
            </a:endParaRPr>
          </a:p>
        </p:txBody>
      </p:sp>
      <p:sp>
        <p:nvSpPr>
          <p:cNvPr id="9" name="TextBox 8"/>
          <p:cNvSpPr txBox="1"/>
          <p:nvPr/>
        </p:nvSpPr>
        <p:spPr>
          <a:xfrm>
            <a:off x="142844" y="4857760"/>
            <a:ext cx="1428760" cy="888705"/>
          </a:xfrm>
          <a:prstGeom prst="rect">
            <a:avLst/>
          </a:prstGeom>
          <a:noFill/>
        </p:spPr>
        <p:txBody>
          <a:bodyPr wrap="square" rtlCol="0">
            <a:spAutoFit/>
          </a:bodyPr>
          <a:lstStyle/>
          <a:p>
            <a:pPr algn="ctr">
              <a:lnSpc>
                <a:spcPct val="150000"/>
              </a:lnSpc>
            </a:pPr>
            <a:r>
              <a:rPr lang="fa-IR" dirty="0" smtClean="0">
                <a:solidFill>
                  <a:schemeClr val="bg1"/>
                </a:solidFill>
                <a:cs typeface="+mj-cs"/>
              </a:rPr>
              <a:t>دیدگاه تعاملگرایان</a:t>
            </a:r>
            <a:endParaRPr lang="en-US" dirty="0">
              <a:solidFill>
                <a:schemeClr val="bg1"/>
              </a:solidFill>
              <a:cs typeface="+mj-cs"/>
            </a:endParaRPr>
          </a:p>
        </p:txBody>
      </p:sp>
      <p:sp>
        <p:nvSpPr>
          <p:cNvPr id="10"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8</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انواع تعارض</a:t>
            </a:r>
            <a:endParaRPr lang="en-US" sz="2800" b="1" dirty="0">
              <a:solidFill>
                <a:srgbClr val="006600"/>
              </a:solidFill>
              <a:latin typeface="+mj-lt"/>
            </a:endParaRPr>
          </a:p>
        </p:txBody>
      </p:sp>
      <p:graphicFrame>
        <p:nvGraphicFramePr>
          <p:cNvPr id="4" name="Table 3"/>
          <p:cNvGraphicFramePr>
            <a:graphicFrameLocks noGrp="1"/>
          </p:cNvGraphicFramePr>
          <p:nvPr/>
        </p:nvGraphicFramePr>
        <p:xfrm>
          <a:off x="142845" y="785792"/>
          <a:ext cx="8858311" cy="6385560"/>
        </p:xfrm>
        <a:graphic>
          <a:graphicData uri="http://schemas.openxmlformats.org/drawingml/2006/table">
            <a:tbl>
              <a:tblPr firstRow="1" bandRow="1">
                <a:tableStyleId>{0505E3EF-67EA-436B-97B2-0124C06EBD24}</a:tableStyleId>
              </a:tblPr>
              <a:tblGrid>
                <a:gridCol w="6090091">
                  <a:extLst>
                    <a:ext uri="{9D8B030D-6E8A-4147-A177-3AD203B41FA5}">
                      <a16:colId xmlns:a16="http://schemas.microsoft.com/office/drawing/2014/main" val="20000"/>
                    </a:ext>
                  </a:extLst>
                </a:gridCol>
                <a:gridCol w="2768220">
                  <a:extLst>
                    <a:ext uri="{9D8B030D-6E8A-4147-A177-3AD203B41FA5}">
                      <a16:colId xmlns:a16="http://schemas.microsoft.com/office/drawing/2014/main" val="20001"/>
                    </a:ext>
                  </a:extLst>
                </a:gridCol>
              </a:tblGrid>
              <a:tr h="3640060">
                <a:tc>
                  <a:txBody>
                    <a:bodyPr/>
                    <a:lstStyle/>
                    <a:p>
                      <a:pPr marL="266700" indent="-266700" algn="justLow" rtl="1">
                        <a:lnSpc>
                          <a:spcPct val="150000"/>
                        </a:lnSpc>
                        <a:spcBef>
                          <a:spcPts val="1200"/>
                        </a:spcBef>
                        <a:buFont typeface="Arial" pitchFamily="34" charset="0"/>
                        <a:buChar char="•"/>
                      </a:pPr>
                      <a:r>
                        <a:rPr lang="fa-IR" sz="2200" b="1" dirty="0" smtClean="0">
                          <a:solidFill>
                            <a:srgbClr val="FF0000"/>
                          </a:solidFill>
                        </a:rPr>
                        <a:t>تعارض در هدف: </a:t>
                      </a:r>
                      <a:r>
                        <a:rPr lang="fa-IR" sz="2200" b="0" dirty="0" smtClean="0">
                          <a:solidFill>
                            <a:schemeClr val="bg1"/>
                          </a:solidFill>
                        </a:rPr>
                        <a:t>عدم سازگاری میان نتایج مورد انتظار یا اولویت</a:t>
                      </a:r>
                      <a:r>
                        <a:rPr lang="fa-IR" sz="2200" b="0" baseline="0" dirty="0" smtClean="0">
                          <a:solidFill>
                            <a:schemeClr val="bg1"/>
                          </a:solidFill>
                        </a:rPr>
                        <a:t> ها می باشد که شامل عدم سازگاری میان ارزش ها و هنجارهای فردی و گروهی و تقاضاها یا هدف هایی است که به وسیله مدیران عالی سازمان تعیین می شود. (کالب و بارتونک ، 1992)</a:t>
                      </a:r>
                      <a:endParaRPr lang="fa-IR" sz="2200" b="0" dirty="0" smtClean="0">
                        <a:solidFill>
                          <a:schemeClr val="bg1"/>
                        </a:solidFill>
                      </a:endParaRPr>
                    </a:p>
                    <a:p>
                      <a:pPr marL="266700" indent="-266700" algn="justLow" rtl="1">
                        <a:lnSpc>
                          <a:spcPct val="150000"/>
                        </a:lnSpc>
                        <a:spcBef>
                          <a:spcPts val="1200"/>
                        </a:spcBef>
                        <a:buFont typeface="Arial" pitchFamily="34" charset="0"/>
                        <a:buChar char="•"/>
                      </a:pPr>
                      <a:r>
                        <a:rPr lang="fa-IR" sz="2200" b="1" dirty="0" smtClean="0">
                          <a:solidFill>
                            <a:srgbClr val="FF0000"/>
                          </a:solidFill>
                        </a:rPr>
                        <a:t>تعارض رویه</a:t>
                      </a:r>
                      <a:r>
                        <a:rPr lang="fa-IR" sz="2200" b="1" baseline="0" dirty="0" smtClean="0">
                          <a:solidFill>
                            <a:srgbClr val="FF0000"/>
                          </a:solidFill>
                        </a:rPr>
                        <a:t> ای: </a:t>
                      </a:r>
                      <a:r>
                        <a:rPr lang="fa-IR" sz="2200" b="0" baseline="0" dirty="0" smtClean="0">
                          <a:solidFill>
                            <a:schemeClr val="bg1"/>
                          </a:solidFill>
                        </a:rPr>
                        <a:t>اختلاف نظر افراد نسبت به چگونگی حل مسئله . </a:t>
                      </a:r>
                      <a:endParaRPr lang="fa-IR" sz="2200" b="1" baseline="0" dirty="0" smtClean="0">
                        <a:solidFill>
                          <a:srgbClr val="FF0000"/>
                        </a:solidFill>
                      </a:endParaRPr>
                    </a:p>
                    <a:p>
                      <a:pPr marL="266700" indent="-266700" algn="justLow" rtl="1">
                        <a:lnSpc>
                          <a:spcPct val="150000"/>
                        </a:lnSpc>
                        <a:spcBef>
                          <a:spcPts val="1200"/>
                        </a:spcBef>
                        <a:buFont typeface="Arial" pitchFamily="34" charset="0"/>
                        <a:buChar char="•"/>
                      </a:pPr>
                      <a:r>
                        <a:rPr lang="fa-IR" sz="2200" b="1" baseline="0" dirty="0" smtClean="0">
                          <a:solidFill>
                            <a:srgbClr val="FF0000"/>
                          </a:solidFill>
                        </a:rPr>
                        <a:t>تعارض شناختی: </a:t>
                      </a:r>
                      <a:r>
                        <a:rPr lang="fa-IR" sz="2200" b="0" baseline="0" dirty="0" smtClean="0">
                          <a:solidFill>
                            <a:schemeClr val="bg1"/>
                          </a:solidFill>
                        </a:rPr>
                        <a:t>ناسازگاری افکار و اندیشه های درون فردی یا میان فردی (هل ریگل و دیگران ، 1998)</a:t>
                      </a:r>
                      <a:endParaRPr lang="fa-IR" sz="2200" b="1" baseline="0" dirty="0" smtClean="0">
                        <a:solidFill>
                          <a:srgbClr val="FF0000"/>
                        </a:solidFill>
                      </a:endParaRPr>
                    </a:p>
                  </a:txBody>
                  <a:tcPr anchor="ctr">
                    <a:solidFill>
                      <a:srgbClr val="EEE5FF"/>
                    </a:solidFill>
                  </a:tcPr>
                </a:tc>
                <a:tc>
                  <a:txBody>
                    <a:bodyPr/>
                    <a:lstStyle/>
                    <a:p>
                      <a:pPr algn="ctr" rtl="1"/>
                      <a:r>
                        <a:rPr lang="fa-IR" sz="3200" dirty="0" smtClean="0">
                          <a:solidFill>
                            <a:srgbClr val="C00000"/>
                          </a:solidFill>
                          <a:cs typeface="+mj-cs"/>
                        </a:rPr>
                        <a:t>بنیادین</a:t>
                      </a:r>
                    </a:p>
                    <a:p>
                      <a:pPr algn="justLow" rtl="1"/>
                      <a:r>
                        <a:rPr lang="fa-IR" sz="1800" dirty="0" smtClean="0"/>
                        <a:t> </a:t>
                      </a:r>
                      <a:r>
                        <a:rPr lang="fa-IR" sz="2400" dirty="0" smtClean="0">
                          <a:solidFill>
                            <a:schemeClr val="bg1"/>
                          </a:solidFill>
                        </a:rPr>
                        <a:t>( به صورت عدم توافق بنیادین نسبت به</a:t>
                      </a:r>
                      <a:r>
                        <a:rPr lang="fa-IR" sz="2400" baseline="0" dirty="0" smtClean="0">
                          <a:solidFill>
                            <a:schemeClr val="bg1"/>
                          </a:solidFill>
                        </a:rPr>
                        <a:t> غایت ها یا هدف هایی که باید دنبال شوند و وسایل دستیابی بدانها بروز می کند .)</a:t>
                      </a:r>
                      <a:endParaRPr lang="en-US" sz="1800" dirty="0">
                        <a:solidFill>
                          <a:schemeClr val="bg1"/>
                        </a:solidFill>
                      </a:endParaRPr>
                    </a:p>
                  </a:txBody>
                  <a:tcPr anchor="ctr">
                    <a:solidFill>
                      <a:srgbClr val="EEE5FF"/>
                    </a:solidFill>
                  </a:tcPr>
                </a:tc>
                <a:extLst>
                  <a:ext uri="{0D108BD9-81ED-4DB2-BD59-A6C34878D82A}">
                    <a16:rowId xmlns:a16="http://schemas.microsoft.com/office/drawing/2014/main" val="10000"/>
                  </a:ext>
                </a:extLst>
              </a:tr>
              <a:tr h="1432040">
                <a:tc>
                  <a:txBody>
                    <a:bodyPr/>
                    <a:lstStyle/>
                    <a:p>
                      <a:pPr algn="justLow" rtl="1">
                        <a:lnSpc>
                          <a:spcPct val="150000"/>
                        </a:lnSpc>
                      </a:pPr>
                      <a:r>
                        <a:rPr lang="fa-IR" sz="2000" dirty="0" smtClean="0">
                          <a:solidFill>
                            <a:schemeClr val="bg1"/>
                          </a:solidFill>
                        </a:rPr>
                        <a:t>ناشی از مشکلات میان فردی است که عواطف شدیدی از قبیل</a:t>
                      </a:r>
                      <a:r>
                        <a:rPr lang="fa-IR" sz="2000" baseline="0" dirty="0" smtClean="0">
                          <a:solidFill>
                            <a:schemeClr val="bg1"/>
                          </a:solidFill>
                        </a:rPr>
                        <a:t> خشم ، عدم اعتماد ، نفرت ، ترس ، انزجار و ... را بر می انگیزاند و به طور معمول به عنوان «برخورد شخصیت ها» نامیده می شود .</a:t>
                      </a:r>
                      <a:endParaRPr lang="en-US" sz="2000" dirty="0">
                        <a:solidFill>
                          <a:schemeClr val="bg1"/>
                        </a:solidFill>
                      </a:endParaRPr>
                    </a:p>
                  </a:txBody>
                  <a:tcPr anchor="ctr">
                    <a:lnR w="12700" cap="flat" cmpd="sng" algn="ctr">
                      <a:solidFill>
                        <a:schemeClr val="tx1"/>
                      </a:solidFill>
                      <a:prstDash val="solid"/>
                      <a:round/>
                      <a:headEnd type="none" w="med" len="med"/>
                      <a:tailEnd type="none" w="med" len="med"/>
                    </a:lnR>
                    <a:solidFill>
                      <a:srgbClr val="FFF6E3"/>
                    </a:solidFill>
                  </a:tcPr>
                </a:tc>
                <a:tc>
                  <a:txBody>
                    <a:bodyPr/>
                    <a:lstStyle/>
                    <a:p>
                      <a:pPr algn="ctr" rtl="1"/>
                      <a:r>
                        <a:rPr lang="fa-IR" sz="2800" dirty="0" smtClean="0">
                          <a:solidFill>
                            <a:srgbClr val="C00000"/>
                          </a:solidFill>
                          <a:cs typeface="+mj-cs"/>
                        </a:rPr>
                        <a:t>احساسی / عاطفی</a:t>
                      </a:r>
                      <a:endParaRPr lang="en-US" sz="2800" dirty="0">
                        <a:solidFill>
                          <a:srgbClr val="C00000"/>
                        </a:solidFill>
                        <a:cs typeface="+mj-cs"/>
                      </a:endParaRPr>
                    </a:p>
                  </a:txBody>
                  <a:tcPr anchor="ctr">
                    <a:lnL w="12700" cap="flat" cmpd="sng" algn="ctr">
                      <a:solidFill>
                        <a:schemeClr val="tx1"/>
                      </a:solidFill>
                      <a:prstDash val="solid"/>
                      <a:round/>
                      <a:headEnd type="none" w="med" len="med"/>
                      <a:tailEnd type="none" w="med" len="med"/>
                    </a:lnL>
                    <a:solidFill>
                      <a:srgbClr val="FFF6E3"/>
                    </a:solidFill>
                  </a:tcPr>
                </a:tc>
                <a:extLst>
                  <a:ext uri="{0D108BD9-81ED-4DB2-BD59-A6C34878D82A}">
                    <a16:rowId xmlns:a16="http://schemas.microsoft.com/office/drawing/2014/main" val="10001"/>
                  </a:ext>
                </a:extLst>
              </a:tr>
            </a:tbl>
          </a:graphicData>
        </a:graphic>
      </p:graphicFrame>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A5C652-3BDF-494A-A1E3-FF30C4F8C8CB}" type="slidenum">
              <a:rPr lang="en-US" smtClean="0"/>
              <a:pPr/>
              <a:t>9</a:t>
            </a:fld>
            <a:endParaRPr lang="en-US" dirty="0"/>
          </a:p>
        </p:txBody>
      </p:sp>
      <p:sp>
        <p:nvSpPr>
          <p:cNvPr id="3" name="Flowchart: Terminator 2"/>
          <p:cNvSpPr/>
          <p:nvPr/>
        </p:nvSpPr>
        <p:spPr>
          <a:xfrm>
            <a:off x="71406" y="142852"/>
            <a:ext cx="9001188" cy="500066"/>
          </a:xfrm>
          <a:prstGeom prst="flowChartTerminator">
            <a:avLst/>
          </a:prstGeom>
          <a:solidFill>
            <a:srgbClr val="FFFFFF"/>
          </a:solidFill>
          <a:ln>
            <a:solidFill>
              <a:srgbClr val="C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solidFill>
                  <a:srgbClr val="005020"/>
                </a:solidFill>
                <a:latin typeface="+mj-lt"/>
                <a:cs typeface="+mj-cs"/>
              </a:rPr>
              <a:t>سطوح تعارض در سازمان</a:t>
            </a:r>
            <a:endParaRPr lang="en-US" sz="2800" b="1" dirty="0">
              <a:solidFill>
                <a:srgbClr val="006600"/>
              </a:solidFill>
              <a:latin typeface="+mj-lt"/>
            </a:endParaRPr>
          </a:p>
        </p:txBody>
      </p:sp>
      <p:graphicFrame>
        <p:nvGraphicFramePr>
          <p:cNvPr id="4" name="Diagram 3"/>
          <p:cNvGraphicFramePr/>
          <p:nvPr/>
        </p:nvGraphicFramePr>
        <p:xfrm>
          <a:off x="142844" y="785794"/>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7"/>
          <p:cNvSpPr txBox="1">
            <a:spLocks/>
          </p:cNvSpPr>
          <p:nvPr/>
        </p:nvSpPr>
        <p:spPr>
          <a:xfrm>
            <a:off x="0" y="6286520"/>
            <a:ext cx="285748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solidFill>
                <a:effectLst/>
                <a:uLnTx/>
                <a:uFillTx/>
                <a:latin typeface="+mn-lt"/>
                <a:ea typeface="+mn-ea"/>
                <a:cs typeface="+mn-cs"/>
              </a:rPr>
              <a:t>Advanced Organizational Behavior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smtClean="0">
                <a:ln>
                  <a:noFill/>
                </a:ln>
                <a:solidFill>
                  <a:schemeClr val="bg1"/>
                </a:solidFill>
                <a:effectLst/>
                <a:uLnTx/>
                <a:uFillTx/>
                <a:latin typeface="+mn-lt"/>
                <a:ea typeface="+mn-ea"/>
                <a:cs typeface="+mn-cs"/>
              </a:rPr>
              <a:t>Dr.Varzeshkar</a:t>
            </a:r>
            <a:r>
              <a:rPr kumimoji="0" lang="en-US" sz="1050" b="0" i="0" u="none" strike="noStrike" kern="1200" cap="none" spc="0" normalizeH="0" baseline="0" noProof="0" dirty="0" smtClean="0">
                <a:ln>
                  <a:noFill/>
                </a:ln>
                <a:solidFill>
                  <a:schemeClr val="bg1"/>
                </a:solidFill>
                <a:effectLst/>
                <a:uLnTx/>
                <a:uFillTx/>
                <a:latin typeface="+mn-lt"/>
                <a:ea typeface="+mn-ea"/>
                <a:cs typeface="+mn-cs"/>
              </a:rPr>
              <a:t>  Ahmad.2010</a:t>
            </a:r>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002164"/>
      </a:dk1>
      <a:lt1>
        <a:srgbClr val="161616"/>
      </a:lt1>
      <a:dk2>
        <a:srgbClr val="161616"/>
      </a:dk2>
      <a:lt2>
        <a:srgbClr val="161616"/>
      </a:lt2>
      <a:accent1>
        <a:srgbClr val="161616"/>
      </a:accent1>
      <a:accent2>
        <a:srgbClr val="161616"/>
      </a:accent2>
      <a:accent3>
        <a:srgbClr val="A04DA3"/>
      </a:accent3>
      <a:accent4>
        <a:srgbClr val="C4652D"/>
      </a:accent4>
      <a:accent5>
        <a:srgbClr val="8B5D3D"/>
      </a:accent5>
      <a:accent6>
        <a:srgbClr val="5C92B5"/>
      </a:accent6>
      <a:hlink>
        <a:srgbClr val="67AFBD"/>
      </a:hlink>
      <a:folHlink>
        <a:srgbClr val="C2A874"/>
      </a:folHlink>
    </a:clrScheme>
    <a:fontScheme name="managerial">
      <a:majorFont>
        <a:latin typeface="Calibri"/>
        <a:ea typeface=""/>
        <a:cs typeface="B Titr"/>
      </a:majorFont>
      <a:minorFont>
        <a:latin typeface="Calibri"/>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odyPr spcFirstLastPara="1" wrap="none" fromWordArt="1">
        <a:prstTxWarp prst="textArchUp">
          <a:avLst>
            <a:gd name="adj" fmla="val 10800004"/>
          </a:avLst>
        </a:prstTxWarp>
      </a:bodyPr>
      <a:lstStyle>
        <a:defPPr algn="ctr">
          <a:defRPr sz="1000" kern="10" dirty="0" smtClean="0">
            <a:ln w="9525">
              <a:solidFill>
                <a:schemeClr val="bg1"/>
              </a:solidFill>
              <a:round/>
              <a:headEnd/>
              <a:tailEnd/>
            </a:ln>
            <a:solidFill>
              <a:schemeClr val="bg1"/>
            </a:solidFill>
            <a:latin typeface="Arial"/>
            <a:cs typeface="B Nazanin" pitchFamily="2" charset="-78"/>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18097</TotalTime>
  <Words>3253</Words>
  <Application>Microsoft Office PowerPoint</Application>
  <PresentationFormat>On-screen Show (4:3)</PresentationFormat>
  <Paragraphs>376</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 Nazanin</vt:lpstr>
      <vt:lpstr>B Titr</vt:lpstr>
      <vt:lpstr>Calibri</vt:lpstr>
      <vt:lpstr>Tahoma</vt:lpstr>
      <vt:lpstr>Times New Roman</vt:lpstr>
      <vt:lpstr>Wingdings</vt:lpstr>
      <vt:lpstr>Office Theme</vt:lpstr>
      <vt:lpstr> مدیـریت رفـتار سـازمانی پیشرفته 9. تعارض  و مذاکره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www.managerial.ir</dc:title>
  <dc:subject>مدیریت تعارض و مذاکره</dc:subject>
  <dc:creator>Dr.Varzeshkar Ahmad</dc:creator>
  <cp:lastModifiedBy>haghi</cp:lastModifiedBy>
  <cp:revision>1269</cp:revision>
  <dcterms:created xsi:type="dcterms:W3CDTF">2010-09-03T17:46:57Z</dcterms:created>
  <dcterms:modified xsi:type="dcterms:W3CDTF">2016-05-09T17:54:41Z</dcterms:modified>
  <cp:category>وب سایت مدیریتی ایران</cp:category>
</cp:coreProperties>
</file>