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2" r:id="rId6"/>
    <p:sldId id="271" r:id="rId7"/>
    <p:sldId id="273" r:id="rId8"/>
    <p:sldId id="274" r:id="rId9"/>
    <p:sldId id="275" r:id="rId10"/>
    <p:sldId id="276" r:id="rId11"/>
    <p:sldId id="281" r:id="rId12"/>
    <p:sldId id="277" r:id="rId13"/>
    <p:sldId id="279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1E4"/>
    <a:srgbClr val="B8D3E8"/>
    <a:srgbClr val="197DCE"/>
    <a:srgbClr val="BC7FBB"/>
    <a:srgbClr val="7F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291" autoAdjust="0"/>
  </p:normalViewPr>
  <p:slideViewPr>
    <p:cSldViewPr snapToGrid="0" showGuides="1">
      <p:cViewPr varScale="1">
        <p:scale>
          <a:sx n="70" d="100"/>
          <a:sy n="70" d="100"/>
        </p:scale>
        <p:origin x="18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0EB3D-2307-4317-8A1D-B47FA45245F0}" type="datetimeFigureOut">
              <a:rPr lang="ru-RU" smtClean="0"/>
              <a:t>01.10.2018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8A92-0141-4330-8F3E-FAADFAC2384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888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 smtClean="0"/>
              <a:t>سرعت هر وسیله شیب نمودار – مقدار در جدول</a:t>
            </a:r>
          </a:p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8A92-0141-4330-8F3E-FAADFAC2384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250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 TAGLINE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382082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="" xmlns:a16="http://schemas.microsoft.com/office/drawing/2014/main" id="{477C40CB-E014-6746-B13E-D12CBBAA5F76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6869C46-B57A-4B80-BC7B-965AF70D63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13284" y="5868367"/>
            <a:ext cx="8165432" cy="363600"/>
          </a:xfrm>
        </p:spPr>
        <p:txBody>
          <a:bodyPr>
            <a:normAutofit/>
          </a:bodyPr>
          <a:lstStyle>
            <a:lvl1pPr algn="ctr">
              <a:defRPr lang="ru-RU" sz="1800" b="0" i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8" name="Media Placeholder 7">
            <a:extLst>
              <a:ext uri="{FF2B5EF4-FFF2-40B4-BE49-F238E27FC236}">
                <a16:creationId xmlns="" xmlns:a16="http://schemas.microsoft.com/office/drawing/2014/main" id="{42411445-9429-45B8-9A2F-EB86451B6B1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29056" y="827052"/>
            <a:ext cx="10533888" cy="481888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media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35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ks Cite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="" xmlns:a16="http://schemas.microsoft.com/office/drawing/2014/main" id="{AB26BB24-F7CA-D343-93C8-2EAC64AB35D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Works Cited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3742191"/>
          </a:xfrm>
        </p:spPr>
        <p:txBody>
          <a:bodyPr>
            <a:normAutofit/>
          </a:bodyPr>
          <a:lstStyle>
            <a:lvl1pPr marL="285750" indent="-285750" algn="l">
              <a:buClr>
                <a:schemeClr val="bg2"/>
              </a:buClr>
              <a:buFont typeface="Arial" panose="020B0604020202020204" pitchFamily="34" charset="0"/>
              <a:buChar char="•"/>
              <a:def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marL="180000" lvl="0" indent="-180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D3F5050C-5FCE-4873-9B10-9668F66C278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027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>
            <a:extLst>
              <a:ext uri="{FF2B5EF4-FFF2-40B4-BE49-F238E27FC236}">
                <a16:creationId xmlns="" xmlns:a16="http://schemas.microsoft.com/office/drawing/2014/main" id="{93CAE97F-7AA1-7243-A2C2-945FB7C81FF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Timeline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8"/>
            <a:ext cx="10515600" cy="904875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4E7124FD-A9E6-49DA-B2D3-4C868E3C90AD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28000" y="1583062"/>
            <a:ext cx="2736000" cy="1332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0128AD04-D032-4ED8-B747-79E215221BC3}"/>
              </a:ext>
            </a:extLst>
          </p:cNvPr>
          <p:cNvCxnSpPr/>
          <p:nvPr userDrawn="1"/>
        </p:nvCxnSpPr>
        <p:spPr>
          <a:xfrm>
            <a:off x="1003193" y="3429000"/>
            <a:ext cx="10735056" cy="0"/>
          </a:xfrm>
          <a:prstGeom prst="line">
            <a:avLst/>
          </a:prstGeom>
          <a:ln w="254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7CADBD86-8962-4775-A03E-4D2D3F35D72C}"/>
              </a:ext>
            </a:extLst>
          </p:cNvPr>
          <p:cNvSpPr/>
          <p:nvPr userDrawn="1"/>
        </p:nvSpPr>
        <p:spPr>
          <a:xfrm>
            <a:off x="1003193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25884FD-7D59-4699-84D1-14B6900E99F4}"/>
              </a:ext>
            </a:extLst>
          </p:cNvPr>
          <p:cNvSpPr/>
          <p:nvPr userDrawn="1"/>
        </p:nvSpPr>
        <p:spPr>
          <a:xfrm>
            <a:off x="6048611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F6A6A55C-2C42-4004-8120-A8A22C86DD6F}"/>
              </a:ext>
            </a:extLst>
          </p:cNvPr>
          <p:cNvSpPr/>
          <p:nvPr userDrawn="1"/>
        </p:nvSpPr>
        <p:spPr>
          <a:xfrm>
            <a:off x="9412224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213A8FD8-4E6D-4DB1-8DA5-82151D87BDFF}"/>
              </a:ext>
            </a:extLst>
          </p:cNvPr>
          <p:cNvSpPr/>
          <p:nvPr userDrawn="1"/>
        </p:nvSpPr>
        <p:spPr>
          <a:xfrm>
            <a:off x="2684999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71E5BFBE-FB31-40FB-971E-8340FDBDE99A}"/>
              </a:ext>
            </a:extLst>
          </p:cNvPr>
          <p:cNvSpPr/>
          <p:nvPr userDrawn="1"/>
        </p:nvSpPr>
        <p:spPr>
          <a:xfrm>
            <a:off x="4366805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99956DA3-E64C-494F-8908-AC1D9418DC10}"/>
              </a:ext>
            </a:extLst>
          </p:cNvPr>
          <p:cNvSpPr/>
          <p:nvPr userDrawn="1"/>
        </p:nvSpPr>
        <p:spPr>
          <a:xfrm>
            <a:off x="7730417" y="3346704"/>
            <a:ext cx="164592" cy="164592"/>
          </a:xfrm>
          <a:prstGeom prst="ellipse">
            <a:avLst/>
          </a:prstGeom>
          <a:solidFill>
            <a:schemeClr val="bg2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F925B8D3-7699-4838-BB92-099F0752EF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0625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ru-RU" dirty="0"/>
          </a:p>
        </p:txBody>
      </p:sp>
      <p:sp>
        <p:nvSpPr>
          <p:cNvPr id="21" name="Text Placeholder 13">
            <a:extLst>
              <a:ext uri="{FF2B5EF4-FFF2-40B4-BE49-F238E27FC236}">
                <a16:creationId xmlns="" xmlns:a16="http://schemas.microsoft.com/office/drawing/2014/main" id="{F0ED1E4A-D0B2-44B6-AE21-6DC45B20C6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694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13">
            <a:extLst>
              <a:ext uri="{FF2B5EF4-FFF2-40B4-BE49-F238E27FC236}">
                <a16:creationId xmlns="" xmlns:a16="http://schemas.microsoft.com/office/drawing/2014/main" id="{4648B297-D9C8-4F98-BBDB-5A2891F949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88286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ru-RU" dirty="0"/>
          </a:p>
        </p:txBody>
      </p:sp>
      <p:sp>
        <p:nvSpPr>
          <p:cNvPr id="24" name="Text Placeholder 13">
            <a:extLst>
              <a:ext uri="{FF2B5EF4-FFF2-40B4-BE49-F238E27FC236}">
                <a16:creationId xmlns="" xmlns:a16="http://schemas.microsoft.com/office/drawing/2014/main" id="{C5B52EBA-EDDF-4C7B-A681-393B771D34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8979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13">
            <a:extLst>
              <a:ext uri="{FF2B5EF4-FFF2-40B4-BE49-F238E27FC236}">
                <a16:creationId xmlns="" xmlns:a16="http://schemas.microsoft.com/office/drawing/2014/main" id="{97BC10B9-E990-4199-8B1A-8B69D6F40D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7032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ru-RU" dirty="0"/>
          </a:p>
        </p:txBody>
      </p:sp>
      <p:sp>
        <p:nvSpPr>
          <p:cNvPr id="26" name="Text Placeholder 13">
            <a:extLst>
              <a:ext uri="{FF2B5EF4-FFF2-40B4-BE49-F238E27FC236}">
                <a16:creationId xmlns="" xmlns:a16="http://schemas.microsoft.com/office/drawing/2014/main" id="{5876A64D-FA56-4565-8EBF-B9D51A8B20D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101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3">
            <a:extLst>
              <a:ext uri="{FF2B5EF4-FFF2-40B4-BE49-F238E27FC236}">
                <a16:creationId xmlns="" xmlns:a16="http://schemas.microsoft.com/office/drawing/2014/main" id="{CA843817-8244-446A-9618-257B5329B4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52356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ru-RU" dirty="0"/>
          </a:p>
        </p:txBody>
      </p:sp>
      <p:sp>
        <p:nvSpPr>
          <p:cNvPr id="28" name="Text Placeholder 13">
            <a:extLst>
              <a:ext uri="{FF2B5EF4-FFF2-40B4-BE49-F238E27FC236}">
                <a16:creationId xmlns="" xmlns:a16="http://schemas.microsoft.com/office/drawing/2014/main" id="{86A6FE38-5036-4D35-93E4-07C5DEC4010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03049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="" xmlns:a16="http://schemas.microsoft.com/office/drawing/2014/main" id="{1966E981-C557-4255-9DCC-162A429B5EE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34391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ru-RU" dirty="0"/>
          </a:p>
        </p:txBody>
      </p:sp>
      <p:sp>
        <p:nvSpPr>
          <p:cNvPr id="30" name="Text Placeholder 13">
            <a:extLst>
              <a:ext uri="{FF2B5EF4-FFF2-40B4-BE49-F238E27FC236}">
                <a16:creationId xmlns="" xmlns:a16="http://schemas.microsoft.com/office/drawing/2014/main" id="{C386D796-CB69-4D7D-9C52-C41187CC88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7685084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="" xmlns:a16="http://schemas.microsoft.com/office/drawing/2014/main" id="{24441BBA-89B7-4AE6-91F6-04DB373B54F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6424" y="2809757"/>
            <a:ext cx="1171388" cy="484441"/>
          </a:xfrm>
        </p:spPr>
        <p:txBody>
          <a:bodyPr>
            <a:noAutofit/>
          </a:bodyPr>
          <a:lstStyle>
            <a:lvl1pPr marL="0" indent="0">
              <a:buNone/>
              <a:defRPr sz="3500">
                <a:latin typeface="+mj-lt"/>
              </a:defRPr>
            </a:lvl1pPr>
          </a:lstStyle>
          <a:p>
            <a:pPr lvl="0"/>
            <a:r>
              <a:rPr lang="en-US" dirty="0"/>
              <a:t>Year</a:t>
            </a:r>
            <a:endParaRPr lang="ru-RU" dirty="0"/>
          </a:p>
        </p:txBody>
      </p:sp>
      <p:sp>
        <p:nvSpPr>
          <p:cNvPr id="32" name="Text Placeholder 13">
            <a:extLst>
              <a:ext uri="{FF2B5EF4-FFF2-40B4-BE49-F238E27FC236}">
                <a16:creationId xmlns="" xmlns:a16="http://schemas.microsoft.com/office/drawing/2014/main" id="{B117E4C6-D10A-4738-8283-D63AB1B314D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367117" y="3579013"/>
            <a:ext cx="1646588" cy="1907381"/>
          </a:xfrm>
        </p:spPr>
        <p:txBody>
          <a:bodyPr>
            <a:noAutofit/>
          </a:bodyPr>
          <a:lstStyle>
            <a:lvl1pPr marL="0" indent="0"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94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t="-6775" b="-572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08C75CBB-4E7D-408E-AF76-442117F41B4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MARTENSSON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2987075"/>
            <a:ext cx="4975200" cy="114227"/>
          </a:xfrm>
          <a:prstGeom prst="rect">
            <a:avLst/>
          </a:prstGeom>
        </p:spPr>
      </p:pic>
      <p:sp>
        <p:nvSpPr>
          <p:cNvPr id="12" name="Text Placeholder 26">
            <a:extLst>
              <a:ext uri="{FF2B5EF4-FFF2-40B4-BE49-F238E27FC236}">
                <a16:creationId xmlns=""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895600" y="5423227"/>
            <a:ext cx="6400800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MARTENSSON@EXAMPLE.COM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=""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09187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6">
            <a:extLst>
              <a:ext uri="{FF2B5EF4-FFF2-40B4-BE49-F238E27FC236}">
                <a16:creationId xmlns="" xmlns:a16="http://schemas.microsoft.com/office/drawing/2014/main" id="{EDD611DF-9DFE-B043-8BAE-EE27852FDAC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4447556"/>
            <a:ext cx="4367531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678-555-0128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1663690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4152286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264670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ALEXANDER MARTENSSON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2B62C84D-B809-41CE-8FCD-935E2343985F}"/>
              </a:ext>
            </a:extLst>
          </p:cNvPr>
          <p:cNvCxnSpPr/>
          <p:nvPr userDrawn="1"/>
        </p:nvCxnSpPr>
        <p:spPr>
          <a:xfrm>
            <a:off x="5711952" y="5004104"/>
            <a:ext cx="7680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6">
            <a:extLst>
              <a:ext uri="{FF2B5EF4-FFF2-40B4-BE49-F238E27FC236}">
                <a16:creationId xmlns="" xmlns:a16="http://schemas.microsoft.com/office/drawing/2014/main" id="{21AF3F24-9D59-456A-9130-8C4049C34FA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135722" y="5423227"/>
            <a:ext cx="5920556" cy="47451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MARTENSSON@GMAIL.COM</a:t>
            </a:r>
          </a:p>
        </p:txBody>
      </p:sp>
      <p:sp>
        <p:nvSpPr>
          <p:cNvPr id="14" name="Text Placeholder 26">
            <a:extLst>
              <a:ext uri="{FF2B5EF4-FFF2-40B4-BE49-F238E27FC236}">
                <a16:creationId xmlns="" xmlns:a16="http://schemas.microsoft.com/office/drawing/2014/main" id="{716B9C4F-E33C-4EA7-A4F7-A2137CFCF2F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912235" y="5121518"/>
            <a:ext cx="4367531" cy="288000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0532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AC5403-E1D0-4032-A9FE-410B298264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F3C0C995-565B-4516-BC98-CCDEE529B1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 </a:t>
            </a:r>
            <a:endParaRPr lang="ru-RU" dirty="0"/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1AB1BF5-25AE-4D07-8C5B-8ED82109AAFD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0356ECE-618B-4CAE-B0AA-1F1C86CF382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B0670BD7-5166-40F4-A6FC-B5B1D91577B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08400" y="3612713"/>
            <a:ext cx="4975200" cy="114227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16A87704-FE99-4EBD-97FB-FBB15A227FC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37021" y="3890308"/>
            <a:ext cx="10117959" cy="606659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en-US" sz="3000" b="0" i="0">
                <a:solidFill>
                  <a:schemeClr val="bg2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338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=""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Graphic 13">
            <a:extLst>
              <a:ext uri="{FF2B5EF4-FFF2-40B4-BE49-F238E27FC236}">
                <a16:creationId xmlns=""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9685C8FD-6063-414E-B2AC-D07168DE1813}"/>
              </a:ext>
            </a:extLst>
          </p:cNvPr>
          <p:cNvSpPr/>
          <p:nvPr userDrawn="1"/>
        </p:nvSpPr>
        <p:spPr>
          <a:xfrm>
            <a:off x="0" y="2483224"/>
            <a:ext cx="12192000" cy="3465576"/>
          </a:xfrm>
          <a:prstGeom prst="rect">
            <a:avLst/>
          </a:prstGeom>
          <a:blipFill>
            <a:blip r:embed="rId2"/>
            <a:srcRect/>
            <a:stretch>
              <a:fillRect t="-48945" b="-48945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BA38A80-B4F3-4560-B2F9-C0652AAB2188}"/>
              </a:ext>
            </a:extLst>
          </p:cNvPr>
          <p:cNvSpPr/>
          <p:nvPr userDrawn="1"/>
        </p:nvSpPr>
        <p:spPr>
          <a:xfrm>
            <a:off x="0" y="2483223"/>
            <a:ext cx="12192000" cy="3465576"/>
          </a:xfrm>
          <a:prstGeom prst="rect">
            <a:avLst/>
          </a:prstGeom>
          <a:solidFill>
            <a:schemeClr val="tx1">
              <a:alpha val="80000"/>
            </a:schemeClr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214241DF-0B07-491C-8CA2-1BD10F8452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82722"/>
            <a:ext cx="10515600" cy="4685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800"/>
            </a:lvl1pPr>
          </a:lstStyle>
          <a:p>
            <a:pPr marL="228600" lvl="0" indent="-228600" algn="ctr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574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30AF4CE-F455-4A31-8ED6-5841DF599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A82F029-D8CC-4FE7-9C30-98E576ED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F891442-6C1A-4969-A4A2-EFCF20E79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4457F0D-7504-4879-BCFD-DDEA424C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50CCCB36-FE7F-43C1-810B-49BBAB494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24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991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7B6609-6A41-45F4-9B8B-9A6DEABB9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FFD4558-495E-4FE3-B256-7B6A8637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5C0E450-E490-45F1-909F-5831583C5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BD7E109-C0EE-4D25-9A01-E58D7476D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2C48FC5-1EDF-4F7E-9E82-D342C4D45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4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3">
            <a:extLst>
              <a:ext uri="{FF2B5EF4-FFF2-40B4-BE49-F238E27FC236}">
                <a16:creationId xmlns="" xmlns:a16="http://schemas.microsoft.com/office/drawing/2014/main" id="{7245FF27-1D81-4487-86EE-A8826AB33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4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53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F85B3E-9C3B-48E3-BA88-7B18BAC8B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6E55B65-81AB-463F-B78F-208BABF73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7814494-7E7B-41F9-984C-51671FC7B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7932FB9-9355-4718-A3AF-2991AEFD5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E0E064FB-456B-4012-A632-907E0F636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66900"/>
            <a:ext cx="5157787" cy="445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="" xmlns:a16="http://schemas.microsoft.com/office/drawing/2014/main" id="{D7224228-301B-4143-AE44-555A65ECB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488937"/>
            <a:ext cx="5157787" cy="3461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>
            <a:extLst>
              <a:ext uri="{FF2B5EF4-FFF2-40B4-BE49-F238E27FC236}">
                <a16:creationId xmlns="" xmlns:a16="http://schemas.microsoft.com/office/drawing/2014/main" id="{421B5496-F2D7-450B-A1AF-12FC29E454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66900"/>
            <a:ext cx="5183188" cy="4458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="" xmlns:a16="http://schemas.microsoft.com/office/drawing/2014/main" id="{D087222D-3611-4518-AD76-AC2E042CD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488937"/>
            <a:ext cx="5183188" cy="34610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462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>
            <a:extLst>
              <a:ext uri="{FF2B5EF4-FFF2-40B4-BE49-F238E27FC236}">
                <a16:creationId xmlns="" xmlns:a16="http://schemas.microsoft.com/office/drawing/2014/main" id="{4A7545D6-9827-7E4A-AB92-664BB510D96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192000" cy="6858000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1" name="Text Placeholder 26">
            <a:extLst>
              <a:ext uri="{FF2B5EF4-FFF2-40B4-BE49-F238E27FC236}">
                <a16:creationId xmlns="" xmlns:a16="http://schemas.microsoft.com/office/drawing/2014/main" id="{E013E669-E15F-4096-81CC-6637C4A9F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2235" y="5380844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20XX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9AD403-A15F-4A2F-B050-AB874136E7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7021" y="2289328"/>
            <a:ext cx="10117959" cy="1517356"/>
          </a:xfrm>
        </p:spPr>
        <p:txBody>
          <a:bodyPr>
            <a:noAutofit/>
          </a:bodyPr>
          <a:lstStyle>
            <a:lvl1pPr algn="ctr">
              <a:defRPr sz="100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    </a:t>
            </a:r>
            <a:endParaRPr lang="ru-RU" dirty="0"/>
          </a:p>
        </p:txBody>
      </p:sp>
      <p:sp>
        <p:nvSpPr>
          <p:cNvPr id="23" name="Text Placeholder 26">
            <a:extLst>
              <a:ext uri="{FF2B5EF4-FFF2-40B4-BE49-F238E27FC236}">
                <a16:creationId xmlns="" xmlns:a16="http://schemas.microsoft.com/office/drawing/2014/main" id="{5BB088E3-63C1-423F-A939-150B8E1F87A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12235" y="5034596"/>
            <a:ext cx="4367531" cy="324417"/>
          </a:xfrm>
        </p:spPr>
        <p:txBody>
          <a:bodyPr>
            <a:noAutofit/>
          </a:bodyPr>
          <a:lstStyle>
            <a:lvl1pPr marL="0" indent="0" algn="ctr">
              <a:buNone/>
              <a:defRPr sz="2000" b="0" i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Month</a:t>
            </a:r>
          </a:p>
        </p:txBody>
      </p:sp>
      <p:sp>
        <p:nvSpPr>
          <p:cNvPr id="36" name="Text Placeholder 14">
            <a:extLst>
              <a:ext uri="{FF2B5EF4-FFF2-40B4-BE49-F238E27FC236}">
                <a16:creationId xmlns="" xmlns:a16="http://schemas.microsoft.com/office/drawing/2014/main" id="{2A3D73F7-77EC-4576-B541-20C032F462DC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050857" y="3890308"/>
            <a:ext cx="10090287" cy="606659"/>
          </a:xfrm>
        </p:spPr>
        <p:txBody>
          <a:bodyPr>
            <a:noAutofit/>
          </a:bodyPr>
          <a:lstStyle>
            <a:lvl1pPr marL="0" indent="0" algn="ctr">
              <a:buNone/>
              <a:defRPr sz="3000" b="0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PRESENTATION TAGLINE</a:t>
            </a:r>
          </a:p>
        </p:txBody>
      </p:sp>
    </p:spTree>
    <p:extLst>
      <p:ext uri="{BB962C8B-B14F-4D97-AF65-F5344CB8AC3E}">
        <p14:creationId xmlns:p14="http://schemas.microsoft.com/office/powerpoint/2010/main" val="1050112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Graphic 12">
            <a:extLst>
              <a:ext uri="{FF2B5EF4-FFF2-40B4-BE49-F238E27FC236}">
                <a16:creationId xmlns=""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4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9BB017D3-0E4A-43F4-BC02-DB826A7FD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908051"/>
            <a:ext cx="6172200" cy="49577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774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90DEAF0-9B16-4335-875E-3D5B654FA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80122F-A667-467F-9ABE-57A77934D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9B5B8C5-3BA1-4EE6-9D72-5F3863E69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Graphic 12">
            <a:extLst>
              <a:ext uri="{FF2B5EF4-FFF2-40B4-BE49-F238E27FC236}">
                <a16:creationId xmlns="" xmlns:a16="http://schemas.microsoft.com/office/drawing/2014/main" id="{ACBF854A-65B9-4A5D-97C6-BA041A37CD22}"/>
              </a:ext>
            </a:extLst>
          </p:cNvPr>
          <p:cNvSpPr/>
          <p:nvPr userDrawn="1"/>
        </p:nvSpPr>
        <p:spPr>
          <a:xfrm>
            <a:off x="1442364" y="2135538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C3E8E02D-385B-477A-BAE1-4A97C6E9D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8050"/>
            <a:ext cx="3932237" cy="1149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E6CA7378-0B2D-435D-B34B-744CA89114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200"/>
            <a:ext cx="3932237" cy="3515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9A7D37A5-CD8F-499C-BFFD-2D0EB08556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08051"/>
            <a:ext cx="61722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2454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023336D-E3BE-45DB-B625-753732F9F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4C2EC4E-2A4D-4B8B-8C10-D8F4A649E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7027D07-F714-4E3C-97FC-7AB8C42F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DE3BA64-4F34-452B-AA1F-BB90A0F05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6773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57916-404D-41BC-B080-9B6CBA9F9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920C85E-02E3-4F3E-8E6F-4467C612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52F5317-A8A3-406A-96EA-4BB58C35A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B2A1141-BD97-42C5-A257-A2C0668A1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04210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1">
            <a:extLst>
              <a:ext uri="{FF2B5EF4-FFF2-40B4-BE49-F238E27FC236}">
                <a16:creationId xmlns=""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9116" y="1815793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26" name="Text Placeholder 24">
            <a:extLst>
              <a:ext uri="{FF2B5EF4-FFF2-40B4-BE49-F238E27FC236}">
                <a16:creationId xmlns=""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94409" y="1920003"/>
            <a:ext cx="3103110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=""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72516" y="1815793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34" name="Text Placeholder 24">
            <a:extLst>
              <a:ext uri="{FF2B5EF4-FFF2-40B4-BE49-F238E27FC236}">
                <a16:creationId xmlns=""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58149" y="1920003"/>
            <a:ext cx="2243918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=""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58629" y="1833572"/>
            <a:ext cx="882686" cy="1092200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0000" b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38" name="Text Placeholder 24">
            <a:extLst>
              <a:ext uri="{FF2B5EF4-FFF2-40B4-BE49-F238E27FC236}">
                <a16:creationId xmlns=""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44262" y="1937782"/>
            <a:ext cx="2959116" cy="1032355"/>
          </a:xfrm>
        </p:spPr>
        <p:txBody>
          <a:bodyPr>
            <a:noAutofit/>
          </a:bodyPr>
          <a:lstStyle>
            <a:lvl1pPr marL="0" indent="0">
              <a:lnSpc>
                <a:spcPct val="75000"/>
              </a:lnSpc>
              <a:spcBef>
                <a:spcPts val="600"/>
              </a:spcBef>
              <a:buNone/>
              <a:defRPr sz="40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=""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=""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=""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3007741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=""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3006198"/>
            <a:ext cx="3726423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=""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657040" y="5751926"/>
            <a:ext cx="8877920" cy="470478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=""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1" y="4974002"/>
            <a:ext cx="259919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=""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74002"/>
            <a:ext cx="371266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=""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80614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=""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80614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=""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2" y="3944782"/>
            <a:ext cx="2599199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=""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944782"/>
            <a:ext cx="2599200" cy="8964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1220" y="558203"/>
            <a:ext cx="7909560" cy="1069848"/>
          </a:xfrm>
          <a:noFill/>
        </p:spPr>
        <p:txBody>
          <a:bodyPr lIns="0" tIns="0" rIns="0" bIns="0">
            <a:normAutofit/>
          </a:bodyPr>
          <a:lstStyle>
            <a:lvl1pPr algn="ctr">
              <a:defRPr lang="ru-RU" sz="6000" b="0" kern="12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How to use this template</a:t>
            </a:r>
            <a:endParaRPr lang="ru-RU" dirty="0"/>
          </a:p>
        </p:txBody>
      </p:sp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08EB3F0B-0F1D-42D2-B6C2-D4D6D82571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8400" y="1568994"/>
            <a:ext cx="4975200" cy="11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83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="" xmlns:a16="http://schemas.microsoft.com/office/drawing/2014/main" id="{4D6B2F7A-6215-4548-B8BA-BFBFA46660CF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C4B419-8728-4000-B6EF-1ECF88F80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2FC5F7-2AC0-4A53-8E2A-D6A7F4B4D7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52986"/>
            <a:ext cx="10515600" cy="904875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516B06F-92DB-40BB-B026-E443732F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1FF27C1-06BD-4F55-BB58-DC1D08921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15" name="Graphic 13">
            <a:extLst>
              <a:ext uri="{FF2B5EF4-FFF2-40B4-BE49-F238E27FC236}">
                <a16:creationId xmlns="" xmlns:a16="http://schemas.microsoft.com/office/drawing/2014/main" id="{6B7C1ECA-416B-4ED3-9B96-F05BED98E498}"/>
              </a:ext>
            </a:extLst>
          </p:cNvPr>
          <p:cNvSpPr/>
          <p:nvPr/>
        </p:nvSpPr>
        <p:spPr>
          <a:xfrm>
            <a:off x="4534478" y="1568994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8" name="Text Placeholder 17">
            <a:extLst>
              <a:ext uri="{FF2B5EF4-FFF2-40B4-BE49-F238E27FC236}">
                <a16:creationId xmlns="" xmlns:a16="http://schemas.microsoft.com/office/drawing/2014/main" id="{4F134C5C-60EE-4E07-8A4F-120C1B5AA0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874839"/>
            <a:ext cx="10515600" cy="476476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C71C2E69-8C3C-4E87-BC9D-9810F56121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483223"/>
            <a:ext cx="12192000" cy="3465576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773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DFFF6C81-E769-CE4D-B9C0-858E073D19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71695AE-7720-4633-B467-CD5DD1A9E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940C99-75CB-4A48-894F-EA35F7C918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24536" y="922103"/>
            <a:ext cx="4257905" cy="1325563"/>
          </a:xfrm>
        </p:spPr>
        <p:txBody>
          <a:bodyPr/>
          <a:lstStyle>
            <a:lvl1pPr>
              <a:defRPr b="0"/>
            </a:lvl1pPr>
          </a:lstStyle>
          <a:p>
            <a:r>
              <a:rPr lang="en-US" dirty="0"/>
              <a:t>Text Layout 1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97E3AD6-C295-45C8-8FC7-AD3428403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Text Placeholder 14">
            <a:extLst>
              <a:ext uri="{FF2B5EF4-FFF2-40B4-BE49-F238E27FC236}">
                <a16:creationId xmlns="" xmlns:a16="http://schemas.microsoft.com/office/drawing/2014/main" id="{780797F8-0544-4DFB-8D2C-CC50CB7F4A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63282" y="2384295"/>
            <a:ext cx="4519159" cy="639683"/>
          </a:xfrm>
        </p:spPr>
        <p:txBody>
          <a:bodyPr>
            <a:normAutofit/>
          </a:bodyPr>
          <a:lstStyle>
            <a:lvl1pPr marL="0" indent="0">
              <a:buNone/>
              <a:defRPr sz="1800" b="0" i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4">
            <a:extLst>
              <a:ext uri="{FF2B5EF4-FFF2-40B4-BE49-F238E27FC236}">
                <a16:creationId xmlns="" xmlns:a16="http://schemas.microsoft.com/office/drawing/2014/main" id="{F7A942D6-FCE6-4DCD-BD15-F6399EC2A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74599" y="3173534"/>
            <a:ext cx="4707842" cy="2588637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Graphic 13">
            <a:extLst>
              <a:ext uri="{FF2B5EF4-FFF2-40B4-BE49-F238E27FC236}">
                <a16:creationId xmlns="" xmlns:a16="http://schemas.microsoft.com/office/drawing/2014/main" id="{BE348D43-6DEE-4E32-B9F5-235CB8EC9257}"/>
              </a:ext>
            </a:extLst>
          </p:cNvPr>
          <p:cNvSpPr/>
          <p:nvPr userDrawn="1"/>
        </p:nvSpPr>
        <p:spPr>
          <a:xfrm>
            <a:off x="7059964" y="207698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2A28410-C401-4876-8DE7-D0EFCDE41D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1224" y="0"/>
            <a:ext cx="4626864" cy="685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84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75CB319-C744-E641-8907-1470D3DF159D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AAFC21D-31CF-420D-A654-B62708C7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D078D9-85B9-4D7C-BCDC-31053365B3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72027" y="3938140"/>
            <a:ext cx="4430485" cy="893080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Text Layout 2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F5253D9-2D52-4F01-9ED9-4E2A3C0E6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 dirty="0"/>
              <a:t>MM.DD.20XX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3BDB2FC-0867-44DF-98D6-C443802B8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2E25E660-4559-4CC8-852F-94402A454C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97608"/>
            <a:ext cx="12192000" cy="28437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 dirty="0"/>
          </a:p>
        </p:txBody>
      </p:sp>
      <p:sp>
        <p:nvSpPr>
          <p:cNvPr id="9" name="Graphic 13">
            <a:extLst>
              <a:ext uri="{FF2B5EF4-FFF2-40B4-BE49-F238E27FC236}">
                <a16:creationId xmlns="" xmlns:a16="http://schemas.microsoft.com/office/drawing/2014/main" id="{A4B61220-F8A1-4859-BA99-F5EC0CC36B0F}"/>
              </a:ext>
            </a:extLst>
          </p:cNvPr>
          <p:cNvSpPr/>
          <p:nvPr userDrawn="1"/>
        </p:nvSpPr>
        <p:spPr>
          <a:xfrm>
            <a:off x="1825747" y="488245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0" name="Text Placeholder 14">
            <a:extLst>
              <a:ext uri="{FF2B5EF4-FFF2-40B4-BE49-F238E27FC236}">
                <a16:creationId xmlns="" xmlns:a16="http://schemas.microsoft.com/office/drawing/2014/main" id="{1A39E620-8448-42D8-85B7-A6BF45A2FB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2027" y="5192860"/>
            <a:ext cx="4430485" cy="639683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="" xmlns:a16="http://schemas.microsoft.com/office/drawing/2014/main" id="{F2FF44AF-6A6B-4742-B58D-DF26808AFD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74599" y="4064000"/>
            <a:ext cx="4545374" cy="1698171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325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13AAFFC-6E5A-D44A-ADBF-E9D307CE6349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2DABAFE-C077-44F7-8606-FCEAD36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8D0EF65-ABFF-4900-A2AD-12A8C47EC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E8D827-86E9-4228-B43C-616FE3F7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Text Placeholder 2">
            <a:extLst>
              <a:ext uri="{FF2B5EF4-FFF2-40B4-BE49-F238E27FC236}">
                <a16:creationId xmlns="" xmlns:a16="http://schemas.microsoft.com/office/drawing/2014/main" id="{D2BEBEF9-0DCC-4DA2-9828-D5A83238CD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7340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1 title</a:t>
            </a:r>
          </a:p>
        </p:txBody>
      </p:sp>
      <p:sp>
        <p:nvSpPr>
          <p:cNvPr id="8" name="Text Placeholder 26">
            <a:extLst>
              <a:ext uri="{FF2B5EF4-FFF2-40B4-BE49-F238E27FC236}">
                <a16:creationId xmlns="" xmlns:a16="http://schemas.microsoft.com/office/drawing/2014/main" id="{CE9C552F-C732-4E4C-8B62-DE62A58BAD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2043790"/>
            <a:ext cx="10515599" cy="62910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00DDA39-3A33-4AF8-BB2F-B80A8696D42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7534813" y="2738211"/>
            <a:ext cx="4183650" cy="454353"/>
          </a:xfrm>
        </p:spPr>
        <p:txBody>
          <a:bodyPr>
            <a:noAutofit/>
          </a:bodyPr>
          <a:lstStyle>
            <a:lvl1pPr marL="0" indent="0">
              <a:buNone/>
              <a:defRPr sz="40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2 title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="" xmlns:a16="http://schemas.microsoft.com/office/drawing/2014/main" id="{D01D7372-B596-424A-8437-BCA847E03CF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159649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6">
            <a:extLst>
              <a:ext uri="{FF2B5EF4-FFF2-40B4-BE49-F238E27FC236}">
                <a16:creationId xmlns="" xmlns:a16="http://schemas.microsoft.com/office/drawing/2014/main" id="{F78DB58E-1DC8-42B6-8950-A39F9249D51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627121" y="3428501"/>
            <a:ext cx="4365625" cy="2333625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bg2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Graphic 13">
            <a:extLst>
              <a:ext uri="{FF2B5EF4-FFF2-40B4-BE49-F238E27FC236}">
                <a16:creationId xmlns="" xmlns:a16="http://schemas.microsoft.com/office/drawing/2014/main" id="{6E7BE306-50F4-4966-B172-8808A97D9FF4}"/>
              </a:ext>
            </a:extLst>
          </p:cNvPr>
          <p:cNvSpPr/>
          <p:nvPr userDrawn="1"/>
        </p:nvSpPr>
        <p:spPr>
          <a:xfrm>
            <a:off x="4534478" y="1718435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17DEC651-98F0-44EE-BAB8-8B3FE702A3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62882"/>
            <a:ext cx="10515600" cy="1325563"/>
          </a:xfrm>
        </p:spPr>
        <p:txBody>
          <a:bodyPr/>
          <a:lstStyle>
            <a:lvl1pPr algn="ctr">
              <a:defRPr b="0"/>
            </a:lvl1pPr>
          </a:lstStyle>
          <a:p>
            <a:r>
              <a:rPr lang="en-US" dirty="0"/>
              <a:t>Comparison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85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="" xmlns:a16="http://schemas.microsoft.com/office/drawing/2014/main" id="{99E16AA7-5075-3449-AB21-5E8037339A90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523D6FB-BDF5-462B-9DFB-6A2531254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CAFBD2F-FD90-4C8F-BEA1-91BB2D242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F47FDA8-53F5-4098-B6D5-32456ABFA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Chart Placeholder 18">
            <a:extLst>
              <a:ext uri="{FF2B5EF4-FFF2-40B4-BE49-F238E27FC236}">
                <a16:creationId xmlns="" xmlns:a16="http://schemas.microsoft.com/office/drawing/2014/main" id="{270B440B-C39E-47E6-9CBA-0BA4EB1EF522}"/>
              </a:ext>
            </a:extLst>
          </p:cNvPr>
          <p:cNvSpPr>
            <a:spLocks noGrp="1"/>
          </p:cNvSpPr>
          <p:nvPr>
            <p:ph type="chart" sz="quarter" idx="32"/>
          </p:nvPr>
        </p:nvSpPr>
        <p:spPr>
          <a:xfrm>
            <a:off x="6981371" y="1246188"/>
            <a:ext cx="4284663" cy="436562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ru-RU" dirty="0"/>
          </a:p>
        </p:txBody>
      </p:sp>
      <p:sp>
        <p:nvSpPr>
          <p:cNvPr id="8" name="Graphic 13">
            <a:extLst>
              <a:ext uri="{FF2B5EF4-FFF2-40B4-BE49-F238E27FC236}">
                <a16:creationId xmlns="" xmlns:a16="http://schemas.microsoft.com/office/drawing/2014/main" id="{1ED66CD9-A275-41A6-92EA-B32A8F51F472}"/>
              </a:ext>
            </a:extLst>
          </p:cNvPr>
          <p:cNvSpPr/>
          <p:nvPr userDrawn="1"/>
        </p:nvSpPr>
        <p:spPr>
          <a:xfrm>
            <a:off x="1949460" y="2168288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9" name="Text Placeholder 14">
            <a:extLst>
              <a:ext uri="{FF2B5EF4-FFF2-40B4-BE49-F238E27FC236}">
                <a16:creationId xmlns="" xmlns:a16="http://schemas.microsoft.com/office/drawing/2014/main" id="{B1A41807-9D03-4167-89E4-C5D1E814366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25966" y="2478695"/>
            <a:ext cx="5170033" cy="758536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CBDF72AB-A1AE-464E-A9E1-C5CDA8D5C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57858" y="1289573"/>
            <a:ext cx="3106248" cy="758536"/>
          </a:xfrm>
        </p:spPr>
        <p:txBody>
          <a:bodyPr lIns="0" tIns="0" rIns="0" bIns="0">
            <a:noAutofit/>
          </a:bodyPr>
          <a:lstStyle>
            <a:lvl1pPr algn="ctr">
              <a:defRPr/>
            </a:lvl1pPr>
          </a:lstStyle>
          <a:p>
            <a:r>
              <a:rPr lang="en-US" dirty="0"/>
              <a:t>Chart Slide</a:t>
            </a:r>
            <a:endParaRPr lang="ru-RU" dirty="0"/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B83C9A6F-A614-4B31-91D5-3B5CB932149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030497" y="3408555"/>
            <a:ext cx="1597889" cy="4824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30%</a:t>
            </a:r>
          </a:p>
        </p:txBody>
      </p:sp>
      <p:sp>
        <p:nvSpPr>
          <p:cNvPr id="13" name="Text Placeholder 26">
            <a:extLst>
              <a:ext uri="{FF2B5EF4-FFF2-40B4-BE49-F238E27FC236}">
                <a16:creationId xmlns="" xmlns:a16="http://schemas.microsoft.com/office/drawing/2014/main" id="{A985BA82-9C97-475F-8775-0F16D2FB40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030498" y="37391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="" xmlns:a16="http://schemas.microsoft.com/office/drawing/2014/main" id="{E5376509-D29C-46DE-948E-15D430CE432A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2030522" y="414222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16" name="Text Placeholder 26">
            <a:extLst>
              <a:ext uri="{FF2B5EF4-FFF2-40B4-BE49-F238E27FC236}">
                <a16:creationId xmlns="" xmlns:a16="http://schemas.microsoft.com/office/drawing/2014/main" id="{A581FA6A-566D-4068-A898-F86FB96D4A9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030523" y="447277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503636CF-AD49-411E-BE27-63C28BDE068C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3970011" y="3408555"/>
            <a:ext cx="1597889" cy="482453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25%</a:t>
            </a:r>
          </a:p>
        </p:txBody>
      </p:sp>
      <p:sp>
        <p:nvSpPr>
          <p:cNvPr id="19" name="Text Placeholder 26">
            <a:extLst>
              <a:ext uri="{FF2B5EF4-FFF2-40B4-BE49-F238E27FC236}">
                <a16:creationId xmlns="" xmlns:a16="http://schemas.microsoft.com/office/drawing/2014/main" id="{F2C67681-C89E-4F74-A7C1-BD0812A9422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970012" y="3739108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="" xmlns:a16="http://schemas.microsoft.com/office/drawing/2014/main" id="{5742559E-6662-49A7-A091-9472A31ED26B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3970036" y="414222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10%</a:t>
            </a:r>
          </a:p>
        </p:txBody>
      </p:sp>
      <p:sp>
        <p:nvSpPr>
          <p:cNvPr id="22" name="Text Placeholder 26">
            <a:extLst>
              <a:ext uri="{FF2B5EF4-FFF2-40B4-BE49-F238E27FC236}">
                <a16:creationId xmlns="" xmlns:a16="http://schemas.microsoft.com/office/drawing/2014/main" id="{E514B383-1886-4E45-9DB3-6DF4FFCA6F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70037" y="447277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="" xmlns:a16="http://schemas.microsoft.com/office/drawing/2014/main" id="{2734F2A5-6B16-40E3-8EBB-0E1A0984BAB7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2030497" y="4875898"/>
            <a:ext cx="1597889" cy="48245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20%</a:t>
            </a:r>
          </a:p>
        </p:txBody>
      </p:sp>
      <p:sp>
        <p:nvSpPr>
          <p:cNvPr id="25" name="Text Placeholder 26">
            <a:extLst>
              <a:ext uri="{FF2B5EF4-FFF2-40B4-BE49-F238E27FC236}">
                <a16:creationId xmlns="" xmlns:a16="http://schemas.microsoft.com/office/drawing/2014/main" id="{01D6AF2B-2CA0-4F6A-9C29-4AE73FCAB4E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30498" y="520644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="" xmlns:a16="http://schemas.microsoft.com/office/drawing/2014/main" id="{C3E000C2-49D4-4D64-860A-0DB29B38938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970037" y="4875898"/>
            <a:ext cx="1597889" cy="482452"/>
          </a:xfrm>
        </p:spPr>
        <p:txBody>
          <a:bodyPr anchor="b" anchorCtr="0">
            <a:noAutofit/>
          </a:bodyPr>
          <a:lstStyle>
            <a:lvl1pPr marL="0" indent="0">
              <a:buNone/>
              <a:defRPr sz="3500" b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5%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="" xmlns:a16="http://schemas.microsoft.com/office/drawing/2014/main" id="{4A6CF106-F60C-46A1-BD17-8EC35A637A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970037" y="5206449"/>
            <a:ext cx="1597889" cy="3651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3"/>
              </a:buClr>
              <a:buNone/>
              <a:defRPr sz="1600" b="0" i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Category Title</a:t>
            </a:r>
          </a:p>
        </p:txBody>
      </p:sp>
    </p:spTree>
    <p:extLst>
      <p:ext uri="{BB962C8B-B14F-4D97-AF65-F5344CB8AC3E}">
        <p14:creationId xmlns:p14="http://schemas.microsoft.com/office/powerpoint/2010/main" val="2847251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="" xmlns:a16="http://schemas.microsoft.com/office/drawing/2014/main" id="{FB049D0D-CE60-8E46-896A-1F4E3E51AABC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288F71-122C-49D4-9750-104A0F9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7A81471-D048-496A-9DA4-EDB335843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BADBAE1-8416-4A24-B332-BA35F9D58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7" name="Text Placeholder 14">
            <a:extLst>
              <a:ext uri="{FF2B5EF4-FFF2-40B4-BE49-F238E27FC236}">
                <a16:creationId xmlns="" xmlns:a16="http://schemas.microsoft.com/office/drawing/2014/main" id="{B9AF1F95-7091-4B50-892C-55F8B5B9AC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91145" y="3029751"/>
            <a:ext cx="2825496" cy="2144162"/>
          </a:xfrm>
        </p:spPr>
        <p:txBody>
          <a:bodyPr>
            <a:normAutofit/>
          </a:bodyPr>
          <a:lstStyle>
            <a:lvl1pPr marL="0" indent="0" algn="ctr">
              <a:buNone/>
              <a:defRPr sz="1800" b="0" i="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77DE3589-2C45-437A-BDA9-55A9B8859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1145" y="1868285"/>
            <a:ext cx="2825496" cy="71822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Table Slide</a:t>
            </a:r>
            <a:endParaRPr lang="ru-RU" dirty="0"/>
          </a:p>
        </p:txBody>
      </p:sp>
      <p:sp>
        <p:nvSpPr>
          <p:cNvPr id="15" name="Graphic 12">
            <a:extLst>
              <a:ext uri="{FF2B5EF4-FFF2-40B4-BE49-F238E27FC236}">
                <a16:creationId xmlns="" xmlns:a16="http://schemas.microsoft.com/office/drawing/2014/main" id="{6161C347-CD23-4D4F-981D-1C8457111EA8}"/>
              </a:ext>
            </a:extLst>
          </p:cNvPr>
          <p:cNvSpPr/>
          <p:nvPr userDrawn="1"/>
        </p:nvSpPr>
        <p:spPr>
          <a:xfrm>
            <a:off x="8340351" y="2726976"/>
            <a:ext cx="2727084" cy="139525"/>
          </a:xfrm>
          <a:custGeom>
            <a:avLst/>
            <a:gdLst>
              <a:gd name="connsiteX0" fmla="*/ 67167 w 2727084"/>
              <a:gd name="connsiteY0" fmla="*/ 78582 h 139525"/>
              <a:gd name="connsiteX1" fmla="*/ 12625 w 2727084"/>
              <a:gd name="connsiteY1" fmla="*/ 78582 h 139525"/>
              <a:gd name="connsiteX2" fmla="*/ 12625 w 2727084"/>
              <a:gd name="connsiteY2" fmla="*/ 65898 h 139525"/>
              <a:gd name="connsiteX3" fmla="*/ 956323 w 2727084"/>
              <a:gd name="connsiteY3" fmla="*/ 65898 h 139525"/>
              <a:gd name="connsiteX4" fmla="*/ 1151658 w 2727084"/>
              <a:gd name="connsiteY4" fmla="*/ 12625 h 139525"/>
              <a:gd name="connsiteX5" fmla="*/ 1268352 w 2727084"/>
              <a:gd name="connsiteY5" fmla="*/ 65898 h 139525"/>
              <a:gd name="connsiteX6" fmla="*/ 1297526 w 2727084"/>
              <a:gd name="connsiteY6" fmla="*/ 65898 h 139525"/>
              <a:gd name="connsiteX7" fmla="*/ 1353336 w 2727084"/>
              <a:gd name="connsiteY7" fmla="*/ 15162 h 139525"/>
              <a:gd name="connsiteX8" fmla="*/ 1409146 w 2727084"/>
              <a:gd name="connsiteY8" fmla="*/ 65898 h 139525"/>
              <a:gd name="connsiteX9" fmla="*/ 1438319 w 2727084"/>
              <a:gd name="connsiteY9" fmla="*/ 65898 h 139525"/>
              <a:gd name="connsiteX10" fmla="*/ 1555013 w 2727084"/>
              <a:gd name="connsiteY10" fmla="*/ 12625 h 139525"/>
              <a:gd name="connsiteX11" fmla="*/ 1750348 w 2727084"/>
              <a:gd name="connsiteY11" fmla="*/ 65898 h 139525"/>
              <a:gd name="connsiteX12" fmla="*/ 2723220 w 2727084"/>
              <a:gd name="connsiteY12" fmla="*/ 65898 h 139525"/>
              <a:gd name="connsiteX13" fmla="*/ 2723220 w 2727084"/>
              <a:gd name="connsiteY13" fmla="*/ 78582 h 139525"/>
              <a:gd name="connsiteX14" fmla="*/ 2630626 w 2727084"/>
              <a:gd name="connsiteY14" fmla="*/ 78582 h 139525"/>
              <a:gd name="connsiteX15" fmla="*/ 2630626 w 2727084"/>
              <a:gd name="connsiteY15" fmla="*/ 79851 h 139525"/>
              <a:gd name="connsiteX16" fmla="*/ 1901289 w 2727084"/>
              <a:gd name="connsiteY16" fmla="*/ 78582 h 139525"/>
              <a:gd name="connsiteX17" fmla="*/ 1790937 w 2727084"/>
              <a:gd name="connsiteY17" fmla="*/ 78582 h 139525"/>
              <a:gd name="connsiteX18" fmla="*/ 1553745 w 2727084"/>
              <a:gd name="connsiteY18" fmla="*/ 131855 h 139525"/>
              <a:gd name="connsiteX19" fmla="*/ 1437051 w 2727084"/>
              <a:gd name="connsiteY19" fmla="*/ 78582 h 139525"/>
              <a:gd name="connsiteX20" fmla="*/ 1407877 w 2727084"/>
              <a:gd name="connsiteY20" fmla="*/ 78582 h 139525"/>
              <a:gd name="connsiteX21" fmla="*/ 1353336 w 2727084"/>
              <a:gd name="connsiteY21" fmla="*/ 129319 h 139525"/>
              <a:gd name="connsiteX22" fmla="*/ 1297526 w 2727084"/>
              <a:gd name="connsiteY22" fmla="*/ 78582 h 139525"/>
              <a:gd name="connsiteX23" fmla="*/ 1268352 w 2727084"/>
              <a:gd name="connsiteY23" fmla="*/ 78582 h 139525"/>
              <a:gd name="connsiteX24" fmla="*/ 1151658 w 2727084"/>
              <a:gd name="connsiteY24" fmla="*/ 131855 h 139525"/>
              <a:gd name="connsiteX25" fmla="*/ 914465 w 2727084"/>
              <a:gd name="connsiteY25" fmla="*/ 78582 h 139525"/>
              <a:gd name="connsiteX26" fmla="*/ 805382 w 2727084"/>
              <a:gd name="connsiteY26" fmla="*/ 78582 h 139525"/>
              <a:gd name="connsiteX27" fmla="*/ 67167 w 2727084"/>
              <a:gd name="connsiteY27" fmla="*/ 78582 h 139525"/>
              <a:gd name="connsiteX28" fmla="*/ 67167 w 2727084"/>
              <a:gd name="connsiteY28" fmla="*/ 78582 h 13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727084" h="139525">
                <a:moveTo>
                  <a:pt x="67167" y="78582"/>
                </a:moveTo>
                <a:lnTo>
                  <a:pt x="12625" y="78582"/>
                </a:lnTo>
                <a:lnTo>
                  <a:pt x="12625" y="65898"/>
                </a:lnTo>
                <a:lnTo>
                  <a:pt x="956323" y="65898"/>
                </a:lnTo>
                <a:cubicBezTo>
                  <a:pt x="1061601" y="55751"/>
                  <a:pt x="1151658" y="12625"/>
                  <a:pt x="1151658" y="12625"/>
                </a:cubicBezTo>
                <a:cubicBezTo>
                  <a:pt x="1198589" y="48140"/>
                  <a:pt x="1241715" y="60824"/>
                  <a:pt x="1268352" y="65898"/>
                </a:cubicBezTo>
                <a:lnTo>
                  <a:pt x="1297526" y="65898"/>
                </a:lnTo>
                <a:cubicBezTo>
                  <a:pt x="1303868" y="24041"/>
                  <a:pt x="1336846" y="15162"/>
                  <a:pt x="1353336" y="15162"/>
                </a:cubicBezTo>
                <a:cubicBezTo>
                  <a:pt x="1369825" y="15162"/>
                  <a:pt x="1402804" y="24041"/>
                  <a:pt x="1409146" y="65898"/>
                </a:cubicBezTo>
                <a:lnTo>
                  <a:pt x="1438319" y="65898"/>
                </a:lnTo>
                <a:cubicBezTo>
                  <a:pt x="1464956" y="60824"/>
                  <a:pt x="1508082" y="46872"/>
                  <a:pt x="1555013" y="12625"/>
                </a:cubicBezTo>
                <a:cubicBezTo>
                  <a:pt x="1555013" y="12625"/>
                  <a:pt x="1645070" y="55751"/>
                  <a:pt x="1750348" y="65898"/>
                </a:cubicBezTo>
                <a:lnTo>
                  <a:pt x="2723220" y="65898"/>
                </a:lnTo>
                <a:lnTo>
                  <a:pt x="2723220" y="78582"/>
                </a:lnTo>
                <a:lnTo>
                  <a:pt x="2630626" y="78582"/>
                </a:lnTo>
                <a:lnTo>
                  <a:pt x="2630626" y="79851"/>
                </a:lnTo>
                <a:lnTo>
                  <a:pt x="1901289" y="78582"/>
                </a:lnTo>
                <a:lnTo>
                  <a:pt x="1790937" y="78582"/>
                </a:lnTo>
                <a:cubicBezTo>
                  <a:pt x="1670438" y="79851"/>
                  <a:pt x="1553745" y="131855"/>
                  <a:pt x="1553745" y="131855"/>
                </a:cubicBezTo>
                <a:cubicBezTo>
                  <a:pt x="1506813" y="96340"/>
                  <a:pt x="1463687" y="83656"/>
                  <a:pt x="1437051" y="78582"/>
                </a:cubicBezTo>
                <a:lnTo>
                  <a:pt x="1407877" y="78582"/>
                </a:lnTo>
                <a:cubicBezTo>
                  <a:pt x="1401535" y="119171"/>
                  <a:pt x="1369825" y="129319"/>
                  <a:pt x="1353336" y="129319"/>
                </a:cubicBezTo>
                <a:cubicBezTo>
                  <a:pt x="1336846" y="129319"/>
                  <a:pt x="1303868" y="121708"/>
                  <a:pt x="1297526" y="78582"/>
                </a:cubicBezTo>
                <a:lnTo>
                  <a:pt x="1268352" y="78582"/>
                </a:lnTo>
                <a:cubicBezTo>
                  <a:pt x="1241715" y="83656"/>
                  <a:pt x="1198589" y="97608"/>
                  <a:pt x="1151658" y="131855"/>
                </a:cubicBezTo>
                <a:cubicBezTo>
                  <a:pt x="1151658" y="131855"/>
                  <a:pt x="1036233" y="79851"/>
                  <a:pt x="914465" y="78582"/>
                </a:cubicBezTo>
                <a:lnTo>
                  <a:pt x="805382" y="78582"/>
                </a:lnTo>
                <a:lnTo>
                  <a:pt x="67167" y="78582"/>
                </a:lnTo>
                <a:lnTo>
                  <a:pt x="67167" y="78582"/>
                </a:lnTo>
                <a:close/>
              </a:path>
            </a:pathLst>
          </a:custGeom>
          <a:solidFill>
            <a:schemeClr val="bg2"/>
          </a:solidFill>
          <a:ln w="12641" cap="flat">
            <a:noFill/>
            <a:prstDash val="solid"/>
            <a:miter/>
          </a:ln>
        </p:spPr>
        <p:txBody>
          <a:bodyPr rtlCol="0" anchor="ctr"/>
          <a:lstStyle/>
          <a:p>
            <a:endParaRPr lang="ru-RU"/>
          </a:p>
        </p:txBody>
      </p:sp>
      <p:sp>
        <p:nvSpPr>
          <p:cNvPr id="16" name="Table Placeholder 17">
            <a:extLst>
              <a:ext uri="{FF2B5EF4-FFF2-40B4-BE49-F238E27FC236}">
                <a16:creationId xmlns="" xmlns:a16="http://schemas.microsoft.com/office/drawing/2014/main" id="{263A1EA1-1C4F-4F47-9C24-928669CE38DE}"/>
              </a:ext>
            </a:extLst>
          </p:cNvPr>
          <p:cNvSpPr>
            <a:spLocks noGrp="1"/>
          </p:cNvSpPr>
          <p:nvPr>
            <p:ph type="tbl" sz="quarter" idx="17"/>
          </p:nvPr>
        </p:nvSpPr>
        <p:spPr>
          <a:xfrm>
            <a:off x="911225" y="1505433"/>
            <a:ext cx="6561138" cy="384713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smtClean="0"/>
              <a:t>Click icon to add table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10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>
            <a:extLst>
              <a:ext uri="{FF2B5EF4-FFF2-40B4-BE49-F238E27FC236}">
                <a16:creationId xmlns="" xmlns:a16="http://schemas.microsoft.com/office/drawing/2014/main" id="{5D65245D-DE69-4098-94DD-C36B76E4C3A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93750"/>
            <a:ext cx="12192000" cy="4900613"/>
          </a:xfrm>
        </p:spPr>
        <p:txBody>
          <a:bodyPr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316FD1D3-F7DC-4F8A-8E05-6DC25FB66C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14150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Big Image Slide</a:t>
            </a:r>
            <a:endParaRPr lang="ru-RU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A250713-11E6-4FEF-877D-92967D24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ru-RU"/>
              <a:t>MM.DD.20XX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5D3C9A-DEE5-4BD4-8961-80E018A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7B63585A-DF5C-1B43-BDC1-9CB545382A8E}"/>
              </a:ext>
            </a:extLst>
          </p:cNvPr>
          <p:cNvSpPr/>
          <p:nvPr userDrawn="1"/>
        </p:nvSpPr>
        <p:spPr>
          <a:xfrm>
            <a:off x="5908548" y="6261006"/>
            <a:ext cx="374904" cy="374904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623800E-00CA-43ED-953B-1A09DD4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Text Placeholder 26">
            <a:extLst>
              <a:ext uri="{FF2B5EF4-FFF2-40B4-BE49-F238E27FC236}">
                <a16:creationId xmlns="" xmlns:a16="http://schemas.microsoft.com/office/drawing/2014/main" id="{A7C55A90-4969-4308-AD56-633E3831D57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13284" y="5878369"/>
            <a:ext cx="8165432" cy="36512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/>
            </a:lvl1pPr>
            <a:lvl2pPr marL="457200" indent="0">
              <a:buNone/>
              <a:defRPr sz="1800" b="1" i="1"/>
            </a:lvl2pPr>
            <a:lvl3pPr marL="914400" indent="0">
              <a:buNone/>
              <a:defRPr sz="1800" b="1" i="1"/>
            </a:lvl3pPr>
            <a:lvl4pPr marL="1371600" indent="0">
              <a:buNone/>
              <a:defRPr sz="1800" b="1" i="1"/>
            </a:lvl4pPr>
            <a:lvl5pPr marL="1828800" indent="0">
              <a:buNone/>
              <a:defRPr sz="1800" b="1" i="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Graphic 13">
            <a:extLst>
              <a:ext uri="{FF2B5EF4-FFF2-40B4-BE49-F238E27FC236}">
                <a16:creationId xmlns="" xmlns:a16="http://schemas.microsoft.com/office/drawing/2014/main" id="{15031A21-FED3-4C51-BE76-5A2918F223AD}"/>
              </a:ext>
            </a:extLst>
          </p:cNvPr>
          <p:cNvSpPr/>
          <p:nvPr userDrawn="1"/>
        </p:nvSpPr>
        <p:spPr>
          <a:xfrm>
            <a:off x="4534478" y="5342223"/>
            <a:ext cx="3123044" cy="139083"/>
          </a:xfrm>
          <a:custGeom>
            <a:avLst/>
            <a:gdLst>
              <a:gd name="connsiteX0" fmla="*/ 281882 w 3123043"/>
              <a:gd name="connsiteY0" fmla="*/ 78315 h 139082"/>
              <a:gd name="connsiteX1" fmla="*/ 12567 w 3123043"/>
              <a:gd name="connsiteY1" fmla="*/ 78315 h 139082"/>
              <a:gd name="connsiteX2" fmla="*/ 12567 w 3123043"/>
              <a:gd name="connsiteY2" fmla="*/ 65671 h 139082"/>
              <a:gd name="connsiteX3" fmla="*/ 1155576 w 3123043"/>
              <a:gd name="connsiteY3" fmla="*/ 65671 h 139082"/>
              <a:gd name="connsiteX4" fmla="*/ 1350292 w 3123043"/>
              <a:gd name="connsiteY4" fmla="*/ 12567 h 139082"/>
              <a:gd name="connsiteX5" fmla="*/ 1466616 w 3123043"/>
              <a:gd name="connsiteY5" fmla="*/ 65671 h 139082"/>
              <a:gd name="connsiteX6" fmla="*/ 1495697 w 3123043"/>
              <a:gd name="connsiteY6" fmla="*/ 65671 h 139082"/>
              <a:gd name="connsiteX7" fmla="*/ 1551330 w 3123043"/>
              <a:gd name="connsiteY7" fmla="*/ 15096 h 139082"/>
              <a:gd name="connsiteX8" fmla="*/ 1606963 w 3123043"/>
              <a:gd name="connsiteY8" fmla="*/ 65671 h 139082"/>
              <a:gd name="connsiteX9" fmla="*/ 1636044 w 3123043"/>
              <a:gd name="connsiteY9" fmla="*/ 65671 h 139082"/>
              <a:gd name="connsiteX10" fmla="*/ 1752368 w 3123043"/>
              <a:gd name="connsiteY10" fmla="*/ 12567 h 139082"/>
              <a:gd name="connsiteX11" fmla="*/ 1947084 w 3123043"/>
              <a:gd name="connsiteY11" fmla="*/ 65671 h 139082"/>
              <a:gd name="connsiteX12" fmla="*/ 3119174 w 3123043"/>
              <a:gd name="connsiteY12" fmla="*/ 65671 h 139082"/>
              <a:gd name="connsiteX13" fmla="*/ 3119174 w 3123043"/>
              <a:gd name="connsiteY13" fmla="*/ 78315 h 139082"/>
              <a:gd name="connsiteX14" fmla="*/ 2824571 w 3123043"/>
              <a:gd name="connsiteY14" fmla="*/ 78315 h 139082"/>
              <a:gd name="connsiteX15" fmla="*/ 2824571 w 3123043"/>
              <a:gd name="connsiteY15" fmla="*/ 79579 h 139082"/>
              <a:gd name="connsiteX16" fmla="*/ 2097546 w 3123043"/>
              <a:gd name="connsiteY16" fmla="*/ 78315 h 139082"/>
              <a:gd name="connsiteX17" fmla="*/ 1987544 w 3123043"/>
              <a:gd name="connsiteY17" fmla="*/ 78315 h 139082"/>
              <a:gd name="connsiteX18" fmla="*/ 1751103 w 3123043"/>
              <a:gd name="connsiteY18" fmla="*/ 131419 h 139082"/>
              <a:gd name="connsiteX19" fmla="*/ 1634780 w 3123043"/>
              <a:gd name="connsiteY19" fmla="*/ 78315 h 139082"/>
              <a:gd name="connsiteX20" fmla="*/ 1605699 w 3123043"/>
              <a:gd name="connsiteY20" fmla="*/ 78315 h 139082"/>
              <a:gd name="connsiteX21" fmla="*/ 1551330 w 3123043"/>
              <a:gd name="connsiteY21" fmla="*/ 128891 h 139082"/>
              <a:gd name="connsiteX22" fmla="*/ 1495697 w 3123043"/>
              <a:gd name="connsiteY22" fmla="*/ 78315 h 139082"/>
              <a:gd name="connsiteX23" fmla="*/ 1466616 w 3123043"/>
              <a:gd name="connsiteY23" fmla="*/ 78315 h 139082"/>
              <a:gd name="connsiteX24" fmla="*/ 1350292 w 3123043"/>
              <a:gd name="connsiteY24" fmla="*/ 131419 h 139082"/>
              <a:gd name="connsiteX25" fmla="*/ 1113851 w 3123043"/>
              <a:gd name="connsiteY25" fmla="*/ 78315 h 139082"/>
              <a:gd name="connsiteX26" fmla="*/ 1005113 w 3123043"/>
              <a:gd name="connsiteY26" fmla="*/ 78315 h 139082"/>
              <a:gd name="connsiteX27" fmla="*/ 281882 w 3123043"/>
              <a:gd name="connsiteY27" fmla="*/ 78315 h 139082"/>
              <a:gd name="connsiteX28" fmla="*/ 281882 w 3123043"/>
              <a:gd name="connsiteY28" fmla="*/ 78315 h 139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123043" h="139082">
                <a:moveTo>
                  <a:pt x="281882" y="78315"/>
                </a:moveTo>
                <a:lnTo>
                  <a:pt x="12567" y="78315"/>
                </a:lnTo>
                <a:lnTo>
                  <a:pt x="12567" y="65671"/>
                </a:lnTo>
                <a:lnTo>
                  <a:pt x="1155576" y="65671"/>
                </a:lnTo>
                <a:cubicBezTo>
                  <a:pt x="1260520" y="55556"/>
                  <a:pt x="1350292" y="12567"/>
                  <a:pt x="1350292" y="12567"/>
                </a:cubicBezTo>
                <a:cubicBezTo>
                  <a:pt x="1397074" y="47970"/>
                  <a:pt x="1440063" y="60614"/>
                  <a:pt x="1466616" y="65671"/>
                </a:cubicBezTo>
                <a:lnTo>
                  <a:pt x="1495697" y="65671"/>
                </a:lnTo>
                <a:cubicBezTo>
                  <a:pt x="1502019" y="23946"/>
                  <a:pt x="1534893" y="15096"/>
                  <a:pt x="1551330" y="15096"/>
                </a:cubicBezTo>
                <a:cubicBezTo>
                  <a:pt x="1567767" y="15096"/>
                  <a:pt x="1600641" y="23946"/>
                  <a:pt x="1606963" y="65671"/>
                </a:cubicBezTo>
                <a:lnTo>
                  <a:pt x="1636044" y="65671"/>
                </a:lnTo>
                <a:cubicBezTo>
                  <a:pt x="1662596" y="60614"/>
                  <a:pt x="1705585" y="46705"/>
                  <a:pt x="1752368" y="12567"/>
                </a:cubicBezTo>
                <a:cubicBezTo>
                  <a:pt x="1752368" y="12567"/>
                  <a:pt x="1842140" y="55556"/>
                  <a:pt x="1947084" y="65671"/>
                </a:cubicBezTo>
                <a:lnTo>
                  <a:pt x="3119174" y="65671"/>
                </a:lnTo>
                <a:lnTo>
                  <a:pt x="3119174" y="78315"/>
                </a:lnTo>
                <a:lnTo>
                  <a:pt x="2824571" y="78315"/>
                </a:lnTo>
                <a:lnTo>
                  <a:pt x="2824571" y="79579"/>
                </a:lnTo>
                <a:lnTo>
                  <a:pt x="2097546" y="78315"/>
                </a:lnTo>
                <a:lnTo>
                  <a:pt x="1987544" y="78315"/>
                </a:lnTo>
                <a:cubicBezTo>
                  <a:pt x="1867427" y="79579"/>
                  <a:pt x="1751103" y="131419"/>
                  <a:pt x="1751103" y="131419"/>
                </a:cubicBezTo>
                <a:cubicBezTo>
                  <a:pt x="1704321" y="96016"/>
                  <a:pt x="1661332" y="83373"/>
                  <a:pt x="1634780" y="78315"/>
                </a:cubicBezTo>
                <a:lnTo>
                  <a:pt x="1605699" y="78315"/>
                </a:lnTo>
                <a:cubicBezTo>
                  <a:pt x="1599377" y="118775"/>
                  <a:pt x="1567767" y="128891"/>
                  <a:pt x="1551330" y="128891"/>
                </a:cubicBezTo>
                <a:cubicBezTo>
                  <a:pt x="1534893" y="128891"/>
                  <a:pt x="1502019" y="121304"/>
                  <a:pt x="1495697" y="78315"/>
                </a:cubicBezTo>
                <a:lnTo>
                  <a:pt x="1466616" y="78315"/>
                </a:lnTo>
                <a:cubicBezTo>
                  <a:pt x="1440063" y="83373"/>
                  <a:pt x="1397074" y="97281"/>
                  <a:pt x="1350292" y="131419"/>
                </a:cubicBezTo>
                <a:cubicBezTo>
                  <a:pt x="1350292" y="131419"/>
                  <a:pt x="1235232" y="79579"/>
                  <a:pt x="1113851" y="78315"/>
                </a:cubicBezTo>
                <a:lnTo>
                  <a:pt x="1005113" y="78315"/>
                </a:lnTo>
                <a:lnTo>
                  <a:pt x="281882" y="78315"/>
                </a:lnTo>
                <a:lnTo>
                  <a:pt x="281882" y="78315"/>
                </a:lnTo>
                <a:close/>
              </a:path>
            </a:pathLst>
          </a:custGeom>
          <a:solidFill>
            <a:schemeClr val="bg2"/>
          </a:solidFill>
          <a:ln w="12623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262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04C9FBA-BD24-42E1-BABE-0EE5C20738FC}"/>
              </a:ext>
            </a:extLst>
          </p:cNvPr>
          <p:cNvSpPr/>
          <p:nvPr userDrawn="1"/>
        </p:nvSpPr>
        <p:spPr>
          <a:xfrm>
            <a:off x="376428" y="374904"/>
            <a:ext cx="11439144" cy="6108192"/>
          </a:xfrm>
          <a:prstGeom prst="rect">
            <a:avLst/>
          </a:prstGeom>
          <a:noFill/>
          <a:ln w="127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D2715CE-EA2A-4137-8BA3-1FEEF2E40A3A}"/>
              </a:ext>
            </a:extLst>
          </p:cNvPr>
          <p:cNvSpPr/>
          <p:nvPr userDrawn="1"/>
        </p:nvSpPr>
        <p:spPr>
          <a:xfrm>
            <a:off x="445008" y="443484"/>
            <a:ext cx="11301984" cy="5971032"/>
          </a:xfrm>
          <a:prstGeom prst="rect">
            <a:avLst/>
          </a:prstGeom>
          <a:noFill/>
          <a:ln w="25400" cap="flat">
            <a:solidFill>
              <a:schemeClr val="bg2"/>
            </a:solidFill>
            <a:prstDash val="solid"/>
            <a:miter/>
          </a:ln>
        </p:spPr>
        <p:txBody>
          <a:bodyPr rtlCol="0" anchor="ctr"/>
          <a:lstStyle/>
          <a:p>
            <a:pPr algn="l"/>
            <a:endParaRPr lang="ru-RU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DB6A3A-74E6-4FE2-8AD2-CEB07044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0128AA-FDF4-4DD5-A009-3C58D24570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48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B1C2DC0-7E13-4A66-9F9B-371BA9C6E4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0168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MM.DD.20XX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="" xmlns:a16="http://schemas.microsoft.com/office/drawing/2014/main" id="{1F296578-6D40-435B-861E-0904DDC10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203234" y="6016890"/>
            <a:ext cx="3398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5097E-EB08-4475-9112-275B840279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21279" y="6273660"/>
            <a:ext cx="5494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9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9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5" r:id="rId11"/>
    <p:sldLayoutId id="2147483678" r:id="rId12"/>
    <p:sldLayoutId id="2147483674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8" r:id="rId20"/>
    <p:sldLayoutId id="2147483689" r:id="rId21"/>
    <p:sldLayoutId id="2147483686" r:id="rId22"/>
    <p:sldLayoutId id="2147483687" r:id="rId23"/>
    <p:sldLayoutId id="2147483676" r:id="rId24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60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574" userDrawn="1">
          <p15:clr>
            <a:srgbClr val="F26B43"/>
          </p15:clr>
        </p15:guide>
        <p15:guide id="3" pos="7106" userDrawn="1">
          <p15:clr>
            <a:srgbClr val="F26B43"/>
          </p15:clr>
        </p15:guide>
        <p15:guide id="4" orient="horz" pos="3748" userDrawn="1">
          <p15:clr>
            <a:srgbClr val="F26B43"/>
          </p15:clr>
        </p15:guide>
        <p15:guide id="5" pos="4407" userDrawn="1">
          <p15:clr>
            <a:srgbClr val="F26B43"/>
          </p15:clr>
        </p15:guide>
        <p15:guide id="6" pos="3273" userDrawn="1">
          <p15:clr>
            <a:srgbClr val="F26B43"/>
          </p15:clr>
        </p15:guide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  <p15:guide id="9" pos="302" userDrawn="1">
          <p15:clr>
            <a:srgbClr val="F26B43"/>
          </p15:clr>
        </p15:guide>
        <p15:guide id="10" pos="73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g"/><Relationship Id="rId5" Type="http://schemas.openxmlformats.org/officeDocument/2006/relationships/image" Target="../media/image23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13A672-E2C9-49A3-B8D1-665F05ADB8BC}"/>
              </a:ext>
            </a:extLst>
          </p:cNvPr>
          <p:cNvSpPr>
            <a:spLocks noGrp="1"/>
          </p:cNvSpPr>
          <p:nvPr>
            <p:ph type="title"/>
          </p:nvPr>
        </p:nvSpPr>
        <p:spPr bwMode="grayWhite">
          <a:xfrm>
            <a:off x="1037021" y="1091597"/>
            <a:ext cx="10117959" cy="1517356"/>
          </a:xfrm>
        </p:spPr>
        <p:txBody>
          <a:bodyPr/>
          <a:lstStyle/>
          <a:p>
            <a:r>
              <a:rPr lang="en-US" dirty="0" smtClean="0"/>
              <a:t>The solution of example 6</a:t>
            </a:r>
            <a:br>
              <a:rPr lang="en-US" dirty="0" smtClean="0"/>
            </a:br>
            <a:r>
              <a:rPr lang="en-US" dirty="0" smtClean="0"/>
              <a:t>page 124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565D450-CF0E-4B12-945F-D0057946D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/>
        <p:txBody>
          <a:bodyPr/>
          <a:lstStyle/>
          <a:p>
            <a:r>
              <a:rPr lang="en-US" dirty="0" err="1" smtClean="0"/>
              <a:t>Abolfazl</a:t>
            </a:r>
            <a:r>
              <a:rPr lang="en-US" dirty="0" smtClean="0"/>
              <a:t> </a:t>
            </a:r>
            <a:r>
              <a:rPr lang="en-US" dirty="0" err="1" smtClean="0"/>
              <a:t>sajadi</a:t>
            </a:r>
            <a:endParaRPr lang="ru-RU" dirty="0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148799AE-6C70-4A22-B90A-3F8F7CFDA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/>
        <p:txBody>
          <a:bodyPr/>
          <a:lstStyle/>
          <a:p>
            <a:r>
              <a:rPr lang="en-US" dirty="0" err="1" smtClean="0"/>
              <a:t>september</a:t>
            </a:r>
            <a:endParaRPr lang="ru-RU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63743191-2C84-41E1-BD1D-4C35155B9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/>
        <p:txBody>
          <a:bodyPr/>
          <a:lstStyle/>
          <a:p>
            <a:r>
              <a:rPr lang="en-US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15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3" y="515203"/>
            <a:ext cx="6666614" cy="47832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146"/>
          <a:stretch/>
        </p:blipFill>
        <p:spPr>
          <a:xfrm>
            <a:off x="9902615" y="588607"/>
            <a:ext cx="1807820" cy="5793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18" y="4452319"/>
            <a:ext cx="1539283" cy="7550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3" y="5457035"/>
            <a:ext cx="1055954" cy="7424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49785" y="5563842"/>
                <a:ext cx="4631974" cy="718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a-I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sz="1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a-I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fa-IR" sz="16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fa-I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a-I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a-I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num>
                            <m:den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a-I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a-I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55</m:t>
                              </m:r>
                            </m:num>
                            <m:den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a-I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a-I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num>
                            <m:den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a-I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a-I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num>
                            <m:den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a-I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a-I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80</m:t>
                              </m:r>
                            </m:num>
                            <m:den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a-IR" sz="1600" i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fa-I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num>
                            <m:den>
                              <m:r>
                                <a:rPr lang="fa-IR" sz="16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fa-IR" sz="16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fa-IR" sz="16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1600" i="0">
                          <a:latin typeface="Cambria Math" panose="02040503050406030204" pitchFamily="18" charset="0"/>
                        </a:rPr>
                        <m:t>28</m:t>
                      </m:r>
                      <m:r>
                        <a:rPr lang="fa-IR" sz="1600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a-IR" sz="1600" i="0">
                          <a:latin typeface="Cambria Math" panose="02040503050406030204" pitchFamily="18" charset="0"/>
                        </a:rPr>
                        <m:t>93</m:t>
                      </m:r>
                    </m:oMath>
                  </m:oMathPara>
                </a14:m>
                <a:endParaRPr lang="fa-IR" sz="16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785" y="5563842"/>
                <a:ext cx="4631974" cy="71846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7261249" y="884028"/>
            <a:ext cx="2635658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fa-IR" sz="1400" dirty="0" smtClean="0">
                <a:cs typeface="B Nazanin" panose="00000400000000000000" pitchFamily="2" charset="-78"/>
              </a:rPr>
              <a:t>دو عکس هوایی در فاصله 2 ثانیه گرفته شد</a:t>
            </a:r>
          </a:p>
          <a:p>
            <a:pPr algn="ctr" rtl="1"/>
            <a:r>
              <a:rPr lang="fa-IR" sz="1400" dirty="0" smtClean="0">
                <a:cs typeface="B Nazanin" panose="00000400000000000000" pitchFamily="2" charset="-78"/>
              </a:rPr>
              <a:t> و موقعیت 7 خودرو در شکل نمایش داده شد</a:t>
            </a:r>
          </a:p>
          <a:p>
            <a:pPr algn="ctr" rtl="1"/>
            <a:r>
              <a:rPr lang="fa-IR" sz="1400" dirty="0" smtClean="0">
                <a:cs typeface="B Nazanin" panose="00000400000000000000" pitchFamily="2" charset="-78"/>
              </a:rPr>
              <a:t>( همان 7 خودرو ی بخش قبلی مسیله.)</a:t>
            </a:r>
          </a:p>
          <a:p>
            <a:pPr algn="ctr" rtl="1"/>
            <a:r>
              <a:rPr lang="fa-IR" sz="1400" dirty="0" smtClean="0">
                <a:cs typeface="B Nazanin" panose="00000400000000000000" pitchFamily="2" charset="-78"/>
              </a:rPr>
              <a:t>سرعت و جریان ترافیکی میانگین را بیابید؟</a:t>
            </a:r>
            <a:endParaRPr lang="fa-IR" sz="1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57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icrosoft Uighur" panose="02000000000000000000" pitchFamily="2" charset="-78"/>
                <a:cs typeface="Microsoft Uighur" panose="02000000000000000000" pitchFamily="2" charset="-78"/>
              </a:rPr>
              <a:t>trajectory</a:t>
            </a:r>
            <a:endParaRPr lang="fa-IR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5740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55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592" y="2920140"/>
            <a:ext cx="4429125" cy="34194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4" y="1813031"/>
            <a:ext cx="4578022" cy="45265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926" y="546207"/>
            <a:ext cx="6276975" cy="1266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99" r="43813" b="54554"/>
          <a:stretch/>
        </p:blipFill>
        <p:spPr>
          <a:xfrm>
            <a:off x="7047592" y="2079982"/>
            <a:ext cx="3593414" cy="57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36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3" y="625593"/>
            <a:ext cx="6276975" cy="12668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153" y="2056760"/>
            <a:ext cx="6395471" cy="34023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09" y="2920140"/>
            <a:ext cx="4429125" cy="3419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2423" y="452172"/>
            <a:ext cx="360477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fa-IR" dirty="0" smtClean="0"/>
              <a:t>* اگر برای </a:t>
            </a:r>
            <a:r>
              <a:rPr lang="en-US" dirty="0" smtClean="0"/>
              <a:t>area</a:t>
            </a:r>
            <a:r>
              <a:rPr lang="fa-IR" dirty="0" smtClean="0"/>
              <a:t> طبق بخش</a:t>
            </a:r>
            <a:r>
              <a:rPr lang="en-US" dirty="0" smtClean="0"/>
              <a:t>a </a:t>
            </a:r>
            <a:r>
              <a:rPr lang="fa-IR" dirty="0" smtClean="0"/>
              <a:t> محاسبه شود :</a:t>
            </a:r>
            <a:endParaRPr lang="en-US" dirty="0" smtClean="0"/>
          </a:p>
          <a:p>
            <a:pPr algn="ctr" rtl="1"/>
            <a:r>
              <a:rPr lang="fa-IR" dirty="0" smtClean="0"/>
              <a:t>(برای جریان عبوری از </a:t>
            </a:r>
            <a:r>
              <a:rPr lang="en-US" dirty="0" smtClean="0"/>
              <a:t>AA’ </a:t>
            </a:r>
            <a:r>
              <a:rPr lang="fa-IR" dirty="0" smtClean="0"/>
              <a:t>)</a:t>
            </a:r>
            <a:endParaRPr lang="fa-IR" dirty="0"/>
          </a:p>
          <a:p>
            <a:pPr algn="ctr" rtl="1"/>
            <a:r>
              <a:rPr lang="en-US" dirty="0" smtClean="0"/>
              <a:t>q=12 </a:t>
            </a:r>
            <a:r>
              <a:rPr lang="en-US" dirty="0" err="1"/>
              <a:t>veh</a:t>
            </a:r>
            <a:r>
              <a:rPr lang="en-US" dirty="0"/>
              <a:t> /25 </a:t>
            </a:r>
            <a:r>
              <a:rPr lang="en-US" dirty="0" smtClean="0"/>
              <a:t>sec = 0.48</a:t>
            </a:r>
            <a:endParaRPr lang="fa-I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935373" y="3689692"/>
                <a:ext cx="21174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i="1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fa-IR" i="0"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fa-I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fa-IR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fa-IR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i="0">
                          <a:latin typeface="Cambria Math" panose="02040503050406030204" pitchFamily="18" charset="0"/>
                        </a:rPr>
                        <m:t>1007</m:t>
                      </m:r>
                      <m:r>
                        <a:rPr lang="fa-IR" i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fa-IR" i="0">
                          <a:latin typeface="Cambria Math" panose="02040503050406030204" pitchFamily="18" charset="0"/>
                        </a:rPr>
                        <m:t>862</m:t>
                      </m:r>
                    </m:oMath>
                  </m:oMathPara>
                </a14:m>
                <a:endParaRPr lang="fa-I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5373" y="3689692"/>
                <a:ext cx="2117439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58" y="854270"/>
            <a:ext cx="1871993" cy="18509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879657" y="1463274"/>
                <a:ext cx="2923556" cy="13690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fa-IR" sz="1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fa-IR" sz="1400" i="1"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sSub>
                              <m:sSubPr>
                                <m:ctrlPr>
                                  <a:rPr lang="fa-I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a:rPr lang="fa-IR" sz="1400" i="1">
                                    <a:latin typeface="Cambria Math" panose="02040503050406030204" pitchFamily="18" charset="0"/>
                                  </a:rPr>
                                  <m:t>𝑎𝑟𝑒𝑎</m:t>
                                </m:r>
                              </m:sub>
                            </m:sSub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=&gt;</m:t>
                            </m:r>
                            <m:r>
                              <a:rPr lang="fa-IR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a-I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3600</m:t>
                                </m:r>
                              </m:num>
                              <m:den>
                                <m: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den>
                            </m:f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1725</m:t>
                            </m:r>
                          </m:e>
                        </m:mr>
                        <m:mr>
                          <m:e>
                            <m:r>
                              <a:rPr lang="fa-IR" sz="1400" i="1">
                                <a:latin typeface="Cambria Math" panose="02040503050406030204" pitchFamily="18" charset="0"/>
                              </a:rPr>
                              <m:t>𝐴𝐴</m:t>
                            </m:r>
                            <m:sSub>
                              <m:sSubPr>
                                <m:ctrlPr>
                                  <a:rPr lang="fa-IR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sec</m:t>
                                </m:r>
                              </m:sub>
                            </m:sSub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=&gt;</m:t>
                            </m:r>
                            <m:r>
                              <a:rPr lang="fa-IR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fa-IR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3600</m:t>
                                </m:r>
                              </m:num>
                              <m:den>
                                <m:r>
                                  <a:rPr lang="fa-IR" sz="1400" i="0">
                                    <a:latin typeface="Cambria Math" panose="02040503050406030204" pitchFamily="18" charset="0"/>
                                  </a:rPr>
                                  <m:t>25</m:t>
                                </m:r>
                              </m:den>
                            </m:f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864</m:t>
                            </m:r>
                          </m:e>
                        </m:mr>
                        <m:mr>
                          <m:e>
                            <m:r>
                              <a:rPr lang="fa-IR" sz="1400" i="1">
                                <a:latin typeface="Cambria Math" panose="02040503050406030204" pitchFamily="18" charset="0"/>
                              </a:rPr>
                              <m:t>𝑐𝑑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=&gt;</m:t>
                            </m:r>
                            <m:r>
                              <a:rPr lang="fa-IR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fa-IR" sz="1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891</m:t>
                            </m:r>
                          </m:e>
                        </m:mr>
                        <m:mr>
                          <m:e>
                            <m:r>
                              <a:rPr lang="fa-IR" sz="1400" i="1">
                                <a:latin typeface="Cambria Math" panose="02040503050406030204" pitchFamily="18" charset="0"/>
                              </a:rPr>
                              <m:t>𝑎𝑟𝑒𝑎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=&gt;</m:t>
                            </m:r>
                            <m:r>
                              <a:rPr lang="fa-IR" sz="1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fa-IR" sz="1400" i="0">
                                <a:latin typeface="Cambria Math" panose="02040503050406030204" pitchFamily="18" charset="0"/>
                              </a:rPr>
                              <m:t>1008</m:t>
                            </m:r>
                          </m:e>
                        </m:mr>
                      </m:m>
                    </m:oMath>
                  </m:oMathPara>
                </a14:m>
                <a:endParaRPr lang="fa-IR" sz="1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657" y="1463274"/>
                <a:ext cx="2923556" cy="136909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962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C7EE6F97-F932-4CE0-81CF-8B3DDFADBF11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="" xmlns:a16="http://schemas.microsoft.com/office/drawing/2014/main" id="{8565D450-CF0E-4B12-945F-D0057946DD7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White">
          <a:xfrm>
            <a:off x="1050857" y="3521815"/>
            <a:ext cx="10090287" cy="606659"/>
          </a:xfrm>
        </p:spPr>
        <p:txBody>
          <a:bodyPr/>
          <a:lstStyle/>
          <a:p>
            <a:r>
              <a:rPr lang="en-US" dirty="0" err="1" smtClean="0"/>
              <a:t>Abolfazl</a:t>
            </a:r>
            <a:r>
              <a:rPr lang="en-US" dirty="0" smtClean="0"/>
              <a:t> </a:t>
            </a:r>
            <a:r>
              <a:rPr lang="en-US" dirty="0" err="1" smtClean="0"/>
              <a:t>sajadi</a:t>
            </a:r>
            <a:endParaRPr lang="ru-RU" dirty="0"/>
          </a:p>
        </p:txBody>
      </p:sp>
      <p:sp>
        <p:nvSpPr>
          <p:cNvPr id="14" name="Text Placeholder 6">
            <a:extLst>
              <a:ext uri="{FF2B5EF4-FFF2-40B4-BE49-F238E27FC236}">
                <a16:creationId xmlns="" xmlns:a16="http://schemas.microsoft.com/office/drawing/2014/main" id="{148799AE-6C70-4A22-B90A-3F8F7CFDAD6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White">
          <a:xfrm>
            <a:off x="3912235" y="4666103"/>
            <a:ext cx="4367531" cy="324417"/>
          </a:xfrm>
        </p:spPr>
        <p:txBody>
          <a:bodyPr/>
          <a:lstStyle/>
          <a:p>
            <a:r>
              <a:rPr lang="en-US" dirty="0" err="1" smtClean="0"/>
              <a:t>september</a:t>
            </a:r>
            <a:endParaRPr lang="ru-RU" dirty="0"/>
          </a:p>
        </p:txBody>
      </p:sp>
      <p:sp>
        <p:nvSpPr>
          <p:cNvPr id="15" name="Text Placeholder 7">
            <a:extLst>
              <a:ext uri="{FF2B5EF4-FFF2-40B4-BE49-F238E27FC236}">
                <a16:creationId xmlns="" xmlns:a16="http://schemas.microsoft.com/office/drawing/2014/main" id="{63743191-2C84-41E1-BD1D-4C35155B99C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 bwMode="grayWhite">
          <a:xfrm>
            <a:off x="3912235" y="5012351"/>
            <a:ext cx="4367531" cy="324417"/>
          </a:xfrm>
        </p:spPr>
        <p:txBody>
          <a:bodyPr/>
          <a:lstStyle/>
          <a:p>
            <a:r>
              <a:rPr lang="en-US" dirty="0" smtClean="0"/>
              <a:t>2018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2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F9E6DE-5C41-4023-A6ED-24BA66E6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6</a:t>
            </a:r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CF7DCA2-0E6F-4F70-A324-B0A3FAA2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A7398AB-B4FB-44C4-A9EC-94DA908E8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93305"/>
            <a:ext cx="10515600" cy="404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1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7EA499-D02B-466B-8A94-12FBC4B8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4599" y="922103"/>
            <a:ext cx="5245175" cy="1325563"/>
          </a:xfrm>
        </p:spPr>
        <p:txBody>
          <a:bodyPr>
            <a:noAutofit/>
          </a:bodyPr>
          <a:lstStyle/>
          <a:p>
            <a:r>
              <a:rPr lang="en-US" sz="4400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Time-space plot of vehicle path</a:t>
            </a:r>
            <a:endParaRPr lang="ru-RU" sz="4400" dirty="0">
              <a:cs typeface="Microsoft Uighur" panose="02000000000000000000" pitchFamily="2" charset="-78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4BD5BBC-8809-4F8D-9C56-281FCD222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A42F411-36F6-4988-8DA8-BA993F63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4" y="503440"/>
            <a:ext cx="5934075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67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A58B5AD-96B4-45C8-873B-9A28EFD5E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E85625-E07C-43C7-93C8-DFDFDBB64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22" y="2011720"/>
            <a:ext cx="5757700" cy="1145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643" y="1326524"/>
            <a:ext cx="5003354" cy="49471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70259" y="3507704"/>
            <a:ext cx="5200462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یک بیننده در مقطع </a:t>
            </a:r>
            <a:r>
              <a:rPr lang="en-US" sz="1600" dirty="0" smtClean="0">
                <a:cs typeface="B Nazanin" panose="00000400000000000000" pitchFamily="2" charset="-78"/>
              </a:rPr>
              <a:t>AA’</a:t>
            </a:r>
            <a:r>
              <a:rPr lang="fa-IR" sz="1600" dirty="0" smtClean="0">
                <a:cs typeface="B Nazanin" panose="00000400000000000000" pitchFamily="2" charset="-78"/>
              </a:rPr>
              <a:t> در بازه زمانی 0 تا 25 ثانیه 6 خودرو را شمارش نموده</a:t>
            </a:r>
          </a:p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جریان ترافیک در یک ساعت چنداست؟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902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3" y="444387"/>
            <a:ext cx="6257925" cy="29813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18" y="1509086"/>
            <a:ext cx="4928304" cy="48729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93" y="3401939"/>
            <a:ext cx="3423182" cy="29800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36581" y="792071"/>
            <a:ext cx="4738797" cy="338554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1600" dirty="0" smtClean="0"/>
              <a:t>به کمک یک تایمر زمان عبور خودرو ها از مقطع </a:t>
            </a:r>
            <a:r>
              <a:rPr lang="en-US" sz="1600" dirty="0" smtClean="0"/>
              <a:t>AA’</a:t>
            </a:r>
            <a:r>
              <a:rPr lang="fa-IR" sz="1600" dirty="0" smtClean="0"/>
              <a:t> ثبت گردیده</a:t>
            </a:r>
            <a:endParaRPr lang="fa-IR" sz="1600" dirty="0"/>
          </a:p>
        </p:txBody>
      </p:sp>
    </p:spTree>
    <p:extLst>
      <p:ext uri="{BB962C8B-B14F-4D97-AF65-F5344CB8AC3E}">
        <p14:creationId xmlns:p14="http://schemas.microsoft.com/office/powerpoint/2010/main" val="396552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491205" y="922103"/>
            <a:ext cx="4257905" cy="1325563"/>
          </a:xfrm>
        </p:spPr>
        <p:txBody>
          <a:bodyPr/>
          <a:lstStyle/>
          <a:p>
            <a:r>
              <a:rPr lang="en-US" dirty="0" smtClean="0">
                <a:latin typeface="Microsoft Uighur" panose="02000000000000000000" pitchFamily="2" charset="-78"/>
                <a:cs typeface="Microsoft Uighur" panose="02000000000000000000" pitchFamily="2" charset="-78"/>
              </a:rPr>
              <a:t>headways</a:t>
            </a:r>
            <a:endParaRPr lang="fa-IR" dirty="0">
              <a:latin typeface="Microsoft Uighur" panose="02000000000000000000" pitchFamily="2" charset="-78"/>
              <a:cs typeface="Microsoft Uighur" panose="02000000000000000000" pitchFamily="2" charset="-7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5" y="641973"/>
            <a:ext cx="5014577" cy="55109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79" y="2553791"/>
            <a:ext cx="5626045" cy="315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672" y="641973"/>
            <a:ext cx="6143625" cy="3895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95" y="641973"/>
            <a:ext cx="5014577" cy="55109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279" y="588608"/>
            <a:ext cx="5859243" cy="57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87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9" b="20038"/>
          <a:stretch/>
        </p:blipFill>
        <p:spPr>
          <a:xfrm>
            <a:off x="5293216" y="473238"/>
            <a:ext cx="6417503" cy="20510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0" b="44803"/>
          <a:stretch/>
        </p:blipFill>
        <p:spPr>
          <a:xfrm>
            <a:off x="515157" y="473238"/>
            <a:ext cx="4680463" cy="2051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5" y="2768865"/>
            <a:ext cx="6417503" cy="3248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86" b="5748"/>
          <a:stretch/>
        </p:blipFill>
        <p:spPr>
          <a:xfrm>
            <a:off x="511479" y="2627290"/>
            <a:ext cx="4684142" cy="3863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548" y="5069289"/>
            <a:ext cx="2455304" cy="1204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5" y="5069289"/>
            <a:ext cx="1714500" cy="12054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4863" y="3503579"/>
            <a:ext cx="4188967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یک دوربین کنترلل سرعت در مقطع </a:t>
            </a:r>
            <a:r>
              <a:rPr lang="en-US" sz="1600" dirty="0" smtClean="0">
                <a:cs typeface="B Nazanin" panose="00000400000000000000" pitchFamily="2" charset="-78"/>
              </a:rPr>
              <a:t>AA’ &amp; BB’</a:t>
            </a:r>
            <a:r>
              <a:rPr lang="fa-IR" sz="1600" dirty="0" smtClean="0">
                <a:cs typeface="B Nazanin" panose="00000400000000000000" pitchFamily="2" charset="-78"/>
              </a:rPr>
              <a:t> مستقر است</a:t>
            </a:r>
          </a:p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با در نظر گرفتن فاصله این دو مقطع برابر 240 فوت طبق</a:t>
            </a:r>
          </a:p>
          <a:p>
            <a:pPr algn="r" rtl="1"/>
            <a:r>
              <a:rPr lang="fa-IR" sz="1600" dirty="0" smtClean="0">
                <a:cs typeface="B Nazanin" panose="00000400000000000000" pitchFamily="2" charset="-78"/>
              </a:rPr>
              <a:t>اطلاعات جدول سرعت متوسط وسایل 4 تا 9 را بیابید؟</a:t>
            </a:r>
            <a:endParaRPr lang="fa-IR" sz="16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73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ru-R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51" y="450520"/>
            <a:ext cx="6362700" cy="108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11" y="1536370"/>
            <a:ext cx="4900711" cy="484564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2776" y="1719618"/>
            <a:ext cx="513794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fa-IR" dirty="0" smtClean="0"/>
              <a:t>در زمان مشاهده 7 وسیله نقلیه در طول 1000 فوت حضور دارند.</a:t>
            </a:r>
          </a:p>
          <a:p>
            <a:pPr algn="r" rtl="1"/>
            <a:r>
              <a:rPr lang="fa-IR" dirty="0" smtClean="0"/>
              <a:t>چگالی را بیابید؟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01098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3">
      <a:dk1>
        <a:sysClr val="windowText" lastClr="000000"/>
      </a:dk1>
      <a:lt1>
        <a:sysClr val="window" lastClr="FFFFFF"/>
      </a:lt1>
      <a:dk2>
        <a:srgbClr val="6D3200"/>
      </a:dk2>
      <a:lt2>
        <a:srgbClr val="D8B97A"/>
      </a:lt2>
      <a:accent1>
        <a:srgbClr val="306994"/>
      </a:accent1>
      <a:accent2>
        <a:srgbClr val="39577A"/>
      </a:accent2>
      <a:accent3>
        <a:srgbClr val="7E5E34"/>
      </a:accent3>
      <a:accent4>
        <a:srgbClr val="B7B374"/>
      </a:accent4>
      <a:accent5>
        <a:srgbClr val="2C1600"/>
      </a:accent5>
      <a:accent6>
        <a:srgbClr val="864A3F"/>
      </a:accent6>
      <a:hlink>
        <a:srgbClr val="D8B97A"/>
      </a:hlink>
      <a:folHlink>
        <a:srgbClr val="D8B97A"/>
      </a:folHlink>
    </a:clrScheme>
    <a:fontScheme name="Custom 20">
      <a:majorFont>
        <a:latin typeface="Edwardian Script ITC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1270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NBPL_History_MO - v7.potx" id="{1903B1E3-D70B-47A9-BF8F-ADC1FCF7FD3C}" vid="{D3B59EB7-849F-459E-A7B7-6086F913982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Vintage presentation</Template>
  <TotalTime>0</TotalTime>
  <Words>232</Words>
  <Application>Microsoft Office PowerPoint</Application>
  <PresentationFormat>Widescreen</PresentationFormat>
  <Paragraphs>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B Nazanin</vt:lpstr>
      <vt:lpstr>Book Antiqua</vt:lpstr>
      <vt:lpstr>Calibri</vt:lpstr>
      <vt:lpstr>Cambria Math</vt:lpstr>
      <vt:lpstr>Edwardian Script ITC</vt:lpstr>
      <vt:lpstr>Microsoft Uighur</vt:lpstr>
      <vt:lpstr>Office Theme</vt:lpstr>
      <vt:lpstr>The solution of example 6 page 124</vt:lpstr>
      <vt:lpstr>Example 6</vt:lpstr>
      <vt:lpstr>Time-space plot of vehicle path</vt:lpstr>
      <vt:lpstr>PowerPoint Presentation</vt:lpstr>
      <vt:lpstr>PowerPoint Presentation</vt:lpstr>
      <vt:lpstr>headways</vt:lpstr>
      <vt:lpstr>PowerPoint Presentation</vt:lpstr>
      <vt:lpstr>PowerPoint Presentation</vt:lpstr>
      <vt:lpstr>PowerPoint Presentation</vt:lpstr>
      <vt:lpstr>PowerPoint Presentation</vt:lpstr>
      <vt:lpstr>trajectory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2018-09-28T01:46:48Z</dcterms:created>
  <dcterms:modified xsi:type="dcterms:W3CDTF">2018-10-01T03:46:47Z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2018-08-01T18:49:12.3702636Z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