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1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6F1E3-7929-43A0-BA32-B498520252DC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34FB9-8BFA-474B-97A0-E724BF886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6F1E3-7929-43A0-BA32-B498520252DC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34FB9-8BFA-474B-97A0-E724BF886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6F1E3-7929-43A0-BA32-B498520252DC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34FB9-8BFA-474B-97A0-E724BF886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6F1E3-7929-43A0-BA32-B498520252DC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34FB9-8BFA-474B-97A0-E724BF886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6F1E3-7929-43A0-BA32-B498520252DC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34FB9-8BFA-474B-97A0-E724BF886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6F1E3-7929-43A0-BA32-B498520252DC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34FB9-8BFA-474B-97A0-E724BF886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6F1E3-7929-43A0-BA32-B498520252DC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34FB9-8BFA-474B-97A0-E724BF886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6F1E3-7929-43A0-BA32-B498520252DC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34FB9-8BFA-474B-97A0-E724BF886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6F1E3-7929-43A0-BA32-B498520252DC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34FB9-8BFA-474B-97A0-E724BF886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6F1E3-7929-43A0-BA32-B498520252DC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34FB9-8BFA-474B-97A0-E724BF8867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6F1E3-7929-43A0-BA32-B498520252DC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434FB9-8BFA-474B-97A0-E724BF88671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586F1E3-7929-43A0-BA32-B498520252DC}" type="datetimeFigureOut">
              <a:rPr lang="en-US" smtClean="0"/>
              <a:t>5/7/2016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7434FB9-8BFA-474B-97A0-E724BF8867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714356"/>
            <a:ext cx="7712418" cy="3143272"/>
          </a:xfrm>
        </p:spPr>
        <p:txBody>
          <a:bodyPr>
            <a:prstTxWarp prst="textInflateBottom">
              <a:avLst/>
            </a:prstTxWarp>
            <a:noAutofit/>
          </a:bodyPr>
          <a:lstStyle/>
          <a:p>
            <a:pPr algn="ctr"/>
            <a:r>
              <a:rPr lang="fa-IR" sz="2000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ب</a:t>
            </a:r>
            <a:r>
              <a:rPr lang="fa-IR" sz="2000" dirty="0" smtClean="0">
                <a:solidFill>
                  <a:schemeClr val="bg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ه نام خداوندجان وخرد</a:t>
            </a:r>
            <a:r>
              <a:rPr lang="fa-IR" sz="2000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/>
            </a:r>
            <a:br>
              <a:rPr lang="fa-IR" sz="2000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</a:br>
            <a:r>
              <a:rPr lang="fa-IR" sz="2000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 </a:t>
            </a:r>
            <a:br>
              <a:rPr lang="fa-IR" sz="2000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</a:br>
            <a:r>
              <a:rPr lang="fa-IR" sz="2000" dirty="0" smtClean="0">
                <a:solidFill>
                  <a:schemeClr val="tx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کزین برتر اندیشه بر نگذرد</a:t>
            </a:r>
            <a:br>
              <a:rPr lang="fa-IR" sz="2000" dirty="0" smtClean="0">
                <a:solidFill>
                  <a:schemeClr val="tx2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</a:br>
            <a:r>
              <a:rPr lang="fa-IR" sz="2000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/>
            </a:r>
            <a:br>
              <a:rPr lang="fa-IR" sz="2000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</a:br>
            <a:r>
              <a:rPr lang="fa-IR" sz="2000" dirty="0" smtClean="0">
                <a:solidFill>
                  <a:srgbClr val="92D05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امیرحسین درویش</a:t>
            </a:r>
            <a:r>
              <a:rPr lang="fa-IR" sz="2000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/>
            </a:r>
            <a:br>
              <a:rPr lang="fa-IR" sz="2000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</a:br>
            <a:r>
              <a:rPr lang="fa-IR" sz="2000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/>
            </a:r>
            <a:br>
              <a:rPr lang="fa-IR" sz="2000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</a:br>
            <a:r>
              <a:rPr lang="fa-IR" sz="2000" dirty="0" smtClean="0">
                <a:solidFill>
                  <a:srgbClr val="00B05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271</a:t>
            </a:r>
            <a:r>
              <a:rPr lang="fa-IR" sz="2000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/>
            </a:r>
            <a:br>
              <a:rPr lang="fa-IR" sz="2000" dirty="0" smtClean="0"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</a:br>
            <a:r>
              <a:rPr lang="fa-IR" sz="2000" dirty="0" smtClean="0">
                <a:solidFill>
                  <a:srgbClr val="C0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بخش 4 فصل 3</a:t>
            </a:r>
            <a:endParaRPr lang="en-US" sz="2000" dirty="0">
              <a:solidFill>
                <a:srgbClr val="C00000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fade thruBlk="1"/>
    <p:sndAc>
      <p:stSnd>
        <p:snd r:embed="rId2" name="cashreg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8960" y="0"/>
            <a:ext cx="5715040" cy="2286017"/>
          </a:xfrm>
        </p:spPr>
        <p:txBody>
          <a:bodyPr>
            <a:prstTxWarp prst="textChevronInverted">
              <a:avLst/>
            </a:prstTxWarp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fa-IR" sz="24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Rounded MT Bold" panose="020F07040305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درحال حاضر مهم ترین هدف کشورها در جهان دست یافتن به توسعه اقتصادی است.</a:t>
            </a:r>
            <a:br>
              <a:rPr lang="fa-IR" sz="24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Rounded MT Bold" panose="020F07040305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en-US" sz="24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2844" y="4572008"/>
            <a:ext cx="5572164" cy="1938992"/>
          </a:xfrm>
          <a:prstGeom prst="rect">
            <a:avLst/>
          </a:prstGeom>
        </p:spPr>
        <p:txBody>
          <a:bodyPr wrap="square">
            <a:prstTxWarp prst="textInflate">
              <a:avLst/>
            </a:prstTxWarp>
            <a:spAutoFit/>
          </a:bodyPr>
          <a:lstStyle/>
          <a:p>
            <a:pPr algn="r"/>
            <a:r>
              <a:rPr lang="fa-IR" sz="2000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Arial Rounded MT Bold" panose="020F07040305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برای رسیدن به توسعه اقتصادی دو دیدگاه وجود دارد:1-دیدگاه </a:t>
            </a:r>
            <a:r>
              <a:rPr lang="fa-IR" sz="2000" b="1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Arial Rounded MT Bold" panose="020F07040305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صرفداران اقتصاد آزاد.2-مداخله دولت در اقتصاد.</a:t>
            </a:r>
          </a:p>
          <a:p>
            <a:pPr algn="r"/>
            <a:r>
              <a:rPr lang="fa-IR" sz="2000" b="1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Arial Rounded MT Bold" panose="020F07040305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طرفداران اقتصاد آزاد شواهدی را برای اثبات دیدگاه خود مطرح می کنند:1-جوامع غربی.2-شواهد فراوانی از ناکارایی و اقدامات نادرست دولت هادرعرصه اقتصاد را ارائه می کنند.</a:t>
            </a:r>
            <a:endParaRPr lang="fa-IR" sz="2000" b="1" dirty="0" smtClean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Arial Rounded MT Bold" panose="020F07040305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7224" y="2000240"/>
            <a:ext cx="5214974" cy="1754326"/>
          </a:xfrm>
          <a:prstGeom prst="rect">
            <a:avLst/>
          </a:prstGeom>
        </p:spPr>
        <p:txBody>
          <a:bodyPr wrap="square">
            <a:prstTxWarp prst="textDeflateBottom">
              <a:avLst/>
            </a:prstTxWarp>
            <a:spAutoFit/>
          </a:bodyPr>
          <a:lstStyle/>
          <a:p>
            <a:r>
              <a:rPr lang="fa-IR" b="1" dirty="0" smtClean="0">
                <a:solidFill>
                  <a:srgbClr val="0070C0"/>
                </a:solidFill>
                <a:latin typeface="Arial Rounded MT Bold" panose="020F07040305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امروزه برخی از کارشناسان و تحلیل گران به این باور رسیده اند که کشورهای درحال توسعه در مراحل اولیه توسعه به حضور دولتی مقتدر و کارآمد که با جدیِّت چرخ های اقتصاد را به حرکت درآورد،نیازمندند اما هرقدر که کشور در مسیر توصعه پیش برود و مراحل اولیه را پشت سر بگذارد،نیاز به حضور دولت کمتر احساس می شود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heel spokes="1"/>
    <p:sndAc>
      <p:stSnd>
        <p:snd r:embed="rId2" name="hammer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fa-IR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B Arash" panose="00000400000000000000" pitchFamily="2" charset="-78"/>
              </a:rPr>
              <a:t>دولت ایران در زمان صفویه با گرفتن مالیات هزینه های خود را تأمین میکرد.</a:t>
            </a:r>
          </a:p>
          <a:p>
            <a:endParaRPr lang="en-US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fa-IR" dirty="0" smtClean="0">
                <a:solidFill>
                  <a:srgbClr val="002060"/>
                </a:solidFill>
                <a:cs typeface="B Arash" panose="00000400000000000000" pitchFamily="2" charset="-78"/>
              </a:rPr>
              <a:t>درحال حاضر کشور ایران جز کشورهای درحال توسعه محسوب میشود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r"/>
            <a:r>
              <a:rPr lang="fa-I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B Arash" panose="00000400000000000000" pitchFamily="2" charset="-78"/>
              </a:rPr>
              <a:t>دولت های بعد از صفویه اقدامات مهمی درزمینه اقتصادی انجام دادند:1-افزودن بر خزانه از طریق غارت دسترنج مردم.2-اعطای امتیازات به وابستگان.3-تأمین هزینه های گزاف دربار و تجملات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714348" y="2071678"/>
            <a:ext cx="4000528" cy="257176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fa-I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B Arash" panose="00000400000000000000" pitchFamily="2" charset="-78"/>
              </a:rPr>
              <a:t>در دوران قاجار ایران فرصت طلایی خود را برای رسیدن به توسعه از دست داد.</a:t>
            </a:r>
          </a:p>
          <a:p>
            <a:pPr algn="ctr"/>
            <a:endParaRPr lang="en-US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/>
    <p:sndAc>
      <p:stSnd>
        <p:snd r:embed="rId2" name="whoosh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fa-IR" dirty="0" smtClean="0">
                <a:cs typeface="B Arash" panose="00000400000000000000" pitchFamily="2" charset="-78"/>
              </a:rPr>
              <a:t>نقش دولت در اقتصاد در دوران پهلوی:1-جریان نوسازی و توسعه ایران را به صورتی مجازی و بیمارگونه شکل بدهند و ظواهری از توسعه را در ایران به نمایش گذاشتند.2-دولت حضوری گشترده درعرصه اقتصاد کشور داشت و توانست سازمان و تشکیلات خود را نوسازی کند و شکل جدیدتری به خود بگیرد.</a:t>
            </a:r>
            <a:endParaRPr lang="en-US" dirty="0" smtClean="0">
              <a:cs typeface="B Arash" panose="00000400000000000000" pitchFamily="2" charset="-78"/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prstTxWarp prst="textWave4">
              <a:avLst/>
            </a:prstTxWarp>
            <a:normAutofit lnSpcReduction="10000"/>
          </a:bodyPr>
          <a:lstStyle/>
          <a:p>
            <a:pPr algn="r"/>
            <a:r>
              <a:rPr lang="fa-IR" sz="2400" b="1" dirty="0" smtClean="0">
                <a:solidFill>
                  <a:srgbClr val="00B0F0"/>
                </a:solidFill>
                <a:cs typeface="B Arash" panose="00000400000000000000" pitchFamily="2" charset="-78"/>
              </a:rPr>
              <a:t>ویژگی عمده دوران پهلوی،وابستگی شدید و سرسپردگی حاکمان به قدرت های بیگانه است.حاکمان دوره پهلوی چون از همان ابتدای کار به بیگانگان وابستگی مطلق داشتند و برای اجرای سیاست های قدرت های بزرگ روی کار آمده بودند،خود را خادم قدرت های استکباری این دوران می دانستند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5" name="Flowchart: Decision 4"/>
          <p:cNvSpPr/>
          <p:nvPr/>
        </p:nvSpPr>
        <p:spPr>
          <a:xfrm>
            <a:off x="1643042" y="4643446"/>
            <a:ext cx="5929354" cy="1500198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perspectiveRelaxed"/>
              <a:lightRig rig="threePt" dir="t"/>
            </a:scene3d>
            <a:sp3d/>
          </a:bodyPr>
          <a:lstStyle/>
          <a:p>
            <a:pPr algn="r"/>
            <a:r>
              <a:rPr lang="fa-IR" b="1" dirty="0" smtClean="0">
                <a:solidFill>
                  <a:srgbClr val="002060"/>
                </a:solidFill>
                <a:effectLst>
                  <a:reflection blurRad="6350" stA="60000" endA="900" endPos="58000" dir="5400000" sy="-100000" algn="bl" rotWithShape="0"/>
                </a:effectLst>
                <a:latin typeface="Arial Rounded MT Bold" panose="020F07040305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کارشناسان اقتصادی رابطه دولت و بخش خصوصی را به رابطه پدر و مادر و فرزند تشبیه کرده اند.</a:t>
            </a:r>
            <a:endParaRPr lang="fa-IR" b="1" dirty="0" smtClean="0">
              <a:solidFill>
                <a:srgbClr val="002060"/>
              </a:solidFill>
              <a:effectLst>
                <a:reflection blurRad="6350" stA="60000" endA="900" endPos="58000" dir="5400000" sy="-100000" algn="bl" rotWithShape="0"/>
              </a:effectLst>
              <a:latin typeface="Arial Rounded MT Bold" panose="020F07040305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>
    <p:circle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agnetic Disk 1"/>
          <p:cNvSpPr/>
          <p:nvPr/>
        </p:nvSpPr>
        <p:spPr>
          <a:xfrm>
            <a:off x="1928794" y="1000108"/>
            <a:ext cx="5143536" cy="5000660"/>
          </a:xfrm>
          <a:prstGeom prst="flowChartMagneticDisk">
            <a:avLst/>
          </a:prstGeom>
          <a:scene3d>
            <a:camera prst="perspectiveRelaxedModerately"/>
            <a:lightRig rig="contrasting" dir="t">
              <a:rot lat="0" lon="0" rev="12000000"/>
            </a:lightRig>
          </a:scene3d>
          <a:sp3d prstMaterial="powder">
            <a:bevelT h="508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prstTxWarp prst="textDeflateBottom">
              <a:avLst/>
            </a:prstTxWarp>
          </a:bodyPr>
          <a:lstStyle/>
          <a:p>
            <a:pPr algn="ctr"/>
            <a:r>
              <a:rPr lang="fa-IR" sz="9600" dirty="0" smtClean="0"/>
              <a:t>پایان</a:t>
            </a:r>
            <a:endParaRPr lang="en-US" sz="9600" dirty="0"/>
          </a:p>
        </p:txBody>
      </p:sp>
    </p:spTree>
  </p:cSld>
  <p:clrMapOvr>
    <a:masterClrMapping/>
  </p:clrMapOvr>
  <p:transition spd="slow">
    <p:diamond/>
    <p:sndAc>
      <p:stSnd>
        <p:snd r:embed="rId2" name="bomb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</TotalTime>
  <Words>306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Aspect</vt:lpstr>
      <vt:lpstr>به نام خداوندجان وخرد   کزین برتر اندیشه بر نگذرد  امیرحسین درویش  271 بخش 4 فصل 3</vt:lpstr>
      <vt:lpstr>درحال حاضر مهم ترین هدف کشورها در جهان دست یافتن به توسعه اقتصادی است. 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خداوندجان وخرد   کزین برتر اندیشه بر نگذرد  امیرحسین درویش  271 بخش 4 </dc:title>
  <dc:creator>erfan</dc:creator>
  <cp:lastModifiedBy>erfan</cp:lastModifiedBy>
  <cp:revision>2</cp:revision>
  <dcterms:created xsi:type="dcterms:W3CDTF">2016-05-07T17:59:24Z</dcterms:created>
  <dcterms:modified xsi:type="dcterms:W3CDTF">2016-05-07T18:19:00Z</dcterms:modified>
</cp:coreProperties>
</file>