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259311E-CB1A-47EF-B4BA-C95FE0F0554E}">
          <p14:sldIdLst>
            <p14:sldId id="256"/>
            <p14:sldId id="261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6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7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5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9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A2AC3-EBA7-4CE8-AD6B-AA9ADCD07EE8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940A-E884-4B8D-A3F3-84A5ACA8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به نام 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F0"/>
                </a:solidFill>
              </a:rPr>
              <a:t>نام ونام خانوادگی 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  <a:r>
              <a:rPr lang="fa-IR" dirty="0" smtClean="0"/>
              <a:t> </a:t>
            </a:r>
            <a:r>
              <a:rPr lang="fa-IR" dirty="0" smtClean="0">
                <a:solidFill>
                  <a:schemeClr val="tx1"/>
                </a:solidFill>
              </a:rPr>
              <a:t>علی ملایی</a:t>
            </a:r>
          </a:p>
          <a:p>
            <a:r>
              <a:rPr lang="fa-IR" dirty="0" smtClean="0">
                <a:solidFill>
                  <a:srgbClr val="00B0F0"/>
                </a:solidFill>
              </a:rPr>
              <a:t>نام دبیر</a:t>
            </a:r>
            <a:r>
              <a:rPr lang="fa-IR" dirty="0" smtClean="0">
                <a:solidFill>
                  <a:srgbClr val="FF0000"/>
                </a:solidFill>
              </a:rPr>
              <a:t>: </a:t>
            </a:r>
            <a:r>
              <a:rPr lang="fa-IR" dirty="0" smtClean="0">
                <a:solidFill>
                  <a:schemeClr val="tx1"/>
                </a:solidFill>
              </a:rPr>
              <a:t>جناب آقای کاشفی</a:t>
            </a:r>
          </a:p>
          <a:p>
            <a:r>
              <a:rPr lang="fa-IR" dirty="0" smtClean="0"/>
              <a:t>ا</a:t>
            </a:r>
            <a:r>
              <a:rPr lang="fa-IR" dirty="0" smtClean="0">
                <a:solidFill>
                  <a:srgbClr val="00B0F0"/>
                </a:solidFill>
              </a:rPr>
              <a:t>موضوع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  <a:r>
              <a:rPr lang="fa-IR" dirty="0" smtClean="0"/>
              <a:t> </a:t>
            </a:r>
            <a:r>
              <a:rPr lang="fa-IR" dirty="0" smtClean="0">
                <a:solidFill>
                  <a:schemeClr val="tx1"/>
                </a:solidFill>
              </a:rPr>
              <a:t>دولت و اقتصاد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applause.wav"/>
          </p:stSnd>
        </p:sndAc>
      </p:transition>
    </mc:Choice>
    <mc:Fallback>
      <p:transition spd="slow">
        <p:dissolv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66999"/>
          </a:xfrm>
        </p:spPr>
        <p:txBody>
          <a:bodyPr>
            <a:normAutofit/>
          </a:bodyPr>
          <a:lstStyle/>
          <a:p>
            <a:r>
              <a:rPr lang="fa-IR" dirty="0" smtClean="0"/>
              <a:t>از دیدگاه اقتصاددانان راه گسترش توسعه اقتصادی و افزایش آن در یک جامعه چیست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r>
              <a:rPr lang="fa-IR" dirty="0" smtClean="0"/>
              <a:t>چرا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</a:rPr>
              <a:t>رفع فقر و حمایت از اقشار کم درآمد</a:t>
            </a:r>
            <a:r>
              <a:rPr lang="fa-IR" dirty="0" smtClean="0">
                <a:solidFill>
                  <a:srgbClr val="FF0000"/>
                </a:solidFill>
              </a:rPr>
              <a:t>-</a:t>
            </a:r>
            <a:r>
              <a:rPr lang="fa-IR" dirty="0" smtClean="0">
                <a:solidFill>
                  <a:srgbClr val="FFFF00"/>
                </a:solidFill>
              </a:rPr>
              <a:t>زیرا فقر گسترده می تواند مانعی برسر راه توسعه ی همه جانبه جوامع باشد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4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breeze.wav"/>
          </p:stSnd>
        </p:sndAc>
      </p:transition>
    </mc:Choice>
    <mc:Fallback>
      <p:transition spd="slow">
        <p:checker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2438399"/>
          </a:xfrm>
        </p:spPr>
        <p:txBody>
          <a:bodyPr>
            <a:normAutofit/>
          </a:bodyPr>
          <a:lstStyle/>
          <a:p>
            <a:r>
              <a:rPr lang="fa-IR" dirty="0" smtClean="0"/>
              <a:t>نقش دولت ها را در زمان گذشته با زمان حال در زمینه ی اقتصادی باهم مقایسه کنید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3048000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>
                <a:solidFill>
                  <a:srgbClr val="FFC000"/>
                </a:solidFill>
              </a:rPr>
              <a:t>بیشتر حافظان نظم و امنیت ومدافع ملت ها در مقابل دشمنان داخلی و خارجی بودندوبه جمع آوری مالیات اقدام می کردند.ولی امروزه علاوه بر حفظ نظم وامنیت وظایفی نظیر هدایت جامعه در مسیر رشد وتوسعه ی اقتصادی وایجاد اشتغال ومقابله با تورم و حفظ  ثبات اقتصادی ونظایر آن را بر عهده گرفته اند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suction.wav"/>
          </p:stSnd>
        </p:sndAc>
      </p:transition>
    </mc:Choice>
    <mc:Fallback>
      <p:transition spd="slow">
        <p:blinds dir="vert"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r>
              <a:rPr lang="fa-IR" sz="4800" dirty="0" smtClean="0"/>
              <a:t>نقش دولت یا وظیفه های دولت چیست</a:t>
            </a:r>
            <a:r>
              <a:rPr lang="fa-IR" sz="4800" dirty="0" smtClean="0">
                <a:solidFill>
                  <a:srgbClr val="FF0000"/>
                </a:solidFill>
              </a:rPr>
              <a:t>؟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1242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1"/>
                </a:solidFill>
              </a:rPr>
              <a:t>1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C000"/>
                </a:solidFill>
              </a:rPr>
              <a:t>اشتغال کامل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2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C000"/>
                </a:solidFill>
              </a:rPr>
              <a:t>ثبات قیمت ها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3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C000"/>
                </a:solidFill>
              </a:rPr>
              <a:t>رشد و توسعه ی اقتصادی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4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C000"/>
                </a:solidFill>
              </a:rPr>
              <a:t>بهبود وضع توزیع درآمد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9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چرا دولت ها برای مقابله با بیکاری تلاش می کنند؟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</a:rPr>
              <a:t>به دلیل آثار سو </a:t>
            </a:r>
            <a:r>
              <a:rPr lang="fa-IR" dirty="0" smtClean="0">
                <a:solidFill>
                  <a:srgbClr val="FF0000"/>
                </a:solidFill>
              </a:rPr>
              <a:t>اقتصادی </a:t>
            </a:r>
            <a:r>
              <a:rPr lang="fa-IR" dirty="0" smtClean="0">
                <a:solidFill>
                  <a:srgbClr val="FFC000"/>
                </a:solidFill>
              </a:rPr>
              <a:t>و </a:t>
            </a:r>
            <a:r>
              <a:rPr lang="fa-IR" dirty="0" smtClean="0">
                <a:solidFill>
                  <a:srgbClr val="FF0000"/>
                </a:solidFill>
              </a:rPr>
              <a:t>فرهنگی</a:t>
            </a:r>
            <a:r>
              <a:rPr lang="fa-IR" dirty="0" smtClean="0">
                <a:solidFill>
                  <a:srgbClr val="FFC000"/>
                </a:solidFill>
              </a:rPr>
              <a:t> که بیکاری به همراه دارد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پیامد های افزایش تورم را در یک کشور بیان کنید؟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1.قیمت کالاها و خدمات افزایش می یابد.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2.افراد کم درآمد برای تامین کالاهای مورد نیاز خود با مشکل روبرو می شوند.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3.سطح رفاه عمومی  کاهش می یابد.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5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216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به نام خدا</vt:lpstr>
      <vt:lpstr>از دیدگاه اقتصاددانان راه گسترش توسعه اقتصادی و افزایش آن در یک جامعه چیست؟چرا؟</vt:lpstr>
      <vt:lpstr>نقش دولت ها را در زمان گذشته با زمان حال در زمینه ی اقتصادی باهم مقایسه کنید؟</vt:lpstr>
      <vt:lpstr>نقش دولت یا وظیفه های دولت چیست؟</vt:lpstr>
      <vt:lpstr>چرا دولت ها برای مقابله با بیکاری تلاش می کنند؟</vt:lpstr>
      <vt:lpstr>پیامد های افزایش تورم را در یک کشور بیان کنید؟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Pack 24 DVDs</dc:creator>
  <cp:lastModifiedBy>MRT Pack 24 DVDs</cp:lastModifiedBy>
  <cp:revision>6</cp:revision>
  <dcterms:created xsi:type="dcterms:W3CDTF">2015-12-24T10:04:03Z</dcterms:created>
  <dcterms:modified xsi:type="dcterms:W3CDTF">2015-12-24T10:54:26Z</dcterms:modified>
</cp:coreProperties>
</file>