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3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1C24B-1642-48B1-AA15-B5D5E3A8A45A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8899-E652-483C-9055-3C718E1E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File processing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saved?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676096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267200"/>
            <a:ext cx="2571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1628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How to serialize?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 </a:t>
            </a:r>
          </a:p>
          <a:p>
            <a:endParaRPr lang="en-US" sz="2800" b="1" dirty="0" smtClean="0"/>
          </a:p>
          <a:p>
            <a:r>
              <a:rPr lang="en-US" sz="2800" dirty="0" smtClean="0">
                <a:latin typeface="Kokila" pitchFamily="2" charset="0"/>
                <a:cs typeface="Kokila" pitchFamily="2" charset="0"/>
              </a:rPr>
              <a:t>The </a:t>
            </a:r>
            <a:r>
              <a:rPr lang="en-US" sz="2800" dirty="0" err="1" smtClean="0">
                <a:latin typeface="Kokila" pitchFamily="2" charset="0"/>
                <a:cs typeface="Kokila" pitchFamily="2" charset="0"/>
              </a:rPr>
              <a:t>Serializable</a:t>
            </a:r>
            <a:r>
              <a:rPr lang="en-US" sz="2800" dirty="0" smtClean="0">
                <a:latin typeface="Kokila" pitchFamily="2" charset="0"/>
                <a:cs typeface="Kokila" pitchFamily="2" charset="0"/>
              </a:rPr>
              <a:t> interface is known as a </a:t>
            </a:r>
            <a:r>
              <a:rPr lang="en-US" sz="2800" i="1" dirty="0" smtClean="0">
                <a:solidFill>
                  <a:srgbClr val="7030A0"/>
                </a:solidFill>
                <a:latin typeface="Kokila" pitchFamily="2" charset="0"/>
                <a:cs typeface="Kokila" pitchFamily="2" charset="0"/>
              </a:rPr>
              <a:t>marker</a:t>
            </a:r>
            <a:r>
              <a:rPr lang="en-US" sz="2800" i="1" dirty="0" smtClean="0">
                <a:latin typeface="Kokila" pitchFamily="2" charset="0"/>
                <a:cs typeface="Kokila" pitchFamily="2" charset="0"/>
              </a:rPr>
              <a:t> or </a:t>
            </a:r>
            <a:r>
              <a:rPr lang="en-US" sz="2800" i="1" dirty="0" smtClean="0">
                <a:solidFill>
                  <a:srgbClr val="7030A0"/>
                </a:solidFill>
                <a:latin typeface="Kokila" pitchFamily="2" charset="0"/>
                <a:cs typeface="Kokila" pitchFamily="2" charset="0"/>
              </a:rPr>
              <a:t>tag</a:t>
            </a:r>
            <a:r>
              <a:rPr lang="en-US" sz="2800" i="1" dirty="0" smtClean="0">
                <a:latin typeface="Kokila" pitchFamily="2" charset="0"/>
                <a:cs typeface="Kokila" pitchFamily="2" charset="0"/>
              </a:rPr>
              <a:t> interface, </a:t>
            </a:r>
            <a:r>
              <a:rPr lang="en-US" sz="2800" dirty="0" smtClean="0">
                <a:latin typeface="Kokila" pitchFamily="2" charset="0"/>
                <a:cs typeface="Kokila" pitchFamily="2" charset="0"/>
              </a:rPr>
              <a:t>because the interface doesn't have any methods to implement.</a:t>
            </a:r>
          </a:p>
          <a:p>
            <a:r>
              <a:rPr lang="en-US" sz="2800" dirty="0" smtClean="0">
                <a:latin typeface="Kokila" pitchFamily="2" charset="0"/>
                <a:cs typeface="Kokila" pitchFamily="2" charset="0"/>
              </a:rPr>
              <a:t>Its sole purpose is to announce that the class implementing it is </a:t>
            </a:r>
            <a:r>
              <a:rPr lang="en-US" sz="2800" i="1" dirty="0" err="1" smtClean="0">
                <a:latin typeface="Kokila" pitchFamily="2" charset="0"/>
                <a:cs typeface="Kokila" pitchFamily="2" charset="0"/>
              </a:rPr>
              <a:t>Serializable</a:t>
            </a:r>
            <a:r>
              <a:rPr lang="en-US" sz="2800" i="1" dirty="0" smtClean="0">
                <a:latin typeface="Kokila" pitchFamily="2" charset="0"/>
                <a:cs typeface="Kokila" pitchFamily="2" charset="0"/>
              </a:rPr>
              <a:t>.</a:t>
            </a:r>
          </a:p>
          <a:p>
            <a:r>
              <a:rPr lang="en-US" sz="2800" dirty="0" smtClean="0">
                <a:latin typeface="Kokila" pitchFamily="2" charset="0"/>
                <a:cs typeface="Kokila" pitchFamily="2" charset="0"/>
              </a:rPr>
              <a:t>If any superclass of a class is </a:t>
            </a:r>
            <a:r>
              <a:rPr lang="en-US" sz="2800" dirty="0" err="1" smtClean="0">
                <a:latin typeface="Kokila" pitchFamily="2" charset="0"/>
                <a:cs typeface="Kokila" pitchFamily="2" charset="0"/>
              </a:rPr>
              <a:t>serializable</a:t>
            </a:r>
            <a:r>
              <a:rPr lang="en-US" sz="2800" dirty="0" smtClean="0">
                <a:latin typeface="Kokila" pitchFamily="2" charset="0"/>
                <a:cs typeface="Kokila" pitchFamily="2" charset="0"/>
              </a:rPr>
              <a:t>, the subclass is automatically </a:t>
            </a:r>
            <a:r>
              <a:rPr lang="en-US" sz="2800" dirty="0" err="1" smtClean="0">
                <a:latin typeface="Kokila" pitchFamily="2" charset="0"/>
                <a:cs typeface="Kokila" pitchFamily="2" charset="0"/>
              </a:rPr>
              <a:t>serializable</a:t>
            </a:r>
            <a:r>
              <a:rPr lang="en-US" sz="2800" dirty="0" smtClean="0">
                <a:latin typeface="Kokila" pitchFamily="2" charset="0"/>
                <a:cs typeface="Kokila" pitchFamily="2" charset="0"/>
              </a:rPr>
              <a:t> even if the subclass doesn't explicitly declare </a:t>
            </a:r>
            <a:r>
              <a:rPr lang="en-US" sz="2800" i="1" dirty="0" smtClean="0">
                <a:latin typeface="Kokila" pitchFamily="2" charset="0"/>
                <a:cs typeface="Kokila" pitchFamily="2" charset="0"/>
              </a:rPr>
              <a:t>implements </a:t>
            </a:r>
            <a:r>
              <a:rPr lang="en-US" sz="2800" i="1" dirty="0" err="1" smtClean="0">
                <a:latin typeface="Kokila" pitchFamily="2" charset="0"/>
                <a:cs typeface="Kokila" pitchFamily="2" charset="0"/>
              </a:rPr>
              <a:t>Serializable</a:t>
            </a:r>
            <a:r>
              <a:rPr lang="en-US" sz="2800" i="1" dirty="0" smtClean="0">
                <a:latin typeface="Kokila" pitchFamily="2" charset="0"/>
                <a:cs typeface="Kokila" pitchFamily="2" charset="0"/>
              </a:rPr>
              <a:t>.</a:t>
            </a:r>
            <a:endParaRPr lang="en-US" sz="2800" dirty="0" smtClean="0">
              <a:latin typeface="Kokila" pitchFamily="2" charset="0"/>
              <a:cs typeface="Kokila" pitchFamily="2" charset="0"/>
            </a:endParaRPr>
          </a:p>
          <a:p>
            <a:endParaRPr lang="en-US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1219200"/>
            <a:ext cx="50567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486400"/>
            <a:ext cx="772044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66688"/>
            <a:ext cx="80962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Serialization Is all or nothing.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Either the entire object graph is serialized correctly or serialization fails. </a:t>
            </a:r>
          </a:p>
          <a:p>
            <a:r>
              <a:rPr lang="en-US" dirty="0" smtClean="0"/>
              <a:t>You can't serialize a Pond object if </a:t>
            </a:r>
            <a:r>
              <a:rPr lang="de-DE" dirty="0" smtClean="0"/>
              <a:t>its Duck Instance </a:t>
            </a:r>
            <a:r>
              <a:rPr lang="en-US" dirty="0" smtClean="0"/>
              <a:t>variable refuses to be serialized (by not Implementing </a:t>
            </a:r>
            <a:r>
              <a:rPr lang="en-US" dirty="0" err="1" smtClean="0"/>
              <a:t>Serializable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43" y="685800"/>
            <a:ext cx="8985657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Fields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5238627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49" y="2819400"/>
            <a:ext cx="619760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562600"/>
            <a:ext cx="4733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Deserialization</a:t>
            </a:r>
            <a:r>
              <a:rPr lang="en-US" dirty="0" smtClean="0"/>
              <a:t>: restoring an object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628900"/>
            <a:ext cx="88106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Deserialization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0486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81438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During Deserializatiotn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68016"/>
            <a:ext cx="8229600" cy="319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Data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512545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5964296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During Deserializatiotn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0040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r="5455"/>
          <a:stretch>
            <a:fillRect/>
          </a:stretch>
        </p:blipFill>
        <p:spPr bwMode="auto">
          <a:xfrm>
            <a:off x="4191000" y="1457325"/>
            <a:ext cx="4953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57200" y="1752600"/>
            <a:ext cx="6537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76200"/>
            <a:ext cx="7529862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String to a Text File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295397" y="1828800"/>
            <a:ext cx="4333875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String to a Text File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47888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java.io.File</a:t>
            </a:r>
            <a:r>
              <a:rPr lang="en-US" dirty="0" smtClean="0"/>
              <a:t> class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java.io.File</a:t>
            </a:r>
            <a:r>
              <a:rPr lang="en-US" dirty="0" smtClean="0"/>
              <a:t> class </a:t>
            </a:r>
            <a:r>
              <a:rPr lang="en-US" i="1" dirty="0" smtClean="0"/>
              <a:t>represent a file or directory on disk, but doesn't </a:t>
            </a:r>
            <a:r>
              <a:rPr lang="en-US" dirty="0" smtClean="0"/>
              <a:t>actually represent the </a:t>
            </a:r>
            <a:r>
              <a:rPr lang="en-US" i="1" dirty="0" smtClean="0"/>
              <a:t>contents of the file.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051"/>
          <a:stretch>
            <a:fillRect/>
          </a:stretch>
        </p:blipFill>
        <p:spPr bwMode="auto">
          <a:xfrm>
            <a:off x="914398" y="3581400"/>
            <a:ext cx="342457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java.io.File</a:t>
            </a:r>
            <a:r>
              <a:rPr lang="en-US" dirty="0" smtClean="0"/>
              <a:t> class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648"/>
          <a:stretch>
            <a:fillRect/>
          </a:stretch>
        </p:blipFill>
        <p:spPr bwMode="auto">
          <a:xfrm>
            <a:off x="914400" y="1676400"/>
            <a:ext cx="4600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beauty of buffers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525202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7814633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257800"/>
            <a:ext cx="4752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from, a Text File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432560"/>
            <a:ext cx="7019306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fantasy adventure game</a:t>
            </a:r>
          </a:p>
          <a:p>
            <a:r>
              <a:rPr lang="en-US" dirty="0" smtClean="0"/>
              <a:t>As the game progresses, characters in the game become stronger, weaker, smarter, etc., and gather and use (and lose) weapons.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4114800"/>
            <a:ext cx="185166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48200"/>
            <a:ext cx="52387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State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36861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85950"/>
            <a:ext cx="3657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serialized object to a file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799"/>
            <a:ext cx="83698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serialized object to a file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9724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 Stream vs. Chain Stream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streams represent a connection to a source or destination (file, socket, etc.) while chain  stream can't connect on their own and must be chained to a connection stream.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3829050"/>
            <a:ext cx="82486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really happens to an object</a:t>
            </a:r>
            <a:br>
              <a:rPr lang="en-US" dirty="0" smtClean="0"/>
            </a:br>
            <a:r>
              <a:rPr lang="en-US" dirty="0" smtClean="0"/>
              <a:t>when it's serialized?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371243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3200400"/>
            <a:ext cx="8362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needs to be saved?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what exactly IS an object’s state?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33602" y="2941320"/>
            <a:ext cx="4512895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293</Words>
  <Application>Microsoft Office PowerPoint</Application>
  <PresentationFormat>On-screen Show (4:3)</PresentationFormat>
  <Paragraphs>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Kokila</vt:lpstr>
      <vt:lpstr>Office Theme</vt:lpstr>
      <vt:lpstr>File processing</vt:lpstr>
      <vt:lpstr>Saving Data</vt:lpstr>
      <vt:lpstr>Saving State</vt:lpstr>
      <vt:lpstr>Saving State</vt:lpstr>
      <vt:lpstr>Writing a serialized object to a file</vt:lpstr>
      <vt:lpstr>Writing a serialized object to a file</vt:lpstr>
      <vt:lpstr>Connection Stream vs. Chain Stream</vt:lpstr>
      <vt:lpstr>What really happens to an object when it's serialized?</vt:lpstr>
      <vt:lpstr>What needs to be saved?</vt:lpstr>
      <vt:lpstr>What needs to be saved?</vt:lpstr>
      <vt:lpstr>PowerPoint Presentation</vt:lpstr>
      <vt:lpstr>How to serialize?</vt:lpstr>
      <vt:lpstr>PowerPoint Presentation</vt:lpstr>
      <vt:lpstr>Serialization Is all or nothing.</vt:lpstr>
      <vt:lpstr>PowerPoint Presentation</vt:lpstr>
      <vt:lpstr>Transient Fields</vt:lpstr>
      <vt:lpstr>Deserialization</vt:lpstr>
      <vt:lpstr>Deserialization</vt:lpstr>
      <vt:lpstr>What Happens During Deserializatiotn</vt:lpstr>
      <vt:lpstr>What Happens During Deserializatiotn</vt:lpstr>
      <vt:lpstr>Question</vt:lpstr>
      <vt:lpstr>PowerPoint Presentation</vt:lpstr>
      <vt:lpstr>Writing a String to a Text File</vt:lpstr>
      <vt:lpstr>Writing a String to a Text File</vt:lpstr>
      <vt:lpstr>The java.io.File class </vt:lpstr>
      <vt:lpstr>The java.io.File class</vt:lpstr>
      <vt:lpstr>The beauty of buffers</vt:lpstr>
      <vt:lpstr>Reading from, a Text File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Jalal</dc:creator>
  <cp:lastModifiedBy>SJ</cp:lastModifiedBy>
  <cp:revision>56</cp:revision>
  <dcterms:created xsi:type="dcterms:W3CDTF">2009-11-29T19:20:43Z</dcterms:created>
  <dcterms:modified xsi:type="dcterms:W3CDTF">2014-06-16T16:53:23Z</dcterms:modified>
</cp:coreProperties>
</file>