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3" r:id="rId1"/>
  </p:sldMasterIdLst>
  <p:notesMasterIdLst>
    <p:notesMasterId r:id="rId6"/>
  </p:notesMasterIdLst>
  <p:sldIdLst>
    <p:sldId id="256" r:id="rId2"/>
    <p:sldId id="299" r:id="rId3"/>
    <p:sldId id="296" r:id="rId4"/>
    <p:sldId id="28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CC"/>
    <a:srgbClr val="FF00FF"/>
    <a:srgbClr val="F3F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00" autoAdjust="0"/>
    <p:restoredTop sz="93978" autoAdjust="0"/>
  </p:normalViewPr>
  <p:slideViewPr>
    <p:cSldViewPr snapToGrid="0">
      <p:cViewPr>
        <p:scale>
          <a:sx n="50" d="100"/>
          <a:sy n="50" d="100"/>
        </p:scale>
        <p:origin x="1008" y="246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A1A7240-3FCE-42C1-A8DD-B7C067512662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25FB655E-3281-46CA-9A27-2F2EDFBD21E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38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496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368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73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2721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033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8801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1519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80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7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539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930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94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368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326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232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609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EBB6-9721-4EA7-88F0-D457AE85013F}" type="datetimeFigureOut">
              <a:rPr lang="fa-IR" smtClean="0"/>
              <a:t>01/02/1444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0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56968" y="203674"/>
            <a:ext cx="810490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72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بسم الله الرحمن الرحیم</a:t>
            </a:r>
            <a:endParaRPr lang="fa-IR" sz="72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2252" y="3920248"/>
            <a:ext cx="407098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66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صفحه ی 4</a:t>
            </a:r>
            <a:endParaRPr lang="fa-IR" sz="660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927" t="28932" r="34055" b="25302"/>
          <a:stretch/>
        </p:blipFill>
        <p:spPr>
          <a:xfrm>
            <a:off x="1530944" y="1574045"/>
            <a:ext cx="4925962" cy="43679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901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3194" t="11852" r="17361" b="11111"/>
          <a:stretch/>
        </p:blipFill>
        <p:spPr>
          <a:xfrm>
            <a:off x="793750" y="126593"/>
            <a:ext cx="10634866" cy="6636157"/>
          </a:xfrm>
          <a:prstGeom prst="roundRect">
            <a:avLst>
              <a:gd name="adj" fmla="val 606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1188189" y="216898"/>
            <a:ext cx="20312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3000=1000+2000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65400" y="862786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3000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68484" y="862780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5625" y="862781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5000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70500" y="862784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6000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6800" y="862783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7000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54850" y="862782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8000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42250" y="862781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9000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11049000" y="5734050"/>
            <a:ext cx="1143000" cy="1123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ectangle 13"/>
          <p:cNvSpPr/>
          <p:nvPr/>
        </p:nvSpPr>
        <p:spPr>
          <a:xfrm>
            <a:off x="1060819" y="5087719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463800" y="5087718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1059" y="5087718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5000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68945" y="3672575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275841" y="3672574"/>
            <a:ext cx="231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یک ده هزارتایی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589509" y="6165406"/>
            <a:ext cx="12445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ده هزار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91595" y="2689039"/>
            <a:ext cx="40404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روش نوشتن ده هزار با رقم: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12240" y="2689039"/>
            <a:ext cx="5139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0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</a:t>
            </a:r>
            <a:endParaRPr lang="fa-IR" sz="40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48642" y="2109198"/>
            <a:ext cx="6926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922309" y="2298157"/>
            <a:ext cx="339551" cy="254543"/>
          </a:xfrm>
          <a:prstGeom prst="roundRect">
            <a:avLst/>
          </a:prstGeom>
          <a:solidFill>
            <a:srgbClr val="FF0000">
              <a:alpha val="40000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Rectangle 23"/>
          <p:cNvSpPr/>
          <p:nvPr/>
        </p:nvSpPr>
        <p:spPr>
          <a:xfrm>
            <a:off x="5813183" y="2689038"/>
            <a:ext cx="5781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4000" dirty="0" smtClean="0">
                <a:solidFill>
                  <a:srgbClr val="C00000"/>
                </a:solidFill>
                <a:cs typeface="Mj_Faraz" panose="00000700000000000000" pitchFamily="2" charset="-78"/>
              </a:rPr>
              <a:t>000</a:t>
            </a:r>
            <a:endParaRPr lang="fa-IR" sz="4000" dirty="0">
              <a:solidFill>
                <a:srgbClr val="C00000"/>
              </a:solidFill>
              <a:cs typeface="Mj_Faraz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520589" y="77606"/>
            <a:ext cx="1007359" cy="15103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3056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build="allAtOnce"/>
      <p:bldP spid="21" grpId="0" build="allAtOnce"/>
      <p:bldP spid="22" grpId="0" build="allAtOnce"/>
      <p:bldP spid="23" grpId="0" animBg="1"/>
      <p:bldP spid="23" grpId="1" animBg="1"/>
      <p:bldP spid="2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15384" t="8547" r="15577" b="10085"/>
          <a:stretch/>
        </p:blipFill>
        <p:spPr>
          <a:xfrm>
            <a:off x="1148860" y="164122"/>
            <a:ext cx="9964615" cy="6606067"/>
          </a:xfrm>
          <a:prstGeom prst="roundRect">
            <a:avLst>
              <a:gd name="adj" fmla="val 3535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6388342" y="444765"/>
            <a:ext cx="22317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20000=10000+10000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52141" y="1091096"/>
            <a:ext cx="23136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بیست هزار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485641" y="1567632"/>
            <a:ext cx="7556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20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058275" y="1567631"/>
            <a:ext cx="510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C00000"/>
                </a:solidFill>
                <a:cs typeface="Mj_Faraz" panose="00000700000000000000" pitchFamily="2" charset="-78"/>
              </a:rPr>
              <a:t>000</a:t>
            </a:r>
            <a:endParaRPr lang="fa-IR" sz="3600" dirty="0">
              <a:solidFill>
                <a:srgbClr val="C00000"/>
              </a:solidFill>
              <a:cs typeface="Mj_Faraz" panose="00000700000000000000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44003" y="1737427"/>
            <a:ext cx="7896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19401" y="4253808"/>
            <a:ext cx="885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8504" y="6211669"/>
            <a:ext cx="885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14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85722" y="6225958"/>
            <a:ext cx="510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52075" y="3467155"/>
            <a:ext cx="90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30000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61575" y="5118672"/>
            <a:ext cx="90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2000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79972" y="6214846"/>
            <a:ext cx="885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32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59890" y="6217387"/>
            <a:ext cx="510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033483" y="3845744"/>
            <a:ext cx="90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593417" y="4322279"/>
            <a:ext cx="904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3000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007475" y="6194208"/>
            <a:ext cx="885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43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01677" y="6196749"/>
            <a:ext cx="5102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000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668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7318" y="695675"/>
            <a:ext cx="6109219" cy="18842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1644" dirty="0">
                <a:solidFill>
                  <a:srgbClr val="002060"/>
                </a:solidFill>
                <a:cs typeface="2  Titr" panose="00000700000000000000" pitchFamily="2" charset="-78"/>
              </a:rPr>
              <a:t>موفق باشید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0659" y="5605740"/>
            <a:ext cx="32718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content1_6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108" y="5432460"/>
            <a:ext cx="1026275" cy="11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567" y="4185642"/>
            <a:ext cx="1073816" cy="10822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60659" y="4342031"/>
            <a:ext cx="481200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mohsen_najafi78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3562" y="4364912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آپارات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9965" y="5482628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روبیکا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245" y="2941045"/>
            <a:ext cx="1080000" cy="108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64893" y="3127102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اینستاگرام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5730" y="3096324"/>
            <a:ext cx="549017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mohsen_najafi1358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100" y="5780583"/>
            <a:ext cx="211117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cs typeface="2  Titr" panose="00000700000000000000" pitchFamily="2" charset="-78"/>
              </a:rPr>
              <a:t>تدریس از</a:t>
            </a:r>
          </a:p>
          <a:p>
            <a:pPr algn="ctr"/>
            <a:r>
              <a:rPr lang="fa-IR" sz="3200" dirty="0" smtClean="0">
                <a:solidFill>
                  <a:srgbClr val="002060"/>
                </a:solidFill>
                <a:cs typeface="2  Titr" panose="00000700000000000000" pitchFamily="2" charset="-78"/>
              </a:rPr>
              <a:t>محسن نجفی</a:t>
            </a:r>
            <a:endParaRPr lang="fa-IR" sz="3200" dirty="0">
              <a:solidFill>
                <a:srgbClr val="002060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112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3297</TotalTime>
  <Words>63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2  Titr</vt:lpstr>
      <vt:lpstr>Arial</vt:lpstr>
      <vt:lpstr>Arial Rounded MT Bold</vt:lpstr>
      <vt:lpstr>B Titr</vt:lpstr>
      <vt:lpstr>Calibri</vt:lpstr>
      <vt:lpstr>Century Gothic</vt:lpstr>
      <vt:lpstr>IranNastaliq</vt:lpstr>
      <vt:lpstr>Mj_Faraz</vt:lpstr>
      <vt:lpstr>Tahoma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 zahra</dc:creator>
  <cp:lastModifiedBy>Windows User</cp:lastModifiedBy>
  <cp:revision>442</cp:revision>
  <dcterms:created xsi:type="dcterms:W3CDTF">2013-12-14T17:38:17Z</dcterms:created>
  <dcterms:modified xsi:type="dcterms:W3CDTF">2022-08-28T14:44:47Z</dcterms:modified>
</cp:coreProperties>
</file>