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22" r:id="rId5"/>
    <p:sldId id="423" r:id="rId6"/>
    <p:sldId id="424" r:id="rId7"/>
    <p:sldId id="425" r:id="rId8"/>
    <p:sldId id="427" r:id="rId9"/>
    <p:sldId id="4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FF"/>
    <a:srgbClr val="FF99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محور اعداد حقیقی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                         قسمت ۱۳ / محور اعداد حقیقی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اعداد حقیقی و نمایش اعشاری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8" y="2499127"/>
            <a:ext cx="9004572" cy="71939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286015" y="2606833"/>
            <a:ext cx="124408" cy="124408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file-comma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967">
            <a:off x="5187477" y="1775151"/>
            <a:ext cx="950612" cy="95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50471"/>
            <a:ext cx="1775177" cy="180890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8438" y="2659380"/>
            <a:ext cx="10800801" cy="1896733"/>
            <a:chOff x="648438" y="2659380"/>
            <a:chExt cx="10800801" cy="1896733"/>
          </a:xfrm>
        </p:grpSpPr>
        <p:pic>
          <p:nvPicPr>
            <p:cNvPr id="19" name="Picture 11" descr="file-comman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6756456" y="3418915"/>
              <a:ext cx="703274" cy="70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48438" y="2659380"/>
              <a:ext cx="10800801" cy="1896733"/>
              <a:chOff x="648438" y="2659380"/>
              <a:chExt cx="10800801" cy="189673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438" y="3885495"/>
                <a:ext cx="9071634" cy="670618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H="1">
                <a:off x="1264920" y="2659380"/>
                <a:ext cx="2819400" cy="1424940"/>
              </a:xfrm>
              <a:prstGeom prst="line">
                <a:avLst/>
              </a:prstGeom>
              <a:ln w="28575">
                <a:solidFill>
                  <a:srgbClr val="00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95010" y="2659380"/>
                <a:ext cx="3108960" cy="1421130"/>
              </a:xfrm>
              <a:prstGeom prst="line">
                <a:avLst/>
              </a:prstGeom>
              <a:ln w="28575">
                <a:solidFill>
                  <a:srgbClr val="00FF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6805638" y="4018306"/>
                <a:ext cx="124408" cy="124408"/>
              </a:xfrm>
              <a:prstGeom prst="ellips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255559" y="3796925"/>
                <a:ext cx="2193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sz="2400" dirty="0" smtClean="0">
                    <a:solidFill>
                      <a:schemeClr val="bg1"/>
                    </a:solidFill>
                  </a:rPr>
                  <a:t>ده پارهٔ اول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48438" y="4091940"/>
            <a:ext cx="10800801" cy="1887121"/>
            <a:chOff x="648438" y="4091940"/>
            <a:chExt cx="10800801" cy="18871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38" y="5223091"/>
              <a:ext cx="9071634" cy="7559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1188720" y="4099560"/>
              <a:ext cx="5425440" cy="1318260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60920" y="4091940"/>
              <a:ext cx="1543050" cy="1348740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318107" y="5369047"/>
              <a:ext cx="124408" cy="124408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1" descr="file-comman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3257387" y="4777531"/>
              <a:ext cx="703274" cy="70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9255559" y="5183293"/>
              <a:ext cx="2193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 smtClean="0">
                  <a:solidFill>
                    <a:schemeClr val="bg1"/>
                  </a:solidFill>
                </a:rPr>
                <a:t>ده پارهٔ دوم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9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اعداد حقیقی و نمایش اعشاری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99999" y="1653621"/>
            <a:ext cx="5686988" cy="3761692"/>
            <a:chOff x="6685055" y="2092570"/>
            <a:chExt cx="4972369" cy="32890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499" y="2580486"/>
              <a:ext cx="4935611" cy="3943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055" y="4073553"/>
              <a:ext cx="4972369" cy="4143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055" y="3340386"/>
              <a:ext cx="4972369" cy="36758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7022963" y="2668325"/>
              <a:ext cx="1545377" cy="781042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981196" y="3457720"/>
              <a:ext cx="2973807" cy="722568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506008" y="2668325"/>
              <a:ext cx="1704092" cy="778954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364319" y="3453543"/>
              <a:ext cx="845781" cy="739275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9227016" y="2639522"/>
              <a:ext cx="68191" cy="68191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059956" y="3413183"/>
              <a:ext cx="68191" cy="68191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165019" y="4142742"/>
              <a:ext cx="68191" cy="68191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1" descr="file-comman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9173006" y="2183659"/>
              <a:ext cx="521052" cy="520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374" y="2092570"/>
              <a:ext cx="565018" cy="575755"/>
            </a:xfrm>
            <a:prstGeom prst="rect">
              <a:avLst/>
            </a:prstGeom>
          </p:spPr>
        </p:pic>
        <p:pic>
          <p:nvPicPr>
            <p:cNvPr id="19" name="Picture 11" descr="file-commander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10032999" y="3084643"/>
              <a:ext cx="385480" cy="3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file-commander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8131737" y="3818519"/>
              <a:ext cx="385480" cy="3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>
            <a:xfrm flipH="1">
              <a:off x="9325575" y="4659005"/>
              <a:ext cx="0" cy="722568"/>
            </a:xfrm>
            <a:prstGeom prst="line">
              <a:avLst/>
            </a:prstGeom>
            <a:ln w="28575">
              <a:solidFill>
                <a:srgbClr val="00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957648" y="2390919"/>
            <a:ext cx="219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</a:rPr>
              <a:t>۱. مختوم: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57648" y="4081485"/>
            <a:ext cx="219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</a:rPr>
              <a:t>۲. نامختوم: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41312" y="3390494"/>
                <a:ext cx="5230048" cy="184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fa-I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a-I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۱</m:t>
                                  </m:r>
                                </m:num>
                                <m:den>
                                  <m: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۳</m:t>
                                  </m:r>
                                </m:den>
                              </m:f>
                              <m:r>
                                <a:rPr lang="fa-I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۰</m:t>
                                  </m:r>
                                </m:num>
                                <m:den>
                                  <m: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۳۳۳۳</m:t>
                                  </m:r>
                                  <m:r>
                                    <a:rPr lang="fa-I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den>
                              </m:f>
                            </m:e>
                            <m:e/>
                            <m:e>
                              <m:r>
                                <a:rPr lang="fa-I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؟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312" y="3390494"/>
                <a:ext cx="5230048" cy="1843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34328" y="1835071"/>
            <a:ext cx="2930933" cy="1375119"/>
            <a:chOff x="6174507" y="1788911"/>
            <a:chExt cx="2930933" cy="1375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174507" y="2702365"/>
                  <a:ext cx="1412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۷۲۸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507" y="2702365"/>
                  <a:ext cx="141270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>
              <a:off x="6381915" y="2559898"/>
              <a:ext cx="2467795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80860" y="2499192"/>
              <a:ext cx="0" cy="16345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85810" y="2499191"/>
              <a:ext cx="0" cy="16345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11" descr="file-command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967">
              <a:off x="6739573" y="1788911"/>
              <a:ext cx="841116" cy="84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92734" y="2702364"/>
                  <a:ext cx="14127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۷۲۹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734" y="2702364"/>
                  <a:ext cx="141270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اعشاری اعداد گویا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7517" y="1955936"/>
            <a:ext cx="628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۱. </a:t>
            </a:r>
            <a:r>
              <a:rPr lang="fa-IR" sz="2400" dirty="0" smtClean="0">
                <a:solidFill>
                  <a:schemeClr val="accent2"/>
                </a:solidFill>
              </a:rPr>
              <a:t>مختوم</a:t>
            </a:r>
            <a:r>
              <a:rPr lang="fa-IR" sz="2400" dirty="0" smtClean="0">
                <a:solidFill>
                  <a:schemeClr val="bg1"/>
                </a:solidFill>
              </a:rPr>
              <a:t>: اعداد گویایی که نمایش کسری آنها پس از ساده کردن عامل اولی غیر از ۲ و ۵ ندارند.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7517" y="4311613"/>
            <a:ext cx="628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</a:rPr>
              <a:t>۲. </a:t>
            </a:r>
            <a:r>
              <a:rPr lang="fa-IR" sz="2400" dirty="0" smtClean="0">
                <a:solidFill>
                  <a:schemeClr val="accent2"/>
                </a:solidFill>
              </a:rPr>
              <a:t>نامختوم</a:t>
            </a:r>
            <a:r>
              <a:rPr lang="fa-IR" sz="2400" dirty="0" smtClean="0">
                <a:solidFill>
                  <a:schemeClr val="bg1"/>
                </a:solidFill>
              </a:rPr>
              <a:t>: اعداد گویایی که نمایش کسری آنها پس از ساده کردن عامل اولی غیر از ۲ و ۵ دارند.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1460" y="2861296"/>
                <a:ext cx="2104473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۹</m:t>
                          </m:r>
                        </m:num>
                        <m:den>
                          <m: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۱۲۰</m:t>
                          </m:r>
                        </m:den>
                      </m:f>
                      <m:r>
                        <a:rPr lang="fa-I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0" y="2861296"/>
                <a:ext cx="2104473" cy="11220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1460" y="5279202"/>
                <a:ext cx="2104473" cy="112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۳۷</m:t>
                          </m:r>
                        </m:num>
                        <m:den>
                          <m:r>
                            <a:rPr lang="fa-I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۲۲</m:t>
                          </m:r>
                        </m:den>
                      </m:f>
                      <m:r>
                        <a:rPr lang="fa-I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0" y="5279202"/>
                <a:ext cx="2104473" cy="1122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5" y="1479256"/>
            <a:ext cx="2158171" cy="41517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85015" y="1886686"/>
            <a:ext cx="6415951" cy="4369033"/>
            <a:chOff x="2685015" y="1886686"/>
            <a:chExt cx="6415951" cy="4369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85015" y="1886686"/>
                  <a:ext cx="21044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fa-I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۱</m:t>
                            </m:r>
                          </m:num>
                          <m:den>
                            <m:r>
                              <a:rPr lang="fa-I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۶</m:t>
                            </m:r>
                            <m:acc>
                              <m:accPr>
                                <m:chr m:val="̅"/>
                                <m:ctrlP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۸۱</m:t>
                                </m:r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fa-IR" sz="240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015" y="1886686"/>
                  <a:ext cx="2104473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6867781" y="5424722"/>
              <a:ext cx="22331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3200" dirty="0" smtClean="0">
                  <a:solidFill>
                    <a:schemeClr val="accent2"/>
                  </a:solidFill>
                  <a:cs typeface="+mj-cs"/>
                </a:rPr>
                <a:t>متناوب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38566" y="5575753"/>
                  <a:ext cx="210447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fa-IR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۱</m:t>
                            </m:r>
                          </m:num>
                          <m:den>
                            <m:r>
                              <a:rPr lang="fa-I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۶</m:t>
                            </m:r>
                            <m:acc>
                              <m:accPr>
                                <m:chr m:val="̅"/>
                                <m:ctrlP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۸۱</m:t>
                                </m:r>
                                <m:r>
                                  <a:rPr lang="fa-I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den>
                        </m:f>
                      </m:oMath>
                    </m:oMathPara>
                  </a14:m>
                  <a:endParaRPr lang="fa-IR" sz="2400" dirty="0" smtClean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8566" y="5575753"/>
                  <a:ext cx="2104473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07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اگر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۰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۲۵۲</m:t>
                            </m:r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den>
                    </m:f>
                  </m:oMath>
                </a14:m>
                <a:r>
                  <a:rPr lang="fa-IR" dirty="0" smtClean="0"/>
                  <a:t> عدد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۰</m:t>
                            </m:r>
                          </m:num>
                          <m:den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۲۵</m:t>
                            </m:r>
                          </m:den>
                        </m:f>
                      </m:den>
                    </m:f>
                  </m:oMath>
                </a14:m>
                <a:r>
                  <a:rPr lang="fa-IR" dirty="0" smtClean="0"/>
                  <a:t>  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rtl="0"/>
            <a:r>
              <a:rPr lang="fa-IR" dirty="0" smtClean="0"/>
              <a:t>۴۴۱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۴۴۲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</a:rPr>
                        <m:t>۴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</a:rPr>
                        <m:t>۴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۴۴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در نمایش اعشاری عدد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۰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۷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fa-I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۳</m:t>
                            </m:r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type m:val="lin"/>
                            <m:ctrlPr>
                              <a:rPr lang="fa-I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۰</m:t>
                            </m:r>
                          </m:num>
                          <m:den>
                            <m:r>
                              <a:rPr lang="fa-I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fa-I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۰۵</m:t>
                                </m:r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den>
                        </m:f>
                      </m:den>
                    </m:f>
                  </m:oMath>
                </a14:m>
                <a:r>
                  <a:rPr lang="fa-IR" dirty="0" smtClean="0"/>
                  <a:t>  رقم صدم بعد از علامت اعشار چیست؟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32394" r="-683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۷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قسمت ۱۳ / محور اعداد حقیقی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کدام یک از جملات زیر درست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الف و 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ب و پ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هر سه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08025" y="3200928"/>
            <a:ext cx="8961495" cy="1916010"/>
          </a:xfrm>
          <a:prstGeom prst="rect">
            <a:avLst/>
          </a:prstGeom>
        </p:spPr>
        <p:txBody>
          <a:bodyPr/>
          <a:lstStyle>
            <a:lvl1pPr marL="0" indent="0" algn="just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الف) حاصلضرب هر دو عدد اعشاری متناوب، یک عدد اعشاری متناوب است.</a:t>
            </a:r>
          </a:p>
          <a:p>
            <a:r>
              <a:rPr lang="fa-IR" dirty="0" smtClean="0"/>
              <a:t>ب) حاصلجمع </a:t>
            </a:r>
            <a:r>
              <a:rPr lang="fa-IR" dirty="0"/>
              <a:t>هر دو عدد اعشاری متناوب، یک عدد اعشاری متناوب </a:t>
            </a:r>
            <a:r>
              <a:rPr lang="fa-IR" dirty="0" smtClean="0"/>
              <a:t>است.</a:t>
            </a:r>
          </a:p>
          <a:p>
            <a:r>
              <a:rPr lang="fa-IR" dirty="0" smtClean="0"/>
              <a:t>پ) معکوس یک عدد اعشاری </a:t>
            </a:r>
            <a:r>
              <a:rPr lang="fa-IR" dirty="0"/>
              <a:t>متناوب، یک عدد اعشاری متناوب </a:t>
            </a:r>
            <a:r>
              <a:rPr lang="fa-IR" dirty="0" smtClean="0"/>
              <a:t>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5262</TotalTime>
  <Words>336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اعداد حقیقی و نمایش اعشاری</vt:lpstr>
      <vt:lpstr>اعداد حقیقی و نمایش اعشاری</vt:lpstr>
      <vt:lpstr>نمایش اعشاری اعداد گویا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265</cp:revision>
  <dcterms:created xsi:type="dcterms:W3CDTF">2023-04-12T10:55:12Z</dcterms:created>
  <dcterms:modified xsi:type="dcterms:W3CDTF">2023-10-25T04:37:00Z</dcterms:modified>
</cp:coreProperties>
</file>