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78" r:id="rId2"/>
    <p:sldMasterId id="2147483795" r:id="rId3"/>
    <p:sldMasterId id="2147483825" r:id="rId4"/>
    <p:sldMasterId id="2147483843" r:id="rId5"/>
    <p:sldMasterId id="2147483858" r:id="rId6"/>
    <p:sldMasterId id="2147484057" r:id="rId7"/>
    <p:sldMasterId id="2147484087" r:id="rId8"/>
    <p:sldMasterId id="2147484318" r:id="rId9"/>
    <p:sldMasterId id="2147484354" r:id="rId10"/>
    <p:sldMasterId id="2147484372" r:id="rId11"/>
    <p:sldMasterId id="2147484684" r:id="rId12"/>
    <p:sldMasterId id="2147484702" r:id="rId13"/>
    <p:sldMasterId id="2147485398" r:id="rId14"/>
    <p:sldMasterId id="2147485416" r:id="rId15"/>
  </p:sldMasterIdLst>
  <p:notesMasterIdLst>
    <p:notesMasterId r:id="rId55"/>
  </p:notesMasterIdLst>
  <p:handoutMasterIdLst>
    <p:handoutMasterId r:id="rId56"/>
  </p:handoutMasterIdLst>
  <p:sldIdLst>
    <p:sldId id="283" r:id="rId16"/>
    <p:sldId id="300" r:id="rId17"/>
    <p:sldId id="301" r:id="rId18"/>
    <p:sldId id="302" r:id="rId19"/>
    <p:sldId id="303" r:id="rId20"/>
    <p:sldId id="304" r:id="rId21"/>
    <p:sldId id="305" r:id="rId22"/>
    <p:sldId id="306" r:id="rId23"/>
    <p:sldId id="284" r:id="rId24"/>
    <p:sldId id="288" r:id="rId25"/>
    <p:sldId id="286" r:id="rId26"/>
    <p:sldId id="308" r:id="rId27"/>
    <p:sldId id="309" r:id="rId28"/>
    <p:sldId id="310" r:id="rId29"/>
    <p:sldId id="311" r:id="rId30"/>
    <p:sldId id="312" r:id="rId31"/>
    <p:sldId id="313" r:id="rId32"/>
    <p:sldId id="314" r:id="rId33"/>
    <p:sldId id="316" r:id="rId34"/>
    <p:sldId id="317" r:id="rId35"/>
    <p:sldId id="318" r:id="rId36"/>
    <p:sldId id="319" r:id="rId37"/>
    <p:sldId id="320" r:id="rId38"/>
    <p:sldId id="321" r:id="rId39"/>
    <p:sldId id="322" r:id="rId40"/>
    <p:sldId id="323" r:id="rId41"/>
    <p:sldId id="324" r:id="rId42"/>
    <p:sldId id="290" r:id="rId43"/>
    <p:sldId id="289" r:id="rId44"/>
    <p:sldId id="291" r:id="rId45"/>
    <p:sldId id="292" r:id="rId46"/>
    <p:sldId id="293" r:id="rId47"/>
    <p:sldId id="294" r:id="rId48"/>
    <p:sldId id="295" r:id="rId49"/>
    <p:sldId id="296" r:id="rId50"/>
    <p:sldId id="297" r:id="rId51"/>
    <p:sldId id="298" r:id="rId52"/>
    <p:sldId id="299" r:id="rId53"/>
    <p:sldId id="307" r:id="rId54"/>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EB40"/>
    <a:srgbClr val="FFFF21"/>
    <a:srgbClr val="FFFF61"/>
    <a:srgbClr val="E6AF00"/>
    <a:srgbClr val="FF0066"/>
    <a:srgbClr val="FFE89F"/>
    <a:srgbClr val="4AF8AD"/>
    <a:srgbClr val="FFF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a:lvl1pPr>
          </a:lstStyle>
          <a:p>
            <a:pPr>
              <a:defRPr/>
            </a:pPr>
            <a:fld id="{C7E5AA4E-091D-4358-9DCF-BF20C7DD9A80}" type="slidenum">
              <a:rPr lang="en-US"/>
              <a:pPr>
                <a:defRPr/>
              </a:pPr>
              <a:t>‹#›</a:t>
            </a:fld>
            <a:endParaRPr lang="en-US"/>
          </a:p>
        </p:txBody>
      </p:sp>
    </p:spTree>
    <p:extLst>
      <p:ext uri="{BB962C8B-B14F-4D97-AF65-F5344CB8AC3E}">
        <p14:creationId xmlns:p14="http://schemas.microsoft.com/office/powerpoint/2010/main" val="286108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a:lvl1pPr>
          </a:lstStyle>
          <a:p>
            <a:pPr>
              <a:defRPr/>
            </a:pPr>
            <a:endParaRPr lang="en-US"/>
          </a:p>
        </p:txBody>
      </p:sp>
      <p:sp>
        <p:nvSpPr>
          <p:cNvPr id="192516" name="Rectangle 4"/>
          <p:cNvSpPr>
            <a:spLocks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a:lvl1pPr>
          </a:lstStyle>
          <a:p>
            <a:pPr>
              <a:defRPr/>
            </a:pPr>
            <a:fld id="{9C1331F8-306C-4ABC-AA4A-9D144A1B673D}" type="slidenum">
              <a:rPr lang="en-US"/>
              <a:pPr>
                <a:defRPr/>
              </a:pPr>
              <a:t>‹#›</a:t>
            </a:fld>
            <a:endParaRPr lang="en-US"/>
          </a:p>
        </p:txBody>
      </p:sp>
    </p:spTree>
    <p:extLst>
      <p:ext uri="{BB962C8B-B14F-4D97-AF65-F5344CB8AC3E}">
        <p14:creationId xmlns:p14="http://schemas.microsoft.com/office/powerpoint/2010/main" val="2407434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7F33C86A-8ED0-4BF3-A0F3-66C949691796}" type="slidenum">
              <a:rPr lang="en-US" smtClean="0"/>
              <a:pPr/>
              <a:t>1</a:t>
            </a:fld>
            <a:endParaRPr lang="en-US" smtClean="0"/>
          </a:p>
        </p:txBody>
      </p:sp>
      <p:sp>
        <p:nvSpPr>
          <p:cNvPr id="195587" name="Rectangle 2"/>
          <p:cNvSpPr>
            <a:spLocks noChangeArrowheads="1" noTextEdit="1"/>
          </p:cNvSpPr>
          <p:nvPr>
            <p:ph type="sldImg"/>
          </p:nvPr>
        </p:nvSpPr>
        <p:spPr>
          <a:ln cap="flat"/>
        </p:spPr>
      </p:sp>
      <p:sp>
        <p:nvSpPr>
          <p:cNvPr id="1955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20866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28800"/>
            <a:ext cx="824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sz="quarter"/>
          </p:nvPr>
        </p:nvSpPr>
        <p:spPr>
          <a:xfrm>
            <a:off x="914400" y="685800"/>
            <a:ext cx="7721600"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sz="quarter" idx="1"/>
          </p:nvPr>
        </p:nvSpPr>
        <p:spPr>
          <a:xfrm>
            <a:off x="2133600" y="3886200"/>
            <a:ext cx="6400800" cy="1771650"/>
          </a:xfrm>
        </p:spPr>
        <p:txBody>
          <a:bodyPr/>
          <a:lstStyle>
            <a:lvl1pPr marL="0" indent="0" algn="ctr">
              <a:buFont typeface="Monotype Sorts" pitchFamily="2" charset="2"/>
              <a:buNone/>
              <a:defRPr/>
            </a:lvl1pPr>
          </a:lstStyle>
          <a:p>
            <a:pPr lvl="0"/>
            <a:r>
              <a:rPr lang="en-US" noProof="0" smtClean="0"/>
              <a:t>Click to edit Master subtitle style</a:t>
            </a:r>
          </a:p>
        </p:txBody>
      </p:sp>
      <p:sp>
        <p:nvSpPr>
          <p:cNvPr id="5" name="Rectangle 4"/>
          <p:cNvSpPr>
            <a:spLocks noGrp="1" noChangeArrowheads="1"/>
          </p:cNvSpPr>
          <p:nvPr>
            <p:ph type="dt" sz="quarter"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lnSpc>
                <a:spcPct val="100000"/>
              </a:lnSpc>
              <a:defRPr sz="1400">
                <a:solidFill>
                  <a:srgbClr val="5E574E"/>
                </a:solidFill>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7128FFCD-36DC-48F8-A57E-799891047436}" type="slidenum">
              <a:rPr lang="en-US"/>
              <a:pPr>
                <a:defRPr/>
              </a:pPr>
              <a:t>‹#›</a:t>
            </a:fld>
            <a:endParaRPr lang="en-US"/>
          </a:p>
        </p:txBody>
      </p:sp>
    </p:spTree>
    <p:extLst>
      <p:ext uri="{BB962C8B-B14F-4D97-AF65-F5344CB8AC3E}">
        <p14:creationId xmlns:p14="http://schemas.microsoft.com/office/powerpoint/2010/main" val="13298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1E6D7B0F-F57E-47C8-AE02-2A3EA44AECC1}" type="slidenum">
              <a:rPr lang="en-US"/>
              <a:pPr>
                <a:defRPr/>
              </a:pPr>
              <a:t>‹#›</a:t>
            </a:fld>
            <a:endParaRPr lang="en-US"/>
          </a:p>
        </p:txBody>
      </p:sp>
    </p:spTree>
    <p:extLst>
      <p:ext uri="{BB962C8B-B14F-4D97-AF65-F5344CB8AC3E}">
        <p14:creationId xmlns:p14="http://schemas.microsoft.com/office/powerpoint/2010/main" val="6697021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B05736BE-8684-41F5-A027-24D1A0E19E57}" type="slidenum">
              <a:rPr lang="en-US"/>
              <a:pPr>
                <a:defRPr/>
              </a:pPr>
              <a:t>‹#›</a:t>
            </a:fld>
            <a:endParaRPr lang="en-US"/>
          </a:p>
        </p:txBody>
      </p:sp>
    </p:spTree>
    <p:extLst>
      <p:ext uri="{BB962C8B-B14F-4D97-AF65-F5344CB8AC3E}">
        <p14:creationId xmlns:p14="http://schemas.microsoft.com/office/powerpoint/2010/main" val="2837048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V="1">
            <a:off x="7543800" y="173038"/>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091BE3CE-EB1D-41E0-88AE-E4B4102A21AE}" type="slidenum">
              <a:rPr lang="en-US"/>
              <a:pPr>
                <a:defRPr/>
              </a:pPr>
              <a:t>‹#›</a:t>
            </a:fld>
            <a:endParaRPr lang="en-US"/>
          </a:p>
        </p:txBody>
      </p:sp>
    </p:spTree>
    <p:extLst>
      <p:ext uri="{BB962C8B-B14F-4D97-AF65-F5344CB8AC3E}">
        <p14:creationId xmlns:p14="http://schemas.microsoft.com/office/powerpoint/2010/main" val="30916849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799307C8-2B2C-4E33-B049-ADE599061299}" type="slidenum">
              <a:rPr lang="en-US"/>
              <a:pPr>
                <a:defRPr/>
              </a:pPr>
              <a:t>‹#›</a:t>
            </a:fld>
            <a:endParaRPr lang="en-US"/>
          </a:p>
        </p:txBody>
      </p:sp>
    </p:spTree>
    <p:extLst>
      <p:ext uri="{BB962C8B-B14F-4D97-AF65-F5344CB8AC3E}">
        <p14:creationId xmlns:p14="http://schemas.microsoft.com/office/powerpoint/2010/main" val="35112711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1D90832B-6259-42FF-AB19-77DF5F5E4EB6}" type="slidenum">
              <a:rPr lang="en-US"/>
              <a:pPr>
                <a:defRPr/>
              </a:pPr>
              <a:t>‹#›</a:t>
            </a:fld>
            <a:endParaRPr lang="en-US"/>
          </a:p>
        </p:txBody>
      </p:sp>
    </p:spTree>
    <p:extLst>
      <p:ext uri="{BB962C8B-B14F-4D97-AF65-F5344CB8AC3E}">
        <p14:creationId xmlns:p14="http://schemas.microsoft.com/office/powerpoint/2010/main" val="18773605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B242BE2A-366E-4043-9B14-B53067AF8723}" type="slidenum">
              <a:rPr lang="en-US"/>
              <a:pPr>
                <a:defRPr/>
              </a:pPr>
              <a:t>‹#›</a:t>
            </a:fld>
            <a:endParaRPr lang="en-US"/>
          </a:p>
        </p:txBody>
      </p:sp>
    </p:spTree>
    <p:extLst>
      <p:ext uri="{BB962C8B-B14F-4D97-AF65-F5344CB8AC3E}">
        <p14:creationId xmlns:p14="http://schemas.microsoft.com/office/powerpoint/2010/main" val="30140103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E9661EF5-47D7-4813-B548-C853DCBC0482}" type="slidenum">
              <a:rPr lang="en-US"/>
              <a:pPr>
                <a:defRPr/>
              </a:pPr>
              <a:t>‹#›</a:t>
            </a:fld>
            <a:endParaRPr lang="en-US"/>
          </a:p>
        </p:txBody>
      </p:sp>
    </p:spTree>
    <p:extLst>
      <p:ext uri="{BB962C8B-B14F-4D97-AF65-F5344CB8AC3E}">
        <p14:creationId xmlns:p14="http://schemas.microsoft.com/office/powerpoint/2010/main" val="31264518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1" name="Slide Number Placeholder 5"/>
          <p:cNvSpPr>
            <a:spLocks noGrp="1"/>
          </p:cNvSpPr>
          <p:nvPr>
            <p:ph type="sldNum" sz="quarter" idx="12"/>
          </p:nvPr>
        </p:nvSpPr>
        <p:spPr/>
        <p:txBody>
          <a:bodyPr/>
          <a:lstStyle>
            <a:lvl1pPr>
              <a:defRPr/>
            </a:lvl1pPr>
          </a:lstStyle>
          <a:p>
            <a:pPr>
              <a:defRPr/>
            </a:pPr>
            <a:fld id="{F150F6D9-34A4-46A4-8287-66C47D3A681E}" type="slidenum">
              <a:rPr lang="en-US"/>
              <a:pPr>
                <a:defRPr/>
              </a:pPr>
              <a:t>‹#›</a:t>
            </a:fld>
            <a:endParaRPr lang="en-US"/>
          </a:p>
        </p:txBody>
      </p:sp>
    </p:spTree>
    <p:extLst>
      <p:ext uri="{BB962C8B-B14F-4D97-AF65-F5344CB8AC3E}">
        <p14:creationId xmlns:p14="http://schemas.microsoft.com/office/powerpoint/2010/main" val="39017990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4"/>
          <p:cNvSpPr>
            <a:spLocks noGrp="1"/>
          </p:cNvSpPr>
          <p:nvPr>
            <p:ph type="sldNum" sz="quarter" idx="12"/>
          </p:nvPr>
        </p:nvSpPr>
        <p:spPr/>
        <p:txBody>
          <a:bodyPr/>
          <a:lstStyle>
            <a:lvl1pPr>
              <a:defRPr/>
            </a:lvl1pPr>
          </a:lstStyle>
          <a:p>
            <a:pPr>
              <a:defRPr/>
            </a:pPr>
            <a:fld id="{9268098A-64DD-4761-9F16-F4BF82932158}" type="slidenum">
              <a:rPr lang="en-US"/>
              <a:pPr>
                <a:defRPr/>
              </a:pPr>
              <a:t>‹#›</a:t>
            </a:fld>
            <a:endParaRPr lang="en-US"/>
          </a:p>
        </p:txBody>
      </p:sp>
    </p:spTree>
    <p:extLst>
      <p:ext uri="{BB962C8B-B14F-4D97-AF65-F5344CB8AC3E}">
        <p14:creationId xmlns:p14="http://schemas.microsoft.com/office/powerpoint/2010/main" val="38827477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5" name="Slide Number Placeholder 3"/>
          <p:cNvSpPr>
            <a:spLocks noGrp="1"/>
          </p:cNvSpPr>
          <p:nvPr>
            <p:ph type="sldNum" sz="quarter" idx="12"/>
          </p:nvPr>
        </p:nvSpPr>
        <p:spPr/>
        <p:txBody>
          <a:bodyPr/>
          <a:lstStyle>
            <a:lvl1pPr>
              <a:defRPr/>
            </a:lvl1pPr>
          </a:lstStyle>
          <a:p>
            <a:pPr>
              <a:defRPr/>
            </a:pPr>
            <a:fld id="{E87DE959-79EF-4372-9ECC-5B4612A0B924}" type="slidenum">
              <a:rPr lang="en-US"/>
              <a:pPr>
                <a:defRPr/>
              </a:pPr>
              <a:t>‹#›</a:t>
            </a:fld>
            <a:endParaRPr lang="en-US"/>
          </a:p>
        </p:txBody>
      </p:sp>
    </p:spTree>
    <p:extLst>
      <p:ext uri="{BB962C8B-B14F-4D97-AF65-F5344CB8AC3E}">
        <p14:creationId xmlns:p14="http://schemas.microsoft.com/office/powerpoint/2010/main" val="34528206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6AA859E0-D88D-49D8-B209-A47CBFD0D558}" type="slidenum">
              <a:rPr lang="en-US"/>
              <a:pPr>
                <a:defRPr/>
              </a:pPr>
              <a:t>‹#›</a:t>
            </a:fld>
            <a:endParaRPr lang="en-US"/>
          </a:p>
        </p:txBody>
      </p:sp>
    </p:spTree>
    <p:extLst>
      <p:ext uri="{BB962C8B-B14F-4D97-AF65-F5344CB8AC3E}">
        <p14:creationId xmlns:p14="http://schemas.microsoft.com/office/powerpoint/2010/main" val="82779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DE2CC76B-E1F7-4410-995E-6CA8DF2CD973}" type="slidenum">
              <a:rPr lang="en-US"/>
              <a:pPr>
                <a:defRPr/>
              </a:pPr>
              <a:t>‹#›</a:t>
            </a:fld>
            <a:endParaRPr lang="en-US"/>
          </a:p>
        </p:txBody>
      </p:sp>
    </p:spTree>
    <p:extLst>
      <p:ext uri="{BB962C8B-B14F-4D97-AF65-F5344CB8AC3E}">
        <p14:creationId xmlns:p14="http://schemas.microsoft.com/office/powerpoint/2010/main" val="1182973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BDF30C26-694C-4DAA-874F-65E448ADB19D}" type="slidenum">
              <a:rPr lang="en-US"/>
              <a:pPr>
                <a:defRPr/>
              </a:pPr>
              <a:t>‹#›</a:t>
            </a:fld>
            <a:endParaRPr lang="en-US"/>
          </a:p>
        </p:txBody>
      </p:sp>
    </p:spTree>
    <p:extLst>
      <p:ext uri="{BB962C8B-B14F-4D97-AF65-F5344CB8AC3E}">
        <p14:creationId xmlns:p14="http://schemas.microsoft.com/office/powerpoint/2010/main" val="1141801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931A37AF-EEDE-4CF4-81F3-E3EFDA2994A2}" type="slidenum">
              <a:rPr lang="en-US"/>
              <a:pPr>
                <a:defRPr/>
              </a:pPr>
              <a:t>‹#›</a:t>
            </a:fld>
            <a:endParaRPr lang="en-US"/>
          </a:p>
        </p:txBody>
      </p:sp>
    </p:spTree>
    <p:extLst>
      <p:ext uri="{BB962C8B-B14F-4D97-AF65-F5344CB8AC3E}">
        <p14:creationId xmlns:p14="http://schemas.microsoft.com/office/powerpoint/2010/main" val="3147665625"/>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CAAA35F8-3EEB-4E74-92B7-7A8B4D03ED9C}" type="slidenum">
              <a:rPr lang="en-US"/>
              <a:pPr>
                <a:defRPr/>
              </a:pPr>
              <a:t>‹#›</a:t>
            </a:fld>
            <a:endParaRPr lang="en-US"/>
          </a:p>
        </p:txBody>
      </p:sp>
    </p:spTree>
    <p:extLst>
      <p:ext uri="{BB962C8B-B14F-4D97-AF65-F5344CB8AC3E}">
        <p14:creationId xmlns:p14="http://schemas.microsoft.com/office/powerpoint/2010/main" val="966041903"/>
      </p:ext>
    </p:extLst>
  </p:cSld>
  <p:clrMapOvr>
    <a:masterClrMapping/>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0EC04589-26D7-4820-94B1-39C4BE2F51D0}" type="slidenum">
              <a:rPr lang="en-US"/>
              <a:pPr>
                <a:defRPr/>
              </a:pPr>
              <a:t>‹#›</a:t>
            </a:fld>
            <a:endParaRPr lang="en-US"/>
          </a:p>
        </p:txBody>
      </p:sp>
    </p:spTree>
    <p:extLst>
      <p:ext uri="{BB962C8B-B14F-4D97-AF65-F5344CB8AC3E}">
        <p14:creationId xmlns:p14="http://schemas.microsoft.com/office/powerpoint/2010/main" val="1627233933"/>
      </p:ext>
    </p:extLst>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F3891EDA-14E9-47AE-B28D-9B2CAD8BA8B1}" type="slidenum">
              <a:rPr lang="en-US"/>
              <a:pPr>
                <a:defRPr/>
              </a:pPr>
              <a:t>‹#›</a:t>
            </a:fld>
            <a:endParaRPr lang="en-US"/>
          </a:p>
        </p:txBody>
      </p:sp>
    </p:spTree>
    <p:extLst>
      <p:ext uri="{BB962C8B-B14F-4D97-AF65-F5344CB8AC3E}">
        <p14:creationId xmlns:p14="http://schemas.microsoft.com/office/powerpoint/2010/main" val="3793650272"/>
      </p:ext>
    </p:extLst>
  </p:cSld>
  <p:clrMapOvr>
    <a:masterClrMapping/>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7182AFA9-036F-43BE-9C04-B3B402564D9A}" type="slidenum">
              <a:rPr lang="en-US"/>
              <a:pPr>
                <a:defRPr/>
              </a:pPr>
              <a:t>‹#›</a:t>
            </a:fld>
            <a:endParaRPr lang="en-US"/>
          </a:p>
        </p:txBody>
      </p:sp>
    </p:spTree>
    <p:extLst>
      <p:ext uri="{BB962C8B-B14F-4D97-AF65-F5344CB8AC3E}">
        <p14:creationId xmlns:p14="http://schemas.microsoft.com/office/powerpoint/2010/main" val="1760923733"/>
      </p:ext>
    </p:extLst>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CC28CC03-0B65-4940-BF2E-6CB3D3C5E26B}" type="slidenum">
              <a:rPr lang="en-US"/>
              <a:pPr>
                <a:defRPr/>
              </a:pPr>
              <a:t>‹#›</a:t>
            </a:fld>
            <a:endParaRPr lang="en-US"/>
          </a:p>
        </p:txBody>
      </p:sp>
    </p:spTree>
    <p:extLst>
      <p:ext uri="{BB962C8B-B14F-4D97-AF65-F5344CB8AC3E}">
        <p14:creationId xmlns:p14="http://schemas.microsoft.com/office/powerpoint/2010/main" val="39598236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2F336712-9E76-4965-B056-5B5F74BB892C}" type="slidenum">
              <a:rPr lang="en-US"/>
              <a:pPr>
                <a:defRPr/>
              </a:pPr>
              <a:t>‹#›</a:t>
            </a:fld>
            <a:endParaRPr lang="en-US"/>
          </a:p>
        </p:txBody>
      </p:sp>
    </p:spTree>
    <p:extLst>
      <p:ext uri="{BB962C8B-B14F-4D97-AF65-F5344CB8AC3E}">
        <p14:creationId xmlns:p14="http://schemas.microsoft.com/office/powerpoint/2010/main" val="2690818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endParaRPr lang="en-US"/>
          </a:p>
        </p:txBody>
      </p:sp>
      <p:sp>
        <p:nvSpPr>
          <p:cNvPr id="14" name="Footer Placeholder 4"/>
          <p:cNvSpPr>
            <a:spLocks noGrp="1"/>
          </p:cNvSpPr>
          <p:nvPr>
            <p:ph type="ftr" sz="quarter" idx="11"/>
          </p:nvPr>
        </p:nvSpPr>
        <p:spPr>
          <a:xfrm>
            <a:off x="3624263" y="6116638"/>
            <a:ext cx="3608387" cy="365125"/>
          </a:xfrm>
        </p:spPr>
        <p:txBody>
          <a:bodyPr/>
          <a:lstStyle>
            <a:lvl1pPr>
              <a:lnSpc>
                <a:spcPct val="100000"/>
              </a:lnSpc>
              <a:defRPr/>
            </a:lvl1pPr>
          </a:lstStyle>
          <a:p>
            <a:pPr>
              <a:defRPr/>
            </a:pPr>
            <a:endParaRPr lang="en-US"/>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C10C85EE-99BB-4B47-8E57-E1B79F480B1D}" type="slidenum">
              <a:rPr lang="en-US"/>
              <a:pPr>
                <a:defRPr/>
              </a:pPr>
              <a:t>‹#›</a:t>
            </a:fld>
            <a:endParaRPr lang="en-US"/>
          </a:p>
        </p:txBody>
      </p:sp>
    </p:spTree>
    <p:extLst>
      <p:ext uri="{BB962C8B-B14F-4D97-AF65-F5344CB8AC3E}">
        <p14:creationId xmlns:p14="http://schemas.microsoft.com/office/powerpoint/2010/main" val="2918812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1973263" y="6108700"/>
            <a:ext cx="5313362"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722F92F1-0F00-4040-B72C-735A78EF930D}" type="slidenum">
              <a:rPr lang="en-US"/>
              <a:pPr>
                <a:defRPr/>
              </a:pPr>
              <a:t>‹#›</a:t>
            </a:fld>
            <a:endParaRPr lang="en-US"/>
          </a:p>
        </p:txBody>
      </p:sp>
    </p:spTree>
    <p:extLst>
      <p:ext uri="{BB962C8B-B14F-4D97-AF65-F5344CB8AC3E}">
        <p14:creationId xmlns:p14="http://schemas.microsoft.com/office/powerpoint/2010/main" val="137561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3CA1611C-8808-44C1-B2AF-D3B747FE3D94}" type="slidenum">
              <a:rPr lang="en-US"/>
              <a:pPr>
                <a:defRPr/>
              </a:pPr>
              <a:t>‹#›</a:t>
            </a:fld>
            <a:endParaRPr lang="en-US"/>
          </a:p>
        </p:txBody>
      </p:sp>
    </p:spTree>
    <p:extLst>
      <p:ext uri="{BB962C8B-B14F-4D97-AF65-F5344CB8AC3E}">
        <p14:creationId xmlns:p14="http://schemas.microsoft.com/office/powerpoint/2010/main" val="32450362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20ED575F-0AAB-42B6-94CA-0FF0C0D6952A}" type="slidenum">
              <a:rPr lang="en-US"/>
              <a:pPr>
                <a:defRPr/>
              </a:pPr>
              <a:t>‹#›</a:t>
            </a:fld>
            <a:endParaRPr lang="en-US"/>
          </a:p>
        </p:txBody>
      </p:sp>
    </p:spTree>
    <p:extLst>
      <p:ext uri="{BB962C8B-B14F-4D97-AF65-F5344CB8AC3E}">
        <p14:creationId xmlns:p14="http://schemas.microsoft.com/office/powerpoint/2010/main" val="20723285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8EAB65C9-59BB-4534-A3CC-E01D9B2F94F4}" type="slidenum">
              <a:rPr lang="en-US"/>
              <a:pPr>
                <a:defRPr/>
              </a:pPr>
              <a:t>‹#›</a:t>
            </a:fld>
            <a:endParaRPr lang="en-US"/>
          </a:p>
        </p:txBody>
      </p:sp>
    </p:spTree>
    <p:extLst>
      <p:ext uri="{BB962C8B-B14F-4D97-AF65-F5344CB8AC3E}">
        <p14:creationId xmlns:p14="http://schemas.microsoft.com/office/powerpoint/2010/main" val="20147446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9" name="Slide Number Placeholder 8"/>
          <p:cNvSpPr>
            <a:spLocks noGrp="1"/>
          </p:cNvSpPr>
          <p:nvPr>
            <p:ph type="sldNum" sz="quarter" idx="12"/>
          </p:nvPr>
        </p:nvSpPr>
        <p:spPr/>
        <p:txBody>
          <a:bodyPr/>
          <a:lstStyle>
            <a:lvl1pPr>
              <a:defRPr/>
            </a:lvl1pPr>
          </a:lstStyle>
          <a:p>
            <a:pPr>
              <a:defRPr/>
            </a:pPr>
            <a:fld id="{C2BBB584-B19D-4B70-A2B1-07AB4C627F72}" type="slidenum">
              <a:rPr lang="en-US"/>
              <a:pPr>
                <a:defRPr/>
              </a:pPr>
              <a:t>‹#›</a:t>
            </a:fld>
            <a:endParaRPr lang="en-US"/>
          </a:p>
        </p:txBody>
      </p:sp>
    </p:spTree>
    <p:extLst>
      <p:ext uri="{BB962C8B-B14F-4D97-AF65-F5344CB8AC3E}">
        <p14:creationId xmlns:p14="http://schemas.microsoft.com/office/powerpoint/2010/main" val="4662877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5" name="Slide Number Placeholder 4"/>
          <p:cNvSpPr>
            <a:spLocks noGrp="1"/>
          </p:cNvSpPr>
          <p:nvPr>
            <p:ph type="sldNum" sz="quarter" idx="12"/>
          </p:nvPr>
        </p:nvSpPr>
        <p:spPr/>
        <p:txBody>
          <a:bodyPr/>
          <a:lstStyle>
            <a:lvl1pPr>
              <a:defRPr/>
            </a:lvl1pPr>
          </a:lstStyle>
          <a:p>
            <a:pPr>
              <a:defRPr/>
            </a:pPr>
            <a:fld id="{679FA4FF-0CD0-44E0-A262-BE2881495BF8}" type="slidenum">
              <a:rPr lang="en-US"/>
              <a:pPr>
                <a:defRPr/>
              </a:pPr>
              <a:t>‹#›</a:t>
            </a:fld>
            <a:endParaRPr lang="en-US"/>
          </a:p>
        </p:txBody>
      </p:sp>
    </p:spTree>
    <p:extLst>
      <p:ext uri="{BB962C8B-B14F-4D97-AF65-F5344CB8AC3E}">
        <p14:creationId xmlns:p14="http://schemas.microsoft.com/office/powerpoint/2010/main" val="14770329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63442BEA-B6C8-43DE-B884-1069C7BAAE4D}" type="slidenum">
              <a:rPr lang="en-US"/>
              <a:pPr>
                <a:defRPr/>
              </a:pPr>
              <a:t>‹#›</a:t>
            </a:fld>
            <a:endParaRPr lang="en-US"/>
          </a:p>
        </p:txBody>
      </p:sp>
    </p:spTree>
    <p:extLst>
      <p:ext uri="{BB962C8B-B14F-4D97-AF65-F5344CB8AC3E}">
        <p14:creationId xmlns:p14="http://schemas.microsoft.com/office/powerpoint/2010/main" val="41740164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F8103F17-B991-4B55-96B0-34269D56CD3B}" type="slidenum">
              <a:rPr lang="en-US"/>
              <a:pPr>
                <a:defRPr/>
              </a:pPr>
              <a:t>‹#›</a:t>
            </a:fld>
            <a:endParaRPr lang="en-US"/>
          </a:p>
        </p:txBody>
      </p:sp>
    </p:spTree>
    <p:extLst>
      <p:ext uri="{BB962C8B-B14F-4D97-AF65-F5344CB8AC3E}">
        <p14:creationId xmlns:p14="http://schemas.microsoft.com/office/powerpoint/2010/main" val="12918615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6E3F46C4-C618-4D9D-99EC-4EF5B9E71685}" type="slidenum">
              <a:rPr lang="en-US"/>
              <a:pPr>
                <a:defRPr/>
              </a:pPr>
              <a:t>‹#›</a:t>
            </a:fld>
            <a:endParaRPr lang="en-US"/>
          </a:p>
        </p:txBody>
      </p:sp>
    </p:spTree>
    <p:extLst>
      <p:ext uri="{BB962C8B-B14F-4D97-AF65-F5344CB8AC3E}">
        <p14:creationId xmlns:p14="http://schemas.microsoft.com/office/powerpoint/2010/main" val="111461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8766B980-DB6B-4E04-B303-3276568A5867}" type="slidenum">
              <a:rPr lang="en-US"/>
              <a:pPr>
                <a:defRPr/>
              </a:pPr>
              <a:t>‹#›</a:t>
            </a:fld>
            <a:endParaRPr lang="en-US"/>
          </a:p>
        </p:txBody>
      </p:sp>
    </p:spTree>
    <p:extLst>
      <p:ext uri="{BB962C8B-B14F-4D97-AF65-F5344CB8AC3E}">
        <p14:creationId xmlns:p14="http://schemas.microsoft.com/office/powerpoint/2010/main" val="1078865310"/>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5B4C785F-98C4-4D1E-9AF5-DEAA2A2D2945}" type="slidenum">
              <a:rPr lang="en-US"/>
              <a:pPr>
                <a:defRPr/>
              </a:pPr>
              <a:t>‹#›</a:t>
            </a:fld>
            <a:endParaRPr lang="en-US"/>
          </a:p>
        </p:txBody>
      </p:sp>
    </p:spTree>
    <p:extLst>
      <p:ext uri="{BB962C8B-B14F-4D97-AF65-F5344CB8AC3E}">
        <p14:creationId xmlns:p14="http://schemas.microsoft.com/office/powerpoint/2010/main" val="3160708689"/>
      </p:ext>
    </p:extLst>
  </p:cSld>
  <p:clrMapOvr>
    <a:masterClrMapping/>
  </p:clrMapOvr>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6"/>
          </p:nvPr>
        </p:nvSpPr>
        <p:spPr/>
        <p:txBody>
          <a:bodyPr/>
          <a:lstStyle>
            <a:lvl1pPr>
              <a:defRPr/>
            </a:lvl1pPr>
          </a:lstStyle>
          <a:p>
            <a:pPr>
              <a:defRPr/>
            </a:pPr>
            <a:fld id="{0293E56D-7553-4A92-B624-64625309B7EE}" type="slidenum">
              <a:rPr lang="en-US"/>
              <a:pPr>
                <a:defRPr/>
              </a:pPr>
              <a:t>‹#›</a:t>
            </a:fld>
            <a:endParaRPr lang="en-US"/>
          </a:p>
        </p:txBody>
      </p:sp>
    </p:spTree>
    <p:extLst>
      <p:ext uri="{BB962C8B-B14F-4D97-AF65-F5344CB8AC3E}">
        <p14:creationId xmlns:p14="http://schemas.microsoft.com/office/powerpoint/2010/main" val="168719431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DEB5044D-A90B-4DBC-9628-F7433B31158C}" type="slidenum">
              <a:rPr lang="en-US"/>
              <a:pPr>
                <a:defRPr/>
              </a:pPr>
              <a:t>‹#›</a:t>
            </a:fld>
            <a:endParaRPr lang="en-US"/>
          </a:p>
        </p:txBody>
      </p:sp>
    </p:spTree>
    <p:extLst>
      <p:ext uri="{BB962C8B-B14F-4D97-AF65-F5344CB8AC3E}">
        <p14:creationId xmlns:p14="http://schemas.microsoft.com/office/powerpoint/2010/main" val="24816605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637D33C2-E8C8-4695-9396-76BF93C310DD}" type="slidenum">
              <a:rPr lang="en-US"/>
              <a:pPr>
                <a:defRPr/>
              </a:pPr>
              <a:t>‹#›</a:t>
            </a:fld>
            <a:endParaRPr lang="en-US"/>
          </a:p>
        </p:txBody>
      </p:sp>
    </p:spTree>
    <p:extLst>
      <p:ext uri="{BB962C8B-B14F-4D97-AF65-F5344CB8AC3E}">
        <p14:creationId xmlns:p14="http://schemas.microsoft.com/office/powerpoint/2010/main" val="2826021164"/>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6"/>
          </p:nvPr>
        </p:nvSpPr>
        <p:spPr/>
        <p:txBody>
          <a:bodyPr/>
          <a:lstStyle>
            <a:lvl1pPr>
              <a:defRPr/>
            </a:lvl1pPr>
          </a:lstStyle>
          <a:p>
            <a:pPr>
              <a:defRPr/>
            </a:pPr>
            <a:fld id="{E20B4447-B3BC-4038-9908-6AA1A75B806D}" type="slidenum">
              <a:rPr lang="en-US"/>
              <a:pPr>
                <a:defRPr/>
              </a:pPr>
              <a:t>‹#›</a:t>
            </a:fld>
            <a:endParaRPr lang="en-US"/>
          </a:p>
        </p:txBody>
      </p:sp>
    </p:spTree>
    <p:extLst>
      <p:ext uri="{BB962C8B-B14F-4D97-AF65-F5344CB8AC3E}">
        <p14:creationId xmlns:p14="http://schemas.microsoft.com/office/powerpoint/2010/main" val="2472101770"/>
      </p:ext>
    </p:extLst>
  </p:cSld>
  <p:clrMapOvr>
    <a:masterClrMapping/>
  </p:clrMapOvr>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6"/>
          </p:nvPr>
        </p:nvSpPr>
        <p:spPr/>
        <p:txBody>
          <a:bodyPr/>
          <a:lstStyle>
            <a:lvl1pPr>
              <a:defRPr/>
            </a:lvl1pPr>
          </a:lstStyle>
          <a:p>
            <a:pPr>
              <a:defRPr/>
            </a:pPr>
            <a:fld id="{D61AD3DE-E7B4-4B21-A9F4-E9D3550C914F}" type="slidenum">
              <a:rPr lang="en-US"/>
              <a:pPr>
                <a:defRPr/>
              </a:pPr>
              <a:t>‹#›</a:t>
            </a:fld>
            <a:endParaRPr lang="en-US"/>
          </a:p>
        </p:txBody>
      </p:sp>
    </p:spTree>
    <p:extLst>
      <p:ext uri="{BB962C8B-B14F-4D97-AF65-F5344CB8AC3E}">
        <p14:creationId xmlns:p14="http://schemas.microsoft.com/office/powerpoint/2010/main" val="208717432"/>
      </p:ext>
    </p:extLst>
  </p:cSld>
  <p:clrMapOvr>
    <a:masterClrMapping/>
  </p:clrMapOvr>
  <p:hf sldNum="0"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30FC7318-62BE-472F-980C-941549B867B9}" type="slidenum">
              <a:rPr lang="en-US"/>
              <a:pPr>
                <a:defRPr/>
              </a:pPr>
              <a:t>‹#›</a:t>
            </a:fld>
            <a:endParaRPr lang="en-US"/>
          </a:p>
        </p:txBody>
      </p:sp>
    </p:spTree>
    <p:extLst>
      <p:ext uri="{BB962C8B-B14F-4D97-AF65-F5344CB8AC3E}">
        <p14:creationId xmlns:p14="http://schemas.microsoft.com/office/powerpoint/2010/main" val="25250898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0D2D35D1-D07E-4002-92A2-2D69D9E7B7AE}" type="slidenum">
              <a:rPr lang="en-US"/>
              <a:pPr>
                <a:defRPr/>
              </a:pPr>
              <a:t>‹#›</a:t>
            </a:fld>
            <a:endParaRPr lang="en-US"/>
          </a:p>
        </p:txBody>
      </p:sp>
    </p:spTree>
    <p:extLst>
      <p:ext uri="{BB962C8B-B14F-4D97-AF65-F5344CB8AC3E}">
        <p14:creationId xmlns:p14="http://schemas.microsoft.com/office/powerpoint/2010/main" val="38188242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914400" y="4324350"/>
            <a:ext cx="4879975" cy="365125"/>
          </a:xfrm>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pPr>
              <a:defRPr/>
            </a:pPr>
            <a:fld id="{8936D430-875D-435E-AE5F-846C3F72C251}" type="slidenum">
              <a:rPr lang="en-US"/>
              <a:pPr>
                <a:defRPr/>
              </a:pPr>
              <a:t>‹#›</a:t>
            </a:fld>
            <a:endParaRPr lang="en-US"/>
          </a:p>
        </p:txBody>
      </p:sp>
    </p:spTree>
    <p:extLst>
      <p:ext uri="{BB962C8B-B14F-4D97-AF65-F5344CB8AC3E}">
        <p14:creationId xmlns:p14="http://schemas.microsoft.com/office/powerpoint/2010/main" val="29142302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5A934C00-AA9A-4552-84B2-09B57429034A}" type="slidenum">
              <a:rPr lang="en-US"/>
              <a:pPr>
                <a:defRPr/>
              </a:pPr>
              <a:t>‹#›</a:t>
            </a:fld>
            <a:endParaRPr lang="en-US"/>
          </a:p>
        </p:txBody>
      </p:sp>
    </p:spTree>
    <p:extLst>
      <p:ext uri="{BB962C8B-B14F-4D97-AF65-F5344CB8AC3E}">
        <p14:creationId xmlns:p14="http://schemas.microsoft.com/office/powerpoint/2010/main" val="5629664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C75C8E63-69C7-4E0F-9E11-226D9F24E61B}" type="slidenum">
              <a:rPr lang="en-US"/>
              <a:pPr>
                <a:defRPr/>
              </a:pPr>
              <a:t>‹#›</a:t>
            </a:fld>
            <a:endParaRPr lang="en-US"/>
          </a:p>
        </p:txBody>
      </p:sp>
    </p:spTree>
    <p:extLst>
      <p:ext uri="{BB962C8B-B14F-4D97-AF65-F5344CB8AC3E}">
        <p14:creationId xmlns:p14="http://schemas.microsoft.com/office/powerpoint/2010/main" val="39086994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F549F6F2-C2F6-43C4-9430-23DE469EBF3A}" type="slidenum">
              <a:rPr lang="en-US"/>
              <a:pPr>
                <a:defRPr/>
              </a:pPr>
              <a:t>‹#›</a:t>
            </a:fld>
            <a:endParaRPr lang="en-US"/>
          </a:p>
        </p:txBody>
      </p:sp>
    </p:spTree>
    <p:extLst>
      <p:ext uri="{BB962C8B-B14F-4D97-AF65-F5344CB8AC3E}">
        <p14:creationId xmlns:p14="http://schemas.microsoft.com/office/powerpoint/2010/main" val="13205148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9" name="Slide Number Placeholder 8"/>
          <p:cNvSpPr>
            <a:spLocks noGrp="1"/>
          </p:cNvSpPr>
          <p:nvPr>
            <p:ph type="sldNum" sz="quarter" idx="12"/>
          </p:nvPr>
        </p:nvSpPr>
        <p:spPr/>
        <p:txBody>
          <a:bodyPr/>
          <a:lstStyle>
            <a:lvl1pPr>
              <a:defRPr/>
            </a:lvl1pPr>
          </a:lstStyle>
          <a:p>
            <a:pPr>
              <a:defRPr/>
            </a:pPr>
            <a:fld id="{F7DC69F1-A1F2-489F-BB1D-AFE86D337CCB}" type="slidenum">
              <a:rPr lang="en-US"/>
              <a:pPr>
                <a:defRPr/>
              </a:pPr>
              <a:t>‹#›</a:t>
            </a:fld>
            <a:endParaRPr lang="en-US"/>
          </a:p>
        </p:txBody>
      </p:sp>
    </p:spTree>
    <p:extLst>
      <p:ext uri="{BB962C8B-B14F-4D97-AF65-F5344CB8AC3E}">
        <p14:creationId xmlns:p14="http://schemas.microsoft.com/office/powerpoint/2010/main" val="4129790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486E021F-A389-4A77-BF5F-E078C28643B0}" type="slidenum">
              <a:rPr lang="en-US"/>
              <a:pPr>
                <a:defRPr/>
              </a:pPr>
              <a:t>‹#›</a:t>
            </a:fld>
            <a:endParaRPr lang="en-US"/>
          </a:p>
        </p:txBody>
      </p:sp>
    </p:spTree>
    <p:extLst>
      <p:ext uri="{BB962C8B-B14F-4D97-AF65-F5344CB8AC3E}">
        <p14:creationId xmlns:p14="http://schemas.microsoft.com/office/powerpoint/2010/main" val="15609662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5" name="Slide Number Placeholder 4"/>
          <p:cNvSpPr>
            <a:spLocks noGrp="1"/>
          </p:cNvSpPr>
          <p:nvPr>
            <p:ph type="sldNum" sz="quarter" idx="12"/>
          </p:nvPr>
        </p:nvSpPr>
        <p:spPr/>
        <p:txBody>
          <a:bodyPr/>
          <a:lstStyle>
            <a:lvl1pPr>
              <a:defRPr/>
            </a:lvl1pPr>
          </a:lstStyle>
          <a:p>
            <a:pPr>
              <a:defRPr/>
            </a:pPr>
            <a:fld id="{665D4B79-494A-46FA-BD72-A722E090B178}" type="slidenum">
              <a:rPr lang="en-US"/>
              <a:pPr>
                <a:defRPr/>
              </a:pPr>
              <a:t>‹#›</a:t>
            </a:fld>
            <a:endParaRPr lang="en-US"/>
          </a:p>
        </p:txBody>
      </p:sp>
    </p:spTree>
    <p:extLst>
      <p:ext uri="{BB962C8B-B14F-4D97-AF65-F5344CB8AC3E}">
        <p14:creationId xmlns:p14="http://schemas.microsoft.com/office/powerpoint/2010/main" val="20132059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CE2158E6-940C-466B-BFE1-30CEE275A485}" type="slidenum">
              <a:rPr lang="en-US"/>
              <a:pPr>
                <a:defRPr/>
              </a:pPr>
              <a:t>‹#›</a:t>
            </a:fld>
            <a:endParaRPr lang="en-US"/>
          </a:p>
        </p:txBody>
      </p:sp>
    </p:spTree>
    <p:extLst>
      <p:ext uri="{BB962C8B-B14F-4D97-AF65-F5344CB8AC3E}">
        <p14:creationId xmlns:p14="http://schemas.microsoft.com/office/powerpoint/2010/main" val="31747448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165C0CCB-4E2E-4A86-8368-87C2EEEB32FF}" type="slidenum">
              <a:rPr lang="en-US"/>
              <a:pPr>
                <a:defRPr/>
              </a:pPr>
              <a:t>‹#›</a:t>
            </a:fld>
            <a:endParaRPr lang="en-US"/>
          </a:p>
        </p:txBody>
      </p:sp>
    </p:spTree>
    <p:extLst>
      <p:ext uri="{BB962C8B-B14F-4D97-AF65-F5344CB8AC3E}">
        <p14:creationId xmlns:p14="http://schemas.microsoft.com/office/powerpoint/2010/main" val="28523229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B4216991-97A2-432D-A413-B9D7981ED689}" type="slidenum">
              <a:rPr lang="en-US"/>
              <a:pPr>
                <a:defRPr/>
              </a:pPr>
              <a:t>‹#›</a:t>
            </a:fld>
            <a:endParaRPr lang="en-US"/>
          </a:p>
        </p:txBody>
      </p:sp>
    </p:spTree>
    <p:extLst>
      <p:ext uri="{BB962C8B-B14F-4D97-AF65-F5344CB8AC3E}">
        <p14:creationId xmlns:p14="http://schemas.microsoft.com/office/powerpoint/2010/main" val="40205551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ECC26814-5A28-4CA3-B36E-814626330C10}" type="slidenum">
              <a:rPr lang="en-US"/>
              <a:pPr>
                <a:defRPr/>
              </a:pPr>
              <a:t>‹#›</a:t>
            </a:fld>
            <a:endParaRPr lang="en-US"/>
          </a:p>
        </p:txBody>
      </p:sp>
    </p:spTree>
    <p:extLst>
      <p:ext uri="{BB962C8B-B14F-4D97-AF65-F5344CB8AC3E}">
        <p14:creationId xmlns:p14="http://schemas.microsoft.com/office/powerpoint/2010/main" val="1236375004"/>
      </p:ext>
    </p:extLst>
  </p:cSld>
  <p:clrMapOvr>
    <a:masterClrMapping/>
  </p:clrMapOvr>
  <p:hf sldNum="0"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7" name="Footer Placeholder 5"/>
          <p:cNvSpPr>
            <a:spLocks noGrp="1"/>
          </p:cNvSpPr>
          <p:nvPr>
            <p:ph type="ftr" sz="quarter" idx="11"/>
          </p:nvPr>
        </p:nvSpPr>
        <p:spPr>
          <a:xfrm>
            <a:off x="593725" y="381000"/>
            <a:ext cx="4830763" cy="365125"/>
          </a:xfrm>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4CD8FC78-4693-4CA9-AE63-CEFF8A03F015}" type="slidenum">
              <a:rPr lang="en-US"/>
              <a:pPr>
                <a:defRPr/>
              </a:pPr>
              <a:t>‹#›</a:t>
            </a:fld>
            <a:endParaRPr lang="en-US"/>
          </a:p>
        </p:txBody>
      </p:sp>
    </p:spTree>
    <p:extLst>
      <p:ext uri="{BB962C8B-B14F-4D97-AF65-F5344CB8AC3E}">
        <p14:creationId xmlns:p14="http://schemas.microsoft.com/office/powerpoint/2010/main" val="791726162"/>
      </p:ext>
    </p:extLst>
  </p:cSld>
  <p:clrMapOvr>
    <a:masterClrMapping/>
  </p:clrMapOvr>
  <p:hf sldNum="0"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a:xfrm>
            <a:off x="5562600" y="381000"/>
            <a:ext cx="2182813" cy="365125"/>
          </a:xfrm>
        </p:spPr>
        <p:txBody>
          <a:bodyPr/>
          <a:lstStyle>
            <a:lvl1pPr algn="r">
              <a:defRPr/>
            </a:lvl1pPr>
          </a:lstStyle>
          <a:p>
            <a:pPr>
              <a:defRPr/>
            </a:pPr>
            <a:endParaRPr lang="en-US"/>
          </a:p>
        </p:txBody>
      </p:sp>
      <p:sp>
        <p:nvSpPr>
          <p:cNvPr id="9" name="Footer Placeholder 5"/>
          <p:cNvSpPr>
            <a:spLocks noGrp="1"/>
          </p:cNvSpPr>
          <p:nvPr>
            <p:ph type="ftr" sz="quarter" idx="15"/>
          </p:nvPr>
        </p:nvSpPr>
        <p:spPr>
          <a:xfrm>
            <a:off x="593725" y="379413"/>
            <a:ext cx="4830763"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pPr>
              <a:defRPr/>
            </a:pPr>
            <a:fld id="{1AD30329-D0DA-4A2C-ADA1-B895DE12B149}" type="slidenum">
              <a:rPr lang="en-US"/>
              <a:pPr>
                <a:defRPr/>
              </a:pPr>
              <a:t>‹#›</a:t>
            </a:fld>
            <a:endParaRPr lang="en-US"/>
          </a:p>
        </p:txBody>
      </p:sp>
    </p:spTree>
    <p:extLst>
      <p:ext uri="{BB962C8B-B14F-4D97-AF65-F5344CB8AC3E}">
        <p14:creationId xmlns:p14="http://schemas.microsoft.com/office/powerpoint/2010/main" val="1272140417"/>
      </p:ext>
    </p:extLst>
  </p:cSld>
  <p:clrMapOvr>
    <a:masterClrMapping/>
  </p:clrMapOvr>
  <p:hf sldNum="0"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5562600" y="379413"/>
            <a:ext cx="2182813" cy="365125"/>
          </a:xfrm>
        </p:spPr>
        <p:txBody>
          <a:bodyPr/>
          <a:lstStyle>
            <a:lvl1pPr algn="r">
              <a:defRPr/>
            </a:lvl1pPr>
          </a:lstStyle>
          <a:p>
            <a:pPr>
              <a:defRPr/>
            </a:pPr>
            <a:endParaRPr lang="en-US"/>
          </a:p>
        </p:txBody>
      </p:sp>
      <p:sp>
        <p:nvSpPr>
          <p:cNvPr id="7" name="Footer Placeholder 5"/>
          <p:cNvSpPr>
            <a:spLocks noGrp="1"/>
          </p:cNvSpPr>
          <p:nvPr>
            <p:ph type="ftr" sz="quarter" idx="11"/>
          </p:nvPr>
        </p:nvSpPr>
        <p:spPr>
          <a:xfrm>
            <a:off x="593725" y="379413"/>
            <a:ext cx="4830763"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BC8B93E9-D31A-4006-A447-CCC8DF56F86B}" type="slidenum">
              <a:rPr lang="en-US"/>
              <a:pPr>
                <a:defRPr/>
              </a:pPr>
              <a:t>‹#›</a:t>
            </a:fld>
            <a:endParaRPr lang="en-US"/>
          </a:p>
        </p:txBody>
      </p:sp>
    </p:spTree>
    <p:extLst>
      <p:ext uri="{BB962C8B-B14F-4D97-AF65-F5344CB8AC3E}">
        <p14:creationId xmlns:p14="http://schemas.microsoft.com/office/powerpoint/2010/main" val="3009473912"/>
      </p:ext>
    </p:extLst>
  </p:cSld>
  <p:clrMapOvr>
    <a:masterClrMapping/>
  </p:clrMapOvr>
  <p:hf sldNum="0"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16" name="Slide Number Placeholder 5"/>
          <p:cNvSpPr>
            <a:spLocks noGrp="1"/>
          </p:cNvSpPr>
          <p:nvPr>
            <p:ph type="sldNum" sz="quarter" idx="20"/>
          </p:nvPr>
        </p:nvSpPr>
        <p:spPr/>
        <p:txBody>
          <a:bodyPr/>
          <a:lstStyle>
            <a:lvl1pPr>
              <a:defRPr/>
            </a:lvl1pPr>
          </a:lstStyle>
          <a:p>
            <a:pPr>
              <a:defRPr/>
            </a:pPr>
            <a:fld id="{4E52C226-10B0-43B9-AC3B-740DBA7C08F4}" type="slidenum">
              <a:rPr lang="en-US"/>
              <a:pPr>
                <a:defRPr/>
              </a:pPr>
              <a:t>‹#›</a:t>
            </a:fld>
            <a:endParaRPr lang="en-US"/>
          </a:p>
        </p:txBody>
      </p:sp>
    </p:spTree>
    <p:extLst>
      <p:ext uri="{BB962C8B-B14F-4D97-AF65-F5344CB8AC3E}">
        <p14:creationId xmlns:p14="http://schemas.microsoft.com/office/powerpoint/2010/main" val="2111374095"/>
      </p:ext>
    </p:extLst>
  </p:cSld>
  <p:clrMapOvr>
    <a:masterClrMapping/>
  </p:clrMapOvr>
  <p:hf sldNum="0"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14" name="Slide Number Placeholder 5"/>
          <p:cNvSpPr>
            <a:spLocks noGrp="1"/>
          </p:cNvSpPr>
          <p:nvPr>
            <p:ph type="sldNum" sz="quarter" idx="25"/>
          </p:nvPr>
        </p:nvSpPr>
        <p:spPr/>
        <p:txBody>
          <a:bodyPr/>
          <a:lstStyle>
            <a:lvl1pPr>
              <a:defRPr/>
            </a:lvl1pPr>
          </a:lstStyle>
          <a:p>
            <a:pPr>
              <a:defRPr/>
            </a:pPr>
            <a:fld id="{22034C3D-A5AD-4735-841E-21F6476A16EF}" type="slidenum">
              <a:rPr lang="en-US"/>
              <a:pPr>
                <a:defRPr/>
              </a:pPr>
              <a:t>‹#›</a:t>
            </a:fld>
            <a:endParaRPr lang="en-US"/>
          </a:p>
        </p:txBody>
      </p:sp>
    </p:spTree>
    <p:extLst>
      <p:ext uri="{BB962C8B-B14F-4D97-AF65-F5344CB8AC3E}">
        <p14:creationId xmlns:p14="http://schemas.microsoft.com/office/powerpoint/2010/main" val="116410537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9020D296-1D70-4223-B30B-36956BA18128}" type="slidenum">
              <a:rPr lang="en-US"/>
              <a:pPr>
                <a:defRPr/>
              </a:pPr>
              <a:t>‹#›</a:t>
            </a:fld>
            <a:endParaRPr lang="en-US"/>
          </a:p>
        </p:txBody>
      </p:sp>
    </p:spTree>
    <p:extLst>
      <p:ext uri="{BB962C8B-B14F-4D97-AF65-F5344CB8AC3E}">
        <p14:creationId xmlns:p14="http://schemas.microsoft.com/office/powerpoint/2010/main" val="19985550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D727FAC9-7101-4D42-9B75-B9FF86C658CB}" type="slidenum">
              <a:rPr lang="en-US"/>
              <a:pPr>
                <a:defRPr/>
              </a:pPr>
              <a:t>‹#›</a:t>
            </a:fld>
            <a:endParaRPr lang="en-US"/>
          </a:p>
        </p:txBody>
      </p:sp>
    </p:spTree>
    <p:extLst>
      <p:ext uri="{BB962C8B-B14F-4D97-AF65-F5344CB8AC3E}">
        <p14:creationId xmlns:p14="http://schemas.microsoft.com/office/powerpoint/2010/main" val="28899149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546C73D5-ED7D-4EEB-BC20-433A22F8BC03}" type="slidenum">
              <a:rPr lang="en-US"/>
              <a:pPr>
                <a:defRPr/>
              </a:pPr>
              <a:t>‹#›</a:t>
            </a:fld>
            <a:endParaRPr lang="en-US"/>
          </a:p>
        </p:txBody>
      </p:sp>
    </p:spTree>
    <p:extLst>
      <p:ext uri="{BB962C8B-B14F-4D97-AF65-F5344CB8AC3E}">
        <p14:creationId xmlns:p14="http://schemas.microsoft.com/office/powerpoint/2010/main" val="38059087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B4CEB-EC92-4DF3-A32B-B2727E76594F}" type="slidenum">
              <a:rPr lang="en-US"/>
              <a:pPr>
                <a:defRPr/>
              </a:pPr>
              <a:t>‹#›</a:t>
            </a:fld>
            <a:endParaRPr lang="en-US"/>
          </a:p>
        </p:txBody>
      </p:sp>
    </p:spTree>
    <p:extLst>
      <p:ext uri="{BB962C8B-B14F-4D97-AF65-F5344CB8AC3E}">
        <p14:creationId xmlns:p14="http://schemas.microsoft.com/office/powerpoint/2010/main" val="6695593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17418F9C-280E-4EE3-B1F5-BF7E38449BF9}" type="slidenum">
              <a:rPr lang="en-US"/>
              <a:pPr>
                <a:defRPr/>
              </a:pPr>
              <a:t>‹#›</a:t>
            </a:fld>
            <a:endParaRPr lang="en-US"/>
          </a:p>
        </p:txBody>
      </p:sp>
    </p:spTree>
    <p:extLst>
      <p:ext uri="{BB962C8B-B14F-4D97-AF65-F5344CB8AC3E}">
        <p14:creationId xmlns:p14="http://schemas.microsoft.com/office/powerpoint/2010/main" val="2970672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solidFill>
                  <a:schemeClr val="tx2"/>
                </a:solidFill>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D051C4C3-9D7F-497D-8D2B-0A718E9BB043}" type="slidenum">
              <a:rPr lang="en-US"/>
              <a:pPr>
                <a:defRPr/>
              </a:pPr>
              <a:t>‹#›</a:t>
            </a:fld>
            <a:endParaRPr lang="en-US"/>
          </a:p>
        </p:txBody>
      </p:sp>
    </p:spTree>
    <p:extLst>
      <p:ext uri="{BB962C8B-B14F-4D97-AF65-F5344CB8AC3E}">
        <p14:creationId xmlns:p14="http://schemas.microsoft.com/office/powerpoint/2010/main" val="718141514"/>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14162CD9-5394-4256-B0BC-84589AAAE865}" type="slidenum">
              <a:rPr lang="en-US"/>
              <a:pPr>
                <a:defRPr/>
              </a:pPr>
              <a:t>‹#›</a:t>
            </a:fld>
            <a:endParaRPr lang="en-US"/>
          </a:p>
        </p:txBody>
      </p:sp>
    </p:spTree>
    <p:extLst>
      <p:ext uri="{BB962C8B-B14F-4D97-AF65-F5344CB8AC3E}">
        <p14:creationId xmlns:p14="http://schemas.microsoft.com/office/powerpoint/2010/main" val="34988745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9" name="Slide Number Placeholder 8"/>
          <p:cNvSpPr>
            <a:spLocks noGrp="1"/>
          </p:cNvSpPr>
          <p:nvPr>
            <p:ph type="sldNum" sz="quarter" idx="12"/>
          </p:nvPr>
        </p:nvSpPr>
        <p:spPr/>
        <p:txBody>
          <a:bodyPr/>
          <a:lstStyle>
            <a:lvl1pPr>
              <a:defRPr/>
            </a:lvl1pPr>
          </a:lstStyle>
          <a:p>
            <a:pPr>
              <a:defRPr/>
            </a:pPr>
            <a:fld id="{90198D5F-034E-43CD-AB39-229CA2D75EC4}" type="slidenum">
              <a:rPr lang="en-US"/>
              <a:pPr>
                <a:defRPr/>
              </a:pPr>
              <a:t>‹#›</a:t>
            </a:fld>
            <a:endParaRPr lang="en-US"/>
          </a:p>
        </p:txBody>
      </p:sp>
    </p:spTree>
    <p:extLst>
      <p:ext uri="{BB962C8B-B14F-4D97-AF65-F5344CB8AC3E}">
        <p14:creationId xmlns:p14="http://schemas.microsoft.com/office/powerpoint/2010/main" val="42646638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5" name="Slide Number Placeholder 4"/>
          <p:cNvSpPr>
            <a:spLocks noGrp="1"/>
          </p:cNvSpPr>
          <p:nvPr>
            <p:ph type="sldNum" sz="quarter" idx="12"/>
          </p:nvPr>
        </p:nvSpPr>
        <p:spPr/>
        <p:txBody>
          <a:bodyPr/>
          <a:lstStyle>
            <a:lvl1pPr>
              <a:defRPr/>
            </a:lvl1pPr>
          </a:lstStyle>
          <a:p>
            <a:pPr>
              <a:defRPr/>
            </a:pPr>
            <a:fld id="{18EDE831-689C-4EE1-B83D-0099A1C5D52A}" type="slidenum">
              <a:rPr lang="en-US"/>
              <a:pPr>
                <a:defRPr/>
              </a:pPr>
              <a:t>‹#›</a:t>
            </a:fld>
            <a:endParaRPr lang="en-US"/>
          </a:p>
        </p:txBody>
      </p:sp>
    </p:spTree>
    <p:extLst>
      <p:ext uri="{BB962C8B-B14F-4D97-AF65-F5344CB8AC3E}">
        <p14:creationId xmlns:p14="http://schemas.microsoft.com/office/powerpoint/2010/main" val="19938457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998313B8-ED67-48F5-9043-B952BF86418C}" type="slidenum">
              <a:rPr lang="en-US"/>
              <a:pPr>
                <a:defRPr/>
              </a:pPr>
              <a:t>‹#›</a:t>
            </a:fld>
            <a:endParaRPr lang="en-US"/>
          </a:p>
        </p:txBody>
      </p:sp>
    </p:spTree>
    <p:extLst>
      <p:ext uri="{BB962C8B-B14F-4D97-AF65-F5344CB8AC3E}">
        <p14:creationId xmlns:p14="http://schemas.microsoft.com/office/powerpoint/2010/main" val="41120471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4DFCE6DA-C3CB-4479-B94D-128BCC010E06}" type="slidenum">
              <a:rPr lang="en-US"/>
              <a:pPr>
                <a:defRPr/>
              </a:pPr>
              <a:t>‹#›</a:t>
            </a:fld>
            <a:endParaRPr lang="en-US"/>
          </a:p>
        </p:txBody>
      </p:sp>
    </p:spTree>
    <p:extLst>
      <p:ext uri="{BB962C8B-B14F-4D97-AF65-F5344CB8AC3E}">
        <p14:creationId xmlns:p14="http://schemas.microsoft.com/office/powerpoint/2010/main" val="372255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A835DAB8-1FCB-46D0-A221-0A1BB4042F1E}" type="slidenum">
              <a:rPr lang="en-US"/>
              <a:pPr>
                <a:defRPr/>
              </a:pPr>
              <a:t>‹#›</a:t>
            </a:fld>
            <a:endParaRPr lang="en-US"/>
          </a:p>
        </p:txBody>
      </p:sp>
    </p:spTree>
    <p:extLst>
      <p:ext uri="{BB962C8B-B14F-4D97-AF65-F5344CB8AC3E}">
        <p14:creationId xmlns:p14="http://schemas.microsoft.com/office/powerpoint/2010/main" val="17553050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AEB0CB7D-2BC8-40DC-9FC4-7660471489B6}" type="slidenum">
              <a:rPr lang="en-US"/>
              <a:pPr>
                <a:defRPr/>
              </a:pPr>
              <a:t>‹#›</a:t>
            </a:fld>
            <a:endParaRPr lang="en-US"/>
          </a:p>
        </p:txBody>
      </p:sp>
    </p:spTree>
    <p:extLst>
      <p:ext uri="{BB962C8B-B14F-4D97-AF65-F5344CB8AC3E}">
        <p14:creationId xmlns:p14="http://schemas.microsoft.com/office/powerpoint/2010/main" val="16561604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C4FAD3AF-9214-45C1-A684-372767693B49}" type="slidenum">
              <a:rPr lang="en-US"/>
              <a:pPr>
                <a:defRPr/>
              </a:pPr>
              <a:t>‹#›</a:t>
            </a:fld>
            <a:endParaRPr lang="en-US"/>
          </a:p>
        </p:txBody>
      </p:sp>
    </p:spTree>
    <p:extLst>
      <p:ext uri="{BB962C8B-B14F-4D97-AF65-F5344CB8AC3E}">
        <p14:creationId xmlns:p14="http://schemas.microsoft.com/office/powerpoint/2010/main" val="23107504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28650" y="6423025"/>
            <a:ext cx="2057400" cy="36512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2832100" y="6423025"/>
            <a:ext cx="3209925"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6054725" y="6423025"/>
            <a:ext cx="660400" cy="365125"/>
          </a:xfrm>
        </p:spPr>
        <p:txBody>
          <a:bodyPr/>
          <a:lstStyle>
            <a:lvl1pPr>
              <a:defRPr/>
            </a:lvl1pPr>
          </a:lstStyle>
          <a:p>
            <a:pPr>
              <a:defRPr/>
            </a:pPr>
            <a:fld id="{65D79E1B-9DEA-4FBB-818B-07417CC8910C}" type="slidenum">
              <a:rPr lang="en-US"/>
              <a:pPr>
                <a:defRPr/>
              </a:pPr>
              <a:t>‹#›</a:t>
            </a:fld>
            <a:endParaRPr lang="en-US"/>
          </a:p>
        </p:txBody>
      </p:sp>
    </p:spTree>
    <p:extLst>
      <p:ext uri="{BB962C8B-B14F-4D97-AF65-F5344CB8AC3E}">
        <p14:creationId xmlns:p14="http://schemas.microsoft.com/office/powerpoint/2010/main" val="2887556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p>
        </p:txBody>
      </p:sp>
      <p:sp>
        <p:nvSpPr>
          <p:cNvPr id="15" name="Slide Number Placeholder 5"/>
          <p:cNvSpPr>
            <a:spLocks noGrp="1"/>
          </p:cNvSpPr>
          <p:nvPr>
            <p:ph type="sldNum" sz="quarter" idx="12"/>
          </p:nvPr>
        </p:nvSpPr>
        <p:spPr/>
        <p:txBody>
          <a:bodyPr/>
          <a:lstStyle>
            <a:lvl1pPr algn="ctr">
              <a:defRPr sz="2800"/>
            </a:lvl1pPr>
          </a:lstStyle>
          <a:p>
            <a:pPr>
              <a:defRPr/>
            </a:pPr>
            <a:fld id="{07ECACEA-2108-4169-A44D-C59BB61D0091}" type="slidenum">
              <a:rPr lang="en-US"/>
              <a:pPr>
                <a:defRPr/>
              </a:pPr>
              <a:t>‹#›</a:t>
            </a:fld>
            <a:endParaRPr lang="en-US"/>
          </a:p>
        </p:txBody>
      </p:sp>
    </p:spTree>
    <p:extLst>
      <p:ext uri="{BB962C8B-B14F-4D97-AF65-F5344CB8AC3E}">
        <p14:creationId xmlns:p14="http://schemas.microsoft.com/office/powerpoint/2010/main" val="33889403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DD271801-BC0B-4EEB-8FD1-7D13D0C5CFEC}" type="slidenum">
              <a:rPr lang="en-US"/>
              <a:pPr>
                <a:defRPr/>
              </a:pPr>
              <a:t>‹#›</a:t>
            </a:fld>
            <a:endParaRPr lang="en-US"/>
          </a:p>
        </p:txBody>
      </p:sp>
    </p:spTree>
    <p:extLst>
      <p:ext uri="{BB962C8B-B14F-4D97-AF65-F5344CB8AC3E}">
        <p14:creationId xmlns:p14="http://schemas.microsoft.com/office/powerpoint/2010/main" val="22160258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p>
        </p:txBody>
      </p:sp>
      <p:sp>
        <p:nvSpPr>
          <p:cNvPr id="17"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8" name="Slide Number Placeholder 5"/>
          <p:cNvSpPr>
            <a:spLocks noGrp="1"/>
          </p:cNvSpPr>
          <p:nvPr>
            <p:ph type="sldNum" sz="quarter" idx="12"/>
          </p:nvPr>
        </p:nvSpPr>
        <p:spPr/>
        <p:txBody>
          <a:bodyPr/>
          <a:lstStyle>
            <a:lvl1pPr algn="ctr">
              <a:defRPr sz="2800"/>
            </a:lvl1pPr>
          </a:lstStyle>
          <a:p>
            <a:pPr>
              <a:defRPr/>
            </a:pPr>
            <a:fld id="{48652461-8B99-43B4-9939-A6D6AB91C526}" type="slidenum">
              <a:rPr lang="en-US"/>
              <a:pPr>
                <a:defRPr/>
              </a:pPr>
              <a:t>‹#›</a:t>
            </a:fld>
            <a:endParaRPr lang="en-US"/>
          </a:p>
        </p:txBody>
      </p:sp>
    </p:spTree>
    <p:extLst>
      <p:ext uri="{BB962C8B-B14F-4D97-AF65-F5344CB8AC3E}">
        <p14:creationId xmlns:p14="http://schemas.microsoft.com/office/powerpoint/2010/main" val="19754026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8BEC3D68-C77F-46A6-B830-6ACB5BD18D7E}" type="slidenum">
              <a:rPr lang="en-US"/>
              <a:pPr>
                <a:defRPr/>
              </a:pPr>
              <a:t>‹#›</a:t>
            </a:fld>
            <a:endParaRPr lang="en-US"/>
          </a:p>
        </p:txBody>
      </p:sp>
    </p:spTree>
    <p:extLst>
      <p:ext uri="{BB962C8B-B14F-4D97-AF65-F5344CB8AC3E}">
        <p14:creationId xmlns:p14="http://schemas.microsoft.com/office/powerpoint/2010/main" val="14757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29FC63D3-A145-4328-B660-9FD1A30399AB}" type="slidenum">
              <a:rPr lang="en-US"/>
              <a:pPr>
                <a:defRPr/>
              </a:pPr>
              <a:t>‹#›</a:t>
            </a:fld>
            <a:endParaRPr lang="en-US"/>
          </a:p>
        </p:txBody>
      </p:sp>
    </p:spTree>
    <p:extLst>
      <p:ext uri="{BB962C8B-B14F-4D97-AF65-F5344CB8AC3E}">
        <p14:creationId xmlns:p14="http://schemas.microsoft.com/office/powerpoint/2010/main" val="35626048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5" name="Slide Number Placeholder 5"/>
          <p:cNvSpPr>
            <a:spLocks noGrp="1"/>
          </p:cNvSpPr>
          <p:nvPr>
            <p:ph type="sldNum" sz="quarter" idx="12"/>
          </p:nvPr>
        </p:nvSpPr>
        <p:spPr/>
        <p:txBody>
          <a:bodyPr/>
          <a:lstStyle>
            <a:lvl1pPr>
              <a:defRPr/>
            </a:lvl1pPr>
          </a:lstStyle>
          <a:p>
            <a:pPr>
              <a:defRPr/>
            </a:pPr>
            <a:fld id="{6D7D3699-F7B5-4DCA-8908-8E6ADBA0A043}" type="slidenum">
              <a:rPr lang="en-US"/>
              <a:pPr>
                <a:defRPr/>
              </a:pPr>
              <a:t>‹#›</a:t>
            </a:fld>
            <a:endParaRPr lang="en-US"/>
          </a:p>
        </p:txBody>
      </p:sp>
    </p:spTree>
    <p:extLst>
      <p:ext uri="{BB962C8B-B14F-4D97-AF65-F5344CB8AC3E}">
        <p14:creationId xmlns:p14="http://schemas.microsoft.com/office/powerpoint/2010/main" val="35535682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5" name="Slide Number Placeholder 3"/>
          <p:cNvSpPr>
            <a:spLocks noGrp="1"/>
          </p:cNvSpPr>
          <p:nvPr>
            <p:ph type="sldNum" sz="quarter" idx="12"/>
          </p:nvPr>
        </p:nvSpPr>
        <p:spPr/>
        <p:txBody>
          <a:bodyPr/>
          <a:lstStyle>
            <a:lvl1pPr algn="ctr">
              <a:defRPr sz="2800"/>
            </a:lvl1pPr>
          </a:lstStyle>
          <a:p>
            <a:pPr>
              <a:defRPr/>
            </a:pPr>
            <a:fld id="{31EF2CA9-F22E-4F3E-8B55-EAEB82D9FEC5}" type="slidenum">
              <a:rPr lang="en-US"/>
              <a:pPr>
                <a:defRPr/>
              </a:pPr>
              <a:t>‹#›</a:t>
            </a:fld>
            <a:endParaRPr lang="en-US"/>
          </a:p>
        </p:txBody>
      </p:sp>
    </p:spTree>
    <p:extLst>
      <p:ext uri="{BB962C8B-B14F-4D97-AF65-F5344CB8AC3E}">
        <p14:creationId xmlns:p14="http://schemas.microsoft.com/office/powerpoint/2010/main" val="379525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1" name="Slide Number Placeholder 5"/>
          <p:cNvSpPr>
            <a:spLocks noGrp="1"/>
          </p:cNvSpPr>
          <p:nvPr>
            <p:ph type="sldNum" sz="quarter" idx="12"/>
          </p:nvPr>
        </p:nvSpPr>
        <p:spPr/>
        <p:txBody>
          <a:bodyPr/>
          <a:lstStyle>
            <a:lvl1pPr>
              <a:defRPr/>
            </a:lvl1pPr>
          </a:lstStyle>
          <a:p>
            <a:pPr>
              <a:defRPr/>
            </a:pPr>
            <a:fld id="{B31A6B29-98DA-43DB-AFB4-9BF8848A3392}" type="slidenum">
              <a:rPr lang="en-US"/>
              <a:pPr>
                <a:defRPr/>
              </a:pPr>
              <a:t>‹#›</a:t>
            </a:fld>
            <a:endParaRPr lang="en-US"/>
          </a:p>
        </p:txBody>
      </p:sp>
    </p:spTree>
    <p:extLst>
      <p:ext uri="{BB962C8B-B14F-4D97-AF65-F5344CB8AC3E}">
        <p14:creationId xmlns:p14="http://schemas.microsoft.com/office/powerpoint/2010/main" val="18866710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p>
        </p:txBody>
      </p:sp>
      <p:sp>
        <p:nvSpPr>
          <p:cNvPr id="18"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9" name="Slide Number Placeholder 6"/>
          <p:cNvSpPr>
            <a:spLocks noGrp="1"/>
          </p:cNvSpPr>
          <p:nvPr>
            <p:ph type="sldNum" sz="quarter" idx="12"/>
          </p:nvPr>
        </p:nvSpPr>
        <p:spPr/>
        <p:txBody>
          <a:bodyPr/>
          <a:lstStyle>
            <a:lvl1pPr algn="ctr">
              <a:defRPr sz="2800"/>
            </a:lvl1pPr>
          </a:lstStyle>
          <a:p>
            <a:pPr>
              <a:defRPr/>
            </a:pPr>
            <a:fld id="{01B5D8CD-1180-4CA5-ABD3-44FA49333FC9}" type="slidenum">
              <a:rPr lang="en-US"/>
              <a:pPr>
                <a:defRPr/>
              </a:pPr>
              <a:t>‹#›</a:t>
            </a:fld>
            <a:endParaRPr lang="en-US"/>
          </a:p>
        </p:txBody>
      </p:sp>
    </p:spTree>
    <p:extLst>
      <p:ext uri="{BB962C8B-B14F-4D97-AF65-F5344CB8AC3E}">
        <p14:creationId xmlns:p14="http://schemas.microsoft.com/office/powerpoint/2010/main" val="35370438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p>
        </p:txBody>
      </p:sp>
      <p:sp>
        <p:nvSpPr>
          <p:cNvPr id="18"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9" name="Slide Number Placeholder 6"/>
          <p:cNvSpPr>
            <a:spLocks noGrp="1"/>
          </p:cNvSpPr>
          <p:nvPr>
            <p:ph type="sldNum" sz="quarter" idx="12"/>
          </p:nvPr>
        </p:nvSpPr>
        <p:spPr/>
        <p:txBody>
          <a:bodyPr/>
          <a:lstStyle>
            <a:lvl1pPr algn="ctr">
              <a:defRPr sz="2800"/>
            </a:lvl1pPr>
          </a:lstStyle>
          <a:p>
            <a:pPr>
              <a:defRPr/>
            </a:pPr>
            <a:fld id="{3B6ADD64-CB2D-4C85-9B34-6590CF4116F8}" type="slidenum">
              <a:rPr lang="en-US"/>
              <a:pPr>
                <a:defRPr/>
              </a:pPr>
              <a:t>‹#›</a:t>
            </a:fld>
            <a:endParaRPr lang="en-US"/>
          </a:p>
        </p:txBody>
      </p:sp>
    </p:spTree>
    <p:extLst>
      <p:ext uri="{BB962C8B-B14F-4D97-AF65-F5344CB8AC3E}">
        <p14:creationId xmlns:p14="http://schemas.microsoft.com/office/powerpoint/2010/main" val="3920347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p>
        </p:txBody>
      </p:sp>
      <p:sp>
        <p:nvSpPr>
          <p:cNvPr id="18"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9" name="Slide Number Placeholder 6"/>
          <p:cNvSpPr>
            <a:spLocks noGrp="1"/>
          </p:cNvSpPr>
          <p:nvPr>
            <p:ph type="sldNum" sz="quarter" idx="12"/>
          </p:nvPr>
        </p:nvSpPr>
        <p:spPr/>
        <p:txBody>
          <a:bodyPr/>
          <a:lstStyle>
            <a:lvl1pPr algn="ctr">
              <a:defRPr sz="2800"/>
            </a:lvl1pPr>
          </a:lstStyle>
          <a:p>
            <a:pPr>
              <a:defRPr/>
            </a:pPr>
            <a:fld id="{570DB7C0-9FA9-4D24-8BC4-02EFA2A44062}" type="slidenum">
              <a:rPr lang="en-US"/>
              <a:pPr>
                <a:defRPr/>
              </a:pPr>
              <a:t>‹#›</a:t>
            </a:fld>
            <a:endParaRPr lang="en-US"/>
          </a:p>
        </p:txBody>
      </p:sp>
    </p:spTree>
    <p:extLst>
      <p:ext uri="{BB962C8B-B14F-4D97-AF65-F5344CB8AC3E}">
        <p14:creationId xmlns:p14="http://schemas.microsoft.com/office/powerpoint/2010/main" val="875593255"/>
      </p:ext>
    </p:extLst>
  </p:cSld>
  <p:clrMapOvr>
    <a:masterClrMapping/>
  </p:clrMapOvr>
  <p:hf sldNum="0"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p>
        </p:txBody>
      </p:sp>
      <p:sp>
        <p:nvSpPr>
          <p:cNvPr id="18"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9" name="Slide Number Placeholder 5"/>
          <p:cNvSpPr>
            <a:spLocks noGrp="1"/>
          </p:cNvSpPr>
          <p:nvPr>
            <p:ph type="sldNum" sz="quarter" idx="12"/>
          </p:nvPr>
        </p:nvSpPr>
        <p:spPr/>
        <p:txBody>
          <a:bodyPr/>
          <a:lstStyle>
            <a:lvl1pPr algn="ctr">
              <a:defRPr sz="2800"/>
            </a:lvl1pPr>
          </a:lstStyle>
          <a:p>
            <a:pPr>
              <a:defRPr/>
            </a:pPr>
            <a:fld id="{0E79E61D-4C55-4C71-9FAC-169DCC80A9C4}" type="slidenum">
              <a:rPr lang="en-US"/>
              <a:pPr>
                <a:defRPr/>
              </a:pPr>
              <a:t>‹#›</a:t>
            </a:fld>
            <a:endParaRPr lang="en-US"/>
          </a:p>
        </p:txBody>
      </p:sp>
    </p:spTree>
    <p:extLst>
      <p:ext uri="{BB962C8B-B14F-4D97-AF65-F5344CB8AC3E}">
        <p14:creationId xmlns:p14="http://schemas.microsoft.com/office/powerpoint/2010/main" val="1609551598"/>
      </p:ext>
    </p:extLst>
  </p:cSld>
  <p:clrMapOvr>
    <a:masterClrMapping/>
  </p:clrMapOvr>
  <p:hf sldNum="0"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r">
              <a:defRPr/>
            </a:pPr>
            <a:r>
              <a:rPr lang="en-US" sz="8000" smtClean="0">
                <a:solidFill>
                  <a:srgbClr val="EF53A5"/>
                </a:solidFill>
                <a:cs typeface="Arial" panose="020B0604020202020204" pitchFamily="34" charset="0"/>
              </a:rPr>
              <a:t>“</a:t>
            </a:r>
          </a:p>
        </p:txBody>
      </p:sp>
      <p:sp>
        <p:nvSpPr>
          <p:cNvPr id="18" name="TextBox 37"/>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r">
              <a:defRPr/>
            </a:pPr>
            <a:r>
              <a:rPr lang="en-US" sz="8000" smtClean="0">
                <a:solidFill>
                  <a:srgbClr val="EF53A5"/>
                </a:solidFill>
                <a:cs typeface="Arial" panose="020B0604020202020204" pitchFamily="34" charset="0"/>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a:lvl1pPr>
          </a:lstStyle>
          <a:p>
            <a:pPr>
              <a:defRPr/>
            </a:pPr>
            <a:endParaRPr lang="en-US"/>
          </a:p>
        </p:txBody>
      </p:sp>
      <p:sp>
        <p:nvSpPr>
          <p:cNvPr id="21" name="Footer Placeholder 4"/>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22" name="Slide Number Placeholder 5"/>
          <p:cNvSpPr>
            <a:spLocks noGrp="1"/>
          </p:cNvSpPr>
          <p:nvPr>
            <p:ph type="sldNum" sz="quarter" idx="16"/>
          </p:nvPr>
        </p:nvSpPr>
        <p:spPr/>
        <p:txBody>
          <a:bodyPr/>
          <a:lstStyle>
            <a:lvl1pPr algn="ctr">
              <a:defRPr sz="2800"/>
            </a:lvl1pPr>
          </a:lstStyle>
          <a:p>
            <a:pPr>
              <a:defRPr/>
            </a:pPr>
            <a:fld id="{EA5007E2-5095-45F0-8929-9B7A47707D18}" type="slidenum">
              <a:rPr lang="en-US"/>
              <a:pPr>
                <a:defRPr/>
              </a:pPr>
              <a:t>‹#›</a:t>
            </a:fld>
            <a:endParaRPr lang="en-US"/>
          </a:p>
        </p:txBody>
      </p:sp>
    </p:spTree>
    <p:extLst>
      <p:ext uri="{BB962C8B-B14F-4D97-AF65-F5344CB8AC3E}">
        <p14:creationId xmlns:p14="http://schemas.microsoft.com/office/powerpoint/2010/main" val="565398418"/>
      </p:ext>
    </p:extLst>
  </p:cSld>
  <p:clrMapOvr>
    <a:masterClrMapping/>
  </p:clrMapOvr>
  <p:hf sldNum="0"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7" name="Slide Number Placeholder 5"/>
          <p:cNvSpPr>
            <a:spLocks noGrp="1"/>
          </p:cNvSpPr>
          <p:nvPr>
            <p:ph type="sldNum" sz="quarter" idx="12"/>
          </p:nvPr>
        </p:nvSpPr>
        <p:spPr/>
        <p:txBody>
          <a:bodyPr/>
          <a:lstStyle>
            <a:lvl1pPr algn="ctr">
              <a:defRPr sz="2800"/>
            </a:lvl1pPr>
          </a:lstStyle>
          <a:p>
            <a:pPr>
              <a:defRPr/>
            </a:pPr>
            <a:fld id="{CEDFEA46-AC42-4A57-9111-D93D205A60A9}" type="slidenum">
              <a:rPr lang="en-US"/>
              <a:pPr>
                <a:defRPr/>
              </a:pPr>
              <a:t>‹#›</a:t>
            </a:fld>
            <a:endParaRPr lang="en-US"/>
          </a:p>
        </p:txBody>
      </p:sp>
    </p:spTree>
    <p:extLst>
      <p:ext uri="{BB962C8B-B14F-4D97-AF65-F5344CB8AC3E}">
        <p14:creationId xmlns:p14="http://schemas.microsoft.com/office/powerpoint/2010/main" val="3085276020"/>
      </p:ext>
    </p:extLst>
  </p:cSld>
  <p:clrMapOvr>
    <a:masterClrMapping/>
  </p:clrMapOvr>
  <p:hf sldNum="0"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p>
        </p:txBody>
      </p:sp>
      <p:sp>
        <p:nvSpPr>
          <p:cNvPr id="12" name="Footer Placeholder 7"/>
          <p:cNvSpPr>
            <a:spLocks noGrp="1"/>
          </p:cNvSpPr>
          <p:nvPr>
            <p:ph type="ftr" sz="quarter" idx="19"/>
          </p:nvPr>
        </p:nvSpPr>
        <p:spPr/>
        <p:txBody>
          <a:bodyPr/>
          <a:lstStyle>
            <a:lvl1pPr>
              <a:defRPr/>
            </a:lvl1pPr>
          </a:lstStyle>
          <a:p>
            <a:pPr>
              <a:defRPr/>
            </a:pPr>
            <a:r>
              <a:rPr lang="en-US"/>
              <a:t>Copyright © 1999 by Harcourt Brace &amp; Company</a:t>
            </a:r>
          </a:p>
          <a:p>
            <a:pPr>
              <a:defRPr/>
            </a:pPr>
            <a:r>
              <a:rPr lang="en-US"/>
              <a:t>All rights reserved</a:t>
            </a:r>
          </a:p>
        </p:txBody>
      </p:sp>
      <p:sp>
        <p:nvSpPr>
          <p:cNvPr id="13" name="Slide Number Placeholder 8"/>
          <p:cNvSpPr>
            <a:spLocks noGrp="1"/>
          </p:cNvSpPr>
          <p:nvPr>
            <p:ph type="sldNum" sz="quarter" idx="20"/>
          </p:nvPr>
        </p:nvSpPr>
        <p:spPr/>
        <p:txBody>
          <a:bodyPr/>
          <a:lstStyle>
            <a:lvl1pPr algn="ctr">
              <a:defRPr sz="2800"/>
            </a:lvl1pPr>
          </a:lstStyle>
          <a:p>
            <a:pPr>
              <a:defRPr/>
            </a:pPr>
            <a:fld id="{2C30C13A-32C8-4CE2-AACB-D082FC496D60}" type="slidenum">
              <a:rPr lang="en-US"/>
              <a:pPr>
                <a:defRPr/>
              </a:pPr>
              <a:t>‹#›</a:t>
            </a:fld>
            <a:endParaRPr lang="en-US"/>
          </a:p>
        </p:txBody>
      </p:sp>
    </p:spTree>
    <p:extLst>
      <p:ext uri="{BB962C8B-B14F-4D97-AF65-F5344CB8AC3E}">
        <p14:creationId xmlns:p14="http://schemas.microsoft.com/office/powerpoint/2010/main" val="1894768821"/>
      </p:ext>
    </p:extLst>
  </p:cSld>
  <p:clrMapOvr>
    <a:masterClrMapping/>
  </p:clrMapOvr>
  <p:hf sldNum="0"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3"/>
          </p:nvPr>
        </p:nvSpPr>
        <p:spPr/>
        <p:txBody>
          <a:bodyPr/>
          <a:lstStyle>
            <a:lvl1pPr>
              <a:defRPr/>
            </a:lvl1pPr>
          </a:lstStyle>
          <a:p>
            <a:pPr>
              <a:defRPr/>
            </a:pPr>
            <a:endParaRPr lang="en-US"/>
          </a:p>
        </p:txBody>
      </p:sp>
      <p:sp>
        <p:nvSpPr>
          <p:cNvPr id="16" name="Footer Placeholder 7"/>
          <p:cNvSpPr>
            <a:spLocks noGrp="1"/>
          </p:cNvSpPr>
          <p:nvPr>
            <p:ph type="ftr" sz="quarter" idx="24"/>
          </p:nvPr>
        </p:nvSpPr>
        <p:spPr/>
        <p:txBody>
          <a:bodyPr/>
          <a:lstStyle>
            <a:lvl1pPr>
              <a:defRPr/>
            </a:lvl1pPr>
          </a:lstStyle>
          <a:p>
            <a:pPr>
              <a:defRPr/>
            </a:pPr>
            <a:r>
              <a:rPr lang="en-US"/>
              <a:t>Copyright © 1999 by Harcourt Brace &amp; Company</a:t>
            </a:r>
          </a:p>
          <a:p>
            <a:pPr>
              <a:defRPr/>
            </a:pPr>
            <a:r>
              <a:rPr lang="en-US"/>
              <a:t>All rights reserved</a:t>
            </a:r>
          </a:p>
        </p:txBody>
      </p:sp>
      <p:sp>
        <p:nvSpPr>
          <p:cNvPr id="17" name="Slide Number Placeholder 8"/>
          <p:cNvSpPr>
            <a:spLocks noGrp="1"/>
          </p:cNvSpPr>
          <p:nvPr>
            <p:ph type="sldNum" sz="quarter" idx="25"/>
          </p:nvPr>
        </p:nvSpPr>
        <p:spPr/>
        <p:txBody>
          <a:bodyPr/>
          <a:lstStyle>
            <a:lvl1pPr algn="ctr">
              <a:defRPr sz="2800"/>
            </a:lvl1pPr>
          </a:lstStyle>
          <a:p>
            <a:pPr>
              <a:defRPr/>
            </a:pPr>
            <a:fld id="{0F242522-4A30-4990-B5F0-233112855EDE}" type="slidenum">
              <a:rPr lang="en-US"/>
              <a:pPr>
                <a:defRPr/>
              </a:pPr>
              <a:t>‹#›</a:t>
            </a:fld>
            <a:endParaRPr lang="en-US"/>
          </a:p>
        </p:txBody>
      </p:sp>
    </p:spTree>
    <p:extLst>
      <p:ext uri="{BB962C8B-B14F-4D97-AF65-F5344CB8AC3E}">
        <p14:creationId xmlns:p14="http://schemas.microsoft.com/office/powerpoint/2010/main" val="770741104"/>
      </p:ext>
    </p:extLst>
  </p:cSld>
  <p:clrMapOvr>
    <a:masterClrMapping/>
  </p:clrMapOvr>
  <p:hf sldNum="0"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lgn="ctr">
              <a:defRPr sz="2800"/>
            </a:lvl1pPr>
          </a:lstStyle>
          <a:p>
            <a:pPr>
              <a:defRPr/>
            </a:pPr>
            <a:fld id="{4E758027-6D74-4829-8424-17A0D334C6D6}" type="slidenum">
              <a:rPr lang="en-US"/>
              <a:pPr>
                <a:defRPr/>
              </a:pPr>
              <a:t>‹#›</a:t>
            </a:fld>
            <a:endParaRPr lang="en-US"/>
          </a:p>
        </p:txBody>
      </p:sp>
    </p:spTree>
    <p:extLst>
      <p:ext uri="{BB962C8B-B14F-4D97-AF65-F5344CB8AC3E}">
        <p14:creationId xmlns:p14="http://schemas.microsoft.com/office/powerpoint/2010/main" val="2900321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r>
              <a:rPr lang="en-US"/>
              <a:t>Copyright © 1999 by Harcourt Brace &amp; Company</a:t>
            </a:r>
          </a:p>
          <a:p>
            <a:pPr>
              <a:defRPr/>
            </a:pPr>
            <a:r>
              <a:rPr lang="en-US"/>
              <a:t>All rights reserved</a:t>
            </a:r>
          </a:p>
        </p:txBody>
      </p:sp>
      <p:sp>
        <p:nvSpPr>
          <p:cNvPr id="18" name="Slide Number Placeholder 5"/>
          <p:cNvSpPr>
            <a:spLocks noGrp="1"/>
          </p:cNvSpPr>
          <p:nvPr>
            <p:ph type="sldNum" sz="quarter" idx="12"/>
          </p:nvPr>
        </p:nvSpPr>
        <p:spPr/>
        <p:txBody>
          <a:bodyPr/>
          <a:lstStyle>
            <a:lvl1pPr algn="ctr">
              <a:defRPr sz="2800"/>
            </a:lvl1pPr>
          </a:lstStyle>
          <a:p>
            <a:pPr>
              <a:defRPr/>
            </a:pPr>
            <a:fld id="{B090F0CE-39AA-436C-80C9-27DF5224349D}" type="slidenum">
              <a:rPr lang="en-US"/>
              <a:pPr>
                <a:defRPr/>
              </a:pPr>
              <a:t>‹#›</a:t>
            </a:fld>
            <a:endParaRPr lang="en-US"/>
          </a:p>
        </p:txBody>
      </p:sp>
    </p:spTree>
    <p:extLst>
      <p:ext uri="{BB962C8B-B14F-4D97-AF65-F5344CB8AC3E}">
        <p14:creationId xmlns:p14="http://schemas.microsoft.com/office/powerpoint/2010/main" val="234751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4"/>
          <p:cNvSpPr>
            <a:spLocks noGrp="1"/>
          </p:cNvSpPr>
          <p:nvPr>
            <p:ph type="sldNum" sz="quarter" idx="12"/>
          </p:nvPr>
        </p:nvSpPr>
        <p:spPr/>
        <p:txBody>
          <a:bodyPr/>
          <a:lstStyle>
            <a:lvl1pPr>
              <a:defRPr/>
            </a:lvl1pPr>
          </a:lstStyle>
          <a:p>
            <a:pPr>
              <a:defRPr/>
            </a:pPr>
            <a:fld id="{6547778F-FD11-425E-AAA3-75B8BC5F5141}" type="slidenum">
              <a:rPr lang="en-US"/>
              <a:pPr>
                <a:defRPr/>
              </a:pPr>
              <a:t>‹#›</a:t>
            </a:fld>
            <a:endParaRPr lang="en-US"/>
          </a:p>
        </p:txBody>
      </p:sp>
    </p:spTree>
    <p:extLst>
      <p:ext uri="{BB962C8B-B14F-4D97-AF65-F5344CB8AC3E}">
        <p14:creationId xmlns:p14="http://schemas.microsoft.com/office/powerpoint/2010/main" val="4924797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BB625-ABE4-460A-AA5F-0187B2888906}" type="slidenum">
              <a:rPr lang="en-US"/>
              <a:pPr>
                <a:defRPr/>
              </a:pPr>
              <a:t>‹#›</a:t>
            </a:fld>
            <a:endParaRPr lang="en-US"/>
          </a:p>
        </p:txBody>
      </p:sp>
    </p:spTree>
    <p:extLst>
      <p:ext uri="{BB962C8B-B14F-4D97-AF65-F5344CB8AC3E}">
        <p14:creationId xmlns:p14="http://schemas.microsoft.com/office/powerpoint/2010/main" val="15232965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A28906C8-69A1-4720-B418-0B3F9A5537E2}" type="slidenum">
              <a:rPr lang="en-US"/>
              <a:pPr>
                <a:defRPr/>
              </a:pPr>
              <a:t>‹#›</a:t>
            </a:fld>
            <a:endParaRPr lang="en-US"/>
          </a:p>
        </p:txBody>
      </p:sp>
    </p:spTree>
    <p:extLst>
      <p:ext uri="{BB962C8B-B14F-4D97-AF65-F5344CB8AC3E}">
        <p14:creationId xmlns:p14="http://schemas.microsoft.com/office/powerpoint/2010/main" val="38529290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C78EFFB3-3B47-4732-A353-81522E6B209C}" type="slidenum">
              <a:rPr lang="en-US"/>
              <a:pPr>
                <a:defRPr/>
              </a:pPr>
              <a:t>‹#›</a:t>
            </a:fld>
            <a:endParaRPr lang="en-US"/>
          </a:p>
        </p:txBody>
      </p:sp>
    </p:spTree>
    <p:extLst>
      <p:ext uri="{BB962C8B-B14F-4D97-AF65-F5344CB8AC3E}">
        <p14:creationId xmlns:p14="http://schemas.microsoft.com/office/powerpoint/2010/main" val="41385110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AF070145-78C6-4016-B9E8-5CF3DABEC4CD}" type="slidenum">
              <a:rPr lang="en-US"/>
              <a:pPr>
                <a:defRPr/>
              </a:pPr>
              <a:t>‹#›</a:t>
            </a:fld>
            <a:endParaRPr lang="en-US"/>
          </a:p>
        </p:txBody>
      </p:sp>
    </p:spTree>
    <p:extLst>
      <p:ext uri="{BB962C8B-B14F-4D97-AF65-F5344CB8AC3E}">
        <p14:creationId xmlns:p14="http://schemas.microsoft.com/office/powerpoint/2010/main" val="42497386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6D7F47D2-5AF2-4A40-B9DC-8464F704590D}" type="slidenum">
              <a:rPr lang="en-US"/>
              <a:pPr>
                <a:defRPr/>
              </a:pPr>
              <a:t>‹#›</a:t>
            </a:fld>
            <a:endParaRPr lang="en-US"/>
          </a:p>
        </p:txBody>
      </p:sp>
    </p:spTree>
    <p:extLst>
      <p:ext uri="{BB962C8B-B14F-4D97-AF65-F5344CB8AC3E}">
        <p14:creationId xmlns:p14="http://schemas.microsoft.com/office/powerpoint/2010/main" val="25513614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5" name="Slide Number Placeholder 5"/>
          <p:cNvSpPr>
            <a:spLocks noGrp="1"/>
          </p:cNvSpPr>
          <p:nvPr>
            <p:ph type="sldNum" sz="quarter" idx="12"/>
          </p:nvPr>
        </p:nvSpPr>
        <p:spPr/>
        <p:txBody>
          <a:bodyPr/>
          <a:lstStyle>
            <a:lvl1pPr>
              <a:defRPr/>
            </a:lvl1pPr>
          </a:lstStyle>
          <a:p>
            <a:pPr>
              <a:defRPr/>
            </a:pPr>
            <a:fld id="{8286EB02-CD56-426E-9812-2B08853603DF}" type="slidenum">
              <a:rPr lang="en-US"/>
              <a:pPr>
                <a:defRPr/>
              </a:pPr>
              <a:t>‹#›</a:t>
            </a:fld>
            <a:endParaRPr lang="en-US"/>
          </a:p>
        </p:txBody>
      </p:sp>
    </p:spTree>
    <p:extLst>
      <p:ext uri="{BB962C8B-B14F-4D97-AF65-F5344CB8AC3E}">
        <p14:creationId xmlns:p14="http://schemas.microsoft.com/office/powerpoint/2010/main" val="11880295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4" name="Slide Number Placeholder 5"/>
          <p:cNvSpPr>
            <a:spLocks noGrp="1"/>
          </p:cNvSpPr>
          <p:nvPr>
            <p:ph type="sldNum" sz="quarter" idx="12"/>
          </p:nvPr>
        </p:nvSpPr>
        <p:spPr/>
        <p:txBody>
          <a:bodyPr/>
          <a:lstStyle>
            <a:lvl1pPr>
              <a:defRPr/>
            </a:lvl1pPr>
          </a:lstStyle>
          <a:p>
            <a:pPr>
              <a:defRPr/>
            </a:pPr>
            <a:fld id="{FAB3F18F-66EF-4FEA-A4DE-5B616DBF8DEB}" type="slidenum">
              <a:rPr lang="en-US"/>
              <a:pPr>
                <a:defRPr/>
              </a:pPr>
              <a:t>‹#›</a:t>
            </a:fld>
            <a:endParaRPr lang="en-US"/>
          </a:p>
        </p:txBody>
      </p:sp>
    </p:spTree>
    <p:extLst>
      <p:ext uri="{BB962C8B-B14F-4D97-AF65-F5344CB8AC3E}">
        <p14:creationId xmlns:p14="http://schemas.microsoft.com/office/powerpoint/2010/main" val="19465092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4A793AA1-D5F4-46B8-9CFF-8E4C336C6D1F}" type="slidenum">
              <a:rPr lang="en-US"/>
              <a:pPr>
                <a:defRPr/>
              </a:pPr>
              <a:t>‹#›</a:t>
            </a:fld>
            <a:endParaRPr lang="en-US"/>
          </a:p>
        </p:txBody>
      </p:sp>
    </p:spTree>
    <p:extLst>
      <p:ext uri="{BB962C8B-B14F-4D97-AF65-F5344CB8AC3E}">
        <p14:creationId xmlns:p14="http://schemas.microsoft.com/office/powerpoint/2010/main" val="9761503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4D17B6BA-BAD2-44DF-B10F-84D476731423}" type="slidenum">
              <a:rPr lang="en-US"/>
              <a:pPr>
                <a:defRPr/>
              </a:pPr>
              <a:t>‹#›</a:t>
            </a:fld>
            <a:endParaRPr lang="en-US"/>
          </a:p>
        </p:txBody>
      </p:sp>
    </p:spTree>
    <p:extLst>
      <p:ext uri="{BB962C8B-B14F-4D97-AF65-F5344CB8AC3E}">
        <p14:creationId xmlns:p14="http://schemas.microsoft.com/office/powerpoint/2010/main" val="24186047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17EF6325-C2AD-413E-AB54-4F46D584C979}" type="slidenum">
              <a:rPr lang="en-US"/>
              <a:pPr>
                <a:defRPr/>
              </a:pPr>
              <a:t>‹#›</a:t>
            </a:fld>
            <a:endParaRPr lang="en-US"/>
          </a:p>
        </p:txBody>
      </p:sp>
    </p:spTree>
    <p:extLst>
      <p:ext uri="{BB962C8B-B14F-4D97-AF65-F5344CB8AC3E}">
        <p14:creationId xmlns:p14="http://schemas.microsoft.com/office/powerpoint/2010/main" val="2173554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5" name="Slide Number Placeholder 3"/>
          <p:cNvSpPr>
            <a:spLocks noGrp="1"/>
          </p:cNvSpPr>
          <p:nvPr>
            <p:ph type="sldNum" sz="quarter" idx="12"/>
          </p:nvPr>
        </p:nvSpPr>
        <p:spPr/>
        <p:txBody>
          <a:bodyPr/>
          <a:lstStyle>
            <a:lvl1pPr>
              <a:defRPr/>
            </a:lvl1pPr>
          </a:lstStyle>
          <a:p>
            <a:pPr>
              <a:defRPr/>
            </a:pPr>
            <a:fld id="{7B7D2EE9-83C7-4D34-A686-3FF1717676BD}" type="slidenum">
              <a:rPr lang="en-US"/>
              <a:pPr>
                <a:defRPr/>
              </a:pPr>
              <a:t>‹#›</a:t>
            </a:fld>
            <a:endParaRPr lang="en-US"/>
          </a:p>
        </p:txBody>
      </p:sp>
    </p:spTree>
    <p:extLst>
      <p:ext uri="{BB962C8B-B14F-4D97-AF65-F5344CB8AC3E}">
        <p14:creationId xmlns:p14="http://schemas.microsoft.com/office/powerpoint/2010/main" val="19548861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161D7325-2198-44B0-9E7A-A7BBAD3F3FA5}" type="slidenum">
              <a:rPr lang="en-US"/>
              <a:pPr>
                <a:defRPr/>
              </a:pPr>
              <a:t>‹#›</a:t>
            </a:fld>
            <a:endParaRPr lang="en-US"/>
          </a:p>
        </p:txBody>
      </p:sp>
    </p:spTree>
    <p:extLst>
      <p:ext uri="{BB962C8B-B14F-4D97-AF65-F5344CB8AC3E}">
        <p14:creationId xmlns:p14="http://schemas.microsoft.com/office/powerpoint/2010/main" val="22008235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6726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4243388"/>
            <a:ext cx="2306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a:xfrm>
            <a:off x="4556125" y="5935663"/>
            <a:ext cx="2057400" cy="365125"/>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533400" y="5935663"/>
            <a:ext cx="4021138"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7010400" y="2749550"/>
            <a:ext cx="1370013" cy="1357313"/>
          </a:xfrm>
        </p:spPr>
        <p:txBody>
          <a:bodyPr/>
          <a:lstStyle>
            <a:lvl1pPr>
              <a:defRPr/>
            </a:lvl1pPr>
          </a:lstStyle>
          <a:p>
            <a:pPr>
              <a:defRPr/>
            </a:pPr>
            <a:fld id="{D85BAB43-858A-41AF-8093-BE647BA15E38}" type="slidenum">
              <a:rPr lang="en-US"/>
              <a:pPr>
                <a:defRPr/>
              </a:pPr>
              <a:t>‹#›</a:t>
            </a:fld>
            <a:endParaRPr lang="en-US"/>
          </a:p>
        </p:txBody>
      </p:sp>
    </p:spTree>
    <p:extLst>
      <p:ext uri="{BB962C8B-B14F-4D97-AF65-F5344CB8AC3E}">
        <p14:creationId xmlns:p14="http://schemas.microsoft.com/office/powerpoint/2010/main" val="1147676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0" y="609600"/>
            <a:ext cx="9161463" cy="1676400"/>
            <a:chOff x="0" y="2895600"/>
            <a:chExt cx="9161969" cy="1677035"/>
          </a:xfrm>
        </p:grpSpPr>
        <p:pic>
          <p:nvPicPr>
            <p:cNvPr id="5"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1" name="Slide Number Placeholder 5"/>
          <p:cNvSpPr>
            <a:spLocks noGrp="1"/>
          </p:cNvSpPr>
          <p:nvPr>
            <p:ph type="sldNum" sz="quarter" idx="12"/>
          </p:nvPr>
        </p:nvSpPr>
        <p:spPr/>
        <p:txBody>
          <a:bodyPr/>
          <a:lstStyle>
            <a:lvl1pPr>
              <a:defRPr/>
            </a:lvl1pPr>
          </a:lstStyle>
          <a:p>
            <a:pPr>
              <a:defRPr/>
            </a:pPr>
            <a:fld id="{11353B67-E09A-4F49-BCF0-058E2B2FB699}" type="slidenum">
              <a:rPr lang="en-US"/>
              <a:pPr>
                <a:defRPr/>
              </a:pPr>
              <a:t>‹#›</a:t>
            </a:fld>
            <a:endParaRPr lang="en-US"/>
          </a:p>
        </p:txBody>
      </p:sp>
    </p:spTree>
    <p:extLst>
      <p:ext uri="{BB962C8B-B14F-4D97-AF65-F5344CB8AC3E}">
        <p14:creationId xmlns:p14="http://schemas.microsoft.com/office/powerpoint/2010/main" val="18517133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7"/>
          <p:cNvGrpSpPr>
            <a:grpSpLocks/>
          </p:cNvGrpSpPr>
          <p:nvPr/>
        </p:nvGrpSpPr>
        <p:grpSpPr bwMode="auto">
          <a:xfrm>
            <a:off x="0" y="2728913"/>
            <a:ext cx="9161463" cy="1676400"/>
            <a:chOff x="0" y="2895600"/>
            <a:chExt cx="9161969" cy="1677035"/>
          </a:xfrm>
        </p:grpSpPr>
        <p:pic>
          <p:nvPicPr>
            <p:cNvPr id="5"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5365750" y="5935663"/>
            <a:ext cx="2057400" cy="365125"/>
          </a:xfrm>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1" name="Slide Number Placeholder 5"/>
          <p:cNvSpPr>
            <a:spLocks noGrp="1"/>
          </p:cNvSpPr>
          <p:nvPr>
            <p:ph type="sldNum" sz="quarter" idx="12"/>
          </p:nvPr>
        </p:nvSpPr>
        <p:spPr>
          <a:xfrm>
            <a:off x="7856538" y="2870200"/>
            <a:ext cx="1149350" cy="1090613"/>
          </a:xfrm>
        </p:spPr>
        <p:txBody>
          <a:bodyPr/>
          <a:lstStyle>
            <a:lvl1pPr>
              <a:defRPr/>
            </a:lvl1pPr>
          </a:lstStyle>
          <a:p>
            <a:pPr>
              <a:defRPr/>
            </a:pPr>
            <a:fld id="{6D1B86C8-B3A4-45C8-8156-E2D80EFBD0A9}" type="slidenum">
              <a:rPr lang="en-US"/>
              <a:pPr>
                <a:defRPr/>
              </a:pPr>
              <a:t>‹#›</a:t>
            </a:fld>
            <a:endParaRPr lang="en-US"/>
          </a:p>
        </p:txBody>
      </p:sp>
    </p:spTree>
    <p:extLst>
      <p:ext uri="{BB962C8B-B14F-4D97-AF65-F5344CB8AC3E}">
        <p14:creationId xmlns:p14="http://schemas.microsoft.com/office/powerpoint/2010/main" val="5786010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0" y="6096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2" name="Slide Number Placeholder 6"/>
          <p:cNvSpPr>
            <a:spLocks noGrp="1"/>
          </p:cNvSpPr>
          <p:nvPr>
            <p:ph type="sldNum" sz="quarter" idx="12"/>
          </p:nvPr>
        </p:nvSpPr>
        <p:spPr/>
        <p:txBody>
          <a:bodyPr/>
          <a:lstStyle>
            <a:lvl1pPr>
              <a:defRPr/>
            </a:lvl1pPr>
          </a:lstStyle>
          <a:p>
            <a:pPr>
              <a:defRPr/>
            </a:pPr>
            <a:fld id="{8D65398B-8A49-457B-A03B-37228D22468E}" type="slidenum">
              <a:rPr lang="en-US"/>
              <a:pPr>
                <a:defRPr/>
              </a:pPr>
              <a:t>‹#›</a:t>
            </a:fld>
            <a:endParaRPr lang="en-US"/>
          </a:p>
        </p:txBody>
      </p:sp>
    </p:spTree>
    <p:extLst>
      <p:ext uri="{BB962C8B-B14F-4D97-AF65-F5344CB8AC3E}">
        <p14:creationId xmlns:p14="http://schemas.microsoft.com/office/powerpoint/2010/main" val="12972000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0" y="609600"/>
            <a:ext cx="9161463" cy="1676400"/>
            <a:chOff x="0" y="2895600"/>
            <a:chExt cx="9161969" cy="1677035"/>
          </a:xfrm>
        </p:grpSpPr>
        <p:pic>
          <p:nvPicPr>
            <p:cNvPr id="8"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4" name="Slide Number Placeholder 8"/>
          <p:cNvSpPr>
            <a:spLocks noGrp="1"/>
          </p:cNvSpPr>
          <p:nvPr>
            <p:ph type="sldNum" sz="quarter" idx="12"/>
          </p:nvPr>
        </p:nvSpPr>
        <p:spPr/>
        <p:txBody>
          <a:bodyPr/>
          <a:lstStyle>
            <a:lvl1pPr>
              <a:defRPr/>
            </a:lvl1pPr>
          </a:lstStyle>
          <a:p>
            <a:pPr>
              <a:defRPr/>
            </a:pPr>
            <a:fld id="{EC899B82-EE6F-4BEB-9420-81EE46777F0E}" type="slidenum">
              <a:rPr lang="en-US"/>
              <a:pPr>
                <a:defRPr/>
              </a:pPr>
              <a:t>‹#›</a:t>
            </a:fld>
            <a:endParaRPr lang="en-US"/>
          </a:p>
        </p:txBody>
      </p:sp>
    </p:spTree>
    <p:extLst>
      <p:ext uri="{BB962C8B-B14F-4D97-AF65-F5344CB8AC3E}">
        <p14:creationId xmlns:p14="http://schemas.microsoft.com/office/powerpoint/2010/main" val="25509869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0" y="609600"/>
            <a:ext cx="9161463" cy="1676400"/>
            <a:chOff x="0" y="2895600"/>
            <a:chExt cx="9161969" cy="1677035"/>
          </a:xfrm>
        </p:grpSpPr>
        <p:pic>
          <p:nvPicPr>
            <p:cNvPr id="4"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2"/>
          <p:cNvSpPr>
            <a:spLocks noGrp="1"/>
          </p:cNvSpPr>
          <p:nvPr>
            <p:ph type="dt" sz="half" idx="10"/>
          </p:nvPr>
        </p:nvSpPr>
        <p:spPr/>
        <p:txBody>
          <a:bodyPr/>
          <a:lstStyle>
            <a:lvl1pPr>
              <a:defRPr/>
            </a:lvl1pPr>
          </a:lstStyle>
          <a:p>
            <a:pPr>
              <a:defRPr/>
            </a:pPr>
            <a:endParaRPr lang="en-US"/>
          </a:p>
        </p:txBody>
      </p:sp>
      <p:sp>
        <p:nvSpPr>
          <p:cNvPr id="9" name="Footer Placeholder 3"/>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0" name="Slide Number Placeholder 4"/>
          <p:cNvSpPr>
            <a:spLocks noGrp="1"/>
          </p:cNvSpPr>
          <p:nvPr>
            <p:ph type="sldNum" sz="quarter" idx="12"/>
          </p:nvPr>
        </p:nvSpPr>
        <p:spPr/>
        <p:txBody>
          <a:bodyPr/>
          <a:lstStyle>
            <a:lvl1pPr>
              <a:defRPr/>
            </a:lvl1pPr>
          </a:lstStyle>
          <a:p>
            <a:pPr>
              <a:defRPr/>
            </a:pPr>
            <a:fld id="{2588E88D-59D2-4037-972E-A8D0EDF026B1}" type="slidenum">
              <a:rPr lang="en-US"/>
              <a:pPr>
                <a:defRPr/>
              </a:pPr>
              <a:t>‹#›</a:t>
            </a:fld>
            <a:endParaRPr lang="en-US"/>
          </a:p>
        </p:txBody>
      </p:sp>
    </p:spTree>
    <p:extLst>
      <p:ext uri="{BB962C8B-B14F-4D97-AF65-F5344CB8AC3E}">
        <p14:creationId xmlns:p14="http://schemas.microsoft.com/office/powerpoint/2010/main" val="11235425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p:cNvPicPr>
          <p:nvPr/>
        </p:nvPicPr>
        <p:blipFill>
          <a:blip r:embed="rId2">
            <a:extLst>
              <a:ext uri="{28A0092B-C50C-407E-A947-70E740481C1C}">
                <a14:useLocalDpi xmlns:a14="http://schemas.microsoft.com/office/drawing/2010/main" val="0"/>
              </a:ext>
            </a:extLst>
          </a:blip>
          <a:srcRect r="9871"/>
          <a:stretch>
            <a:fillRect/>
          </a:stretch>
        </p:blipFill>
        <p:spPr bwMode="auto">
          <a:xfrm>
            <a:off x="7716838" y="1973263"/>
            <a:ext cx="14446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710488" y="609600"/>
            <a:ext cx="1433512"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3"/>
          <p:cNvSpPr>
            <a:spLocks noGrp="1"/>
          </p:cNvSpPr>
          <p:nvPr>
            <p:ph type="sldNum" sz="quarter" idx="12"/>
          </p:nvPr>
        </p:nvSpPr>
        <p:spPr/>
        <p:txBody>
          <a:bodyPr/>
          <a:lstStyle>
            <a:lvl1pPr>
              <a:defRPr/>
            </a:lvl1pPr>
          </a:lstStyle>
          <a:p>
            <a:pPr>
              <a:defRPr/>
            </a:pPr>
            <a:fld id="{71AB2225-342A-4683-A261-8B4EDEE194C2}" type="slidenum">
              <a:rPr lang="en-US"/>
              <a:pPr>
                <a:defRPr/>
              </a:pPr>
              <a:t>‹#›</a:t>
            </a:fld>
            <a:endParaRPr lang="en-US"/>
          </a:p>
        </p:txBody>
      </p:sp>
    </p:spTree>
    <p:extLst>
      <p:ext uri="{BB962C8B-B14F-4D97-AF65-F5344CB8AC3E}">
        <p14:creationId xmlns:p14="http://schemas.microsoft.com/office/powerpoint/2010/main" val="14588405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6096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2" name="Slide Number Placeholder 6"/>
          <p:cNvSpPr>
            <a:spLocks noGrp="1"/>
          </p:cNvSpPr>
          <p:nvPr>
            <p:ph type="sldNum" sz="quarter" idx="12"/>
          </p:nvPr>
        </p:nvSpPr>
        <p:spPr/>
        <p:txBody>
          <a:bodyPr/>
          <a:lstStyle>
            <a:lvl1pPr>
              <a:defRPr/>
            </a:lvl1pPr>
          </a:lstStyle>
          <a:p>
            <a:pPr>
              <a:defRPr/>
            </a:pPr>
            <a:fld id="{7050D7F5-653D-4B64-A70E-7D0C0FD0E81E}" type="slidenum">
              <a:rPr lang="en-US"/>
              <a:pPr>
                <a:defRPr/>
              </a:pPr>
              <a:t>‹#›</a:t>
            </a:fld>
            <a:endParaRPr lang="en-US"/>
          </a:p>
        </p:txBody>
      </p:sp>
    </p:spTree>
    <p:extLst>
      <p:ext uri="{BB962C8B-B14F-4D97-AF65-F5344CB8AC3E}">
        <p14:creationId xmlns:p14="http://schemas.microsoft.com/office/powerpoint/2010/main" val="38173234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6096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2" name="Slide Number Placeholder 6"/>
          <p:cNvSpPr>
            <a:spLocks noGrp="1"/>
          </p:cNvSpPr>
          <p:nvPr>
            <p:ph type="sldNum" sz="quarter" idx="12"/>
          </p:nvPr>
        </p:nvSpPr>
        <p:spPr/>
        <p:txBody>
          <a:bodyPr/>
          <a:lstStyle>
            <a:lvl1pPr>
              <a:defRPr/>
            </a:lvl1pPr>
          </a:lstStyle>
          <a:p>
            <a:pPr>
              <a:defRPr/>
            </a:pPr>
            <a:fld id="{D5BE745E-1B81-4855-9DA4-275743B727F5}" type="slidenum">
              <a:rPr lang="en-US"/>
              <a:pPr>
                <a:defRPr/>
              </a:pPr>
              <a:t>‹#›</a:t>
            </a:fld>
            <a:endParaRPr lang="en-US"/>
          </a:p>
        </p:txBody>
      </p:sp>
    </p:spTree>
    <p:extLst>
      <p:ext uri="{BB962C8B-B14F-4D97-AF65-F5344CB8AC3E}">
        <p14:creationId xmlns:p14="http://schemas.microsoft.com/office/powerpoint/2010/main" val="296258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77F029D3-CEF5-45E8-BE28-714C6A5F831F}" type="slidenum">
              <a:rPr lang="en-US"/>
              <a:pPr>
                <a:defRPr/>
              </a:pPr>
              <a:t>‹#›</a:t>
            </a:fld>
            <a:endParaRPr lang="en-US"/>
          </a:p>
        </p:txBody>
      </p:sp>
    </p:spTree>
    <p:extLst>
      <p:ext uri="{BB962C8B-B14F-4D97-AF65-F5344CB8AC3E}">
        <p14:creationId xmlns:p14="http://schemas.microsoft.com/office/powerpoint/2010/main" val="71767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98B36E7C-B494-4AE7-93C6-9F508C57EDD3}" type="slidenum">
              <a:rPr lang="en-US"/>
              <a:pPr>
                <a:defRPr/>
              </a:pPr>
              <a:t>‹#›</a:t>
            </a:fld>
            <a:endParaRPr lang="en-US"/>
          </a:p>
        </p:txBody>
      </p:sp>
    </p:spTree>
    <p:extLst>
      <p:ext uri="{BB962C8B-B14F-4D97-AF65-F5344CB8AC3E}">
        <p14:creationId xmlns:p14="http://schemas.microsoft.com/office/powerpoint/2010/main" val="27404098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2" name="Slide Number Placeholder 6"/>
          <p:cNvSpPr>
            <a:spLocks noGrp="1"/>
          </p:cNvSpPr>
          <p:nvPr>
            <p:ph type="sldNum" sz="quarter" idx="12"/>
          </p:nvPr>
        </p:nvSpPr>
        <p:spPr>
          <a:xfrm>
            <a:off x="7856538" y="4711700"/>
            <a:ext cx="1149350" cy="1090613"/>
          </a:xfrm>
        </p:spPr>
        <p:txBody>
          <a:bodyPr/>
          <a:lstStyle>
            <a:lvl1pPr>
              <a:defRPr/>
            </a:lvl1pPr>
          </a:lstStyle>
          <a:p>
            <a:pPr>
              <a:defRPr/>
            </a:pPr>
            <a:fld id="{B4405FC7-EDB5-41BD-928C-DE7CFFEFFA39}" type="slidenum">
              <a:rPr lang="en-US"/>
              <a:pPr>
                <a:defRPr/>
              </a:pPr>
              <a:t>‹#›</a:t>
            </a:fld>
            <a:endParaRPr lang="en-US"/>
          </a:p>
        </p:txBody>
      </p:sp>
    </p:spTree>
    <p:extLst>
      <p:ext uri="{BB962C8B-B14F-4D97-AF65-F5344CB8AC3E}">
        <p14:creationId xmlns:p14="http://schemas.microsoft.com/office/powerpoint/2010/main" val="473587140"/>
      </p:ext>
    </p:extLst>
  </p:cSld>
  <p:clrMapOvr>
    <a:masterClrMapping/>
  </p:clrMapOvr>
  <p:hf sldNum="0"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2" name="Slide Number Placeholder 6"/>
          <p:cNvSpPr>
            <a:spLocks noGrp="1"/>
          </p:cNvSpPr>
          <p:nvPr>
            <p:ph type="sldNum" sz="quarter" idx="12"/>
          </p:nvPr>
        </p:nvSpPr>
        <p:spPr>
          <a:xfrm>
            <a:off x="7856538" y="4711700"/>
            <a:ext cx="1149350" cy="1090613"/>
          </a:xfrm>
        </p:spPr>
        <p:txBody>
          <a:bodyPr/>
          <a:lstStyle>
            <a:lvl1pPr>
              <a:defRPr/>
            </a:lvl1pPr>
          </a:lstStyle>
          <a:p>
            <a:pPr>
              <a:defRPr/>
            </a:pPr>
            <a:fld id="{DF9EADD9-88A3-4AC5-97B7-F1D069547005}" type="slidenum">
              <a:rPr lang="en-US"/>
              <a:pPr>
                <a:defRPr/>
              </a:pPr>
              <a:t>‹#›</a:t>
            </a:fld>
            <a:endParaRPr lang="en-US"/>
          </a:p>
        </p:txBody>
      </p:sp>
    </p:spTree>
    <p:extLst>
      <p:ext uri="{BB962C8B-B14F-4D97-AF65-F5344CB8AC3E}">
        <p14:creationId xmlns:p14="http://schemas.microsoft.com/office/powerpoint/2010/main" val="1178364373"/>
      </p:ext>
    </p:extLst>
  </p:cSld>
  <p:clrMapOvr>
    <a:masterClrMapping/>
  </p:clrMapOvr>
  <p:hf sldNum="0"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0" name="TextBox 9"/>
          <p:cNvSpPr txBox="1"/>
          <p:nvPr/>
        </p:nvSpPr>
        <p:spPr>
          <a:xfrm>
            <a:off x="271463" y="747713"/>
            <a:ext cx="5334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7200" dirty="0">
                <a:effectLst/>
              </a:rPr>
              <a:t>“</a:t>
            </a:r>
          </a:p>
        </p:txBody>
      </p:sp>
      <p:sp>
        <p:nvSpPr>
          <p:cNvPr id="11" name="TextBox 10"/>
          <p:cNvSpPr txBox="1"/>
          <p:nvPr/>
        </p:nvSpPr>
        <p:spPr>
          <a:xfrm>
            <a:off x="6967538" y="29987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7200" dirty="0">
                <a:effectLst/>
              </a:rPr>
              <a:t>”</a:t>
            </a:r>
          </a:p>
        </p:txBody>
      </p:sp>
      <p:sp>
        <p:nvSpPr>
          <p:cNvPr id="2" name="Title 1"/>
          <p:cNvSpPr>
            <a:spLocks noGrp="1"/>
          </p:cNvSpPr>
          <p:nvPr>
            <p:ph type="title"/>
          </p:nvPr>
        </p:nvSpPr>
        <p:spPr>
          <a:xfrm>
            <a:off x="767921" y="616983"/>
            <a:ext cx="6425147"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Date Placeholder 4"/>
          <p:cNvSpPr>
            <a:spLocks noGrp="1"/>
          </p:cNvSpPr>
          <p:nvPr>
            <p:ph type="dt" sz="half" idx="14"/>
          </p:nvPr>
        </p:nvSpPr>
        <p:spPr/>
        <p:txBody>
          <a:bodyPr/>
          <a:lstStyle>
            <a:lvl1pPr>
              <a:defRPr/>
            </a:lvl1pPr>
          </a:lstStyle>
          <a:p>
            <a:pPr>
              <a:defRPr/>
            </a:pPr>
            <a:endParaRPr lang="en-US"/>
          </a:p>
        </p:txBody>
      </p:sp>
      <p:sp>
        <p:nvSpPr>
          <p:cNvPr id="14" name="Footer Placeholder 5"/>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15" name="Slide Number Placeholder 6"/>
          <p:cNvSpPr>
            <a:spLocks noGrp="1"/>
          </p:cNvSpPr>
          <p:nvPr>
            <p:ph type="sldNum" sz="quarter" idx="16"/>
          </p:nvPr>
        </p:nvSpPr>
        <p:spPr>
          <a:xfrm>
            <a:off x="7856538" y="4710113"/>
            <a:ext cx="1149350" cy="1090612"/>
          </a:xfrm>
        </p:spPr>
        <p:txBody>
          <a:bodyPr/>
          <a:lstStyle>
            <a:lvl1pPr>
              <a:defRPr/>
            </a:lvl1pPr>
          </a:lstStyle>
          <a:p>
            <a:pPr>
              <a:defRPr/>
            </a:pPr>
            <a:fld id="{2564304C-F3FF-4939-A699-6B7048C8823C}" type="slidenum">
              <a:rPr lang="en-US"/>
              <a:pPr>
                <a:defRPr/>
              </a:pPr>
              <a:t>‹#›</a:t>
            </a:fld>
            <a:endParaRPr lang="en-US"/>
          </a:p>
        </p:txBody>
      </p:sp>
    </p:spTree>
    <p:extLst>
      <p:ext uri="{BB962C8B-B14F-4D97-AF65-F5344CB8AC3E}">
        <p14:creationId xmlns:p14="http://schemas.microsoft.com/office/powerpoint/2010/main" val="2026850020"/>
      </p:ext>
    </p:extLst>
  </p:cSld>
  <p:clrMapOvr>
    <a:masterClrMapping/>
  </p:clrMapOvr>
  <p:hf sldNum="0"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2" name="Slide Number Placeholder 6"/>
          <p:cNvSpPr>
            <a:spLocks noGrp="1"/>
          </p:cNvSpPr>
          <p:nvPr>
            <p:ph type="sldNum" sz="quarter" idx="12"/>
          </p:nvPr>
        </p:nvSpPr>
        <p:spPr>
          <a:xfrm>
            <a:off x="7856538" y="4710113"/>
            <a:ext cx="1149350" cy="1090612"/>
          </a:xfrm>
        </p:spPr>
        <p:txBody>
          <a:bodyPr/>
          <a:lstStyle>
            <a:lvl1pPr>
              <a:defRPr/>
            </a:lvl1pPr>
          </a:lstStyle>
          <a:p>
            <a:pPr>
              <a:defRPr/>
            </a:pPr>
            <a:fld id="{FCEBCC10-A17D-4E7B-A5AB-9F785336AFE8}" type="slidenum">
              <a:rPr lang="en-US"/>
              <a:pPr>
                <a:defRPr/>
              </a:pPr>
              <a:t>‹#›</a:t>
            </a:fld>
            <a:endParaRPr lang="en-US"/>
          </a:p>
        </p:txBody>
      </p:sp>
    </p:spTree>
    <p:extLst>
      <p:ext uri="{BB962C8B-B14F-4D97-AF65-F5344CB8AC3E}">
        <p14:creationId xmlns:p14="http://schemas.microsoft.com/office/powerpoint/2010/main" val="3987788509"/>
      </p:ext>
    </p:extLst>
  </p:cSld>
  <p:clrMapOvr>
    <a:masterClrMapping/>
  </p:clrMapOvr>
  <p:hf sldNum="0"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13" name="Group 7"/>
          <p:cNvGrpSpPr>
            <a:grpSpLocks/>
          </p:cNvGrpSpPr>
          <p:nvPr/>
        </p:nvGrpSpPr>
        <p:grpSpPr bwMode="auto">
          <a:xfrm>
            <a:off x="0" y="609600"/>
            <a:ext cx="9161463" cy="1676400"/>
            <a:chOff x="0" y="2895600"/>
            <a:chExt cx="9161969" cy="1677035"/>
          </a:xfrm>
        </p:grpSpPr>
        <p:pic>
          <p:nvPicPr>
            <p:cNvPr id="14"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Date Placeholder 2"/>
          <p:cNvSpPr>
            <a:spLocks noGrp="1"/>
          </p:cNvSpPr>
          <p:nvPr>
            <p:ph type="dt" sz="half" idx="18"/>
          </p:nvPr>
        </p:nvSpPr>
        <p:spPr/>
        <p:txBody>
          <a:bodyPr/>
          <a:lstStyle>
            <a:lvl1pPr>
              <a:defRPr/>
            </a:lvl1pPr>
          </a:lstStyle>
          <a:p>
            <a:pPr>
              <a:defRPr/>
            </a:pPr>
            <a:endParaRPr lang="en-US"/>
          </a:p>
        </p:txBody>
      </p:sp>
      <p:sp>
        <p:nvSpPr>
          <p:cNvPr id="20" name="Footer Placeholder 3"/>
          <p:cNvSpPr>
            <a:spLocks noGrp="1"/>
          </p:cNvSpPr>
          <p:nvPr>
            <p:ph type="ftr" sz="quarter" idx="19"/>
          </p:nvPr>
        </p:nvSpPr>
        <p:spPr/>
        <p:txBody>
          <a:bodyPr/>
          <a:lstStyle>
            <a:lvl1pPr>
              <a:defRPr/>
            </a:lvl1pPr>
          </a:lstStyle>
          <a:p>
            <a:pPr>
              <a:defRPr/>
            </a:pPr>
            <a:r>
              <a:rPr lang="en-US"/>
              <a:t>Copyright © 1999 by Harcourt Brace &amp; Company</a:t>
            </a:r>
          </a:p>
          <a:p>
            <a:pPr>
              <a:defRPr/>
            </a:pPr>
            <a:r>
              <a:rPr lang="en-US"/>
              <a:t>All rights reserved</a:t>
            </a:r>
          </a:p>
        </p:txBody>
      </p:sp>
      <p:sp>
        <p:nvSpPr>
          <p:cNvPr id="21" name="Slide Number Placeholder 4"/>
          <p:cNvSpPr>
            <a:spLocks noGrp="1"/>
          </p:cNvSpPr>
          <p:nvPr>
            <p:ph type="sldNum" sz="quarter" idx="20"/>
          </p:nvPr>
        </p:nvSpPr>
        <p:spPr/>
        <p:txBody>
          <a:bodyPr/>
          <a:lstStyle>
            <a:lvl1pPr>
              <a:defRPr/>
            </a:lvl1pPr>
          </a:lstStyle>
          <a:p>
            <a:pPr>
              <a:defRPr/>
            </a:pPr>
            <a:fld id="{779A6F1D-CF0B-4BB5-8B6E-E53ECF83E939}" type="slidenum">
              <a:rPr lang="en-US"/>
              <a:pPr>
                <a:defRPr/>
              </a:pPr>
              <a:t>‹#›</a:t>
            </a:fld>
            <a:endParaRPr lang="en-US"/>
          </a:p>
        </p:txBody>
      </p:sp>
    </p:spTree>
    <p:extLst>
      <p:ext uri="{BB962C8B-B14F-4D97-AF65-F5344CB8AC3E}">
        <p14:creationId xmlns:p14="http://schemas.microsoft.com/office/powerpoint/2010/main" val="1415133948"/>
      </p:ext>
    </p:extLst>
  </p:cSld>
  <p:clrMapOvr>
    <a:masterClrMapping/>
  </p:clrMapOvr>
  <p:hf sldNum="0"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12" name="Group 7"/>
          <p:cNvGrpSpPr>
            <a:grpSpLocks/>
          </p:cNvGrpSpPr>
          <p:nvPr/>
        </p:nvGrpSpPr>
        <p:grpSpPr bwMode="auto">
          <a:xfrm>
            <a:off x="0" y="609600"/>
            <a:ext cx="9161463" cy="1676400"/>
            <a:chOff x="0" y="2895600"/>
            <a:chExt cx="9161969" cy="1677035"/>
          </a:xfrm>
        </p:grpSpPr>
        <p:pic>
          <p:nvPicPr>
            <p:cNvPr id="13"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32391" y="4873765"/>
            <a:ext cx="219225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869483" y="4873764"/>
            <a:ext cx="2218004"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230934" y="4873762"/>
            <a:ext cx="219723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2"/>
          <p:cNvSpPr>
            <a:spLocks noGrp="1"/>
          </p:cNvSpPr>
          <p:nvPr>
            <p:ph type="dt" sz="half" idx="23"/>
          </p:nvPr>
        </p:nvSpPr>
        <p:spPr/>
        <p:txBody>
          <a:bodyPr/>
          <a:lstStyle>
            <a:lvl1pPr>
              <a:defRPr/>
            </a:lvl1pPr>
          </a:lstStyle>
          <a:p>
            <a:pPr>
              <a:defRPr/>
            </a:pPr>
            <a:endParaRPr lang="en-US"/>
          </a:p>
        </p:txBody>
      </p:sp>
      <p:sp>
        <p:nvSpPr>
          <p:cNvPr id="18" name="Footer Placeholder 3"/>
          <p:cNvSpPr>
            <a:spLocks noGrp="1"/>
          </p:cNvSpPr>
          <p:nvPr>
            <p:ph type="ftr" sz="quarter" idx="24"/>
          </p:nvPr>
        </p:nvSpPr>
        <p:spPr/>
        <p:txBody>
          <a:bodyPr/>
          <a:lstStyle>
            <a:lvl1pPr>
              <a:defRPr/>
            </a:lvl1pPr>
          </a:lstStyle>
          <a:p>
            <a:pPr>
              <a:defRPr/>
            </a:pPr>
            <a:r>
              <a:rPr lang="en-US"/>
              <a:t>Copyright © 1999 by Harcourt Brace &amp; Company</a:t>
            </a:r>
          </a:p>
          <a:p>
            <a:pPr>
              <a:defRPr/>
            </a:pPr>
            <a:r>
              <a:rPr lang="en-US"/>
              <a:t>All rights reserved</a:t>
            </a:r>
          </a:p>
        </p:txBody>
      </p:sp>
      <p:sp>
        <p:nvSpPr>
          <p:cNvPr id="28" name="Slide Number Placeholder 4"/>
          <p:cNvSpPr>
            <a:spLocks noGrp="1"/>
          </p:cNvSpPr>
          <p:nvPr>
            <p:ph type="sldNum" sz="quarter" idx="25"/>
          </p:nvPr>
        </p:nvSpPr>
        <p:spPr/>
        <p:txBody>
          <a:bodyPr/>
          <a:lstStyle>
            <a:lvl1pPr>
              <a:defRPr/>
            </a:lvl1pPr>
          </a:lstStyle>
          <a:p>
            <a:pPr>
              <a:defRPr/>
            </a:pPr>
            <a:fld id="{3774FD42-81F7-41DE-95DD-5300554D28E7}" type="slidenum">
              <a:rPr lang="en-US"/>
              <a:pPr>
                <a:defRPr/>
              </a:pPr>
              <a:t>‹#›</a:t>
            </a:fld>
            <a:endParaRPr lang="en-US"/>
          </a:p>
        </p:txBody>
      </p:sp>
    </p:spTree>
    <p:extLst>
      <p:ext uri="{BB962C8B-B14F-4D97-AF65-F5344CB8AC3E}">
        <p14:creationId xmlns:p14="http://schemas.microsoft.com/office/powerpoint/2010/main" val="1314999260"/>
      </p:ext>
    </p:extLst>
  </p:cSld>
  <p:clrMapOvr>
    <a:masterClrMapping/>
  </p:clrMapOvr>
  <p:hf sldNum="0"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0" y="609600"/>
            <a:ext cx="9161463" cy="1676400"/>
            <a:chOff x="0" y="2895600"/>
            <a:chExt cx="9161969" cy="1677035"/>
          </a:xfrm>
        </p:grpSpPr>
        <p:pic>
          <p:nvPicPr>
            <p:cNvPr id="5"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11" name="Slide Number Placeholder 5"/>
          <p:cNvSpPr>
            <a:spLocks noGrp="1"/>
          </p:cNvSpPr>
          <p:nvPr>
            <p:ph type="sldNum" sz="quarter" idx="12"/>
          </p:nvPr>
        </p:nvSpPr>
        <p:spPr/>
        <p:txBody>
          <a:bodyPr/>
          <a:lstStyle>
            <a:lvl1pPr>
              <a:defRPr/>
            </a:lvl1pPr>
          </a:lstStyle>
          <a:p>
            <a:pPr>
              <a:defRPr/>
            </a:pPr>
            <a:fld id="{2965BEF0-3882-406B-B369-F2A4057109E8}" type="slidenum">
              <a:rPr lang="en-US"/>
              <a:pPr>
                <a:defRPr/>
              </a:pPr>
              <a:t>‹#›</a:t>
            </a:fld>
            <a:endParaRPr lang="en-US"/>
          </a:p>
        </p:txBody>
      </p:sp>
    </p:spTree>
    <p:extLst>
      <p:ext uri="{BB962C8B-B14F-4D97-AF65-F5344CB8AC3E}">
        <p14:creationId xmlns:p14="http://schemas.microsoft.com/office/powerpoint/2010/main" val="379111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4575175" y="2747963"/>
            <a:ext cx="6862763" cy="1366837"/>
            <a:chOff x="2281445" y="609600"/>
            <a:chExt cx="6862555" cy="1368199"/>
          </a:xfrm>
        </p:grpSpPr>
        <p:sp>
          <p:nvSpPr>
            <p:cNvPr id="5" name="Rectangle 4"/>
            <p:cNvSpPr/>
            <p:nvPr/>
          </p:nvSpPr>
          <p:spPr>
            <a:xfrm>
              <a:off x="2281445" y="609600"/>
              <a:ext cx="5286215" cy="13681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7710530" y="609600"/>
              <a:ext cx="1433470" cy="136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5029200" y="5935663"/>
            <a:ext cx="20574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509588" y="5935663"/>
            <a:ext cx="4519612" cy="365125"/>
          </a:xfrm>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a:xfrm>
            <a:off x="7431088" y="5432425"/>
            <a:ext cx="1149350" cy="1273175"/>
          </a:xfrm>
        </p:spPr>
        <p:txBody>
          <a:bodyPr anchor="t"/>
          <a:lstStyle>
            <a:lvl1pPr algn="ctr">
              <a:defRPr/>
            </a:lvl1pPr>
          </a:lstStyle>
          <a:p>
            <a:pPr>
              <a:defRPr/>
            </a:pPr>
            <a:fld id="{8B3F9077-35F6-4781-8DD7-9CE28632D57C}" type="slidenum">
              <a:rPr lang="en-US"/>
              <a:pPr>
                <a:defRPr/>
              </a:pPr>
              <a:t>‹#›</a:t>
            </a:fld>
            <a:endParaRPr lang="en-US"/>
          </a:p>
        </p:txBody>
      </p:sp>
    </p:spTree>
    <p:extLst>
      <p:ext uri="{BB962C8B-B14F-4D97-AF65-F5344CB8AC3E}">
        <p14:creationId xmlns:p14="http://schemas.microsoft.com/office/powerpoint/2010/main" val="8767378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63B977FA-30AD-446F-8807-B2D1298E9968}" type="slidenum">
              <a:rPr lang="en-US"/>
              <a:pPr>
                <a:defRPr/>
              </a:pPr>
              <a:t>‹#›</a:t>
            </a:fld>
            <a:endParaRPr lang="en-US"/>
          </a:p>
        </p:txBody>
      </p:sp>
    </p:spTree>
    <p:extLst>
      <p:ext uri="{BB962C8B-B14F-4D97-AF65-F5344CB8AC3E}">
        <p14:creationId xmlns:p14="http://schemas.microsoft.com/office/powerpoint/2010/main" val="32252454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2FD24BB4-B45E-4F18-8A23-C96040FA1965}" type="slidenum">
              <a:rPr lang="en-US"/>
              <a:pPr>
                <a:defRPr/>
              </a:pPr>
              <a:t>‹#›</a:t>
            </a:fld>
            <a:endParaRPr lang="en-US"/>
          </a:p>
        </p:txBody>
      </p:sp>
    </p:spTree>
    <p:extLst>
      <p:ext uri="{BB962C8B-B14F-4D97-AF65-F5344CB8AC3E}">
        <p14:creationId xmlns:p14="http://schemas.microsoft.com/office/powerpoint/2010/main" val="1712079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D563AD35-4012-4B95-8E7C-3627FCEFE574}" type="slidenum">
              <a:rPr lang="en-US"/>
              <a:pPr>
                <a:defRPr/>
              </a:pPr>
              <a:t>‹#›</a:t>
            </a:fld>
            <a:endParaRPr lang="en-US"/>
          </a:p>
        </p:txBody>
      </p:sp>
    </p:spTree>
    <p:extLst>
      <p:ext uri="{BB962C8B-B14F-4D97-AF65-F5344CB8AC3E}">
        <p14:creationId xmlns:p14="http://schemas.microsoft.com/office/powerpoint/2010/main" val="24876587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44470CF6-91A0-4E59-A840-C452654B7968}" type="slidenum">
              <a:rPr lang="en-US"/>
              <a:pPr>
                <a:defRPr/>
              </a:pPr>
              <a:t>‹#›</a:t>
            </a:fld>
            <a:endParaRPr lang="en-US"/>
          </a:p>
        </p:txBody>
      </p:sp>
    </p:spTree>
    <p:extLst>
      <p:ext uri="{BB962C8B-B14F-4D97-AF65-F5344CB8AC3E}">
        <p14:creationId xmlns:p14="http://schemas.microsoft.com/office/powerpoint/2010/main" val="36281144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0162C1AE-BF89-49F1-8A9E-8A061CCAB1A6}" type="slidenum">
              <a:rPr lang="en-US"/>
              <a:pPr>
                <a:defRPr/>
              </a:pPr>
              <a:t>‹#›</a:t>
            </a:fld>
            <a:endParaRPr lang="en-US"/>
          </a:p>
        </p:txBody>
      </p:sp>
    </p:spTree>
    <p:extLst>
      <p:ext uri="{BB962C8B-B14F-4D97-AF65-F5344CB8AC3E}">
        <p14:creationId xmlns:p14="http://schemas.microsoft.com/office/powerpoint/2010/main" val="5609798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9A0B4332-0402-419B-BB13-B82D29AF55A2}" type="slidenum">
              <a:rPr lang="en-US"/>
              <a:pPr>
                <a:defRPr/>
              </a:pPr>
              <a:t>‹#›</a:t>
            </a:fld>
            <a:endParaRPr lang="en-US"/>
          </a:p>
        </p:txBody>
      </p:sp>
    </p:spTree>
    <p:extLst>
      <p:ext uri="{BB962C8B-B14F-4D97-AF65-F5344CB8AC3E}">
        <p14:creationId xmlns:p14="http://schemas.microsoft.com/office/powerpoint/2010/main" val="28940145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5" name="Slide Number Placeholder 5"/>
          <p:cNvSpPr>
            <a:spLocks noGrp="1"/>
          </p:cNvSpPr>
          <p:nvPr>
            <p:ph type="sldNum" sz="quarter" idx="12"/>
          </p:nvPr>
        </p:nvSpPr>
        <p:spPr/>
        <p:txBody>
          <a:bodyPr/>
          <a:lstStyle>
            <a:lvl1pPr>
              <a:defRPr/>
            </a:lvl1pPr>
          </a:lstStyle>
          <a:p>
            <a:pPr>
              <a:defRPr/>
            </a:pPr>
            <a:fld id="{6D5B31CB-7A7E-49F5-A23A-8017A366DE0B}" type="slidenum">
              <a:rPr lang="en-US"/>
              <a:pPr>
                <a:defRPr/>
              </a:pPr>
              <a:t>‹#›</a:t>
            </a:fld>
            <a:endParaRPr lang="en-US"/>
          </a:p>
        </p:txBody>
      </p:sp>
    </p:spTree>
    <p:extLst>
      <p:ext uri="{BB962C8B-B14F-4D97-AF65-F5344CB8AC3E}">
        <p14:creationId xmlns:p14="http://schemas.microsoft.com/office/powerpoint/2010/main" val="34963789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4" name="Slide Number Placeholder 5"/>
          <p:cNvSpPr>
            <a:spLocks noGrp="1"/>
          </p:cNvSpPr>
          <p:nvPr>
            <p:ph type="sldNum" sz="quarter" idx="12"/>
          </p:nvPr>
        </p:nvSpPr>
        <p:spPr/>
        <p:txBody>
          <a:bodyPr/>
          <a:lstStyle>
            <a:lvl1pPr>
              <a:defRPr/>
            </a:lvl1pPr>
          </a:lstStyle>
          <a:p>
            <a:pPr>
              <a:defRPr/>
            </a:pPr>
            <a:fld id="{A28B63DB-D61D-4955-A610-95CCC1B289F0}" type="slidenum">
              <a:rPr lang="en-US"/>
              <a:pPr>
                <a:defRPr/>
              </a:pPr>
              <a:t>‹#›</a:t>
            </a:fld>
            <a:endParaRPr lang="en-US"/>
          </a:p>
        </p:txBody>
      </p:sp>
    </p:spTree>
    <p:extLst>
      <p:ext uri="{BB962C8B-B14F-4D97-AF65-F5344CB8AC3E}">
        <p14:creationId xmlns:p14="http://schemas.microsoft.com/office/powerpoint/2010/main" val="6281145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EC6C19C7-F3DF-4FB5-BFC9-03EB41A04ACE}" type="slidenum">
              <a:rPr lang="en-US"/>
              <a:pPr>
                <a:defRPr/>
              </a:pPr>
              <a:t>‹#›</a:t>
            </a:fld>
            <a:endParaRPr lang="en-US"/>
          </a:p>
        </p:txBody>
      </p:sp>
    </p:spTree>
    <p:extLst>
      <p:ext uri="{BB962C8B-B14F-4D97-AF65-F5344CB8AC3E}">
        <p14:creationId xmlns:p14="http://schemas.microsoft.com/office/powerpoint/2010/main" val="37469279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0FCB4BF5-11FB-489D-956E-F6DB8D9BBC05}" type="slidenum">
              <a:rPr lang="en-US"/>
              <a:pPr>
                <a:defRPr/>
              </a:pPr>
              <a:t>‹#›</a:t>
            </a:fld>
            <a:endParaRPr lang="en-US"/>
          </a:p>
        </p:txBody>
      </p:sp>
    </p:spTree>
    <p:extLst>
      <p:ext uri="{BB962C8B-B14F-4D97-AF65-F5344CB8AC3E}">
        <p14:creationId xmlns:p14="http://schemas.microsoft.com/office/powerpoint/2010/main" val="33275950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D2F418DD-ACF8-4E8C-B6B5-88D76F71AA9D}" type="slidenum">
              <a:rPr lang="en-US"/>
              <a:pPr>
                <a:defRPr/>
              </a:pPr>
              <a:t>‹#›</a:t>
            </a:fld>
            <a:endParaRPr lang="en-US"/>
          </a:p>
        </p:txBody>
      </p:sp>
    </p:spTree>
    <p:extLst>
      <p:ext uri="{BB962C8B-B14F-4D97-AF65-F5344CB8AC3E}">
        <p14:creationId xmlns:p14="http://schemas.microsoft.com/office/powerpoint/2010/main" val="763537863"/>
      </p:ext>
    </p:extLst>
  </p:cSld>
  <p:clrMapOvr>
    <a:masterClrMapping/>
  </p:clrMapOvr>
  <p:hf sldNum="0"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6"/>
          </p:nvPr>
        </p:nvSpPr>
        <p:spPr/>
        <p:txBody>
          <a:bodyPr/>
          <a:lstStyle>
            <a:lvl1pPr>
              <a:defRPr/>
            </a:lvl1pPr>
          </a:lstStyle>
          <a:p>
            <a:pPr>
              <a:defRPr/>
            </a:pPr>
            <a:fld id="{8FF9DAB8-5745-4B7E-9E6D-833D675CAFF8}" type="slidenum">
              <a:rPr lang="en-US"/>
              <a:pPr>
                <a:defRPr/>
              </a:pPr>
              <a:t>‹#›</a:t>
            </a:fld>
            <a:endParaRPr lang="en-US"/>
          </a:p>
        </p:txBody>
      </p:sp>
    </p:spTree>
    <p:extLst>
      <p:ext uri="{BB962C8B-B14F-4D97-AF65-F5344CB8AC3E}">
        <p14:creationId xmlns:p14="http://schemas.microsoft.com/office/powerpoint/2010/main" val="1930108824"/>
      </p:ext>
    </p:extLst>
  </p:cSld>
  <p:clrMapOvr>
    <a:masterClrMapping/>
  </p:clrMapOvr>
  <p:hf sldNum="0"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00388C7C-2C02-455B-B04B-40129612F9EC}" type="slidenum">
              <a:rPr lang="en-US"/>
              <a:pPr>
                <a:defRPr/>
              </a:pPr>
              <a:t>‹#›</a:t>
            </a:fld>
            <a:endParaRPr lang="en-US"/>
          </a:p>
        </p:txBody>
      </p:sp>
    </p:spTree>
    <p:extLst>
      <p:ext uri="{BB962C8B-B14F-4D97-AF65-F5344CB8AC3E}">
        <p14:creationId xmlns:p14="http://schemas.microsoft.com/office/powerpoint/2010/main" val="865813392"/>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BE1E974E-44C0-495E-9EF5-29C6A304718A}" type="slidenum">
              <a:rPr lang="en-US"/>
              <a:pPr>
                <a:defRPr/>
              </a:pPr>
              <a:t>‹#›</a:t>
            </a:fld>
            <a:endParaRPr lang="en-US"/>
          </a:p>
        </p:txBody>
      </p:sp>
    </p:spTree>
    <p:extLst>
      <p:ext uri="{BB962C8B-B14F-4D97-AF65-F5344CB8AC3E}">
        <p14:creationId xmlns:p14="http://schemas.microsoft.com/office/powerpoint/2010/main" val="2839009982"/>
      </p:ext>
    </p:extLst>
  </p:cSld>
  <p:clrMapOvr>
    <a:masterClrMapping/>
  </p:clrMapOvr>
  <p:hf sldNum="0"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6"/>
          </p:nvPr>
        </p:nvSpPr>
        <p:spPr/>
        <p:txBody>
          <a:bodyPr/>
          <a:lstStyle>
            <a:lvl1pPr>
              <a:defRPr/>
            </a:lvl1pPr>
          </a:lstStyle>
          <a:p>
            <a:pPr>
              <a:defRPr/>
            </a:pPr>
            <a:fld id="{F1CF66AC-DAD1-47FF-8735-6E83D2A1D197}" type="slidenum">
              <a:rPr lang="en-US"/>
              <a:pPr>
                <a:defRPr/>
              </a:pPr>
              <a:t>‹#›</a:t>
            </a:fld>
            <a:endParaRPr lang="en-US"/>
          </a:p>
        </p:txBody>
      </p:sp>
    </p:spTree>
    <p:extLst>
      <p:ext uri="{BB962C8B-B14F-4D97-AF65-F5344CB8AC3E}">
        <p14:creationId xmlns:p14="http://schemas.microsoft.com/office/powerpoint/2010/main" val="3395278696"/>
      </p:ext>
    </p:extLst>
  </p:cSld>
  <p:clrMapOvr>
    <a:masterClrMapping/>
  </p:clrMapOvr>
  <p:hf sldNum="0"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6"/>
          </p:nvPr>
        </p:nvSpPr>
        <p:spPr/>
        <p:txBody>
          <a:bodyPr/>
          <a:lstStyle>
            <a:lvl1pPr>
              <a:defRPr/>
            </a:lvl1pPr>
          </a:lstStyle>
          <a:p>
            <a:pPr>
              <a:defRPr/>
            </a:pPr>
            <a:fld id="{B46D3794-66E0-47B3-817D-1CE9E8EA79F7}" type="slidenum">
              <a:rPr lang="en-US"/>
              <a:pPr>
                <a:defRPr/>
              </a:pPr>
              <a:t>‹#›</a:t>
            </a:fld>
            <a:endParaRPr lang="en-US"/>
          </a:p>
        </p:txBody>
      </p:sp>
    </p:spTree>
    <p:extLst>
      <p:ext uri="{BB962C8B-B14F-4D97-AF65-F5344CB8AC3E}">
        <p14:creationId xmlns:p14="http://schemas.microsoft.com/office/powerpoint/2010/main" val="3145019460"/>
      </p:ext>
    </p:extLst>
  </p:cSld>
  <p:clrMapOvr>
    <a:masterClrMapping/>
  </p:clrMapOvr>
  <p:hf sldNum="0"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756A1B15-A919-4FEB-A5C0-5EA2A151D312}" type="slidenum">
              <a:rPr lang="en-US"/>
              <a:pPr>
                <a:defRPr/>
              </a:pPr>
              <a:t>‹#›</a:t>
            </a:fld>
            <a:endParaRPr lang="en-US"/>
          </a:p>
        </p:txBody>
      </p:sp>
    </p:spTree>
    <p:extLst>
      <p:ext uri="{BB962C8B-B14F-4D97-AF65-F5344CB8AC3E}">
        <p14:creationId xmlns:p14="http://schemas.microsoft.com/office/powerpoint/2010/main" val="26526422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149C68A8-523D-4DE1-B041-22EA89CD3C56}" type="slidenum">
              <a:rPr lang="en-US"/>
              <a:pPr>
                <a:defRPr/>
              </a:pPr>
              <a:t>‹#›</a:t>
            </a:fld>
            <a:endParaRPr lang="en-US"/>
          </a:p>
        </p:txBody>
      </p:sp>
    </p:spTree>
    <p:extLst>
      <p:ext uri="{BB962C8B-B14F-4D97-AF65-F5344CB8AC3E}">
        <p14:creationId xmlns:p14="http://schemas.microsoft.com/office/powerpoint/2010/main" val="759277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51E65DB4-9596-4F09-BF0C-9FAE5E4BBF95}" type="slidenum">
              <a:rPr lang="en-US"/>
              <a:pPr>
                <a:defRPr/>
              </a:pPr>
              <a:t>‹#›</a:t>
            </a:fld>
            <a:endParaRPr lang="en-US"/>
          </a:p>
        </p:txBody>
      </p:sp>
    </p:spTree>
    <p:extLst>
      <p:ext uri="{BB962C8B-B14F-4D97-AF65-F5344CB8AC3E}">
        <p14:creationId xmlns:p14="http://schemas.microsoft.com/office/powerpoint/2010/main" val="64891149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EF0D78A2-C878-4A1B-A071-67C3BBB0195C}" type="slidenum">
              <a:rPr lang="en-US"/>
              <a:pPr>
                <a:defRPr/>
              </a:pPr>
              <a:t>‹#›</a:t>
            </a:fld>
            <a:endParaRPr lang="en-US"/>
          </a:p>
        </p:txBody>
      </p:sp>
    </p:spTree>
    <p:extLst>
      <p:ext uri="{BB962C8B-B14F-4D97-AF65-F5344CB8AC3E}">
        <p14:creationId xmlns:p14="http://schemas.microsoft.com/office/powerpoint/2010/main" val="53935984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8000" smtClean="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47E32D95-AE3D-4AC1-B085-9661A8145A53}" type="slidenum">
              <a:rPr lang="en-US"/>
              <a:pPr>
                <a:defRPr/>
              </a:pPr>
              <a:t>‹#›</a:t>
            </a:fld>
            <a:endParaRPr lang="en-US"/>
          </a:p>
        </p:txBody>
      </p:sp>
    </p:spTree>
    <p:extLst>
      <p:ext uri="{BB962C8B-B14F-4D97-AF65-F5344CB8AC3E}">
        <p14:creationId xmlns:p14="http://schemas.microsoft.com/office/powerpoint/2010/main" val="144737378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90B7D8EF-521C-47FC-AAD5-3B0040278A7E}" type="slidenum">
              <a:rPr lang="en-US"/>
              <a:pPr>
                <a:defRPr/>
              </a:pPr>
              <a:t>‹#›</a:t>
            </a:fld>
            <a:endParaRPr lang="en-US"/>
          </a:p>
        </p:txBody>
      </p:sp>
    </p:spTree>
    <p:extLst>
      <p:ext uri="{BB962C8B-B14F-4D97-AF65-F5344CB8AC3E}">
        <p14:creationId xmlns:p14="http://schemas.microsoft.com/office/powerpoint/2010/main" val="143868896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24F5C34C-3FBD-4477-A7E9-E8232A01A130}" type="slidenum">
              <a:rPr lang="en-US"/>
              <a:pPr>
                <a:defRPr/>
              </a:pPr>
              <a:t>‹#›</a:t>
            </a:fld>
            <a:endParaRPr lang="en-US"/>
          </a:p>
        </p:txBody>
      </p:sp>
    </p:spTree>
    <p:extLst>
      <p:ext uri="{BB962C8B-B14F-4D97-AF65-F5344CB8AC3E}">
        <p14:creationId xmlns:p14="http://schemas.microsoft.com/office/powerpoint/2010/main" val="333480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51C95764-A6FB-4F39-A1A8-DD23182608DD}" type="slidenum">
              <a:rPr lang="en-US"/>
              <a:pPr>
                <a:defRPr/>
              </a:pPr>
              <a:t>‹#›</a:t>
            </a:fld>
            <a:endParaRPr lang="en-US"/>
          </a:p>
        </p:txBody>
      </p:sp>
    </p:spTree>
    <p:extLst>
      <p:ext uri="{BB962C8B-B14F-4D97-AF65-F5344CB8AC3E}">
        <p14:creationId xmlns:p14="http://schemas.microsoft.com/office/powerpoint/2010/main" val="3106588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5B545-CAC0-4A3E-91A0-58CCF8406077}" type="slidenum">
              <a:rPr lang="en-US"/>
              <a:pPr>
                <a:defRPr/>
              </a:pPr>
              <a:t>‹#›</a:t>
            </a:fld>
            <a:endParaRPr lang="en-US"/>
          </a:p>
        </p:txBody>
      </p:sp>
    </p:spTree>
    <p:extLst>
      <p:ext uri="{BB962C8B-B14F-4D97-AF65-F5344CB8AC3E}">
        <p14:creationId xmlns:p14="http://schemas.microsoft.com/office/powerpoint/2010/main" val="80468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B1745A6C-2F13-4CEE-8897-1CFDB32A2220}" type="slidenum">
              <a:rPr lang="en-US"/>
              <a:pPr>
                <a:defRPr/>
              </a:pPr>
              <a:t>‹#›</a:t>
            </a:fld>
            <a:endParaRPr lang="en-US"/>
          </a:p>
        </p:txBody>
      </p:sp>
    </p:spTree>
    <p:extLst>
      <p:ext uri="{BB962C8B-B14F-4D97-AF65-F5344CB8AC3E}">
        <p14:creationId xmlns:p14="http://schemas.microsoft.com/office/powerpoint/2010/main" val="66009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6"/>
          </p:nvPr>
        </p:nvSpPr>
        <p:spPr/>
        <p:txBody>
          <a:bodyPr/>
          <a:lstStyle>
            <a:lvl1pPr>
              <a:defRPr/>
            </a:lvl1pPr>
          </a:lstStyle>
          <a:p>
            <a:pPr>
              <a:defRPr/>
            </a:pPr>
            <a:fld id="{51D7464E-3506-4D56-8A3F-1A77441DA722}" type="slidenum">
              <a:rPr lang="en-US"/>
              <a:pPr>
                <a:defRPr/>
              </a:pPr>
              <a:t>‹#›</a:t>
            </a:fld>
            <a:endParaRPr lang="en-US"/>
          </a:p>
        </p:txBody>
      </p:sp>
    </p:spTree>
    <p:extLst>
      <p:ext uri="{BB962C8B-B14F-4D97-AF65-F5344CB8AC3E}">
        <p14:creationId xmlns:p14="http://schemas.microsoft.com/office/powerpoint/2010/main" val="4258746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988E5E31-3090-4FBF-891C-0408A521F10E}" type="slidenum">
              <a:rPr lang="en-US"/>
              <a:pPr>
                <a:defRPr/>
              </a:pPr>
              <a:t>‹#›</a:t>
            </a:fld>
            <a:endParaRPr lang="en-US"/>
          </a:p>
        </p:txBody>
      </p:sp>
    </p:spTree>
    <p:extLst>
      <p:ext uri="{BB962C8B-B14F-4D97-AF65-F5344CB8AC3E}">
        <p14:creationId xmlns:p14="http://schemas.microsoft.com/office/powerpoint/2010/main" val="516504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p>
        </p:txBody>
      </p:sp>
      <p:sp>
        <p:nvSpPr>
          <p:cNvPr id="7" name="Footer Placeholder 5"/>
          <p:cNvSpPr>
            <a:spLocks noGrp="1"/>
          </p:cNvSpPr>
          <p:nvPr>
            <p:ph type="ftr" sz="quarter" idx="16"/>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7"/>
          </p:nvPr>
        </p:nvSpPr>
        <p:spPr/>
        <p:txBody>
          <a:bodyPr/>
          <a:lstStyle>
            <a:lvl1pPr>
              <a:defRPr/>
            </a:lvl1pPr>
          </a:lstStyle>
          <a:p>
            <a:pPr>
              <a:defRPr/>
            </a:pPr>
            <a:fld id="{3F930092-6EAB-45D0-884E-4EBF27BEC261}" type="slidenum">
              <a:rPr lang="en-US"/>
              <a:pPr>
                <a:defRPr/>
              </a:pPr>
              <a:t>‹#›</a:t>
            </a:fld>
            <a:endParaRPr lang="en-US"/>
          </a:p>
        </p:txBody>
      </p:sp>
    </p:spTree>
    <p:extLst>
      <p:ext uri="{BB962C8B-B14F-4D97-AF65-F5344CB8AC3E}">
        <p14:creationId xmlns:p14="http://schemas.microsoft.com/office/powerpoint/2010/main" val="333994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p>
        </p:txBody>
      </p:sp>
      <p:sp>
        <p:nvSpPr>
          <p:cNvPr id="9" name="Footer Placeholder 7"/>
          <p:cNvSpPr>
            <a:spLocks noGrp="1"/>
          </p:cNvSpPr>
          <p:nvPr>
            <p:ph type="ftr" sz="quarter" idx="16"/>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8"/>
          <p:cNvSpPr>
            <a:spLocks noGrp="1"/>
          </p:cNvSpPr>
          <p:nvPr>
            <p:ph type="sldNum" sz="quarter" idx="17"/>
          </p:nvPr>
        </p:nvSpPr>
        <p:spPr/>
        <p:txBody>
          <a:bodyPr/>
          <a:lstStyle>
            <a:lvl1pPr>
              <a:defRPr/>
            </a:lvl1pPr>
          </a:lstStyle>
          <a:p>
            <a:pPr>
              <a:defRPr/>
            </a:pPr>
            <a:fld id="{E6166130-A2E9-4DDE-ACF5-C0108B0FA2E0}" type="slidenum">
              <a:rPr lang="en-US"/>
              <a:pPr>
                <a:defRPr/>
              </a:pPr>
              <a:t>‹#›</a:t>
            </a:fld>
            <a:endParaRPr lang="en-US"/>
          </a:p>
        </p:txBody>
      </p:sp>
    </p:spTree>
    <p:extLst>
      <p:ext uri="{BB962C8B-B14F-4D97-AF65-F5344CB8AC3E}">
        <p14:creationId xmlns:p14="http://schemas.microsoft.com/office/powerpoint/2010/main" val="1503969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4"/>
          <p:cNvSpPr>
            <a:spLocks noGrp="1"/>
          </p:cNvSpPr>
          <p:nvPr>
            <p:ph type="sldNum" sz="quarter" idx="12"/>
          </p:nvPr>
        </p:nvSpPr>
        <p:spPr/>
        <p:txBody>
          <a:bodyPr/>
          <a:lstStyle>
            <a:lvl1pPr>
              <a:defRPr/>
            </a:lvl1pPr>
          </a:lstStyle>
          <a:p>
            <a:pPr>
              <a:defRPr/>
            </a:pPr>
            <a:fld id="{A74DB70A-357B-47BE-853C-AEDE5B8C0A41}" type="slidenum">
              <a:rPr lang="en-US"/>
              <a:pPr>
                <a:defRPr/>
              </a:pPr>
              <a:t>‹#›</a:t>
            </a:fld>
            <a:endParaRPr lang="en-US"/>
          </a:p>
        </p:txBody>
      </p:sp>
    </p:spTree>
    <p:extLst>
      <p:ext uri="{BB962C8B-B14F-4D97-AF65-F5344CB8AC3E}">
        <p14:creationId xmlns:p14="http://schemas.microsoft.com/office/powerpoint/2010/main" val="830096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5" name="Slide Number Placeholder 3"/>
          <p:cNvSpPr>
            <a:spLocks noGrp="1"/>
          </p:cNvSpPr>
          <p:nvPr>
            <p:ph type="sldNum" sz="quarter" idx="12"/>
          </p:nvPr>
        </p:nvSpPr>
        <p:spPr/>
        <p:txBody>
          <a:bodyPr/>
          <a:lstStyle>
            <a:lvl1pPr>
              <a:defRPr/>
            </a:lvl1pPr>
          </a:lstStyle>
          <a:p>
            <a:pPr>
              <a:defRPr/>
            </a:pPr>
            <a:fld id="{F4E720C0-823D-486F-9A99-B7535EBC8665}" type="slidenum">
              <a:rPr lang="en-US"/>
              <a:pPr>
                <a:defRPr/>
              </a:pPr>
              <a:t>‹#›</a:t>
            </a:fld>
            <a:endParaRPr lang="en-US"/>
          </a:p>
        </p:txBody>
      </p:sp>
    </p:spTree>
    <p:extLst>
      <p:ext uri="{BB962C8B-B14F-4D97-AF65-F5344CB8AC3E}">
        <p14:creationId xmlns:p14="http://schemas.microsoft.com/office/powerpoint/2010/main" val="180155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6"/>
          </p:nvPr>
        </p:nvSpPr>
        <p:spPr/>
        <p:txBody>
          <a:bodyPr/>
          <a:lstStyle>
            <a:lvl1pPr>
              <a:defRPr/>
            </a:lvl1pPr>
          </a:lstStyle>
          <a:p>
            <a:pPr>
              <a:defRPr/>
            </a:pPr>
            <a:fld id="{CCBF2650-1CCE-48F0-8804-FC70856B1CEA}" type="slidenum">
              <a:rPr lang="en-US"/>
              <a:pPr>
                <a:defRPr/>
              </a:pPr>
              <a:t>‹#›</a:t>
            </a:fld>
            <a:endParaRPr lang="en-US"/>
          </a:p>
        </p:txBody>
      </p:sp>
    </p:spTree>
    <p:extLst>
      <p:ext uri="{BB962C8B-B14F-4D97-AF65-F5344CB8AC3E}">
        <p14:creationId xmlns:p14="http://schemas.microsoft.com/office/powerpoint/2010/main" val="3184527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20008195-DA75-4CC1-874A-785763D4DE54}" type="slidenum">
              <a:rPr lang="en-US"/>
              <a:pPr>
                <a:defRPr/>
              </a:pPr>
              <a:t>‹#›</a:t>
            </a:fld>
            <a:endParaRPr lang="en-US"/>
          </a:p>
        </p:txBody>
      </p:sp>
    </p:spTree>
    <p:extLst>
      <p:ext uri="{BB962C8B-B14F-4D97-AF65-F5344CB8AC3E}">
        <p14:creationId xmlns:p14="http://schemas.microsoft.com/office/powerpoint/2010/main" val="1324611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0A14F280-0887-4325-A158-EC67DE327E3C}" type="slidenum">
              <a:rPr lang="en-US"/>
              <a:pPr>
                <a:defRPr/>
              </a:pPr>
              <a:t>‹#›</a:t>
            </a:fld>
            <a:endParaRPr lang="en-US"/>
          </a:p>
        </p:txBody>
      </p:sp>
    </p:spTree>
    <p:extLst>
      <p:ext uri="{BB962C8B-B14F-4D97-AF65-F5344CB8AC3E}">
        <p14:creationId xmlns:p14="http://schemas.microsoft.com/office/powerpoint/2010/main" val="2384792768"/>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FB16F3A1-101B-4EE3-B097-C517A40383AC}" type="slidenum">
              <a:rPr lang="en-US"/>
              <a:pPr>
                <a:defRPr/>
              </a:pPr>
              <a:t>‹#›</a:t>
            </a:fld>
            <a:endParaRPr lang="en-US"/>
          </a:p>
        </p:txBody>
      </p:sp>
    </p:spTree>
    <p:extLst>
      <p:ext uri="{BB962C8B-B14F-4D97-AF65-F5344CB8AC3E}">
        <p14:creationId xmlns:p14="http://schemas.microsoft.com/office/powerpoint/2010/main" val="80484695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0B741FA8-CD2F-42FB-9703-0941C8EB3E82}" type="slidenum">
              <a:rPr lang="en-US"/>
              <a:pPr>
                <a:defRPr/>
              </a:pPr>
              <a:t>‹#›</a:t>
            </a:fld>
            <a:endParaRPr lang="en-US"/>
          </a:p>
        </p:txBody>
      </p:sp>
    </p:spTree>
    <p:extLst>
      <p:ext uri="{BB962C8B-B14F-4D97-AF65-F5344CB8AC3E}">
        <p14:creationId xmlns:p14="http://schemas.microsoft.com/office/powerpoint/2010/main" val="2490990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6"/>
          <p:cNvSpPr>
            <a:spLocks noGrp="1"/>
          </p:cNvSpPr>
          <p:nvPr>
            <p:ph type="sldNum" sz="quarter" idx="16"/>
          </p:nvPr>
        </p:nvSpPr>
        <p:spPr/>
        <p:txBody>
          <a:bodyPr/>
          <a:lstStyle>
            <a:lvl1pPr>
              <a:defRPr/>
            </a:lvl1pPr>
          </a:lstStyle>
          <a:p>
            <a:pPr>
              <a:defRPr/>
            </a:pPr>
            <a:fld id="{D211AC4F-89E8-42E2-9746-C39952AA7321}" type="slidenum">
              <a:rPr lang="en-US"/>
              <a:pPr>
                <a:defRPr/>
              </a:pPr>
              <a:t>‹#›</a:t>
            </a:fld>
            <a:endParaRPr lang="en-US"/>
          </a:p>
        </p:txBody>
      </p:sp>
    </p:spTree>
    <p:extLst>
      <p:ext uri="{BB962C8B-B14F-4D97-AF65-F5344CB8AC3E}">
        <p14:creationId xmlns:p14="http://schemas.microsoft.com/office/powerpoint/2010/main" val="2891867658"/>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6A94CE23-AAC1-4EC8-A299-A65D815BF2B0}" type="slidenum">
              <a:rPr lang="en-US"/>
              <a:pPr>
                <a:defRPr/>
              </a:pPr>
              <a:t>‹#›</a:t>
            </a:fld>
            <a:endParaRPr lang="en-US"/>
          </a:p>
        </p:txBody>
      </p:sp>
    </p:spTree>
    <p:extLst>
      <p:ext uri="{BB962C8B-B14F-4D97-AF65-F5344CB8AC3E}">
        <p14:creationId xmlns:p14="http://schemas.microsoft.com/office/powerpoint/2010/main" val="93465990"/>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p>
        </p:txBody>
      </p:sp>
      <p:sp>
        <p:nvSpPr>
          <p:cNvPr id="16" name="Footer Placeholder 3"/>
          <p:cNvSpPr>
            <a:spLocks noGrp="1"/>
          </p:cNvSpPr>
          <p:nvPr>
            <p:ph type="ftr" sz="quarter" idx="19"/>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7" name="Slide Number Placeholder 4"/>
          <p:cNvSpPr>
            <a:spLocks noGrp="1"/>
          </p:cNvSpPr>
          <p:nvPr>
            <p:ph type="sldNum" sz="quarter" idx="20"/>
          </p:nvPr>
        </p:nvSpPr>
        <p:spPr/>
        <p:txBody>
          <a:bodyPr/>
          <a:lstStyle>
            <a:lvl1pPr>
              <a:defRPr/>
            </a:lvl1pPr>
          </a:lstStyle>
          <a:p>
            <a:pPr>
              <a:defRPr/>
            </a:pPr>
            <a:fld id="{48092761-B7C5-446E-A68C-AFA281AFD6BB}" type="slidenum">
              <a:rPr lang="en-US"/>
              <a:pPr>
                <a:defRPr/>
              </a:pPr>
              <a:t>‹#›</a:t>
            </a:fld>
            <a:endParaRPr lang="en-US"/>
          </a:p>
        </p:txBody>
      </p:sp>
    </p:spTree>
    <p:extLst>
      <p:ext uri="{BB962C8B-B14F-4D97-AF65-F5344CB8AC3E}">
        <p14:creationId xmlns:p14="http://schemas.microsoft.com/office/powerpoint/2010/main" val="1557774158"/>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p>
        </p:txBody>
      </p:sp>
      <p:sp>
        <p:nvSpPr>
          <p:cNvPr id="14" name="Footer Placeholder 3"/>
          <p:cNvSpPr>
            <a:spLocks noGrp="1"/>
          </p:cNvSpPr>
          <p:nvPr>
            <p:ph type="ftr" sz="quarter" idx="24"/>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5" name="Slide Number Placeholder 4"/>
          <p:cNvSpPr>
            <a:spLocks noGrp="1"/>
          </p:cNvSpPr>
          <p:nvPr>
            <p:ph type="sldNum" sz="quarter" idx="25"/>
          </p:nvPr>
        </p:nvSpPr>
        <p:spPr/>
        <p:txBody>
          <a:bodyPr/>
          <a:lstStyle>
            <a:lvl1pPr>
              <a:defRPr/>
            </a:lvl1pPr>
          </a:lstStyle>
          <a:p>
            <a:pPr>
              <a:defRPr/>
            </a:pPr>
            <a:fld id="{BD30E4B4-F98C-4899-B17C-D9105C99AADE}" type="slidenum">
              <a:rPr lang="en-US"/>
              <a:pPr>
                <a:defRPr/>
              </a:pPr>
              <a:t>‹#›</a:t>
            </a:fld>
            <a:endParaRPr lang="en-US"/>
          </a:p>
        </p:txBody>
      </p:sp>
    </p:spTree>
    <p:extLst>
      <p:ext uri="{BB962C8B-B14F-4D97-AF65-F5344CB8AC3E}">
        <p14:creationId xmlns:p14="http://schemas.microsoft.com/office/powerpoint/2010/main" val="2503742564"/>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6"/>
          </p:nvPr>
        </p:nvSpPr>
        <p:spPr/>
        <p:txBody>
          <a:bodyPr/>
          <a:lstStyle>
            <a:lvl1pPr>
              <a:defRPr/>
            </a:lvl1pPr>
          </a:lstStyle>
          <a:p>
            <a:pPr>
              <a:defRPr/>
            </a:pPr>
            <a:fld id="{BC261AEE-1307-4EFD-B355-38AAC43DAC1A}" type="slidenum">
              <a:rPr lang="en-US"/>
              <a:pPr>
                <a:defRPr/>
              </a:pPr>
              <a:t>‹#›</a:t>
            </a:fld>
            <a:endParaRPr lang="en-US"/>
          </a:p>
        </p:txBody>
      </p:sp>
    </p:spTree>
    <p:extLst>
      <p:ext uri="{BB962C8B-B14F-4D97-AF65-F5344CB8AC3E}">
        <p14:creationId xmlns:p14="http://schemas.microsoft.com/office/powerpoint/2010/main" val="2935337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6"/>
          </p:nvPr>
        </p:nvSpPr>
        <p:spPr/>
        <p:txBody>
          <a:bodyPr/>
          <a:lstStyle>
            <a:lvl1pPr>
              <a:defRPr/>
            </a:lvl1pPr>
          </a:lstStyle>
          <a:p>
            <a:pPr>
              <a:defRPr/>
            </a:pPr>
            <a:fld id="{7EEBA8C1-CBDA-4A8D-AD56-EB2AE2A61ED4}" type="slidenum">
              <a:rPr lang="en-US"/>
              <a:pPr>
                <a:defRPr/>
              </a:pPr>
              <a:t>‹#›</a:t>
            </a:fld>
            <a:endParaRPr lang="en-US"/>
          </a:p>
        </p:txBody>
      </p:sp>
    </p:spTree>
    <p:extLst>
      <p:ext uri="{BB962C8B-B14F-4D97-AF65-F5344CB8AC3E}">
        <p14:creationId xmlns:p14="http://schemas.microsoft.com/office/powerpoint/2010/main" val="2601871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914400" y="4324350"/>
            <a:ext cx="4879975" cy="365125"/>
          </a:xfrm>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pPr>
              <a:defRPr/>
            </a:pPr>
            <a:fld id="{BC29C77F-8B95-4303-9929-F83F5937663C}" type="slidenum">
              <a:rPr lang="en-US"/>
              <a:pPr>
                <a:defRPr/>
              </a:pPr>
              <a:t>‹#›</a:t>
            </a:fld>
            <a:endParaRPr lang="en-US"/>
          </a:p>
        </p:txBody>
      </p:sp>
    </p:spTree>
    <p:extLst>
      <p:ext uri="{BB962C8B-B14F-4D97-AF65-F5344CB8AC3E}">
        <p14:creationId xmlns:p14="http://schemas.microsoft.com/office/powerpoint/2010/main" val="2542957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599E3DDB-5A3B-4E4C-8548-C5698812621B}" type="slidenum">
              <a:rPr lang="en-US"/>
              <a:pPr>
                <a:defRPr/>
              </a:pPr>
              <a:t>‹#›</a:t>
            </a:fld>
            <a:endParaRPr lang="en-US"/>
          </a:p>
        </p:txBody>
      </p:sp>
    </p:spTree>
    <p:extLst>
      <p:ext uri="{BB962C8B-B14F-4D97-AF65-F5344CB8AC3E}">
        <p14:creationId xmlns:p14="http://schemas.microsoft.com/office/powerpoint/2010/main" val="1924418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A02A99DC-0CA9-47FF-AD72-C2B1B28F0666}" type="slidenum">
              <a:rPr lang="en-US"/>
              <a:pPr>
                <a:defRPr/>
              </a:pPr>
              <a:t>‹#›</a:t>
            </a:fld>
            <a:endParaRPr lang="en-US"/>
          </a:p>
        </p:txBody>
      </p:sp>
    </p:spTree>
    <p:extLst>
      <p:ext uri="{BB962C8B-B14F-4D97-AF65-F5344CB8AC3E}">
        <p14:creationId xmlns:p14="http://schemas.microsoft.com/office/powerpoint/2010/main" val="1510151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A046DF30-B261-4FE7-9DE7-86C0E620C8EB}" type="slidenum">
              <a:rPr lang="en-US"/>
              <a:pPr>
                <a:defRPr/>
              </a:pPr>
              <a:t>‹#›</a:t>
            </a:fld>
            <a:endParaRPr lang="en-US"/>
          </a:p>
        </p:txBody>
      </p:sp>
    </p:spTree>
    <p:extLst>
      <p:ext uri="{BB962C8B-B14F-4D97-AF65-F5344CB8AC3E}">
        <p14:creationId xmlns:p14="http://schemas.microsoft.com/office/powerpoint/2010/main" val="58149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9" name="Rectangle 6"/>
          <p:cNvSpPr>
            <a:spLocks noGrp="1" noChangeArrowheads="1"/>
          </p:cNvSpPr>
          <p:nvPr>
            <p:ph type="sldNum" sz="quarter" idx="12"/>
          </p:nvPr>
        </p:nvSpPr>
        <p:spPr>
          <a:ln/>
        </p:spPr>
        <p:txBody>
          <a:bodyPr/>
          <a:lstStyle>
            <a:lvl1pPr>
              <a:defRPr/>
            </a:lvl1pPr>
          </a:lstStyle>
          <a:p>
            <a:pPr>
              <a:defRPr/>
            </a:pPr>
            <a:fld id="{7D54CCD2-CAC6-4155-9D9E-91C4EDD57D0E}" type="slidenum">
              <a:rPr lang="en-US"/>
              <a:pPr>
                <a:defRPr/>
              </a:pPr>
              <a:t>‹#›</a:t>
            </a:fld>
            <a:endParaRPr lang="en-US"/>
          </a:p>
        </p:txBody>
      </p:sp>
    </p:spTree>
    <p:extLst>
      <p:ext uri="{BB962C8B-B14F-4D97-AF65-F5344CB8AC3E}">
        <p14:creationId xmlns:p14="http://schemas.microsoft.com/office/powerpoint/2010/main" val="3369751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9" name="Slide Number Placeholder 8"/>
          <p:cNvSpPr>
            <a:spLocks noGrp="1"/>
          </p:cNvSpPr>
          <p:nvPr>
            <p:ph type="sldNum" sz="quarter" idx="12"/>
          </p:nvPr>
        </p:nvSpPr>
        <p:spPr/>
        <p:txBody>
          <a:bodyPr/>
          <a:lstStyle>
            <a:lvl1pPr>
              <a:defRPr/>
            </a:lvl1pPr>
          </a:lstStyle>
          <a:p>
            <a:pPr>
              <a:defRPr/>
            </a:pPr>
            <a:fld id="{93E9FCE8-E05C-4485-922E-5F45F139574A}" type="slidenum">
              <a:rPr lang="en-US"/>
              <a:pPr>
                <a:defRPr/>
              </a:pPr>
              <a:t>‹#›</a:t>
            </a:fld>
            <a:endParaRPr lang="en-US"/>
          </a:p>
        </p:txBody>
      </p:sp>
    </p:spTree>
    <p:extLst>
      <p:ext uri="{BB962C8B-B14F-4D97-AF65-F5344CB8AC3E}">
        <p14:creationId xmlns:p14="http://schemas.microsoft.com/office/powerpoint/2010/main" val="1482259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5" name="Slide Number Placeholder 4"/>
          <p:cNvSpPr>
            <a:spLocks noGrp="1"/>
          </p:cNvSpPr>
          <p:nvPr>
            <p:ph type="sldNum" sz="quarter" idx="12"/>
          </p:nvPr>
        </p:nvSpPr>
        <p:spPr/>
        <p:txBody>
          <a:bodyPr/>
          <a:lstStyle>
            <a:lvl1pPr>
              <a:defRPr/>
            </a:lvl1pPr>
          </a:lstStyle>
          <a:p>
            <a:pPr>
              <a:defRPr/>
            </a:pPr>
            <a:fld id="{3FC18FA7-E325-4E37-9344-B125D30A4F58}" type="slidenum">
              <a:rPr lang="en-US"/>
              <a:pPr>
                <a:defRPr/>
              </a:pPr>
              <a:t>‹#›</a:t>
            </a:fld>
            <a:endParaRPr lang="en-US"/>
          </a:p>
        </p:txBody>
      </p:sp>
    </p:spTree>
    <p:extLst>
      <p:ext uri="{BB962C8B-B14F-4D97-AF65-F5344CB8AC3E}">
        <p14:creationId xmlns:p14="http://schemas.microsoft.com/office/powerpoint/2010/main" val="2902231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942D9E12-859B-4633-93B2-DC6719C7E608}" type="slidenum">
              <a:rPr lang="en-US"/>
              <a:pPr>
                <a:defRPr/>
              </a:pPr>
              <a:t>‹#›</a:t>
            </a:fld>
            <a:endParaRPr lang="en-US"/>
          </a:p>
        </p:txBody>
      </p:sp>
    </p:spTree>
    <p:extLst>
      <p:ext uri="{BB962C8B-B14F-4D97-AF65-F5344CB8AC3E}">
        <p14:creationId xmlns:p14="http://schemas.microsoft.com/office/powerpoint/2010/main" val="1657493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2"/>
          </p:nvPr>
        </p:nvSpPr>
        <p:spPr/>
        <p:txBody>
          <a:bodyPr/>
          <a:lstStyle>
            <a:lvl1pPr>
              <a:defRPr/>
            </a:lvl1pPr>
          </a:lstStyle>
          <a:p>
            <a:pPr>
              <a:defRPr/>
            </a:pPr>
            <a:fld id="{E422388C-0D3E-4D6B-9E31-32081E02A38D}" type="slidenum">
              <a:rPr lang="en-US"/>
              <a:pPr>
                <a:defRPr/>
              </a:pPr>
              <a:t>‹#›</a:t>
            </a:fld>
            <a:endParaRPr lang="en-US"/>
          </a:p>
        </p:txBody>
      </p:sp>
    </p:spTree>
    <p:extLst>
      <p:ext uri="{BB962C8B-B14F-4D97-AF65-F5344CB8AC3E}">
        <p14:creationId xmlns:p14="http://schemas.microsoft.com/office/powerpoint/2010/main" val="561802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nSpc>
                <a:spcPct val="100000"/>
              </a:lnSpc>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5A8B1C-E942-42B7-89DC-BFFBCE7B4685}" type="slidenum">
              <a:rPr lang="en-US"/>
              <a:pPr>
                <a:defRPr/>
              </a:pPr>
              <a:t>‹#›</a:t>
            </a:fld>
            <a:endParaRPr lang="en-US"/>
          </a:p>
        </p:txBody>
      </p:sp>
    </p:spTree>
    <p:extLst>
      <p:ext uri="{BB962C8B-B14F-4D97-AF65-F5344CB8AC3E}">
        <p14:creationId xmlns:p14="http://schemas.microsoft.com/office/powerpoint/2010/main" val="4134416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AA988914-92B0-4D68-B1A1-68940FF1C796}" type="slidenum">
              <a:rPr lang="en-US"/>
              <a:pPr>
                <a:defRPr/>
              </a:pPr>
              <a:t>‹#›</a:t>
            </a:fld>
            <a:endParaRPr lang="en-US"/>
          </a:p>
        </p:txBody>
      </p:sp>
    </p:spTree>
    <p:extLst>
      <p:ext uri="{BB962C8B-B14F-4D97-AF65-F5344CB8AC3E}">
        <p14:creationId xmlns:p14="http://schemas.microsoft.com/office/powerpoint/2010/main" val="4017600345"/>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7" name="Footer Placeholder 5"/>
          <p:cNvSpPr>
            <a:spLocks noGrp="1"/>
          </p:cNvSpPr>
          <p:nvPr>
            <p:ph type="ftr" sz="quarter" idx="11"/>
          </p:nvPr>
        </p:nvSpPr>
        <p:spPr>
          <a:xfrm>
            <a:off x="593725" y="381000"/>
            <a:ext cx="4830763" cy="365125"/>
          </a:xfrm>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9C4FC22A-19C4-4E5B-9459-E7B63A3C52E3}" type="slidenum">
              <a:rPr lang="en-US"/>
              <a:pPr>
                <a:defRPr/>
              </a:pPr>
              <a:t>‹#›</a:t>
            </a:fld>
            <a:endParaRPr lang="en-US"/>
          </a:p>
        </p:txBody>
      </p:sp>
    </p:spTree>
    <p:extLst>
      <p:ext uri="{BB962C8B-B14F-4D97-AF65-F5344CB8AC3E}">
        <p14:creationId xmlns:p14="http://schemas.microsoft.com/office/powerpoint/2010/main" val="4178760075"/>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a:xfrm>
            <a:off x="5562600" y="381000"/>
            <a:ext cx="2182813" cy="365125"/>
          </a:xfrm>
        </p:spPr>
        <p:txBody>
          <a:bodyPr/>
          <a:lstStyle>
            <a:lvl1pPr algn="r">
              <a:defRPr/>
            </a:lvl1pPr>
          </a:lstStyle>
          <a:p>
            <a:pPr>
              <a:defRPr/>
            </a:pPr>
            <a:endParaRPr lang="en-US"/>
          </a:p>
        </p:txBody>
      </p:sp>
      <p:sp>
        <p:nvSpPr>
          <p:cNvPr id="9" name="Footer Placeholder 5"/>
          <p:cNvSpPr>
            <a:spLocks noGrp="1"/>
          </p:cNvSpPr>
          <p:nvPr>
            <p:ph type="ftr" sz="quarter" idx="15"/>
          </p:nvPr>
        </p:nvSpPr>
        <p:spPr>
          <a:xfrm>
            <a:off x="593725" y="379413"/>
            <a:ext cx="4830763" cy="365125"/>
          </a:xfrm>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pPr>
              <a:defRPr/>
            </a:pPr>
            <a:fld id="{C898B774-899B-47E2-80FB-53D1D4CD7C3A}" type="slidenum">
              <a:rPr lang="en-US"/>
              <a:pPr>
                <a:defRPr/>
              </a:pPr>
              <a:t>‹#›</a:t>
            </a:fld>
            <a:endParaRPr lang="en-US"/>
          </a:p>
        </p:txBody>
      </p:sp>
    </p:spTree>
    <p:extLst>
      <p:ext uri="{BB962C8B-B14F-4D97-AF65-F5344CB8AC3E}">
        <p14:creationId xmlns:p14="http://schemas.microsoft.com/office/powerpoint/2010/main" val="113010485"/>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5562600" y="379413"/>
            <a:ext cx="2182813" cy="365125"/>
          </a:xfrm>
        </p:spPr>
        <p:txBody>
          <a:bodyPr/>
          <a:lstStyle>
            <a:lvl1pPr algn="r">
              <a:defRPr/>
            </a:lvl1pPr>
          </a:lstStyle>
          <a:p>
            <a:pPr>
              <a:defRPr/>
            </a:pPr>
            <a:endParaRPr lang="en-US"/>
          </a:p>
        </p:txBody>
      </p:sp>
      <p:sp>
        <p:nvSpPr>
          <p:cNvPr id="7" name="Footer Placeholder 5"/>
          <p:cNvSpPr>
            <a:spLocks noGrp="1"/>
          </p:cNvSpPr>
          <p:nvPr>
            <p:ph type="ftr" sz="quarter" idx="11"/>
          </p:nvPr>
        </p:nvSpPr>
        <p:spPr>
          <a:xfrm>
            <a:off x="593725" y="379413"/>
            <a:ext cx="4830763" cy="365125"/>
          </a:xfrm>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DC3370DB-72AD-406C-819C-64978ABDC51D}" type="slidenum">
              <a:rPr lang="en-US"/>
              <a:pPr>
                <a:defRPr/>
              </a:pPr>
              <a:t>‹#›</a:t>
            </a:fld>
            <a:endParaRPr lang="en-US"/>
          </a:p>
        </p:txBody>
      </p:sp>
    </p:spTree>
    <p:extLst>
      <p:ext uri="{BB962C8B-B14F-4D97-AF65-F5344CB8AC3E}">
        <p14:creationId xmlns:p14="http://schemas.microsoft.com/office/powerpoint/2010/main" val="1389029056"/>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16" name="Slide Number Placeholder 5"/>
          <p:cNvSpPr>
            <a:spLocks noGrp="1"/>
          </p:cNvSpPr>
          <p:nvPr>
            <p:ph type="sldNum" sz="quarter" idx="20"/>
          </p:nvPr>
        </p:nvSpPr>
        <p:spPr/>
        <p:txBody>
          <a:bodyPr/>
          <a:lstStyle>
            <a:lvl1pPr>
              <a:defRPr/>
            </a:lvl1pPr>
          </a:lstStyle>
          <a:p>
            <a:pPr>
              <a:defRPr/>
            </a:pPr>
            <a:fld id="{9E3DF7B7-6369-4AE1-A6DE-198E7CCBE0FF}" type="slidenum">
              <a:rPr lang="en-US"/>
              <a:pPr>
                <a:defRPr/>
              </a:pPr>
              <a:t>‹#›</a:t>
            </a:fld>
            <a:endParaRPr lang="en-US"/>
          </a:p>
        </p:txBody>
      </p:sp>
    </p:spTree>
    <p:extLst>
      <p:ext uri="{BB962C8B-B14F-4D97-AF65-F5344CB8AC3E}">
        <p14:creationId xmlns:p14="http://schemas.microsoft.com/office/powerpoint/2010/main" val="78094434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5" name="Rectangle 6"/>
          <p:cNvSpPr>
            <a:spLocks noGrp="1" noChangeArrowheads="1"/>
          </p:cNvSpPr>
          <p:nvPr>
            <p:ph type="sldNum" sz="quarter" idx="12"/>
          </p:nvPr>
        </p:nvSpPr>
        <p:spPr>
          <a:ln/>
        </p:spPr>
        <p:txBody>
          <a:bodyPr/>
          <a:lstStyle>
            <a:lvl1pPr>
              <a:defRPr/>
            </a:lvl1pPr>
          </a:lstStyle>
          <a:p>
            <a:pPr>
              <a:defRPr/>
            </a:pPr>
            <a:fld id="{05F3F480-7A78-4AD4-A422-979DAA51EE56}" type="slidenum">
              <a:rPr lang="en-US"/>
              <a:pPr>
                <a:defRPr/>
              </a:pPr>
              <a:t>‹#›</a:t>
            </a:fld>
            <a:endParaRPr lang="en-US"/>
          </a:p>
        </p:txBody>
      </p:sp>
    </p:spTree>
    <p:extLst>
      <p:ext uri="{BB962C8B-B14F-4D97-AF65-F5344CB8AC3E}">
        <p14:creationId xmlns:p14="http://schemas.microsoft.com/office/powerpoint/2010/main" val="309954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14" name="Slide Number Placeholder 5"/>
          <p:cNvSpPr>
            <a:spLocks noGrp="1"/>
          </p:cNvSpPr>
          <p:nvPr>
            <p:ph type="sldNum" sz="quarter" idx="25"/>
          </p:nvPr>
        </p:nvSpPr>
        <p:spPr/>
        <p:txBody>
          <a:bodyPr/>
          <a:lstStyle>
            <a:lvl1pPr>
              <a:defRPr/>
            </a:lvl1pPr>
          </a:lstStyle>
          <a:p>
            <a:pPr>
              <a:defRPr/>
            </a:pPr>
            <a:fld id="{D89CFFA4-2485-410B-AEBD-AC1563FA2518}" type="slidenum">
              <a:rPr lang="en-US"/>
              <a:pPr>
                <a:defRPr/>
              </a:pPr>
              <a:t>‹#›</a:t>
            </a:fld>
            <a:endParaRPr lang="en-US"/>
          </a:p>
        </p:txBody>
      </p:sp>
    </p:spTree>
    <p:extLst>
      <p:ext uri="{BB962C8B-B14F-4D97-AF65-F5344CB8AC3E}">
        <p14:creationId xmlns:p14="http://schemas.microsoft.com/office/powerpoint/2010/main" val="2445758676"/>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A13782F7-9A06-47CF-AB59-315F74732BB5}" type="slidenum">
              <a:rPr lang="en-US"/>
              <a:pPr>
                <a:defRPr/>
              </a:pPr>
              <a:t>‹#›</a:t>
            </a:fld>
            <a:endParaRPr lang="en-US"/>
          </a:p>
        </p:txBody>
      </p:sp>
    </p:spTree>
    <p:extLst>
      <p:ext uri="{BB962C8B-B14F-4D97-AF65-F5344CB8AC3E}">
        <p14:creationId xmlns:p14="http://schemas.microsoft.com/office/powerpoint/2010/main" val="3355420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F22B35D8-CD8C-4967-B688-81231BDBC399}" type="slidenum">
              <a:rPr lang="en-US"/>
              <a:pPr>
                <a:defRPr/>
              </a:pPr>
              <a:t>‹#›</a:t>
            </a:fld>
            <a:endParaRPr lang="en-US"/>
          </a:p>
        </p:txBody>
      </p:sp>
    </p:spTree>
    <p:extLst>
      <p:ext uri="{BB962C8B-B14F-4D97-AF65-F5344CB8AC3E}">
        <p14:creationId xmlns:p14="http://schemas.microsoft.com/office/powerpoint/2010/main" val="2779935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96F65D-60CB-46AC-890F-48720607B460}" type="slidenum">
              <a:rPr lang="en-US"/>
              <a:pPr>
                <a:defRPr/>
              </a:pPr>
              <a:t>‹#›</a:t>
            </a:fld>
            <a:endParaRPr lang="en-US"/>
          </a:p>
        </p:txBody>
      </p:sp>
    </p:spTree>
    <p:extLst>
      <p:ext uri="{BB962C8B-B14F-4D97-AF65-F5344CB8AC3E}">
        <p14:creationId xmlns:p14="http://schemas.microsoft.com/office/powerpoint/2010/main" val="1815783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A861C8F3-85F1-4E28-9C41-85E774ED1FE6}" type="slidenum">
              <a:rPr lang="en-US"/>
              <a:pPr>
                <a:defRPr/>
              </a:pPr>
              <a:t>‹#›</a:t>
            </a:fld>
            <a:endParaRPr lang="en-US"/>
          </a:p>
        </p:txBody>
      </p:sp>
    </p:spTree>
    <p:extLst>
      <p:ext uri="{BB962C8B-B14F-4D97-AF65-F5344CB8AC3E}">
        <p14:creationId xmlns:p14="http://schemas.microsoft.com/office/powerpoint/2010/main" val="2184155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4F0592FB-A37D-4D6E-BAF6-5733C02DBA35}" type="slidenum">
              <a:rPr lang="en-US"/>
              <a:pPr>
                <a:defRPr/>
              </a:pPr>
              <a:t>‹#›</a:t>
            </a:fld>
            <a:endParaRPr lang="en-US"/>
          </a:p>
        </p:txBody>
      </p:sp>
    </p:spTree>
    <p:extLst>
      <p:ext uri="{BB962C8B-B14F-4D97-AF65-F5344CB8AC3E}">
        <p14:creationId xmlns:p14="http://schemas.microsoft.com/office/powerpoint/2010/main" val="3159365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C9DE5BD1-D35E-456C-910D-38EACEC992AE}" type="slidenum">
              <a:rPr lang="en-US"/>
              <a:pPr>
                <a:defRPr/>
              </a:pPr>
              <a:t>‹#›</a:t>
            </a:fld>
            <a:endParaRPr lang="en-US"/>
          </a:p>
        </p:txBody>
      </p:sp>
    </p:spTree>
    <p:extLst>
      <p:ext uri="{BB962C8B-B14F-4D97-AF65-F5344CB8AC3E}">
        <p14:creationId xmlns:p14="http://schemas.microsoft.com/office/powerpoint/2010/main" val="3308701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8"/>
          <p:cNvSpPr>
            <a:spLocks noGrp="1"/>
          </p:cNvSpPr>
          <p:nvPr>
            <p:ph type="sldNum" sz="quarter" idx="12"/>
          </p:nvPr>
        </p:nvSpPr>
        <p:spPr/>
        <p:txBody>
          <a:bodyPr/>
          <a:lstStyle>
            <a:lvl1pPr>
              <a:defRPr/>
            </a:lvl1pPr>
          </a:lstStyle>
          <a:p>
            <a:pPr>
              <a:defRPr/>
            </a:pPr>
            <a:fld id="{0096A2CE-2CAA-494B-B5AB-F1C179901347}" type="slidenum">
              <a:rPr lang="en-US"/>
              <a:pPr>
                <a:defRPr/>
              </a:pPr>
              <a:t>‹#›</a:t>
            </a:fld>
            <a:endParaRPr lang="en-US"/>
          </a:p>
        </p:txBody>
      </p:sp>
    </p:spTree>
    <p:extLst>
      <p:ext uri="{BB962C8B-B14F-4D97-AF65-F5344CB8AC3E}">
        <p14:creationId xmlns:p14="http://schemas.microsoft.com/office/powerpoint/2010/main" val="9913855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4"/>
          <p:cNvSpPr>
            <a:spLocks noGrp="1"/>
          </p:cNvSpPr>
          <p:nvPr>
            <p:ph type="sldNum" sz="quarter" idx="12"/>
          </p:nvPr>
        </p:nvSpPr>
        <p:spPr/>
        <p:txBody>
          <a:bodyPr/>
          <a:lstStyle>
            <a:lvl1pPr>
              <a:defRPr/>
            </a:lvl1pPr>
          </a:lstStyle>
          <a:p>
            <a:pPr>
              <a:defRPr/>
            </a:pPr>
            <a:fld id="{E8681019-FBB0-4D68-B7B9-D8EA108DDD87}" type="slidenum">
              <a:rPr lang="en-US"/>
              <a:pPr>
                <a:defRPr/>
              </a:pPr>
              <a:t>‹#›</a:t>
            </a:fld>
            <a:endParaRPr lang="en-US"/>
          </a:p>
        </p:txBody>
      </p:sp>
    </p:spTree>
    <p:extLst>
      <p:ext uri="{BB962C8B-B14F-4D97-AF65-F5344CB8AC3E}">
        <p14:creationId xmlns:p14="http://schemas.microsoft.com/office/powerpoint/2010/main" val="39645839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3EBBF3B6-6960-4C84-8465-FA9495B24248}" type="slidenum">
              <a:rPr lang="en-US"/>
              <a:pPr>
                <a:defRPr/>
              </a:pPr>
              <a:t>‹#›</a:t>
            </a:fld>
            <a:endParaRPr lang="en-US"/>
          </a:p>
        </p:txBody>
      </p:sp>
    </p:spTree>
    <p:extLst>
      <p:ext uri="{BB962C8B-B14F-4D97-AF65-F5344CB8AC3E}">
        <p14:creationId xmlns:p14="http://schemas.microsoft.com/office/powerpoint/2010/main" val="15814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4" name="Rectangle 6"/>
          <p:cNvSpPr>
            <a:spLocks noGrp="1" noChangeArrowheads="1"/>
          </p:cNvSpPr>
          <p:nvPr>
            <p:ph type="sldNum" sz="quarter" idx="12"/>
          </p:nvPr>
        </p:nvSpPr>
        <p:spPr>
          <a:ln/>
        </p:spPr>
        <p:txBody>
          <a:bodyPr/>
          <a:lstStyle>
            <a:lvl1pPr>
              <a:defRPr/>
            </a:lvl1pPr>
          </a:lstStyle>
          <a:p>
            <a:pPr>
              <a:defRPr/>
            </a:pPr>
            <a:fld id="{028AC547-6EF4-448D-BB6B-FF5045F4E90F}" type="slidenum">
              <a:rPr lang="en-US"/>
              <a:pPr>
                <a:defRPr/>
              </a:pPr>
              <a:t>‹#›</a:t>
            </a:fld>
            <a:endParaRPr lang="en-US"/>
          </a:p>
        </p:txBody>
      </p:sp>
    </p:spTree>
    <p:extLst>
      <p:ext uri="{BB962C8B-B14F-4D97-AF65-F5344CB8AC3E}">
        <p14:creationId xmlns:p14="http://schemas.microsoft.com/office/powerpoint/2010/main" val="24469691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804863" y="446088"/>
            <a:ext cx="2660650" cy="181451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2BD55ED9-8E00-44EA-9C37-715CB87F51F2}" type="slidenum">
              <a:rPr lang="en-US"/>
              <a:pPr>
                <a:defRPr/>
              </a:pPr>
              <a:t>‹#›</a:t>
            </a:fld>
            <a:endParaRPr lang="en-US"/>
          </a:p>
        </p:txBody>
      </p:sp>
    </p:spTree>
    <p:extLst>
      <p:ext uri="{BB962C8B-B14F-4D97-AF65-F5344CB8AC3E}">
        <p14:creationId xmlns:p14="http://schemas.microsoft.com/office/powerpoint/2010/main" val="804979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2914650" y="6042025"/>
            <a:ext cx="731838" cy="365125"/>
          </a:xfrm>
        </p:spPr>
        <p:txBody>
          <a:bodyPr/>
          <a:lstStyle>
            <a:lvl1pPr>
              <a:defRPr/>
            </a:lvl1pPr>
          </a:lstStyle>
          <a:p>
            <a:pPr>
              <a:defRPr/>
            </a:pPr>
            <a:endParaRPr lang="en-US"/>
          </a:p>
        </p:txBody>
      </p:sp>
      <p:sp>
        <p:nvSpPr>
          <p:cNvPr id="6" name="Footer Placeholder 5"/>
          <p:cNvSpPr>
            <a:spLocks noGrp="1"/>
          </p:cNvSpPr>
          <p:nvPr>
            <p:ph type="ftr" sz="quarter" idx="15"/>
          </p:nvPr>
        </p:nvSpPr>
        <p:spPr>
          <a:xfrm>
            <a:off x="442913" y="6042025"/>
            <a:ext cx="2471737"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6"/>
          </p:nvPr>
        </p:nvSpPr>
        <p:spPr>
          <a:xfrm>
            <a:off x="3646488" y="5916613"/>
            <a:ext cx="796925" cy="490537"/>
          </a:xfrm>
        </p:spPr>
        <p:txBody>
          <a:bodyPr/>
          <a:lstStyle>
            <a:lvl1pPr>
              <a:defRPr/>
            </a:lvl1pPr>
          </a:lstStyle>
          <a:p>
            <a:pPr>
              <a:defRPr/>
            </a:pPr>
            <a:fld id="{6F4024CC-7286-49EB-B906-5FF28E75CC8B}" type="slidenum">
              <a:rPr lang="en-US"/>
              <a:pPr>
                <a:defRPr/>
              </a:pPr>
              <a:t>‹#›</a:t>
            </a:fld>
            <a:endParaRPr lang="en-US"/>
          </a:p>
        </p:txBody>
      </p:sp>
    </p:spTree>
    <p:extLst>
      <p:ext uri="{BB962C8B-B14F-4D97-AF65-F5344CB8AC3E}">
        <p14:creationId xmlns:p14="http://schemas.microsoft.com/office/powerpoint/2010/main" val="1875636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6"/>
          </p:nvPr>
        </p:nvSpPr>
        <p:spPr/>
        <p:txBody>
          <a:bodyPr/>
          <a:lstStyle>
            <a:lvl1pPr>
              <a:defRPr/>
            </a:lvl1pPr>
          </a:lstStyle>
          <a:p>
            <a:pPr>
              <a:defRPr/>
            </a:pPr>
            <a:fld id="{E6CFB40E-F530-43F0-8C2F-C6816E5D4A16}" type="slidenum">
              <a:rPr lang="en-US"/>
              <a:pPr>
                <a:defRPr/>
              </a:pPr>
              <a:t>‹#›</a:t>
            </a:fld>
            <a:endParaRPr lang="en-US"/>
          </a:p>
        </p:txBody>
      </p:sp>
    </p:spTree>
    <p:extLst>
      <p:ext uri="{BB962C8B-B14F-4D97-AF65-F5344CB8AC3E}">
        <p14:creationId xmlns:p14="http://schemas.microsoft.com/office/powerpoint/2010/main" val="3943823977"/>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485775" y="1338263"/>
            <a:ext cx="4748213" cy="324008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Click to edit Master text styles</a:t>
            </a:r>
          </a:p>
        </p:txBody>
      </p:sp>
      <p:sp>
        <p:nvSpPr>
          <p:cNvPr id="6" name="Date Placeholder 3"/>
          <p:cNvSpPr>
            <a:spLocks noGrp="1"/>
          </p:cNvSpPr>
          <p:nvPr>
            <p:ph type="dt" sz="half" idx="17"/>
          </p:nvPr>
        </p:nvSpPr>
        <p:spPr/>
        <p:txBody>
          <a:bodyPr/>
          <a:lstStyle>
            <a:lvl1pPr>
              <a:defRPr/>
            </a:lvl1pPr>
          </a:lstStyle>
          <a:p>
            <a:pPr>
              <a:defRPr/>
            </a:pPr>
            <a:endParaRPr lang="en-US"/>
          </a:p>
        </p:txBody>
      </p:sp>
      <p:sp>
        <p:nvSpPr>
          <p:cNvPr id="7" name="Footer Placeholder 4"/>
          <p:cNvSpPr>
            <a:spLocks noGrp="1"/>
          </p:cNvSpPr>
          <p:nvPr>
            <p:ph type="ftr" sz="quarter" idx="18"/>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5"/>
          <p:cNvSpPr>
            <a:spLocks noGrp="1"/>
          </p:cNvSpPr>
          <p:nvPr>
            <p:ph type="sldNum" sz="quarter" idx="19"/>
          </p:nvPr>
        </p:nvSpPr>
        <p:spPr/>
        <p:txBody>
          <a:bodyPr/>
          <a:lstStyle>
            <a:lvl1pPr>
              <a:defRPr/>
            </a:lvl1pPr>
          </a:lstStyle>
          <a:p>
            <a:pPr>
              <a:defRPr/>
            </a:pPr>
            <a:fld id="{1AC4BFE9-9870-4532-8EC0-761611D8E58A}" type="slidenum">
              <a:rPr lang="en-US"/>
              <a:pPr>
                <a:defRPr/>
              </a:pPr>
              <a:t>‹#›</a:t>
            </a:fld>
            <a:endParaRPr lang="en-US"/>
          </a:p>
        </p:txBody>
      </p:sp>
    </p:spTree>
    <p:extLst>
      <p:ext uri="{BB962C8B-B14F-4D97-AF65-F5344CB8AC3E}">
        <p14:creationId xmlns:p14="http://schemas.microsoft.com/office/powerpoint/2010/main" val="1110574516"/>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p:cNvSpPr>
            <a:spLocks noChangeAspect="1"/>
          </p:cNvSpPr>
          <p:nvPr/>
        </p:nvSpPr>
        <p:spPr bwMode="auto">
          <a:xfrm>
            <a:off x="855663" y="2286000"/>
            <a:ext cx="3671887" cy="2505075"/>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Click to edit Master text styles</a:t>
            </a:r>
          </a:p>
        </p:txBody>
      </p:sp>
      <p:sp>
        <p:nvSpPr>
          <p:cNvPr id="5" name="Date Placeholder 1"/>
          <p:cNvSpPr>
            <a:spLocks noGrp="1"/>
          </p:cNvSpPr>
          <p:nvPr>
            <p:ph type="dt" sz="half" idx="17"/>
          </p:nvPr>
        </p:nvSpPr>
        <p:spPr/>
        <p:txBody>
          <a:bodyPr/>
          <a:lstStyle>
            <a:lvl1pPr>
              <a:defRPr/>
            </a:lvl1pPr>
          </a:lstStyle>
          <a:p>
            <a:pPr>
              <a:defRPr/>
            </a:pPr>
            <a:endParaRPr lang="en-US"/>
          </a:p>
        </p:txBody>
      </p:sp>
      <p:sp>
        <p:nvSpPr>
          <p:cNvPr id="7" name="Footer Placeholder 2"/>
          <p:cNvSpPr>
            <a:spLocks noGrp="1"/>
          </p:cNvSpPr>
          <p:nvPr>
            <p:ph type="ftr" sz="quarter" idx="18"/>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3"/>
          <p:cNvSpPr>
            <a:spLocks noGrp="1"/>
          </p:cNvSpPr>
          <p:nvPr>
            <p:ph type="sldNum" sz="quarter" idx="19"/>
          </p:nvPr>
        </p:nvSpPr>
        <p:spPr/>
        <p:txBody>
          <a:bodyPr/>
          <a:lstStyle>
            <a:lvl1pPr>
              <a:defRPr/>
            </a:lvl1pPr>
          </a:lstStyle>
          <a:p>
            <a:pPr>
              <a:defRPr/>
            </a:pPr>
            <a:fld id="{3B241376-0852-4197-AC84-E8EF9EB62DB3}" type="slidenum">
              <a:rPr lang="en-US"/>
              <a:pPr>
                <a:defRPr/>
              </a:pPr>
              <a:t>‹#›</a:t>
            </a:fld>
            <a:endParaRPr lang="en-US"/>
          </a:p>
        </p:txBody>
      </p:sp>
    </p:spTree>
    <p:extLst>
      <p:ext uri="{BB962C8B-B14F-4D97-AF65-F5344CB8AC3E}">
        <p14:creationId xmlns:p14="http://schemas.microsoft.com/office/powerpoint/2010/main" val="1467428836"/>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D0DE41A2-B255-405D-8409-C170631B0EC1}" type="slidenum">
              <a:rPr lang="en-US"/>
              <a:pPr>
                <a:defRPr/>
              </a:pPr>
              <a:t>‹#›</a:t>
            </a:fld>
            <a:endParaRPr lang="en-US"/>
          </a:p>
        </p:txBody>
      </p:sp>
    </p:spTree>
    <p:extLst>
      <p:ext uri="{BB962C8B-B14F-4D97-AF65-F5344CB8AC3E}">
        <p14:creationId xmlns:p14="http://schemas.microsoft.com/office/powerpoint/2010/main" val="40498665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a:spLocks noChangeAspect="1"/>
          </p:cNvSpPr>
          <p:nvPr/>
        </p:nvSpPr>
        <p:spPr bwMode="auto">
          <a:xfrm>
            <a:off x="5751513" y="446088"/>
            <a:ext cx="3392487"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5"/>
          <p:cNvSpPr>
            <a:spLocks noGrp="1"/>
          </p:cNvSpPr>
          <p:nvPr>
            <p:ph type="sldNum" sz="quarter" idx="12"/>
          </p:nvPr>
        </p:nvSpPr>
        <p:spPr/>
        <p:txBody>
          <a:bodyPr/>
          <a:lstStyle>
            <a:lvl1pPr>
              <a:defRPr/>
            </a:lvl1pPr>
          </a:lstStyle>
          <a:p>
            <a:pPr>
              <a:defRPr/>
            </a:pPr>
            <a:fld id="{510D6B83-4AC5-4D3F-9376-3907AD52747A}" type="slidenum">
              <a:rPr lang="en-US"/>
              <a:pPr>
                <a:defRPr/>
              </a:pPr>
              <a:t>‹#›</a:t>
            </a:fld>
            <a:endParaRPr lang="en-US"/>
          </a:p>
        </p:txBody>
      </p:sp>
    </p:spTree>
    <p:extLst>
      <p:ext uri="{BB962C8B-B14F-4D97-AF65-F5344CB8AC3E}">
        <p14:creationId xmlns:p14="http://schemas.microsoft.com/office/powerpoint/2010/main" val="14889389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A69453-DC90-4FBD-992E-BF110F84A96F}" type="slidenum">
              <a:rPr lang="en-US"/>
              <a:pPr>
                <a:defRPr/>
              </a:pPr>
              <a:t>‹#›</a:t>
            </a:fld>
            <a:endParaRPr lang="en-US"/>
          </a:p>
        </p:txBody>
      </p:sp>
    </p:spTree>
    <p:extLst>
      <p:ext uri="{BB962C8B-B14F-4D97-AF65-F5344CB8AC3E}">
        <p14:creationId xmlns:p14="http://schemas.microsoft.com/office/powerpoint/2010/main" val="1838189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9FB6B95B-C48A-4D70-A111-816F02598F36}" type="slidenum">
              <a:rPr lang="en-US"/>
              <a:pPr>
                <a:defRPr/>
              </a:pPr>
              <a:t>‹#›</a:t>
            </a:fld>
            <a:endParaRPr lang="en-US"/>
          </a:p>
        </p:txBody>
      </p:sp>
    </p:spTree>
    <p:extLst>
      <p:ext uri="{BB962C8B-B14F-4D97-AF65-F5344CB8AC3E}">
        <p14:creationId xmlns:p14="http://schemas.microsoft.com/office/powerpoint/2010/main" val="39466237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03D0F18B-D8A3-49B4-8D42-2AAABA4088CA}" type="slidenum">
              <a:rPr lang="en-US"/>
              <a:pPr>
                <a:defRPr/>
              </a:pPr>
              <a:t>‹#›</a:t>
            </a:fld>
            <a:endParaRPr lang="en-US"/>
          </a:p>
        </p:txBody>
      </p:sp>
    </p:spTree>
    <p:extLst>
      <p:ext uri="{BB962C8B-B14F-4D97-AF65-F5344CB8AC3E}">
        <p14:creationId xmlns:p14="http://schemas.microsoft.com/office/powerpoint/2010/main" val="47845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0F378EB7-8167-44AF-98FA-EF9EF93F42D5}" type="slidenum">
              <a:rPr lang="en-US"/>
              <a:pPr>
                <a:defRPr/>
              </a:pPr>
              <a:t>‹#›</a:t>
            </a:fld>
            <a:endParaRPr lang="en-US"/>
          </a:p>
        </p:txBody>
      </p:sp>
    </p:spTree>
    <p:extLst>
      <p:ext uri="{BB962C8B-B14F-4D97-AF65-F5344CB8AC3E}">
        <p14:creationId xmlns:p14="http://schemas.microsoft.com/office/powerpoint/2010/main" val="1975422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13D8B8AA-9DFE-4343-904E-CCEC95694DE0}" type="slidenum">
              <a:rPr lang="en-US"/>
              <a:pPr>
                <a:defRPr/>
              </a:pPr>
              <a:t>‹#›</a:t>
            </a:fld>
            <a:endParaRPr lang="en-US"/>
          </a:p>
        </p:txBody>
      </p:sp>
    </p:spTree>
    <p:extLst>
      <p:ext uri="{BB962C8B-B14F-4D97-AF65-F5344CB8AC3E}">
        <p14:creationId xmlns:p14="http://schemas.microsoft.com/office/powerpoint/2010/main" val="19541647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10" name="Slide Number Placeholder 8"/>
          <p:cNvSpPr>
            <a:spLocks noGrp="1"/>
          </p:cNvSpPr>
          <p:nvPr>
            <p:ph type="sldNum" sz="quarter" idx="12"/>
          </p:nvPr>
        </p:nvSpPr>
        <p:spPr/>
        <p:txBody>
          <a:bodyPr/>
          <a:lstStyle>
            <a:lvl1pPr>
              <a:defRPr/>
            </a:lvl1pPr>
          </a:lstStyle>
          <a:p>
            <a:pPr>
              <a:defRPr/>
            </a:pPr>
            <a:fld id="{95A79CB3-FE14-4F06-9FCA-831D4B24C9AF}" type="slidenum">
              <a:rPr lang="en-US"/>
              <a:pPr>
                <a:defRPr/>
              </a:pPr>
              <a:t>‹#›</a:t>
            </a:fld>
            <a:endParaRPr lang="en-US"/>
          </a:p>
        </p:txBody>
      </p:sp>
    </p:spTree>
    <p:extLst>
      <p:ext uri="{BB962C8B-B14F-4D97-AF65-F5344CB8AC3E}">
        <p14:creationId xmlns:p14="http://schemas.microsoft.com/office/powerpoint/2010/main" val="40307141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6" name="Slide Number Placeholder 4"/>
          <p:cNvSpPr>
            <a:spLocks noGrp="1"/>
          </p:cNvSpPr>
          <p:nvPr>
            <p:ph type="sldNum" sz="quarter" idx="12"/>
          </p:nvPr>
        </p:nvSpPr>
        <p:spPr/>
        <p:txBody>
          <a:bodyPr/>
          <a:lstStyle>
            <a:lvl1pPr>
              <a:defRPr/>
            </a:lvl1pPr>
          </a:lstStyle>
          <a:p>
            <a:pPr>
              <a:defRPr/>
            </a:pPr>
            <a:fld id="{6C1A84CB-4E96-473B-8283-8E16D16BE388}" type="slidenum">
              <a:rPr lang="en-US"/>
              <a:pPr>
                <a:defRPr/>
              </a:pPr>
              <a:t>‹#›</a:t>
            </a:fld>
            <a:endParaRPr lang="en-US"/>
          </a:p>
        </p:txBody>
      </p:sp>
    </p:spTree>
    <p:extLst>
      <p:ext uri="{BB962C8B-B14F-4D97-AF65-F5344CB8AC3E}">
        <p14:creationId xmlns:p14="http://schemas.microsoft.com/office/powerpoint/2010/main" val="29088771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696947EF-04CC-40B8-A804-6B45F935C905}" type="slidenum">
              <a:rPr lang="en-US"/>
              <a:pPr>
                <a:defRPr/>
              </a:pPr>
              <a:t>‹#›</a:t>
            </a:fld>
            <a:endParaRPr lang="en-US"/>
          </a:p>
        </p:txBody>
      </p:sp>
    </p:spTree>
    <p:extLst>
      <p:ext uri="{BB962C8B-B14F-4D97-AF65-F5344CB8AC3E}">
        <p14:creationId xmlns:p14="http://schemas.microsoft.com/office/powerpoint/2010/main" val="10115336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7DF36ED9-276A-4DA0-8F2A-0DC101BB2A98}" type="slidenum">
              <a:rPr lang="en-US"/>
              <a:pPr>
                <a:defRPr/>
              </a:pPr>
              <a:t>‹#›</a:t>
            </a:fld>
            <a:endParaRPr lang="en-US"/>
          </a:p>
        </p:txBody>
      </p:sp>
    </p:spTree>
    <p:extLst>
      <p:ext uri="{BB962C8B-B14F-4D97-AF65-F5344CB8AC3E}">
        <p14:creationId xmlns:p14="http://schemas.microsoft.com/office/powerpoint/2010/main" val="13088357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2914650" y="6042025"/>
            <a:ext cx="731838" cy="365125"/>
          </a:xfrm>
        </p:spPr>
        <p:txBody>
          <a:bodyPr/>
          <a:lstStyle>
            <a:lvl1pPr>
              <a:defRPr/>
            </a:lvl1pPr>
          </a:lstStyle>
          <a:p>
            <a:pPr>
              <a:defRPr/>
            </a:pPr>
            <a:endParaRPr lang="en-US"/>
          </a:p>
        </p:txBody>
      </p:sp>
      <p:sp>
        <p:nvSpPr>
          <p:cNvPr id="6" name="Footer Placeholder 5"/>
          <p:cNvSpPr>
            <a:spLocks noGrp="1"/>
          </p:cNvSpPr>
          <p:nvPr>
            <p:ph type="ftr" sz="quarter" idx="15"/>
          </p:nvPr>
        </p:nvSpPr>
        <p:spPr>
          <a:xfrm>
            <a:off x="442913" y="6042025"/>
            <a:ext cx="2471737" cy="365125"/>
          </a:xfrm>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6"/>
          </p:nvPr>
        </p:nvSpPr>
        <p:spPr>
          <a:xfrm>
            <a:off x="3646488" y="5916613"/>
            <a:ext cx="796925" cy="490537"/>
          </a:xfrm>
        </p:spPr>
        <p:txBody>
          <a:bodyPr/>
          <a:lstStyle>
            <a:lvl1pPr>
              <a:defRPr/>
            </a:lvl1pPr>
          </a:lstStyle>
          <a:p>
            <a:pPr>
              <a:defRPr/>
            </a:pPr>
            <a:fld id="{EF2065A1-D7AB-463C-8452-4B07A66463D6}" type="slidenum">
              <a:rPr lang="en-US"/>
              <a:pPr>
                <a:defRPr/>
              </a:pPr>
              <a:t>‹#›</a:t>
            </a:fld>
            <a:endParaRPr lang="en-US"/>
          </a:p>
        </p:txBody>
      </p:sp>
    </p:spTree>
    <p:extLst>
      <p:ext uri="{BB962C8B-B14F-4D97-AF65-F5344CB8AC3E}">
        <p14:creationId xmlns:p14="http://schemas.microsoft.com/office/powerpoint/2010/main" val="8424648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6"/>
          <p:cNvSpPr>
            <a:spLocks noGrp="1"/>
          </p:cNvSpPr>
          <p:nvPr>
            <p:ph type="sldNum" sz="quarter" idx="16"/>
          </p:nvPr>
        </p:nvSpPr>
        <p:spPr/>
        <p:txBody>
          <a:bodyPr/>
          <a:lstStyle>
            <a:lvl1pPr>
              <a:defRPr/>
            </a:lvl1pPr>
          </a:lstStyle>
          <a:p>
            <a:pPr>
              <a:defRPr/>
            </a:pPr>
            <a:fld id="{64EB98F1-2C15-44E6-BBCE-9598C2F84A22}" type="slidenum">
              <a:rPr lang="en-US"/>
              <a:pPr>
                <a:defRPr/>
              </a:pPr>
              <a:t>‹#›</a:t>
            </a:fld>
            <a:endParaRPr lang="en-US"/>
          </a:p>
        </p:txBody>
      </p:sp>
    </p:spTree>
    <p:extLst>
      <p:ext uri="{BB962C8B-B14F-4D97-AF65-F5344CB8AC3E}">
        <p14:creationId xmlns:p14="http://schemas.microsoft.com/office/powerpoint/2010/main" val="3876808777"/>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Click to edit Master text styles</a:t>
            </a:r>
          </a:p>
        </p:txBody>
      </p:sp>
      <p:sp>
        <p:nvSpPr>
          <p:cNvPr id="6" name="Date Placeholder 3"/>
          <p:cNvSpPr>
            <a:spLocks noGrp="1"/>
          </p:cNvSpPr>
          <p:nvPr>
            <p:ph type="dt" sz="half" idx="17"/>
          </p:nvPr>
        </p:nvSpPr>
        <p:spPr/>
        <p:txBody>
          <a:bodyPr/>
          <a:lstStyle>
            <a:lvl1pPr>
              <a:defRPr/>
            </a:lvl1pPr>
          </a:lstStyle>
          <a:p>
            <a:pPr>
              <a:defRPr/>
            </a:pPr>
            <a:endParaRPr lang="en-US"/>
          </a:p>
        </p:txBody>
      </p:sp>
      <p:sp>
        <p:nvSpPr>
          <p:cNvPr id="7" name="Footer Placeholder 4"/>
          <p:cNvSpPr>
            <a:spLocks noGrp="1"/>
          </p:cNvSpPr>
          <p:nvPr>
            <p:ph type="ftr" sz="quarter" idx="18"/>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5"/>
          <p:cNvSpPr>
            <a:spLocks noGrp="1"/>
          </p:cNvSpPr>
          <p:nvPr>
            <p:ph type="sldNum" sz="quarter" idx="19"/>
          </p:nvPr>
        </p:nvSpPr>
        <p:spPr/>
        <p:txBody>
          <a:bodyPr/>
          <a:lstStyle>
            <a:lvl1pPr>
              <a:defRPr/>
            </a:lvl1pPr>
          </a:lstStyle>
          <a:p>
            <a:pPr>
              <a:defRPr/>
            </a:pPr>
            <a:fld id="{21D9354C-963A-4975-AE82-AB65044422B2}" type="slidenum">
              <a:rPr lang="en-US"/>
              <a:pPr>
                <a:defRPr/>
              </a:pPr>
              <a:t>‹#›</a:t>
            </a:fld>
            <a:endParaRPr lang="en-US"/>
          </a:p>
        </p:txBody>
      </p:sp>
    </p:spTree>
    <p:extLst>
      <p:ext uri="{BB962C8B-B14F-4D97-AF65-F5344CB8AC3E}">
        <p14:creationId xmlns:p14="http://schemas.microsoft.com/office/powerpoint/2010/main" val="4069449288"/>
      </p:ext>
    </p:extLst>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Click to edit Master text styles</a:t>
            </a:r>
          </a:p>
        </p:txBody>
      </p:sp>
      <p:sp>
        <p:nvSpPr>
          <p:cNvPr id="5" name="Date Placeholder 1"/>
          <p:cNvSpPr>
            <a:spLocks noGrp="1"/>
          </p:cNvSpPr>
          <p:nvPr>
            <p:ph type="dt" sz="half" idx="17"/>
          </p:nvPr>
        </p:nvSpPr>
        <p:spPr/>
        <p:txBody>
          <a:bodyPr/>
          <a:lstStyle>
            <a:lvl1pPr>
              <a:defRPr/>
            </a:lvl1pPr>
          </a:lstStyle>
          <a:p>
            <a:pPr>
              <a:defRPr/>
            </a:pPr>
            <a:endParaRPr lang="en-US"/>
          </a:p>
        </p:txBody>
      </p:sp>
      <p:sp>
        <p:nvSpPr>
          <p:cNvPr id="7" name="Footer Placeholder 2"/>
          <p:cNvSpPr>
            <a:spLocks noGrp="1"/>
          </p:cNvSpPr>
          <p:nvPr>
            <p:ph type="ftr" sz="quarter" idx="18"/>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3"/>
          <p:cNvSpPr>
            <a:spLocks noGrp="1"/>
          </p:cNvSpPr>
          <p:nvPr>
            <p:ph type="sldNum" sz="quarter" idx="19"/>
          </p:nvPr>
        </p:nvSpPr>
        <p:spPr/>
        <p:txBody>
          <a:bodyPr/>
          <a:lstStyle>
            <a:lvl1pPr>
              <a:defRPr/>
            </a:lvl1pPr>
          </a:lstStyle>
          <a:p>
            <a:pPr>
              <a:defRPr/>
            </a:pPr>
            <a:fld id="{0F8232BA-2123-4C88-9B0F-67BF2B70ECCB}" type="slidenum">
              <a:rPr lang="en-US"/>
              <a:pPr>
                <a:defRPr/>
              </a:pPr>
              <a:t>‹#›</a:t>
            </a:fld>
            <a:endParaRPr lang="en-US"/>
          </a:p>
        </p:txBody>
      </p:sp>
    </p:spTree>
    <p:extLst>
      <p:ext uri="{BB962C8B-B14F-4D97-AF65-F5344CB8AC3E}">
        <p14:creationId xmlns:p14="http://schemas.microsoft.com/office/powerpoint/2010/main" val="2473988766"/>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BFED18E7-F4CF-467A-84D7-A799BF5AB2AE}" type="slidenum">
              <a:rPr lang="en-US"/>
              <a:pPr>
                <a:defRPr/>
              </a:pPr>
              <a:t>‹#›</a:t>
            </a:fld>
            <a:endParaRPr lang="en-US"/>
          </a:p>
        </p:txBody>
      </p:sp>
    </p:spTree>
    <p:extLst>
      <p:ext uri="{BB962C8B-B14F-4D97-AF65-F5344CB8AC3E}">
        <p14:creationId xmlns:p14="http://schemas.microsoft.com/office/powerpoint/2010/main" val="180270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lnSpc>
                <a:spcPct val="45000"/>
              </a:lnSpc>
              <a:defRPr/>
            </a:lvl1pPr>
          </a:lstStyle>
          <a:p>
            <a:pPr>
              <a:lnSpc>
                <a:spcPct val="100000"/>
              </a:lnSpc>
              <a:defRPr/>
            </a:pPr>
            <a:r>
              <a:rPr lang="en-US"/>
              <a:t>Copyright © 1999 by Harcourt Brace &amp; Company</a:t>
            </a:r>
          </a:p>
          <a:p>
            <a:pPr>
              <a:defRPr/>
            </a:pPr>
            <a:r>
              <a:rPr lang="en-US"/>
              <a:t>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90667E84-0786-41A9-B000-0B541CFC4E57}" type="slidenum">
              <a:rPr lang="en-US"/>
              <a:pPr>
                <a:defRPr/>
              </a:pPr>
              <a:t>‹#›</a:t>
            </a:fld>
            <a:endParaRPr lang="en-US"/>
          </a:p>
        </p:txBody>
      </p:sp>
    </p:spTree>
    <p:extLst>
      <p:ext uri="{BB962C8B-B14F-4D97-AF65-F5344CB8AC3E}">
        <p14:creationId xmlns:p14="http://schemas.microsoft.com/office/powerpoint/2010/main" val="144988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lnSpc>
                <a:spcPct val="100000"/>
              </a:lnSpc>
              <a:defRPr/>
            </a:lvl1pPr>
          </a:lstStyle>
          <a:p>
            <a:pPr>
              <a:defRPr/>
            </a:pPr>
            <a:r>
              <a:rPr lang="en-US"/>
              <a:t>Copyright © 1999 by Harcourt Brace &amp; Company</a:t>
            </a:r>
          </a:p>
          <a:p>
            <a:pPr>
              <a:defRPr/>
            </a:pPr>
            <a:r>
              <a:rPr lang="en-US"/>
              <a:t>All rights reserved</a:t>
            </a:r>
          </a:p>
        </p:txBody>
      </p:sp>
      <p:sp>
        <p:nvSpPr>
          <p:cNvPr id="8" name="Slide Number Placeholder 5"/>
          <p:cNvSpPr>
            <a:spLocks noGrp="1"/>
          </p:cNvSpPr>
          <p:nvPr>
            <p:ph type="sldNum" sz="quarter" idx="12"/>
          </p:nvPr>
        </p:nvSpPr>
        <p:spPr/>
        <p:txBody>
          <a:bodyPr/>
          <a:lstStyle>
            <a:lvl1pPr>
              <a:defRPr/>
            </a:lvl1pPr>
          </a:lstStyle>
          <a:p>
            <a:pPr>
              <a:defRPr/>
            </a:pPr>
            <a:fld id="{0D92AF8C-DC5B-4FDD-906B-771583506F52}" type="slidenum">
              <a:rPr lang="en-US"/>
              <a:pPr>
                <a:defRPr/>
              </a:pPr>
              <a:t>‹#›</a:t>
            </a:fld>
            <a:endParaRPr lang="en-US"/>
          </a:p>
        </p:txBody>
      </p:sp>
    </p:spTree>
    <p:extLst>
      <p:ext uri="{BB962C8B-B14F-4D97-AF65-F5344CB8AC3E}">
        <p14:creationId xmlns:p14="http://schemas.microsoft.com/office/powerpoint/2010/main" val="4121407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lgn="l">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2BC1C3-46E3-4382-8E88-C3A86DC2D7E4}" type="slidenum">
              <a:rPr lang="en-US"/>
              <a:pPr>
                <a:defRPr/>
              </a:pPr>
              <a:t>‹#›</a:t>
            </a:fld>
            <a:endParaRPr lang="en-US"/>
          </a:p>
        </p:txBody>
      </p:sp>
    </p:spTree>
    <p:extLst>
      <p:ext uri="{BB962C8B-B14F-4D97-AF65-F5344CB8AC3E}">
        <p14:creationId xmlns:p14="http://schemas.microsoft.com/office/powerpoint/2010/main" val="2447817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665F1007-B393-411D-8CAE-30211F40DFE4}" type="slidenum">
              <a:rPr lang="en-US"/>
              <a:pPr>
                <a:defRPr/>
              </a:pPr>
              <a:t>‹#›</a:t>
            </a:fld>
            <a:endParaRPr lang="en-US"/>
          </a:p>
        </p:txBody>
      </p:sp>
    </p:spTree>
    <p:extLst>
      <p:ext uri="{BB962C8B-B14F-4D97-AF65-F5344CB8AC3E}">
        <p14:creationId xmlns:p14="http://schemas.microsoft.com/office/powerpoint/2010/main" val="4248990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7AD05B18-C972-48A3-86F2-5B15FF41F4B8}" type="slidenum">
              <a:rPr lang="en-US"/>
              <a:pPr>
                <a:defRPr/>
              </a:pPr>
              <a:t>‹#›</a:t>
            </a:fld>
            <a:endParaRPr lang="en-US"/>
          </a:p>
        </p:txBody>
      </p:sp>
    </p:spTree>
    <p:extLst>
      <p:ext uri="{BB962C8B-B14F-4D97-AF65-F5344CB8AC3E}">
        <p14:creationId xmlns:p14="http://schemas.microsoft.com/office/powerpoint/2010/main" val="3963690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AB6DE5A3-C247-4600-9B23-F3A684784124}" type="slidenum">
              <a:rPr lang="en-US"/>
              <a:pPr>
                <a:defRPr/>
              </a:pPr>
              <a:t>‹#›</a:t>
            </a:fld>
            <a:endParaRPr lang="en-US"/>
          </a:p>
        </p:txBody>
      </p:sp>
    </p:spTree>
    <p:extLst>
      <p:ext uri="{BB962C8B-B14F-4D97-AF65-F5344CB8AC3E}">
        <p14:creationId xmlns:p14="http://schemas.microsoft.com/office/powerpoint/2010/main" val="3479856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9" name="Slide Number Placeholder 5"/>
          <p:cNvSpPr>
            <a:spLocks noGrp="1"/>
          </p:cNvSpPr>
          <p:nvPr>
            <p:ph type="sldNum" sz="quarter" idx="12"/>
          </p:nvPr>
        </p:nvSpPr>
        <p:spPr/>
        <p:txBody>
          <a:bodyPr/>
          <a:lstStyle>
            <a:lvl1pPr>
              <a:defRPr/>
            </a:lvl1pPr>
          </a:lstStyle>
          <a:p>
            <a:pPr>
              <a:defRPr/>
            </a:pPr>
            <a:fld id="{6DA6E0A5-BB3B-4E64-87F6-6AD9836FC547}" type="slidenum">
              <a:rPr lang="en-US"/>
              <a:pPr>
                <a:defRPr/>
              </a:pPr>
              <a:t>‹#›</a:t>
            </a:fld>
            <a:endParaRPr lang="en-US"/>
          </a:p>
        </p:txBody>
      </p:sp>
    </p:spTree>
    <p:extLst>
      <p:ext uri="{BB962C8B-B14F-4D97-AF65-F5344CB8AC3E}">
        <p14:creationId xmlns:p14="http://schemas.microsoft.com/office/powerpoint/2010/main" val="2648114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5" name="Slide Number Placeholder 5"/>
          <p:cNvSpPr>
            <a:spLocks noGrp="1"/>
          </p:cNvSpPr>
          <p:nvPr>
            <p:ph type="sldNum" sz="quarter" idx="12"/>
          </p:nvPr>
        </p:nvSpPr>
        <p:spPr/>
        <p:txBody>
          <a:bodyPr/>
          <a:lstStyle>
            <a:lvl1pPr>
              <a:defRPr/>
            </a:lvl1pPr>
          </a:lstStyle>
          <a:p>
            <a:pPr>
              <a:defRPr/>
            </a:pPr>
            <a:fld id="{B726D8E7-837E-4A6E-A7E7-BA9B0D9607FA}" type="slidenum">
              <a:rPr lang="en-US"/>
              <a:pPr>
                <a:defRPr/>
              </a:pPr>
              <a:t>‹#›</a:t>
            </a:fld>
            <a:endParaRPr lang="en-US"/>
          </a:p>
        </p:txBody>
      </p:sp>
    </p:spTree>
    <p:extLst>
      <p:ext uri="{BB962C8B-B14F-4D97-AF65-F5344CB8AC3E}">
        <p14:creationId xmlns:p14="http://schemas.microsoft.com/office/powerpoint/2010/main" val="496419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4" name="Slide Number Placeholder 3"/>
          <p:cNvSpPr>
            <a:spLocks noGrp="1"/>
          </p:cNvSpPr>
          <p:nvPr>
            <p:ph type="sldNum" sz="quarter" idx="12"/>
          </p:nvPr>
        </p:nvSpPr>
        <p:spPr/>
        <p:txBody>
          <a:bodyPr/>
          <a:lstStyle>
            <a:lvl1pPr>
              <a:defRPr/>
            </a:lvl1pPr>
          </a:lstStyle>
          <a:p>
            <a:pPr>
              <a:defRPr/>
            </a:pPr>
            <a:fld id="{7B1EB006-A422-442B-ACD8-606E50582667}" type="slidenum">
              <a:rPr lang="en-US"/>
              <a:pPr>
                <a:defRPr/>
              </a:pPr>
              <a:t>‹#›</a:t>
            </a:fld>
            <a:endParaRPr lang="en-US"/>
          </a:p>
        </p:txBody>
      </p:sp>
    </p:spTree>
    <p:extLst>
      <p:ext uri="{BB962C8B-B14F-4D97-AF65-F5344CB8AC3E}">
        <p14:creationId xmlns:p14="http://schemas.microsoft.com/office/powerpoint/2010/main" val="529134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7" name="Slide Number Placeholder 5"/>
          <p:cNvSpPr>
            <a:spLocks noGrp="1"/>
          </p:cNvSpPr>
          <p:nvPr>
            <p:ph type="sldNum" sz="quarter" idx="12"/>
          </p:nvPr>
        </p:nvSpPr>
        <p:spPr/>
        <p:txBody>
          <a:bodyPr/>
          <a:lstStyle>
            <a:lvl1pPr>
              <a:defRPr/>
            </a:lvl1pPr>
          </a:lstStyle>
          <a:p>
            <a:pPr>
              <a:defRPr/>
            </a:pPr>
            <a:fld id="{E5D0BF63-D29F-4C9A-83E9-42CAE0FDE286}" type="slidenum">
              <a:rPr lang="en-US"/>
              <a:pPr>
                <a:defRPr/>
              </a:pPr>
              <a:t>‹#›</a:t>
            </a:fld>
            <a:endParaRPr lang="en-US"/>
          </a:p>
        </p:txBody>
      </p:sp>
    </p:spTree>
    <p:extLst>
      <p:ext uri="{BB962C8B-B14F-4D97-AF65-F5344CB8AC3E}">
        <p14:creationId xmlns:p14="http://schemas.microsoft.com/office/powerpoint/2010/main" val="601223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flipV="1">
            <a:off x="6289675"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Copyright © 1999 by Harcourt Brace &amp; Company</a:t>
            </a:r>
          </a:p>
          <a:p>
            <a:pPr>
              <a:defRPr/>
            </a:pPr>
            <a:r>
              <a:rPr lang="en-US"/>
              <a:t>All rights reserved</a:t>
            </a:r>
          </a:p>
        </p:txBody>
      </p:sp>
      <p:sp>
        <p:nvSpPr>
          <p:cNvPr id="8" name="Slide Number Placeholder 6"/>
          <p:cNvSpPr>
            <a:spLocks noGrp="1"/>
          </p:cNvSpPr>
          <p:nvPr>
            <p:ph type="sldNum" sz="quarter" idx="12"/>
          </p:nvPr>
        </p:nvSpPr>
        <p:spPr/>
        <p:txBody>
          <a:bodyPr/>
          <a:lstStyle>
            <a:lvl1pPr>
              <a:defRPr/>
            </a:lvl1pPr>
          </a:lstStyle>
          <a:p>
            <a:pPr>
              <a:defRPr/>
            </a:pPr>
            <a:fld id="{9D083AB8-7BBE-4770-B4D9-1E3DBD408C68}" type="slidenum">
              <a:rPr lang="en-US"/>
              <a:pPr>
                <a:defRPr/>
              </a:pPr>
              <a:t>‹#›</a:t>
            </a:fld>
            <a:endParaRPr lang="en-US"/>
          </a:p>
        </p:txBody>
      </p:sp>
    </p:spTree>
    <p:extLst>
      <p:ext uri="{BB962C8B-B14F-4D97-AF65-F5344CB8AC3E}">
        <p14:creationId xmlns:p14="http://schemas.microsoft.com/office/powerpoint/2010/main" val="394414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0.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11.pn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1.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theme" Target="../theme/theme12.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image" Target="../media/image14.jpeg"/><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3.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theme" Target="../theme/theme14.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image" Target="../media/image15.png"/><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heme" Target="../theme/theme15.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5.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6.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9.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029" name="Rectangle 5"/>
          <p:cNvSpPr>
            <a:spLocks noGrp="1" noChangeArrowheads="1"/>
          </p:cNvSpPr>
          <p:nvPr>
            <p:ph type="ftr" sz="quarter" idx="3"/>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a:lnSpc>
                <a:spcPct val="100000"/>
              </a:lnSpc>
              <a:spcBef>
                <a:spcPct val="50000"/>
              </a:spcBef>
              <a:defRPr sz="1000">
                <a:latin typeface="Times New Roman" panose="02020603050405020304" pitchFamily="18" charset="0"/>
              </a:defRPr>
            </a:lvl1pPr>
          </a:lstStyle>
          <a:p>
            <a:pPr>
              <a:defRPr/>
            </a:pPr>
            <a:r>
              <a:rPr lang="en-US"/>
              <a:t>Copyright © 1999 by Harcourt Brace &amp; Company</a:t>
            </a:r>
          </a:p>
          <a:p>
            <a:pPr>
              <a:lnSpc>
                <a:spcPct val="45000"/>
              </a:lnSpc>
              <a:defRPr/>
            </a:pPr>
            <a:r>
              <a:rPr lang="en-US"/>
              <a:t>All rights reserved</a:t>
            </a:r>
          </a:p>
        </p:txBody>
      </p:sp>
      <p:sp>
        <p:nvSpPr>
          <p:cNvPr id="1030" name="Rectangle 6"/>
          <p:cNvSpPr>
            <a:spLocks noGrp="1" noChangeArrowheads="1"/>
          </p:cNvSpPr>
          <p:nvPr>
            <p:ph type="sldNum" sz="quarter" idx="4"/>
          </p:nvPr>
        </p:nvSpPr>
        <p:spPr bwMode="auto">
          <a:xfrm>
            <a:off x="67310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spcBef>
                <a:spcPct val="50000"/>
              </a:spcBef>
              <a:defRPr sz="1400">
                <a:solidFill>
                  <a:schemeClr val="bg2"/>
                </a:solidFill>
              </a:defRPr>
            </a:lvl1pPr>
          </a:lstStyle>
          <a:p>
            <a:pPr>
              <a:defRPr/>
            </a:pPr>
            <a:fld id="{A9D6A9BD-B12D-48E4-B0CF-C07D565F33E5}" type="slidenum">
              <a:rPr lang="en-US"/>
              <a:pPr>
                <a:defRPr/>
              </a:pPr>
              <a:t>‹#›</a:t>
            </a:fld>
            <a:endParaRPr lang="en-US"/>
          </a:p>
        </p:txBody>
      </p:sp>
      <p:pic>
        <p:nvPicPr>
          <p:cNvPr id="1031" name="Picture 7"/>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4400" y="1314450"/>
            <a:ext cx="824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7236" r:id="rId1"/>
    <p:sldLayoutId id="2147487185" r:id="rId2"/>
    <p:sldLayoutId id="2147487186" r:id="rId3"/>
    <p:sldLayoutId id="2147487187" r:id="rId4"/>
    <p:sldLayoutId id="2147487188" r:id="rId5"/>
    <p:sldLayoutId id="2147487189" r:id="rId6"/>
    <p:sldLayoutId id="2147487190" r:id="rId7"/>
    <p:sldLayoutId id="2147487191" r:id="rId8"/>
    <p:sldLayoutId id="2147487192" r:id="rId9"/>
    <p:sldLayoutId id="2147487193" r:id="rId10"/>
    <p:sldLayoutId id="2147487194" r:id="rId11"/>
    <p:sldLayoutId id="2147487195" r:id="rId12"/>
  </p:sldLayoutIdLst>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anose="020B0A04020102020204" pitchFamily="34" charset="0"/>
        </a:defRPr>
      </a:lvl2pPr>
      <a:lvl3pPr algn="l" rtl="0" eaLnBrk="0" fontAlgn="base" hangingPunct="0">
        <a:spcBef>
          <a:spcPct val="0"/>
        </a:spcBef>
        <a:spcAft>
          <a:spcPct val="0"/>
        </a:spcAft>
        <a:defRPr sz="4000">
          <a:solidFill>
            <a:schemeClr val="tx2"/>
          </a:solidFill>
          <a:latin typeface="Arial Black" panose="020B0A04020102020204" pitchFamily="34" charset="0"/>
        </a:defRPr>
      </a:lvl3pPr>
      <a:lvl4pPr algn="l" rtl="0" eaLnBrk="0" fontAlgn="base" hangingPunct="0">
        <a:spcBef>
          <a:spcPct val="0"/>
        </a:spcBef>
        <a:spcAft>
          <a:spcPct val="0"/>
        </a:spcAft>
        <a:defRPr sz="4000">
          <a:solidFill>
            <a:schemeClr val="tx2"/>
          </a:solidFill>
          <a:latin typeface="Arial Black" panose="020B0A04020102020204" pitchFamily="34" charset="0"/>
        </a:defRPr>
      </a:lvl4pPr>
      <a:lvl5pPr algn="l" rtl="0" eaLnBrk="0" fontAlgn="base" hangingPunct="0">
        <a:spcBef>
          <a:spcPct val="0"/>
        </a:spcBef>
        <a:spcAft>
          <a:spcPct val="0"/>
        </a:spcAft>
        <a:defRPr sz="4000">
          <a:solidFill>
            <a:schemeClr val="tx2"/>
          </a:solidFill>
          <a:latin typeface="Arial Black" panose="020B0A04020102020204" pitchFamily="34" charset="0"/>
        </a:defRPr>
      </a:lvl5pPr>
      <a:lvl6pPr marL="457200" algn="l" rtl="0" eaLnBrk="0" fontAlgn="base" hangingPunct="0">
        <a:spcBef>
          <a:spcPct val="0"/>
        </a:spcBef>
        <a:spcAft>
          <a:spcPct val="0"/>
        </a:spcAft>
        <a:defRPr sz="4000">
          <a:solidFill>
            <a:schemeClr val="tx2"/>
          </a:solidFill>
          <a:latin typeface="Arial Black" panose="020B0A04020102020204" pitchFamily="34" charset="0"/>
        </a:defRPr>
      </a:lvl6pPr>
      <a:lvl7pPr marL="914400" algn="l" rtl="0" eaLnBrk="0" fontAlgn="base" hangingPunct="0">
        <a:spcBef>
          <a:spcPct val="0"/>
        </a:spcBef>
        <a:spcAft>
          <a:spcPct val="0"/>
        </a:spcAft>
        <a:defRPr sz="4000">
          <a:solidFill>
            <a:schemeClr val="tx2"/>
          </a:solidFill>
          <a:latin typeface="Arial Black" panose="020B0A04020102020204" pitchFamily="34" charset="0"/>
        </a:defRPr>
      </a:lvl7pPr>
      <a:lvl8pPr marL="1371600" algn="l" rtl="0" eaLnBrk="0" fontAlgn="base" hangingPunct="0">
        <a:spcBef>
          <a:spcPct val="0"/>
        </a:spcBef>
        <a:spcAft>
          <a:spcPct val="0"/>
        </a:spcAft>
        <a:defRPr sz="4000">
          <a:solidFill>
            <a:schemeClr val="tx2"/>
          </a:solidFill>
          <a:latin typeface="Arial Black" panose="020B0A04020102020204" pitchFamily="34" charset="0"/>
        </a:defRPr>
      </a:lvl8pPr>
      <a:lvl9pPr marL="1828800" algn="l" rtl="0" eaLnBrk="0" fontAlgn="base" hangingPunct="0">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Monotype Sorts" pitchFamily="2" charset="2"/>
        <a:buChar char="x"/>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42" name="Picture 7" descr="C3-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44"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a:lnSpc>
                <a:spcPct val="100000"/>
              </a:lnSpc>
              <a:defRPr sz="1050">
                <a:solidFill>
                  <a:schemeClr val="tx1">
                    <a:tint val="75000"/>
                  </a:schemeClr>
                </a:solidFill>
              </a:defRPr>
            </a:lvl1pPr>
          </a:lstStyle>
          <a:p>
            <a:pPr>
              <a:defRPr/>
            </a:pPr>
            <a:r>
              <a:rPr lang="en-US"/>
              <a:t>Copyright © 1999 by Harcourt Brace &amp; Company</a:t>
            </a:r>
          </a:p>
          <a:p>
            <a:pPr>
              <a:lnSpc>
                <a:spcPct val="45000"/>
              </a:lnSpc>
              <a:defRPr/>
            </a:pPr>
            <a:r>
              <a:rPr lang="en-US"/>
              <a:t>All rights reserved</a:t>
            </a:r>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EC239FD-99C2-4ABE-97B5-28D7BD4989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48" r:id="rId1"/>
    <p:sldLayoutId id="2147487349" r:id="rId2"/>
    <p:sldLayoutId id="2147487350" r:id="rId3"/>
    <p:sldLayoutId id="2147487351" r:id="rId4"/>
    <p:sldLayoutId id="2147487352" r:id="rId5"/>
    <p:sldLayoutId id="2147487353" r:id="rId6"/>
    <p:sldLayoutId id="2147487354" r:id="rId7"/>
    <p:sldLayoutId id="2147487355" r:id="rId8"/>
    <p:sldLayoutId id="2147487356" r:id="rId9"/>
    <p:sldLayoutId id="2147487357" r:id="rId10"/>
    <p:sldLayoutId id="2147487358" r:id="rId11"/>
    <p:sldLayoutId id="2147487359" r:id="rId12"/>
    <p:sldLayoutId id="2147487360" r:id="rId13"/>
    <p:sldLayoutId id="2147487207" r:id="rId14"/>
    <p:sldLayoutId id="2147487208" r:id="rId15"/>
    <p:sldLayoutId id="2147487361" r:id="rId16"/>
    <p:sldLayoutId id="2147487362" r:id="rId17"/>
  </p:sldLayoutIdLst>
  <p:hf sldNum="0" hdr="0" dt="0"/>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268" name="Text Placeholder 2"/>
          <p:cNvSpPr>
            <a:spLocks noGrp="1"/>
          </p:cNvSpPr>
          <p:nvPr>
            <p:ph type="body" idx="1"/>
          </p:nvPr>
        </p:nvSpPr>
        <p:spPr bwMode="auto">
          <a:xfrm>
            <a:off x="685800" y="2011363"/>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a:lnSpc>
                <a:spcPct val="100000"/>
              </a:lnSpc>
              <a:defRPr sz="1050">
                <a:solidFill>
                  <a:schemeClr val="tx1"/>
                </a:solidFill>
              </a:defRPr>
            </a:lvl1pPr>
          </a:lstStyle>
          <a:p>
            <a:pPr>
              <a:defRPr/>
            </a:pPr>
            <a:r>
              <a:rPr lang="en-US"/>
              <a:t>Copyright © 1999 by Harcourt Brace &amp; Company</a:t>
            </a:r>
          </a:p>
          <a:p>
            <a:pPr>
              <a:lnSpc>
                <a:spcPct val="45000"/>
              </a:lnSpc>
              <a:defRPr/>
            </a:pPr>
            <a:r>
              <a:rPr lang="en-US"/>
              <a:t>All rights reserved</a:t>
            </a:r>
          </a:p>
        </p:txBody>
      </p:sp>
      <p:sp>
        <p:nvSpPr>
          <p:cNvPr id="6" name="Slide Number Placeholder 5"/>
          <p:cNvSpPr>
            <a:spLocks noGrp="1"/>
          </p:cNvSpPr>
          <p:nvPr>
            <p:ph type="sldNum" sz="quarter" idx="4"/>
          </p:nvPr>
        </p:nvSpPr>
        <p:spPr>
          <a:xfrm>
            <a:off x="8264525" y="6423025"/>
            <a:ext cx="709613" cy="365125"/>
          </a:xfrm>
          <a:prstGeom prst="rect">
            <a:avLst/>
          </a:prstGeom>
        </p:spPr>
        <p:txBody>
          <a:bodyPr vert="horz" lIns="45720" tIns="45720" rIns="91440" bIns="45720" rtlCol="0" anchor="ctr"/>
          <a:lstStyle>
            <a:lvl1pPr algn="l">
              <a:defRPr sz="1200" b="0">
                <a:solidFill>
                  <a:schemeClr val="tx1"/>
                </a:solidFill>
              </a:defRPr>
            </a:lvl1pPr>
          </a:lstStyle>
          <a:p>
            <a:pPr>
              <a:defRPr/>
            </a:pPr>
            <a:fld id="{74838D89-02C7-4D95-B478-F90831DBAE5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7363" r:id="rId1"/>
    <p:sldLayoutId id="2147487364" r:id="rId2"/>
    <p:sldLayoutId id="2147487365" r:id="rId3"/>
    <p:sldLayoutId id="2147487366" r:id="rId4"/>
    <p:sldLayoutId id="2147487367" r:id="rId5"/>
    <p:sldLayoutId id="2147487368" r:id="rId6"/>
    <p:sldLayoutId id="2147487369" r:id="rId7"/>
    <p:sldLayoutId id="2147487370" r:id="rId8"/>
    <p:sldLayoutId id="2147487371" r:id="rId9"/>
    <p:sldLayoutId id="2147487372" r:id="rId10"/>
    <p:sldLayoutId id="2147487373" r:id="rId11"/>
  </p:sldLayoutIdLst>
  <p:hf sldNum="0" hdr="0" dt="0"/>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290"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315" name="Freeform 5"/>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24"/>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1"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t>Copyright © 1999 by Harcourt Brace &amp; Company</a:t>
            </a:r>
          </a:p>
          <a:p>
            <a:pPr>
              <a:defRPr/>
            </a:pPr>
            <a:r>
              <a:rPr lang="en-US"/>
              <a:t>All rights reserved</a:t>
            </a:r>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a:defRPr sz="2800">
                <a:solidFill>
                  <a:schemeClr val="bg1"/>
                </a:solidFill>
              </a:defRPr>
            </a:lvl1pPr>
          </a:lstStyle>
          <a:p>
            <a:pPr>
              <a:defRPr/>
            </a:pPr>
            <a:fld id="{20D94659-137B-4D1A-9E95-632FA3600B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74" r:id="rId1"/>
    <p:sldLayoutId id="2147487209" r:id="rId2"/>
    <p:sldLayoutId id="2147487375" r:id="rId3"/>
    <p:sldLayoutId id="2147487210" r:id="rId4"/>
    <p:sldLayoutId id="2147487211" r:id="rId5"/>
    <p:sldLayoutId id="2147487212" r:id="rId6"/>
    <p:sldLayoutId id="2147487376" r:id="rId7"/>
    <p:sldLayoutId id="2147487377" r:id="rId8"/>
    <p:sldLayoutId id="2147487378" r:id="rId9"/>
    <p:sldLayoutId id="2147487379" r:id="rId10"/>
    <p:sldLayoutId id="2147487380" r:id="rId11"/>
    <p:sldLayoutId id="2147487381" r:id="rId12"/>
    <p:sldLayoutId id="2147487382" r:id="rId13"/>
    <p:sldLayoutId id="2147487383" r:id="rId14"/>
    <p:sldLayoutId id="2147487384" r:id="rId15"/>
    <p:sldLayoutId id="2147487385" r:id="rId16"/>
    <p:sldLayoutId id="2147487386" r:id="rId17"/>
  </p:sldLayoutIdLst>
  <p:hf sldNum="0" hdr="0" dt="0"/>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06DCD99-D5A3-49CA-BFC6-6BE82C9FB9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87" r:id="rId1"/>
    <p:sldLayoutId id="2147487213" r:id="rId2"/>
    <p:sldLayoutId id="2147487214" r:id="rId3"/>
    <p:sldLayoutId id="2147487215" r:id="rId4"/>
    <p:sldLayoutId id="2147487216" r:id="rId5"/>
    <p:sldLayoutId id="2147487217" r:id="rId6"/>
    <p:sldLayoutId id="2147487218" r:id="rId7"/>
    <p:sldLayoutId id="2147487219" r:id="rId8"/>
    <p:sldLayoutId id="2147487220" r:id="rId9"/>
    <p:sldLayoutId id="2147487221" r:id="rId10"/>
    <p:sldLayoutId id="2147487222" r:id="rId11"/>
  </p:sldLayoutIdLst>
  <p:hf sldNum="0"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338" name="Picture 3" descr="C:\Users\James\Desktop\msft\Berlin\build Assets\hashOverlaySD-FullResolv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p:cNvSpPr>
            <a:spLocks noGrp="1"/>
          </p:cNvSpPr>
          <p:nvPr>
            <p:ph type="title"/>
          </p:nvPr>
        </p:nvSpPr>
        <p:spPr bwMode="auto">
          <a:xfrm>
            <a:off x="531813" y="752475"/>
            <a:ext cx="68961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Text Placeholder 2"/>
          <p:cNvSpPr>
            <a:spLocks noGrp="1"/>
          </p:cNvSpPr>
          <p:nvPr>
            <p:ph type="body" idx="1"/>
          </p:nvPr>
        </p:nvSpPr>
        <p:spPr bwMode="auto">
          <a:xfrm>
            <a:off x="533400" y="2336800"/>
            <a:ext cx="688816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67338" y="5935663"/>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5663"/>
            <a:ext cx="4833938"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4"/>
          </p:nvPr>
        </p:nvSpPr>
        <p:spPr>
          <a:xfrm>
            <a:off x="7848600" y="752475"/>
            <a:ext cx="1157288" cy="1092200"/>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C456C493-BDA6-4EBC-BFE5-E6DE3218675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7388" r:id="rId1"/>
    <p:sldLayoutId id="2147487389"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398" r:id="rId11"/>
    <p:sldLayoutId id="2147487399" r:id="rId12"/>
    <p:sldLayoutId id="2147487400" r:id="rId13"/>
    <p:sldLayoutId id="2147487401" r:id="rId14"/>
    <p:sldLayoutId id="2147487402" r:id="rId15"/>
    <p:sldLayoutId id="2147487403" r:id="rId16"/>
    <p:sldLayoutId id="2147487404" r:id="rId17"/>
  </p:sldLayoutIdLst>
  <p:hf sldNum="0" hd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362"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363"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4"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51B15C2-9F93-42DE-BC76-00A0719A52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405" r:id="rId1"/>
    <p:sldLayoutId id="2147487223" r:id="rId2"/>
    <p:sldLayoutId id="2147487224" r:id="rId3"/>
    <p:sldLayoutId id="2147487225" r:id="rId4"/>
    <p:sldLayoutId id="2147487226" r:id="rId5"/>
    <p:sldLayoutId id="2147487227" r:id="rId6"/>
    <p:sldLayoutId id="2147487228" r:id="rId7"/>
    <p:sldLayoutId id="2147487229" r:id="rId8"/>
    <p:sldLayoutId id="2147487230" r:id="rId9"/>
    <p:sldLayoutId id="2147487231" r:id="rId10"/>
    <p:sldLayoutId id="2147487406" r:id="rId11"/>
    <p:sldLayoutId id="2147487232" r:id="rId12"/>
    <p:sldLayoutId id="2147487407" r:id="rId13"/>
    <p:sldLayoutId id="2147487233" r:id="rId14"/>
    <p:sldLayoutId id="2147487234" r:id="rId15"/>
    <p:sldLayoutId id="2147487235" r:id="rId16"/>
  </p:sldLayoutIdLst>
  <p:hf sldNum="0"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050" name="Group 35"/>
          <p:cNvGrpSpPr>
            <a:grpSpLocks/>
          </p:cNvGrpSpPr>
          <p:nvPr/>
        </p:nvGrpSpPr>
        <p:grpSpPr bwMode="auto">
          <a:xfrm>
            <a:off x="0" y="228600"/>
            <a:ext cx="1981200" cy="6638925"/>
            <a:chOff x="2487613" y="285750"/>
            <a:chExt cx="2428875" cy="5654676"/>
          </a:xfrm>
        </p:grpSpPr>
        <p:sp>
          <p:nvSpPr>
            <p:cNvPr id="2070"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1" name="Group 48"/>
          <p:cNvGrpSpPr>
            <a:grpSpLocks/>
          </p:cNvGrpSpPr>
          <p:nvPr/>
        </p:nvGrpSpPr>
        <p:grpSpPr bwMode="auto">
          <a:xfrm>
            <a:off x="20638" y="0"/>
            <a:ext cx="1952625" cy="6853238"/>
            <a:chOff x="6627813" y="195717"/>
            <a:chExt cx="1952625" cy="5678034"/>
          </a:xfrm>
        </p:grpSpPr>
        <p:sp>
          <p:nvSpPr>
            <p:cNvPr id="2058"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4"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lnSpc>
                <a:spcPct val="100000"/>
              </a:lnSpc>
              <a:defRPr sz="900">
                <a:solidFill>
                  <a:schemeClr val="tx1">
                    <a:tint val="75000"/>
                  </a:schemeClr>
                </a:solidFill>
              </a:defRPr>
            </a:lvl1pPr>
          </a:lstStyle>
          <a:p>
            <a:pPr>
              <a:defRPr/>
            </a:pPr>
            <a:r>
              <a:rPr lang="en-US"/>
              <a:t>Copyright © 1999 by Harcourt Brace &amp; Company</a:t>
            </a:r>
          </a:p>
          <a:p>
            <a:pPr>
              <a:lnSpc>
                <a:spcPct val="45000"/>
              </a:lnSpc>
              <a:defRPr/>
            </a:pPr>
            <a:r>
              <a:rPr lang="en-US"/>
              <a:t>All rights reserved</a:t>
            </a: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97ECDAA7-2330-41B6-8BB5-ACE62F7143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37" r:id="rId1"/>
    <p:sldLayoutId id="2147487238" r:id="rId2"/>
    <p:sldLayoutId id="2147487239" r:id="rId3"/>
    <p:sldLayoutId id="2147487240" r:id="rId4"/>
    <p:sldLayoutId id="2147487241" r:id="rId5"/>
    <p:sldLayoutId id="2147487242" r:id="rId6"/>
    <p:sldLayoutId id="2147487243" r:id="rId7"/>
    <p:sldLayoutId id="2147487244" r:id="rId8"/>
    <p:sldLayoutId id="2147487245" r:id="rId9"/>
    <p:sldLayoutId id="2147487246" r:id="rId10"/>
    <p:sldLayoutId id="2147487247" r:id="rId11"/>
    <p:sldLayoutId id="2147487248" r:id="rId12"/>
    <p:sldLayoutId id="2147487249" r:id="rId13"/>
    <p:sldLayoutId id="2147487250" r:id="rId14"/>
    <p:sldLayoutId id="2147487251" r:id="rId15"/>
    <p:sldLayoutId id="2147487252" r:id="rId16"/>
  </p:sldLayoutIdLst>
  <p:hf sldNum="0" hd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3074"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lnSpc>
                <a:spcPct val="100000"/>
              </a:lnSpc>
              <a:defRPr sz="1000">
                <a:solidFill>
                  <a:schemeClr val="tx1"/>
                </a:solidFill>
              </a:defRPr>
            </a:lvl1pPr>
          </a:lstStyle>
          <a:p>
            <a:pPr>
              <a:defRPr/>
            </a:pPr>
            <a:r>
              <a:rPr lang="en-US"/>
              <a:t>Copyright © 1999 by Harcourt Brace &amp; Company</a:t>
            </a:r>
          </a:p>
          <a:p>
            <a:pPr>
              <a:lnSpc>
                <a:spcPct val="45000"/>
              </a:lnSpc>
              <a:defRPr/>
            </a:pPr>
            <a:r>
              <a:rPr lang="en-US"/>
              <a:t>All rights reserved</a:t>
            </a:r>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lIns="91440" tIns="45720" rIns="91440" bIns="45720" rtlCol="0" anchor="ctr"/>
          <a:lstStyle>
            <a:lvl1pPr algn="r">
              <a:defRPr sz="1000">
                <a:solidFill>
                  <a:schemeClr val="tx1"/>
                </a:solidFill>
              </a:defRPr>
            </a:lvl1pPr>
          </a:lstStyle>
          <a:p>
            <a:pPr>
              <a:defRPr/>
            </a:pPr>
            <a:fld id="{10F01033-6D98-4CDC-BD06-137C70469C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53" r:id="rId1"/>
    <p:sldLayoutId id="2147487254" r:id="rId2"/>
    <p:sldLayoutId id="2147487255" r:id="rId3"/>
    <p:sldLayoutId id="2147487256" r:id="rId4"/>
    <p:sldLayoutId id="2147487257" r:id="rId5"/>
    <p:sldLayoutId id="2147487258" r:id="rId6"/>
    <p:sldLayoutId id="2147487259" r:id="rId7"/>
    <p:sldLayoutId id="2147487260" r:id="rId8"/>
    <p:sldLayoutId id="2147487261" r:id="rId9"/>
    <p:sldLayoutId id="2147487262" r:id="rId10"/>
    <p:sldLayoutId id="2147487263" r:id="rId11"/>
    <p:sldLayoutId id="2147487264" r:id="rId12"/>
    <p:sldLayoutId id="2147487265" r:id="rId13"/>
    <p:sldLayoutId id="2147487266" r:id="rId14"/>
    <p:sldLayoutId id="2147487267" r:id="rId15"/>
    <p:sldLayoutId id="2147487268" r:id="rId16"/>
    <p:sldLayoutId id="2147487269" r:id="rId17"/>
  </p:sldLayoutIdLst>
  <p:hf sldNum="0" hdr="0" dt="0"/>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6" descr="C0-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a:lnSpc>
                <a:spcPct val="100000"/>
              </a:lnSpc>
              <a:defRPr sz="1050">
                <a:solidFill>
                  <a:schemeClr val="tx1">
                    <a:tint val="75000"/>
                  </a:schemeClr>
                </a:solidFill>
              </a:defRPr>
            </a:lvl1pPr>
          </a:lstStyle>
          <a:p>
            <a:pPr>
              <a:defRPr/>
            </a:pPr>
            <a:r>
              <a:rPr lang="en-US"/>
              <a:t>Copyright © 1999 by Harcourt Brace &amp; Company</a:t>
            </a:r>
          </a:p>
          <a:p>
            <a:pPr>
              <a:lnSpc>
                <a:spcPct val="45000"/>
              </a:lnSpc>
              <a:defRPr/>
            </a:pPr>
            <a:r>
              <a:rPr lang="en-US"/>
              <a:t>All rights reserved</a:t>
            </a:r>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90AD8AF-229E-45FF-AE23-44C6E61B460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7270" r:id="rId1"/>
    <p:sldLayoutId id="2147487271" r:id="rId2"/>
    <p:sldLayoutId id="2147487272" r:id="rId3"/>
    <p:sldLayoutId id="2147487273" r:id="rId4"/>
    <p:sldLayoutId id="2147487274" r:id="rId5"/>
    <p:sldLayoutId id="2147487275" r:id="rId6"/>
    <p:sldLayoutId id="2147487276" r:id="rId7"/>
    <p:sldLayoutId id="2147487277" r:id="rId8"/>
    <p:sldLayoutId id="2147487278" r:id="rId9"/>
    <p:sldLayoutId id="2147487196" r:id="rId10"/>
    <p:sldLayoutId id="2147487279" r:id="rId11"/>
    <p:sldLayoutId id="2147487280" r:id="rId12"/>
    <p:sldLayoutId id="2147487281" r:id="rId13"/>
    <p:sldLayoutId id="2147487197" r:id="rId14"/>
    <p:sldLayoutId id="2147487198" r:id="rId15"/>
    <p:sldLayoutId id="2147487282" r:id="rId16"/>
    <p:sldLayoutId id="2147487283" r:id="rId17"/>
  </p:sldLayoutIdLst>
  <p:hf sldNum="0" hdr="0" dt="0"/>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a:lnSpc>
                <a:spcPct val="100000"/>
              </a:lnSpc>
              <a:defRPr sz="900">
                <a:solidFill>
                  <a:schemeClr val="tx1"/>
                </a:solidFill>
              </a:defRPr>
            </a:lvl1pPr>
          </a:lstStyle>
          <a:p>
            <a:pPr>
              <a:defRPr/>
            </a:pPr>
            <a:r>
              <a:rPr lang="en-US"/>
              <a:t>Copyright © 1999 by Harcourt Brace &amp; Company</a:t>
            </a:r>
          </a:p>
          <a:p>
            <a:pPr>
              <a:lnSpc>
                <a:spcPct val="45000"/>
              </a:lnSpc>
              <a:defRPr/>
            </a:pPr>
            <a:r>
              <a:rPr lang="en-US"/>
              <a:t>All rights reserved</a:t>
            </a:r>
          </a:p>
        </p:txBody>
      </p:sp>
      <p:sp>
        <p:nvSpPr>
          <p:cNvPr id="4" name="Date Placeholder 3"/>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904163" y="5916613"/>
            <a:ext cx="796925" cy="490537"/>
          </a:xfrm>
          <a:prstGeom prst="rect">
            <a:avLst/>
          </a:prstGeom>
        </p:spPr>
        <p:txBody>
          <a:bodyPr vert="horz" lIns="91440" tIns="45720" rIns="91440" bIns="10800" rtlCol="0" anchor="b"/>
          <a:lstStyle>
            <a:lvl1pPr algn="r">
              <a:defRPr sz="2000">
                <a:solidFill>
                  <a:schemeClr val="accent1"/>
                </a:solidFill>
              </a:defRPr>
            </a:lvl1pPr>
          </a:lstStyle>
          <a:p>
            <a:pPr>
              <a:defRPr/>
            </a:pPr>
            <a:fld id="{720FD033-94C6-496D-A552-40CAA5FAAF0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7284" r:id="rId1"/>
    <p:sldLayoutId id="2147487285" r:id="rId2"/>
    <p:sldLayoutId id="2147487286" r:id="rId3"/>
    <p:sldLayoutId id="2147487287" r:id="rId4"/>
    <p:sldLayoutId id="2147487288" r:id="rId5"/>
    <p:sldLayoutId id="2147487289" r:id="rId6"/>
    <p:sldLayoutId id="2147487290" r:id="rId7"/>
    <p:sldLayoutId id="2147487291" r:id="rId8"/>
    <p:sldLayoutId id="2147487292" r:id="rId9"/>
    <p:sldLayoutId id="2147487293" r:id="rId10"/>
    <p:sldLayoutId id="2147487294" r:id="rId11"/>
    <p:sldLayoutId id="2147487295" r:id="rId12"/>
    <p:sldLayoutId id="2147487296" r:id="rId13"/>
    <p:sldLayoutId id="2147487297" r:id="rId14"/>
  </p:sldLayoutIdLst>
  <p:hf sldNum="0" hdr="0" dt="0"/>
  <p:txStyles>
    <p:titleStyle>
      <a:lvl1pPr algn="l" defTabSz="457200" rtl="0" eaLnBrk="0" fontAlgn="base" hangingPunct="0">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a:lnSpc>
                <a:spcPct val="100000"/>
              </a:lnSpc>
              <a:defRPr sz="900">
                <a:solidFill>
                  <a:schemeClr val="tx1"/>
                </a:solidFill>
              </a:defRPr>
            </a:lvl1pPr>
          </a:lstStyle>
          <a:p>
            <a:pPr>
              <a:defRPr/>
            </a:pPr>
            <a:r>
              <a:rPr lang="en-US"/>
              <a:t>Copyright © 1999 by Harcourt Brace &amp; Company</a:t>
            </a:r>
          </a:p>
          <a:p>
            <a:pPr>
              <a:lnSpc>
                <a:spcPct val="45000"/>
              </a:lnSpc>
              <a:defRPr/>
            </a:pPr>
            <a:r>
              <a:rPr lang="en-US"/>
              <a:t>All rights reserved</a:t>
            </a:r>
          </a:p>
        </p:txBody>
      </p:sp>
      <p:sp>
        <p:nvSpPr>
          <p:cNvPr id="4" name="Date Placeholder 3"/>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904163" y="5916613"/>
            <a:ext cx="796925" cy="490537"/>
          </a:xfrm>
          <a:prstGeom prst="rect">
            <a:avLst/>
          </a:prstGeom>
        </p:spPr>
        <p:txBody>
          <a:bodyPr vert="horz" lIns="91440" tIns="45720" rIns="91440" bIns="10800" rtlCol="0" anchor="b"/>
          <a:lstStyle>
            <a:lvl1pPr algn="r">
              <a:defRPr sz="2000">
                <a:solidFill>
                  <a:schemeClr val="accent1"/>
                </a:solidFill>
              </a:defRPr>
            </a:lvl1pPr>
          </a:lstStyle>
          <a:p>
            <a:pPr>
              <a:defRPr/>
            </a:pPr>
            <a:fld id="{420B7682-E71B-478A-B748-5246C5E3084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7298" r:id="rId1"/>
    <p:sldLayoutId id="2147487299" r:id="rId2"/>
    <p:sldLayoutId id="2147487300" r:id="rId3"/>
    <p:sldLayoutId id="2147487301" r:id="rId4"/>
    <p:sldLayoutId id="2147487302" r:id="rId5"/>
    <p:sldLayoutId id="2147487303" r:id="rId6"/>
    <p:sldLayoutId id="2147487304" r:id="rId7"/>
    <p:sldLayoutId id="2147487305" r:id="rId8"/>
    <p:sldLayoutId id="2147487306" r:id="rId9"/>
    <p:sldLayoutId id="2147487307" r:id="rId10"/>
    <p:sldLayoutId id="2147487308" r:id="rId11"/>
    <p:sldLayoutId id="2147487309" r:id="rId12"/>
    <p:sldLayoutId id="2147487310" r:id="rId13"/>
    <p:sldLayoutId id="2147487311" r:id="rId14"/>
  </p:sldLayoutIdLst>
  <p:hf sldNum="0" hdr="0" dt="0"/>
  <p:txStyles>
    <p:titleStyle>
      <a:lvl1pPr algn="l" defTabSz="457200" rtl="0" eaLnBrk="0" fontAlgn="base" hangingPunct="0">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171" name="Text Placeholder 2"/>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4"/>
          </p:nvPr>
        </p:nvSpPr>
        <p:spPr>
          <a:xfrm>
            <a:off x="8128000" y="6470650"/>
            <a:ext cx="730250"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25B496D4-5EE1-43E1-97BB-25F84FE0179A}" type="slidenum">
              <a:rPr lang="en-US"/>
              <a:pPr>
                <a:defRPr/>
              </a:pPr>
              <a:t>‹#›</a:t>
            </a:fld>
            <a:endParaRPr lang="en-US"/>
          </a:p>
        </p:txBody>
      </p:sp>
      <p:cxnSp>
        <p:nvCxnSpPr>
          <p:cNvPr id="7" name="Straight Connector 6"/>
          <p:cNvCxnSpPr/>
          <p:nvPr/>
        </p:nvCxnSpPr>
        <p:spPr>
          <a:xfrm flipV="1">
            <a:off x="5715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7312" r:id="rId1"/>
    <p:sldLayoutId id="2147487199" r:id="rId2"/>
    <p:sldLayoutId id="2147487313" r:id="rId3"/>
    <p:sldLayoutId id="2147487200" r:id="rId4"/>
    <p:sldLayoutId id="2147487201" r:id="rId5"/>
    <p:sldLayoutId id="2147487202" r:id="rId6"/>
    <p:sldLayoutId id="2147487314" r:id="rId7"/>
    <p:sldLayoutId id="2147487203" r:id="rId8"/>
    <p:sldLayoutId id="2147487315" r:id="rId9"/>
    <p:sldLayoutId id="2147487204" r:id="rId10"/>
    <p:sldLayoutId id="2147487316" r:id="rId11"/>
  </p:sldLayoutIdLst>
  <p:hf sldNum="0" hdr="0" dt="0"/>
  <p:txStyles>
    <p:title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194" name="Group 35"/>
          <p:cNvGrpSpPr>
            <a:grpSpLocks/>
          </p:cNvGrpSpPr>
          <p:nvPr/>
        </p:nvGrpSpPr>
        <p:grpSpPr bwMode="auto">
          <a:xfrm>
            <a:off x="0" y="228600"/>
            <a:ext cx="1981200" cy="6638925"/>
            <a:chOff x="2487613" y="285750"/>
            <a:chExt cx="2428875" cy="5654676"/>
          </a:xfrm>
        </p:grpSpPr>
        <p:sp>
          <p:nvSpPr>
            <p:cNvPr id="8214"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5" name="Group 48"/>
          <p:cNvGrpSpPr>
            <a:grpSpLocks/>
          </p:cNvGrpSpPr>
          <p:nvPr/>
        </p:nvGrpSpPr>
        <p:grpSpPr bwMode="auto">
          <a:xfrm>
            <a:off x="20638" y="0"/>
            <a:ext cx="1952625" cy="6853238"/>
            <a:chOff x="6627813" y="195717"/>
            <a:chExt cx="1952625" cy="5678034"/>
          </a:xfrm>
        </p:grpSpPr>
        <p:sp>
          <p:nvSpPr>
            <p:cNvPr id="8202"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97"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8"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Copyright © 1999 by Harcourt Brace &amp; Company</a:t>
            </a:r>
          </a:p>
          <a:p>
            <a:pPr>
              <a:defRPr/>
            </a:pPr>
            <a:r>
              <a:rPr lang="en-US"/>
              <a:t>All rights reserved</a:t>
            </a: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9373E016-753C-46B9-9173-BF74876984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17" r:id="rId1"/>
    <p:sldLayoutId id="2147487318" r:id="rId2"/>
    <p:sldLayoutId id="2147487319" r:id="rId3"/>
    <p:sldLayoutId id="2147487320" r:id="rId4"/>
    <p:sldLayoutId id="2147487321" r:id="rId5"/>
    <p:sldLayoutId id="2147487322" r:id="rId6"/>
    <p:sldLayoutId id="2147487323" r:id="rId7"/>
    <p:sldLayoutId id="2147487324" r:id="rId8"/>
    <p:sldLayoutId id="2147487325" r:id="rId9"/>
    <p:sldLayoutId id="2147487326" r:id="rId10"/>
    <p:sldLayoutId id="2147487327" r:id="rId11"/>
    <p:sldLayoutId id="2147487328" r:id="rId12"/>
    <p:sldLayoutId id="2147487329" r:id="rId13"/>
    <p:sldLayoutId id="2147487330" r:id="rId14"/>
    <p:sldLayoutId id="2147487331" r:id="rId15"/>
    <p:sldLayoutId id="2147487332" r:id="rId16"/>
  </p:sldLayoutIdLst>
  <p:hf sldNum="0" hd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9218" name="Group 13"/>
          <p:cNvGrpSpPr>
            <a:grpSpLocks/>
          </p:cNvGrpSpPr>
          <p:nvPr/>
        </p:nvGrpSpPr>
        <p:grpSpPr bwMode="auto">
          <a:xfrm>
            <a:off x="0" y="0"/>
            <a:ext cx="2132013" cy="6858000"/>
            <a:chOff x="0" y="0"/>
            <a:chExt cx="2132013" cy="6858001"/>
          </a:xfrm>
        </p:grpSpPr>
        <p:sp>
          <p:nvSpPr>
            <p:cNvPr id="9224" name="Freeform 6"/>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9219" name="Title Placeholder 1"/>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lnSpc>
                <a:spcPct val="100000"/>
              </a:lnSpc>
              <a:defRPr sz="1000" b="0" i="0">
                <a:solidFill>
                  <a:schemeClr val="tx1"/>
                </a:solidFill>
                <a:effectLst/>
                <a:latin typeface="+mn-lt"/>
              </a:defRPr>
            </a:lvl1pPr>
          </a:lstStyle>
          <a:p>
            <a:pPr>
              <a:defRPr/>
            </a:pPr>
            <a:r>
              <a:rPr lang="en-US"/>
              <a:t>Copyright © 1999 by Harcourt Brace &amp; Company</a:t>
            </a:r>
          </a:p>
          <a:p>
            <a:pPr>
              <a:lnSpc>
                <a:spcPct val="45000"/>
              </a:lnSpc>
              <a:defRPr/>
            </a:pPr>
            <a:r>
              <a:rPr lang="en-US"/>
              <a:t>All rights reserved</a:t>
            </a:r>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DDA2C7E-C685-4A1E-A835-FA230DD149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33" r:id="rId1"/>
    <p:sldLayoutId id="2147487334" r:id="rId2"/>
    <p:sldLayoutId id="2147487335" r:id="rId3"/>
    <p:sldLayoutId id="2147487336" r:id="rId4"/>
    <p:sldLayoutId id="2147487337" r:id="rId5"/>
    <p:sldLayoutId id="2147487338" r:id="rId6"/>
    <p:sldLayoutId id="2147487339" r:id="rId7"/>
    <p:sldLayoutId id="2147487340" r:id="rId8"/>
    <p:sldLayoutId id="2147487341" r:id="rId9"/>
    <p:sldLayoutId id="2147487342" r:id="rId10"/>
    <p:sldLayoutId id="2147487205" r:id="rId11"/>
    <p:sldLayoutId id="2147487343" r:id="rId12"/>
    <p:sldLayoutId id="2147487344" r:id="rId13"/>
    <p:sldLayoutId id="2147487345" r:id="rId14"/>
    <p:sldLayoutId id="2147487206" r:id="rId15"/>
    <p:sldLayoutId id="2147487346" r:id="rId16"/>
    <p:sldLayoutId id="2147487347" r:id="rId17"/>
  </p:sldLayoutIdLst>
  <p:hf sldNum="0" hd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19.wmf"/><Relationship Id="rId4" Type="http://schemas.openxmlformats.org/officeDocument/2006/relationships/image" Target="../media/image18.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2.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8" Type="http://schemas.openxmlformats.org/officeDocument/2006/relationships/hyperlink" Target="http://www.hamshahrionline.ir/News/?id=37774" TargetMode="External"/><Relationship Id="rId13" Type="http://schemas.openxmlformats.org/officeDocument/2006/relationships/hyperlink" Target="http://www.hamshahrionline.ir/News/?id=50547" TargetMode="External"/><Relationship Id="rId18" Type="http://schemas.openxmlformats.org/officeDocument/2006/relationships/hyperlink" Target="http://www.hamshahrionline.ir/News/?id=37863" TargetMode="External"/><Relationship Id="rId3" Type="http://schemas.openxmlformats.org/officeDocument/2006/relationships/hyperlink" Target="http://www.hamshahrionline.ir/News/?id=54243" TargetMode="External"/><Relationship Id="rId7" Type="http://schemas.openxmlformats.org/officeDocument/2006/relationships/hyperlink" Target="http://www.hamshahrionline.ir/News/?id=38356" TargetMode="External"/><Relationship Id="rId12" Type="http://schemas.openxmlformats.org/officeDocument/2006/relationships/hyperlink" Target="http://www.hamshahrionline.ir/News/?id=39431" TargetMode="External"/><Relationship Id="rId17" Type="http://schemas.openxmlformats.org/officeDocument/2006/relationships/hyperlink" Target="http://www.hamshahrionline.ir/News/?id=38774" TargetMode="External"/><Relationship Id="rId2" Type="http://schemas.openxmlformats.org/officeDocument/2006/relationships/hyperlink" Target="http://www.hamshahrionline.ir/News/?id=36681" TargetMode="External"/><Relationship Id="rId16" Type="http://schemas.openxmlformats.org/officeDocument/2006/relationships/hyperlink" Target="http://www.hamshahrionline.ir/News/?id=45982" TargetMode="External"/><Relationship Id="rId20" Type="http://schemas.openxmlformats.org/officeDocument/2006/relationships/hyperlink" Target="http://www.hamshahrionline.ir/News/?id=41835" TargetMode="External"/><Relationship Id="rId1" Type="http://schemas.openxmlformats.org/officeDocument/2006/relationships/slideLayout" Target="../slideLayouts/slideLayout92.xml"/><Relationship Id="rId6" Type="http://schemas.openxmlformats.org/officeDocument/2006/relationships/hyperlink" Target="http://www.hamshahrionline.ir/News/?id=32079" TargetMode="External"/><Relationship Id="rId11" Type="http://schemas.openxmlformats.org/officeDocument/2006/relationships/hyperlink" Target="http://www.hamshahrionline.ir/News/?id=39331" TargetMode="External"/><Relationship Id="rId5" Type="http://schemas.openxmlformats.org/officeDocument/2006/relationships/hyperlink" Target="http://www.hamshahrionline.ir/News/?id=60041" TargetMode="External"/><Relationship Id="rId15" Type="http://schemas.openxmlformats.org/officeDocument/2006/relationships/hyperlink" Target="http://www.hamshahrionline.ir/News/?id=64447" TargetMode="External"/><Relationship Id="rId10" Type="http://schemas.openxmlformats.org/officeDocument/2006/relationships/hyperlink" Target="http://www.hamshahrionline.ir/News/?id=18073" TargetMode="External"/><Relationship Id="rId19" Type="http://schemas.openxmlformats.org/officeDocument/2006/relationships/hyperlink" Target="http://www.hamshahrionline.ir/News/?id=57360" TargetMode="External"/><Relationship Id="rId4" Type="http://schemas.openxmlformats.org/officeDocument/2006/relationships/hyperlink" Target="http://www.hamshahrionline.ir/News/?id=31159" TargetMode="External"/><Relationship Id="rId9" Type="http://schemas.openxmlformats.org/officeDocument/2006/relationships/hyperlink" Target="http://www.hamshahrionline.ir/News/?id=36836" TargetMode="External"/><Relationship Id="rId14" Type="http://schemas.openxmlformats.org/officeDocument/2006/relationships/hyperlink" Target="http://www.hamshahrionline.ir/News/?id=3975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53.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64.xml"/><Relationship Id="rId1" Type="http://schemas.openxmlformats.org/officeDocument/2006/relationships/themeOverride" Target="../theme/themeOverr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762000" y="609600"/>
            <a:ext cx="7772400" cy="685800"/>
          </a:xfrm>
          <a:noFill/>
        </p:spPr>
        <p:txBody>
          <a:bodyPr/>
          <a:lstStyle/>
          <a:p>
            <a:pPr algn="ctr"/>
            <a:r>
              <a:rPr lang="en-US" b="1" smtClean="0">
                <a:solidFill>
                  <a:schemeClr val="tx1"/>
                </a:solidFill>
                <a:latin typeface="Arial" panose="020B0604020202020204" pitchFamily="34" charset="0"/>
              </a:rPr>
              <a:t>In</a:t>
            </a:r>
            <a:r>
              <a:rPr lang="en-US" b="1" smtClean="0">
                <a:solidFill>
                  <a:srgbClr val="FF0066"/>
                </a:solidFill>
                <a:latin typeface="Arial" panose="020B0604020202020204" pitchFamily="34" charset="0"/>
              </a:rPr>
              <a:t>ter</a:t>
            </a:r>
            <a:r>
              <a:rPr lang="en-US" b="1" smtClean="0">
                <a:solidFill>
                  <a:srgbClr val="00B0F0"/>
                </a:solidFill>
                <a:latin typeface="Arial" panose="020B0604020202020204" pitchFamily="34" charset="0"/>
              </a:rPr>
              <a:t>nati</a:t>
            </a:r>
            <a:r>
              <a:rPr lang="en-US" b="1" smtClean="0">
                <a:solidFill>
                  <a:schemeClr val="accent1"/>
                </a:solidFill>
                <a:latin typeface="Arial" panose="020B0604020202020204" pitchFamily="34" charset="0"/>
              </a:rPr>
              <a:t>onal</a:t>
            </a:r>
            <a:r>
              <a:rPr lang="en-US" b="1" smtClean="0">
                <a:solidFill>
                  <a:srgbClr val="FF3300"/>
                </a:solidFill>
                <a:latin typeface="Arial" panose="020B0604020202020204" pitchFamily="34" charset="0"/>
              </a:rPr>
              <a:t> </a:t>
            </a:r>
            <a:r>
              <a:rPr lang="en-US" b="1" smtClean="0">
                <a:solidFill>
                  <a:srgbClr val="008000"/>
                </a:solidFill>
                <a:latin typeface="Arial" panose="020B0604020202020204" pitchFamily="34" charset="0"/>
              </a:rPr>
              <a:t>Mar</a:t>
            </a:r>
            <a:r>
              <a:rPr lang="en-US" b="1" smtClean="0">
                <a:solidFill>
                  <a:srgbClr val="FF0066"/>
                </a:solidFill>
                <a:latin typeface="Arial" panose="020B0604020202020204" pitchFamily="34" charset="0"/>
              </a:rPr>
              <a:t>ket</a:t>
            </a:r>
            <a:r>
              <a:rPr lang="en-US" b="1" smtClean="0">
                <a:solidFill>
                  <a:srgbClr val="0070C0"/>
                </a:solidFill>
                <a:latin typeface="Arial" panose="020B0604020202020204" pitchFamily="34" charset="0"/>
              </a:rPr>
              <a:t>ing</a:t>
            </a:r>
            <a:r>
              <a:rPr lang="en-US" b="1" smtClean="0">
                <a:solidFill>
                  <a:srgbClr val="FF3300"/>
                </a:solidFill>
                <a:latin typeface="Arial" panose="020B0604020202020204" pitchFamily="34" charset="0"/>
              </a:rPr>
              <a:t> </a:t>
            </a:r>
          </a:p>
        </p:txBody>
      </p:sp>
      <p:sp>
        <p:nvSpPr>
          <p:cNvPr id="4" name="Rectangle 2"/>
          <p:cNvSpPr txBox="1">
            <a:spLocks noChangeArrowheads="1"/>
          </p:cNvSpPr>
          <p:nvPr/>
        </p:nvSpPr>
        <p:spPr bwMode="auto">
          <a:xfrm>
            <a:off x="581025" y="1936750"/>
            <a:ext cx="74676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anose="020B0A04020102020204" pitchFamily="34" charset="0"/>
              </a:defRPr>
            </a:lvl2pPr>
            <a:lvl3pPr algn="l" rtl="0" eaLnBrk="0" fontAlgn="base" hangingPunct="0">
              <a:spcBef>
                <a:spcPct val="0"/>
              </a:spcBef>
              <a:spcAft>
                <a:spcPct val="0"/>
              </a:spcAft>
              <a:defRPr sz="4000">
                <a:solidFill>
                  <a:schemeClr val="tx2"/>
                </a:solidFill>
                <a:latin typeface="Arial Black" panose="020B0A04020102020204" pitchFamily="34" charset="0"/>
              </a:defRPr>
            </a:lvl3pPr>
            <a:lvl4pPr algn="l" rtl="0" eaLnBrk="0" fontAlgn="base" hangingPunct="0">
              <a:spcBef>
                <a:spcPct val="0"/>
              </a:spcBef>
              <a:spcAft>
                <a:spcPct val="0"/>
              </a:spcAft>
              <a:defRPr sz="4000">
                <a:solidFill>
                  <a:schemeClr val="tx2"/>
                </a:solidFill>
                <a:latin typeface="Arial Black" panose="020B0A04020102020204" pitchFamily="34" charset="0"/>
              </a:defRPr>
            </a:lvl4pPr>
            <a:lvl5pPr algn="l" rtl="0" eaLnBrk="0" fontAlgn="base" hangingPunct="0">
              <a:spcBef>
                <a:spcPct val="0"/>
              </a:spcBef>
              <a:spcAft>
                <a:spcPct val="0"/>
              </a:spcAft>
              <a:defRPr sz="4000">
                <a:solidFill>
                  <a:schemeClr val="tx2"/>
                </a:solidFill>
                <a:latin typeface="Arial Black" panose="020B0A04020102020204" pitchFamily="34" charset="0"/>
              </a:defRPr>
            </a:lvl5pPr>
            <a:lvl6pPr marL="457200" algn="l" rtl="0" eaLnBrk="0" fontAlgn="base" hangingPunct="0">
              <a:spcBef>
                <a:spcPct val="0"/>
              </a:spcBef>
              <a:spcAft>
                <a:spcPct val="0"/>
              </a:spcAft>
              <a:defRPr sz="4000">
                <a:solidFill>
                  <a:schemeClr val="tx2"/>
                </a:solidFill>
                <a:latin typeface="Arial Black" panose="020B0A04020102020204" pitchFamily="34" charset="0"/>
              </a:defRPr>
            </a:lvl6pPr>
            <a:lvl7pPr marL="914400" algn="l" rtl="0" eaLnBrk="0" fontAlgn="base" hangingPunct="0">
              <a:spcBef>
                <a:spcPct val="0"/>
              </a:spcBef>
              <a:spcAft>
                <a:spcPct val="0"/>
              </a:spcAft>
              <a:defRPr sz="4000">
                <a:solidFill>
                  <a:schemeClr val="tx2"/>
                </a:solidFill>
                <a:latin typeface="Arial Black" panose="020B0A04020102020204" pitchFamily="34" charset="0"/>
              </a:defRPr>
            </a:lvl7pPr>
            <a:lvl8pPr marL="1371600" algn="l" rtl="0" eaLnBrk="0" fontAlgn="base" hangingPunct="0">
              <a:spcBef>
                <a:spcPct val="0"/>
              </a:spcBef>
              <a:spcAft>
                <a:spcPct val="0"/>
              </a:spcAft>
              <a:defRPr sz="4000">
                <a:solidFill>
                  <a:schemeClr val="tx2"/>
                </a:solidFill>
                <a:latin typeface="Arial Black" panose="020B0A04020102020204" pitchFamily="34" charset="0"/>
              </a:defRPr>
            </a:lvl8pPr>
            <a:lvl9pPr marL="1828800" algn="l" rtl="0" eaLnBrk="0" fontAlgn="base" hangingPunct="0">
              <a:spcBef>
                <a:spcPct val="0"/>
              </a:spcBef>
              <a:spcAft>
                <a:spcPct val="0"/>
              </a:spcAft>
              <a:defRPr sz="4000">
                <a:solidFill>
                  <a:schemeClr val="tx2"/>
                </a:solidFill>
                <a:latin typeface="Arial Black" panose="020B0A04020102020204" pitchFamily="34" charset="0"/>
              </a:defRPr>
            </a:lvl9pPr>
          </a:lstStyle>
          <a:p>
            <a:pPr algn="ctr" eaLnBrk="1" hangingPunct="1">
              <a:defRPr/>
            </a:pPr>
            <a:r>
              <a:rPr lang="fa-IR" sz="8000" b="1" dirty="0" smtClean="0">
                <a:solidFill>
                  <a:srgbClr val="0033CC"/>
                </a:solidFill>
                <a:cs typeface="B Mitra" pitchFamily="2" charset="-78"/>
              </a:rPr>
              <a:t>مح</a:t>
            </a:r>
            <a:r>
              <a:rPr lang="fa-IR" sz="8000" b="1" dirty="0" smtClean="0">
                <a:solidFill>
                  <a:srgbClr val="00FFCC"/>
                </a:solidFill>
                <a:cs typeface="B Mitra" pitchFamily="2" charset="-78"/>
              </a:rPr>
              <a:t>یـط </a:t>
            </a:r>
            <a:r>
              <a:rPr lang="fa-IR" sz="8000" b="1" dirty="0" smtClean="0">
                <a:solidFill>
                  <a:srgbClr val="33CC33"/>
                </a:solidFill>
                <a:cs typeface="B Mitra" pitchFamily="2" charset="-78"/>
              </a:rPr>
              <a:t>اقتـ</a:t>
            </a:r>
            <a:r>
              <a:rPr lang="fa-IR" sz="8000" b="1" dirty="0" smtClean="0">
                <a:solidFill>
                  <a:srgbClr val="FF9933"/>
                </a:solidFill>
                <a:cs typeface="B Mitra" pitchFamily="2" charset="-78"/>
              </a:rPr>
              <a:t>صـا</a:t>
            </a:r>
            <a:r>
              <a:rPr lang="fa-IR" sz="8000" b="1" dirty="0" smtClean="0">
                <a:solidFill>
                  <a:srgbClr val="FF0000"/>
                </a:solidFill>
                <a:cs typeface="B Mitra" pitchFamily="2" charset="-78"/>
              </a:rPr>
              <a:t>دی</a:t>
            </a:r>
            <a:br>
              <a:rPr lang="fa-IR" sz="8000" b="1" dirty="0" smtClean="0">
                <a:solidFill>
                  <a:srgbClr val="FF0000"/>
                </a:solidFill>
                <a:cs typeface="B Mitra" pitchFamily="2" charset="-78"/>
              </a:rPr>
            </a:br>
            <a:r>
              <a:rPr lang="en-US" sz="4400" dirty="0" smtClean="0">
                <a:effectLst>
                  <a:outerShdw blurRad="38100" dist="38100" dir="2700000" algn="tl">
                    <a:srgbClr val="C0C0C0"/>
                  </a:outerShdw>
                </a:effectLst>
                <a:latin typeface="Georgia" pitchFamily="18" charset="0"/>
                <a:cs typeface="B Mitra" pitchFamily="2" charset="-78"/>
              </a:rPr>
              <a:t>The Economic Environment</a:t>
            </a:r>
          </a:p>
        </p:txBody>
      </p:sp>
      <p:sp>
        <p:nvSpPr>
          <p:cNvPr id="194564" name="Text Box 3"/>
          <p:cNvSpPr txBox="1">
            <a:spLocks noChangeArrowheads="1"/>
          </p:cNvSpPr>
          <p:nvPr/>
        </p:nvSpPr>
        <p:spPr bwMode="auto">
          <a:xfrm>
            <a:off x="1187450" y="4349750"/>
            <a:ext cx="7924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Monotype Sorts" pitchFamily="2" charset="2"/>
              <a:buChar char="z"/>
              <a:defRPr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sz="2400">
                <a:solidFill>
                  <a:schemeClr val="tx1"/>
                </a:solidFill>
                <a:latin typeface="Tahoma" panose="020B0604030504040204" pitchFamily="34" charset="0"/>
              </a:defRPr>
            </a:lvl3pPr>
            <a:lvl4pPr marL="1600200" indent="-228600">
              <a:spcBef>
                <a:spcPct val="20000"/>
              </a:spcBef>
              <a:buClr>
                <a:schemeClr val="accent2"/>
              </a:buClr>
              <a:buChar char="•"/>
              <a:defRPr sz="2000">
                <a:solidFill>
                  <a:schemeClr val="tx1"/>
                </a:solidFill>
                <a:latin typeface="Tahoma" panose="020B0604030504040204" pitchFamily="34" charset="0"/>
              </a:defRPr>
            </a:lvl4pPr>
            <a:lvl5pPr marL="2057400" indent="-228600">
              <a:spcBef>
                <a:spcPct val="20000"/>
              </a:spcBef>
              <a:buClr>
                <a:schemeClr val="accent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fa-IR" sz="4400">
                <a:latin typeface="Arial" panose="020B0604020202020204" pitchFamily="34" charset="0"/>
                <a:cs typeface="B Mitra" panose="00000400000000000000" pitchFamily="2" charset="-78"/>
              </a:rPr>
              <a:t>عـارف آزادگـان</a:t>
            </a:r>
            <a:r>
              <a:rPr lang="en-US" sz="4400">
                <a:latin typeface="Arial" panose="020B0604020202020204" pitchFamily="34" charset="0"/>
                <a:cs typeface="B Mitra" panose="00000400000000000000" pitchFamily="2" charset="-78"/>
              </a:rPr>
              <a:t>          </a:t>
            </a:r>
            <a:r>
              <a:rPr lang="fa-IR" sz="4400">
                <a:latin typeface="Arial" panose="020B0604020202020204" pitchFamily="34" charset="0"/>
                <a:cs typeface="B Mitra" panose="00000400000000000000" pitchFamily="2" charset="-78"/>
              </a:rPr>
              <a:t>امیـن کـاظمی</a:t>
            </a:r>
            <a:r>
              <a:rPr lang="en-US" sz="4400">
                <a:latin typeface="Arial" panose="020B0604020202020204" pitchFamily="34" charset="0"/>
                <a:cs typeface="B Mitra" panose="00000400000000000000" pitchFamily="2" charset="-78"/>
              </a:rPr>
              <a:t> </a:t>
            </a:r>
            <a:r>
              <a:rPr lang="fa-IR" sz="4400">
                <a:latin typeface="Arial" panose="020B0604020202020204" pitchFamily="34" charset="0"/>
                <a:cs typeface="B Mitra" panose="00000400000000000000" pitchFamily="2" charset="-78"/>
              </a:rPr>
              <a:t>      </a:t>
            </a:r>
            <a:r>
              <a:rPr lang="en-US" sz="4400">
                <a:latin typeface="Arial" panose="020B0604020202020204" pitchFamily="34" charset="0"/>
                <a:cs typeface="B Mitra" panose="00000400000000000000" pitchFamily="2" charset="-78"/>
              </a:rPr>
              <a:t>  </a:t>
            </a:r>
            <a:endParaRPr lang="fa-IR" sz="4400">
              <a:latin typeface="Arial" panose="020B0604020202020204" pitchFamily="34" charset="0"/>
              <a:cs typeface="B Mitra" panose="00000400000000000000" pitchFamily="2" charset="-78"/>
            </a:endParaRPr>
          </a:p>
          <a:p>
            <a:pPr algn="ctr" eaLnBrk="1" hangingPunct="1">
              <a:spcBef>
                <a:spcPct val="0"/>
              </a:spcBef>
              <a:buClrTx/>
              <a:buFontTx/>
              <a:buNone/>
            </a:pPr>
            <a:r>
              <a:rPr lang="en-US" sz="4400">
                <a:latin typeface="Vladimir Script" panose="03050402040407070305" pitchFamily="66" charset="0"/>
                <a:cs typeface="B Mitra" panose="00000400000000000000" pitchFamily="2" charset="-78"/>
              </a:rPr>
              <a:t>Aref Azedegan</a:t>
            </a:r>
            <a:r>
              <a:rPr lang="fa-IR" sz="4400">
                <a:latin typeface="Vladimir Script" panose="03050402040407070305" pitchFamily="66" charset="0"/>
                <a:cs typeface="B Mitra" panose="00000400000000000000" pitchFamily="2" charset="-78"/>
              </a:rPr>
              <a:t>  </a:t>
            </a:r>
            <a:r>
              <a:rPr lang="en-US" sz="4400">
                <a:latin typeface="Vladimir Script" panose="03050402040407070305" pitchFamily="66" charset="0"/>
                <a:cs typeface="B Mitra" panose="00000400000000000000" pitchFamily="2" charset="-78"/>
              </a:rPr>
              <a:t>  </a:t>
            </a:r>
            <a:r>
              <a:rPr lang="fa-IR" sz="4400">
                <a:latin typeface="Vladimir Script" panose="03050402040407070305" pitchFamily="66" charset="0"/>
                <a:cs typeface="B Mitra" panose="00000400000000000000" pitchFamily="2" charset="-78"/>
              </a:rPr>
              <a:t> </a:t>
            </a:r>
            <a:r>
              <a:rPr lang="en-US" sz="4400">
                <a:latin typeface="Vladimir Script" panose="03050402040407070305" pitchFamily="66" charset="0"/>
                <a:cs typeface="B Mitra" panose="00000400000000000000" pitchFamily="2" charset="-78"/>
              </a:rPr>
              <a:t>Amin Kazemi</a:t>
            </a:r>
            <a:r>
              <a:rPr lang="fa-IR" sz="4400">
                <a:latin typeface="Vladimir Script" panose="03050402040407070305" pitchFamily="66" charset="0"/>
                <a:cs typeface="B Mitra" panose="00000400000000000000" pitchFamily="2" charset="-78"/>
              </a:rPr>
              <a:t>       </a:t>
            </a:r>
            <a:endParaRPr lang="en-US" sz="4400">
              <a:latin typeface="Vladimir Script" panose="03050402040407070305" pitchFamily="66" charset="0"/>
              <a:cs typeface="B Mitra" panose="00000400000000000000" pitchFamily="2" charset="-78"/>
            </a:endParaRPr>
          </a:p>
        </p:txBody>
      </p:sp>
      <p:pic>
        <p:nvPicPr>
          <p:cNvPr id="194565" name="Picture 5" descr="BSNSS1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67275"/>
            <a:ext cx="18256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descr="BSNSS1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073650"/>
            <a:ext cx="10604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3000">
              <a:schemeClr val="bg2">
                <a:lumMod val="20000"/>
                <a:lumOff val="80000"/>
              </a:schemeClr>
            </a:gs>
            <a:gs pos="19469">
              <a:srgbClr val="FFFF00"/>
            </a:gs>
            <a:gs pos="39000">
              <a:schemeClr val="accent2">
                <a:lumMod val="60000"/>
                <a:lumOff val="40000"/>
              </a:schemeClr>
            </a:gs>
            <a:gs pos="10000">
              <a:srgbClr val="FF0000"/>
            </a:gs>
            <a:gs pos="34000">
              <a:srgbClr val="FFFF00"/>
            </a:gs>
            <a:gs pos="61044">
              <a:srgbClr val="C1E9E3"/>
            </a:gs>
            <a:gs pos="96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204802"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fld id="{3B1612C6-E78B-441B-A9D7-74B24ED83D8D}" type="slidenum">
              <a:rPr lang="ar-SA" sz="1000" b="1">
                <a:latin typeface="Arial" panose="020B0604020202020204" pitchFamily="34" charset="0"/>
              </a:rPr>
              <a:pPr eaLnBrk="1" hangingPunct="1">
                <a:lnSpc>
                  <a:spcPct val="100000"/>
                </a:lnSpc>
                <a:spcBef>
                  <a:spcPct val="0"/>
                </a:spcBef>
                <a:buClrTx/>
                <a:buFontTx/>
                <a:buNone/>
              </a:pPr>
              <a:t>10</a:t>
            </a:fld>
            <a:endParaRPr lang="en-US" sz="1000" b="1">
              <a:latin typeface="Arial" panose="020B0604020202020204" pitchFamily="34" charset="0"/>
              <a:cs typeface="Arial" panose="020B0604020202020204" pitchFamily="34" charset="0"/>
            </a:endParaRPr>
          </a:p>
        </p:txBody>
      </p:sp>
      <p:sp>
        <p:nvSpPr>
          <p:cNvPr id="204803" name="Oval 4"/>
          <p:cNvSpPr>
            <a:spLocks noChangeArrowheads="1"/>
          </p:cNvSpPr>
          <p:nvPr/>
        </p:nvSpPr>
        <p:spPr bwMode="auto">
          <a:xfrm>
            <a:off x="-25400" y="3014663"/>
            <a:ext cx="2087563" cy="922337"/>
          </a:xfrm>
          <a:prstGeom prst="ellipse">
            <a:avLst/>
          </a:prstGeom>
          <a:gradFill rotWithShape="1">
            <a:gsLst>
              <a:gs pos="0">
                <a:srgbClr val="FF00FF"/>
              </a:gs>
              <a:gs pos="100000">
                <a:srgbClr val="FFFF99"/>
              </a:gs>
            </a:gsLst>
            <a:path path="shape">
              <a:fillToRect l="50000" t="50000" r="50000" b="50000"/>
            </a:path>
          </a:gradFill>
          <a:ln w="9525">
            <a:solidFill>
              <a:srgbClr val="FF6600"/>
            </a:solidFill>
            <a:round/>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fa-IR" sz="4000">
                <a:solidFill>
                  <a:srgbClr val="0033CC"/>
                </a:solidFill>
                <a:latin typeface="Arial" panose="020B0604020202020204" pitchFamily="34" charset="0"/>
                <a:cs typeface="B Mitra" panose="00000400000000000000" pitchFamily="2" charset="-78"/>
              </a:rPr>
              <a:t>بهبود</a:t>
            </a:r>
            <a:endParaRPr lang="en-US" sz="4000">
              <a:solidFill>
                <a:srgbClr val="0033CC"/>
              </a:solidFill>
              <a:latin typeface="Arial" panose="020B0604020202020204" pitchFamily="34" charset="0"/>
              <a:cs typeface="B Mitra" panose="00000400000000000000" pitchFamily="2" charset="-78"/>
            </a:endParaRPr>
          </a:p>
        </p:txBody>
      </p:sp>
      <p:sp>
        <p:nvSpPr>
          <p:cNvPr id="204804" name="Oval 5"/>
          <p:cNvSpPr>
            <a:spLocks noChangeArrowheads="1"/>
          </p:cNvSpPr>
          <p:nvPr/>
        </p:nvSpPr>
        <p:spPr bwMode="auto">
          <a:xfrm>
            <a:off x="3124200" y="5562600"/>
            <a:ext cx="2505075" cy="1049338"/>
          </a:xfrm>
          <a:prstGeom prst="ellipse">
            <a:avLst/>
          </a:prstGeom>
          <a:gradFill rotWithShape="1">
            <a:gsLst>
              <a:gs pos="0">
                <a:srgbClr val="FF9900"/>
              </a:gs>
              <a:gs pos="50999">
                <a:srgbClr val="FF9900"/>
              </a:gs>
              <a:gs pos="100000">
                <a:srgbClr val="00AC8B"/>
              </a:gs>
            </a:gsLst>
            <a:path path="shape">
              <a:fillToRect l="50000" t="50000" r="50000" b="50000"/>
            </a:path>
          </a:gradFill>
          <a:ln w="9525">
            <a:solidFill>
              <a:srgbClr val="FF6600"/>
            </a:solidFill>
            <a:round/>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fa-IR" sz="4000">
                <a:solidFill>
                  <a:srgbClr val="0033CC"/>
                </a:solidFill>
                <a:latin typeface="Arial" panose="020B0604020202020204" pitchFamily="34" charset="0"/>
                <a:cs typeface="B Mitra" panose="00000400000000000000" pitchFamily="2" charset="-78"/>
              </a:rPr>
              <a:t>بحران</a:t>
            </a:r>
            <a:endParaRPr lang="en-US" sz="4000">
              <a:solidFill>
                <a:srgbClr val="0033CC"/>
              </a:solidFill>
              <a:latin typeface="Arial" panose="020B0604020202020204" pitchFamily="34" charset="0"/>
              <a:cs typeface="B Mitra" panose="00000400000000000000" pitchFamily="2" charset="-78"/>
            </a:endParaRPr>
          </a:p>
        </p:txBody>
      </p:sp>
      <p:sp>
        <p:nvSpPr>
          <p:cNvPr id="204805" name="Oval 6"/>
          <p:cNvSpPr>
            <a:spLocks noChangeArrowheads="1"/>
          </p:cNvSpPr>
          <p:nvPr/>
        </p:nvSpPr>
        <p:spPr bwMode="auto">
          <a:xfrm>
            <a:off x="6842125" y="2881313"/>
            <a:ext cx="2087563" cy="998537"/>
          </a:xfrm>
          <a:prstGeom prst="ellipse">
            <a:avLst/>
          </a:prstGeom>
          <a:gradFill rotWithShape="1">
            <a:gsLst>
              <a:gs pos="0">
                <a:srgbClr val="FFFF99"/>
              </a:gs>
              <a:gs pos="60001">
                <a:srgbClr val="FFFF99"/>
              </a:gs>
              <a:gs pos="100000">
                <a:srgbClr val="FF00FF"/>
              </a:gs>
            </a:gsLst>
            <a:path path="shape">
              <a:fillToRect l="50000" t="50000" r="50000" b="50000"/>
            </a:path>
          </a:gradFill>
          <a:ln w="9525">
            <a:solidFill>
              <a:srgbClr val="FF6600"/>
            </a:solidFill>
            <a:round/>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fa-IR" sz="4000">
                <a:solidFill>
                  <a:srgbClr val="0033CC"/>
                </a:solidFill>
                <a:latin typeface="Arial" panose="020B0604020202020204" pitchFamily="34" charset="0"/>
                <a:cs typeface="B Mitra" panose="00000400000000000000" pitchFamily="2" charset="-78"/>
              </a:rPr>
              <a:t>رکود</a:t>
            </a:r>
            <a:endParaRPr lang="en-US" sz="4000">
              <a:solidFill>
                <a:srgbClr val="0033CC"/>
              </a:solidFill>
              <a:latin typeface="Arial" panose="020B0604020202020204" pitchFamily="34" charset="0"/>
              <a:cs typeface="B Mitra" panose="00000400000000000000" pitchFamily="2" charset="-78"/>
            </a:endParaRPr>
          </a:p>
        </p:txBody>
      </p:sp>
      <p:sp>
        <p:nvSpPr>
          <p:cNvPr id="38919" name="Oval 7"/>
          <p:cNvSpPr>
            <a:spLocks noChangeArrowheads="1"/>
          </p:cNvSpPr>
          <p:nvPr/>
        </p:nvSpPr>
        <p:spPr bwMode="auto">
          <a:xfrm>
            <a:off x="3124200" y="390525"/>
            <a:ext cx="2603500" cy="1071563"/>
          </a:xfrm>
          <a:prstGeom prst="ellipse">
            <a:avLst/>
          </a:prstGeom>
          <a:gradFill rotWithShape="1">
            <a:gsLst>
              <a:gs pos="62000">
                <a:srgbClr val="FFFF99"/>
              </a:gs>
              <a:gs pos="100000">
                <a:schemeClr val="tx1"/>
              </a:gs>
            </a:gsLst>
            <a:path path="shape">
              <a:fillToRect l="50000" t="50000" r="50000" b="50000"/>
            </a:path>
          </a:gradFill>
          <a:ln w="9525">
            <a:solidFill>
              <a:srgbClr val="FF6600"/>
            </a:solidFill>
            <a:round/>
            <a:headEnd/>
            <a:tailEnd/>
          </a:ln>
        </p:spPr>
        <p:txBody>
          <a:bodyPr wrap="none" anchor="ct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fontAlgn="base">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fontAlgn="base">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fontAlgn="base">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fontAlgn="base">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algn="ctr" eaLnBrk="1" hangingPunct="1">
              <a:spcBef>
                <a:spcPct val="0"/>
              </a:spcBef>
              <a:spcAft>
                <a:spcPct val="0"/>
              </a:spcAft>
              <a:buClrTx/>
              <a:buFontTx/>
              <a:buNone/>
              <a:defRPr/>
            </a:pPr>
            <a:r>
              <a:rPr lang="fa-IR" sz="4000" dirty="0" smtClean="0">
                <a:solidFill>
                  <a:srgbClr val="0033CC"/>
                </a:solidFill>
                <a:latin typeface="Arial" panose="020B0604020202020204" pitchFamily="34" charset="0"/>
                <a:cs typeface="B Mitra" panose="00000400000000000000" pitchFamily="2" charset="-78"/>
              </a:rPr>
              <a:t>رونق</a:t>
            </a:r>
            <a:endParaRPr lang="en-US" sz="4000" dirty="0" smtClean="0">
              <a:solidFill>
                <a:srgbClr val="0033CC"/>
              </a:solidFill>
              <a:latin typeface="Arial" panose="020B0604020202020204" pitchFamily="34" charset="0"/>
              <a:cs typeface="B Mitra" panose="00000400000000000000" pitchFamily="2" charset="-78"/>
            </a:endParaRPr>
          </a:p>
        </p:txBody>
      </p:sp>
      <p:sp>
        <p:nvSpPr>
          <p:cNvPr id="9" name="Right Arrow 8"/>
          <p:cNvSpPr/>
          <p:nvPr/>
        </p:nvSpPr>
        <p:spPr>
          <a:xfrm rot="8125718">
            <a:off x="6043613" y="4938713"/>
            <a:ext cx="1447800" cy="70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ight Arrow 28"/>
          <p:cNvSpPr/>
          <p:nvPr/>
        </p:nvSpPr>
        <p:spPr>
          <a:xfrm rot="2046712">
            <a:off x="6323013" y="1220788"/>
            <a:ext cx="1487487" cy="776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ight Arrow 29"/>
          <p:cNvSpPr/>
          <p:nvPr/>
        </p:nvSpPr>
        <p:spPr>
          <a:xfrm rot="18770317">
            <a:off x="1009650" y="1346200"/>
            <a:ext cx="144780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rot="12778358">
            <a:off x="920750" y="4940300"/>
            <a:ext cx="1447800" cy="709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559050" y="2725738"/>
            <a:ext cx="3810000" cy="1500187"/>
          </a:xfrm>
          <a:prstGeom prst="roundRect">
            <a:avLst/>
          </a:prstGeom>
          <a:ln w="5715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4000" dirty="0">
                <a:ln w="0"/>
                <a:solidFill>
                  <a:schemeClr val="tx1"/>
                </a:solidFill>
                <a:effectLst>
                  <a:outerShdw blurRad="38100" dist="19050" dir="2700000" algn="tl" rotWithShape="0">
                    <a:schemeClr val="dk1">
                      <a:alpha val="40000"/>
                    </a:schemeClr>
                  </a:outerShdw>
                </a:effectLst>
              </a:rPr>
              <a:t>Business Cycle</a:t>
            </a:r>
            <a:r>
              <a:rPr lang="fa-IR" sz="4000" dirty="0">
                <a:ln w="0"/>
                <a:solidFill>
                  <a:schemeClr val="tx1"/>
                </a:solidFill>
                <a:effectLst>
                  <a:outerShdw blurRad="38100" dist="19050" dir="2700000" algn="tl" rotWithShape="0">
                    <a:schemeClr val="dk1">
                      <a:alpha val="40000"/>
                    </a:schemeClr>
                  </a:outerShdw>
                </a:effectLst>
              </a:rPr>
              <a:t> چرخه تجاری</a:t>
            </a:r>
            <a:endParaRPr lang="en-US" sz="4000" dirty="0">
              <a:ln w="0"/>
              <a:solidFill>
                <a:schemeClr val="tx1"/>
              </a:solidFill>
              <a:effectLst>
                <a:outerShdw blurRad="38100" dist="19050" dir="2700000" algn="tl" rotWithShape="0">
                  <a:schemeClr val="dk1">
                    <a:alpha val="40000"/>
                  </a:schemeClr>
                </a:outerShdw>
              </a:effectLst>
            </a:endParaRPr>
          </a:p>
          <a:p>
            <a:pPr algn="ctr">
              <a:defRPr/>
            </a:pPr>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4000">
              <a:srgbClr val="FFFF00"/>
            </a:gs>
            <a:gs pos="0">
              <a:srgbClr val="FFB3B3"/>
            </a:gs>
            <a:gs pos="81000">
              <a:schemeClr val="accent1">
                <a:lumMod val="20000"/>
                <a:lumOff val="80000"/>
              </a:schemeClr>
            </a:gs>
            <a:gs pos="38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rtlCol="0">
            <a:normAutofit/>
          </a:bodyPr>
          <a:lstStyle/>
          <a:p>
            <a:pPr marL="0" indent="0" algn="r" rtl="1" eaLnBrk="1" fontAlgn="auto" hangingPunct="1">
              <a:spcAft>
                <a:spcPts val="0"/>
              </a:spcAft>
              <a:buFont typeface="Tw Cen MT" panose="020B0602020104020603" pitchFamily="34" charset="0"/>
              <a:buNone/>
              <a:defRPr/>
            </a:pPr>
            <a:r>
              <a:rPr lang="ar-SA" sz="3600" dirty="0" smtClean="0">
                <a:cs typeface="0 Karim" panose="00000400000000000000" pitchFamily="2" charset="-78"/>
              </a:rPr>
              <a:t>به الگوهائى گفته مى‌شود که با رکود و رونق تجاري، در يک سيستم اقتصادى تکرار مى‌شوند. هر چرخه تجارى چهار حالت دارد:</a:t>
            </a:r>
            <a:endParaRPr lang="fa-IR" sz="3600" dirty="0" smtClean="0">
              <a:cs typeface="0 Karim" panose="00000400000000000000" pitchFamily="2" charset="-78"/>
            </a:endParaRPr>
          </a:p>
          <a:p>
            <a:pPr marL="0" indent="0" algn="r" rtl="1" eaLnBrk="1" fontAlgn="auto" hangingPunct="1">
              <a:spcAft>
                <a:spcPts val="0"/>
              </a:spcAft>
              <a:buFont typeface="Tw Cen MT" panose="020B0602020104020603" pitchFamily="34" charset="0"/>
              <a:buNone/>
              <a:defRPr/>
            </a:pPr>
            <a:endParaRPr lang="en-US" sz="1000" dirty="0" smtClean="0">
              <a:cs typeface="0 Karim" panose="00000400000000000000" pitchFamily="2" charset="-78"/>
            </a:endParaRPr>
          </a:p>
          <a:p>
            <a:pPr marL="0" indent="0" algn="ctr" rtl="1" eaLnBrk="1" fontAlgn="auto" hangingPunct="1">
              <a:spcAft>
                <a:spcPts val="0"/>
              </a:spcAft>
              <a:buFont typeface="Tw Cen MT" panose="020B0602020104020603" pitchFamily="34" charset="0"/>
              <a:buNone/>
              <a:defRPr/>
            </a:pPr>
            <a:r>
              <a:rPr lang="fa-IR" sz="3200" dirty="0" smtClean="0">
                <a:solidFill>
                  <a:srgbClr val="FF0000"/>
                </a:solidFill>
              </a:rPr>
              <a:t> </a:t>
            </a:r>
            <a:r>
              <a:rPr lang="ar-SA" sz="3600" dirty="0" smtClean="0">
                <a:solidFill>
                  <a:srgbClr val="FF0000"/>
                </a:solidFill>
              </a:rPr>
              <a:t>رونق اقتصادي</a:t>
            </a:r>
            <a:r>
              <a:rPr lang="ar-SA" sz="3600" dirty="0" smtClean="0"/>
              <a:t>، </a:t>
            </a:r>
            <a:r>
              <a:rPr lang="ar-SA" sz="3600" dirty="0" smtClean="0">
                <a:solidFill>
                  <a:srgbClr val="0070C0"/>
                </a:solidFill>
              </a:rPr>
              <a:t>رکود</a:t>
            </a:r>
            <a:r>
              <a:rPr lang="ar-SA" sz="3600" dirty="0" smtClean="0"/>
              <a:t>، </a:t>
            </a:r>
            <a:r>
              <a:rPr lang="ar-SA" sz="3600" dirty="0" smtClean="0">
                <a:solidFill>
                  <a:srgbClr val="C00000"/>
                </a:solidFill>
              </a:rPr>
              <a:t>بحران</a:t>
            </a:r>
            <a:r>
              <a:rPr lang="ar-SA" sz="3600" dirty="0" smtClean="0"/>
              <a:t> و </a:t>
            </a:r>
            <a:r>
              <a:rPr lang="ar-SA" sz="3600" dirty="0" smtClean="0">
                <a:solidFill>
                  <a:srgbClr val="008000"/>
                </a:solidFill>
              </a:rPr>
              <a:t>بهبود وضع اقتصادي</a:t>
            </a:r>
            <a:endParaRPr lang="en-US" sz="800" dirty="0" smtClean="0"/>
          </a:p>
          <a:p>
            <a:pPr marL="0" indent="0" algn="r" rtl="1" eaLnBrk="1" fontAlgn="auto" hangingPunct="1">
              <a:spcAft>
                <a:spcPts val="0"/>
              </a:spcAft>
              <a:buFont typeface="Tw Cen MT" panose="020B0602020104020603" pitchFamily="34" charset="0"/>
              <a:buNone/>
              <a:defRPr/>
            </a:pPr>
            <a:endParaRPr lang="en-US" sz="600" dirty="0" smtClean="0"/>
          </a:p>
          <a:p>
            <a:pPr marL="0" indent="0" algn="r" rtl="1" eaLnBrk="1" fontAlgn="auto" hangingPunct="1">
              <a:spcAft>
                <a:spcPts val="0"/>
              </a:spcAft>
              <a:buFont typeface="Tw Cen MT" panose="020B0602020104020603" pitchFamily="34" charset="0"/>
              <a:buNone/>
              <a:defRPr/>
            </a:pPr>
            <a:r>
              <a:rPr lang="ar-SA" sz="3600" dirty="0" smtClean="0">
                <a:cs typeface="0 Karim" panose="00000400000000000000" pitchFamily="2" charset="-78"/>
              </a:rPr>
              <a:t>رونق اقتصادي به وضعيتى گفته مى‌شود که فعاليت‌هاى تجارى در اوج خود و نرخ بيکارى در پائين‌ترين حد باشد. پس از سپرى شدن دوره رونق اقتصادي، فعاليت‌هاى تجارى کاهش مى‌يابد و نرخ بيکارى بالا مى‌رود. اين دوره را دوره رکود اقتصادى‌ مى‌نامند. اگر رکود اقتصادى براى مدتى دوام يابد، وضعى پيش مى‌آيد که آن را بحران اقتصادي گويند. دوره‌اى را که در آن وضع اقتصادى بهبود و نرخ بيکارى کاهش مى‌يابد، دوره بهبود اقتصادي ناميده‌اند</a:t>
            </a:r>
            <a:r>
              <a:rPr lang="en-US" sz="3600" dirty="0" smtClean="0">
                <a:cs typeface="0 Karim" panose="00000400000000000000" pitchFamily="2" charset="-78"/>
              </a:rPr>
              <a:t>.</a:t>
            </a:r>
            <a:endParaRPr lang="fa-IR" sz="3600" dirty="0" smtClean="0">
              <a:cs typeface="0 Karim" panose="00000400000000000000" pitchFamily="2" charset="-78"/>
            </a:endParaRPr>
          </a:p>
          <a:p>
            <a:pPr marL="91440" indent="-91440" algn="r" rtl="1" eaLnBrk="1" fontAlgn="auto" hangingPunct="1">
              <a:spcAft>
                <a:spcPts val="0"/>
              </a:spcAft>
              <a:buFont typeface="Wingdings 2" charset="2"/>
              <a:buChar char=""/>
              <a:defRPr/>
            </a:pP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886200" cy="838200"/>
          </a:xfrm>
          <a:ln w="38100">
            <a:solidFill>
              <a:schemeClr val="accent1">
                <a:lumMod val="60000"/>
                <a:lumOff val="40000"/>
              </a:schemeClr>
            </a:solidFill>
          </a:ln>
        </p:spPr>
        <p:txBody>
          <a:bodyPr/>
          <a:lstStyle/>
          <a:p>
            <a:pPr algn="ctr">
              <a:defRPr/>
            </a:pPr>
            <a:r>
              <a:rPr lang="fa-IR" dirty="0" smtClean="0">
                <a:solidFill>
                  <a:srgbClr val="FF0000"/>
                </a:solidFill>
                <a:cs typeface="B Zar" panose="00000400000000000000" pitchFamily="2" charset="-78"/>
              </a:rPr>
              <a:t>بحران اقتصادی چیست</a:t>
            </a:r>
            <a:endParaRPr lang="en-US" dirty="0">
              <a:cs typeface="B Zar" panose="00000400000000000000" pitchFamily="2" charset="-78"/>
            </a:endParaRPr>
          </a:p>
        </p:txBody>
      </p:sp>
      <p:sp>
        <p:nvSpPr>
          <p:cNvPr id="206851" name="Content Placeholder 2"/>
          <p:cNvSpPr>
            <a:spLocks noGrp="1"/>
          </p:cNvSpPr>
          <p:nvPr>
            <p:ph idx="1"/>
          </p:nvPr>
        </p:nvSpPr>
        <p:spPr>
          <a:xfrm>
            <a:off x="612775" y="1371600"/>
            <a:ext cx="8229600" cy="5257800"/>
          </a:xfrm>
        </p:spPr>
        <p:txBody>
          <a:bodyPr/>
          <a:lstStyle/>
          <a:p>
            <a:pPr marL="0" indent="0" algn="r" rtl="1">
              <a:buFont typeface="Wingdings 3" panose="05040102010807070707" pitchFamily="18" charset="2"/>
              <a:buNone/>
            </a:pPr>
            <a:r>
              <a:rPr lang="fa-IR" sz="2800" smtClean="0">
                <a:cs typeface="B Zar" panose="00000400000000000000" pitchFamily="2" charset="-78"/>
              </a:rPr>
              <a:t>درنظر اول عبارت است از پیدا شدن </a:t>
            </a:r>
            <a:r>
              <a:rPr lang="fa-IR" sz="2800" b="1" smtClean="0">
                <a:solidFill>
                  <a:srgbClr val="FF0000"/>
                </a:solidFill>
                <a:cs typeface="B Zar" panose="00000400000000000000" pitchFamily="2" charset="-78"/>
              </a:rPr>
              <a:t>"اضافه تولید"</a:t>
            </a:r>
            <a:r>
              <a:rPr lang="fa-IR" sz="2800" smtClean="0">
                <a:solidFill>
                  <a:srgbClr val="FF0000"/>
                </a:solidFill>
                <a:cs typeface="B Zar" panose="00000400000000000000" pitchFamily="2" charset="-78"/>
              </a:rPr>
              <a:t> </a:t>
            </a:r>
            <a:r>
              <a:rPr lang="fa-IR" sz="2800" smtClean="0">
                <a:cs typeface="B Zar" panose="00000400000000000000" pitchFamily="2" charset="-78"/>
              </a:rPr>
              <a:t>یعنی  پرشدن بازار از کالاهائی که مشتریِ ندارد.</a:t>
            </a:r>
          </a:p>
          <a:p>
            <a:pPr marL="0" indent="0" algn="r" rtl="1">
              <a:buFont typeface="Wingdings 3" panose="05040102010807070707" pitchFamily="18" charset="2"/>
              <a:buNone/>
            </a:pPr>
            <a:r>
              <a:rPr lang="fa-IR" sz="2800" smtClean="0">
                <a:cs typeface="B Zar" panose="00000400000000000000" pitchFamily="2" charset="-78"/>
              </a:rPr>
              <a:t>وقتی در بازار مشتری نباشد و کالاها فروش نرود طبعاً تولید کالاها نیز کاهش یافته و متوقف می‌شود.</a:t>
            </a:r>
            <a:endParaRPr lang="fa-IR" sz="2800" smtClean="0">
              <a:solidFill>
                <a:srgbClr val="FFFF00"/>
              </a:solidFill>
              <a:cs typeface="B Zar" panose="00000400000000000000" pitchFamily="2" charset="-78"/>
            </a:endParaRPr>
          </a:p>
          <a:p>
            <a:pPr marL="0" indent="0" algn="r" rtl="1">
              <a:buFont typeface="Wingdings 3" panose="05040102010807070707" pitchFamily="18" charset="2"/>
              <a:buNone/>
            </a:pPr>
            <a:r>
              <a:rPr lang="fa-IR" sz="2800" smtClean="0">
                <a:solidFill>
                  <a:srgbClr val="7030A0"/>
                </a:solidFill>
                <a:cs typeface="B Zar" panose="00000400000000000000" pitchFamily="2" charset="-78"/>
              </a:rPr>
              <a:t>و به دنبال آن تعطیلی کارخانه‌ها و بیکاری وسیع و میلیونی کارگران پیش می‌آید که به نوبه خود فروش کالاها را باز هم دشوارتر کرده و بر عمق بحران می‌افزاید.</a:t>
            </a:r>
            <a:endParaRPr lang="en-US" sz="2800" smtClean="0">
              <a:cs typeface="B Zar" panose="00000400000000000000" pitchFamily="2" charset="-78"/>
            </a:endParaRPr>
          </a:p>
          <a:p>
            <a:pPr marL="0" indent="0" algn="r" rtl="1">
              <a:buFont typeface="Wingdings 3" panose="05040102010807070707" pitchFamily="18" charset="2"/>
              <a:buNone/>
            </a:pPr>
            <a:r>
              <a:rPr lang="fa-IR" sz="2800" smtClean="0">
                <a:solidFill>
                  <a:srgbClr val="002060"/>
                </a:solidFill>
                <a:cs typeface="B Zar" panose="00000400000000000000" pitchFamily="2" charset="-78"/>
              </a:rPr>
              <a:t>سیستم اعتباری سرمایه داری از کار باز می‌ماند، بدهکاران توان پرداخت بدهی خود را در سر موعد از دست می‌دهند.</a:t>
            </a:r>
          </a:p>
          <a:p>
            <a:pPr marL="0" indent="0" algn="r" rtl="1">
              <a:buFont typeface="Wingdings 3" panose="05040102010807070707" pitchFamily="18" charset="2"/>
              <a:buNone/>
            </a:pPr>
            <a:r>
              <a:rPr lang="fa-IR" sz="2800" smtClean="0">
                <a:solidFill>
                  <a:srgbClr val="FF0000"/>
                </a:solidFill>
                <a:cs typeface="B Zar" panose="00000400000000000000" pitchFamily="2" charset="-78"/>
              </a:rPr>
              <a:t>بهای سهام شرکت‌ها در بازار تنزل می‌کند، موسسات سرمایه داری یکی پس از دیگری ورشکست می‌شوند.</a:t>
            </a:r>
            <a:endParaRPr lang="en-US" sz="2800" smtClean="0">
              <a:solidFill>
                <a:srgbClr val="FF0000"/>
              </a:solidFill>
              <a:cs typeface="B Zar" panose="00000400000000000000" pitchFamily="2" charset="-78"/>
            </a:endParaRPr>
          </a:p>
          <a:p>
            <a:pPr marL="0" indent="0" algn="r" rtl="1">
              <a:buFont typeface="Wingdings 3" panose="05040102010807070707" pitchFamily="18" charset="2"/>
              <a:buNone/>
            </a:pPr>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772150" cy="1243013"/>
          </a:xfrm>
          <a:ln w="57150">
            <a:solidFill>
              <a:schemeClr val="tx2">
                <a:lumMod val="60000"/>
                <a:lumOff val="40000"/>
              </a:schemeClr>
            </a:solidFill>
          </a:ln>
        </p:spPr>
        <p:txBody>
          <a:bodyPr/>
          <a:lstStyle/>
          <a:p>
            <a:pPr rtl="1">
              <a:defRPr/>
            </a:pPr>
            <a:r>
              <a:rPr lang="fa-IR" sz="4400" dirty="0" smtClean="0">
                <a:solidFill>
                  <a:srgbClr val="FF0000"/>
                </a:solidFill>
              </a:rPr>
              <a:t>تاریخ بحران های اقتصادی</a:t>
            </a:r>
            <a:endParaRPr lang="en-US" sz="4400" dirty="0">
              <a:solidFill>
                <a:srgbClr val="FF0000"/>
              </a:solidFill>
            </a:endParaRPr>
          </a:p>
        </p:txBody>
      </p:sp>
      <p:sp>
        <p:nvSpPr>
          <p:cNvPr id="3" name="Content Placeholder 2"/>
          <p:cNvSpPr>
            <a:spLocks noGrp="1"/>
          </p:cNvSpPr>
          <p:nvPr>
            <p:ph sz="quarter" idx="13"/>
          </p:nvPr>
        </p:nvSpPr>
        <p:spPr>
          <a:xfrm>
            <a:off x="295275" y="1524000"/>
            <a:ext cx="8534400" cy="4800600"/>
          </a:xfrm>
        </p:spPr>
        <p:txBody>
          <a:bodyPr/>
          <a:lstStyle/>
          <a:p>
            <a:pPr algn="r" rtl="1">
              <a:defRPr/>
            </a:pPr>
            <a:r>
              <a:rPr lang="fa-IR" sz="2400" dirty="0" smtClean="0">
                <a:solidFill>
                  <a:srgbClr val="C00000"/>
                </a:solidFill>
              </a:rPr>
              <a:t>نخستین بحران بزرگ اقتصادی در ۱۸۲۵ در انگلستان پدید آمد و سپس هر ۸ تا ۱۲ سال یکبار تکرار شد و هر کشوری را که وارد مرحله سرمایه داری شده بود فرا گرفت.</a:t>
            </a:r>
          </a:p>
          <a:p>
            <a:pPr algn="r" rtl="1">
              <a:defRPr/>
            </a:pPr>
            <a:r>
              <a:rPr lang="fa-IR" sz="2400" dirty="0" smtClean="0"/>
              <a:t>از بحران۱۹۳۳ - ۱۹۲۹ به بعد بر اثر تنظیم دولتی – انحصار اقتصادی کوتاه تر شده ولی در ادواری بودن باز تولید سرمایه داری تغییری رخ نداده است</a:t>
            </a:r>
            <a:r>
              <a:rPr lang="fa-IR" sz="1400" dirty="0" smtClean="0"/>
              <a:t>. </a:t>
            </a:r>
            <a:endParaRPr lang="en-US" sz="2400" dirty="0" smtClean="0"/>
          </a:p>
          <a:p>
            <a:pPr algn="r" rtl="1">
              <a:defRPr/>
            </a:pPr>
            <a:r>
              <a:rPr lang="fa-IR" sz="2400" dirty="0" smtClean="0">
                <a:solidFill>
                  <a:srgbClr val="FF0000"/>
                </a:solidFill>
              </a:rPr>
              <a:t>بحران مالی ۲۰۰۸-۲۰۰۷ مجموعه‌ای از مشکلات اقتصادی است که در سال ۲۰۰۵ اولین بار ظاهر شد و تا سال ۲۰۰۸ ادامه یافت.</a:t>
            </a:r>
          </a:p>
          <a:p>
            <a:pPr algn="r" rtl="1">
              <a:defRPr/>
            </a:pPr>
            <a:r>
              <a:rPr lang="fa-IR" sz="2400" dirty="0" smtClean="0">
                <a:solidFill>
                  <a:srgbClr val="002060"/>
                </a:solidFill>
              </a:rPr>
              <a:t>مشخصه اصلی این بحران در کاهش میزان نقدینگی در نظام بانکی و اعتباری می‌باشد. این بحران با انفجار حباب در بازار مسکن آمریکا آغاز شد.</a:t>
            </a:r>
            <a:endParaRPr lang="fa-IR" sz="2400" dirty="0" smtClean="0">
              <a:solidFill>
                <a:srgbClr val="00B0F0"/>
              </a:solidFill>
            </a:endParaRPr>
          </a:p>
          <a:p>
            <a:pPr algn="r" rtl="1">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33600"/>
            <a:ext cx="8305800" cy="4267200"/>
          </a:xfrm>
        </p:spPr>
        <p:txBody>
          <a:bodyPr rtlCol="0">
            <a:normAutofit fontScale="90000"/>
          </a:bodyPr>
          <a:lstStyle/>
          <a:p>
            <a:pPr algn="r" rtl="1" eaLnBrk="1" fontAlgn="auto" hangingPunct="1">
              <a:spcAft>
                <a:spcPts val="0"/>
              </a:spcAft>
              <a:defRPr/>
            </a:pPr>
            <a:r>
              <a:rPr lang="fa-IR" dirty="0" smtClean="0">
                <a:solidFill>
                  <a:schemeClr val="bg1"/>
                </a:solidFill>
                <a:cs typeface="B Zar" panose="00000400000000000000" pitchFamily="2" charset="-78"/>
              </a:rPr>
              <a:t>حباب قیمت مسکن در آمریکا، درنهایت منجر به بوجود آمدن افراد بدهکار به نظام بانکی شد و خانه‌های این افراد که به عنوان ضمانت در نظر گرفته شده بود به نقدینگی تبدیل نمی‌شد.</a:t>
            </a:r>
            <a:br>
              <a:rPr lang="fa-IR" dirty="0" smtClean="0">
                <a:solidFill>
                  <a:schemeClr val="bg1"/>
                </a:solidFill>
                <a:cs typeface="B Zar" panose="00000400000000000000" pitchFamily="2" charset="-78"/>
              </a:rPr>
            </a:br>
            <a:r>
              <a:rPr lang="fa-IR" dirty="0" smtClean="0">
                <a:solidFill>
                  <a:schemeClr val="bg1"/>
                </a:solidFill>
                <a:cs typeface="B Zar" panose="00000400000000000000" pitchFamily="2" charset="-78"/>
              </a:rPr>
              <a:t/>
            </a:r>
            <a:br>
              <a:rPr lang="fa-IR" dirty="0" smtClean="0">
                <a:solidFill>
                  <a:schemeClr val="bg1"/>
                </a:solidFill>
                <a:cs typeface="B Zar" panose="00000400000000000000" pitchFamily="2" charset="-78"/>
              </a:rPr>
            </a:br>
            <a:r>
              <a:rPr lang="fa-IR" dirty="0" smtClean="0">
                <a:solidFill>
                  <a:schemeClr val="bg1"/>
                </a:solidFill>
                <a:cs typeface="B Zar" panose="00000400000000000000" pitchFamily="2" charset="-78"/>
              </a:rPr>
              <a:t>این بحران که ابتدا در مراکز اعتبارگشایی بروز کرد به علت نقد نشدن وثیقه دریافت کنندگان </a:t>
            </a:r>
            <a:r>
              <a:rPr lang="fa-IR" u="sng" dirty="0" smtClean="0">
                <a:solidFill>
                  <a:srgbClr val="FF0000"/>
                </a:solidFill>
                <a:cs typeface="B Zar" panose="00000400000000000000" pitchFamily="2" charset="-78"/>
              </a:rPr>
              <a:t>وام درجه دو </a:t>
            </a:r>
            <a:r>
              <a:rPr lang="fa-IR" dirty="0" smtClean="0">
                <a:solidFill>
                  <a:schemeClr val="bg1"/>
                </a:solidFill>
                <a:cs typeface="B Zar" panose="00000400000000000000" pitchFamily="2" charset="-78"/>
              </a:rPr>
              <a:t>به وجود آمد</a:t>
            </a:r>
            <a:r>
              <a:rPr lang="en-US" dirty="0" smtClean="0">
                <a:solidFill>
                  <a:srgbClr val="002060"/>
                </a:solidFill>
              </a:rPr>
              <a:t/>
            </a:r>
            <a:br>
              <a:rPr lang="en-US" dirty="0" smtClean="0">
                <a:solidFill>
                  <a:srgbClr val="002060"/>
                </a:solidFill>
              </a:rPr>
            </a:br>
            <a:r>
              <a:rPr lang="fa-IR" dirty="0" smtClean="0">
                <a:solidFill>
                  <a:srgbClr val="FFFF00"/>
                </a:solidFill>
              </a:rPr>
              <a:t/>
            </a:r>
            <a:br>
              <a:rPr lang="fa-IR" dirty="0" smtClean="0">
                <a:solidFill>
                  <a:srgbClr val="FFFF00"/>
                </a:solidFill>
              </a:rPr>
            </a:b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2000">
              <a:srgbClr val="FF0000"/>
            </a:gs>
            <a:gs pos="74000">
              <a:schemeClr val="accent1">
                <a:lumMod val="45000"/>
                <a:lumOff val="55000"/>
              </a:schemeClr>
            </a:gs>
            <a:gs pos="34000">
              <a:schemeClr val="bg2">
                <a:lumMod val="60000"/>
                <a:lumOff val="40000"/>
              </a:schemeClr>
            </a:gs>
            <a:gs pos="75000">
              <a:schemeClr val="accent1">
                <a:lumMod val="45000"/>
                <a:lumOff val="55000"/>
              </a:schemeClr>
            </a:gs>
            <a:gs pos="100000">
              <a:srgbClr val="FFFF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3257550" cy="1090613"/>
          </a:xfrm>
          <a:ln w="76200">
            <a:solidFill>
              <a:srgbClr val="FFFF00"/>
            </a:solidFill>
          </a:ln>
        </p:spPr>
        <p:txBody>
          <a:bodyPr/>
          <a:lstStyle/>
          <a:p>
            <a:pPr algn="ctr" rtl="1">
              <a:defRPr/>
            </a:pPr>
            <a:r>
              <a:rPr lang="fa-IR" dirty="0" smtClean="0">
                <a:solidFill>
                  <a:srgbClr val="FF0000"/>
                </a:solidFill>
                <a:cs typeface="Titr" pitchFamily="2" charset="-78"/>
              </a:rPr>
              <a:t>وام درجه دو</a:t>
            </a:r>
            <a:endParaRPr lang="en-US" dirty="0">
              <a:solidFill>
                <a:srgbClr val="FF0000"/>
              </a:solidFill>
              <a:cs typeface="Titr" pitchFamily="2" charset="-78"/>
            </a:endParaRPr>
          </a:p>
        </p:txBody>
      </p:sp>
      <p:sp>
        <p:nvSpPr>
          <p:cNvPr id="3" name="Content Placeholder 2"/>
          <p:cNvSpPr>
            <a:spLocks noGrp="1"/>
          </p:cNvSpPr>
          <p:nvPr>
            <p:ph idx="1"/>
          </p:nvPr>
        </p:nvSpPr>
        <p:spPr>
          <a:xfrm>
            <a:off x="381000" y="2057400"/>
            <a:ext cx="8305800" cy="4403725"/>
          </a:xfrm>
          <a:solidFill>
            <a:schemeClr val="accent1">
              <a:lumMod val="20000"/>
              <a:lumOff val="80000"/>
            </a:schemeClr>
          </a:solidFill>
        </p:spPr>
        <p:txBody>
          <a:bodyPr/>
          <a:lstStyle/>
          <a:p>
            <a:pPr algn="r" rtl="1">
              <a:defRPr/>
            </a:pPr>
            <a:r>
              <a:rPr lang="fa-IR" sz="3200" dirty="0" smtClean="0">
                <a:solidFill>
                  <a:schemeClr val="bg1"/>
                </a:solidFill>
                <a:cs typeface="B Zar" panose="00000400000000000000" pitchFamily="2" charset="-78"/>
              </a:rPr>
              <a:t>وام درجه دو به افرادی داده می‌شود که قرض کننده شرایط لازم برای دریافت وام از طریق معمولی را به علت بالا بودن ریسک باز پرداخت آن ندارد.</a:t>
            </a:r>
          </a:p>
          <a:p>
            <a:pPr algn="r" rtl="1">
              <a:defRPr/>
            </a:pPr>
            <a:r>
              <a:rPr lang="fa-IR" sz="3200" dirty="0" smtClean="0">
                <a:solidFill>
                  <a:schemeClr val="bg1"/>
                </a:solidFill>
                <a:cs typeface="B Zar" panose="00000400000000000000" pitchFamily="2" charset="-78"/>
              </a:rPr>
              <a:t>این ریسک ممکن است به علت </a:t>
            </a:r>
            <a:r>
              <a:rPr lang="fa-IR" sz="3200" dirty="0" smtClean="0">
                <a:solidFill>
                  <a:srgbClr val="FF0000"/>
                </a:solidFill>
                <a:cs typeface="B Zar" panose="00000400000000000000" pitchFamily="2" charset="-78"/>
              </a:rPr>
              <a:t>وضعیت شغلی</a:t>
            </a:r>
            <a:r>
              <a:rPr lang="fa-IR" sz="3200" dirty="0" smtClean="0">
                <a:solidFill>
                  <a:schemeClr val="bg1"/>
                </a:solidFill>
                <a:cs typeface="B Zar" panose="00000400000000000000" pitchFamily="2" charset="-78"/>
              </a:rPr>
              <a:t>، </a:t>
            </a:r>
            <a:r>
              <a:rPr lang="fa-IR" sz="3200" dirty="0" smtClean="0">
                <a:solidFill>
                  <a:srgbClr val="FF0000"/>
                </a:solidFill>
                <a:cs typeface="B Zar" panose="00000400000000000000" pitchFamily="2" charset="-78"/>
              </a:rPr>
              <a:t>پیش‌زمینه مالی</a:t>
            </a:r>
            <a:r>
              <a:rPr lang="fa-IR" sz="3200" dirty="0" smtClean="0">
                <a:solidFill>
                  <a:schemeClr val="bg1"/>
                </a:solidFill>
                <a:cs typeface="B Zar" panose="00000400000000000000" pitchFamily="2" charset="-78"/>
              </a:rPr>
              <a:t>، </a:t>
            </a:r>
            <a:r>
              <a:rPr lang="fa-IR" sz="3200" dirty="0" smtClean="0">
                <a:solidFill>
                  <a:srgbClr val="FF0000"/>
                </a:solidFill>
                <a:cs typeface="B Zar" panose="00000400000000000000" pitchFamily="2" charset="-78"/>
              </a:rPr>
              <a:t>وضعیت درآمد قرض‌کننده </a:t>
            </a:r>
            <a:r>
              <a:rPr lang="fa-IR" sz="3200" dirty="0" smtClean="0">
                <a:solidFill>
                  <a:schemeClr val="bg1"/>
                </a:solidFill>
                <a:cs typeface="B Zar" panose="00000400000000000000" pitchFamily="2" charset="-78"/>
              </a:rPr>
              <a:t>باشد.</a:t>
            </a:r>
          </a:p>
          <a:p>
            <a:pPr algn="r" rtl="1">
              <a:defRPr/>
            </a:pPr>
            <a:r>
              <a:rPr lang="fa-IR" sz="3200" dirty="0" smtClean="0">
                <a:solidFill>
                  <a:schemeClr val="bg1"/>
                </a:solidFill>
                <a:cs typeface="B Zar" panose="00000400000000000000" pitchFamily="2" charset="-78"/>
              </a:rPr>
              <a:t>میزان وام درجه دو در سال ۲۰۰۷ حدود یک تریلیون دلار با ۷٫۵ میلیون وثیقه معوقه بود.کل میزان وام داده شده در آمریکا ۱۲ تریلیون دلار می‌باشد</a:t>
            </a:r>
            <a:endParaRPr lang="en-US" sz="3200" dirty="0" smtClean="0">
              <a:solidFill>
                <a:schemeClr val="bg1"/>
              </a:solidFill>
              <a:cs typeface="B Zar" panose="00000400000000000000" pitchFamily="2" charset="-78"/>
            </a:endParaRPr>
          </a:p>
          <a:p>
            <a:pPr algn="r" rtl="1">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4933950" cy="838200"/>
          </a:xfrm>
          <a:ln w="76200">
            <a:solidFill>
              <a:schemeClr val="accent1">
                <a:lumMod val="60000"/>
                <a:lumOff val="40000"/>
              </a:schemeClr>
            </a:solidFill>
          </a:ln>
        </p:spPr>
        <p:txBody>
          <a:bodyPr wrap="square" numCol="1" anchorCtr="0" compatLnSpc="1">
            <a:prstTxWarp prst="textNoShape">
              <a:avLst/>
            </a:prstTxWarp>
          </a:bodyPr>
          <a:lstStyle/>
          <a:p>
            <a:pPr algn="ctr" rtl="1"/>
            <a:r>
              <a:rPr lang="fa-IR" smtClean="0">
                <a:solidFill>
                  <a:srgbClr val="FF0000"/>
                </a:solidFill>
                <a:cs typeface="Trebuchet MS" panose="020B0603020202020204" pitchFamily="34" charset="0"/>
              </a:rPr>
              <a:t>بحران مسکن آمریکا</a:t>
            </a:r>
            <a:endParaRPr lang="en-US" smtClean="0">
              <a:solidFill>
                <a:srgbClr val="FF0000"/>
              </a:solidFill>
              <a:cs typeface="Trebuchet MS" panose="020B0603020202020204" pitchFamily="34" charset="0"/>
            </a:endParaRPr>
          </a:p>
        </p:txBody>
      </p:sp>
      <p:sp>
        <p:nvSpPr>
          <p:cNvPr id="3" name="Content Placeholder 2"/>
          <p:cNvSpPr>
            <a:spLocks noGrp="1"/>
          </p:cNvSpPr>
          <p:nvPr>
            <p:ph idx="1"/>
          </p:nvPr>
        </p:nvSpPr>
        <p:spPr>
          <a:xfrm>
            <a:off x="457200" y="2222500"/>
            <a:ext cx="8153400" cy="4025900"/>
          </a:xfrm>
          <a:solidFill>
            <a:srgbClr val="ECFEF6"/>
          </a:solidFill>
        </p:spPr>
        <p:txBody>
          <a:bodyPr/>
          <a:lstStyle/>
          <a:p>
            <a:pPr algn="r" rtl="1">
              <a:defRPr/>
            </a:pPr>
            <a:r>
              <a:rPr lang="fa-IR" sz="2400" dirty="0" smtClean="0">
                <a:solidFill>
                  <a:schemeClr val="bg1"/>
                </a:solidFill>
                <a:cs typeface="B Zar" panose="00000400000000000000" pitchFamily="2" charset="-78"/>
              </a:rPr>
              <a:t>افزایش میزان وام‌های مسکن دراز مدت، منجر به افزایش قیمت مسکن شد بطوریکه قیمت مسکن دربین سال‌های ۱۹۹۷ تا ۲۰۰۶ حدود ۱۲۴ درصد افزایش پیدا کرد</a:t>
            </a:r>
          </a:p>
          <a:p>
            <a:pPr algn="r" rtl="1">
              <a:defRPr/>
            </a:pPr>
            <a:r>
              <a:rPr lang="fa-IR" sz="2400" dirty="0" smtClean="0">
                <a:solidFill>
                  <a:schemeClr val="bg1"/>
                </a:solidFill>
                <a:cs typeface="B Zar" panose="00000400000000000000" pitchFamily="2" charset="-78"/>
              </a:rPr>
              <a:t>برخی از وام گیرندگان از فرصت استفاده کردند تا با افزایش سرمایه خود (مسکن) بتوانند با قردادن آن به عنوان وثیقه وام بیشتری با بهره پائین دریافت نمایند</a:t>
            </a:r>
          </a:p>
          <a:p>
            <a:pPr algn="r" rtl="1">
              <a:defRPr/>
            </a:pPr>
            <a:r>
              <a:rPr lang="fa-IR" sz="2400" dirty="0" smtClean="0">
                <a:solidFill>
                  <a:schemeClr val="bg1"/>
                </a:solidFill>
                <a:cs typeface="B Zar" panose="00000400000000000000" pitchFamily="2" charset="-78"/>
              </a:rPr>
              <a:t>ولی افزایش ساخت مسکن باعث ایجاد مازاد تولید برمصرف و در نتیجه کاهش قیمت مسکن شد.</a:t>
            </a:r>
          </a:p>
          <a:p>
            <a:pPr algn="r" rtl="1">
              <a:defRPr/>
            </a:pPr>
            <a:r>
              <a:rPr lang="fa-IR" sz="2400" dirty="0" smtClean="0">
                <a:solidFill>
                  <a:schemeClr val="bg1"/>
                </a:solidFill>
                <a:cs typeface="B Zar" panose="00000400000000000000" pitchFamily="2" charset="-78"/>
              </a:rPr>
              <a:t>این موضوع باعث شد که در یافت کنندگان وام نه تنها بدهی خود را نتوانند بپردازند بلکه املاک آنها نیز که به عنوان وثیقه در نظر گرفته شده بود فروش نمی‌رفت</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001000" cy="5334000"/>
          </a:xfrm>
        </p:spPr>
        <p:txBody>
          <a:bodyPr rtlCol="0">
            <a:normAutofit fontScale="92500"/>
          </a:bodyPr>
          <a:lstStyle/>
          <a:p>
            <a:pPr algn="ctr" rtl="1" eaLnBrk="1" fontAlgn="auto" hangingPunct="1">
              <a:spcAft>
                <a:spcPts val="0"/>
              </a:spcAft>
              <a:buFont typeface="Wingdings 3" charset="2"/>
              <a:buChar char=""/>
              <a:defRPr/>
            </a:pPr>
            <a:r>
              <a:rPr lang="fa-IR" sz="4000" dirty="0" smtClean="0">
                <a:solidFill>
                  <a:srgbClr val="FF0000"/>
                </a:solidFill>
                <a:cs typeface="Titr" pitchFamily="2" charset="-78"/>
              </a:rPr>
              <a:t>    در ژانویه ۲۰۰۸ موجودی خانه‌های فروش    نرفته به بالاترین مقدار از سال ۱۹۸۱ یعنی حدود چهار میلیون خانه شامل ۲٫۹ میلیون خانه خالی ازسکنه، رسید</a:t>
            </a:r>
          </a:p>
          <a:p>
            <a:pPr algn="ctr" rtl="1" eaLnBrk="1" fontAlgn="auto" hangingPunct="1">
              <a:spcAft>
                <a:spcPts val="0"/>
              </a:spcAft>
              <a:buFont typeface="Wingdings 3" charset="2"/>
              <a:buChar char=""/>
              <a:defRPr/>
            </a:pPr>
            <a:endParaRPr lang="en-US" sz="4000" dirty="0" smtClean="0">
              <a:solidFill>
                <a:schemeClr val="tx1">
                  <a:lumMod val="75000"/>
                  <a:lumOff val="25000"/>
                </a:schemeClr>
              </a:solidFill>
              <a:cs typeface="Titr" pitchFamily="2" charset="-78"/>
            </a:endParaRPr>
          </a:p>
          <a:p>
            <a:pPr algn="ctr" rtl="1" eaLnBrk="1" fontAlgn="auto" hangingPunct="1">
              <a:spcAft>
                <a:spcPts val="0"/>
              </a:spcAft>
              <a:buFont typeface="Wingdings 3" charset="2"/>
              <a:buChar char=""/>
              <a:defRPr/>
            </a:pPr>
            <a:r>
              <a:rPr lang="fa-IR" sz="3600" dirty="0" smtClean="0">
                <a:solidFill>
                  <a:srgbClr val="002060"/>
                </a:solidFill>
                <a:cs typeface="B Zar" panose="00000400000000000000" pitchFamily="2" charset="-78"/>
              </a:rPr>
              <a:t>جرج بوش در سخنانی ورود سرمایه‌ها به بازار وام آمریکا و ایجاد سرمایه اضافی برای دادن وام بیشتر با سود پائین بدون در نظر گرفتن ریسک را عامل این بحران معرفی کرد</a:t>
            </a:r>
            <a:endParaRPr lang="en-US" sz="3600" dirty="0" smtClean="0">
              <a:solidFill>
                <a:srgbClr val="002060"/>
              </a:solidFill>
              <a:cs typeface="B Zar" panose="00000400000000000000" pitchFamily="2" charset="-78"/>
            </a:endParaRPr>
          </a:p>
          <a:p>
            <a:pPr algn="r" rtl="1"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5175250" cy="862013"/>
          </a:xfrm>
          <a:ln w="57150">
            <a:solidFill>
              <a:schemeClr val="accent1">
                <a:lumMod val="60000"/>
                <a:lumOff val="40000"/>
              </a:schemeClr>
            </a:solidFill>
          </a:ln>
        </p:spPr>
        <p:txBody>
          <a:bodyPr/>
          <a:lstStyle/>
          <a:p>
            <a:pPr rtl="1">
              <a:defRPr/>
            </a:pPr>
            <a:r>
              <a:rPr lang="fa-IR" b="1" dirty="0" smtClean="0">
                <a:solidFill>
                  <a:srgbClr val="FF0000"/>
                </a:solidFill>
              </a:rPr>
              <a:t>نقش بانک مرکزی آمریکا</a:t>
            </a:r>
            <a:endParaRPr lang="en-US" dirty="0"/>
          </a:p>
        </p:txBody>
      </p:sp>
      <p:sp>
        <p:nvSpPr>
          <p:cNvPr id="3" name="Content Placeholder 2"/>
          <p:cNvSpPr>
            <a:spLocks noGrp="1"/>
          </p:cNvSpPr>
          <p:nvPr>
            <p:ph sz="quarter" idx="13"/>
          </p:nvPr>
        </p:nvSpPr>
        <p:spPr>
          <a:xfrm>
            <a:off x="381000" y="1828800"/>
            <a:ext cx="8382000" cy="4419600"/>
          </a:xfrm>
        </p:spPr>
        <p:txBody>
          <a:bodyPr/>
          <a:lstStyle/>
          <a:p>
            <a:pPr algn="just" rtl="1">
              <a:defRPr/>
            </a:pPr>
            <a:r>
              <a:rPr lang="fa-IR" dirty="0" smtClean="0">
                <a:cs typeface="Titr" pitchFamily="2" charset="-78"/>
              </a:rPr>
              <a:t>گرین اسپن رئیس سابق بانک مرکزی آمریکا به اشتباه خود درکاهش نظارت دولت بر دادن وام‌های بانکی اذعان کرد.به باور او بانک مرکزی و «کمیسیون مبادلات سهام» و خزانه داری همه نقشی در ارتکاب به این اشتباهات بازی کرده‌اند.</a:t>
            </a:r>
          </a:p>
          <a:p>
            <a:pPr algn="just" rtl="1">
              <a:defRPr/>
            </a:pPr>
            <a:r>
              <a:rPr lang="fa-IR" dirty="0" smtClean="0">
                <a:solidFill>
                  <a:srgbClr val="002060"/>
                </a:solidFill>
                <a:cs typeface="Titr" pitchFamily="2" charset="-78"/>
              </a:rPr>
              <a:t>او همچنین اعلام کرده‌است که در اواسط سال ۲۰۰۵ آشکارا به دولتمردان و قانونگذاران آمریکایی در مورد احتمال وقوع چنین بحرانی در آینده نزدیک هشدار داده‌است اما به آن توجه چندانی نشده‌است. </a:t>
            </a:r>
          </a:p>
          <a:p>
            <a:pPr algn="just" rtl="1">
              <a:defRPr/>
            </a:pPr>
            <a:r>
              <a:rPr lang="fa-IR" dirty="0" smtClean="0">
                <a:solidFill>
                  <a:srgbClr val="FF0000"/>
                </a:solidFill>
                <a:cs typeface="Titr" pitchFamily="2" charset="-78"/>
              </a:rPr>
              <a:t>به گرین اسپین انتقادهای زیادی می‌شود که در تقویت بازار آزاد و اعتماد کامل به بانک‌ها، زیاده‌روی کرده‌است</a:t>
            </a:r>
          </a:p>
          <a:p>
            <a:pPr algn="just" rtl="1">
              <a:defRPr/>
            </a:pPr>
            <a:r>
              <a:rPr lang="fa-IR" dirty="0" smtClean="0">
                <a:solidFill>
                  <a:srgbClr val="FF0000"/>
                </a:solidFill>
                <a:cs typeface="Titr" pitchFamily="2" charset="-78"/>
              </a:rPr>
              <a:t>بحران اقتصادی به اتحادیه اروپا و آسیا نیز رسید بحران مالی جهانی ۳٫۹ تریلیون دلار خسارت به بار آورده‌است</a:t>
            </a:r>
            <a:endParaRPr lang="en-US" dirty="0">
              <a:cs typeface="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63" y="2574925"/>
            <a:ext cx="5399087" cy="915988"/>
          </a:xfrm>
        </p:spPr>
        <p:txBody>
          <a:bodyPr/>
          <a:lstStyle/>
          <a:p>
            <a:pPr rtl="1">
              <a:defRPr/>
            </a:pPr>
            <a:r>
              <a:rPr lang="fa-IR" dirty="0" smtClean="0">
                <a:solidFill>
                  <a:srgbClr val="FF0000"/>
                </a:solidFill>
              </a:rPr>
              <a:t>کشورهای عربی و ایران</a:t>
            </a:r>
            <a:endParaRPr lang="en-US" dirty="0">
              <a:solidFill>
                <a:srgbClr val="FF0000"/>
              </a:solidFill>
            </a:endParaRPr>
          </a:p>
        </p:txBody>
      </p:sp>
      <p:sp>
        <p:nvSpPr>
          <p:cNvPr id="3" name="Content Placeholder 2"/>
          <p:cNvSpPr>
            <a:spLocks noGrp="1"/>
          </p:cNvSpPr>
          <p:nvPr>
            <p:ph sz="quarter" idx="13"/>
          </p:nvPr>
        </p:nvSpPr>
        <p:spPr>
          <a:xfrm>
            <a:off x="698500" y="3490913"/>
            <a:ext cx="7289800" cy="533400"/>
          </a:xfrm>
        </p:spPr>
        <p:txBody>
          <a:bodyPr/>
          <a:lstStyle/>
          <a:p>
            <a:pPr algn="r" rtl="1">
              <a:defRPr/>
            </a:pPr>
            <a:r>
              <a:rPr lang="fa-IR" dirty="0" smtClean="0"/>
              <a:t>بورس کشورهای عربی تنها در ابتدای این بحران ۲۷ میلیارد دلار ضرر کردند</a:t>
            </a:r>
          </a:p>
        </p:txBody>
      </p:sp>
      <p:sp>
        <p:nvSpPr>
          <p:cNvPr id="214020" name="Content Placeholder 2"/>
          <p:cNvSpPr txBox="1">
            <a:spLocks/>
          </p:cNvSpPr>
          <p:nvPr/>
        </p:nvSpPr>
        <p:spPr bwMode="auto">
          <a:xfrm>
            <a:off x="3436938" y="4208463"/>
            <a:ext cx="22431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265113" indent="-136525">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447675" indent="-136525">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593725" indent="-136525">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776288" indent="-136525">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12334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16906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21478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26050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rtl="1">
              <a:lnSpc>
                <a:spcPct val="90000"/>
              </a:lnSpc>
              <a:spcBef>
                <a:spcPts val="1200"/>
              </a:spcBef>
              <a:spcAft>
                <a:spcPts val="200"/>
              </a:spcAft>
              <a:buClr>
                <a:schemeClr val="accent1"/>
              </a:buClr>
              <a:buFont typeface="Tw Cen MT" panose="020B0602020104020603" pitchFamily="34" charset="0"/>
              <a:buNone/>
            </a:pPr>
            <a:r>
              <a:rPr lang="fa-IR" sz="4000" b="1">
                <a:solidFill>
                  <a:srgbClr val="FF0000"/>
                </a:solidFill>
              </a:rPr>
              <a:t>ایران</a:t>
            </a:r>
            <a:endParaRPr lang="en-US" sz="4000"/>
          </a:p>
        </p:txBody>
      </p:sp>
      <p:sp>
        <p:nvSpPr>
          <p:cNvPr id="214021" name="Content Placeholder 2"/>
          <p:cNvSpPr txBox="1">
            <a:spLocks/>
          </p:cNvSpPr>
          <p:nvPr/>
        </p:nvSpPr>
        <p:spPr bwMode="auto">
          <a:xfrm>
            <a:off x="514350" y="4857750"/>
            <a:ext cx="76898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265113" indent="-136525">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447675" indent="-136525">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593725" indent="-136525">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776288" indent="-136525">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12334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16906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21478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26050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rtl="1">
              <a:lnSpc>
                <a:spcPct val="90000"/>
              </a:lnSpc>
              <a:spcBef>
                <a:spcPts val="1200"/>
              </a:spcBef>
              <a:spcAft>
                <a:spcPts val="200"/>
              </a:spcAft>
              <a:buClr>
                <a:schemeClr val="accent1"/>
              </a:buClr>
              <a:buFont typeface="Tw Cen MT" panose="020B0602020104020603" pitchFamily="34" charset="0"/>
              <a:buNone/>
            </a:pPr>
            <a:r>
              <a:rPr lang="fa-IR" sz="2400">
                <a:solidFill>
                  <a:srgbClr val="002060"/>
                </a:solidFill>
              </a:rPr>
              <a:t>درپی کاهش قیمت نفت پس از بحران به علت کاهش تقاضا پیش بینی‌ها نشان از زیان چند میلیارد دلاری ایران از کاهش بهای نفت تا پایان سال ۱۳۸۸ داشت. </a:t>
            </a:r>
            <a:r>
              <a:rPr lang="fa-IR" sz="2400">
                <a:solidFill>
                  <a:srgbClr val="FF0000"/>
                </a:solidFill>
              </a:rPr>
              <a:t>شاخص بورس تهران نیز پس از کاهش قیمت نفت و فولاد به زیر ۱۰ هزار واحد سقوط کرد</a:t>
            </a:r>
          </a:p>
        </p:txBody>
      </p:sp>
      <p:sp>
        <p:nvSpPr>
          <p:cNvPr id="7" name="Title 1"/>
          <p:cNvSpPr txBox="1">
            <a:spLocks/>
          </p:cNvSpPr>
          <p:nvPr/>
        </p:nvSpPr>
        <p:spPr>
          <a:xfrm>
            <a:off x="3581400" y="242888"/>
            <a:ext cx="1905000" cy="671512"/>
          </a:xfrm>
          <a:prstGeom prst="rect">
            <a:avLst/>
          </a:prstGeom>
        </p:spPr>
        <p:txBody>
          <a:bodyPr anchor="ctr">
            <a:normAutofit/>
          </a:bodyP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algn="ctr" rtl="1">
              <a:defRPr/>
            </a:pPr>
            <a:r>
              <a:rPr lang="fa-IR" sz="3600" dirty="0" smtClean="0">
                <a:solidFill>
                  <a:srgbClr val="FF0000"/>
                </a:solidFill>
              </a:rPr>
              <a:t>آمریکا</a:t>
            </a:r>
            <a:endParaRPr lang="en-US" sz="3600" dirty="0">
              <a:solidFill>
                <a:srgbClr val="FF0000"/>
              </a:solidFill>
            </a:endParaRPr>
          </a:p>
        </p:txBody>
      </p:sp>
      <p:sp>
        <p:nvSpPr>
          <p:cNvPr id="214023" name="Content Placeholder 2"/>
          <p:cNvSpPr txBox="1">
            <a:spLocks/>
          </p:cNvSpPr>
          <p:nvPr/>
        </p:nvSpPr>
        <p:spPr bwMode="auto">
          <a:xfrm>
            <a:off x="698500" y="1098550"/>
            <a:ext cx="7897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265113" indent="-136525">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447675" indent="-136525">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593725" indent="-136525">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776288" indent="-136525">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12334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16906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21478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2605088" indent="-136525"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r" rtl="1">
              <a:lnSpc>
                <a:spcPct val="90000"/>
              </a:lnSpc>
              <a:spcBef>
                <a:spcPts val="1200"/>
              </a:spcBef>
              <a:spcAft>
                <a:spcPts val="200"/>
              </a:spcAft>
              <a:buClr>
                <a:schemeClr val="accent1"/>
              </a:buClr>
              <a:buFont typeface="Tw Cen MT" panose="020B0602020104020603" pitchFamily="34" charset="0"/>
              <a:buChar char=" "/>
            </a:pPr>
            <a:r>
              <a:rPr lang="fa-IR" sz="2400"/>
              <a:t>دشواری‌های دو شرکت عظیم اعطای وام مسکن، در ایالات متحده آمریکا شرکت‌های </a:t>
            </a:r>
            <a:r>
              <a:rPr lang="fa-IR" sz="2400">
                <a:solidFill>
                  <a:srgbClr val="FF0000"/>
                </a:solidFill>
              </a:rPr>
              <a:t>فنی می </a:t>
            </a:r>
            <a:r>
              <a:rPr lang="fa-IR" sz="2400"/>
              <a:t>و </a:t>
            </a:r>
            <a:r>
              <a:rPr lang="fa-IR" sz="2400">
                <a:solidFill>
                  <a:srgbClr val="FF0000"/>
                </a:solidFill>
              </a:rPr>
              <a:t>فردی مک </a:t>
            </a:r>
            <a:r>
              <a:rPr lang="fa-IR" sz="2400"/>
              <a:t>و با اعلام ورشکستگی بانک </a:t>
            </a:r>
            <a:r>
              <a:rPr lang="fa-IR" sz="2400">
                <a:solidFill>
                  <a:srgbClr val="FF0000"/>
                </a:solidFill>
              </a:rPr>
              <a:t>لمان برادرز </a:t>
            </a:r>
            <a:r>
              <a:rPr lang="fa-IR" sz="2400"/>
              <a:t>و همچنین رقیب آن، موسسه </a:t>
            </a:r>
            <a:r>
              <a:rPr lang="fa-IR" sz="2400">
                <a:solidFill>
                  <a:srgbClr val="FF0000"/>
                </a:solidFill>
              </a:rPr>
              <a:t>مریل لینچ</a:t>
            </a:r>
            <a:r>
              <a:rPr lang="fa-IR" sz="2400"/>
              <a:t> و بانک </a:t>
            </a:r>
            <a:r>
              <a:rPr lang="fa-IR" sz="2400">
                <a:solidFill>
                  <a:srgbClr val="FF0000"/>
                </a:solidFill>
              </a:rPr>
              <a:t>واشنگتن موچوال </a:t>
            </a:r>
            <a:r>
              <a:rPr lang="fa-IR" sz="2400"/>
              <a:t>(مشهور به «</a:t>
            </a:r>
            <a:r>
              <a:rPr lang="fa-IR" sz="2400">
                <a:solidFill>
                  <a:srgbClr val="FF0000"/>
                </a:solidFill>
              </a:rPr>
              <a:t>وامو</a:t>
            </a:r>
            <a:r>
              <a:rPr lang="fa-IR" sz="2400"/>
              <a:t>» و... شوک اقتصادی جدیدی در بازارهای آمریکا و اقتصاد جهانی روی داد.</a:t>
            </a:r>
          </a:p>
          <a:p>
            <a:pPr algn="r" rtl="1">
              <a:lnSpc>
                <a:spcPct val="90000"/>
              </a:lnSpc>
              <a:spcBef>
                <a:spcPts val="1200"/>
              </a:spcBef>
              <a:spcAft>
                <a:spcPts val="200"/>
              </a:spcAft>
              <a:buClr>
                <a:schemeClr val="accent1"/>
              </a:buClr>
              <a:buFont typeface="Tw Cen MT" panose="020B0602020104020603" pitchFamily="34" charset="0"/>
              <a:buChar char=" "/>
            </a:pP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082" name="Title 1"/>
          <p:cNvSpPr>
            <a:spLocks noGrp="1"/>
          </p:cNvSpPr>
          <p:nvPr>
            <p:ph type="title"/>
          </p:nvPr>
        </p:nvSpPr>
        <p:spPr>
          <a:xfrm>
            <a:off x="866775" y="914400"/>
            <a:ext cx="7600950" cy="2133600"/>
          </a:xfrm>
          <a:ln w="76200">
            <a:solidFill>
              <a:schemeClr val="bg2">
                <a:lumMod val="50000"/>
              </a:schemeClr>
            </a:solidFill>
            <a:prstDash val="lgDash"/>
          </a:ln>
        </p:spPr>
        <p:txBody>
          <a:bodyPr/>
          <a:lstStyle/>
          <a:p>
            <a:pPr algn="r" rtl="1" eaLnBrk="1" hangingPunct="1">
              <a:defRPr/>
            </a:pPr>
            <a:r>
              <a:rPr lang="ar-SA" sz="4000" dirty="0" smtClean="0">
                <a:cs typeface="0 Zar" panose="00000400000000000000" pitchFamily="2" charset="-78"/>
              </a:rPr>
              <a:t>بازارياب بين‌المللى بايد درباره اقتصاد هر کشورى مطالعه کند. دو عامل اقتصادى وجود دارد که بيانگر ميزان جذابيت بازار يک کشور است</a:t>
            </a:r>
            <a:r>
              <a:rPr lang="en-US" sz="4000" dirty="0" smtClean="0">
                <a:cs typeface="0 Zar" panose="00000400000000000000" pitchFamily="2" charset="-78"/>
              </a:rPr>
              <a:t>. </a:t>
            </a:r>
          </a:p>
        </p:txBody>
      </p:sp>
      <p:sp>
        <p:nvSpPr>
          <p:cNvPr id="196611" name="Content Placeholder 2"/>
          <p:cNvSpPr>
            <a:spLocks noGrp="1"/>
          </p:cNvSpPr>
          <p:nvPr>
            <p:ph idx="1"/>
          </p:nvPr>
        </p:nvSpPr>
        <p:spPr>
          <a:xfrm>
            <a:off x="1371600" y="3352800"/>
            <a:ext cx="6591300" cy="1828800"/>
          </a:xfrm>
          <a:solidFill>
            <a:srgbClr val="FFFF99"/>
          </a:solidFill>
        </p:spPr>
        <p:txBody>
          <a:bodyPr/>
          <a:lstStyle/>
          <a:p>
            <a:pPr algn="r" rtl="1" eaLnBrk="1" hangingPunct="1"/>
            <a:r>
              <a:rPr lang="ar-SA" sz="4000" smtClean="0">
                <a:cs typeface="Titr" pitchFamily="2" charset="-78"/>
              </a:rPr>
              <a:t>ساختار صنعتى کشور </a:t>
            </a:r>
            <a:endParaRPr lang="en-US" sz="4000" smtClean="0">
              <a:cs typeface="Titr" pitchFamily="2" charset="-78"/>
            </a:endParaRPr>
          </a:p>
          <a:p>
            <a:pPr algn="r" rtl="1" eaLnBrk="1" hangingPunct="1"/>
            <a:r>
              <a:rPr lang="ar-SA" sz="4000" smtClean="0">
                <a:cs typeface="Titr" pitchFamily="2" charset="-78"/>
              </a:rPr>
              <a:t>توزيع درآمد </a:t>
            </a:r>
            <a:endParaRPr lang="en-US" sz="4000" smtClean="0">
              <a:cs typeface="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94000">
              <a:srgbClr val="FFFFC5"/>
            </a:gs>
            <a:gs pos="9000">
              <a:schemeClr val="bg1">
                <a:tint val="90000"/>
                <a:lumMod val="110000"/>
              </a:schemeClr>
            </a:gs>
            <a:gs pos="8000">
              <a:srgbClr val="4AF8AD"/>
            </a:gs>
            <a:gs pos="100000">
              <a:srgbClr val="FFFF7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15042" name="Content Placeholder 2"/>
          <p:cNvSpPr>
            <a:spLocks noGrp="1"/>
          </p:cNvSpPr>
          <p:nvPr>
            <p:ph idx="1"/>
          </p:nvPr>
        </p:nvSpPr>
        <p:spPr>
          <a:xfrm>
            <a:off x="381000" y="381000"/>
            <a:ext cx="8458200" cy="6172200"/>
          </a:xfrm>
        </p:spPr>
        <p:txBody>
          <a:bodyPr/>
          <a:lstStyle/>
          <a:p>
            <a:pPr algn="r" rtl="1"/>
            <a:r>
              <a:rPr lang="fa-IR" sz="3200" smtClean="0">
                <a:solidFill>
                  <a:srgbClr val="7030A0"/>
                </a:solidFill>
              </a:rPr>
              <a:t>بانک جهانی نسبت به پیامدهای بحران مالی در جهان هشدار داده است که بحران مالی در جهان، پس از بالا رفتن بهای مواد غذایی و سوخت، می‌تواند ضربه دیگری به کشورهای فقیر بزند</a:t>
            </a:r>
          </a:p>
          <a:p>
            <a:pPr algn="r" rtl="1"/>
            <a:r>
              <a:rPr lang="fa-IR" sz="3200" smtClean="0">
                <a:solidFill>
                  <a:srgbClr val="FF0000"/>
                </a:solidFill>
              </a:rPr>
              <a:t>به گفتهٔ وزیر دارایی آلمان، اشتاین‌بروک:</a:t>
            </a:r>
            <a:r>
              <a:rPr lang="fa-IR" sz="3200" smtClean="0"/>
              <a:t/>
            </a:r>
            <a:br>
              <a:rPr lang="fa-IR" sz="3200" smtClean="0"/>
            </a:br>
            <a:r>
              <a:rPr lang="fa-IR" sz="3200" smtClean="0"/>
              <a:t>پس از بحران مالی اخیر، جهان دیگر آنی نخواهد شد که قبل از بحران بود. این نگاه رایج در آمریکا که بازار نیاز به کنترل و مقررات ندارد، باعث و بانی بحران اخیر بوده‌است. بحران مالی جهان پیامدهای عمیقی به دنبال خواهد داشت.</a:t>
            </a:r>
          </a:p>
          <a:p>
            <a:pPr algn="r" rtl="1"/>
            <a:r>
              <a:rPr lang="fa-IR" sz="3200" smtClean="0">
                <a:solidFill>
                  <a:srgbClr val="00B0F0"/>
                </a:solidFill>
              </a:rPr>
              <a:t>هیچ کس نباید خود را فریب دهد، جهان دیگر آنی نخواهد شد که قبل از بحران بود. </a:t>
            </a:r>
            <a:r>
              <a:rPr lang="fa-IR" sz="3200" smtClean="0">
                <a:solidFill>
                  <a:srgbClr val="FF0000"/>
                </a:solidFill>
              </a:rPr>
              <a:t>یکی از نتایج بحران این خواهد بود که آمریکا به احتمال زیاد، موقعیت ابرقدرتی خود در نظام مالی جهان را از دست خواهد داد.</a:t>
            </a:r>
            <a:endParaRPr lang="en-US" sz="32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00"/>
            </a:gs>
            <a:gs pos="7000">
              <a:srgbClr val="FFE89F"/>
            </a:gs>
            <a:gs pos="92000">
              <a:schemeClr val="accent6">
                <a:lumMod val="20000"/>
                <a:lumOff val="80000"/>
              </a:schemeClr>
            </a:gs>
            <a:gs pos="100000">
              <a:schemeClr val="accent4">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2800350" cy="838200"/>
          </a:xfrm>
          <a:ln w="76200">
            <a:solidFill>
              <a:schemeClr val="accent5">
                <a:lumMod val="60000"/>
                <a:lumOff val="40000"/>
              </a:schemeClr>
            </a:solidFill>
          </a:ln>
        </p:spPr>
        <p:txBody>
          <a:bodyPr/>
          <a:lstStyle/>
          <a:p>
            <a:pPr algn="ctr" rtl="1">
              <a:defRPr/>
            </a:pPr>
            <a:r>
              <a:rPr lang="fa-IR" dirty="0" smtClean="0">
                <a:solidFill>
                  <a:srgbClr val="FF0000"/>
                </a:solidFill>
              </a:rPr>
              <a:t> گروه 20</a:t>
            </a:r>
            <a:endParaRPr lang="en-US" dirty="0"/>
          </a:p>
        </p:txBody>
      </p:sp>
      <p:sp>
        <p:nvSpPr>
          <p:cNvPr id="216067" name="Content Placeholder 2"/>
          <p:cNvSpPr>
            <a:spLocks noGrp="1"/>
          </p:cNvSpPr>
          <p:nvPr>
            <p:ph idx="1"/>
          </p:nvPr>
        </p:nvSpPr>
        <p:spPr>
          <a:xfrm>
            <a:off x="228600" y="1295400"/>
            <a:ext cx="8610600" cy="5013325"/>
          </a:xfrm>
        </p:spPr>
        <p:txBody>
          <a:bodyPr/>
          <a:lstStyle/>
          <a:p>
            <a:pPr algn="r">
              <a:buFont typeface="Tw Cen MT" panose="020B0602020104020603" pitchFamily="34" charset="0"/>
              <a:buNone/>
            </a:pPr>
            <a:r>
              <a:rPr lang="fa-IR" sz="3200" smtClean="0">
                <a:cs typeface="B Zar" panose="00000400000000000000" pitchFamily="2" charset="-78"/>
              </a:rPr>
              <a:t>گروه 20 متشکل از وزرای دارایی و روسای بانک‌های مرکزی کشور‌های عضو در سال 1999 به منظور تشکیل جلسات منظم میان مهم​ترین کشور‌های صنعتی و اقتصادهای در حال توسعه تاسیس شد </a:t>
            </a:r>
            <a:endParaRPr lang="en-US" sz="3200" smtClean="0">
              <a:cs typeface="B Zar" panose="00000400000000000000" pitchFamily="2" charset="-78"/>
            </a:endParaRPr>
          </a:p>
          <a:p>
            <a:pPr algn="r" rtl="1"/>
            <a:r>
              <a:rPr lang="fa-IR" sz="3200" smtClean="0">
                <a:solidFill>
                  <a:srgbClr val="FF0000"/>
                </a:solidFill>
                <a:cs typeface="B Zar" panose="00000400000000000000" pitchFamily="2" charset="-78"/>
              </a:rPr>
              <a:t>گروه 20 اجلاسی است غیر رسمی که گفت وگوی آزاد و سازنده میان کشور‌های صنعتی و اقتصادهای در حال ظهور درباره موضوعات مرتبط با ثبات اقتصاد جهانی را با </a:t>
            </a:r>
            <a:r>
              <a:rPr lang="fa-IR" sz="3200" smtClean="0">
                <a:solidFill>
                  <a:srgbClr val="7030A0"/>
                </a:solidFill>
                <a:cs typeface="B Zar" panose="00000400000000000000" pitchFamily="2" charset="-78"/>
              </a:rPr>
              <a:t>هدف مشارکت کشورهای عضو در تقویت ساختار بازارهای مالی بین‌المللی و.فراهم آوردن زمینه گفت​وگو درباره سیاست مالی ملی،.همکاری بین‌المللی و موءسسات مالی بین‌المللی، ترویج می‌کند.</a:t>
            </a:r>
          </a:p>
          <a:p>
            <a:pPr algn="r" rtl="1"/>
            <a:r>
              <a:rPr lang="fa-IR" sz="3200" smtClean="0">
                <a:solidFill>
                  <a:srgbClr val="FF0000"/>
                </a:solidFill>
                <a:cs typeface="B Zar" panose="00000400000000000000" pitchFamily="2" charset="-78"/>
              </a:rPr>
              <a:t>بر اساس این تعریف، گروه 20 از رشد و توسعه اقتصادی در سراسر جهان حمایت می‌کند.</a:t>
            </a:r>
          </a:p>
          <a:p>
            <a:pPr algn="r" rtl="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000">
              <a:srgbClr val="FFE89F"/>
            </a:gs>
            <a:gs pos="92000">
              <a:schemeClr val="accent6">
                <a:lumMod val="20000"/>
                <a:lumOff val="80000"/>
              </a:schemeClr>
            </a:gs>
            <a:gs pos="100000">
              <a:schemeClr val="accent4">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3867150" cy="838200"/>
          </a:xfrm>
          <a:solidFill>
            <a:schemeClr val="accent6">
              <a:lumMod val="20000"/>
              <a:lumOff val="80000"/>
            </a:schemeClr>
          </a:solidFill>
          <a:ln w="57150">
            <a:solidFill>
              <a:schemeClr val="accent1">
                <a:lumMod val="60000"/>
                <a:lumOff val="40000"/>
              </a:schemeClr>
            </a:solidFill>
          </a:ln>
        </p:spPr>
        <p:txBody>
          <a:bodyPr/>
          <a:lstStyle/>
          <a:p>
            <a:pPr algn="ctr" rtl="1">
              <a:defRPr/>
            </a:pPr>
            <a:r>
              <a:rPr lang="fa-IR" dirty="0" smtClean="0">
                <a:solidFill>
                  <a:srgbClr val="C00000"/>
                </a:solidFill>
              </a:rPr>
              <a:t>اعضای گروه 20</a:t>
            </a:r>
            <a:endParaRPr lang="en-US" dirty="0"/>
          </a:p>
        </p:txBody>
      </p:sp>
      <p:sp>
        <p:nvSpPr>
          <p:cNvPr id="217091" name="Content Placeholder 2"/>
          <p:cNvSpPr>
            <a:spLocks noGrp="1"/>
          </p:cNvSpPr>
          <p:nvPr>
            <p:ph idx="1"/>
          </p:nvPr>
        </p:nvSpPr>
        <p:spPr>
          <a:xfrm>
            <a:off x="304800" y="1524000"/>
            <a:ext cx="8534400" cy="4953000"/>
          </a:xfrm>
          <a:solidFill>
            <a:schemeClr val="bg1"/>
          </a:solidFill>
        </p:spPr>
        <p:txBody>
          <a:bodyPr/>
          <a:lstStyle/>
          <a:p>
            <a:pPr algn="ctr">
              <a:buFont typeface="Tw Cen MT" panose="020B0602020104020603" pitchFamily="34" charset="0"/>
              <a:buNone/>
            </a:pPr>
            <a:r>
              <a:rPr lang="fa-IR" sz="2800" smtClean="0">
                <a:solidFill>
                  <a:srgbClr val="FF0000"/>
                </a:solidFill>
              </a:rPr>
              <a:t>گروه 20 متشکل از وزرای دارایی و روءسای بانک‌های مرکزی 19 کشور </a:t>
            </a:r>
            <a:r>
              <a:rPr lang="fa-IR" sz="2800" smtClean="0">
                <a:solidFill>
                  <a:srgbClr val="FF0000"/>
                </a:solidFill>
                <a:hlinkClick r:id="rId2"/>
              </a:rPr>
              <a:t>آرژانتین</a:t>
            </a:r>
            <a:r>
              <a:rPr lang="fa-IR" sz="2800" smtClean="0">
                <a:solidFill>
                  <a:srgbClr val="FF0000"/>
                </a:solidFill>
              </a:rPr>
              <a:t>، </a:t>
            </a:r>
            <a:r>
              <a:rPr lang="fa-IR" sz="2800" smtClean="0">
                <a:solidFill>
                  <a:srgbClr val="FF0000"/>
                </a:solidFill>
                <a:hlinkClick r:id="rId3"/>
              </a:rPr>
              <a:t>استرالیا</a:t>
            </a:r>
            <a:r>
              <a:rPr lang="fa-IR" sz="2800" smtClean="0">
                <a:solidFill>
                  <a:srgbClr val="FF0000"/>
                </a:solidFill>
              </a:rPr>
              <a:t>، </a:t>
            </a:r>
            <a:r>
              <a:rPr lang="fa-IR" sz="2800" smtClean="0">
                <a:solidFill>
                  <a:srgbClr val="FF0000"/>
                </a:solidFill>
                <a:hlinkClick r:id="rId4"/>
              </a:rPr>
              <a:t>برزیل</a:t>
            </a:r>
            <a:r>
              <a:rPr lang="fa-IR" sz="2800" smtClean="0">
                <a:solidFill>
                  <a:srgbClr val="FF0000"/>
                </a:solidFill>
              </a:rPr>
              <a:t>، </a:t>
            </a:r>
            <a:r>
              <a:rPr lang="fa-IR" sz="2800" smtClean="0">
                <a:solidFill>
                  <a:srgbClr val="FF0000"/>
                </a:solidFill>
                <a:hlinkClick r:id="rId5"/>
              </a:rPr>
              <a:t>کانادا</a:t>
            </a:r>
            <a:r>
              <a:rPr lang="fa-IR" sz="2800" smtClean="0">
                <a:solidFill>
                  <a:srgbClr val="FF0000"/>
                </a:solidFill>
              </a:rPr>
              <a:t>، </a:t>
            </a:r>
            <a:r>
              <a:rPr lang="fa-IR" sz="2800" smtClean="0">
                <a:solidFill>
                  <a:srgbClr val="FF0000"/>
                </a:solidFill>
                <a:hlinkClick r:id="rId6"/>
              </a:rPr>
              <a:t>چین</a:t>
            </a:r>
            <a:r>
              <a:rPr lang="fa-IR" sz="2800" smtClean="0">
                <a:solidFill>
                  <a:srgbClr val="FF0000"/>
                </a:solidFill>
              </a:rPr>
              <a:t>، </a:t>
            </a:r>
            <a:r>
              <a:rPr lang="fa-IR" sz="2800" smtClean="0">
                <a:solidFill>
                  <a:srgbClr val="FF0000"/>
                </a:solidFill>
                <a:hlinkClick r:id="rId7"/>
              </a:rPr>
              <a:t>فرانسه</a:t>
            </a:r>
            <a:r>
              <a:rPr lang="fa-IR" sz="2800" smtClean="0">
                <a:solidFill>
                  <a:srgbClr val="FF0000"/>
                </a:solidFill>
              </a:rPr>
              <a:t>، </a:t>
            </a:r>
            <a:r>
              <a:rPr lang="fa-IR" sz="2800" smtClean="0">
                <a:solidFill>
                  <a:srgbClr val="FF0000"/>
                </a:solidFill>
                <a:hlinkClick r:id="rId8"/>
              </a:rPr>
              <a:t>آلمان</a:t>
            </a:r>
            <a:r>
              <a:rPr lang="fa-IR" sz="2800" smtClean="0">
                <a:solidFill>
                  <a:srgbClr val="FF0000"/>
                </a:solidFill>
              </a:rPr>
              <a:t>، </a:t>
            </a:r>
            <a:r>
              <a:rPr lang="fa-IR" sz="2800" smtClean="0">
                <a:solidFill>
                  <a:srgbClr val="FF0000"/>
                </a:solidFill>
                <a:hlinkClick r:id="rId9"/>
              </a:rPr>
              <a:t>هند</a:t>
            </a:r>
            <a:r>
              <a:rPr lang="fa-IR" sz="2800" smtClean="0">
                <a:solidFill>
                  <a:srgbClr val="FF0000"/>
                </a:solidFill>
              </a:rPr>
              <a:t>، </a:t>
            </a:r>
            <a:r>
              <a:rPr lang="fa-IR" sz="2800" smtClean="0">
                <a:solidFill>
                  <a:srgbClr val="FF0000"/>
                </a:solidFill>
                <a:hlinkClick r:id="rId10"/>
              </a:rPr>
              <a:t>اندونزی</a:t>
            </a:r>
            <a:r>
              <a:rPr lang="fa-IR" sz="2800" smtClean="0">
                <a:solidFill>
                  <a:srgbClr val="FF0000"/>
                </a:solidFill>
              </a:rPr>
              <a:t>، </a:t>
            </a:r>
            <a:r>
              <a:rPr lang="fa-IR" sz="2800" smtClean="0">
                <a:solidFill>
                  <a:srgbClr val="FF0000"/>
                </a:solidFill>
                <a:hlinkClick r:id="rId11"/>
              </a:rPr>
              <a:t>ایتالیا</a:t>
            </a:r>
            <a:r>
              <a:rPr lang="fa-IR" sz="2800" smtClean="0">
                <a:solidFill>
                  <a:srgbClr val="FF0000"/>
                </a:solidFill>
              </a:rPr>
              <a:t>، </a:t>
            </a:r>
            <a:r>
              <a:rPr lang="fa-IR" sz="2800" smtClean="0">
                <a:solidFill>
                  <a:srgbClr val="FF0000"/>
                </a:solidFill>
                <a:hlinkClick r:id="rId12"/>
              </a:rPr>
              <a:t>ژاپن</a:t>
            </a:r>
            <a:r>
              <a:rPr lang="fa-IR" sz="2800" smtClean="0">
                <a:solidFill>
                  <a:srgbClr val="FF0000"/>
                </a:solidFill>
              </a:rPr>
              <a:t>، </a:t>
            </a:r>
            <a:r>
              <a:rPr lang="fa-IR" sz="2800" smtClean="0">
                <a:solidFill>
                  <a:srgbClr val="FF0000"/>
                </a:solidFill>
                <a:hlinkClick r:id="rId13"/>
              </a:rPr>
              <a:t>مکزیک</a:t>
            </a:r>
            <a:r>
              <a:rPr lang="fa-IR" sz="2800" smtClean="0">
                <a:solidFill>
                  <a:srgbClr val="FF0000"/>
                </a:solidFill>
              </a:rPr>
              <a:t>، </a:t>
            </a:r>
            <a:r>
              <a:rPr lang="fa-IR" sz="2800" smtClean="0">
                <a:solidFill>
                  <a:srgbClr val="FF0000"/>
                </a:solidFill>
                <a:hlinkClick r:id="rId14"/>
              </a:rPr>
              <a:t>روسیه</a:t>
            </a:r>
            <a:r>
              <a:rPr lang="fa-IR" sz="2800" smtClean="0">
                <a:solidFill>
                  <a:srgbClr val="FF0000"/>
                </a:solidFill>
              </a:rPr>
              <a:t>، </a:t>
            </a:r>
            <a:r>
              <a:rPr lang="fa-IR" sz="2800" smtClean="0">
                <a:solidFill>
                  <a:srgbClr val="FF0000"/>
                </a:solidFill>
                <a:hlinkClick r:id="rId15"/>
              </a:rPr>
              <a:t>عربستان </a:t>
            </a:r>
            <a:r>
              <a:rPr lang="fa-IR" sz="2800" smtClean="0">
                <a:solidFill>
                  <a:srgbClr val="FF0000"/>
                </a:solidFill>
              </a:rPr>
              <a:t>، </a:t>
            </a:r>
            <a:r>
              <a:rPr lang="fa-IR" sz="2800" smtClean="0">
                <a:solidFill>
                  <a:srgbClr val="FF0000"/>
                </a:solidFill>
                <a:hlinkClick r:id="rId16"/>
              </a:rPr>
              <a:t>آفریقای جنوبی</a:t>
            </a:r>
            <a:r>
              <a:rPr lang="fa-IR" sz="2800" smtClean="0">
                <a:solidFill>
                  <a:srgbClr val="FF0000"/>
                </a:solidFill>
              </a:rPr>
              <a:t>، </a:t>
            </a:r>
            <a:r>
              <a:rPr lang="fa-IR" sz="2800" smtClean="0">
                <a:solidFill>
                  <a:srgbClr val="FF0000"/>
                </a:solidFill>
                <a:hlinkClick r:id="rId17"/>
              </a:rPr>
              <a:t>کره جنوبی</a:t>
            </a:r>
            <a:r>
              <a:rPr lang="fa-IR" sz="2800" smtClean="0">
                <a:solidFill>
                  <a:srgbClr val="FF0000"/>
                </a:solidFill>
              </a:rPr>
              <a:t>، </a:t>
            </a:r>
            <a:r>
              <a:rPr lang="fa-IR" sz="2800" smtClean="0">
                <a:solidFill>
                  <a:srgbClr val="FF0000"/>
                </a:solidFill>
                <a:hlinkClick r:id="rId17"/>
              </a:rPr>
              <a:t>ترکیه</a:t>
            </a:r>
            <a:r>
              <a:rPr lang="fa-IR" sz="2800" smtClean="0">
                <a:solidFill>
                  <a:srgbClr val="FF0000"/>
                </a:solidFill>
              </a:rPr>
              <a:t> ، </a:t>
            </a:r>
            <a:r>
              <a:rPr lang="fa-IR" sz="2800" smtClean="0">
                <a:solidFill>
                  <a:srgbClr val="FF0000"/>
                </a:solidFill>
                <a:hlinkClick r:id="rId18"/>
              </a:rPr>
              <a:t>انگلیس</a:t>
            </a:r>
            <a:r>
              <a:rPr lang="fa-IR" sz="2800" smtClean="0">
                <a:solidFill>
                  <a:srgbClr val="FF0000"/>
                </a:solidFill>
              </a:rPr>
              <a:t>، </a:t>
            </a:r>
            <a:r>
              <a:rPr lang="fa-IR" sz="2800" smtClean="0">
                <a:solidFill>
                  <a:srgbClr val="FF0000"/>
                </a:solidFill>
                <a:hlinkClick r:id="rId19"/>
              </a:rPr>
              <a:t>ایالات متحده آمریکا </a:t>
            </a:r>
            <a:r>
              <a:rPr lang="fa-IR" sz="2800" smtClean="0">
                <a:solidFill>
                  <a:srgbClr val="FF0000"/>
                </a:solidFill>
              </a:rPr>
              <a:t>و </a:t>
            </a:r>
            <a:r>
              <a:rPr lang="fa-IR" sz="2800" smtClean="0">
                <a:solidFill>
                  <a:srgbClr val="FF0000"/>
                </a:solidFill>
                <a:hlinkClick r:id="rId20"/>
              </a:rPr>
              <a:t>اتحادیه اروپا</a:t>
            </a:r>
            <a:r>
              <a:rPr lang="fa-IR" sz="2800" smtClean="0">
                <a:solidFill>
                  <a:srgbClr val="FF0000"/>
                </a:solidFill>
              </a:rPr>
              <a:t> است که توسط شورای ریاست دوره‌ای </a:t>
            </a:r>
          </a:p>
          <a:p>
            <a:pPr algn="ctr">
              <a:buFont typeface="Tw Cen MT" panose="020B0602020104020603" pitchFamily="34" charset="0"/>
              <a:buNone/>
            </a:pPr>
            <a:r>
              <a:rPr lang="fa-IR" sz="2800" smtClean="0">
                <a:solidFill>
                  <a:srgbClr val="FF0000"/>
                </a:solidFill>
              </a:rPr>
              <a:t>و بانک مرکزی اروپا در این اجلاس نمایندگی می‌شود</a:t>
            </a:r>
          </a:p>
          <a:p>
            <a:pPr algn="r" rtl="1"/>
            <a:r>
              <a:rPr lang="fa-IR" sz="2800" smtClean="0"/>
              <a:t>در این اجلاس همچنین مدیر عامل صندوق بین‌المللی پول ورئیس بانک جهانی، روءسای کمیته‌های پولی و مالی توسعه صندوق بین‌المللی پول و بانک جهانی به اعتبار مقام خود حضور دارند.</a:t>
            </a:r>
          </a:p>
          <a:p>
            <a:pPr algn="r" rtl="1"/>
            <a:r>
              <a:rPr lang="fa-IR" sz="2800" smtClean="0">
                <a:solidFill>
                  <a:srgbClr val="C00000"/>
                </a:solidFill>
              </a:rPr>
              <a:t>گروه 20 مهم ترین کشور‌های صنعتی و قدرت‌های اقتصادی در حال ظهور را در برمی‌گیرد.</a:t>
            </a:r>
          </a:p>
          <a:p>
            <a:pPr algn="r" rtl="1"/>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61"/>
            </a:gs>
            <a:gs pos="49000">
              <a:srgbClr val="FFE89F"/>
            </a:gs>
            <a:gs pos="70000">
              <a:schemeClr val="accent1">
                <a:lumMod val="20000"/>
                <a:lumOff val="80000"/>
              </a:schemeClr>
            </a:gs>
            <a:gs pos="100000">
              <a:schemeClr val="accent1">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4340225" cy="990600"/>
          </a:xfrm>
          <a:ln w="76200">
            <a:solidFill>
              <a:schemeClr val="tx1"/>
            </a:solidFill>
          </a:ln>
        </p:spPr>
        <p:txBody>
          <a:bodyPr>
            <a:normAutofit fontScale="90000"/>
          </a:bodyPr>
          <a:lstStyle/>
          <a:p>
            <a:pPr algn="ctr" rtl="1">
              <a:defRPr/>
            </a:pPr>
            <a:r>
              <a:rPr lang="fa-IR" u="sng" dirty="0" smtClean="0">
                <a:solidFill>
                  <a:schemeClr val="tx1"/>
                </a:solidFill>
              </a:rPr>
              <a:t>راه حل های گروه 20</a:t>
            </a:r>
            <a:endParaRPr lang="en-US" u="sng" dirty="0">
              <a:solidFill>
                <a:schemeClr val="tx1"/>
              </a:solidFill>
            </a:endParaRPr>
          </a:p>
        </p:txBody>
      </p:sp>
      <p:sp>
        <p:nvSpPr>
          <p:cNvPr id="3" name="Content Placeholder 2"/>
          <p:cNvSpPr>
            <a:spLocks noGrp="1"/>
          </p:cNvSpPr>
          <p:nvPr>
            <p:ph idx="1"/>
          </p:nvPr>
        </p:nvSpPr>
        <p:spPr>
          <a:xfrm>
            <a:off x="381000" y="1600200"/>
            <a:ext cx="8382000" cy="4724400"/>
          </a:xfrm>
          <a:ln w="76200">
            <a:solidFill>
              <a:srgbClr val="C00000"/>
            </a:solidFill>
            <a:miter lim="800000"/>
            <a:headEnd/>
            <a:tailEnd/>
          </a:ln>
        </p:spPr>
        <p:txBody>
          <a:bodyPr/>
          <a:lstStyle/>
          <a:p>
            <a:pPr algn="r" rtl="1"/>
            <a:endParaRPr lang="fa-IR" sz="1000" smtClean="0">
              <a:cs typeface="B Zar" panose="00000400000000000000" pitchFamily="2" charset="-78"/>
            </a:endParaRPr>
          </a:p>
          <a:p>
            <a:pPr algn="r" rtl="1"/>
            <a:r>
              <a:rPr lang="fa-IR" sz="3200" smtClean="0">
                <a:cs typeface="B Zar" panose="00000400000000000000" pitchFamily="2" charset="-78"/>
              </a:rPr>
              <a:t>سران کشورهاي گروه 20 به رغم همه اختلاف نظراتي که به ويژه آمريکا و انگليس در يک طرف و فرانسه و آلمان در سوي ديگر داشتند، برنامه ضربتي براي مقابله با رکود اقتصادي در جهان را در اجلاس دو روزه خود در لندن پايتخت انگليس تصويب کردند.</a:t>
            </a:r>
            <a:br>
              <a:rPr lang="fa-IR" sz="3200" smtClean="0">
                <a:cs typeface="B Zar" panose="00000400000000000000" pitchFamily="2" charset="-78"/>
              </a:rPr>
            </a:br>
            <a:r>
              <a:rPr lang="fa-IR" sz="3200" smtClean="0">
                <a:cs typeface="B Zar" panose="00000400000000000000" pitchFamily="2" charset="-78"/>
              </a:rPr>
              <a:t>بنا بر اين برنامه، قرار است بيش از يک بيليون دلار براي غلبه بر اين بحران، در اختيار بانک جهاني و صندوق بين‌المللي پول (اي.دبليو.اف.) و همچنين احيا و ايجاد تحرک تجارت جهاني قرار گيرد.</a:t>
            </a:r>
            <a:endParaRPr lang="en-US" sz="3200" smtClean="0">
              <a:cs typeface="B Zar" panose="00000400000000000000" pitchFamily="2" charset="-78"/>
            </a:endParaRPr>
          </a:p>
          <a:p>
            <a:pPr algn="r" rtl="1"/>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61"/>
            </a:gs>
            <a:gs pos="3000">
              <a:srgbClr val="FFE89F"/>
            </a:gs>
            <a:gs pos="90000">
              <a:schemeClr val="accent1">
                <a:lumMod val="20000"/>
                <a:lumOff val="80000"/>
              </a:schemeClr>
            </a:gs>
            <a:gs pos="100000">
              <a:srgbClr val="00B05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4940300" cy="1219200"/>
          </a:xfrm>
        </p:spPr>
        <p:txBody>
          <a:bodyPr/>
          <a:lstStyle/>
          <a:p>
            <a:pPr algn="r" rtl="1">
              <a:defRPr/>
            </a:pPr>
            <a:r>
              <a:rPr lang="fa-IR" dirty="0" smtClean="0">
                <a:solidFill>
                  <a:schemeClr val="accent2">
                    <a:lumMod val="75000"/>
                  </a:schemeClr>
                </a:solidFill>
                <a:cs typeface="Titr" pitchFamily="2" charset="-78"/>
              </a:rPr>
              <a:t>اجلاس اول گروه 20</a:t>
            </a:r>
            <a:endParaRPr lang="en-US" dirty="0">
              <a:solidFill>
                <a:schemeClr val="accent2">
                  <a:lumMod val="75000"/>
                </a:schemeClr>
              </a:solidFill>
              <a:cs typeface="Titr" pitchFamily="2" charset="-78"/>
            </a:endParaRPr>
          </a:p>
        </p:txBody>
      </p:sp>
      <p:sp>
        <p:nvSpPr>
          <p:cNvPr id="3" name="Content Placeholder 2"/>
          <p:cNvSpPr>
            <a:spLocks noGrp="1"/>
          </p:cNvSpPr>
          <p:nvPr>
            <p:ph idx="1"/>
          </p:nvPr>
        </p:nvSpPr>
        <p:spPr>
          <a:xfrm>
            <a:off x="457200" y="1524000"/>
            <a:ext cx="8229600" cy="4724400"/>
          </a:xfrm>
        </p:spPr>
        <p:txBody>
          <a:bodyPr/>
          <a:lstStyle/>
          <a:p>
            <a:pPr algn="r" rtl="1">
              <a:defRPr/>
            </a:pPr>
            <a:r>
              <a:rPr lang="fa-IR" dirty="0" smtClean="0">
                <a:solidFill>
                  <a:srgbClr val="FFC000"/>
                </a:solidFill>
                <a:cs typeface="Titr" pitchFamily="2" charset="-78"/>
              </a:rPr>
              <a:t>بررسی موضوعاتی همچون </a:t>
            </a:r>
          </a:p>
          <a:p>
            <a:pPr algn="r" rtl="1">
              <a:defRPr/>
            </a:pPr>
            <a:r>
              <a:rPr lang="fa-IR" dirty="0" smtClean="0">
                <a:cs typeface="Titr" pitchFamily="2" charset="-78"/>
              </a:rPr>
              <a:t>1.</a:t>
            </a:r>
            <a:r>
              <a:rPr lang="fa-IR" dirty="0" smtClean="0">
                <a:solidFill>
                  <a:srgbClr val="FF0000"/>
                </a:solidFill>
                <a:cs typeface="Titr" pitchFamily="2" charset="-78"/>
              </a:rPr>
              <a:t>منشاء بحران کنونی </a:t>
            </a:r>
          </a:p>
          <a:p>
            <a:pPr algn="r" rtl="1">
              <a:defRPr/>
            </a:pPr>
            <a:r>
              <a:rPr lang="fa-IR" dirty="0" smtClean="0">
                <a:cs typeface="Titr" pitchFamily="2" charset="-78"/>
              </a:rPr>
              <a:t>2.</a:t>
            </a:r>
            <a:r>
              <a:rPr lang="fa-IR" dirty="0" smtClean="0">
                <a:solidFill>
                  <a:srgbClr val="FF0000"/>
                </a:solidFill>
                <a:cs typeface="Titr" pitchFamily="2" charset="-78"/>
              </a:rPr>
              <a:t>بررسی تدابیر اتخاذ شده مانند نقدینگی تزریق شده به بازارهای جهانی </a:t>
            </a:r>
          </a:p>
          <a:p>
            <a:pPr algn="r" rtl="1">
              <a:defRPr/>
            </a:pPr>
            <a:r>
              <a:rPr lang="fa-IR" dirty="0" smtClean="0">
                <a:cs typeface="Titr" pitchFamily="2" charset="-78"/>
              </a:rPr>
              <a:t>3.</a:t>
            </a:r>
            <a:r>
              <a:rPr lang="fa-IR" dirty="0" smtClean="0">
                <a:solidFill>
                  <a:srgbClr val="FF0000"/>
                </a:solidFill>
                <a:cs typeface="Titr" pitchFamily="2" charset="-78"/>
              </a:rPr>
              <a:t>بحث در باره اقدامهای پیش رو </a:t>
            </a:r>
            <a:r>
              <a:rPr lang="fa-IR" dirty="0" smtClean="0">
                <a:solidFill>
                  <a:schemeClr val="accent2">
                    <a:lumMod val="75000"/>
                  </a:schemeClr>
                </a:solidFill>
                <a:cs typeface="Titr" pitchFamily="2" charset="-78"/>
              </a:rPr>
              <a:t>و </a:t>
            </a:r>
            <a:r>
              <a:rPr lang="fa-IR" sz="2400" dirty="0" smtClean="0">
                <a:solidFill>
                  <a:schemeClr val="accent2">
                    <a:lumMod val="75000"/>
                  </a:schemeClr>
                </a:solidFill>
                <a:cs typeface="Titr" pitchFamily="2" charset="-78"/>
              </a:rPr>
              <a:t>چهار مسئله </a:t>
            </a:r>
            <a:r>
              <a:rPr lang="fa-IR" dirty="0" smtClean="0">
                <a:solidFill>
                  <a:srgbClr val="00B0F0"/>
                </a:solidFill>
                <a:cs typeface="Titr" pitchFamily="2" charset="-78"/>
              </a:rPr>
              <a:t>دیگر از جمله </a:t>
            </a:r>
          </a:p>
          <a:p>
            <a:pPr algn="r" rtl="1">
              <a:defRPr/>
            </a:pPr>
            <a:r>
              <a:rPr lang="fa-IR" dirty="0" smtClean="0">
                <a:solidFill>
                  <a:srgbClr val="C00000"/>
                </a:solidFill>
                <a:cs typeface="Titr" pitchFamily="2" charset="-78"/>
              </a:rPr>
              <a:t>الف)شفاف سازی بازارهای مالی</a:t>
            </a:r>
          </a:p>
          <a:p>
            <a:pPr algn="r" rtl="1">
              <a:defRPr/>
            </a:pPr>
            <a:r>
              <a:rPr lang="fa-IR" dirty="0" smtClean="0">
                <a:solidFill>
                  <a:srgbClr val="FFC000"/>
                </a:solidFill>
                <a:cs typeface="Titr" pitchFamily="2" charset="-78"/>
              </a:rPr>
              <a:t>ب)گسترش نظارت بر عملکرد بازار</a:t>
            </a:r>
          </a:p>
          <a:p>
            <a:pPr algn="r" rtl="1">
              <a:defRPr/>
            </a:pPr>
            <a:r>
              <a:rPr lang="fa-IR" dirty="0" smtClean="0">
                <a:solidFill>
                  <a:srgbClr val="00B0F0"/>
                </a:solidFill>
                <a:cs typeface="Titr" pitchFamily="2" charset="-78"/>
              </a:rPr>
              <a:t>ج)گسترش انظباط بازارها و مقابله با تقلب در بازار</a:t>
            </a:r>
          </a:p>
          <a:p>
            <a:pPr algn="r" rtl="1">
              <a:defRPr/>
            </a:pPr>
            <a:r>
              <a:rPr lang="fa-IR" dirty="0" smtClean="0">
                <a:solidFill>
                  <a:schemeClr val="accent2">
                    <a:lumMod val="75000"/>
                  </a:schemeClr>
                </a:solidFill>
                <a:cs typeface="Titr" pitchFamily="2" charset="-78"/>
              </a:rPr>
              <a:t>د)تسهیل همکاریهای بین المللی و تقویت جایگاه نهادهائی مانند صندوق بین المللی پول وسازمان جهانی تجارت در مبادلات بین المللی</a:t>
            </a:r>
          </a:p>
          <a:p>
            <a:pPr algn="r" rtl="1">
              <a:defRPr/>
            </a:pPr>
            <a:r>
              <a:rPr lang="fa-IR" dirty="0" smtClean="0">
                <a:solidFill>
                  <a:srgbClr val="FF0000"/>
                </a:solidFill>
                <a:cs typeface="Titr" pitchFamily="2" charset="-78"/>
              </a:rPr>
              <a:t>اینها اهداف  جانبی اجلاس بود که با اتخاذ آنها بسیاری از بانکها نجات یافتند و نرخ بهره وام تقریبا پائین آورده شد</a:t>
            </a:r>
            <a:endParaRPr lang="en-US" dirty="0" smtClean="0">
              <a:solidFill>
                <a:srgbClr val="FF0000"/>
              </a:solidFill>
              <a:cs typeface="Titr" pitchFamily="2" charset="-78"/>
            </a:endParaRPr>
          </a:p>
          <a:p>
            <a:pPr algn="r" rtl="1">
              <a:defRPr/>
            </a:pPr>
            <a:endParaRPr lang="fa-IR" dirty="0" smtClean="0">
              <a:solidFill>
                <a:srgbClr val="FFC000"/>
              </a:solidFill>
            </a:endParaRPr>
          </a:p>
          <a:p>
            <a:pPr algn="r" rtl="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61"/>
            </a:gs>
            <a:gs pos="50000">
              <a:srgbClr val="F2FA8E"/>
            </a:gs>
            <a:gs pos="20000">
              <a:schemeClr val="bg1"/>
            </a:gs>
            <a:gs pos="88000">
              <a:schemeClr val="accent1">
                <a:lumMod val="20000"/>
                <a:lumOff val="80000"/>
              </a:schemeClr>
            </a:gs>
            <a:gs pos="100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289800" cy="1498600"/>
          </a:xfrm>
        </p:spPr>
        <p:txBody>
          <a:bodyPr/>
          <a:lstStyle/>
          <a:p>
            <a:pPr algn="ctr" rtl="1">
              <a:defRPr/>
            </a:pPr>
            <a:r>
              <a:rPr lang="fa-IR" dirty="0" smtClean="0">
                <a:solidFill>
                  <a:srgbClr val="FF0000"/>
                </a:solidFill>
              </a:rPr>
              <a:t>اجلاس دوم گروه 20</a:t>
            </a:r>
            <a:endParaRPr lang="en-US" dirty="0"/>
          </a:p>
        </p:txBody>
      </p:sp>
      <p:sp>
        <p:nvSpPr>
          <p:cNvPr id="3" name="Content Placeholder 2"/>
          <p:cNvSpPr>
            <a:spLocks noGrp="1"/>
          </p:cNvSpPr>
          <p:nvPr>
            <p:ph idx="1"/>
          </p:nvPr>
        </p:nvSpPr>
        <p:spPr>
          <a:xfrm>
            <a:off x="381000" y="2286000"/>
            <a:ext cx="8382000" cy="4022725"/>
          </a:xfrm>
        </p:spPr>
        <p:txBody>
          <a:bodyPr/>
          <a:lstStyle/>
          <a:p>
            <a:pPr algn="r" rtl="1">
              <a:defRPr/>
            </a:pPr>
            <a:r>
              <a:rPr lang="fa-IR" sz="2800" dirty="0" smtClean="0"/>
              <a:t>بر موارد زیر تاکید داشت </a:t>
            </a:r>
          </a:p>
          <a:p>
            <a:pPr algn="r" rtl="1">
              <a:defRPr/>
            </a:pPr>
            <a:r>
              <a:rPr lang="fa-IR" sz="2800" dirty="0" smtClean="0">
                <a:solidFill>
                  <a:schemeClr val="accent5">
                    <a:lumMod val="75000"/>
                  </a:schemeClr>
                </a:solidFill>
              </a:rPr>
              <a:t>1.همکاری بر احیای اقتصاد جهانی با کاهش بیشتر نرخ بهره و خارج شدن از رکود </a:t>
            </a:r>
          </a:p>
          <a:p>
            <a:pPr algn="r" rtl="1">
              <a:defRPr/>
            </a:pPr>
            <a:r>
              <a:rPr lang="fa-IR" sz="2800" dirty="0" smtClean="0">
                <a:solidFill>
                  <a:srgbClr val="FF0000"/>
                </a:solidFill>
              </a:rPr>
              <a:t>2. پیشگیری از وقوع بحران در آینده بوسیله تقویت مقررات بین المللی بانکها و دیگر موسسات مالی </a:t>
            </a:r>
          </a:p>
          <a:p>
            <a:pPr algn="r" rtl="1">
              <a:defRPr/>
            </a:pPr>
            <a:r>
              <a:rPr lang="fa-IR" sz="2800" dirty="0" smtClean="0">
                <a:solidFill>
                  <a:schemeClr val="accent5">
                    <a:lumMod val="75000"/>
                  </a:schemeClr>
                </a:solidFill>
              </a:rPr>
              <a:t>3.بر اصلاحات در نظام مالی جهانی به توافق برسند </a:t>
            </a:r>
          </a:p>
          <a:p>
            <a:pPr algn="r" rtl="1">
              <a:defRPr/>
            </a:pPr>
            <a:r>
              <a:rPr lang="fa-IR" sz="2800" dirty="0" smtClean="0">
                <a:solidFill>
                  <a:srgbClr val="002060"/>
                </a:solidFill>
              </a:rPr>
              <a:t>این اجلاس بیشتر به نفع صندوق بین الملل پول تمام شد </a:t>
            </a:r>
          </a:p>
          <a:p>
            <a:pPr algn="r" rtl="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50000">
              <a:schemeClr val="accent1">
                <a:lumMod val="20000"/>
                <a:lumOff val="80000"/>
              </a:schemeClr>
            </a:gs>
            <a:gs pos="8000">
              <a:schemeClr val="bg1"/>
            </a:gs>
            <a:gs pos="91000">
              <a:schemeClr val="accent1">
                <a:lumMod val="20000"/>
                <a:lumOff val="80000"/>
              </a:schemeClr>
            </a:gs>
            <a:gs pos="100000">
              <a:schemeClr val="tx1"/>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350" y="304800"/>
            <a:ext cx="7289800" cy="1498600"/>
          </a:xfrm>
        </p:spPr>
        <p:txBody>
          <a:bodyPr/>
          <a:lstStyle/>
          <a:p>
            <a:pPr algn="ctr" rtl="1">
              <a:defRPr/>
            </a:pPr>
            <a:r>
              <a:rPr lang="fa-IR" dirty="0" smtClean="0">
                <a:solidFill>
                  <a:srgbClr val="FF0000"/>
                </a:solidFill>
              </a:rPr>
              <a:t>موفقیت های گروه 20</a:t>
            </a:r>
            <a:endParaRPr lang="en-US" dirty="0"/>
          </a:p>
        </p:txBody>
      </p:sp>
      <p:sp>
        <p:nvSpPr>
          <p:cNvPr id="3" name="Content Placeholder 2"/>
          <p:cNvSpPr>
            <a:spLocks noGrp="1"/>
          </p:cNvSpPr>
          <p:nvPr>
            <p:ph idx="1"/>
          </p:nvPr>
        </p:nvSpPr>
        <p:spPr>
          <a:xfrm>
            <a:off x="768350" y="2286000"/>
            <a:ext cx="7537450" cy="4022725"/>
          </a:xfrm>
        </p:spPr>
        <p:txBody>
          <a:bodyPr/>
          <a:lstStyle/>
          <a:p>
            <a:pPr algn="r" rtl="1">
              <a:defRPr/>
            </a:pPr>
            <a:r>
              <a:rPr lang="fa-IR" sz="3200" dirty="0" smtClean="0"/>
              <a:t>گروه 20 از سال 1999 درباره مسائل مهمی به پیشرفت‌های مهمی دست پیدا کرده است</a:t>
            </a:r>
          </a:p>
          <a:p>
            <a:pPr algn="r" rtl="1">
              <a:defRPr/>
            </a:pPr>
            <a:r>
              <a:rPr lang="fa-IR" sz="3200" dirty="0" smtClean="0">
                <a:solidFill>
                  <a:schemeClr val="tx2">
                    <a:lumMod val="60000"/>
                    <a:lumOff val="40000"/>
                  </a:schemeClr>
                </a:solidFill>
              </a:rPr>
              <a:t>توافق درباره سیاست‌های توسعه‌ای</a:t>
            </a:r>
            <a:r>
              <a:rPr lang="fa-IR" sz="3200" dirty="0" smtClean="0"/>
              <a:t>، </a:t>
            </a:r>
            <a:r>
              <a:rPr lang="fa-IR" sz="3200" dirty="0" smtClean="0">
                <a:solidFill>
                  <a:srgbClr val="FF0000"/>
                </a:solidFill>
              </a:rPr>
              <a:t>کاهش موارد نقض نظام مالی</a:t>
            </a:r>
            <a:r>
              <a:rPr lang="fa-IR" sz="3200" dirty="0" smtClean="0"/>
              <a:t>، </a:t>
            </a:r>
            <a:r>
              <a:rPr lang="fa-IR" sz="3200" dirty="0" smtClean="0">
                <a:solidFill>
                  <a:srgbClr val="C00000"/>
                </a:solidFill>
              </a:rPr>
              <a:t>نحوه برخورد با بحران مالی </a:t>
            </a:r>
            <a:r>
              <a:rPr lang="fa-IR" sz="3200" dirty="0" smtClean="0">
                <a:solidFill>
                  <a:srgbClr val="00B0F0"/>
                </a:solidFill>
              </a:rPr>
              <a:t>و </a:t>
            </a:r>
            <a:r>
              <a:rPr lang="fa-IR" sz="3200" dirty="0" smtClean="0">
                <a:solidFill>
                  <a:srgbClr val="FF0000"/>
                </a:solidFill>
              </a:rPr>
              <a:t>مبارزه با تروریسم مالی</a:t>
            </a:r>
            <a:r>
              <a:rPr lang="fa-IR" sz="3200" dirty="0" smtClean="0"/>
              <a:t> از جمله موارد مهمی است که گروه </a:t>
            </a:r>
            <a:r>
              <a:rPr lang="fa-IR" sz="4000" dirty="0" smtClean="0">
                <a:solidFill>
                  <a:srgbClr val="002060"/>
                </a:solidFill>
              </a:rPr>
              <a:t>20 </a:t>
            </a:r>
            <a:r>
              <a:rPr lang="fa-IR" sz="3200" dirty="0" smtClean="0"/>
              <a:t>در آن‌ها به پیشرفت دست یافته است.</a:t>
            </a:r>
          </a:p>
          <a:p>
            <a:pPr algn="r" rtl="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rgbClr val="FFFF21"/>
            </a:gs>
            <a:gs pos="50000">
              <a:srgbClr val="FF0000"/>
            </a:gs>
            <a:gs pos="33000">
              <a:schemeClr val="bg1"/>
            </a:gs>
            <a:gs pos="93000">
              <a:srgbClr val="29EB40"/>
            </a:gs>
            <a:gs pos="65000">
              <a:schemeClr val="accent1">
                <a:lumMod val="20000"/>
                <a:lumOff val="80000"/>
              </a:schemeClr>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222210" name="Content Placeholder 2"/>
          <p:cNvSpPr>
            <a:spLocks noGrp="1"/>
          </p:cNvSpPr>
          <p:nvPr>
            <p:ph idx="1"/>
          </p:nvPr>
        </p:nvSpPr>
        <p:spPr>
          <a:xfrm>
            <a:off x="381000" y="457200"/>
            <a:ext cx="8356600" cy="6013450"/>
          </a:xfrm>
          <a:solidFill>
            <a:schemeClr val="bg1"/>
          </a:solidFill>
        </p:spPr>
        <p:txBody>
          <a:bodyPr/>
          <a:lstStyle/>
          <a:p>
            <a:pPr algn="r" rtl="1"/>
            <a:r>
              <a:rPr lang="fa-IR" sz="2800" smtClean="0">
                <a:cs typeface="Titr" pitchFamily="2" charset="-78"/>
              </a:rPr>
              <a:t>به هر حال، باید توجه داشت که </a:t>
            </a:r>
            <a:r>
              <a:rPr lang="fa-IR" sz="3600" smtClean="0">
                <a:solidFill>
                  <a:srgbClr val="FF0000"/>
                </a:solidFill>
                <a:cs typeface="Titr" pitchFamily="2" charset="-78"/>
              </a:rPr>
              <a:t>رونق</a:t>
            </a:r>
            <a:r>
              <a:rPr lang="fa-IR" sz="2800" smtClean="0">
                <a:cs typeface="Titr" pitchFamily="2" charset="-78"/>
              </a:rPr>
              <a:t>، </a:t>
            </a:r>
            <a:r>
              <a:rPr lang="fa-IR" sz="3600" smtClean="0">
                <a:solidFill>
                  <a:srgbClr val="002060"/>
                </a:solidFill>
                <a:cs typeface="Titr" pitchFamily="2" charset="-78"/>
              </a:rPr>
              <a:t>رکود</a:t>
            </a:r>
            <a:r>
              <a:rPr lang="fa-IR" sz="2800" smtClean="0">
                <a:cs typeface="Titr" pitchFamily="2" charset="-78"/>
              </a:rPr>
              <a:t> و </a:t>
            </a:r>
            <a:r>
              <a:rPr lang="fa-IR" sz="3600" smtClean="0">
                <a:solidFill>
                  <a:srgbClr val="C00000"/>
                </a:solidFill>
                <a:cs typeface="Titr" pitchFamily="2" charset="-78"/>
              </a:rPr>
              <a:t>بحران</a:t>
            </a:r>
            <a:r>
              <a:rPr lang="fa-IR" sz="3200" smtClean="0">
                <a:cs typeface="Titr" pitchFamily="2" charset="-78"/>
              </a:rPr>
              <a:t> </a:t>
            </a:r>
            <a:r>
              <a:rPr lang="fa-IR" sz="2800" smtClean="0">
                <a:cs typeface="Titr" pitchFamily="2" charset="-78"/>
              </a:rPr>
              <a:t>جزء لاینفک</a:t>
            </a:r>
            <a:br>
              <a:rPr lang="fa-IR" sz="2800" smtClean="0">
                <a:cs typeface="Titr" pitchFamily="2" charset="-78"/>
              </a:rPr>
            </a:br>
            <a:r>
              <a:rPr lang="fa-IR" sz="2800" smtClean="0">
                <a:cs typeface="Titr" pitchFamily="2" charset="-78"/>
              </a:rPr>
              <a:t> نظام سرمایه‌داری است که در طول تاریخ به اشکال مختلف بروز نموده و در نهایت تکامل سرمایه‌داری را در پی داشته است.</a:t>
            </a:r>
            <a:endParaRPr lang="fa-IR" sz="2800" smtClean="0">
              <a:solidFill>
                <a:srgbClr val="0070C0"/>
              </a:solidFill>
              <a:cs typeface="Titr" pitchFamily="2" charset="-78"/>
            </a:endParaRPr>
          </a:p>
          <a:p>
            <a:pPr algn="r" rtl="1"/>
            <a:r>
              <a:rPr lang="fa-IR" sz="3200" smtClean="0">
                <a:solidFill>
                  <a:srgbClr val="0070C0"/>
                </a:solidFill>
                <a:cs typeface="B Zar" panose="00000400000000000000" pitchFamily="2" charset="-78"/>
              </a:rPr>
              <a:t>هر چند با گذشت زمان و اتخاذ تدابیر گوناگون از سوی قدرت‌های اقتصادی، این بحران تا اندازه‌ای کنترل شده است، اما هنوز چرخه احیا و بازیابی کامل نگردیده است و کشورهای مختلف با فواصل زمانی متفاوت همچنان با اثرات و پیامدهای آن دست به گریبان هستند.</a:t>
            </a:r>
          </a:p>
          <a:p>
            <a:pPr algn="r" rtl="1"/>
            <a:r>
              <a:rPr lang="fa-IR" sz="2800" smtClean="0">
                <a:solidFill>
                  <a:srgbClr val="FF0000"/>
                </a:solidFill>
                <a:cs typeface="Titr" pitchFamily="2" charset="-78"/>
              </a:rPr>
              <a:t>حتی در ایالات متحده با وجود بهبود در برخی از حوزه‌ها، هنوز نرخ بیکاری رو به تزاید است و بخش مسکن که یکی از پایه‌های اساسی اقتصاد امریکا را شکل می‌دهد، رونق خود را باز نیافته است</a:t>
            </a:r>
            <a:r>
              <a:rPr lang="fa-IR" sz="2800" smtClean="0">
                <a:cs typeface="Titr" pitchFamily="2" charset="-78"/>
              </a:rPr>
              <a:t>. </a:t>
            </a:r>
          </a:p>
          <a:p>
            <a:pPr algn="r" rtl="1"/>
            <a:endParaRPr 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152400"/>
            <a:ext cx="8281987" cy="1295400"/>
          </a:xfrm>
        </p:spPr>
        <p:txBody>
          <a:bodyPr/>
          <a:lstStyle/>
          <a:p>
            <a:pPr algn="r" eaLnBrk="1" hangingPunct="1"/>
            <a:r>
              <a:rPr lang="ar-SA" sz="2600" smtClean="0">
                <a:solidFill>
                  <a:srgbClr val="4C4C4C"/>
                </a:solidFill>
                <a:ea typeface="Trebuchet MS" panose="020B0603020202020204" pitchFamily="34" charset="0"/>
                <a:cs typeface="Titr" pitchFamily="2" charset="-78"/>
              </a:rPr>
              <a:t>تفکيک بين رکود و بحران اقتصادى</a:t>
            </a:r>
            <a:r>
              <a:rPr lang="fa-IR" sz="2600" smtClean="0">
                <a:solidFill>
                  <a:srgbClr val="4C4C4C"/>
                </a:solidFill>
                <a:ea typeface="Trebuchet MS" panose="020B0603020202020204" pitchFamily="34" charset="0"/>
                <a:cs typeface="Titr" pitchFamily="2" charset="-78"/>
              </a:rPr>
              <a:t>:</a:t>
            </a:r>
            <a:br>
              <a:rPr lang="fa-IR" sz="2600" smtClean="0">
                <a:solidFill>
                  <a:srgbClr val="4C4C4C"/>
                </a:solidFill>
                <a:ea typeface="Trebuchet MS" panose="020B0603020202020204" pitchFamily="34" charset="0"/>
                <a:cs typeface="Titr" pitchFamily="2" charset="-78"/>
              </a:rPr>
            </a:br>
            <a:r>
              <a:rPr lang="ar-SA" sz="2300" smtClean="0">
                <a:solidFill>
                  <a:srgbClr val="FF0000"/>
                </a:solidFill>
                <a:ea typeface="Trebuchet MS" panose="020B0603020202020204" pitchFamily="34" charset="0"/>
                <a:cs typeface="Titr" pitchFamily="2" charset="-78"/>
              </a:rPr>
              <a:t>زمانى‌که همسايه‌ام بيکار شود، دوره رکود است؛ زمانى که خودم بيکار شوم، دوره بحران اقتصادى است</a:t>
            </a:r>
            <a:endParaRPr lang="en-US" sz="2600" smtClean="0">
              <a:solidFill>
                <a:srgbClr val="4C4C4C"/>
              </a:solidFill>
              <a:ea typeface="Trebuchet MS" panose="020B0603020202020204" pitchFamily="34" charset="0"/>
              <a:cs typeface="Titr" pitchFamily="2" charset="-78"/>
            </a:endParaRPr>
          </a:p>
        </p:txBody>
      </p:sp>
      <p:sp>
        <p:nvSpPr>
          <p:cNvPr id="3" name="Content Placeholder 2"/>
          <p:cNvSpPr>
            <a:spLocks noGrp="1"/>
          </p:cNvSpPr>
          <p:nvPr>
            <p:ph idx="1"/>
          </p:nvPr>
        </p:nvSpPr>
        <p:spPr>
          <a:xfrm>
            <a:off x="304800" y="1524000"/>
            <a:ext cx="8610600" cy="5029200"/>
          </a:xfrm>
        </p:spPr>
        <p:txBody>
          <a:bodyPr rtlCol="0">
            <a:normAutofit lnSpcReduction="10000"/>
          </a:bodyPr>
          <a:lstStyle/>
          <a:p>
            <a:pPr marL="0" indent="0" algn="r" rtl="1" eaLnBrk="1" fontAlgn="auto" hangingPunct="1">
              <a:spcAft>
                <a:spcPts val="0"/>
              </a:spcAft>
              <a:buFont typeface="Arial" panose="020B0604020202020204" pitchFamily="34" charset="0"/>
              <a:buNone/>
              <a:defRPr/>
            </a:pPr>
            <a:r>
              <a:rPr lang="ar-SA" sz="2800" b="1" dirty="0" smtClean="0">
                <a:solidFill>
                  <a:schemeClr val="tx1">
                    <a:lumMod val="75000"/>
                    <a:lumOff val="25000"/>
                  </a:schemeClr>
                </a:solidFill>
                <a:cs typeface="B Zar" panose="00000400000000000000" pitchFamily="2" charset="-78"/>
              </a:rPr>
              <a:t>عوامل تثبيت‌کننده وضع اقتصادى ـ</a:t>
            </a:r>
            <a:r>
              <a:rPr lang="en-US" sz="2800" b="1" dirty="0" smtClean="0">
                <a:solidFill>
                  <a:schemeClr val="tx1">
                    <a:lumMod val="75000"/>
                    <a:lumOff val="25000"/>
                  </a:schemeClr>
                </a:solidFill>
                <a:cs typeface="B Zar" panose="00000400000000000000" pitchFamily="2" charset="-78"/>
              </a:rPr>
              <a:t> Economic Stabilizers </a:t>
            </a:r>
            <a:endParaRPr lang="en-US" sz="2800" dirty="0" smtClean="0">
              <a:solidFill>
                <a:schemeClr val="tx1">
                  <a:lumMod val="75000"/>
                  <a:lumOff val="25000"/>
                </a:schemeClr>
              </a:solidFill>
              <a:cs typeface="B Zar" panose="00000400000000000000" pitchFamily="2" charset="-78"/>
            </a:endParaRPr>
          </a:p>
          <a:p>
            <a:pPr marL="0" indent="0" algn="r" rtl="1" eaLnBrk="1" fontAlgn="auto" hangingPunct="1">
              <a:spcAft>
                <a:spcPts val="0"/>
              </a:spcAft>
              <a:buFont typeface="Arial" panose="020B0604020202020204" pitchFamily="34" charset="0"/>
              <a:buNone/>
              <a:defRPr/>
            </a:pPr>
            <a:r>
              <a:rPr lang="ar-SA" sz="2800" dirty="0" smtClean="0">
                <a:solidFill>
                  <a:schemeClr val="tx1">
                    <a:lumMod val="75000"/>
                    <a:lumOff val="25000"/>
                  </a:schemeClr>
                </a:solidFill>
                <a:cs typeface="B Zar" panose="00000400000000000000" pitchFamily="2" charset="-78"/>
              </a:rPr>
              <a:t>در چند دهه گذشته دولت‌ها دست به اقداماتى زده و از برخى عوامل سياسى و اقتصادى استفاده کرده‌اند تا نگذارند رکود اقتصادى به بحران تبديل شود. اين اقدامات از اين قرار است</a:t>
            </a:r>
            <a:r>
              <a:rPr lang="en-US" sz="2800" dirty="0" smtClean="0">
                <a:solidFill>
                  <a:schemeClr val="tx1">
                    <a:lumMod val="75000"/>
                    <a:lumOff val="25000"/>
                  </a:schemeClr>
                </a:solidFill>
                <a:cs typeface="B Zar" panose="00000400000000000000" pitchFamily="2" charset="-78"/>
              </a:rPr>
              <a:t>:</a:t>
            </a:r>
          </a:p>
          <a:p>
            <a:pPr marL="0" indent="0" algn="r" rtl="1" eaLnBrk="1" fontAlgn="auto" hangingPunct="1">
              <a:spcAft>
                <a:spcPts val="0"/>
              </a:spcAft>
              <a:buFont typeface="Wingdings 3" charset="2"/>
              <a:buNone/>
              <a:defRPr/>
            </a:pPr>
            <a:r>
              <a:rPr lang="fa-IR" sz="2800" dirty="0">
                <a:solidFill>
                  <a:schemeClr val="tx1">
                    <a:lumMod val="75000"/>
                    <a:lumOff val="25000"/>
                  </a:schemeClr>
                </a:solidFill>
                <a:cs typeface="B Zar" panose="00000400000000000000" pitchFamily="2" charset="-78"/>
              </a:rPr>
              <a:t>۱</a:t>
            </a:r>
            <a:r>
              <a:rPr lang="en-US" sz="2800" dirty="0">
                <a:solidFill>
                  <a:schemeClr val="tx1">
                    <a:lumMod val="75000"/>
                    <a:lumOff val="25000"/>
                  </a:schemeClr>
                </a:solidFill>
                <a:cs typeface="B Zar" panose="00000400000000000000" pitchFamily="2" charset="-78"/>
              </a:rPr>
              <a:t>. </a:t>
            </a:r>
            <a:r>
              <a:rPr lang="ar-SA" sz="2800" dirty="0">
                <a:solidFill>
                  <a:schemeClr val="tx1">
                    <a:lumMod val="75000"/>
                    <a:lumOff val="25000"/>
                  </a:schemeClr>
                </a:solidFill>
                <a:cs typeface="B Zar" panose="00000400000000000000" pitchFamily="2" charset="-78"/>
              </a:rPr>
              <a:t>بيمه بيکارى که از کاهش شديد درآمد شخصى خانواده‌هائى که در کوران رکود اقتصادى قرار مى‌گيرند جلوگيرى مى‌کند</a:t>
            </a:r>
            <a:r>
              <a:rPr lang="en-US" sz="2800" dirty="0" smtClean="0">
                <a:solidFill>
                  <a:schemeClr val="tx1">
                    <a:lumMod val="75000"/>
                    <a:lumOff val="25000"/>
                  </a:schemeClr>
                </a:solidFill>
                <a:cs typeface="B Zar" panose="00000400000000000000" pitchFamily="2" charset="-78"/>
              </a:rPr>
              <a:t>.</a:t>
            </a:r>
          </a:p>
          <a:p>
            <a:pPr marL="0" indent="0" algn="r" rtl="1" eaLnBrk="1" fontAlgn="auto" hangingPunct="1">
              <a:spcAft>
                <a:spcPts val="0"/>
              </a:spcAft>
              <a:buFont typeface="Wingdings 3" charset="2"/>
              <a:buNone/>
              <a:defRPr/>
            </a:pPr>
            <a:r>
              <a:rPr lang="fa-IR" sz="2800" dirty="0" smtClean="0">
                <a:solidFill>
                  <a:schemeClr val="tx1">
                    <a:lumMod val="75000"/>
                    <a:lumOff val="25000"/>
                  </a:schemeClr>
                </a:solidFill>
                <a:cs typeface="B Zar" panose="00000400000000000000" pitchFamily="2" charset="-78"/>
              </a:rPr>
              <a:t>۲</a:t>
            </a:r>
            <a:r>
              <a:rPr lang="en-US" sz="2800" dirty="0" smtClean="0">
                <a:solidFill>
                  <a:schemeClr val="tx1">
                    <a:lumMod val="75000"/>
                    <a:lumOff val="25000"/>
                  </a:schemeClr>
                </a:solidFill>
                <a:cs typeface="B Zar" panose="00000400000000000000" pitchFamily="2" charset="-78"/>
              </a:rPr>
              <a:t>.</a:t>
            </a:r>
            <a:r>
              <a:rPr lang="fa-IR" sz="2800" dirty="0" smtClean="0">
                <a:solidFill>
                  <a:schemeClr val="tx1">
                    <a:lumMod val="75000"/>
                    <a:lumOff val="25000"/>
                  </a:schemeClr>
                </a:solidFill>
                <a:cs typeface="B Zar" panose="00000400000000000000" pitchFamily="2" charset="-78"/>
              </a:rPr>
              <a:t>-</a:t>
            </a:r>
            <a:r>
              <a:rPr lang="en-US" sz="2800" dirty="0" smtClean="0">
                <a:solidFill>
                  <a:schemeClr val="tx1">
                    <a:lumMod val="75000"/>
                    <a:lumOff val="25000"/>
                  </a:schemeClr>
                </a:solidFill>
                <a:cs typeface="B Zar" panose="00000400000000000000" pitchFamily="2" charset="-78"/>
              </a:rPr>
              <a:t> </a:t>
            </a:r>
            <a:r>
              <a:rPr lang="ar-SA" sz="2800" dirty="0" smtClean="0">
                <a:solidFill>
                  <a:schemeClr val="tx1">
                    <a:lumMod val="75000"/>
                    <a:lumOff val="25000"/>
                  </a:schemeClr>
                </a:solidFill>
                <a:cs typeface="B Zar" panose="00000400000000000000" pitchFamily="2" charset="-78"/>
              </a:rPr>
              <a:t>سياست‌هاى مالى به‌گونه‌اى تنظيم مى‌شوند که در وضعيت رکود اقتصادى ـ با کاهش نرخ ماليات‌ها و ايجاد کسر بودجه ـ نگذارند درآمد قابل تصرف اشخاص کاهش يابد و بدين‌وسيله از وقوع بحران اقتصادى جلوگيرى مى‌کنند</a:t>
            </a:r>
            <a:r>
              <a:rPr lang="en-US" sz="2800" dirty="0" smtClean="0">
                <a:solidFill>
                  <a:schemeClr val="tx1">
                    <a:lumMod val="75000"/>
                    <a:lumOff val="25000"/>
                  </a:schemeClr>
                </a:solidFill>
                <a:cs typeface="B Zar" panose="00000400000000000000" pitchFamily="2" charset="-78"/>
              </a:rPr>
              <a:t>.</a:t>
            </a:r>
          </a:p>
          <a:p>
            <a:pPr marL="0" indent="0" algn="r" rtl="1" eaLnBrk="1" fontAlgn="auto" hangingPunct="1">
              <a:spcAft>
                <a:spcPts val="0"/>
              </a:spcAft>
              <a:buFont typeface="Wingdings 3" charset="2"/>
              <a:buNone/>
              <a:defRPr/>
            </a:pPr>
            <a:r>
              <a:rPr lang="fa-IR" sz="2800" dirty="0" smtClean="0">
                <a:solidFill>
                  <a:schemeClr val="tx1">
                    <a:lumMod val="75000"/>
                    <a:lumOff val="25000"/>
                  </a:schemeClr>
                </a:solidFill>
                <a:cs typeface="B Zar" panose="00000400000000000000" pitchFamily="2" charset="-78"/>
              </a:rPr>
              <a:t>۳</a:t>
            </a:r>
            <a:r>
              <a:rPr lang="en-US" sz="2800" dirty="0" smtClean="0">
                <a:solidFill>
                  <a:schemeClr val="tx1">
                    <a:lumMod val="75000"/>
                    <a:lumOff val="25000"/>
                  </a:schemeClr>
                </a:solidFill>
                <a:cs typeface="B Zar" panose="00000400000000000000" pitchFamily="2" charset="-78"/>
              </a:rPr>
              <a:t>. </a:t>
            </a:r>
            <a:r>
              <a:rPr lang="ar-SA" sz="2800" dirty="0" smtClean="0">
                <a:solidFill>
                  <a:schemeClr val="tx1">
                    <a:lumMod val="75000"/>
                    <a:lumOff val="25000"/>
                  </a:schemeClr>
                </a:solidFill>
                <a:cs typeface="B Zar" panose="00000400000000000000" pitchFamily="2" charset="-78"/>
              </a:rPr>
              <a:t>سياست پولى به‌گونه‌اى برنامه‌ريزى مى‌شود که نرخ بهره کاهش يابد و از اين راه مردم به سرمايه‌گذارى‌هاى جديد تشويق شوند</a:t>
            </a:r>
            <a:r>
              <a:rPr lang="en-US" sz="2800" dirty="0" smtClean="0">
                <a:solidFill>
                  <a:schemeClr val="tx1">
                    <a:lumMod val="75000"/>
                    <a:lumOff val="25000"/>
                  </a:schemeClr>
                </a:solidFill>
                <a:cs typeface="B Zar" panose="00000400000000000000" pitchFamily="2" charset="-78"/>
              </a:rPr>
              <a:t>.</a:t>
            </a:r>
          </a:p>
          <a:p>
            <a:pPr algn="r" rtl="1" eaLnBrk="1" fontAlgn="auto" hangingPunct="1">
              <a:spcAft>
                <a:spcPts val="0"/>
              </a:spcAft>
              <a:buFont typeface="Wingdings 2" charset="2"/>
              <a:buChar char=""/>
              <a:defRPr/>
            </a:pPr>
            <a:endParaRPr lang="en-US" dirty="0" smtClean="0">
              <a:solidFill>
                <a:schemeClr val="tx1">
                  <a:lumMod val="75000"/>
                  <a:lumOff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out)">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out)">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ou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4000">
              <a:schemeClr val="bg1"/>
            </a:gs>
            <a:gs pos="83000">
              <a:schemeClr val="accent1">
                <a:lumMod val="45000"/>
                <a:lumOff val="55000"/>
              </a:schemeClr>
            </a:gs>
            <a:gs pos="4425">
              <a:schemeClr val="bg1"/>
            </a:gs>
            <a:gs pos="44000">
              <a:schemeClr val="accent1">
                <a:lumMod val="40000"/>
                <a:lumOff val="60000"/>
              </a:schemeClr>
            </a:gs>
            <a:gs pos="97000">
              <a:srgbClr val="FFFF00"/>
            </a:gs>
          </a:gsLst>
          <a:lin ang="5400000" scaled="1"/>
        </a:gradFill>
        <a:effectLst/>
      </p:bgPr>
    </p:bg>
    <p:spTree>
      <p:nvGrpSpPr>
        <p:cNvPr id="1" name=""/>
        <p:cNvGrpSpPr/>
        <p:nvPr/>
      </p:nvGrpSpPr>
      <p:grpSpPr>
        <a:xfrm>
          <a:off x="0" y="0"/>
          <a:ext cx="0" cy="0"/>
          <a:chOff x="0" y="0"/>
          <a:chExt cx="0" cy="0"/>
        </a:xfrm>
      </p:grpSpPr>
      <p:sp>
        <p:nvSpPr>
          <p:cNvPr id="185346" name="Title 1"/>
          <p:cNvSpPr>
            <a:spLocks noGrp="1"/>
          </p:cNvSpPr>
          <p:nvPr>
            <p:ph type="title"/>
          </p:nvPr>
        </p:nvSpPr>
        <p:spPr>
          <a:xfrm>
            <a:off x="2590800" y="304800"/>
            <a:ext cx="3657600" cy="914400"/>
          </a:xfrm>
          <a:ln w="76200">
            <a:solidFill>
              <a:srgbClr val="C00000">
                <a:alpha val="78038"/>
              </a:srgbClr>
            </a:solidFill>
            <a:miter lim="800000"/>
            <a:headEnd/>
            <a:tailEnd/>
          </a:ln>
        </p:spPr>
        <p:txBody>
          <a:bodyPr/>
          <a:lstStyle/>
          <a:p>
            <a:pPr algn="ctr" rtl="1" eaLnBrk="1" hangingPunct="1"/>
            <a:r>
              <a:rPr lang="ar-SA" sz="5400" smtClean="0"/>
              <a:t>تورم</a:t>
            </a:r>
            <a:endParaRPr lang="en-US" sz="5400" smtClean="0"/>
          </a:p>
        </p:txBody>
      </p:sp>
      <p:sp>
        <p:nvSpPr>
          <p:cNvPr id="30723" name="Content Placeholder 2"/>
          <p:cNvSpPr>
            <a:spLocks noGrp="1"/>
          </p:cNvSpPr>
          <p:nvPr>
            <p:ph idx="1"/>
          </p:nvPr>
        </p:nvSpPr>
        <p:spPr/>
        <p:txBody>
          <a:bodyPr/>
          <a:lstStyle/>
          <a:p>
            <a:pPr marL="0" indent="0" algn="r" rtl="1" eaLnBrk="1" fontAlgn="auto" hangingPunct="1">
              <a:buFont typeface="Monotype Sorts" pitchFamily="2" charset="2"/>
              <a:buNone/>
              <a:defRPr/>
            </a:pPr>
            <a:r>
              <a:rPr lang="ar-SA" dirty="0" smtClean="0">
                <a:cs typeface="B Zar" panose="00000400000000000000" pitchFamily="2" charset="-78"/>
              </a:rPr>
              <a:t>تورم عبارت است از افزايش سطح قيمت‌ها در طول زمان. اگر قيمت توليدات و خدمات (بدون اينکه کيفيت آنها بهبود يابد) افزايش يابد، نظام اقتصادى با پديده تورم دست به گريبان مى‌شود. چون تغييراتى که در قيمت اقلام توليدى و خدماتى داده مى‌شود امرى ذهنى است و در گرو نظر شخصى و سليقه توليدکننده است، معمولاً شاخص‌هاى تعيين‌کننده نرخ تورم نشان‌دهنده تغييراتى است که در قيمت‌ها رخ مى‌دهد و مسأله تغييرات کيفى به‌ندرت مطرح مى‌شود</a:t>
            </a:r>
            <a:r>
              <a:rPr lang="en-US" dirty="0" smtClean="0">
                <a:cs typeface="B Zar" panose="00000400000000000000" pitchFamily="2" charset="-78"/>
              </a:rPr>
              <a:t>.</a:t>
            </a:r>
          </a:p>
          <a:p>
            <a:pPr algn="r" rtl="1" eaLnBrk="1" fontAlgn="auto" hangingPunct="1">
              <a:buFont typeface="Wingdings 2" charset="2"/>
              <a:buChar char=""/>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p:cTn id="7" dur="1000" fill="hold"/>
                                        <p:tgtEl>
                                          <p:spTgt spid="185346"/>
                                        </p:tgtEl>
                                        <p:attrNameLst>
                                          <p:attrName>ppt_w</p:attrName>
                                        </p:attrNameLst>
                                      </p:cBhvr>
                                      <p:tavLst>
                                        <p:tav tm="0">
                                          <p:val>
                                            <p:fltVal val="0"/>
                                          </p:val>
                                        </p:tav>
                                        <p:tav tm="100000">
                                          <p:val>
                                            <p:strVal val="#ppt_w"/>
                                          </p:val>
                                        </p:tav>
                                      </p:tavLst>
                                    </p:anim>
                                    <p:anim calcmode="lin" valueType="num">
                                      <p:cBhvr>
                                        <p:cTn id="8" dur="1000" fill="hold"/>
                                        <p:tgtEl>
                                          <p:spTgt spid="185346"/>
                                        </p:tgtEl>
                                        <p:attrNameLst>
                                          <p:attrName>ppt_h</p:attrName>
                                        </p:attrNameLst>
                                      </p:cBhvr>
                                      <p:tavLst>
                                        <p:tav tm="0">
                                          <p:val>
                                            <p:fltVal val="0"/>
                                          </p:val>
                                        </p:tav>
                                        <p:tav tm="100000">
                                          <p:val>
                                            <p:strVal val="#ppt_h"/>
                                          </p:val>
                                        </p:tav>
                                      </p:tavLst>
                                    </p:anim>
                                    <p:anim calcmode="lin" valueType="num">
                                      <p:cBhvr>
                                        <p:cTn id="9" dur="1000" fill="hold"/>
                                        <p:tgtEl>
                                          <p:spTgt spid="185346"/>
                                        </p:tgtEl>
                                        <p:attrNameLst>
                                          <p:attrName>style.rotation</p:attrName>
                                        </p:attrNameLst>
                                      </p:cBhvr>
                                      <p:tavLst>
                                        <p:tav tm="0">
                                          <p:val>
                                            <p:fltVal val="90"/>
                                          </p:val>
                                        </p:tav>
                                        <p:tav tm="100000">
                                          <p:val>
                                            <p:fltVal val="0"/>
                                          </p:val>
                                        </p:tav>
                                      </p:tavLst>
                                    </p:anim>
                                    <p:animEffect transition="in" filter="fade">
                                      <p:cBhvr>
                                        <p:cTn id="10" dur="1000"/>
                                        <p:tgtEl>
                                          <p:spTgt spid="1853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1000"/>
                                        <p:tgtEl>
                                          <p:spTgt spid="30723">
                                            <p:txEl>
                                              <p:pRg st="0" end="0"/>
                                            </p:txEl>
                                          </p:spTgt>
                                        </p:tgtEl>
                                      </p:cBhvr>
                                    </p:animEffect>
                                    <p:anim calcmode="lin" valueType="num">
                                      <p:cBhvr>
                                        <p:cTn id="16"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bg1">
                <a:tint val="90000"/>
                <a:lumMod val="110000"/>
              </a:schemeClr>
            </a:gs>
            <a:gs pos="100000">
              <a:srgbClr val="F7A3ED"/>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42900" y="914400"/>
            <a:ext cx="8458200" cy="2286000"/>
          </a:xfrm>
          <a:ln w="57150">
            <a:solidFill>
              <a:schemeClr val="tx2">
                <a:lumMod val="60000"/>
                <a:lumOff val="40000"/>
              </a:schemeClr>
            </a:solidFill>
          </a:ln>
        </p:spPr>
        <p:txBody>
          <a:bodyPr/>
          <a:lstStyle/>
          <a:p>
            <a:pPr algn="r" rtl="1" eaLnBrk="1" fontAlgn="auto" hangingPunct="1">
              <a:spcAft>
                <a:spcPts val="0"/>
              </a:spcAft>
              <a:defRPr/>
            </a:pPr>
            <a:r>
              <a:rPr lang="ar-SA" dirty="0" smtClean="0"/>
              <a:t>ساختار صنعتى نقش بسزايى در تعيين نيازهاى کشور به کالاها و خدمات، و شکل‌دهى به سطح درآمد و اشتغال آن کشور دارد. چهار نوع ساختار صنعتى وجود دارد که عبارتند از</a:t>
            </a:r>
            <a:r>
              <a:rPr lang="en-US" dirty="0" smtClean="0"/>
              <a:t>: </a:t>
            </a:r>
          </a:p>
        </p:txBody>
      </p:sp>
      <p:sp>
        <p:nvSpPr>
          <p:cNvPr id="3" name="Content Placeholder 2"/>
          <p:cNvSpPr>
            <a:spLocks noGrp="1"/>
          </p:cNvSpPr>
          <p:nvPr>
            <p:ph sz="quarter" idx="13"/>
          </p:nvPr>
        </p:nvSpPr>
        <p:spPr>
          <a:xfrm>
            <a:off x="628650" y="3352800"/>
            <a:ext cx="7886700" cy="2824163"/>
          </a:xfrm>
        </p:spPr>
        <p:txBody>
          <a:bodyPr/>
          <a:lstStyle/>
          <a:p>
            <a:pPr marL="0" indent="0" algn="r" rtl="1" eaLnBrk="1" fontAlgn="auto" hangingPunct="1">
              <a:spcAft>
                <a:spcPts val="0"/>
              </a:spcAft>
              <a:buFont typeface="Arial" panose="020B0604020202020204" pitchFamily="34" charset="0"/>
              <a:buNone/>
              <a:defRPr/>
            </a:pPr>
            <a:r>
              <a:rPr lang="fa-IR" sz="2800" dirty="0" smtClean="0">
                <a:cs typeface="Titr" pitchFamily="2" charset="-78"/>
              </a:rPr>
              <a:t>•	اقتصاد معیشتی</a:t>
            </a:r>
          </a:p>
          <a:p>
            <a:pPr marL="0" indent="0" algn="r" rtl="1" eaLnBrk="1" fontAlgn="auto" hangingPunct="1">
              <a:spcAft>
                <a:spcPts val="0"/>
              </a:spcAft>
              <a:buFont typeface="Arial" panose="020B0604020202020204" pitchFamily="34" charset="0"/>
              <a:buNone/>
              <a:defRPr/>
            </a:pPr>
            <a:r>
              <a:rPr lang="fa-IR" sz="2800" dirty="0" smtClean="0">
                <a:cs typeface="Titr" pitchFamily="2" charset="-78"/>
              </a:rPr>
              <a:t>•</a:t>
            </a:r>
            <a:r>
              <a:rPr lang="fa-IR" sz="2800" dirty="0">
                <a:cs typeface="Titr" pitchFamily="2" charset="-78"/>
              </a:rPr>
              <a:t>	اقتصاد صادرکنندگان مواد اولیه</a:t>
            </a:r>
          </a:p>
          <a:p>
            <a:pPr marL="0" indent="0" algn="r" rtl="1" eaLnBrk="1" fontAlgn="auto" hangingPunct="1">
              <a:spcAft>
                <a:spcPts val="0"/>
              </a:spcAft>
              <a:buFont typeface="Arial" panose="020B0604020202020204" pitchFamily="34" charset="0"/>
              <a:buNone/>
              <a:defRPr/>
            </a:pPr>
            <a:r>
              <a:rPr lang="fa-IR" sz="2800" dirty="0">
                <a:cs typeface="Titr" pitchFamily="2" charset="-78"/>
              </a:rPr>
              <a:t>•	اقتصاد </a:t>
            </a:r>
            <a:r>
              <a:rPr lang="fa-IR" sz="2800" dirty="0" smtClean="0">
                <a:cs typeface="Titr" pitchFamily="2" charset="-78"/>
              </a:rPr>
              <a:t>در حال صنعتی شدن</a:t>
            </a:r>
          </a:p>
          <a:p>
            <a:pPr marL="0" indent="0" algn="r" rtl="1" eaLnBrk="1" fontAlgn="auto" hangingPunct="1">
              <a:spcAft>
                <a:spcPts val="0"/>
              </a:spcAft>
              <a:buFont typeface="Arial" panose="020B0604020202020204" pitchFamily="34" charset="0"/>
              <a:buNone/>
              <a:defRPr/>
            </a:pPr>
            <a:r>
              <a:rPr lang="fa-IR" sz="2800" dirty="0" smtClean="0">
                <a:cs typeface="Titr" pitchFamily="2" charset="-78"/>
              </a:rPr>
              <a:t>•	اقتصاد صنعتی</a:t>
            </a:r>
          </a:p>
          <a:p>
            <a:pPr algn="r" rtl="1"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1371600" y="304800"/>
            <a:ext cx="7543800" cy="1281113"/>
          </a:xfrm>
        </p:spPr>
        <p:txBody>
          <a:bodyPr/>
          <a:lstStyle/>
          <a:p>
            <a:pPr algn="r" rtl="1" eaLnBrk="1" hangingPunct="1"/>
            <a:r>
              <a:rPr lang="fa-IR" smtClean="0">
                <a:solidFill>
                  <a:srgbClr val="FF0000"/>
                </a:solidFill>
                <a:ea typeface="Trebuchet MS" panose="020B0603020202020204" pitchFamily="34" charset="0"/>
                <a:cs typeface="Titr" pitchFamily="2" charset="-78"/>
              </a:rPr>
              <a:t>براى محاسبه تورم، از چندين شاخص قيمت استفاده مى‌کنند که عبارتند از:</a:t>
            </a:r>
            <a:endParaRPr lang="en-US" smtClean="0">
              <a:solidFill>
                <a:srgbClr val="FF0000"/>
              </a:solidFill>
              <a:ea typeface="Trebuchet MS" panose="020B0603020202020204" pitchFamily="34" charset="0"/>
              <a:cs typeface="Titr" pitchFamily="2" charset="-78"/>
            </a:endParaRPr>
          </a:p>
        </p:txBody>
      </p:sp>
      <p:sp>
        <p:nvSpPr>
          <p:cNvPr id="3" name="Content Placeholder 2"/>
          <p:cNvSpPr>
            <a:spLocks noGrp="1"/>
          </p:cNvSpPr>
          <p:nvPr>
            <p:ph idx="1"/>
          </p:nvPr>
        </p:nvSpPr>
        <p:spPr>
          <a:xfrm>
            <a:off x="990600" y="1585913"/>
            <a:ext cx="7924800" cy="5043487"/>
          </a:xfrm>
        </p:spPr>
        <p:txBody>
          <a:bodyPr>
            <a:normAutofit fontScale="92500"/>
          </a:bodyPr>
          <a:lstStyle/>
          <a:p>
            <a:pPr marL="0" indent="0" algn="r" rtl="1" eaLnBrk="1" fontAlgn="auto" hangingPunct="1">
              <a:buFont typeface="Wingdings 3" panose="05040102010807070707" pitchFamily="18" charset="2"/>
              <a:buNone/>
              <a:defRPr/>
            </a:pPr>
            <a:endParaRPr lang="fa-IR" dirty="0" smtClean="0"/>
          </a:p>
          <a:p>
            <a:pPr marL="0" indent="0" algn="r" rtl="1" eaLnBrk="1" fontAlgn="auto" hangingPunct="1">
              <a:buFont typeface="Arial" panose="020B0604020202020204" pitchFamily="34" charset="0"/>
              <a:buNone/>
              <a:defRPr/>
            </a:pPr>
            <a:r>
              <a:rPr lang="fa-IR" sz="2800" dirty="0" smtClean="0">
                <a:cs typeface="B Zar" panose="00000400000000000000" pitchFamily="2" charset="-78"/>
              </a:rPr>
              <a:t>۱. شاخص تعديل‌کننده قيمت ـ </a:t>
            </a:r>
            <a:r>
              <a:rPr lang="en-US" sz="2800" dirty="0" smtClean="0">
                <a:cs typeface="B Zar" panose="00000400000000000000" pitchFamily="2" charset="-78"/>
              </a:rPr>
              <a:t>price deflator</a:t>
            </a:r>
            <a:r>
              <a:rPr lang="fa-IR" sz="2800" dirty="0" smtClean="0">
                <a:cs typeface="B Zar" panose="00000400000000000000" pitchFamily="2" charset="-78"/>
              </a:rPr>
              <a:t> براى توليد ناخالص ملى که نشان‌دهنده افزايش توليد ناخالص واقعى (به‌دليل تورم) است.</a:t>
            </a:r>
          </a:p>
          <a:p>
            <a:pPr marL="0" indent="0" algn="r" rtl="1" eaLnBrk="1" fontAlgn="auto" hangingPunct="1">
              <a:buFont typeface="Arial" panose="020B0604020202020204" pitchFamily="34" charset="0"/>
              <a:buNone/>
              <a:defRPr/>
            </a:pPr>
            <a:endParaRPr lang="fa-IR" sz="600" dirty="0" smtClean="0">
              <a:cs typeface="B Zar" panose="00000400000000000000" pitchFamily="2" charset="-78"/>
            </a:endParaRPr>
          </a:p>
          <a:p>
            <a:pPr marL="0" indent="0" algn="r" rtl="1" eaLnBrk="1" fontAlgn="auto" hangingPunct="1">
              <a:buFont typeface="Arial" panose="020B0604020202020204" pitchFamily="34" charset="0"/>
              <a:buNone/>
              <a:defRPr/>
            </a:pPr>
            <a:r>
              <a:rPr lang="fa-IR" sz="2800" dirty="0" smtClean="0">
                <a:cs typeface="B Zar" panose="00000400000000000000" pitchFamily="2" charset="-78"/>
              </a:rPr>
              <a:t>۲. شاخص قيمت توليد؛ با اين شاخص متوسط تغيير قيمت‌ها را در بازار اوليه که مواد اوليه به‌دست توليدکنندگان مى‌رسد، محاسبه مى‌کنند (قبلاً اين شاخص را شاخص قيمت عمده‌فروشى مى‌ناميدند).</a:t>
            </a:r>
          </a:p>
          <a:p>
            <a:pPr marL="0" indent="0" algn="r" rtl="1" eaLnBrk="1" fontAlgn="auto" hangingPunct="1">
              <a:buFont typeface="Arial" panose="020B0604020202020204" pitchFamily="34" charset="0"/>
              <a:buNone/>
              <a:defRPr/>
            </a:pPr>
            <a:r>
              <a:rPr lang="fa-IR" sz="2800" dirty="0" smtClean="0">
                <a:cs typeface="B Zar" panose="00000400000000000000" pitchFamily="2" charset="-78"/>
              </a:rPr>
              <a:t>۳. شاخص قيمت مصرف‌کننده که منعکس‌کننده قيمت‌هائى است که مصرف‌کنندگان نهائى پرداخت مى‌کنند.</a:t>
            </a:r>
          </a:p>
          <a:p>
            <a:pPr marL="0" indent="0" algn="r" rtl="1" eaLnBrk="1" fontAlgn="auto" hangingPunct="1">
              <a:buFont typeface="Arial" panose="020B0604020202020204" pitchFamily="34" charset="0"/>
              <a:buNone/>
              <a:defRPr/>
            </a:pPr>
            <a:endParaRPr lang="fa-IR" sz="200" dirty="0" smtClean="0">
              <a:cs typeface="B Zar" panose="00000400000000000000" pitchFamily="2" charset="-78"/>
            </a:endParaRPr>
          </a:p>
          <a:p>
            <a:pPr marL="0" indent="0" algn="r" rtl="1" eaLnBrk="1" fontAlgn="auto" hangingPunct="1">
              <a:buFont typeface="Arial" panose="020B0604020202020204" pitchFamily="34" charset="0"/>
              <a:buNone/>
              <a:defRPr/>
            </a:pPr>
            <a:r>
              <a:rPr lang="fa-IR" sz="2800" dirty="0" smtClean="0">
                <a:cs typeface="B Zar" panose="00000400000000000000" pitchFamily="2" charset="-78"/>
              </a:rPr>
              <a:t>با اين شاخص، نرخ تغييرات قيمت کالاهاى مصرفى چون موادغذائي، لباس، پوشاک، هزينه بيمارستاني، تفريحى و حمل و نقل را محاسبه مى‌کنند.</a:t>
            </a:r>
          </a:p>
          <a:p>
            <a:pPr algn="r" rtl="1" eaLnBrk="1" fontAlgn="auto" hangingPunct="1">
              <a:buFont typeface="Wingdings 2" charset="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wipe(down)">
                                      <p:cBhvr>
                                        <p:cTn id="7" dur="5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752600"/>
            <a:ext cx="8153400" cy="4267200"/>
          </a:xfrm>
        </p:spPr>
        <p:txBody>
          <a:bodyPr>
            <a:normAutofit lnSpcReduction="10000"/>
          </a:bodyPr>
          <a:lstStyle/>
          <a:p>
            <a:pPr marL="0" indent="0" algn="r" rtl="1" eaLnBrk="1" fontAlgn="auto" hangingPunct="1">
              <a:lnSpc>
                <a:spcPct val="107000"/>
              </a:lnSpc>
              <a:spcBef>
                <a:spcPts val="0"/>
              </a:spcBef>
              <a:spcAft>
                <a:spcPts val="800"/>
              </a:spcAft>
              <a:buFont typeface="Arial" panose="020B0604020202020204" pitchFamily="34" charset="0"/>
              <a:buNone/>
              <a:defRPr/>
            </a:pPr>
            <a:r>
              <a:rPr lang="ar-SA" sz="3200" dirty="0" smtClean="0">
                <a:ea typeface="Calibri" panose="020F0502020204030204" pitchFamily="34" charset="0"/>
                <a:cs typeface="0 Nazanin" panose="00000400000000000000" pitchFamily="2" charset="-78"/>
              </a:rPr>
              <a:t>هر </a:t>
            </a:r>
            <a:r>
              <a:rPr lang="ar-SA" sz="3200" dirty="0">
                <a:ea typeface="Calibri" panose="020F0502020204030204" pitchFamily="34" charset="0"/>
                <a:cs typeface="0 Nazanin" panose="00000400000000000000" pitchFamily="2" charset="-78"/>
              </a:rPr>
              <a:t>مدير اجرائى مجبور است به‌گونه‌اى با </a:t>
            </a:r>
            <a:r>
              <a:rPr lang="ar-SA" sz="3200" dirty="0" smtClean="0">
                <a:ea typeface="Calibri" panose="020F0502020204030204" pitchFamily="34" charset="0"/>
                <a:cs typeface="0 Nazanin" panose="00000400000000000000" pitchFamily="2" charset="-78"/>
              </a:rPr>
              <a:t>پديده </a:t>
            </a:r>
            <a:r>
              <a:rPr lang="ar-SA" sz="3200" dirty="0">
                <a:ea typeface="Calibri" panose="020F0502020204030204" pitchFamily="34" charset="0"/>
                <a:cs typeface="0 Nazanin" panose="00000400000000000000" pitchFamily="2" charset="-78"/>
              </a:rPr>
              <a:t>تورم روبه‌رو شود و با آن دست و پنجه نرم کند. مديران مالى بايد بکوشند تا شرکت و سهامداران آن را از آثار افزايش هزينه‌ها و قيمت‌ها مصون سازند. روش‌هائى وجود دارد که آنان مى‌توانند بدان‌‌وسيله با </a:t>
            </a:r>
            <a:r>
              <a:rPr lang="ar-SA" sz="3200" dirty="0" smtClean="0">
                <a:ea typeface="Calibri" panose="020F0502020204030204" pitchFamily="34" charset="0"/>
                <a:cs typeface="0 Nazanin" panose="00000400000000000000" pitchFamily="2" charset="-78"/>
              </a:rPr>
              <a:t>پديده </a:t>
            </a:r>
            <a:r>
              <a:rPr lang="ar-SA" sz="3200" dirty="0">
                <a:ea typeface="Calibri" panose="020F0502020204030204" pitchFamily="34" charset="0"/>
                <a:cs typeface="0 Nazanin" panose="00000400000000000000" pitchFamily="2" charset="-78"/>
              </a:rPr>
              <a:t>تورم مقابله کنند. يکى از اين راه‌حل‌ها عقد قراردادهاى بلندمدت براى مواد مصرفى است تا بدين‌وسيله شرکت بتواند در آغاز دوره تورم، کالاهاى موردنياز را به قيمت ثابت بخرد. راه‌حل ديگر اين است که وام‌هاى بلندمدت بگيرند</a:t>
            </a:r>
            <a:r>
              <a:rPr lang="en-US" sz="3200" dirty="0" smtClean="0">
                <a:ea typeface="Calibri" panose="020F0502020204030204" pitchFamily="34" charset="0"/>
                <a:cs typeface="0 Nazanin" panose="00000400000000000000" pitchFamily="2" charset="-78"/>
              </a:rPr>
              <a:t>.</a:t>
            </a:r>
          </a:p>
          <a:p>
            <a:pPr algn="r" rtl="1" eaLnBrk="1" fontAlgn="auto" hangingPunct="1">
              <a:buFont typeface="Wingdings 2" charset="2"/>
              <a:buChar char=""/>
              <a:defRPr/>
            </a:pPr>
            <a:endParaRPr lang="en-US" dirty="0"/>
          </a:p>
        </p:txBody>
      </p:sp>
      <p:sp>
        <p:nvSpPr>
          <p:cNvPr id="6" name="Flowchart: Alternate Process 5"/>
          <p:cNvSpPr/>
          <p:nvPr/>
        </p:nvSpPr>
        <p:spPr>
          <a:xfrm>
            <a:off x="2286000" y="304800"/>
            <a:ext cx="5410200" cy="1066800"/>
          </a:xfrm>
          <a:prstGeom prst="flowChartAlternateProcess">
            <a:avLst/>
          </a:prstGeom>
          <a:ln w="76200">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ar-S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Calibri" panose="020F0502020204030204" pitchFamily="34" charset="0"/>
              </a:rPr>
              <a:t>تورم و مديريت مالى</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924800" cy="4627563"/>
          </a:xfrm>
        </p:spPr>
        <p:txBody>
          <a:bodyPr rtlCol="0">
            <a:normAutofit/>
          </a:bodyPr>
          <a:lstStyle/>
          <a:p>
            <a:pPr marL="0" indent="0" algn="r" rtl="1" eaLnBrk="1" fontAlgn="auto" hangingPunct="1">
              <a:lnSpc>
                <a:spcPct val="107000"/>
              </a:lnSpc>
              <a:spcBef>
                <a:spcPts val="0"/>
              </a:spcBef>
              <a:spcAft>
                <a:spcPts val="800"/>
              </a:spcAft>
              <a:buClr>
                <a:schemeClr val="accent1">
                  <a:lumMod val="75000"/>
                </a:schemeClr>
              </a:buClr>
              <a:buFont typeface="Arial"/>
              <a:buNone/>
              <a:defRPr/>
            </a:pPr>
            <a:r>
              <a:rPr lang="ar-SA" sz="3000" dirty="0" smtClean="0">
                <a:ea typeface="Calibri" panose="020F0502020204030204" pitchFamily="34" charset="0"/>
                <a:cs typeface="B Zar" panose="00000400000000000000" pitchFamily="2" charset="-78"/>
              </a:rPr>
              <a:t>مديران </a:t>
            </a:r>
            <a:r>
              <a:rPr lang="ar-SA" sz="3000" dirty="0">
                <a:ea typeface="Calibri" panose="020F0502020204030204" pitchFamily="34" charset="0"/>
                <a:cs typeface="B Zar" panose="00000400000000000000" pitchFamily="2" charset="-78"/>
              </a:rPr>
              <a:t>مالى در فرآيند به حداکثر رسانيدن سود با </a:t>
            </a:r>
            <a:r>
              <a:rPr lang="ar-SA" sz="3000" dirty="0" smtClean="0">
                <a:ea typeface="Calibri" panose="020F0502020204030204" pitchFamily="34" charset="0"/>
                <a:cs typeface="B Zar" panose="00000400000000000000" pitchFamily="2" charset="-78"/>
              </a:rPr>
              <a:t>پديده </a:t>
            </a:r>
            <a:r>
              <a:rPr lang="ar-SA" sz="3000" dirty="0">
                <a:ea typeface="Calibri" panose="020F0502020204030204" pitchFamily="34" charset="0"/>
                <a:cs typeface="B Zar" panose="00000400000000000000" pitchFamily="2" charset="-78"/>
              </a:rPr>
              <a:t>تورم روبه‌رو مى‌شوند؛ چون تورم مى‌تواند در ارقامى چون سود هر سهم، سود تقسيمى هر </a:t>
            </a:r>
            <a:r>
              <a:rPr lang="ar-SA" sz="3000" dirty="0" smtClean="0">
                <a:ea typeface="Calibri" panose="020F0502020204030204" pitchFamily="34" charset="0"/>
                <a:cs typeface="B Zar" panose="00000400000000000000" pitchFamily="2" charset="-78"/>
              </a:rPr>
              <a:t>س</a:t>
            </a:r>
            <a:r>
              <a:rPr lang="fa-IR" sz="3000" dirty="0" smtClean="0">
                <a:ea typeface="Calibri" panose="020F0502020204030204" pitchFamily="34" charset="0"/>
                <a:cs typeface="B Zar" panose="00000400000000000000" pitchFamily="2" charset="-78"/>
              </a:rPr>
              <a:t>ه</a:t>
            </a:r>
            <a:r>
              <a:rPr lang="ar-SA" sz="3000" dirty="0" smtClean="0">
                <a:ea typeface="Calibri" panose="020F0502020204030204" pitchFamily="34" charset="0"/>
                <a:cs typeface="B Zar" panose="00000400000000000000" pitchFamily="2" charset="-78"/>
              </a:rPr>
              <a:t>م </a:t>
            </a:r>
            <a:r>
              <a:rPr lang="ar-SA" sz="3000" dirty="0">
                <a:ea typeface="Calibri" panose="020F0502020204030204" pitchFamily="34" charset="0"/>
                <a:cs typeface="B Zar" panose="00000400000000000000" pitchFamily="2" charset="-78"/>
              </a:rPr>
              <a:t>و قيمت هر سهم اثر بگذارد. با اينکه در وضعيت تورم، </a:t>
            </a:r>
            <a:r>
              <a:rPr lang="ar-SA" sz="3000" dirty="0" smtClean="0">
                <a:ea typeface="Calibri" panose="020F0502020204030204" pitchFamily="34" charset="0"/>
                <a:cs typeface="B Zar" panose="00000400000000000000" pitchFamily="2" charset="-78"/>
              </a:rPr>
              <a:t>سود واقعي </a:t>
            </a:r>
            <a:r>
              <a:rPr lang="ar-SA" sz="3000" dirty="0">
                <a:ea typeface="Calibri" panose="020F0502020204030204" pitchFamily="34" charset="0"/>
                <a:cs typeface="B Zar" panose="00000400000000000000" pitchFamily="2" charset="-78"/>
              </a:rPr>
              <a:t>هر سهم افزايش چندانى ندارد، </a:t>
            </a:r>
            <a:r>
              <a:rPr lang="ar-SA" sz="3000" dirty="0" smtClean="0">
                <a:ea typeface="Calibri" panose="020F0502020204030204" pitchFamily="34" charset="0"/>
                <a:cs typeface="B Zar" panose="00000400000000000000" pitchFamily="2" charset="-78"/>
              </a:rPr>
              <a:t>سود اسمي </a:t>
            </a:r>
            <a:r>
              <a:rPr lang="ar-SA" sz="3000" dirty="0">
                <a:ea typeface="Calibri" panose="020F0502020204030204" pitchFamily="34" charset="0"/>
                <a:cs typeface="B Zar" panose="00000400000000000000" pitchFamily="2" charset="-78"/>
              </a:rPr>
              <a:t>هر سهم افزايش مى‌يابد. ضمناً امکان دارد که شرکت با تحصيل سود بيشتر، مبلغ بيشترى بابت سود تقسيمى به صاحبان سهام بپردازد. افزايش سود تقسيمى هر سهم باعث مى‌شود که سهامداران به‌دليل کاهش ارزش پول متحمل زيان نشوند</a:t>
            </a:r>
            <a:r>
              <a:rPr lang="en-US" sz="3000" dirty="0" smtClean="0">
                <a:ea typeface="Calibri" panose="020F0502020204030204" pitchFamily="34" charset="0"/>
                <a:cs typeface="B Zar" panose="00000400000000000000" pitchFamily="2" charset="-78"/>
              </a:rPr>
              <a:t>.</a:t>
            </a:r>
          </a:p>
          <a:p>
            <a:pPr algn="r" rtl="1" eaLnBrk="1" fontAlgn="auto" hangingPunct="1">
              <a:buClr>
                <a:schemeClr val="accent1">
                  <a:lumMod val="75000"/>
                </a:schemeClr>
              </a:buClr>
              <a:buFont typeface="Wingdings 2" charset="2"/>
              <a:buChar char=""/>
              <a:defRPr/>
            </a:pPr>
            <a:endParaRPr lang="en-US" dirty="0"/>
          </a:p>
        </p:txBody>
      </p:sp>
      <p:sp>
        <p:nvSpPr>
          <p:cNvPr id="2" name="Rectangle 1"/>
          <p:cNvSpPr/>
          <p:nvPr/>
        </p:nvSpPr>
        <p:spPr>
          <a:xfrm>
            <a:off x="1235934" y="304800"/>
            <a:ext cx="7129332" cy="830997"/>
          </a:xfrm>
          <a:prstGeom prst="rect">
            <a:avLst/>
          </a:prstGeom>
          <a:noFill/>
          <a:ln w="38100">
            <a:solidFill>
              <a:schemeClr val="accent4">
                <a:lumMod val="60000"/>
                <a:lumOff val="40000"/>
              </a:schemeClr>
            </a:solidFill>
          </a:ln>
        </p:spPr>
        <p:txBody>
          <a:bodyPr>
            <a:spAutoFit/>
            <a:scene3d>
              <a:camera prst="orthographicFront"/>
              <a:lightRig rig="soft" dir="t">
                <a:rot lat="0" lon="0" rev="15600000"/>
              </a:lightRig>
            </a:scene3d>
            <a:sp3d extrusionH="57150" prstMaterial="softEdge">
              <a:bevelT w="25400" h="38100"/>
            </a:sp3d>
          </a:bodyPr>
          <a:lstStyle/>
          <a:p>
            <a:pPr algn="ctr">
              <a:defRPr/>
            </a:pPr>
            <a:r>
              <a:rPr lang="ar-SA" sz="4000" b="1" dirty="0">
                <a:ln/>
                <a:solidFill>
                  <a:schemeClr val="accent4"/>
                </a:solidFill>
                <a:ea typeface="Calibri" panose="020F0502020204030204" pitchFamily="34" charset="0"/>
                <a:cs typeface="Titr" pitchFamily="2" charset="-78"/>
              </a:rPr>
              <a:t>تورم و به حداکثر رسانيدن ثروت</a:t>
            </a:r>
            <a:r>
              <a:rPr lang="ar-SA" sz="4800" b="1" dirty="0">
                <a:ln/>
                <a:solidFill>
                  <a:schemeClr val="accent4"/>
                </a:solidFill>
                <a:ea typeface="Calibri" panose="020F0502020204030204" pitchFamily="34" charset="0"/>
                <a:cs typeface="Titr" pitchFamily="2" charset="-78"/>
              </a:rPr>
              <a:t> </a:t>
            </a:r>
            <a:endParaRPr lang="en-US" sz="4800" b="1" dirty="0">
              <a:ln/>
              <a:solidFill>
                <a:schemeClr val="accent4"/>
              </a:solidFill>
              <a:cs typeface="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B3B3"/>
            </a:gs>
            <a:gs pos="56000">
              <a:srgbClr val="FFFFAF"/>
            </a:gs>
            <a:gs pos="100000">
              <a:schemeClr val="accent5">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876800"/>
          </a:xfrm>
        </p:spPr>
        <p:txBody>
          <a:bodyPr rtlCol="0">
            <a:normAutofit fontScale="92500" lnSpcReduction="20000"/>
          </a:bodyPr>
          <a:lstStyle/>
          <a:p>
            <a:pPr marL="0" indent="0" algn="r" rtl="1" eaLnBrk="1" fontAlgn="auto" hangingPunct="1">
              <a:lnSpc>
                <a:spcPct val="107000"/>
              </a:lnSpc>
              <a:spcBef>
                <a:spcPts val="0"/>
              </a:spcBef>
              <a:spcAft>
                <a:spcPts val="800"/>
              </a:spcAft>
              <a:buFont typeface="Arial" panose="020B0604020202020204" pitchFamily="34" charset="0"/>
              <a:buNone/>
              <a:defRPr/>
            </a:pPr>
            <a:r>
              <a:rPr lang="ar-SA" sz="2400" dirty="0" smtClean="0">
                <a:ea typeface="Calibri" panose="020F0502020204030204" pitchFamily="34" charset="0"/>
              </a:rPr>
              <a:t>براى </a:t>
            </a:r>
            <a:r>
              <a:rPr lang="ar-SA" sz="2400" dirty="0">
                <a:ea typeface="Calibri" panose="020F0502020204030204" pitchFamily="34" charset="0"/>
              </a:rPr>
              <a:t>اينکه بازار مالى خوب عمل کند، بايد تعدادى مؤسسه و واسطه مالى وجود داشته باشد. مؤسسه‌هاى مالى از متقاضيان اصلى و عمدهٔ اوراق بهاءدارى هستند که به‌وسيله شرکت‌ها منتشر مى‌شود. کسانى‌که در تجزيه و تحليل و انتخاب اوراق بهاءدار، تخصص ندارند، ترجيح مى‌دهند پس‌اندازهاى خود را در اختيار مؤسسات مالى قرار دهند تا آنها با توجه به ارزيابى‌هائى که از ريسک و بازدهى اوراق‌ بهاءدار مى‌کنند، نسبت به خريد آنها (براى مشتريان خود) اقدام کنند. از اين‌رو مؤسسه‌هاى مالى بين عرضه‌کنندگان وجوه (اشخاص و خانوارها) و متقاضيان نهائى آن وجوه (يعنى شرکت‌هاى تجارى و توليدي) نقش واسطه‌اى دارند</a:t>
            </a:r>
            <a:r>
              <a:rPr lang="en-US" sz="2400" dirty="0" smtClean="0">
                <a:ea typeface="Calibri" panose="020F0502020204030204" pitchFamily="34" charset="0"/>
                <a:cs typeface="Arial" panose="020B0604020202020204" pitchFamily="34" charset="0"/>
              </a:rPr>
              <a:t>.</a:t>
            </a:r>
            <a:endParaRPr lang="en-US" dirty="0" smtClean="0">
              <a:ea typeface="Calibri" panose="020F0502020204030204" pitchFamily="34" charset="0"/>
              <a:cs typeface="Arial" panose="020B0604020202020204" pitchFamily="34" charset="0"/>
            </a:endParaRPr>
          </a:p>
          <a:p>
            <a:pPr marL="0" indent="0" algn="r" rtl="1" eaLnBrk="1" fontAlgn="auto" hangingPunct="1">
              <a:lnSpc>
                <a:spcPct val="107000"/>
              </a:lnSpc>
              <a:spcBef>
                <a:spcPts val="0"/>
              </a:spcBef>
              <a:spcAft>
                <a:spcPts val="800"/>
              </a:spcAft>
              <a:buFont typeface="Arial" panose="020B0604020202020204" pitchFamily="34" charset="0"/>
              <a:buNone/>
              <a:defRPr/>
            </a:pPr>
            <a:r>
              <a:rPr lang="en-US" sz="2400" dirty="0" smtClean="0">
                <a:ea typeface="Calibri" panose="020F0502020204030204" pitchFamily="34" charset="0"/>
                <a:cs typeface="Arial" panose="020B0604020202020204" pitchFamily="34" charset="0"/>
              </a:rPr>
              <a:t> </a:t>
            </a:r>
            <a:endParaRPr lang="en-US" dirty="0" smtClean="0">
              <a:ea typeface="Calibri" panose="020F0502020204030204" pitchFamily="34" charset="0"/>
              <a:cs typeface="Arial" panose="020B0604020202020204" pitchFamily="34" charset="0"/>
            </a:endParaRPr>
          </a:p>
          <a:p>
            <a:pPr marL="0" indent="0" algn="r" rtl="1" eaLnBrk="1" fontAlgn="auto" hangingPunct="1">
              <a:lnSpc>
                <a:spcPct val="107000"/>
              </a:lnSpc>
              <a:spcBef>
                <a:spcPts val="0"/>
              </a:spcBef>
              <a:spcAft>
                <a:spcPts val="800"/>
              </a:spcAft>
              <a:buFont typeface="Arial" panose="020B0604020202020204" pitchFamily="34" charset="0"/>
              <a:buNone/>
              <a:defRPr/>
            </a:pPr>
            <a:r>
              <a:rPr lang="ar-SA" sz="2400" dirty="0">
                <a:ea typeface="Calibri" panose="020F0502020204030204" pitchFamily="34" charset="0"/>
              </a:rPr>
              <a:t>زمانى‌که مصرف خانوارها از درآمد آنها کمتر است، درصدد برمى‌آيند پس‌اندازهاى خود را به شکل‌هاى گوناگون به مصرف برسانند. آنان مى‌توانند مستقيماً اوراق بهاءدار را که شرکت‌ها منتشر مى‌کنند خريدارى کنند و به فرآيند تشکيل سرمايه و تأمين مالى اين شرکت‌ها کمک کنند، ولى بيشتر خانوارها تخصص لازم را ندارند و حاضر نيستند ريسک‌هاى سرمايه‌گذارى در اوراق بهاءدار را بپذيرند؛ از اين‌رو، ترجيح مى‌دهند وجوه مازاد بر نياز خود را به‌صورت سپرده در حساب بانک‌ها نگهدارى کنند يا در اختيار شرکت‌هاى سرمايه‌گذار قرار دهند</a:t>
            </a:r>
            <a:r>
              <a:rPr lang="en-US" sz="2400" dirty="0" smtClean="0">
                <a:ea typeface="Calibri" panose="020F0502020204030204" pitchFamily="34" charset="0"/>
                <a:cs typeface="Arial" panose="020B0604020202020204" pitchFamily="34" charset="0"/>
              </a:rPr>
              <a:t>.</a:t>
            </a:r>
            <a:endParaRPr lang="en-US" dirty="0" smtClean="0">
              <a:ea typeface="Calibri" panose="020F0502020204030204" pitchFamily="34" charset="0"/>
              <a:cs typeface="Arial" panose="020B0604020202020204" pitchFamily="34" charset="0"/>
            </a:endParaRPr>
          </a:p>
          <a:p>
            <a:pPr algn="r" rtl="1" eaLnBrk="1" fontAlgn="auto" hangingPunct="1">
              <a:spcAft>
                <a:spcPts val="0"/>
              </a:spcAft>
              <a:buFont typeface="Wingdings 2" charset="2"/>
              <a:buChar char=""/>
              <a:defRPr/>
            </a:pPr>
            <a:endParaRPr lang="en-US" dirty="0"/>
          </a:p>
        </p:txBody>
      </p:sp>
      <p:sp>
        <p:nvSpPr>
          <p:cNvPr id="4" name="Flowchart: Punched Tape 3"/>
          <p:cNvSpPr/>
          <p:nvPr/>
        </p:nvSpPr>
        <p:spPr>
          <a:xfrm>
            <a:off x="4114800" y="152400"/>
            <a:ext cx="4495800" cy="1219200"/>
          </a:xfrm>
          <a:prstGeom prst="flowChartPunchedTap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fa-I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Trebuchet MS" panose="020B0603020202020204" pitchFamily="34" charset="0"/>
              </a:rPr>
              <a:t>مؤسسه‌هاى مالى</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28650" y="365125"/>
            <a:ext cx="7886700" cy="930275"/>
          </a:xfrm>
          <a:gradFill>
            <a:gsLst>
              <a:gs pos="0">
                <a:schemeClr val="accent1">
                  <a:lumMod val="40000"/>
                  <a:lumOff val="60000"/>
                </a:schemeClr>
              </a:gs>
              <a:gs pos="100000">
                <a:schemeClr val="accent3">
                  <a:lumMod val="20000"/>
                  <a:lumOff val="80000"/>
                </a:schemeClr>
              </a:gs>
            </a:gsLst>
            <a:lin ang="5400000" scaled="0"/>
          </a:gradFill>
          <a:ln w="76200">
            <a:solidFill>
              <a:srgbClr val="FF0000"/>
            </a:solidFill>
            <a:prstDash val="lgDash"/>
          </a:ln>
        </p:spPr>
        <p:txBody>
          <a:bodyPr wrap="square" numCol="1" anchorCtr="0" compatLnSpc="1">
            <a:prstTxWarp prst="textNoShape">
              <a:avLst/>
            </a:prstTxWarp>
          </a:bodyPr>
          <a:lstStyle/>
          <a:p>
            <a:pPr algn="ctr" rtl="1" eaLnBrk="1" hangingPunct="1"/>
            <a:r>
              <a:rPr lang="fa-IR" cap="none" smtClean="0">
                <a:solidFill>
                  <a:srgbClr val="D70F73"/>
                </a:solidFill>
                <a:ea typeface="Trebuchet MS" panose="020B0603020202020204" pitchFamily="34" charset="0"/>
                <a:cs typeface="Trebuchet MS" panose="020B0603020202020204" pitchFamily="34" charset="0"/>
              </a:rPr>
              <a:t>بازار مالى و اوراق بهاءدار </a:t>
            </a:r>
            <a:endParaRPr lang="en-US" cap="none" smtClean="0">
              <a:solidFill>
                <a:srgbClr val="D70F73"/>
              </a:solidFill>
              <a:ea typeface="Trebuchet MS" panose="020B0603020202020204" pitchFamily="34" charset="0"/>
              <a:cs typeface="Trebuchet MS" panose="020B0603020202020204" pitchFamily="34" charset="0"/>
            </a:endParaRPr>
          </a:p>
        </p:txBody>
      </p:sp>
      <p:sp>
        <p:nvSpPr>
          <p:cNvPr id="3" name="Content Placeholder 2"/>
          <p:cNvSpPr>
            <a:spLocks noGrp="1"/>
          </p:cNvSpPr>
          <p:nvPr>
            <p:ph idx="1"/>
          </p:nvPr>
        </p:nvSpPr>
        <p:spPr>
          <a:xfrm>
            <a:off x="304800" y="1905000"/>
            <a:ext cx="8534400" cy="4881563"/>
          </a:xfrm>
          <a:gradFill flip="none" rotWithShape="1">
            <a:gsLst>
              <a:gs pos="0">
                <a:srgbClr val="FFF0C1"/>
              </a:gs>
              <a:gs pos="100000">
                <a:srgbClr val="ECFEF6"/>
              </a:gs>
            </a:gsLst>
            <a:path path="rect">
              <a:fillToRect l="100000" t="100000"/>
            </a:path>
            <a:tileRect r="-100000" b="-100000"/>
          </a:gradFill>
        </p:spPr>
        <p:txBody>
          <a:bodyPr rtlCol="0">
            <a:normAutofit/>
          </a:bodyPr>
          <a:lstStyle/>
          <a:p>
            <a:pPr marL="0" indent="0" algn="r" rtl="1" eaLnBrk="1" fontAlgn="auto" hangingPunct="1">
              <a:lnSpc>
                <a:spcPct val="107000"/>
              </a:lnSpc>
              <a:spcBef>
                <a:spcPts val="0"/>
              </a:spcBef>
              <a:spcAft>
                <a:spcPts val="800"/>
              </a:spcAft>
              <a:buFont typeface="Wingdings" panose="05000000000000000000" pitchFamily="2" charset="2"/>
              <a:buNone/>
              <a:defRPr/>
            </a:pPr>
            <a:r>
              <a:rPr lang="ar-SA" sz="2800" dirty="0" smtClean="0">
                <a:solidFill>
                  <a:schemeClr val="bg1"/>
                </a:solidFill>
                <a:ea typeface="Calibri" panose="020F0502020204030204" pitchFamily="34" charset="0"/>
                <a:cs typeface="B Zar" panose="00000400000000000000" pitchFamily="2" charset="-78"/>
              </a:rPr>
              <a:t>بازار </a:t>
            </a:r>
            <a:r>
              <a:rPr lang="ar-SA" sz="2800" dirty="0">
                <a:solidFill>
                  <a:schemeClr val="bg1"/>
                </a:solidFill>
                <a:ea typeface="Calibri" panose="020F0502020204030204" pitchFamily="34" charset="0"/>
                <a:cs typeface="B Zar" panose="00000400000000000000" pitchFamily="2" charset="-78"/>
              </a:rPr>
              <a:t>مالي بازارى است که در آن اوراق بهاءدار ـ</a:t>
            </a:r>
            <a:r>
              <a:rPr lang="en-US" sz="2800" dirty="0" smtClean="0">
                <a:solidFill>
                  <a:schemeClr val="bg1"/>
                </a:solidFill>
                <a:ea typeface="Calibri" panose="020F0502020204030204" pitchFamily="34" charset="0"/>
                <a:cs typeface="B Zar" panose="00000400000000000000" pitchFamily="2" charset="-78"/>
              </a:rPr>
              <a:t> securities</a:t>
            </a:r>
            <a:r>
              <a:rPr lang="ar-SA" sz="2800" dirty="0">
                <a:solidFill>
                  <a:schemeClr val="bg1"/>
                </a:solidFill>
                <a:ea typeface="Calibri" panose="020F0502020204030204" pitchFamily="34" charset="0"/>
                <a:cs typeface="B Zar" panose="00000400000000000000" pitchFamily="2" charset="-78"/>
              </a:rPr>
              <a:t>، مثل اوراق قرضه و سهام شرکت‌ها، معامله مى‌شود. خريد و فروش اوراق بهاءدار و رغبت مردم به سرمايه‌گذارى در اين اوراق در گرو وجود بازارهاى مالى است</a:t>
            </a:r>
            <a:r>
              <a:rPr lang="en-US" sz="2800" dirty="0" smtClean="0">
                <a:solidFill>
                  <a:schemeClr val="bg1"/>
                </a:solidFill>
                <a:ea typeface="Calibri" panose="020F0502020204030204" pitchFamily="34" charset="0"/>
                <a:cs typeface="B Zar" panose="00000400000000000000" pitchFamily="2" charset="-78"/>
              </a:rPr>
              <a:t>. </a:t>
            </a:r>
            <a:r>
              <a:rPr lang="ar-SA" sz="2800" dirty="0">
                <a:solidFill>
                  <a:schemeClr val="bg1"/>
                </a:solidFill>
                <a:ea typeface="Calibri" panose="020F0502020204030204" pitchFamily="34" charset="0"/>
                <a:cs typeface="B Zar" panose="00000400000000000000" pitchFamily="2" charset="-78"/>
              </a:rPr>
              <a:t>اگر بازار مالى وجود نداشته باشد، سرمايه‌گذاران نمى‌توانند اوراق بهاءدار خود را به پول نقد تبديل کنند. اوراق بهاءدار غالباً سررسيد نسبتاً طولانى دارند و در برخى از موارد هم بدون سررسيد هستند. اگر وضع به‌گونه‌اى باشد که خريداران اوراق بهاءدار صبر کنند، احتمالاً تمايلى به سرمايه‌گذارى در اين اوراق نخواهند داشت. وجود بازارهاى مالى اين امکان را فراهم مى‌آورد که شرکت‌ها اوراق بهاءدار خود را راحت‌تر به فروش برسانند و سرمايه‌گذاران نيز بتوانند اوراق بهاءدار خود را به پول نقد تبديل کنند</a:t>
            </a:r>
            <a:r>
              <a:rPr lang="en-US" sz="2800" dirty="0" smtClean="0">
                <a:solidFill>
                  <a:schemeClr val="bg1"/>
                </a:solidFill>
                <a:ea typeface="Calibri" panose="020F0502020204030204" pitchFamily="34" charset="0"/>
                <a:cs typeface="B Zar" panose="00000400000000000000" pitchFamily="2" charset="-78"/>
              </a:rPr>
              <a:t>.</a:t>
            </a:r>
            <a:endParaRPr lang="en-US" sz="2400" dirty="0" smtClean="0">
              <a:solidFill>
                <a:schemeClr val="bg1"/>
              </a:solidFill>
              <a:ea typeface="Calibri" panose="020F0502020204030204" pitchFamily="34" charset="0"/>
              <a:cs typeface="B Zar" panose="00000400000000000000" pitchFamily="2" charset="-78"/>
            </a:endParaRPr>
          </a:p>
          <a:p>
            <a:pPr marL="182880" indent="-182880" algn="r" rtl="1" eaLnBrk="1" fontAlgn="auto" hangingPunct="1">
              <a:buFont typeface="Wingdings 2" charset="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down)">
                                      <p:cBhvr>
                                        <p:cTn id="7" dur="580">
                                          <p:stCondLst>
                                            <p:cond delay="0"/>
                                          </p:stCondLst>
                                        </p:cTn>
                                        <p:tgtEl>
                                          <p:spTgt spid="35842"/>
                                        </p:tgtEl>
                                      </p:cBhvr>
                                    </p:animEffect>
                                    <p:anim calcmode="lin" valueType="num">
                                      <p:cBhvr>
                                        <p:cTn id="8" dur="1822" tmFilter="0,0; 0.14,0.36; 0.43,0.73; 0.71,0.91; 1.0,1.0">
                                          <p:stCondLst>
                                            <p:cond delay="0"/>
                                          </p:stCondLst>
                                        </p:cTn>
                                        <p:tgtEl>
                                          <p:spTgt spid="358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2"/>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2"/>
                                        </p:tgtEl>
                                      </p:cBhvr>
                                      <p:to x="100000" y="60000"/>
                                    </p:animScale>
                                    <p:animScale>
                                      <p:cBhvr>
                                        <p:cTn id="14" dur="166" decel="50000">
                                          <p:stCondLst>
                                            <p:cond delay="676"/>
                                          </p:stCondLst>
                                        </p:cTn>
                                        <p:tgtEl>
                                          <p:spTgt spid="35842"/>
                                        </p:tgtEl>
                                      </p:cBhvr>
                                      <p:to x="100000" y="100000"/>
                                    </p:animScale>
                                    <p:animScale>
                                      <p:cBhvr>
                                        <p:cTn id="15" dur="26">
                                          <p:stCondLst>
                                            <p:cond delay="1312"/>
                                          </p:stCondLst>
                                        </p:cTn>
                                        <p:tgtEl>
                                          <p:spTgt spid="35842"/>
                                        </p:tgtEl>
                                      </p:cBhvr>
                                      <p:to x="100000" y="80000"/>
                                    </p:animScale>
                                    <p:animScale>
                                      <p:cBhvr>
                                        <p:cTn id="16" dur="166" decel="50000">
                                          <p:stCondLst>
                                            <p:cond delay="1338"/>
                                          </p:stCondLst>
                                        </p:cTn>
                                        <p:tgtEl>
                                          <p:spTgt spid="35842"/>
                                        </p:tgtEl>
                                      </p:cBhvr>
                                      <p:to x="100000" y="100000"/>
                                    </p:animScale>
                                    <p:animScale>
                                      <p:cBhvr>
                                        <p:cTn id="17" dur="26">
                                          <p:stCondLst>
                                            <p:cond delay="1642"/>
                                          </p:stCondLst>
                                        </p:cTn>
                                        <p:tgtEl>
                                          <p:spTgt spid="35842"/>
                                        </p:tgtEl>
                                      </p:cBhvr>
                                      <p:to x="100000" y="90000"/>
                                    </p:animScale>
                                    <p:animScale>
                                      <p:cBhvr>
                                        <p:cTn id="18" dur="166" decel="50000">
                                          <p:stCondLst>
                                            <p:cond delay="1668"/>
                                          </p:stCondLst>
                                        </p:cTn>
                                        <p:tgtEl>
                                          <p:spTgt spid="35842"/>
                                        </p:tgtEl>
                                      </p:cBhvr>
                                      <p:to x="100000" y="100000"/>
                                    </p:animScale>
                                    <p:animScale>
                                      <p:cBhvr>
                                        <p:cTn id="19" dur="26">
                                          <p:stCondLst>
                                            <p:cond delay="1808"/>
                                          </p:stCondLst>
                                        </p:cTn>
                                        <p:tgtEl>
                                          <p:spTgt spid="35842"/>
                                        </p:tgtEl>
                                      </p:cBhvr>
                                      <p:to x="100000" y="95000"/>
                                    </p:animScale>
                                    <p:animScale>
                                      <p:cBhvr>
                                        <p:cTn id="20" dur="166" decel="50000">
                                          <p:stCondLst>
                                            <p:cond delay="1834"/>
                                          </p:stCondLst>
                                        </p:cTn>
                                        <p:tgtEl>
                                          <p:spTgt spid="35842"/>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circle(in)">
                                      <p:cBhvr>
                                        <p:cTn id="23" dur="2000"/>
                                        <p:tgtEl>
                                          <p:spTgt spid="3">
                                            <p:bg/>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ircle(in)">
                                      <p:cBhvr>
                                        <p:cTn id="2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38200" y="457200"/>
            <a:ext cx="7772400" cy="1595438"/>
          </a:xfrm>
          <a:gradFill flip="none" rotWithShape="1">
            <a:gsLst>
              <a:gs pos="46000">
                <a:schemeClr val="accent2">
                  <a:lumMod val="40000"/>
                  <a:lumOff val="60000"/>
                </a:schemeClr>
              </a:gs>
              <a:gs pos="2000">
                <a:srgbClr val="FFFF00"/>
              </a:gs>
              <a:gs pos="100000">
                <a:srgbClr val="92D050"/>
              </a:gs>
            </a:gsLst>
            <a:path path="circle">
              <a:fillToRect l="100000" t="100000"/>
            </a:path>
            <a:tileRect r="-100000" b="-100000"/>
          </a:gradFill>
          <a:ln w="76200">
            <a:solidFill>
              <a:srgbClr val="FF0000"/>
            </a:solidFill>
          </a:ln>
        </p:spPr>
        <p:txBody>
          <a:bodyPr wrap="square" numCol="1" anchorCtr="0" compatLnSpc="1">
            <a:prstTxWarp prst="textNoShape">
              <a:avLst/>
            </a:prstTxWarp>
          </a:bodyPr>
          <a:lstStyle/>
          <a:p>
            <a:pPr algn="r" rtl="1" eaLnBrk="1" hangingPunct="1">
              <a:defRPr/>
            </a:pPr>
            <a:r>
              <a:rPr lang="fa-IR" dirty="0"/>
              <a:t>وظايف مهم بازارهاى مالى به اين شرح است:</a:t>
            </a:r>
            <a:endParaRPr lang="en-US" dirty="0"/>
          </a:p>
        </p:txBody>
      </p:sp>
      <p:sp>
        <p:nvSpPr>
          <p:cNvPr id="3" name="Content Placeholder 2"/>
          <p:cNvSpPr>
            <a:spLocks noGrp="1"/>
          </p:cNvSpPr>
          <p:nvPr>
            <p:ph sz="quarter" idx="13"/>
          </p:nvPr>
        </p:nvSpPr>
        <p:spPr>
          <a:xfrm>
            <a:off x="76200" y="2038350"/>
            <a:ext cx="8534400" cy="4191000"/>
          </a:xfrm>
        </p:spPr>
        <p:txBody>
          <a:bodyPr/>
          <a:lstStyle/>
          <a:p>
            <a:pPr algn="r" rtl="1" eaLnBrk="1" fontAlgn="auto" hangingPunct="1">
              <a:buFont typeface="Wingdings 2" charset="2"/>
              <a:buChar char=""/>
              <a:defRPr/>
            </a:pPr>
            <a:endParaRPr lang="fa-IR" dirty="0" smtClean="0"/>
          </a:p>
          <a:p>
            <a:pPr marL="0" indent="0" algn="r" rtl="1" eaLnBrk="1" fontAlgn="auto" hangingPunct="1">
              <a:buFont typeface="Arial" panose="020B0604020202020204" pitchFamily="34" charset="0"/>
              <a:buNone/>
              <a:defRPr/>
            </a:pPr>
            <a:r>
              <a:rPr lang="fa-IR" sz="3600" dirty="0" smtClean="0">
                <a:cs typeface="0 Zar" panose="00000400000000000000" pitchFamily="2" charset="-78"/>
              </a:rPr>
              <a:t>۱. کمک به فرآيند تشکيل سرمايه</a:t>
            </a:r>
          </a:p>
          <a:p>
            <a:pPr marL="0" indent="0" algn="r" rtl="1" eaLnBrk="1" fontAlgn="auto" hangingPunct="1">
              <a:buFont typeface="Arial" panose="020B0604020202020204" pitchFamily="34" charset="0"/>
              <a:buNone/>
              <a:defRPr/>
            </a:pPr>
            <a:endParaRPr lang="fa-IR" sz="1200" dirty="0" smtClean="0">
              <a:cs typeface="0 Zar" panose="00000400000000000000" pitchFamily="2" charset="-78"/>
            </a:endParaRPr>
          </a:p>
          <a:p>
            <a:pPr marL="0" indent="0" algn="r" rtl="1" eaLnBrk="1" fontAlgn="auto" hangingPunct="1">
              <a:buFont typeface="Arial" panose="020B0604020202020204" pitchFamily="34" charset="0"/>
              <a:buNone/>
              <a:defRPr/>
            </a:pPr>
            <a:r>
              <a:rPr lang="fa-IR" sz="3600" dirty="0" smtClean="0">
                <a:cs typeface="0 Zar" panose="00000400000000000000" pitchFamily="2" charset="-78"/>
              </a:rPr>
              <a:t>۲. ايجاد بازار ثانويه (دست دوم) براى معاملات اوراق بهاءدار</a:t>
            </a:r>
          </a:p>
          <a:p>
            <a:pPr marL="0" indent="0" algn="r" rtl="1" eaLnBrk="1" fontAlgn="auto" hangingPunct="1">
              <a:buFont typeface="Arial" panose="020B0604020202020204" pitchFamily="34" charset="0"/>
              <a:buNone/>
              <a:defRPr/>
            </a:pPr>
            <a:endParaRPr lang="fa-IR" sz="1600" dirty="0" smtClean="0">
              <a:cs typeface="0 Zar" panose="00000400000000000000" pitchFamily="2" charset="-78"/>
            </a:endParaRPr>
          </a:p>
          <a:p>
            <a:pPr marL="0" indent="0" algn="r" rtl="1" eaLnBrk="1" fontAlgn="auto" hangingPunct="1">
              <a:buFont typeface="Arial" panose="020B0604020202020204" pitchFamily="34" charset="0"/>
              <a:buNone/>
              <a:defRPr/>
            </a:pPr>
            <a:r>
              <a:rPr lang="fa-IR" sz="3600" dirty="0" smtClean="0">
                <a:cs typeface="0 Zar" panose="00000400000000000000" pitchFamily="2" charset="-78"/>
              </a:rPr>
              <a:t>۳. تعيين قيمت عادلانه اوراق بهاءدار</a:t>
            </a:r>
          </a:p>
          <a:p>
            <a:pPr algn="r" rtl="1" eaLnBrk="1" fontAlgn="auto" hangingPunct="1">
              <a:buFont typeface="Wingdings 2" charset="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Effect transition="in" filter="fade">
                                      <p:cBhvr>
                                        <p:cTn id="9" dur="5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838200" y="762000"/>
            <a:ext cx="6345238" cy="950913"/>
          </a:xfrm>
        </p:spPr>
        <p:txBody>
          <a:bodyPr/>
          <a:lstStyle/>
          <a:p>
            <a:pPr algn="r" rtl="1" eaLnBrk="1" hangingPunct="1"/>
            <a:r>
              <a:rPr lang="fa-IR" smtClean="0">
                <a:solidFill>
                  <a:schemeClr val="tx1"/>
                </a:solidFill>
                <a:cs typeface="Titr" pitchFamily="2" charset="-78"/>
              </a:rPr>
              <a:t>۱. کمک به فرآيند تشکيل سرمايه</a:t>
            </a:r>
            <a:endParaRPr lang="en-US" smtClean="0">
              <a:ea typeface="Trebuchet MS" panose="020B0603020202020204" pitchFamily="34" charset="0"/>
              <a:cs typeface="Trebuchet MS" panose="020B0603020202020204" pitchFamily="34" charset="0"/>
            </a:endParaRPr>
          </a:p>
        </p:txBody>
      </p:sp>
      <p:sp>
        <p:nvSpPr>
          <p:cNvPr id="37891" name="Content Placeholder 2"/>
          <p:cNvSpPr>
            <a:spLocks noGrp="1"/>
          </p:cNvSpPr>
          <p:nvPr>
            <p:ph idx="1"/>
          </p:nvPr>
        </p:nvSpPr>
        <p:spPr>
          <a:xfrm>
            <a:off x="304800" y="2209800"/>
            <a:ext cx="8534400" cy="4191000"/>
          </a:xfrm>
          <a:gradFill flip="none" rotWithShape="1">
            <a:gsLst>
              <a:gs pos="96000">
                <a:schemeClr val="accent6">
                  <a:lumMod val="40000"/>
                  <a:lumOff val="60000"/>
                </a:schemeClr>
              </a:gs>
              <a:gs pos="0">
                <a:srgbClr val="FDFFFE"/>
              </a:gs>
              <a:gs pos="100000">
                <a:schemeClr val="accent3">
                  <a:lumMod val="0"/>
                  <a:lumOff val="100000"/>
                </a:schemeClr>
              </a:gs>
              <a:gs pos="91000">
                <a:srgbClr val="A2FCD5"/>
              </a:gs>
            </a:gsLst>
            <a:path path="circle">
              <a:fillToRect l="50000" t="-80000" r="50000" b="180000"/>
            </a:path>
            <a:tileRect/>
          </a:gradFill>
          <a:extLst/>
        </p:spPr>
        <p:txBody>
          <a:bodyPr rtlCol="0">
            <a:noAutofit/>
          </a:bodyPr>
          <a:lstStyle/>
          <a:p>
            <a:pPr marL="0" indent="0" algn="just" rtl="1" eaLnBrk="1" fontAlgn="auto" hangingPunct="1">
              <a:spcAft>
                <a:spcPts val="0"/>
              </a:spcAft>
              <a:buFont typeface="Wingdings 3" charset="2"/>
              <a:buNone/>
              <a:defRPr/>
            </a:pPr>
            <a:r>
              <a:rPr lang="fa-IR" sz="2600" dirty="0" smtClean="0">
                <a:solidFill>
                  <a:schemeClr val="tx1">
                    <a:lumMod val="75000"/>
                    <a:lumOff val="25000"/>
                  </a:schemeClr>
                </a:solidFill>
                <a:cs typeface="B Zar" panose="00000400000000000000" pitchFamily="2" charset="-78"/>
              </a:rPr>
              <a:t>تحقيقات نشان مى‌دهد در کشورهائى که بازار سرمايه توسعه‌يافته‌اى دارند، شرکت‌ها وجوه نقد مورد</a:t>
            </a:r>
            <a:r>
              <a:rPr lang="en-US" sz="2600" dirty="0" smtClean="0">
                <a:solidFill>
                  <a:schemeClr val="tx1">
                    <a:lumMod val="75000"/>
                    <a:lumOff val="25000"/>
                  </a:schemeClr>
                </a:solidFill>
                <a:cs typeface="B Zar" panose="00000400000000000000" pitchFamily="2" charset="-78"/>
              </a:rPr>
              <a:t> </a:t>
            </a:r>
            <a:r>
              <a:rPr lang="fa-IR" sz="2600" dirty="0" smtClean="0">
                <a:solidFill>
                  <a:schemeClr val="tx1">
                    <a:lumMod val="75000"/>
                    <a:lumOff val="25000"/>
                  </a:schemeClr>
                </a:solidFill>
                <a:cs typeface="B Zar" panose="00000400000000000000" pitchFamily="2" charset="-78"/>
              </a:rPr>
              <a:t>نياز خود را آسان‌تر و ارزان‌تر تأمين مى‌کنند. شرکت‌ها براى تهيه سرمايه موردنياز مى‌توانند اوراق بهاءدار، مثل اوراق قرضه، سهام عادى و سهام ممتاز، منتشر کنند و آنها را در بازار سرمايه به فروش برسانند. اين اقدام باعث مى‌شود که دو نوع سرمايه‌گذارى صورت پذيرد. نخست، شرکت با خريد زمين، ساختمان و ماشين‌آلات نوعى س</a:t>
            </a:r>
            <a:r>
              <a:rPr lang="fa-IR" sz="2600" dirty="0">
                <a:solidFill>
                  <a:schemeClr val="tx1">
                    <a:lumMod val="75000"/>
                    <a:lumOff val="25000"/>
                  </a:schemeClr>
                </a:solidFill>
                <a:cs typeface="B Zar" panose="00000400000000000000" pitchFamily="2" charset="-78"/>
              </a:rPr>
              <a:t>ر</a:t>
            </a:r>
            <a:r>
              <a:rPr lang="fa-IR" sz="2600" dirty="0" smtClean="0">
                <a:solidFill>
                  <a:schemeClr val="tx1">
                    <a:lumMod val="75000"/>
                    <a:lumOff val="25000"/>
                  </a:schemeClr>
                </a:solidFill>
                <a:cs typeface="B Zar" panose="00000400000000000000" pitchFamily="2" charset="-78"/>
              </a:rPr>
              <a:t>مايه‌گذارى واقعى مى‌کند و اين‌کار باعث توسعه و رشد شرکت و کشور خواهد شد. دوم، مردم با خريد سهام و اوراق قرضه (که به‌وسيله شرکت‌ها منتشر مى‌شود) اقدام به سرمايه‌گذارى مالى مى‌کنند. وجود بازار مالى باعث مى‌شود که مردم به سرمايه‌گذارى تشويق شوند و اين امر، خود باعث افزايش سرمايه و توسعه شرکت‌هاى توليدى خواهد شد.</a:t>
            </a:r>
            <a:endParaRPr lang="en-US" sz="2600" dirty="0" smtClean="0">
              <a:solidFill>
                <a:schemeClr val="tx1">
                  <a:lumMod val="75000"/>
                  <a:lumOff val="25000"/>
                </a:schemeClr>
              </a:solidFill>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circle(in)">
                                      <p:cBhvr>
                                        <p:cTn id="7" dur="20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1" y="76200"/>
            <a:ext cx="8534397" cy="1600200"/>
          </a:xfrm>
          <a:gradFill flip="none" rotWithShape="1">
            <a:gsLst>
              <a:gs pos="33000">
                <a:srgbClr val="F8FBDB"/>
              </a:gs>
              <a:gs pos="77000">
                <a:schemeClr val="accent1">
                  <a:lumMod val="5000"/>
                  <a:lumOff val="95000"/>
                </a:schemeClr>
              </a:gs>
              <a:gs pos="46916">
                <a:srgbClr val="FFB3B3"/>
              </a:gs>
              <a:gs pos="14000">
                <a:srgbClr val="FFFF00"/>
              </a:gs>
              <a:gs pos="100000">
                <a:srgbClr val="FF0000"/>
              </a:gs>
            </a:gsLst>
            <a:path path="circle">
              <a:fillToRect l="100000" t="100000"/>
            </a:path>
            <a:tileRect r="-100000" b="-100000"/>
          </a:gradFill>
          <a:extLst/>
        </p:spPr>
        <p:txBody>
          <a:bodyPr>
            <a:normAutofit/>
          </a:bodyPr>
          <a:lstStyle>
            <a:lvl1pPr defTabSz="685800">
              <a:defRPr sz="1200">
                <a:solidFill>
                  <a:schemeClr val="tx1"/>
                </a:solidFill>
                <a:latin typeface="Arial" panose="020B0604020202020204" pitchFamily="34" charset="0"/>
              </a:defRPr>
            </a:lvl1pPr>
            <a:lvl2pPr marL="742950" indent="-285750" defTabSz="685800">
              <a:defRPr sz="1200">
                <a:solidFill>
                  <a:schemeClr val="tx1"/>
                </a:solidFill>
                <a:latin typeface="Arial" panose="020B0604020202020204" pitchFamily="34" charset="0"/>
              </a:defRPr>
            </a:lvl2pPr>
            <a:lvl3pPr marL="1143000" indent="-228600" defTabSz="685800">
              <a:defRPr sz="1200">
                <a:solidFill>
                  <a:schemeClr val="tx1"/>
                </a:solidFill>
                <a:latin typeface="Arial" panose="020B0604020202020204" pitchFamily="34" charset="0"/>
              </a:defRPr>
            </a:lvl3pPr>
            <a:lvl4pPr marL="1600200" indent="-228600" defTabSz="685800">
              <a:defRPr sz="1200">
                <a:solidFill>
                  <a:schemeClr val="tx1"/>
                </a:solidFill>
                <a:latin typeface="Arial" panose="020B0604020202020204" pitchFamily="34" charset="0"/>
              </a:defRPr>
            </a:lvl4pPr>
            <a:lvl5pPr marL="2057400" indent="-228600" defTabSz="685800">
              <a:defRPr sz="12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200">
                <a:solidFill>
                  <a:schemeClr val="tx1"/>
                </a:solidFill>
                <a:latin typeface="Arial" panose="020B0604020202020204" pitchFamily="34" charset="0"/>
              </a:defRPr>
            </a:lvl9pPr>
          </a:lstStyle>
          <a:p>
            <a:pPr algn="r" rtl="1" eaLnBrk="1" hangingPunct="1">
              <a:defRPr/>
            </a:pPr>
            <a:r>
              <a:rPr lang="fa-IR" sz="3600" dirty="0" smtClean="0">
                <a:latin typeface="Calibri Light" panose="020F0302020204030204" pitchFamily="34" charset="0"/>
                <a:ea typeface="Trebuchet MS" panose="020B0603020202020204" pitchFamily="34" charset="0"/>
                <a:cs typeface="B Zar" panose="00000400000000000000" pitchFamily="2" charset="-78"/>
              </a:rPr>
              <a:t>۲. ايجاد بازار ثانويه (دست دوم) براى معاملات اوراق بهاءدار</a:t>
            </a:r>
            <a:endParaRPr lang="en-US" sz="3600" dirty="0" smtClean="0">
              <a:latin typeface="Calibri Light" panose="020F0302020204030204" pitchFamily="34" charset="0"/>
              <a:ea typeface="Trebuchet MS" panose="020B0603020202020204" pitchFamily="34" charset="0"/>
              <a:cs typeface="B Zar" panose="00000400000000000000" pitchFamily="2" charset="-78"/>
            </a:endParaRPr>
          </a:p>
        </p:txBody>
      </p:sp>
      <p:sp>
        <p:nvSpPr>
          <p:cNvPr id="38915" name="Content Placeholder 2"/>
          <p:cNvSpPr>
            <a:spLocks noGrp="1"/>
          </p:cNvSpPr>
          <p:nvPr>
            <p:ph idx="1"/>
          </p:nvPr>
        </p:nvSpPr>
        <p:spPr>
          <a:xfrm>
            <a:off x="304800" y="1295400"/>
            <a:ext cx="8610600" cy="5160963"/>
          </a:xfrm>
          <a:gradFill flip="none" rotWithShape="1">
            <a:gsLst>
              <a:gs pos="61000">
                <a:srgbClr val="F8FBDB"/>
              </a:gs>
              <a:gs pos="94000">
                <a:schemeClr val="accent1">
                  <a:lumMod val="5000"/>
                  <a:lumOff val="95000"/>
                </a:schemeClr>
              </a:gs>
              <a:gs pos="18000">
                <a:srgbClr val="FFFFB3"/>
              </a:gs>
              <a:gs pos="100000">
                <a:srgbClr val="FF0000"/>
              </a:gs>
            </a:gsLst>
            <a:path path="shape">
              <a:fillToRect l="50000" t="50000" r="50000" b="50000"/>
            </a:path>
            <a:tileRect/>
          </a:gradFill>
        </p:spPr>
        <p:txBody>
          <a:bodyPr rtlCol="0">
            <a:noAutofit/>
          </a:bodyPr>
          <a:lstStyle/>
          <a:p>
            <a:pPr marL="0" indent="0" algn="r" rtl="1" eaLnBrk="1" fontAlgn="auto" hangingPunct="1">
              <a:spcAft>
                <a:spcPts val="0"/>
              </a:spcAft>
              <a:buFont typeface="Arial" panose="020B0604020202020204" pitchFamily="34" charset="0"/>
              <a:buNone/>
              <a:defRPr/>
            </a:pPr>
            <a:endParaRPr lang="en-US" sz="1400" dirty="0" smtClean="0">
              <a:cs typeface="0 Zar" panose="00000400000000000000" pitchFamily="2" charset="-78"/>
            </a:endParaRPr>
          </a:p>
          <a:p>
            <a:pPr marL="0" indent="0" algn="r" rtl="1" eaLnBrk="1" fontAlgn="auto" hangingPunct="1">
              <a:spcAft>
                <a:spcPts val="0"/>
              </a:spcAft>
              <a:buFont typeface="Arial" panose="020B0604020202020204" pitchFamily="34" charset="0"/>
              <a:buNone/>
              <a:defRPr/>
            </a:pPr>
            <a:r>
              <a:rPr lang="fa-IR" sz="2400" dirty="0" smtClean="0">
                <a:cs typeface="B Zar" panose="00000400000000000000" pitchFamily="2" charset="-78"/>
              </a:rPr>
              <a:t>بايد يادآور شد که وجود بازار مالى براى دارندگان اوراق بهاءدار اين فرصت را فراهم مى‌کند که بهتر بتوانند اوراق خود را خريد و فروش کنند و زودتر به پول نقد برسند. اگرچه سهام عادى شرکت‌ها بدون سررسيد است، وجود بازار مالى به سرمايه‌گذاران اين اطمينان را مى‌دهد که بتوانند سهام خود را مجدداً به فروش برسانند. اگر چنين بازارهائى وجود نداشت، شرکت‌ها نمى‌توانستند ميلياردها ريال سرمايه موردنياز خود را به‌‌راحتى تأمين کنند؛ چون واقعيت اين است که سهامداران نمى‌توانند براى فروش و دريافت مجدد وجوهى که در اين اوراق بهاءدار سرمايه‌‌گذارى کرده‌اند، به شرکت مراجعه کنند. اينان، در صورت نياز به پول، بايد به بازارهاى مالى مراجعه و سهام خود را عرضه کنند. اگر بازار ثانويه (براى خريد و فروش مجدد اوراق بهاءدار) وجود نداشت، مردم به خريد اوراق بهاءدار و سرمايه‌گذارى در اين اقلام رغبتى از خود نشان نمى‌دادند؛ زيرا کمتر کسى حاضر است اختيار سرمايه خود را (براى مدت طولاني) از دست بدهد. وجود بازار مالى باعث مى‌شود که افراد در صورت نياز به پول نقد يا پيش آمدن فرصت‌هاى سودآورتر، اوراق بهاءدار خود را به فروش برسانند و در اوراق بهاءدار جديد سرمايه‌گذارى کنند.</a:t>
            </a:r>
            <a:endParaRPr lang="en-US" sz="240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8915">
                                            <p:bg/>
                                          </p:spTgt>
                                        </p:tgtEl>
                                        <p:attrNameLst>
                                          <p:attrName>style.visibility</p:attrName>
                                        </p:attrNameLst>
                                      </p:cBhvr>
                                      <p:to>
                                        <p:strVal val="visible"/>
                                      </p:to>
                                    </p:set>
                                    <p:animEffect transition="in" filter="randombar(horizontal)">
                                      <p:cBhvr>
                                        <p:cTn id="11" dur="500"/>
                                        <p:tgtEl>
                                          <p:spTgt spid="38915">
                                            <p:bg/>
                                          </p:spTgt>
                                        </p:tgtEl>
                                      </p:cBhvr>
                                    </p:animEffect>
                                  </p:childTnLst>
                                </p:cTn>
                              </p:par>
                            </p:childTnLst>
                          </p:cTn>
                        </p:par>
                        <p:par>
                          <p:cTn id="12" fill="hold" nodeType="afterGroup">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randombar(horizontal)">
                                      <p:cBhvr>
                                        <p:cTn id="15"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628650" y="228600"/>
            <a:ext cx="7886700" cy="1233488"/>
          </a:xfrm>
          <a:solidFill>
            <a:schemeClr val="accent4">
              <a:lumMod val="20000"/>
              <a:lumOff val="80000"/>
            </a:schemeClr>
          </a:solidFill>
          <a:ln w="76200">
            <a:solidFill>
              <a:schemeClr val="accent1"/>
            </a:solidFill>
          </a:ln>
        </p:spPr>
        <p:txBody>
          <a:bodyPr wrap="square" numCol="1" anchorCtr="0" compatLnSpc="1">
            <a:prstTxWarp prst="textNoShape">
              <a:avLst/>
            </a:prstTxWarp>
          </a:bodyPr>
          <a:lstStyle/>
          <a:p>
            <a:pPr algn="ctr" rtl="1" eaLnBrk="1" hangingPunct="1"/>
            <a:r>
              <a:rPr lang="fa-IR" cap="none" smtClean="0">
                <a:solidFill>
                  <a:srgbClr val="FF0000"/>
                </a:solidFill>
                <a:ea typeface="Trebuchet MS" panose="020B0603020202020204" pitchFamily="34" charset="0"/>
                <a:cs typeface="Trebuchet MS" panose="020B0603020202020204" pitchFamily="34" charset="0"/>
              </a:rPr>
              <a:t>۳. تعيين قيمت عادلانه اوراق بهاءدار</a:t>
            </a:r>
          </a:p>
        </p:txBody>
      </p:sp>
      <p:sp>
        <p:nvSpPr>
          <p:cNvPr id="39939" name="Content Placeholder 2"/>
          <p:cNvSpPr>
            <a:spLocks noGrp="1"/>
          </p:cNvSpPr>
          <p:nvPr>
            <p:ph idx="1"/>
          </p:nvPr>
        </p:nvSpPr>
        <p:spPr>
          <a:xfrm>
            <a:off x="381000" y="1752600"/>
            <a:ext cx="8382000" cy="4800600"/>
          </a:xfrm>
          <a:solidFill>
            <a:schemeClr val="accent5">
              <a:lumMod val="20000"/>
              <a:lumOff val="80000"/>
            </a:schemeClr>
          </a:solidFill>
        </p:spPr>
        <p:txBody>
          <a:bodyPr/>
          <a:lstStyle/>
          <a:p>
            <a:pPr marL="0" indent="0" algn="r" rtl="1" eaLnBrk="1" fontAlgn="auto" hangingPunct="1">
              <a:buFont typeface="Arial" panose="020B0604020202020204" pitchFamily="34" charset="0"/>
              <a:buNone/>
              <a:defRPr/>
            </a:pPr>
            <a:r>
              <a:rPr lang="fa-IR" sz="2400" dirty="0" smtClean="0">
                <a:solidFill>
                  <a:schemeClr val="bg1"/>
                </a:solidFill>
                <a:cs typeface="B Zar" panose="00000400000000000000" pitchFamily="2" charset="-78"/>
              </a:rPr>
              <a:t>وظيفه سوم بازارهاى مالي، تعيين قيمت عادلانه براى اوراق بهاءدار است. اگر شرايط رقابت کامل بر بازار مالى حکمفرما باشد، مى‌توان اميدوار بود که قيمت اوراق بهاءدار در بازار، متناسب با ميزان ريسک و بازدهى آنها تعيين شود و روند امور به‌سوى قيمت عادلانه پيش رود. براى اينکه در بازار شرايط رقابت کامل حاکم باشد، بايد تعداد فروشندگان و خريداران اوراق بهاءدار در حد بسيار بالائى باشد و همه آنها يکسان بتوانند به اطلاعات مربوط به وضعيت شرکت منتشرکننده اوراق بهاءدار و وضعيت کلى بازار دسترسى داشته باشند.</a:t>
            </a:r>
          </a:p>
          <a:p>
            <a:pPr marL="0" indent="0" algn="r" rtl="1" eaLnBrk="1" fontAlgn="auto" hangingPunct="1">
              <a:buFont typeface="Arial" panose="020B0604020202020204" pitchFamily="34" charset="0"/>
              <a:buNone/>
              <a:defRPr/>
            </a:pPr>
            <a:endParaRPr lang="fa-IR" sz="1200" dirty="0" smtClean="0">
              <a:solidFill>
                <a:schemeClr val="bg1"/>
              </a:solidFill>
              <a:cs typeface="B Zar" panose="00000400000000000000" pitchFamily="2" charset="-78"/>
            </a:endParaRPr>
          </a:p>
          <a:p>
            <a:pPr marL="0" indent="0" algn="r" rtl="1" eaLnBrk="1" fontAlgn="auto" hangingPunct="1">
              <a:buFont typeface="Arial" panose="020B0604020202020204" pitchFamily="34" charset="0"/>
              <a:buNone/>
              <a:defRPr/>
            </a:pPr>
            <a:r>
              <a:rPr lang="fa-IR" sz="2400" dirty="0" smtClean="0">
                <a:solidFill>
                  <a:schemeClr val="bg1"/>
                </a:solidFill>
                <a:cs typeface="B Zar" panose="00000400000000000000" pitchFamily="2" charset="-78"/>
              </a:rPr>
              <a:t>قيمت اوراق بهاءدار در بازار مى‌تواند نشان‌دهنده عملکرد مديران شرکت باشد. مديرانى که در راه افزايش ثروت سهامداران تلاش مى‌کنند، بايد قيمت‌هاى رايج در بازار را در نظر داشته باشند. و واکنش بازار را نسبت به قيمت سهام به‌طور دقيق موردملاحظه قرار دهند. بديهى است عوامل ديگرى نيز در قيمت بازار سهام اثر خواهد گذاشت؛ مثل چرخه اقتصادى و تحولات سياسي؛ پس نمى‌توان گفت که فقط عملکرد مديران باعث تغييرات قيمت سهام در بازار مى‌شود.</a:t>
            </a:r>
          </a:p>
          <a:p>
            <a:pPr algn="r" rtl="1" eaLnBrk="1" fontAlgn="auto" hangingPunct="1">
              <a:buFont typeface="Wingdings 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39">
                                            <p:bg/>
                                          </p:spTgt>
                                        </p:tgtEl>
                                        <p:attrNameLst>
                                          <p:attrName>style.visibility</p:attrName>
                                        </p:attrNameLst>
                                      </p:cBhvr>
                                      <p:to>
                                        <p:strVal val="visible"/>
                                      </p:to>
                                    </p:set>
                                    <p:anim calcmode="lin" valueType="num">
                                      <p:cBhvr additive="base">
                                        <p:cTn id="12" dur="500" fill="hold"/>
                                        <p:tgtEl>
                                          <p:spTgt spid="39939">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939">
                                            <p:bg/>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 calcmode="lin" valueType="num">
                                      <p:cBhvr additive="base">
                                        <p:cTn id="18"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 calcmode="lin" valueType="num">
                                      <p:cBhvr additive="base">
                                        <p:cTn id="24"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Content Placeholder 2"/>
          <p:cNvSpPr>
            <a:spLocks noGrp="1"/>
          </p:cNvSpPr>
          <p:nvPr>
            <p:ph idx="1"/>
          </p:nvPr>
        </p:nvSpPr>
        <p:spPr>
          <a:xfrm>
            <a:off x="304800" y="2514600"/>
            <a:ext cx="7956550" cy="1676400"/>
          </a:xfrm>
        </p:spPr>
        <p:txBody>
          <a:bodyPr/>
          <a:lstStyle/>
          <a:p>
            <a:pPr marL="0" indent="0" algn="ctr">
              <a:buFont typeface="Arial" panose="020B0604020202020204" pitchFamily="34" charset="0"/>
              <a:buNone/>
            </a:pPr>
            <a:r>
              <a:rPr lang="fa-IR" sz="9600" smtClean="0"/>
              <a:t>با سپاس فراوان</a:t>
            </a:r>
            <a:endParaRPr lang="en-US" sz="96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4000">
              <a:srgbClr val="FFFFA7"/>
            </a:gs>
            <a:gs pos="19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57200"/>
            <a:ext cx="8321675" cy="1293813"/>
          </a:xfrm>
        </p:spPr>
        <p:txBody>
          <a:bodyPr/>
          <a:lstStyle/>
          <a:p>
            <a:pPr rtl="1" eaLnBrk="1" fontAlgn="auto" hangingPunct="1">
              <a:spcAft>
                <a:spcPts val="0"/>
              </a:spcAft>
              <a:defRPr/>
            </a:pPr>
            <a:r>
              <a:rPr lang="ar-SA" sz="3200" dirty="0" smtClean="0">
                <a:solidFill>
                  <a:schemeClr val="bg1"/>
                </a:solidFill>
                <a:cs typeface="Titr" pitchFamily="2" charset="-78"/>
              </a:rPr>
              <a:t>بازارياب بين‌المللى ممکن است با</a:t>
            </a:r>
            <a:r>
              <a:rPr lang="en-US" sz="3200" dirty="0" smtClean="0">
                <a:solidFill>
                  <a:schemeClr val="bg1"/>
                </a:solidFill>
                <a:cs typeface="Titr" pitchFamily="2" charset="-78"/>
              </a:rPr>
              <a:t/>
            </a:r>
            <a:br>
              <a:rPr lang="en-US" sz="3200" dirty="0" smtClean="0">
                <a:solidFill>
                  <a:schemeClr val="bg1"/>
                </a:solidFill>
                <a:cs typeface="Titr" pitchFamily="2" charset="-78"/>
              </a:rPr>
            </a:br>
            <a:r>
              <a:rPr lang="fa-IR" sz="3200" u="sng" dirty="0">
                <a:solidFill>
                  <a:schemeClr val="accent1"/>
                </a:solidFill>
                <a:cs typeface="Titr" pitchFamily="2" charset="-78"/>
              </a:rPr>
              <a:t>۴</a:t>
            </a:r>
            <a:r>
              <a:rPr lang="ar-SA" sz="3200" u="sng" dirty="0">
                <a:solidFill>
                  <a:schemeClr val="accent1"/>
                </a:solidFill>
                <a:cs typeface="Titr" pitchFamily="2" charset="-78"/>
              </a:rPr>
              <a:t> الگوى </a:t>
            </a:r>
            <a:r>
              <a:rPr lang="ar-SA" sz="3200" u="sng" dirty="0" smtClean="0">
                <a:solidFill>
                  <a:schemeClr val="accent1"/>
                </a:solidFill>
                <a:cs typeface="Titr" pitchFamily="2" charset="-78"/>
              </a:rPr>
              <a:t>متفاوت </a:t>
            </a:r>
            <a:r>
              <a:rPr lang="ar-SA" sz="3200" dirty="0" smtClean="0">
                <a:solidFill>
                  <a:schemeClr val="bg1"/>
                </a:solidFill>
                <a:cs typeface="Titr" pitchFamily="2" charset="-78"/>
              </a:rPr>
              <a:t>توزيع درآمد در کشورها مواجه شود</a:t>
            </a:r>
            <a:r>
              <a:rPr lang="en-US" sz="3200" dirty="0" smtClean="0">
                <a:solidFill>
                  <a:schemeClr val="bg1"/>
                </a:solidFill>
                <a:cs typeface="Titr" pitchFamily="2" charset="-78"/>
              </a:rPr>
              <a:t>:</a:t>
            </a:r>
          </a:p>
        </p:txBody>
      </p:sp>
      <p:sp>
        <p:nvSpPr>
          <p:cNvPr id="3" name="Content Placeholder 2"/>
          <p:cNvSpPr>
            <a:spLocks noGrp="1"/>
          </p:cNvSpPr>
          <p:nvPr>
            <p:ph idx="1"/>
          </p:nvPr>
        </p:nvSpPr>
        <p:spPr>
          <a:xfrm>
            <a:off x="263525" y="2209800"/>
            <a:ext cx="8550275" cy="4068763"/>
          </a:xfrm>
        </p:spPr>
        <p:txBody>
          <a:bodyPr rtlCol="0">
            <a:normAutofit/>
          </a:bodyPr>
          <a:lstStyle/>
          <a:p>
            <a:pPr marL="0" indent="0" algn="r" rtl="1" eaLnBrk="1" fontAlgn="auto" hangingPunct="1">
              <a:spcAft>
                <a:spcPts val="0"/>
              </a:spcAft>
              <a:buFont typeface="Arial" panose="020B0604020202020204" pitchFamily="34" charset="0"/>
              <a:buNone/>
              <a:defRPr/>
            </a:pPr>
            <a:r>
              <a:rPr lang="fa-IR" sz="3600" dirty="0" smtClean="0">
                <a:solidFill>
                  <a:schemeClr val="bg1"/>
                </a:solidFill>
                <a:cs typeface="B Zar" panose="00000400000000000000" pitchFamily="2" charset="-78"/>
              </a:rPr>
              <a:t>۱</a:t>
            </a:r>
            <a:r>
              <a:rPr lang="en-US" sz="3600" dirty="0" smtClean="0">
                <a:solidFill>
                  <a:schemeClr val="bg1"/>
                </a:solidFill>
                <a:cs typeface="B Zar" panose="00000400000000000000" pitchFamily="2" charset="-78"/>
              </a:rPr>
              <a:t> . </a:t>
            </a:r>
            <a:r>
              <a:rPr lang="ar-SA" sz="3600" dirty="0">
                <a:solidFill>
                  <a:schemeClr val="bg1"/>
                </a:solidFill>
                <a:cs typeface="B Zar" panose="00000400000000000000" pitchFamily="2" charset="-78"/>
              </a:rPr>
              <a:t>درآمد </a:t>
            </a:r>
            <a:r>
              <a:rPr lang="ar-SA" sz="3600" dirty="0" smtClean="0">
                <a:solidFill>
                  <a:schemeClr val="bg1"/>
                </a:solidFill>
                <a:cs typeface="B Zar" panose="00000400000000000000" pitchFamily="2" charset="-78"/>
              </a:rPr>
              <a:t>همه </a:t>
            </a:r>
            <a:r>
              <a:rPr lang="ar-SA" sz="3600" dirty="0">
                <a:solidFill>
                  <a:schemeClr val="bg1"/>
                </a:solidFill>
                <a:cs typeface="B Zar" panose="00000400000000000000" pitchFamily="2" charset="-78"/>
              </a:rPr>
              <a:t>خانواده‌ها بسيار کم است</a:t>
            </a:r>
            <a:r>
              <a:rPr lang="en-US" sz="3600" dirty="0">
                <a:solidFill>
                  <a:schemeClr val="bg1"/>
                </a:solidFill>
                <a:cs typeface="B Zar" panose="00000400000000000000" pitchFamily="2" charset="-78"/>
              </a:rPr>
              <a:t>. </a:t>
            </a:r>
            <a:endParaRPr lang="en-US" sz="3600" dirty="0" smtClean="0">
              <a:solidFill>
                <a:schemeClr val="bg1"/>
              </a:solidFill>
              <a:cs typeface="B Zar" panose="00000400000000000000" pitchFamily="2" charset="-78"/>
            </a:endParaRPr>
          </a:p>
          <a:p>
            <a:pPr marL="0" indent="0" algn="r" rtl="1" eaLnBrk="1" fontAlgn="auto" hangingPunct="1">
              <a:spcAft>
                <a:spcPts val="0"/>
              </a:spcAft>
              <a:buFont typeface="Arial" panose="020B0604020202020204" pitchFamily="34" charset="0"/>
              <a:buNone/>
              <a:defRPr/>
            </a:pPr>
            <a:r>
              <a:rPr lang="fa-IR" sz="3600" dirty="0" smtClean="0">
                <a:solidFill>
                  <a:schemeClr val="bg1"/>
                </a:solidFill>
                <a:cs typeface="B Zar" panose="00000400000000000000" pitchFamily="2" charset="-78"/>
              </a:rPr>
              <a:t>۲. درآمد اکثر خانواده‌ها، بسيار کم است. </a:t>
            </a:r>
            <a:endParaRPr lang="en-US" sz="3600" dirty="0" smtClean="0">
              <a:solidFill>
                <a:schemeClr val="bg1"/>
              </a:solidFill>
              <a:cs typeface="B Zar" panose="00000400000000000000" pitchFamily="2" charset="-78"/>
            </a:endParaRPr>
          </a:p>
          <a:p>
            <a:pPr marL="0" indent="0" algn="r" rtl="1" eaLnBrk="1" fontAlgn="auto" hangingPunct="1">
              <a:spcAft>
                <a:spcPts val="0"/>
              </a:spcAft>
              <a:buFont typeface="Arial" panose="020B0604020202020204" pitchFamily="34" charset="0"/>
              <a:buNone/>
              <a:defRPr/>
            </a:pPr>
            <a:r>
              <a:rPr lang="fa-IR" sz="3600" dirty="0" smtClean="0">
                <a:solidFill>
                  <a:schemeClr val="bg1"/>
                </a:solidFill>
                <a:cs typeface="B Zar" panose="00000400000000000000" pitchFamily="2" charset="-78"/>
              </a:rPr>
              <a:t>۳. درآمد تعدادى از خانواده‌ها بسيار کم و تعدادى بسيار زياد است. </a:t>
            </a:r>
            <a:endParaRPr lang="en-US" sz="3600" dirty="0" smtClean="0">
              <a:solidFill>
                <a:schemeClr val="bg1"/>
              </a:solidFill>
              <a:cs typeface="B Zar" panose="00000400000000000000" pitchFamily="2" charset="-78"/>
            </a:endParaRPr>
          </a:p>
          <a:p>
            <a:pPr marL="0" indent="0" algn="r" rtl="1" eaLnBrk="1" fontAlgn="auto" hangingPunct="1">
              <a:spcAft>
                <a:spcPts val="0"/>
              </a:spcAft>
              <a:buFont typeface="Arial" panose="020B0604020202020204" pitchFamily="34" charset="0"/>
              <a:buNone/>
              <a:defRPr/>
            </a:pPr>
            <a:r>
              <a:rPr lang="fa-IR" sz="3600" dirty="0" smtClean="0">
                <a:solidFill>
                  <a:schemeClr val="bg1"/>
                </a:solidFill>
                <a:cs typeface="B Zar" panose="00000400000000000000" pitchFamily="2" charset="-78"/>
              </a:rPr>
              <a:t>۴. درآمد تعدادى از خانواده‌ها بسيار کم، تعدادى متوسط و تعدادى زياد است. </a:t>
            </a:r>
            <a:endParaRPr lang="en-US" sz="3600" dirty="0" smtClean="0">
              <a:solidFill>
                <a:schemeClr val="bg1"/>
              </a:solidFill>
              <a:cs typeface="B Zar" panose="00000400000000000000" pitchFamily="2" charset="-78"/>
            </a:endParaRPr>
          </a:p>
          <a:p>
            <a:pPr algn="r" rtl="1" eaLnBrk="1" fontAlgn="auto" hangingPunct="1">
              <a:spcAft>
                <a:spcPts val="0"/>
              </a:spcAft>
              <a:defRPr/>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1">
                <a:lumMod val="20000"/>
                <a:lumOff val="80000"/>
              </a:schemeClr>
            </a:gs>
            <a:gs pos="0">
              <a:srgbClr val="FFC000"/>
            </a:gs>
          </a:gsLst>
          <a:lin ang="10800000" scaled="1"/>
          <a:tileRect/>
        </a:gra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57200"/>
            <a:ext cx="7886700" cy="990600"/>
          </a:xfrm>
          <a:ln w="38100">
            <a:solidFill>
              <a:schemeClr val="bg1"/>
            </a:solidFill>
          </a:ln>
        </p:spPr>
        <p:txBody>
          <a:bodyPr wrap="square" numCol="1" anchorCtr="0" compatLnSpc="1">
            <a:prstTxWarp prst="textNoShape">
              <a:avLst/>
            </a:prstTxWarp>
          </a:bodyPr>
          <a:lstStyle/>
          <a:p>
            <a:pPr algn="ctr" rtl="1" eaLnBrk="1" hangingPunct="1"/>
            <a:r>
              <a:rPr lang="ar-SA" sz="4800" smtClean="0">
                <a:solidFill>
                  <a:schemeClr val="bg1"/>
                </a:solidFill>
                <a:cs typeface="Trebuchet MS" panose="020B0603020202020204" pitchFamily="34" charset="0"/>
              </a:rPr>
              <a:t>اقتصاد معيشتى</a:t>
            </a:r>
            <a:endParaRPr lang="en-US" sz="4800" smtClean="0">
              <a:solidFill>
                <a:schemeClr val="bg1"/>
              </a:solidFill>
              <a:cs typeface="Trebuchet MS" panose="020B0603020202020204" pitchFamily="34" charset="0"/>
            </a:endParaRPr>
          </a:p>
        </p:txBody>
      </p:sp>
      <p:sp>
        <p:nvSpPr>
          <p:cNvPr id="199683" name="Title 1"/>
          <p:cNvSpPr txBox="1">
            <a:spLocks/>
          </p:cNvSpPr>
          <p:nvPr/>
        </p:nvSpPr>
        <p:spPr bwMode="auto">
          <a:xfrm>
            <a:off x="457200" y="1828800"/>
            <a:ext cx="797242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1200">
                <a:solidFill>
                  <a:schemeClr val="tx1"/>
                </a:solidFill>
                <a:latin typeface="Arial" panose="020B0604020202020204" pitchFamily="34" charset="0"/>
              </a:defRPr>
            </a:lvl1pPr>
            <a:lvl2pPr marL="514350" indent="-171450" defTabSz="685800">
              <a:defRPr sz="1200">
                <a:solidFill>
                  <a:schemeClr val="tx1"/>
                </a:solidFill>
                <a:latin typeface="Arial" panose="020B0604020202020204" pitchFamily="34" charset="0"/>
              </a:defRPr>
            </a:lvl2pPr>
            <a:lvl3pPr marL="857250" indent="-171450" defTabSz="685800">
              <a:defRPr sz="1200">
                <a:solidFill>
                  <a:schemeClr val="tx1"/>
                </a:solidFill>
                <a:latin typeface="Arial" panose="020B0604020202020204" pitchFamily="34" charset="0"/>
              </a:defRPr>
            </a:lvl3pPr>
            <a:lvl4pPr marL="1200150" indent="-171450" defTabSz="685800">
              <a:defRPr sz="1200">
                <a:solidFill>
                  <a:schemeClr val="tx1"/>
                </a:solidFill>
                <a:latin typeface="Arial" panose="020B0604020202020204" pitchFamily="34" charset="0"/>
              </a:defRPr>
            </a:lvl4pPr>
            <a:lvl5pPr marL="1543050" indent="-171450" defTabSz="685800">
              <a:defRPr sz="1200">
                <a:solidFill>
                  <a:schemeClr val="tx1"/>
                </a:solidFill>
                <a:latin typeface="Arial" panose="020B0604020202020204" pitchFamily="34" charset="0"/>
              </a:defRPr>
            </a:lvl5pPr>
            <a:lvl6pPr marL="2000250" indent="-171450" defTabSz="685800" eaLnBrk="0" fontAlgn="base" hangingPunct="0">
              <a:spcBef>
                <a:spcPct val="0"/>
              </a:spcBef>
              <a:spcAft>
                <a:spcPct val="0"/>
              </a:spcAft>
              <a:defRPr sz="1200">
                <a:solidFill>
                  <a:schemeClr val="tx1"/>
                </a:solidFill>
                <a:latin typeface="Arial" panose="020B0604020202020204" pitchFamily="34" charset="0"/>
              </a:defRPr>
            </a:lvl6pPr>
            <a:lvl7pPr marL="2457450" indent="-171450" defTabSz="685800" eaLnBrk="0" fontAlgn="base" hangingPunct="0">
              <a:spcBef>
                <a:spcPct val="0"/>
              </a:spcBef>
              <a:spcAft>
                <a:spcPct val="0"/>
              </a:spcAft>
              <a:defRPr sz="1200">
                <a:solidFill>
                  <a:schemeClr val="tx1"/>
                </a:solidFill>
                <a:latin typeface="Arial" panose="020B0604020202020204" pitchFamily="34" charset="0"/>
              </a:defRPr>
            </a:lvl7pPr>
            <a:lvl8pPr marL="2914650" indent="-171450" defTabSz="685800" eaLnBrk="0" fontAlgn="base" hangingPunct="0">
              <a:spcBef>
                <a:spcPct val="0"/>
              </a:spcBef>
              <a:spcAft>
                <a:spcPct val="0"/>
              </a:spcAft>
              <a:defRPr sz="1200">
                <a:solidFill>
                  <a:schemeClr val="tx1"/>
                </a:solidFill>
                <a:latin typeface="Arial" panose="020B0604020202020204" pitchFamily="34" charset="0"/>
              </a:defRPr>
            </a:lvl8pPr>
            <a:lvl9pPr marL="3371850" indent="-171450" defTabSz="685800" eaLnBrk="0" fontAlgn="base" hangingPunct="0">
              <a:spcBef>
                <a:spcPct val="0"/>
              </a:spcBef>
              <a:spcAft>
                <a:spcPct val="0"/>
              </a:spcAft>
              <a:defRPr sz="1200">
                <a:solidFill>
                  <a:schemeClr val="tx1"/>
                </a:solidFill>
                <a:latin typeface="Arial" panose="020B0604020202020204" pitchFamily="34" charset="0"/>
              </a:defRPr>
            </a:lvl9pPr>
          </a:lstStyle>
          <a:p>
            <a:pPr algn="r" rtl="1" eaLnBrk="1" hangingPunct="1">
              <a:lnSpc>
                <a:spcPct val="90000"/>
              </a:lnSpc>
            </a:pPr>
            <a:r>
              <a:rPr lang="en-US" sz="4400">
                <a:latin typeface="Calibri Light" panose="020F0302020204030204" pitchFamily="34" charset="0"/>
                <a:cs typeface="B Zar" panose="00000400000000000000" pitchFamily="2" charset="-78"/>
              </a:rPr>
              <a:t/>
            </a:r>
            <a:br>
              <a:rPr lang="en-US" sz="4400">
                <a:latin typeface="Calibri Light" panose="020F0302020204030204" pitchFamily="34" charset="0"/>
                <a:cs typeface="B Zar" panose="00000400000000000000" pitchFamily="2" charset="-78"/>
              </a:rPr>
            </a:br>
            <a:r>
              <a:rPr lang="ar-SA" sz="4400">
                <a:solidFill>
                  <a:schemeClr val="bg1"/>
                </a:solidFill>
                <a:latin typeface="Calibri Light" panose="020F0302020204030204" pitchFamily="34" charset="0"/>
                <a:cs typeface="B Zar" panose="00000400000000000000" pitchFamily="2" charset="-78"/>
              </a:rPr>
              <a:t>در يک اقتصاد معيشتي، اکثريت مردم به کشاورزى ساده اشتغال دارند. آنها مصرف‌کننده بخش اعظم توليدات خود هستند و مازاد توليد خود را به‌صورت پاياپاى با کالاهاى ساده ديگر مبادله مى‌کنند. اين گونه جوامع، فرصت‌هاى بازار اندکى را ايجاد مى‌کنند</a:t>
            </a:r>
            <a:r>
              <a:rPr lang="en-US" sz="4400">
                <a:solidFill>
                  <a:schemeClr val="bg1"/>
                </a:solidFill>
                <a:latin typeface="Calibri Light" panose="020F0302020204030204" pitchFamily="34" charset="0"/>
                <a:cs typeface="B Zar" panose="00000400000000000000" pitchFamily="2" charset="-78"/>
              </a:rPr>
              <a:t>. </a:t>
            </a:r>
            <a:r>
              <a:rPr lang="ar-SA" sz="4400">
                <a:solidFill>
                  <a:schemeClr val="bg1"/>
                </a:solidFill>
                <a:latin typeface="Calibri Light" panose="020F0302020204030204" pitchFamily="34" charset="0"/>
                <a:cs typeface="B Zar" panose="00000400000000000000" pitchFamily="2" charset="-78"/>
              </a:rPr>
              <a:t> </a:t>
            </a:r>
            <a:r>
              <a:rPr lang="en-US" sz="3300">
                <a:latin typeface="Calibri Light" panose="020F0302020204030204" pitchFamily="34" charset="0"/>
              </a:rPr>
              <a:t/>
            </a:r>
            <a:br>
              <a:rPr lang="en-US" sz="3300">
                <a:latin typeface="Calibri Light" panose="020F0302020204030204" pitchFamily="34" charset="0"/>
              </a:rPr>
            </a:br>
            <a:endParaRPr lang="en-US" sz="3300">
              <a:latin typeface="Calibri Light" panose="020F030202020403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20000"/>
                <a:lumOff val="80000"/>
              </a:schemeClr>
            </a:gs>
            <a:gs pos="0">
              <a:srgbClr val="FFC000"/>
            </a:gs>
          </a:gsLst>
          <a:lin ang="10800000" scaled="1"/>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381000"/>
            <a:ext cx="7524750" cy="969963"/>
          </a:xfrm>
          <a:ln w="57150">
            <a:solidFill>
              <a:srgbClr val="FFFF00"/>
            </a:solidFill>
          </a:ln>
        </p:spPr>
        <p:txBody>
          <a:bodyPr wrap="square" numCol="1" anchorCtr="0" compatLnSpc="1">
            <a:prstTxWarp prst="textNoShape">
              <a:avLst/>
            </a:prstTxWarp>
          </a:bodyPr>
          <a:lstStyle/>
          <a:p>
            <a:pPr algn="ctr" rtl="1" eaLnBrk="1" hangingPunct="1"/>
            <a:r>
              <a:rPr lang="ar-SA" sz="4800" smtClean="0">
                <a:solidFill>
                  <a:srgbClr val="FF0000"/>
                </a:solidFill>
                <a:cs typeface="Trebuchet MS" panose="020B0603020202020204" pitchFamily="34" charset="0"/>
              </a:rPr>
              <a:t>اقتصاد صادرکنندگان مواد اوليه </a:t>
            </a:r>
            <a:endParaRPr lang="en-US" sz="4800" smtClean="0">
              <a:solidFill>
                <a:srgbClr val="FF0000"/>
              </a:solidFill>
              <a:cs typeface="Trebuchet MS" panose="020B0603020202020204" pitchFamily="34" charset="0"/>
            </a:endParaRPr>
          </a:p>
        </p:txBody>
      </p:sp>
      <p:sp>
        <p:nvSpPr>
          <p:cNvPr id="23555" name="Content Placeholder 2"/>
          <p:cNvSpPr>
            <a:spLocks noGrp="1"/>
          </p:cNvSpPr>
          <p:nvPr>
            <p:ph idx="1"/>
          </p:nvPr>
        </p:nvSpPr>
        <p:spPr>
          <a:xfrm>
            <a:off x="104775" y="1905000"/>
            <a:ext cx="8582025" cy="4724400"/>
          </a:xfrm>
        </p:spPr>
        <p:txBody>
          <a:bodyPr/>
          <a:lstStyle/>
          <a:p>
            <a:pPr marL="0" indent="0" algn="just" rtl="1" eaLnBrk="1" fontAlgn="auto" hangingPunct="1">
              <a:buFont typeface="Wingdings 2" charset="2"/>
              <a:buNone/>
              <a:defRPr/>
            </a:pPr>
            <a:r>
              <a:rPr lang="ar-SA" sz="3200" dirty="0" smtClean="0">
                <a:solidFill>
                  <a:schemeClr val="bg1"/>
                </a:solidFill>
                <a:cs typeface="B Zar" panose="00000400000000000000" pitchFamily="2" charset="-78"/>
              </a:rPr>
              <a:t>اين اقتصاد از نظر يک يا چند ماده طبيعي، غنى است اما در ساير موارد بسيار فقير است. قسمت اعظم درآمد آنها از محل صادرات مواد اوليه تأمين مى‌شود، همچون کشور شيلى با صادرات مس، زيير (کنگو فعلى است.م.) با صادرات مس و کوبالت و قهوه و عربستان سعودى با صادرات نفت. اين کشورها بازارهاى خوبى هستند براى ماشين‌آلات و تجهيزات سنگين، ابزار و لوازم مصرفى و وسايل حمل‌ونقل. اگر تعداد زيادى اتباع خارجى و نيز يک طبقه مرفه سطح بالا در اين کشورها وجود داشته باشد، بازار کالاهاى لوکس و تجملى نيز در اين کشورها خوب خواهد بود</a:t>
            </a:r>
            <a:r>
              <a:rPr lang="en-US" sz="2800" dirty="0" smtClean="0">
                <a:solidFill>
                  <a:schemeClr val="bg1"/>
                </a:solidFill>
                <a:cs typeface="B Zar" panose="00000400000000000000" pitchFamily="2" charset="-78"/>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chemeClr val="accent2">
                <a:lumMod val="20000"/>
                <a:lumOff val="80000"/>
              </a:schemeClr>
            </a:gs>
            <a:gs pos="32000">
              <a:schemeClr val="accent5">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809625" y="447675"/>
            <a:ext cx="7524750" cy="1000125"/>
          </a:xfrm>
          <a:ln w="57150">
            <a:solidFill>
              <a:schemeClr val="accent5">
                <a:lumMod val="75000"/>
              </a:schemeClr>
            </a:solidFill>
          </a:ln>
        </p:spPr>
        <p:txBody>
          <a:bodyPr wrap="square" numCol="1" anchorCtr="0" compatLnSpc="1">
            <a:prstTxWarp prst="textNoShape">
              <a:avLst/>
            </a:prstTxWarp>
          </a:bodyPr>
          <a:lstStyle/>
          <a:p>
            <a:pPr algn="ctr" rtl="1" eaLnBrk="1" hangingPunct="1"/>
            <a:r>
              <a:rPr lang="ar-SA" smtClean="0">
                <a:solidFill>
                  <a:schemeClr val="bg1"/>
                </a:solidFill>
                <a:cs typeface="Trebuchet MS" panose="020B0603020202020204" pitchFamily="34" charset="0"/>
              </a:rPr>
              <a:t>اقتصاد در حال صنعتى شدن </a:t>
            </a:r>
            <a:endParaRPr lang="en-US" smtClean="0">
              <a:solidFill>
                <a:schemeClr val="bg1"/>
              </a:solidFill>
              <a:cs typeface="Trebuchet MS" panose="020B0603020202020204" pitchFamily="34" charset="0"/>
            </a:endParaRPr>
          </a:p>
        </p:txBody>
      </p:sp>
      <p:sp>
        <p:nvSpPr>
          <p:cNvPr id="24579" name="Content Placeholder 2"/>
          <p:cNvSpPr>
            <a:spLocks noGrp="1"/>
          </p:cNvSpPr>
          <p:nvPr>
            <p:ph idx="1"/>
          </p:nvPr>
        </p:nvSpPr>
        <p:spPr>
          <a:xfrm>
            <a:off x="228600" y="2222500"/>
            <a:ext cx="8686800" cy="4178300"/>
          </a:xfrm>
        </p:spPr>
        <p:txBody>
          <a:bodyPr>
            <a:noAutofit/>
          </a:bodyPr>
          <a:lstStyle/>
          <a:p>
            <a:pPr marL="0" indent="0" algn="r" rtl="1" eaLnBrk="1" fontAlgn="auto" hangingPunct="1">
              <a:buFont typeface="Wingdings 2" panose="05020102010507070707" pitchFamily="18" charset="2"/>
              <a:buNone/>
              <a:defRPr/>
            </a:pPr>
            <a:r>
              <a:rPr lang="ar-SA" sz="3200" dirty="0" smtClean="0">
                <a:solidFill>
                  <a:schemeClr val="bg1"/>
                </a:solidFill>
                <a:cs typeface="0 Zar" panose="00000400000000000000" pitchFamily="2" charset="-78"/>
              </a:rPr>
              <a:t>در يک اقتصاد در حال صنعتى شدن، بين </a:t>
            </a:r>
            <a:r>
              <a:rPr lang="fa-IR" sz="3200" dirty="0" smtClean="0">
                <a:solidFill>
                  <a:schemeClr val="bg1"/>
                </a:solidFill>
                <a:cs typeface="0 Zar" panose="00000400000000000000" pitchFamily="2" charset="-78"/>
              </a:rPr>
              <a:t>۱۰</a:t>
            </a:r>
            <a:r>
              <a:rPr lang="ar-SA" sz="3200" dirty="0" smtClean="0">
                <a:solidFill>
                  <a:schemeClr val="bg1"/>
                </a:solidFill>
                <a:cs typeface="0 Zar" panose="00000400000000000000" pitchFamily="2" charset="-78"/>
              </a:rPr>
              <a:t> تا </a:t>
            </a:r>
            <a:r>
              <a:rPr lang="fa-IR" sz="3200" dirty="0" smtClean="0">
                <a:solidFill>
                  <a:schemeClr val="bg1"/>
                </a:solidFill>
                <a:cs typeface="0 Zar" panose="00000400000000000000" pitchFamily="2" charset="-78"/>
              </a:rPr>
              <a:t>۲۰</a:t>
            </a:r>
            <a:r>
              <a:rPr lang="ar-SA" sz="3200" dirty="0" smtClean="0">
                <a:solidFill>
                  <a:schemeClr val="bg1"/>
                </a:solidFill>
                <a:cs typeface="0 Zar" panose="00000400000000000000" pitchFamily="2" charset="-78"/>
              </a:rPr>
              <a:t> درصد اقتصاد کشور را توليد تشکيل مى‌دهد</a:t>
            </a:r>
            <a:r>
              <a:rPr lang="en-US" sz="3200" dirty="0" smtClean="0">
                <a:solidFill>
                  <a:schemeClr val="bg1"/>
                </a:solidFill>
                <a:cs typeface="0 Zar" panose="00000400000000000000" pitchFamily="2" charset="-78"/>
              </a:rPr>
              <a:t>. </a:t>
            </a:r>
            <a:r>
              <a:rPr lang="ar-SA" sz="3200" dirty="0" smtClean="0">
                <a:solidFill>
                  <a:schemeClr val="bg1"/>
                </a:solidFill>
                <a:cs typeface="0 Zar" panose="00000400000000000000" pitchFamily="2" charset="-78"/>
              </a:rPr>
              <a:t>کشورهاى مصر، فيليپين، هندوستان و برزيل، از جمله اقتصادهاى در حال صنعتى شدن هستند. با افزايش حجم توليد، بر نياز کشور به واردات مواد اوليه نساجي، فولاد و ماشين‌آلات و تجهيزات سنگين اضافه مى‌شود و همزمان از واردات منسوجات، محصولات کاغذى و انواع خودرو کاسته مى‌شود. صنعتى شدن با پيدايش يک طبقه جديد متمول و يک طبقه کوچک اما رو به رشد متوسط همراه است. هر دو طبقه، متقاضى انواع کالاهاى جديد وارداتى هستند</a:t>
            </a:r>
            <a:r>
              <a:rPr lang="en-US" sz="3200" dirty="0" smtClean="0">
                <a:solidFill>
                  <a:schemeClr val="bg1"/>
                </a:solidFill>
                <a:cs typeface="0 Zar" panose="00000400000000000000" pitchFamily="2" charset="-78"/>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chemeClr val="accent2">
                <a:lumMod val="20000"/>
                <a:lumOff val="80000"/>
              </a:schemeClr>
            </a:gs>
            <a:gs pos="84000">
              <a:schemeClr val="accent5">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numCol="1" anchorCtr="0" compatLnSpc="1">
            <a:prstTxWarp prst="textNoShape">
              <a:avLst/>
            </a:prstTxWarp>
          </a:bodyPr>
          <a:lstStyle/>
          <a:p>
            <a:pPr algn="ctr" rtl="1" eaLnBrk="1" hangingPunct="1"/>
            <a:r>
              <a:rPr lang="ar-SA" sz="5400" smtClean="0">
                <a:solidFill>
                  <a:schemeClr val="bg1"/>
                </a:solidFill>
                <a:cs typeface="Trebuchet MS" panose="020B0603020202020204" pitchFamily="34" charset="0"/>
              </a:rPr>
              <a:t>اقتصاد صنعتى </a:t>
            </a:r>
            <a:endParaRPr lang="en-US" sz="5400" smtClean="0">
              <a:solidFill>
                <a:schemeClr val="bg1"/>
              </a:solidFill>
              <a:cs typeface="Trebuchet MS" panose="020B0603020202020204" pitchFamily="34" charset="0"/>
            </a:endParaRPr>
          </a:p>
        </p:txBody>
      </p:sp>
      <p:sp>
        <p:nvSpPr>
          <p:cNvPr id="25603" name="Content Placeholder 2"/>
          <p:cNvSpPr>
            <a:spLocks noGrp="1"/>
          </p:cNvSpPr>
          <p:nvPr>
            <p:ph idx="1"/>
          </p:nvPr>
        </p:nvSpPr>
        <p:spPr>
          <a:xfrm>
            <a:off x="304800" y="2222500"/>
            <a:ext cx="8534400" cy="4330700"/>
          </a:xfrm>
        </p:spPr>
        <p:txBody>
          <a:bodyPr/>
          <a:lstStyle/>
          <a:p>
            <a:pPr marL="0" indent="0" algn="r" rtl="1" eaLnBrk="1" fontAlgn="auto" hangingPunct="1">
              <a:buFont typeface="Wingdings 2" panose="05020102010507070707" pitchFamily="18" charset="2"/>
              <a:buNone/>
              <a:defRPr/>
            </a:pPr>
            <a:r>
              <a:rPr lang="ar-SA" sz="3600" dirty="0" smtClean="0">
                <a:solidFill>
                  <a:schemeClr val="bg1"/>
                </a:solidFill>
                <a:cs typeface="0 Zar" panose="00000400000000000000" pitchFamily="2" charset="-78"/>
              </a:rPr>
              <a:t>اقتصاد صنعتي، صادرکننده عمده فرآورده‌هاى صنعتى و وجوه سرمايه‌گذارى است. کشورهاى صنعتي، ضمن مبادله تجارى کالا بين خود، قسمتى از اين کالاها را براى دريافت مواد اوليه و کالاهاى نيمه‌ساخته مورد نياز خود به سار کشورها صادر مى‌کنند</a:t>
            </a:r>
            <a:r>
              <a:rPr lang="en-US" sz="3600" dirty="0" smtClean="0">
                <a:solidFill>
                  <a:schemeClr val="bg1"/>
                </a:solidFill>
                <a:cs typeface="0 Zar" panose="00000400000000000000" pitchFamily="2" charset="-78"/>
              </a:rPr>
              <a:t>.</a:t>
            </a:r>
            <a:r>
              <a:rPr lang="fa-IR" sz="3600" dirty="0" smtClean="0">
                <a:solidFill>
                  <a:schemeClr val="bg1"/>
                </a:solidFill>
                <a:cs typeface="0 Zar" panose="00000400000000000000" pitchFamily="2" charset="-78"/>
              </a:rPr>
              <a:t> </a:t>
            </a:r>
            <a:r>
              <a:rPr lang="ar-SA" sz="3600" dirty="0" smtClean="0">
                <a:solidFill>
                  <a:schemeClr val="bg1"/>
                </a:solidFill>
                <a:cs typeface="0 Zar" panose="00000400000000000000" pitchFamily="2" charset="-78"/>
              </a:rPr>
              <a:t>فعاليت‌هاى متنوع توليدى کشورهاى صنعتى و وجود يک طبقه متوسط نسبتاً بزرگ، وجود بازار خوبى را براى انواع کالاها نويد مى‌دهد</a:t>
            </a:r>
            <a:r>
              <a:rPr lang="en-US" sz="3600" dirty="0" smtClean="0">
                <a:solidFill>
                  <a:schemeClr val="bg1"/>
                </a:solidFill>
                <a:cs typeface="0 Zar" panose="00000400000000000000" pitchFamily="2" charset="-78"/>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9000">
              <a:schemeClr val="accent2">
                <a:lumMod val="60000"/>
                <a:lumOff val="40000"/>
              </a:schemeClr>
            </a:gs>
            <a:gs pos="29000">
              <a:srgbClr val="FF0000"/>
            </a:gs>
            <a:gs pos="34000">
              <a:srgbClr val="FFFF0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886700" cy="1143000"/>
          </a:xfrm>
          <a:solidFill>
            <a:srgbClr val="FF0000"/>
          </a:solidFill>
        </p:spPr>
        <p:txBody>
          <a:bodyPr/>
          <a:lstStyle/>
          <a:p>
            <a:pPr marL="0" indent="0" algn="ctr" eaLnBrk="1" fontAlgn="auto" hangingPunct="1">
              <a:spcAft>
                <a:spcPts val="0"/>
              </a:spcAft>
              <a:buFont typeface="Arial" panose="020B0604020202020204" pitchFamily="34" charset="0"/>
              <a:buNone/>
              <a:defRPr/>
            </a:pPr>
            <a:r>
              <a:rPr lang="fa-IR" sz="4400" b="1" dirty="0" smtClean="0">
                <a:solidFill>
                  <a:schemeClr val="bg1"/>
                </a:solidFill>
                <a:cs typeface="B Zar" panose="00000400000000000000" pitchFamily="2" charset="-78"/>
              </a:rPr>
              <a:t>ابعاد محیط اقتصادی</a:t>
            </a:r>
            <a:endParaRPr lang="en-US" sz="4400" b="1" dirty="0" smtClean="0">
              <a:solidFill>
                <a:schemeClr val="bg1"/>
              </a:solidFill>
              <a:cs typeface="B Zar" panose="00000400000000000000" pitchFamily="2" charset="-78"/>
            </a:endParaRPr>
          </a:p>
        </p:txBody>
      </p:sp>
      <p:sp>
        <p:nvSpPr>
          <p:cNvPr id="4" name="Content Placeholder 2"/>
          <p:cNvSpPr txBox="1">
            <a:spLocks/>
          </p:cNvSpPr>
          <p:nvPr/>
        </p:nvSpPr>
        <p:spPr>
          <a:xfrm>
            <a:off x="533400" y="2286000"/>
            <a:ext cx="8153400" cy="4267200"/>
          </a:xfrm>
          <a:prstGeom prst="rect">
            <a:avLst/>
          </a:prstGeom>
          <a:effectLst>
            <a:outerShdw blurRad="50800" dir="14400000">
              <a:srgbClr val="000000">
                <a:alpha val="40000"/>
              </a:srgbClr>
            </a:outerShdw>
          </a:effectLst>
        </p:spPr>
        <p:txBody>
          <a:bodyPr anchor="ctr">
            <a:normAutofit fontScale="47500" lnSpcReduction="20000"/>
          </a:bodyPr>
          <a:lstStyle>
            <a:lvl1pPr marL="342900" indent="-342900" algn="l" defTabSz="457200" rtl="0" fontAlgn="base">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endParaRPr lang="en-US" sz="1800" dirty="0" smtClean="0"/>
          </a:p>
          <a:p>
            <a:pPr marL="0" indent="0" algn="ctr" eaLnBrk="1" fontAlgn="auto" hangingPunct="1">
              <a:spcAft>
                <a:spcPts val="0"/>
              </a:spcAft>
              <a:buFont typeface="Arial" panose="020B0604020202020204" pitchFamily="34" charset="0"/>
              <a:buNone/>
              <a:defRPr/>
            </a:pPr>
            <a:endParaRPr lang="fa-IR" sz="3600" dirty="0" smtClean="0"/>
          </a:p>
          <a:p>
            <a:pPr algn="r" rtl="1" eaLnBrk="1" fontAlgn="auto" hangingPunct="1">
              <a:spcAft>
                <a:spcPts val="0"/>
              </a:spcAft>
              <a:buFont typeface="Wingdings 2" charset="2"/>
              <a:buChar char=""/>
              <a:defRPr/>
            </a:pPr>
            <a:r>
              <a:rPr lang="fa-IR" sz="8000" dirty="0" smtClean="0">
                <a:solidFill>
                  <a:schemeClr val="bg1"/>
                </a:solidFill>
                <a:cs typeface="0 Zar" panose="00000400000000000000" pitchFamily="2" charset="-78"/>
              </a:rPr>
              <a:t>چرخه اقتصادی</a:t>
            </a:r>
          </a:p>
          <a:p>
            <a:pPr algn="r" rtl="1" eaLnBrk="1" fontAlgn="auto" hangingPunct="1">
              <a:spcAft>
                <a:spcPts val="0"/>
              </a:spcAft>
              <a:buFont typeface="Wingdings 2" charset="2"/>
              <a:buChar char=""/>
              <a:defRPr/>
            </a:pPr>
            <a:r>
              <a:rPr lang="fa-IR" sz="8000" dirty="0" smtClean="0">
                <a:solidFill>
                  <a:schemeClr val="bg1"/>
                </a:solidFill>
                <a:cs typeface="0 Zar" panose="00000400000000000000" pitchFamily="2" charset="-78"/>
              </a:rPr>
              <a:t>تورم</a:t>
            </a:r>
          </a:p>
          <a:p>
            <a:pPr algn="r" rtl="1" eaLnBrk="1" fontAlgn="auto" hangingPunct="1">
              <a:spcAft>
                <a:spcPts val="0"/>
              </a:spcAft>
              <a:buFont typeface="Wingdings 2" charset="2"/>
              <a:buChar char=""/>
              <a:defRPr/>
            </a:pPr>
            <a:r>
              <a:rPr lang="fa-IR" sz="8000" dirty="0" smtClean="0">
                <a:solidFill>
                  <a:schemeClr val="bg1"/>
                </a:solidFill>
                <a:cs typeface="0 Zar" panose="00000400000000000000" pitchFamily="2" charset="-78"/>
              </a:rPr>
              <a:t>رقابت</a:t>
            </a:r>
          </a:p>
          <a:p>
            <a:pPr algn="r" rtl="1" eaLnBrk="1" fontAlgn="auto" hangingPunct="1">
              <a:spcAft>
                <a:spcPts val="0"/>
              </a:spcAft>
              <a:buFont typeface="Wingdings 2" charset="2"/>
              <a:buChar char=""/>
              <a:defRPr/>
            </a:pPr>
            <a:r>
              <a:rPr lang="ar-SA" sz="8000" dirty="0" smtClean="0">
                <a:solidFill>
                  <a:schemeClr val="bg1"/>
                </a:solidFill>
                <a:cs typeface="0 Zar" panose="00000400000000000000" pitchFamily="2" charset="-78"/>
              </a:rPr>
              <a:t>مقررات دولتى</a:t>
            </a:r>
            <a:endParaRPr lang="fa-IR" sz="8000" dirty="0" smtClean="0">
              <a:solidFill>
                <a:schemeClr val="bg1"/>
              </a:solidFill>
              <a:cs typeface="0 Zar" panose="00000400000000000000" pitchFamily="2" charset="-78"/>
            </a:endParaRPr>
          </a:p>
          <a:p>
            <a:pPr algn="r" rtl="1" eaLnBrk="1" fontAlgn="auto" hangingPunct="1">
              <a:spcAft>
                <a:spcPts val="0"/>
              </a:spcAft>
              <a:buFont typeface="Wingdings 2" charset="2"/>
              <a:buChar char=""/>
              <a:defRPr/>
            </a:pPr>
            <a:r>
              <a:rPr lang="ar-SA" sz="8000" dirty="0" smtClean="0">
                <a:solidFill>
                  <a:schemeClr val="bg1"/>
                </a:solidFill>
                <a:cs typeface="0 Zar" panose="00000400000000000000" pitchFamily="2" charset="-78"/>
              </a:rPr>
              <a:t>بازارهاى مالى</a:t>
            </a:r>
            <a:endParaRPr lang="fa-IR" sz="8000" dirty="0" smtClean="0">
              <a:solidFill>
                <a:schemeClr val="bg1"/>
              </a:solidFill>
              <a:cs typeface="0 Zar" panose="00000400000000000000" pitchFamily="2" charset="-78"/>
            </a:endParaRPr>
          </a:p>
          <a:p>
            <a:pPr algn="r" rtl="1" eaLnBrk="1" fontAlgn="auto" hangingPunct="1">
              <a:spcAft>
                <a:spcPts val="0"/>
              </a:spcAft>
              <a:buFont typeface="Wingdings 2" charset="2"/>
              <a:buChar char=""/>
              <a:defRPr/>
            </a:pPr>
            <a:r>
              <a:rPr lang="ar-SA" sz="8000" dirty="0" smtClean="0">
                <a:solidFill>
                  <a:schemeClr val="bg1"/>
                </a:solidFill>
                <a:cs typeface="0 Zar" panose="00000400000000000000" pitchFamily="2" charset="-78"/>
              </a:rPr>
              <a:t>قوانين و مقررات مالياتى </a:t>
            </a:r>
            <a:endParaRPr lang="fa-IR" sz="8000" dirty="0" smtClean="0">
              <a:solidFill>
                <a:schemeClr val="bg1"/>
              </a:solidFill>
              <a:cs typeface="0 Zar" panose="00000400000000000000" pitchFamily="2" charset="-78"/>
            </a:endParaRPr>
          </a:p>
          <a:p>
            <a:pPr algn="r" rtl="1" eaLnBrk="1" fontAlgn="auto" hangingPunct="1">
              <a:spcAft>
                <a:spcPts val="0"/>
              </a:spcAft>
              <a:buFont typeface="Wingdings 2" charset="2"/>
              <a:buChar char=""/>
              <a:defRPr/>
            </a:pPr>
            <a:endParaRPr lang="en-US" sz="1800" dirty="0" smtClean="0"/>
          </a:p>
        </p:txBody>
      </p:sp>
    </p:spTree>
  </p:cSld>
  <p:clrMapOvr>
    <a:masterClrMapping/>
  </p:clrMapOvr>
  <p:transition/>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1" Type="http://schemas.openxmlformats.org/officeDocument/2006/relationships/image" Target="../media/image14.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1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1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1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7.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ppt/theme/themeOverride10.xml><?xml version="1.0" encoding="utf-8"?>
<a:themeOverride xmlns:a="http://schemas.openxmlformats.org/drawingml/2006/main">
  <a:clrScheme name="Custom 1">
    <a:dk1>
      <a:srgbClr val="2C2C2C"/>
    </a:dk1>
    <a:lt1>
      <a:srgbClr val="FFFFFF"/>
    </a:lt1>
    <a:dk2>
      <a:srgbClr val="97DCFB"/>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ppt/theme/themeOverride2.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themeOverride>
</file>

<file path=ppt/theme/themeOverride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4.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5.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6.xml><?xml version="1.0" encoding="utf-8"?>
<a:themeOverride xmlns:a="http://schemas.openxmlformats.org/drawingml/2006/main">
  <a:clrScheme name="Custom 1">
    <a:dk1>
      <a:srgbClr val="2C2C2C"/>
    </a:dk1>
    <a:lt1>
      <a:srgbClr val="FFFFFF"/>
    </a:lt1>
    <a:dk2>
      <a:srgbClr val="97DCFB"/>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ppt/theme/themeOverride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Custom 1">
    <a:dk1>
      <a:srgbClr val="2C2C2C"/>
    </a:dk1>
    <a:lt1>
      <a:srgbClr val="FFFFFF"/>
    </a:lt1>
    <a:dk2>
      <a:srgbClr val="97DCFB"/>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docProps/app.xml><?xml version="1.0" encoding="utf-8"?>
<Properties xmlns="http://schemas.openxmlformats.org/officeDocument/2006/extended-properties" xmlns:vt="http://schemas.openxmlformats.org/officeDocument/2006/docPropsVTypes">
  <Template/>
  <TotalTime>1121</TotalTime>
  <Words>3241</Words>
  <Application>Microsoft Office PowerPoint</Application>
  <PresentationFormat>On-screen Show (4:3)</PresentationFormat>
  <Paragraphs>161</Paragraphs>
  <Slides>39</Slides>
  <Notes>1</Notes>
  <HiddenSlides>0</HiddenSlides>
  <MMClips>0</MMClips>
  <ScaleCrop>false</ScaleCrop>
  <HeadingPairs>
    <vt:vector size="6" baseType="variant">
      <vt:variant>
        <vt:lpstr>Fonts Used</vt:lpstr>
      </vt:variant>
      <vt:variant>
        <vt:i4>23</vt:i4>
      </vt:variant>
      <vt:variant>
        <vt:lpstr>Theme</vt:lpstr>
      </vt:variant>
      <vt:variant>
        <vt:i4>15</vt:i4>
      </vt:variant>
      <vt:variant>
        <vt:lpstr>Slide Titles</vt:lpstr>
      </vt:variant>
      <vt:variant>
        <vt:i4>39</vt:i4>
      </vt:variant>
    </vt:vector>
  </HeadingPairs>
  <TitlesOfParts>
    <vt:vector size="77" baseType="lpstr">
      <vt:lpstr>Arial</vt:lpstr>
      <vt:lpstr>Arial Black</vt:lpstr>
      <vt:lpstr>Tahoma</vt:lpstr>
      <vt:lpstr>Monotype Sorts</vt:lpstr>
      <vt:lpstr>Times New Roman</vt:lpstr>
      <vt:lpstr>Century Gothic</vt:lpstr>
      <vt:lpstr>Wingdings 3</vt:lpstr>
      <vt:lpstr>Tw Cen MT</vt:lpstr>
      <vt:lpstr>Trebuchet MS</vt:lpstr>
      <vt:lpstr>Wingdings 2</vt:lpstr>
      <vt:lpstr>Tw Cen MT Condensed</vt:lpstr>
      <vt:lpstr>Corbel</vt:lpstr>
      <vt:lpstr>Wingdings</vt:lpstr>
      <vt:lpstr>Calibri Light</vt:lpstr>
      <vt:lpstr>Calibri</vt:lpstr>
      <vt:lpstr>B Mitra</vt:lpstr>
      <vt:lpstr>Georgia</vt:lpstr>
      <vt:lpstr>Vladimir Script</vt:lpstr>
      <vt:lpstr>0 Zar</vt:lpstr>
      <vt:lpstr>Titr</vt:lpstr>
      <vt:lpstr>B Zar</vt:lpstr>
      <vt:lpstr>0 Karim</vt:lpstr>
      <vt:lpstr>0 Nazanin</vt:lpstr>
      <vt:lpstr>Contemporary Portrait</vt:lpstr>
      <vt:lpstr>Wisp</vt:lpstr>
      <vt:lpstr>Droplet</vt:lpstr>
      <vt:lpstr>Vapor Trail</vt:lpstr>
      <vt:lpstr>Quotable</vt:lpstr>
      <vt:lpstr>1_Quotable</vt:lpstr>
      <vt:lpstr>Integral</vt:lpstr>
      <vt:lpstr>1_Wisp</vt:lpstr>
      <vt:lpstr>Parallax</vt:lpstr>
      <vt:lpstr>1_Vapor Trail</vt:lpstr>
      <vt:lpstr>Banded</vt:lpstr>
      <vt:lpstr>Ion Boardroom</vt:lpstr>
      <vt:lpstr>Office Theme</vt:lpstr>
      <vt:lpstr>Berlin</vt:lpstr>
      <vt:lpstr>Facet</vt:lpstr>
      <vt:lpstr>International Marketing </vt:lpstr>
      <vt:lpstr>بازارياب بين‌المللى بايد درباره اقتصاد هر کشورى مطالعه کند. دو عامل اقتصادى وجود دارد که بيانگر ميزان جذابيت بازار يک کشور است. </vt:lpstr>
      <vt:lpstr>ساختار صنعتى نقش بسزايى در تعيين نيازهاى کشور به کالاها و خدمات، و شکل‌دهى به سطح درآمد و اشتغال آن کشور دارد. چهار نوع ساختار صنعتى وجود دارد که عبارتند از: </vt:lpstr>
      <vt:lpstr>بازارياب بين‌المللى ممکن است با ۴ الگوى متفاوت توزيع درآمد در کشورها مواجه شود:</vt:lpstr>
      <vt:lpstr>اقتصاد معيشتى</vt:lpstr>
      <vt:lpstr>اقتصاد صادرکنندگان مواد اوليه </vt:lpstr>
      <vt:lpstr>اقتصاد در حال صنعتى شدن </vt:lpstr>
      <vt:lpstr>اقتصاد صنعتى </vt:lpstr>
      <vt:lpstr>PowerPoint Presentation</vt:lpstr>
      <vt:lpstr>PowerPoint Presentation</vt:lpstr>
      <vt:lpstr>PowerPoint Presentation</vt:lpstr>
      <vt:lpstr>بحران اقتصادی چیست</vt:lpstr>
      <vt:lpstr>تاریخ بحران های اقتصادی</vt:lpstr>
      <vt:lpstr>حباب قیمت مسکن در آمریکا، درنهایت منجر به بوجود آمدن افراد بدهکار به نظام بانکی شد و خانه‌های این افراد که به عنوان ضمانت در نظر گرفته شده بود به نقدینگی تبدیل نمی‌شد.  این بحران که ابتدا در مراکز اعتبارگشایی بروز کرد به علت نقد نشدن وثیقه دریافت کنندگان وام درجه دو به وجود آمد  </vt:lpstr>
      <vt:lpstr>وام درجه دو</vt:lpstr>
      <vt:lpstr>بحران مسکن آمریکا</vt:lpstr>
      <vt:lpstr>PowerPoint Presentation</vt:lpstr>
      <vt:lpstr>نقش بانک مرکزی آمریکا</vt:lpstr>
      <vt:lpstr>کشورهای عربی و ایران</vt:lpstr>
      <vt:lpstr>PowerPoint Presentation</vt:lpstr>
      <vt:lpstr> گروه 20</vt:lpstr>
      <vt:lpstr>اعضای گروه 20</vt:lpstr>
      <vt:lpstr>راه حل های گروه 20</vt:lpstr>
      <vt:lpstr>اجلاس اول گروه 20</vt:lpstr>
      <vt:lpstr>اجلاس دوم گروه 20</vt:lpstr>
      <vt:lpstr>موفقیت های گروه 20</vt:lpstr>
      <vt:lpstr>PowerPoint Presentation</vt:lpstr>
      <vt:lpstr>تفکيک بين رکود و بحران اقتصادى: زمانى‌که همسايه‌ام بيکار شود، دوره رکود است؛ زمانى که خودم بيکار شوم، دوره بحران اقتصادى است</vt:lpstr>
      <vt:lpstr>تورم</vt:lpstr>
      <vt:lpstr>براى محاسبه تورم، از چندين شاخص قيمت استفاده مى‌کنند که عبارتند از:</vt:lpstr>
      <vt:lpstr>PowerPoint Presentation</vt:lpstr>
      <vt:lpstr>PowerPoint Presentation</vt:lpstr>
      <vt:lpstr>PowerPoint Presentation</vt:lpstr>
      <vt:lpstr>بازار مالى و اوراق بهاءدار </vt:lpstr>
      <vt:lpstr>وظايف مهم بازارهاى مالى به اين شرح است:</vt:lpstr>
      <vt:lpstr>۱. کمک به فرآيند تشکيل سرمايه</vt:lpstr>
      <vt:lpstr>۲. ايجاد بازار ثانويه (دست دوم) براى معاملات اوراق بهاءدار</vt:lpstr>
      <vt:lpstr>۳. تعيين قيمت عادلانه اوراق بهاءدار</vt:lpstr>
      <vt:lpstr>PowerPoint Presentation</vt:lpstr>
    </vt:vector>
  </TitlesOfParts>
  <Company>TECK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Environment Chapter 4</dc:title>
  <dc:creator>Stacy A. Haynes</dc:creator>
  <cp:lastModifiedBy>avajang</cp:lastModifiedBy>
  <cp:revision>73</cp:revision>
  <dcterms:created xsi:type="dcterms:W3CDTF">1998-06-01T11:17:14Z</dcterms:created>
  <dcterms:modified xsi:type="dcterms:W3CDTF">2014-12-20T18:07:28Z</dcterms:modified>
</cp:coreProperties>
</file>