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944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3468501"/>
            <a:ext cx="4038600" cy="7000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171951"/>
            <a:ext cx="4038600" cy="561415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4819230"/>
            <a:ext cx="1232647" cy="273844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4819230"/>
            <a:ext cx="2617694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171450"/>
            <a:ext cx="4235450" cy="3140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71450"/>
            <a:ext cx="2057400" cy="152933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1783080"/>
            <a:ext cx="2057400" cy="15293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4" y="131110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171450"/>
            <a:ext cx="2057400" cy="152933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1783080"/>
            <a:ext cx="2057400" cy="152933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3" y="1489472"/>
            <a:ext cx="3657413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3" y="3123724"/>
            <a:ext cx="3657413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89472"/>
            <a:ext cx="3657600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3127248"/>
            <a:ext cx="3657600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11930"/>
            <a:ext cx="685800" cy="226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8" y="171451"/>
            <a:ext cx="3451225" cy="47589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1928812"/>
            <a:ext cx="3255264" cy="871538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8" y="204789"/>
            <a:ext cx="4597399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2800351"/>
            <a:ext cx="3255264" cy="179427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4817690"/>
            <a:ext cx="1537447" cy="273844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8" y="4817690"/>
            <a:ext cx="3316941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4" y="131110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11930"/>
            <a:ext cx="685800" cy="226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2343150"/>
            <a:ext cx="3898272" cy="653654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171451"/>
            <a:ext cx="3460658" cy="47589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2996804"/>
            <a:ext cx="3898272" cy="161091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4817690"/>
            <a:ext cx="1537447" cy="273844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4817690"/>
            <a:ext cx="300513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2528048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8" y="3318062"/>
            <a:ext cx="6191157" cy="625289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8" y="171450"/>
            <a:ext cx="6378389" cy="31409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8" y="3943350"/>
            <a:ext cx="6191157" cy="66436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171450"/>
            <a:ext cx="2057400" cy="15293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1783080"/>
            <a:ext cx="2057400" cy="15293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3474594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7" y="171451"/>
            <a:ext cx="6387167" cy="47589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7" y="1928812"/>
            <a:ext cx="6181611" cy="871538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2800351"/>
            <a:ext cx="6179566" cy="179427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4676706"/>
            <a:ext cx="134839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8" y="4676706"/>
            <a:ext cx="46481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4" y="131110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171450"/>
            <a:ext cx="2057400" cy="152933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1781205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3401568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171451"/>
            <a:ext cx="4235450" cy="47589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1928812"/>
            <a:ext cx="4016633" cy="871538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2800351"/>
            <a:ext cx="4015304" cy="179427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4676706"/>
            <a:ext cx="134839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8" y="4676706"/>
            <a:ext cx="25907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4" y="131110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171450"/>
            <a:ext cx="2057400" cy="152933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3401045"/>
            <a:ext cx="2057400" cy="15293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171450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1786247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1786247"/>
            <a:ext cx="2057400" cy="314096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11930"/>
            <a:ext cx="685800" cy="226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2343150"/>
            <a:ext cx="3108960" cy="653654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8" y="1773936"/>
            <a:ext cx="4240119" cy="31409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2996804"/>
            <a:ext cx="3108960" cy="161091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4817690"/>
            <a:ext cx="1537447" cy="273844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4817690"/>
            <a:ext cx="3005138" cy="273844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2528048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171450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171450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3" y="211931"/>
            <a:ext cx="642097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11931"/>
            <a:ext cx="91440" cy="1200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11930"/>
            <a:ext cx="685800" cy="2266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716057"/>
            <a:ext cx="681318" cy="3878567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19067"/>
            <a:ext cx="6858000" cy="388865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625725" y="352001"/>
            <a:ext cx="19568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7" y="100853"/>
            <a:ext cx="7556313" cy="74631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847166"/>
            <a:ext cx="7558960" cy="58102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3468501"/>
            <a:ext cx="4038600" cy="7000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4171951"/>
            <a:ext cx="4038600" cy="561415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4819230"/>
            <a:ext cx="1232647" cy="273844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4819230"/>
            <a:ext cx="2617694" cy="273844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171450"/>
            <a:ext cx="4235450" cy="3140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171450"/>
            <a:ext cx="2057400" cy="152933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1783080"/>
            <a:ext cx="2057400" cy="152933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171450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1783080"/>
            <a:ext cx="2057400" cy="1529334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334622"/>
            <a:ext cx="3086100" cy="1530679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4" y="131110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171451"/>
            <a:ext cx="8200930" cy="47589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343151"/>
            <a:ext cx="5638800" cy="1021556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371851"/>
            <a:ext cx="5638800" cy="112514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4686581"/>
            <a:ext cx="1474694" cy="273844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4686581"/>
            <a:ext cx="56388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4686581"/>
            <a:ext cx="554038" cy="273844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5" y="2333067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3" y="171451"/>
            <a:ext cx="212725" cy="47589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3" y="211931"/>
            <a:ext cx="642097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11931"/>
            <a:ext cx="91440" cy="1200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489473"/>
            <a:ext cx="3657600" cy="3105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489473"/>
            <a:ext cx="3657600" cy="3105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1835524"/>
            <a:ext cx="3657600" cy="27590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1835524"/>
            <a:ext cx="3657600" cy="27590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1553137"/>
            <a:ext cx="3657600" cy="242047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1553137"/>
            <a:ext cx="3657600" cy="24204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20" y="1489472"/>
            <a:ext cx="7569157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20" y="3123724"/>
            <a:ext cx="7569157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181676"/>
            <a:ext cx="554038" cy="273844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8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489472"/>
            <a:ext cx="3657600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489473"/>
            <a:ext cx="3657600" cy="31051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3127248"/>
            <a:ext cx="3657600" cy="147447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7" y="363070"/>
            <a:ext cx="7556313" cy="837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7" y="1485901"/>
            <a:ext cx="7556313" cy="310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481769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11/1/14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4817690"/>
            <a:ext cx="612289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181676"/>
            <a:ext cx="5540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xpvi6iv2qrtprj8kzw4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09"/>
          <a:stretch/>
        </p:blipFill>
        <p:spPr>
          <a:xfrm>
            <a:off x="0" y="809488"/>
            <a:ext cx="9144000" cy="4334014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85800" y="951445"/>
            <a:ext cx="7772400" cy="110251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IQ" dirty="0" smtClean="0"/>
              <a:t>ریخت شناسی بندرعباس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" y="464824"/>
            <a:ext cx="1137401" cy="13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6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ریخت شناسی بندرعباس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IQ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r>
              <a:rPr lang="ar-IQ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دانه بندی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ar-IQ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بلوک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</a:t>
            </a:r>
            <a:r>
              <a:rPr lang="ar-IQ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قطعه بندی - ساختار</a:t>
            </a:r>
          </a:p>
          <a:p>
            <a:endParaRPr lang="en-US" dirty="0"/>
          </a:p>
        </p:txBody>
      </p:sp>
      <p:pic>
        <p:nvPicPr>
          <p:cNvPr id="7" name="Picture Placeholder 6" descr="250px-Bandarabbas.city-1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79" b="22479"/>
          <a:stretch>
            <a:fillRect/>
          </a:stretch>
        </p:blipFill>
        <p:spPr/>
      </p:pic>
      <p:pic>
        <p:nvPicPr>
          <p:cNvPr id="8" name="Picture Placeholder 7" descr="800px-Bandar_Abbas_2.jpg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9" r="4579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857250" y="434428"/>
            <a:ext cx="3086100" cy="24308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ar-IQ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استاد:</a:t>
            </a:r>
          </a:p>
          <a:p>
            <a:pPr>
              <a:lnSpc>
                <a:spcPct val="80000"/>
              </a:lnSpc>
            </a:pPr>
            <a:r>
              <a:rPr lang="ar-sa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دکتر عبدالهادی </a:t>
            </a:r>
            <a:r>
              <a:rPr lang="ar-sa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دانشپور</a:t>
            </a:r>
          </a:p>
          <a:p>
            <a:pPr>
              <a:lnSpc>
                <a:spcPct val="80000"/>
              </a:lnSpc>
            </a:pPr>
            <a:r>
              <a:rPr lang="ar-sa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دانشجویان:</a:t>
            </a:r>
            <a:endParaRPr lang="ar-IQ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ar-IQ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احمدرضا </a:t>
            </a:r>
            <a:r>
              <a:rPr lang="ar-IQ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لطفی</a:t>
            </a:r>
          </a:p>
          <a:p>
            <a:pPr>
              <a:lnSpc>
                <a:spcPct val="80000"/>
              </a:lnSpc>
            </a:pPr>
            <a:r>
              <a:rPr lang="ar-IQ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احمدرضا لطفی</a:t>
            </a:r>
          </a:p>
          <a:p>
            <a:pPr>
              <a:lnSpc>
                <a:spcPct val="80000"/>
              </a:lnSpc>
            </a:pPr>
            <a:r>
              <a:rPr lang="ar-IQ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احمدرضا </a:t>
            </a:r>
            <a:r>
              <a:rPr lang="ar-IQ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لطفی</a:t>
            </a:r>
            <a:endParaRPr lang="ar-IQ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8549" y="3381866"/>
            <a:ext cx="1137401" cy="135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4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765" y="171450"/>
            <a:ext cx="4016633" cy="630568"/>
          </a:xfrm>
        </p:spPr>
        <p:txBody>
          <a:bodyPr/>
          <a:lstStyle/>
          <a:p>
            <a:pPr algn="r"/>
            <a:r>
              <a:rPr lang="ar-IQ" dirty="0" smtClean="0"/>
              <a:t>فهرست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81094" y="802018"/>
            <a:ext cx="4015304" cy="3792605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مورفولوژی۰</a:t>
            </a:r>
          </a:p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مورفولوژی۱</a:t>
            </a:r>
          </a:p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مورفولوژی۲</a:t>
            </a:r>
          </a:p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مورفولوژی۳</a:t>
            </a:r>
          </a:p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مورفولوژی۴</a:t>
            </a:r>
          </a:p>
          <a:p>
            <a:pPr algn="r">
              <a:lnSpc>
                <a:spcPct val="80000"/>
              </a:lnSpc>
            </a:pPr>
            <a:r>
              <a:rPr lang="ar-IQ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مورفولوژی۵</a:t>
            </a:r>
            <a:endParaRPr lang="en-US" sz="4000" dirty="0"/>
          </a:p>
        </p:txBody>
      </p:sp>
      <p:pic>
        <p:nvPicPr>
          <p:cNvPr id="7" name="Picture Placeholder 6" descr="tV8nrdXstS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2" r="9592"/>
          <a:stretch>
            <a:fillRect/>
          </a:stretch>
        </p:blipFill>
        <p:spPr/>
      </p:pic>
      <p:pic>
        <p:nvPicPr>
          <p:cNvPr id="9" name="Picture Placeholder 8" descr="61694684.jpg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3" r="10793"/>
          <a:stretch>
            <a:fillRect/>
          </a:stretch>
        </p:blipFill>
        <p:spPr/>
      </p:pic>
      <p:pic>
        <p:nvPicPr>
          <p:cNvPr id="8" name="Picture Placeholder 7" descr="sunset2.jpg"/>
          <p:cNvPicPr>
            <a:picLocks noGrp="1" noChangeAspect="1"/>
          </p:cNvPicPr>
          <p:nvPr>
            <p:ph type="pic" sz="quarter"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79" r="2787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18250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03346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14</TotalTime>
  <Words>36</Words>
  <Application>Microsoft Macintosh PowerPoint</Application>
  <PresentationFormat>On-screen Show (16:9)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Advantage</vt:lpstr>
      <vt:lpstr>PowerPoint Presentation</vt:lpstr>
      <vt:lpstr>ریخت شناسی بندرعباس</vt:lpstr>
      <vt:lpstr>فهرست</vt:lpstr>
      <vt:lpstr>PowerPoint Presentation</vt:lpstr>
    </vt:vector>
  </TitlesOfParts>
  <Company>Aroko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Lotfi</dc:creator>
  <cp:lastModifiedBy>Ali Lotfi</cp:lastModifiedBy>
  <cp:revision>2</cp:revision>
  <dcterms:created xsi:type="dcterms:W3CDTF">2014-11-01T08:41:10Z</dcterms:created>
  <dcterms:modified xsi:type="dcterms:W3CDTF">2014-11-01T08:55:13Z</dcterms:modified>
</cp:coreProperties>
</file>