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bookmarkIdSeed="2">
  <p:sldMasterIdLst>
    <p:sldMasterId id="2147483732" r:id="rId2"/>
  </p:sldMasterIdLst>
  <p:notesMasterIdLst>
    <p:notesMasterId r:id="rId48"/>
  </p:notesMasterIdLst>
  <p:handoutMasterIdLst>
    <p:handoutMasterId r:id="rId49"/>
  </p:handoutMasterIdLst>
  <p:sldIdLst>
    <p:sldId id="458" r:id="rId3"/>
    <p:sldId id="583" r:id="rId4"/>
    <p:sldId id="568" r:id="rId5"/>
    <p:sldId id="460" r:id="rId6"/>
    <p:sldId id="459" r:id="rId7"/>
    <p:sldId id="461" r:id="rId8"/>
    <p:sldId id="569" r:id="rId9"/>
    <p:sldId id="462" r:id="rId10"/>
    <p:sldId id="463" r:id="rId11"/>
    <p:sldId id="464" r:id="rId12"/>
    <p:sldId id="465" r:id="rId13"/>
    <p:sldId id="466" r:id="rId14"/>
    <p:sldId id="570" r:id="rId15"/>
    <p:sldId id="571" r:id="rId16"/>
    <p:sldId id="467" r:id="rId17"/>
    <p:sldId id="572" r:id="rId18"/>
    <p:sldId id="471" r:id="rId19"/>
    <p:sldId id="470" r:id="rId20"/>
    <p:sldId id="473" r:id="rId21"/>
    <p:sldId id="573" r:id="rId22"/>
    <p:sldId id="478" r:id="rId23"/>
    <p:sldId id="474" r:id="rId24"/>
    <p:sldId id="479" r:id="rId25"/>
    <p:sldId id="574" r:id="rId26"/>
    <p:sldId id="575" r:id="rId27"/>
    <p:sldId id="576" r:id="rId28"/>
    <p:sldId id="480" r:id="rId29"/>
    <p:sldId id="491" r:id="rId30"/>
    <p:sldId id="492" r:id="rId31"/>
    <p:sldId id="577" r:id="rId32"/>
    <p:sldId id="481" r:id="rId33"/>
    <p:sldId id="485" r:id="rId34"/>
    <p:sldId id="489" r:id="rId35"/>
    <p:sldId id="484" r:id="rId36"/>
    <p:sldId id="578" r:id="rId37"/>
    <p:sldId id="488" r:id="rId38"/>
    <p:sldId id="486" r:id="rId39"/>
    <p:sldId id="487" r:id="rId40"/>
    <p:sldId id="579" r:id="rId41"/>
    <p:sldId id="580" r:id="rId42"/>
    <p:sldId id="581" r:id="rId43"/>
    <p:sldId id="495" r:id="rId44"/>
    <p:sldId id="494" r:id="rId45"/>
    <p:sldId id="496" r:id="rId46"/>
    <p:sldId id="582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j_Aref" panose="020B0604020202020204" charset="-78"/>
      <p:regular r:id="rId5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bbsHKatPAID/Nm7QDWaJA==" hashData="cixqqyxU2vpymix6cO0QFcJVI0DQPnzf2jEPmaEoaFwi3nWnuJNERck+1WyhMfcu9FwBoUzGYw2Jp2DAhoaH6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00FF00"/>
    <a:srgbClr val="FF6699"/>
    <a:srgbClr val="FF99FF"/>
    <a:srgbClr val="FF3300"/>
    <a:srgbClr val="FF9900"/>
    <a:srgbClr val="777777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75" autoAdjust="0"/>
    <p:restoredTop sz="98542" autoAdjust="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116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F641-934B-4538-8EC1-338B04D9C6F9}" type="datetime10">
              <a:rPr lang="fa-IR" smtClean="0"/>
              <a:pPr/>
              <a:t>يكشنبه، سپتامبر 14،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43F4-F453-41F4-AEA2-C44F8AB7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71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FC6CF4-2076-48EC-81AE-0F5D221F1AB9}" type="datetime10">
              <a:rPr lang="fa-IR" smtClean="0"/>
              <a:pPr/>
              <a:t>يكشنبه، سپتامبر 14، 2014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D998CF-7D04-4B17-A413-E63C39C4CCA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2855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374B-F2B2-4C47-AC6B-BA4A56B6E81D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1EB5-04FB-46EC-BF9C-23A44C82393B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D79E-BA2D-4082-8AF4-18918333470D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6FF8-FAFE-4212-A2D9-8A716182AC94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CD37-03DE-4F46-9897-C9BD9565281C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7F27-1003-422A-97F4-FD48641E95BC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39E3-144E-4A12-A9ED-3A467053424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A278-C756-4486-891D-9113215A105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D9C9-EFD4-43BD-9759-AAA1401634E1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31A-A7F4-41D3-9883-44D399A2CD2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59B-04E8-4C85-B273-BD48467706AF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2A5E-DC55-4247-8C99-9D352FFFE022}" type="datetime1">
              <a:rPr lang="fa-IR" smtClean="0"/>
              <a:pPr/>
              <a:t>11/20/1435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37EB-F69F-49DF-B190-42F4AEC61CA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mond-and-graphite-with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620000" cy="4572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876800" y="914400"/>
            <a:ext cx="3033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کربن </a:t>
            </a:r>
          </a:p>
          <a:p>
            <a:pPr algn="ctr"/>
            <a:r>
              <a:rPr lang="fa-I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و ترکیب های آلی </a:t>
            </a:r>
          </a:p>
          <a:p>
            <a:pPr algn="ctr"/>
            <a:r>
              <a:rPr lang="fa-I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بخش 5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1295400" y="533400"/>
            <a:ext cx="7467600" cy="914400"/>
            <a:chOff x="816" y="2304"/>
            <a:chExt cx="1440" cy="448"/>
          </a:xfrm>
        </p:grpSpPr>
        <p:sp>
          <p:nvSpPr>
            <p:cNvPr id="3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411527" y="268605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4515962" y="2590800"/>
            <a:ext cx="457200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48125" y="3228975"/>
            <a:ext cx="365760" cy="1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410200" y="2857499"/>
            <a:ext cx="615950" cy="668283"/>
            <a:chOff x="5410200" y="2857499"/>
            <a:chExt cx="615950" cy="668283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43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4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029200" y="3228975"/>
            <a:ext cx="365760" cy="1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4514850" y="3810001"/>
            <a:ext cx="457200" cy="0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90247" y="533400"/>
            <a:ext cx="7520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اتم </a:t>
            </a:r>
            <a:r>
              <a:rPr lang="fa-IR" sz="36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کربن</a:t>
            </a:r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حداکثر به چهار اتم دیگر(کربن یا عنصر های دیگر) متصل می شود. 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438650" y="3962400"/>
            <a:ext cx="615950" cy="668283"/>
            <a:chOff x="5410200" y="2857499"/>
            <a:chExt cx="615950" cy="668283"/>
          </a:xfrm>
        </p:grpSpPr>
        <p:grpSp>
          <p:nvGrpSpPr>
            <p:cNvPr id="47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49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0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419600" y="1752600"/>
            <a:ext cx="615950" cy="668283"/>
            <a:chOff x="5410200" y="2857499"/>
            <a:chExt cx="615950" cy="668283"/>
          </a:xfrm>
        </p:grpSpPr>
        <p:grpSp>
          <p:nvGrpSpPr>
            <p:cNvPr id="52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54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5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29000" y="2895600"/>
            <a:ext cx="615950" cy="668283"/>
            <a:chOff x="5410200" y="2857499"/>
            <a:chExt cx="615950" cy="668283"/>
          </a:xfrm>
        </p:grpSpPr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59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0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2"/>
          <p:cNvGrpSpPr>
            <a:grpSpLocks/>
          </p:cNvGrpSpPr>
          <p:nvPr/>
        </p:nvGrpSpPr>
        <p:grpSpPr bwMode="auto">
          <a:xfrm>
            <a:off x="762000" y="304800"/>
            <a:ext cx="7467600" cy="685800"/>
            <a:chOff x="816" y="2304"/>
            <a:chExt cx="1440" cy="448"/>
          </a:xfrm>
        </p:grpSpPr>
        <p:sp>
          <p:nvSpPr>
            <p:cNvPr id="14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391638" y="17907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22002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38200" y="23526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52409" y="17907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998971" y="22002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98971" y="23526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48000" y="1743075"/>
            <a:ext cx="381000" cy="22860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63240" y="2505077"/>
            <a:ext cx="365760" cy="228598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78849" y="1790700"/>
            <a:ext cx="652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400" y="4182070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8760" y="418207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541771" y="45624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41771" y="47148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590800" y="4105275"/>
            <a:ext cx="381000" cy="22860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06040" y="4867277"/>
            <a:ext cx="365760" cy="228598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860989" y="181987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515100" y="2124073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10200" y="22764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021760" y="181987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494771" y="2276473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94771" y="2428873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620000" y="22764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632389" y="425827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93160" y="425827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266171" y="46386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266171" y="4791075"/>
            <a:ext cx="457200" cy="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315200" y="4181475"/>
            <a:ext cx="381000" cy="22860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330440" y="4943477"/>
            <a:ext cx="365760" cy="228598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381625" y="4886325"/>
            <a:ext cx="381000" cy="228602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181475"/>
            <a:ext cx="365760" cy="228598"/>
          </a:xfrm>
          <a:prstGeom prst="line">
            <a:avLst/>
          </a:prstGeom>
          <a:ln w="666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18458" y="228600"/>
            <a:ext cx="771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اتم </a:t>
            </a:r>
            <a:r>
              <a:rPr lang="fa-IR" sz="4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کربن</a:t>
            </a:r>
            <a:r>
              <a:rPr lang="fa-IR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می تواند پیوندهای </a:t>
            </a:r>
            <a:r>
              <a:rPr lang="fa-IR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دوگانه</a:t>
            </a:r>
            <a:r>
              <a:rPr lang="fa-IR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یا </a:t>
            </a:r>
            <a:r>
              <a:rPr lang="fa-IR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سه گانه نیز </a:t>
            </a:r>
            <a:r>
              <a:rPr lang="fa-IR" sz="2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تشکیل دهد.</a:t>
            </a:r>
            <a:endParaRPr lang="en-US" sz="14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429000" y="1371600"/>
            <a:ext cx="615950" cy="668283"/>
            <a:chOff x="5410200" y="2857499"/>
            <a:chExt cx="615950" cy="668283"/>
          </a:xfrm>
        </p:grpSpPr>
        <p:grpSp>
          <p:nvGrpSpPr>
            <p:cNvPr id="93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95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6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94" name="Rectangle 93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422650" y="2362200"/>
            <a:ext cx="615950" cy="668283"/>
            <a:chOff x="5410200" y="2857499"/>
            <a:chExt cx="615950" cy="668283"/>
          </a:xfrm>
        </p:grpSpPr>
        <p:grpSp>
          <p:nvGrpSpPr>
            <p:cNvPr id="98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00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1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99" name="Rectangle 98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65450" y="3810000"/>
            <a:ext cx="615950" cy="668283"/>
            <a:chOff x="5410200" y="2857499"/>
            <a:chExt cx="615950" cy="668283"/>
          </a:xfrm>
        </p:grpSpPr>
        <p:grpSp>
          <p:nvGrpSpPr>
            <p:cNvPr id="103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05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06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04" name="Rectangle 103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59100" y="4800600"/>
            <a:ext cx="615950" cy="668283"/>
            <a:chOff x="5410200" y="2857499"/>
            <a:chExt cx="615950" cy="668283"/>
          </a:xfrm>
        </p:grpSpPr>
        <p:grpSp>
          <p:nvGrpSpPr>
            <p:cNvPr id="108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10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1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Rectangle 108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30750" y="3810000"/>
            <a:ext cx="615950" cy="668283"/>
            <a:chOff x="5410200" y="2857499"/>
            <a:chExt cx="615950" cy="668283"/>
          </a:xfrm>
        </p:grpSpPr>
        <p:grpSp>
          <p:nvGrpSpPr>
            <p:cNvPr id="113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15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6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14" name="Rectangle 113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724400" y="4800600"/>
            <a:ext cx="615950" cy="668283"/>
            <a:chOff x="5410200" y="2857499"/>
            <a:chExt cx="615950" cy="668283"/>
          </a:xfrm>
        </p:grpSpPr>
        <p:grpSp>
          <p:nvGrpSpPr>
            <p:cNvPr id="118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20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1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19" name="Rectangle 118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689850" y="3810000"/>
            <a:ext cx="615950" cy="668283"/>
            <a:chOff x="5410200" y="2857499"/>
            <a:chExt cx="615950" cy="668283"/>
          </a:xfrm>
        </p:grpSpPr>
        <p:grpSp>
          <p:nvGrpSpPr>
            <p:cNvPr id="123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25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6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24" name="Rectangle 123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683500" y="4800600"/>
            <a:ext cx="615950" cy="668283"/>
            <a:chOff x="5410200" y="2857499"/>
            <a:chExt cx="615950" cy="668283"/>
          </a:xfrm>
        </p:grpSpPr>
        <p:grpSp>
          <p:nvGrpSpPr>
            <p:cNvPr id="128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30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1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29" name="Rectangle 128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001000" y="1905000"/>
            <a:ext cx="615950" cy="668283"/>
            <a:chOff x="5410200" y="2857499"/>
            <a:chExt cx="615950" cy="668283"/>
          </a:xfrm>
        </p:grpSpPr>
        <p:grpSp>
          <p:nvGrpSpPr>
            <p:cNvPr id="133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35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6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34" name="Rectangle 133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781550" y="1924050"/>
            <a:ext cx="615950" cy="668283"/>
            <a:chOff x="5410200" y="2857499"/>
            <a:chExt cx="615950" cy="668283"/>
          </a:xfrm>
        </p:grpSpPr>
        <p:grpSp>
          <p:nvGrpSpPr>
            <p:cNvPr id="138" name="Group 20"/>
            <p:cNvGrpSpPr>
              <a:grpSpLocks/>
            </p:cNvGrpSpPr>
            <p:nvPr/>
          </p:nvGrpSpPr>
          <p:grpSpPr bwMode="auto">
            <a:xfrm>
              <a:off x="5410200" y="2895600"/>
              <a:ext cx="615950" cy="630182"/>
              <a:chOff x="1851" y="624"/>
              <a:chExt cx="812" cy="830"/>
            </a:xfrm>
          </p:grpSpPr>
          <p:sp>
            <p:nvSpPr>
              <p:cNvPr id="140" name="Oval 21"/>
              <p:cNvSpPr>
                <a:spLocks noChangeArrowheads="1"/>
              </p:cNvSpPr>
              <p:nvPr/>
            </p:nvSpPr>
            <p:spPr bwMode="lt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rgbClr val="FF5050"/>
              </a:solidFill>
              <a:ln w="6350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1" name="Picture 22" descr="cir_lighteffect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-12000"/>
              </a:blip>
              <a:srcRect/>
              <a:stretch>
                <a:fillRect/>
              </a:stretch>
            </p:blipFill>
            <p:spPr bwMode="ltGray">
              <a:xfrm>
                <a:off x="1920" y="624"/>
                <a:ext cx="670" cy="670"/>
              </a:xfrm>
              <a:prstGeom prst="rect">
                <a:avLst/>
              </a:prstGeom>
              <a:noFill/>
            </p:spPr>
          </p:pic>
        </p:grpSp>
        <p:sp>
          <p:nvSpPr>
            <p:cNvPr id="139" name="Rectangle 138"/>
            <p:cNvSpPr/>
            <p:nvPr/>
          </p:nvSpPr>
          <p:spPr>
            <a:xfrm>
              <a:off x="5566517" y="2857499"/>
              <a:ext cx="338983" cy="4943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mo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590800"/>
            <a:ext cx="2905125" cy="2819400"/>
          </a:xfrm>
          <a:prstGeom prst="rect">
            <a:avLst/>
          </a:prstGeom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819400" y="609600"/>
            <a:ext cx="3124200" cy="2209800"/>
            <a:chOff x="4320" y="1152"/>
            <a:chExt cx="414" cy="402"/>
          </a:xfrm>
        </p:grpSpPr>
        <p:sp>
          <p:nvSpPr>
            <p:cNvPr id="1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5050"/>
                </a:gs>
                <a:gs pos="100000">
                  <a:srgbClr val="FF505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5050">
                    <a:gamma/>
                    <a:tint val="48627"/>
                    <a:invGamma/>
                  </a:srgbClr>
                </a:gs>
                <a:gs pos="50000">
                  <a:srgbClr val="FF5050">
                    <a:alpha val="0"/>
                  </a:srgbClr>
                </a:gs>
                <a:gs pos="100000">
                  <a:srgbClr val="FF5050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124200" y="762000"/>
            <a:ext cx="284885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الماس</a:t>
            </a:r>
          </a:p>
          <a:p>
            <a:pPr algn="ctr"/>
            <a:r>
              <a:rPr lang="fa-IR" sz="4000" b="1" cap="none" spc="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جامد کووالانسی</a:t>
            </a:r>
            <a:endParaRPr lang="en-US" sz="4000" b="1" cap="none" spc="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066800" y="1524000"/>
            <a:ext cx="7467600" cy="914400"/>
            <a:chOff x="816" y="2304"/>
            <a:chExt cx="1440" cy="44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029200" y="685800"/>
            <a:ext cx="3276600" cy="4572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974468" y="685800"/>
            <a:ext cx="33778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منظور از جامد کووالانسی چیست؟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351" y="1531203"/>
            <a:ext cx="7221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جامدی است که در آن همه ی اتم ها با پیوند کووالانسی به یک دیگر متصل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شده اند و درنتیجه شبکه های دو بعدی یا سه بعدی تشکیل داده اند. 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5867400" y="4114800"/>
            <a:ext cx="2590800" cy="457200"/>
            <a:chOff x="816" y="2304"/>
            <a:chExt cx="1440" cy="448"/>
          </a:xfrm>
        </p:grpSpPr>
        <p:sp>
          <p:nvSpPr>
            <p:cNvPr id="2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295400" y="3200400"/>
            <a:ext cx="7162800" cy="838200"/>
            <a:chOff x="816" y="2304"/>
            <a:chExt cx="1440" cy="448"/>
          </a:xfrm>
        </p:grpSpPr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295400" y="2286000"/>
            <a:ext cx="7162800" cy="838200"/>
            <a:chOff x="816" y="2304"/>
            <a:chExt cx="1440" cy="448"/>
          </a:xfrm>
        </p:grpSpPr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95400" y="1447800"/>
            <a:ext cx="7162800" cy="457200"/>
            <a:chOff x="816" y="2304"/>
            <a:chExt cx="1440" cy="44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4648200" y="609600"/>
            <a:ext cx="3733800" cy="6096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445477" y="685800"/>
            <a:ext cx="39068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ویژگی های الماس را بیان کنید.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281" y="1447800"/>
            <a:ext cx="62856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1- یک جامد کووالانسی است و شبکه ی سه بعدی غول آسا دارد.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7013" y="2209800"/>
            <a:ext cx="6242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2- هر اتم کربن با چهار پیوند کووالانسی به چهار اتم کربن دیگر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متصل شده است. بنابراین آرایش چهاروجهی با زاویه  109/5 دارد.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8936" y="3200400"/>
            <a:ext cx="6877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3- بالا بودن نقطه ی ذوب الماس، زیرا برای ذوب باید پیوند کووالانسی 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بین اتم ها شکسته شود. 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1194" y="4114800"/>
            <a:ext cx="2335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4 - سخت بودن الماس 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15</a:t>
            </a:fld>
            <a:endParaRPr lang="fa-IR"/>
          </a:p>
        </p:txBody>
      </p:sp>
      <p:pic>
        <p:nvPicPr>
          <p:cNvPr id="7" name="Picture 6" descr="800px-Diamond_struct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5384800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533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هر اتم کربن با چهار پیوند کووالانسی به چهار اتم کربن دیگر متصل شده است. </a:t>
            </a:r>
            <a:endParaRPr lang="en-US" sz="2400" b="1" dirty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pic>
        <p:nvPicPr>
          <p:cNvPr id="18" name="Picture 17" descr="PWide1_12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3810000" cy="45186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105400" y="4191000"/>
            <a:ext cx="3352800" cy="457200"/>
            <a:chOff x="816" y="2304"/>
            <a:chExt cx="1440" cy="448"/>
          </a:xfrm>
        </p:grpSpPr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95400" y="3276600"/>
            <a:ext cx="7162800" cy="838200"/>
            <a:chOff x="816" y="2304"/>
            <a:chExt cx="1440" cy="44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295400" y="2286000"/>
            <a:ext cx="7162800" cy="838200"/>
            <a:chOff x="816" y="2304"/>
            <a:chExt cx="1440" cy="448"/>
          </a:xfrm>
        </p:grpSpPr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295400" y="1524000"/>
            <a:ext cx="7162800" cy="762000"/>
            <a:chOff x="816" y="2304"/>
            <a:chExt cx="1440" cy="448"/>
          </a:xfrm>
        </p:grpSpPr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4495800" y="685800"/>
            <a:ext cx="3886200" cy="609600"/>
            <a:chOff x="816" y="2304"/>
            <a:chExt cx="1440" cy="448"/>
          </a:xfrm>
        </p:grpSpPr>
        <p:sp>
          <p:nvSpPr>
            <p:cNvPr id="2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362121" y="685800"/>
            <a:ext cx="39901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ویژگی های گرافیت را بیان کنید.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885" y="1447800"/>
            <a:ext cx="7031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1- یک جامد کووالانسی است و شبکه ی دوبعدی دارد و هر یک از صفحات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گرافیت غول آسا هستند.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4491" y="2260937"/>
            <a:ext cx="67121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2- هر اتم کربن با آرایش سه ضلعی مسطح به سه اتم کربن با زاویه 120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متصل شده و شش گوشه هایی را به وجود می آورند.</a:t>
            </a:r>
          </a:p>
          <a:p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912" y="3200400"/>
            <a:ext cx="71032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3- بر خلاف الماس بسیار نرم است. زیرا لایه ها  با نیروی بین مولکولی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ضعیفی به یک دیگر متصل شده اند و به آسانی بر روی یک دیگر می لغزند.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4959" y="4114800"/>
            <a:ext cx="31021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4 – گرافیت رسانای برق است.</a:t>
            </a:r>
            <a:endParaRPr lang="en-US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17</a:t>
            </a:fld>
            <a:endParaRPr lang="fa-IR"/>
          </a:p>
        </p:txBody>
      </p:sp>
      <p:pic>
        <p:nvPicPr>
          <p:cNvPr id="4" name="Picture 3" descr="diamon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4876800" y="381000"/>
            <a:ext cx="3733800" cy="267380"/>
          </a:xfrm>
          <a:prstGeom prst="rect">
            <a:avLst/>
          </a:prstGeom>
          <a:gradFill rotWithShape="1">
            <a:gsLst>
              <a:gs pos="0">
                <a:srgbClr val="EA9C00">
                  <a:gamma/>
                  <a:tint val="24314"/>
                  <a:invGamma/>
                </a:srgbClr>
              </a:gs>
              <a:gs pos="100000">
                <a:srgbClr val="EA9C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0667" y="152400"/>
            <a:ext cx="4057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شبکه سه بعدی گرافیت</a:t>
            </a:r>
            <a:endParaRPr lang="en-US" sz="2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18</a:t>
            </a:fld>
            <a:endParaRPr lang="fa-IR"/>
          </a:p>
        </p:txBody>
      </p:sp>
      <p:pic>
        <p:nvPicPr>
          <p:cNvPr id="4" name="Picture 3" descr="grap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  <p:sp>
        <p:nvSpPr>
          <p:cNvPr id="20" name="Rectangle 14"/>
          <p:cNvSpPr>
            <a:spLocks noChangeArrowheads="1"/>
          </p:cNvSpPr>
          <p:nvPr/>
        </p:nvSpPr>
        <p:spPr bwMode="gray">
          <a:xfrm>
            <a:off x="4875795" y="381000"/>
            <a:ext cx="3733800" cy="267380"/>
          </a:xfrm>
          <a:prstGeom prst="rect">
            <a:avLst/>
          </a:prstGeom>
          <a:gradFill rotWithShape="1">
            <a:gsLst>
              <a:gs pos="0">
                <a:srgbClr val="EA9C00">
                  <a:gamma/>
                  <a:tint val="24314"/>
                  <a:invGamma/>
                </a:srgbClr>
              </a:gs>
              <a:gs pos="100000">
                <a:srgbClr val="EA9C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7901" y="152400"/>
            <a:ext cx="3938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Mj_Aref" pitchFamily="2" charset="-78"/>
              </a:rPr>
              <a:t>شبکه دوبعدی گرافیت</a:t>
            </a:r>
            <a:endParaRPr lang="en-US" sz="2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4267200" y="4267200"/>
            <a:ext cx="1143000" cy="533400"/>
            <a:chOff x="816" y="2304"/>
            <a:chExt cx="1440" cy="448"/>
          </a:xfrm>
        </p:grpSpPr>
        <p:sp>
          <p:nvSpPr>
            <p:cNvPr id="3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4267200" y="3352800"/>
            <a:ext cx="1143000" cy="533400"/>
            <a:chOff x="816" y="2304"/>
            <a:chExt cx="1440" cy="448"/>
          </a:xfrm>
        </p:grpSpPr>
        <p:sp>
          <p:nvSpPr>
            <p:cNvPr id="3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4191000" y="2438400"/>
            <a:ext cx="1143000" cy="533400"/>
            <a:chOff x="816" y="2304"/>
            <a:chExt cx="1440" cy="448"/>
          </a:xfrm>
        </p:grpSpPr>
        <p:sp>
          <p:nvSpPr>
            <p:cNvPr id="3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30" name="Rectangle 14"/>
          <p:cNvSpPr>
            <a:spLocks noChangeArrowheads="1"/>
          </p:cNvSpPr>
          <p:nvPr/>
        </p:nvSpPr>
        <p:spPr bwMode="gray">
          <a:xfrm>
            <a:off x="685800" y="685800"/>
            <a:ext cx="7924800" cy="1066800"/>
          </a:xfrm>
          <a:prstGeom prst="rect">
            <a:avLst/>
          </a:prstGeom>
          <a:gradFill rotWithShape="1">
            <a:gsLst>
              <a:gs pos="0">
                <a:srgbClr val="EA9C00">
                  <a:gamma/>
                  <a:tint val="24314"/>
                  <a:invGamma/>
                </a:srgbClr>
              </a:gs>
              <a:gs pos="100000">
                <a:srgbClr val="EA9C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19</a:t>
            </a:fld>
            <a:endParaRPr lang="fa-IR"/>
          </a:p>
        </p:txBody>
      </p:sp>
      <p:grpSp>
        <p:nvGrpSpPr>
          <p:cNvPr id="29" name="Group 28"/>
          <p:cNvGrpSpPr/>
          <p:nvPr/>
        </p:nvGrpSpPr>
        <p:grpSpPr>
          <a:xfrm>
            <a:off x="1524000" y="2286000"/>
            <a:ext cx="6858000" cy="2819400"/>
            <a:chOff x="1763751" y="2895600"/>
            <a:chExt cx="6858000" cy="2819400"/>
          </a:xfrm>
        </p:grpSpPr>
        <p:sp>
          <p:nvSpPr>
            <p:cNvPr id="11" name="Right Bracket 10"/>
            <p:cNvSpPr/>
            <p:nvPr/>
          </p:nvSpPr>
          <p:spPr>
            <a:xfrm>
              <a:off x="5638800" y="2895600"/>
              <a:ext cx="457200" cy="2819400"/>
            </a:xfrm>
            <a:prstGeom prst="righ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cs typeface="Mj_Aref" pitchFamily="2" charset="-7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3102114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آلک</a:t>
              </a:r>
              <a:r>
                <a:rPr lang="fa-IR" sz="24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ان</a:t>
              </a:r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 ها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3994428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آلک</a:t>
              </a:r>
              <a:r>
                <a:rPr lang="fa-IR" sz="24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ن</a:t>
              </a:r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 ها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5200" y="48768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آلک</a:t>
              </a:r>
              <a:r>
                <a:rPr lang="fa-IR" sz="24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ین</a:t>
              </a:r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 ها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751" y="2949714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35127" y="2949714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2319010" y="333216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763751" y="3886200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5127" y="3886200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2319010" y="416546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2319011" y="431786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763751" y="4699337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35127" y="4699337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2319010" y="5103812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2319011" y="5256212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2319011" y="4938375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726151" y="39624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هیدروکربن ها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2000" y="762000"/>
            <a:ext cx="7848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هیدروکربن ها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یعنی ترکیب هایی که فقط از هیدروژن وکربن ساخته شده اند به سه دسته مهم زیر تقسیم می شوند: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سرشاخ شدن با کنکور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4835"/>
          <a:stretch>
            <a:fillRect/>
          </a:stretch>
        </p:blipFill>
        <p:spPr>
          <a:xfrm>
            <a:off x="1792288" y="685800"/>
            <a:ext cx="5486400" cy="4041775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www.konkoori.blog.ir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16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3"/>
          <p:cNvGrpSpPr>
            <a:grpSpLocks/>
          </p:cNvGrpSpPr>
          <p:nvPr/>
        </p:nvGrpSpPr>
        <p:grpSpPr bwMode="auto">
          <a:xfrm>
            <a:off x="1981200" y="4191000"/>
            <a:ext cx="4619625" cy="1600200"/>
            <a:chOff x="816" y="2304"/>
            <a:chExt cx="1440" cy="448"/>
          </a:xfrm>
        </p:grpSpPr>
        <p:sp>
          <p:nvSpPr>
            <p:cNvPr id="73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9" name="Group 3"/>
          <p:cNvGrpSpPr>
            <a:grpSpLocks/>
          </p:cNvGrpSpPr>
          <p:nvPr/>
        </p:nvGrpSpPr>
        <p:grpSpPr bwMode="auto">
          <a:xfrm>
            <a:off x="1981200" y="3200400"/>
            <a:ext cx="4619625" cy="914400"/>
            <a:chOff x="816" y="2304"/>
            <a:chExt cx="1440" cy="448"/>
          </a:xfrm>
        </p:grpSpPr>
        <p:sp>
          <p:nvSpPr>
            <p:cNvPr id="7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838200" y="1600200"/>
            <a:ext cx="7924800" cy="914400"/>
            <a:chOff x="816" y="2304"/>
            <a:chExt cx="1440" cy="448"/>
          </a:xfrm>
        </p:grpSpPr>
        <p:sp>
          <p:nvSpPr>
            <p:cNvPr id="5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2590800" y="762000"/>
            <a:ext cx="6019800" cy="533400"/>
            <a:chOff x="816" y="2304"/>
            <a:chExt cx="1440" cy="448"/>
          </a:xfrm>
        </p:grpSpPr>
        <p:sp>
          <p:nvSpPr>
            <p:cNvPr id="5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20</a:t>
            </a:fld>
            <a:endParaRPr lang="fa-IR" dirty="0"/>
          </a:p>
        </p:txBody>
      </p:sp>
      <p:sp>
        <p:nvSpPr>
          <p:cNvPr id="28" name="Rectangle 27"/>
          <p:cNvSpPr/>
          <p:nvPr/>
        </p:nvSpPr>
        <p:spPr>
          <a:xfrm>
            <a:off x="762000" y="7620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هیدروکربن های سیر شده و سیر نشده را تعریف کنید.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16002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به هیدروکربن هایی که پیوند بین اتم های کربن ساده باشد سیر نشده می گوییم.</a:t>
            </a:r>
          </a:p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اما اگر هیدروکربن حداقل یک پیوند دوگانه یا سه گانه داشته باشد، سیرشده است.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332249" y="3048000"/>
            <a:ext cx="5040351" cy="2819400"/>
            <a:chOff x="4332249" y="3048000"/>
            <a:chExt cx="5040351" cy="2819400"/>
          </a:xfrm>
        </p:grpSpPr>
        <p:sp>
          <p:nvSpPr>
            <p:cNvPr id="31" name="Rectangle 30"/>
            <p:cNvSpPr/>
            <p:nvPr/>
          </p:nvSpPr>
          <p:spPr>
            <a:xfrm>
              <a:off x="6477000" y="41910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Mj_Aref" pitchFamily="2" charset="-78"/>
                </a:rPr>
                <a:t>هیدروکربن ها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34" name="Right Bracket 33"/>
            <p:cNvSpPr/>
            <p:nvPr/>
          </p:nvSpPr>
          <p:spPr>
            <a:xfrm>
              <a:off x="6465849" y="3048000"/>
              <a:ext cx="457200" cy="2819400"/>
            </a:xfrm>
            <a:prstGeom prst="rightBracket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cs typeface="Mj_Aref" pitchFamily="2" charset="-7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08449" y="3254514"/>
              <a:ext cx="2895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آلکان ها</a:t>
              </a:r>
              <a:endParaRPr lang="en-US" sz="24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08449" y="4146828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آلکن ها</a:t>
              </a:r>
              <a:endParaRPr lang="en-US" sz="24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32249" y="50292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آلکین ها</a:t>
              </a:r>
              <a:endParaRPr lang="en-US" sz="24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1201" y="2971799"/>
            <a:ext cx="2036549" cy="2743201"/>
            <a:chOff x="1981201" y="2971799"/>
            <a:chExt cx="2036549" cy="2743201"/>
          </a:xfrm>
        </p:grpSpPr>
        <p:sp>
          <p:nvSpPr>
            <p:cNvPr id="38" name="Rectangle 37"/>
            <p:cNvSpPr/>
            <p:nvPr/>
          </p:nvSpPr>
          <p:spPr>
            <a:xfrm>
              <a:off x="2590800" y="3102114"/>
              <a:ext cx="4555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62176" y="3102114"/>
              <a:ext cx="4555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>
              <a:off x="3146059" y="3484561"/>
              <a:ext cx="365760" cy="1588"/>
            </a:xfrm>
            <a:prstGeom prst="line">
              <a:avLst/>
            </a:prstGeom>
            <a:ln w="76200" cmpd="sng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590800" y="4038600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62176" y="4038600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>
              <a:off x="3146059" y="4317861"/>
              <a:ext cx="365760" cy="1588"/>
            </a:xfrm>
            <a:prstGeom prst="line">
              <a:avLst/>
            </a:prstGeom>
            <a:ln w="76200" cmpd="sng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3146060" y="4470261"/>
              <a:ext cx="365760" cy="1588"/>
            </a:xfrm>
            <a:prstGeom prst="line">
              <a:avLst/>
            </a:prstGeom>
            <a:ln w="76200" cmpd="sng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590800" y="4851737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62176" y="4851737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chemeClr val="accent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C</a:t>
              </a:r>
              <a:endParaRPr lang="en-US" sz="40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>
              <a:off x="3146059" y="5256212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3146060" y="5408612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3146060" y="5090775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rot="16200000">
              <a:off x="1678634" y="3381344"/>
              <a:ext cx="1219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2000" b="1" dirty="0" smtClean="0"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Mj_Aref" pitchFamily="2" charset="-78"/>
                </a:rPr>
                <a:t>سیر شده</a:t>
              </a:r>
              <a:endParaRPr lang="en-US" sz="2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1335734" y="4607867"/>
              <a:ext cx="1752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a-IR" sz="24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Mj_Aref" pitchFamily="2" charset="-78"/>
                </a:rPr>
                <a:t>سیر نشده</a:t>
              </a:r>
              <a:endParaRPr 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3124200" y="43434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3124200" y="44958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124200" y="3505200"/>
              <a:ext cx="365760" cy="1588"/>
            </a:xfrm>
            <a:prstGeom prst="line">
              <a:avLst/>
            </a:prstGeom>
            <a:ln w="76200" cmpd="sng">
              <a:solidFill>
                <a:srgbClr val="00FF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457200" y="2971800"/>
            <a:ext cx="8382000" cy="838200"/>
            <a:chOff x="816" y="2304"/>
            <a:chExt cx="1440" cy="448"/>
          </a:xfrm>
        </p:grpSpPr>
        <p:sp>
          <p:nvSpPr>
            <p:cNvPr id="51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6" name="Group 12"/>
          <p:cNvGrpSpPr>
            <a:grpSpLocks/>
          </p:cNvGrpSpPr>
          <p:nvPr/>
        </p:nvGrpSpPr>
        <p:grpSpPr bwMode="auto">
          <a:xfrm>
            <a:off x="4191000" y="381000"/>
            <a:ext cx="4648200" cy="533400"/>
            <a:chOff x="816" y="2304"/>
            <a:chExt cx="1440" cy="448"/>
          </a:xfrm>
        </p:grpSpPr>
        <p:sp>
          <p:nvSpPr>
            <p:cNvPr id="4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422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3276600" y="381000"/>
            <a:ext cx="5486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واکنش پذیری کدام ترکیب بیشتر است؟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5800" y="228600"/>
            <a:ext cx="3017666" cy="2411311"/>
            <a:chOff x="1883326" y="1297664"/>
            <a:chExt cx="3017666" cy="2411311"/>
          </a:xfrm>
        </p:grpSpPr>
        <p:sp>
          <p:nvSpPr>
            <p:cNvPr id="15" name="Rectangle 14"/>
            <p:cNvSpPr/>
            <p:nvPr/>
          </p:nvSpPr>
          <p:spPr>
            <a:xfrm>
              <a:off x="1883326" y="1297664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23477" y="132022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2319010" y="16002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883326" y="2212064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23477" y="223462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2319010" y="24384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2319011" y="25908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883326" y="3101400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42527" y="3124200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2319010" y="342741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2319011" y="357981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2319011" y="3261974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557208" y="1352490"/>
              <a:ext cx="131959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346KJ/mol</a:t>
              </a:r>
              <a:endParaRPr lang="en-US" sz="2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57208" y="2266890"/>
              <a:ext cx="131959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602KJ/mol</a:t>
              </a:r>
              <a:endParaRPr lang="en-US" sz="2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1400" y="3181290"/>
              <a:ext cx="131959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835KJ/mol</a:t>
              </a:r>
              <a:endParaRPr lang="en-US" sz="2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85800" y="2895600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برای انجام واکنش، شکستن یک پیوند کافی است. بنابراین انرژی لازم برای شکستن یکی از پیوند های سه گانه از بقیه کمتر است.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33400" y="3864828"/>
            <a:ext cx="4876800" cy="852369"/>
            <a:chOff x="533400" y="3864828"/>
            <a:chExt cx="4876800" cy="852369"/>
          </a:xfrm>
        </p:grpSpPr>
        <p:sp>
          <p:nvSpPr>
            <p:cNvPr id="34" name="Rectangle 33"/>
            <p:cNvSpPr/>
            <p:nvPr/>
          </p:nvSpPr>
          <p:spPr>
            <a:xfrm>
              <a:off x="4167375" y="4038600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7526" y="4061161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>
              <a:off x="4603059" y="4341136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362200" y="4040864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27029" y="3864828"/>
              <a:ext cx="9877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   </a:t>
              </a:r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&gt;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0800000">
              <a:off x="2797884" y="42672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797885" y="4419600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33400" y="4038600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341887" y="3886200"/>
              <a:ext cx="98777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   </a:t>
              </a:r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&gt;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>
              <a:off x="969084" y="436461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969085" y="4517011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969085" y="4199174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715000" y="381000"/>
            <a:ext cx="3276600" cy="536575"/>
            <a:chOff x="3964" y="2071"/>
            <a:chExt cx="1484" cy="330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22</a:t>
            </a:fld>
            <a:endParaRPr lang="fa-I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33400"/>
          <a:ext cx="2438400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تعداد</a:t>
                      </a:r>
                      <a:r>
                        <a:rPr lang="fa-IR" baseline="0" dirty="0" smtClean="0">
                          <a:cs typeface="Mj_Aref" pitchFamily="2" charset="-78"/>
                        </a:rPr>
                        <a:t> کربن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مت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1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2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پروپ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3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بوت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4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پنت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5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هگز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6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هپت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7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اکت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8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نون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9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دک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10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22971" y="10668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2171" y="10668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132571" y="16002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22971" y="23622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171" y="23622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132571" y="28194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132572" y="29718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22971" y="38100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2171" y="38100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32571" y="4366875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132572" y="4519275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132572" y="4201438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67275" y="12192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ات</a:t>
            </a:r>
            <a:r>
              <a:rPr lang="fa-IR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ان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4900" y="25146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ات</a:t>
            </a:r>
            <a:r>
              <a:rPr lang="fa-IR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ن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48225" y="4063663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ات</a:t>
            </a:r>
            <a:r>
              <a:rPr lang="fa-IR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ین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381000"/>
            <a:ext cx="5638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نام گذاری هیدروکربن ها :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236955" y="2050266"/>
            <a:ext cx="6345070" cy="3445659"/>
          </a:xfrm>
          <a:custGeom>
            <a:avLst/>
            <a:gdLst>
              <a:gd name="connsiteX0" fmla="*/ 6249820 w 6345070"/>
              <a:gd name="connsiteY0" fmla="*/ 169059 h 3445659"/>
              <a:gd name="connsiteX1" fmla="*/ 6164095 w 6345070"/>
              <a:gd name="connsiteY1" fmla="*/ 188109 h 3445659"/>
              <a:gd name="connsiteX2" fmla="*/ 6135520 w 6345070"/>
              <a:gd name="connsiteY2" fmla="*/ 197634 h 3445659"/>
              <a:gd name="connsiteX3" fmla="*/ 6068845 w 6345070"/>
              <a:gd name="connsiteY3" fmla="*/ 216684 h 3445659"/>
              <a:gd name="connsiteX4" fmla="*/ 5992645 w 6345070"/>
              <a:gd name="connsiteY4" fmla="*/ 188109 h 3445659"/>
              <a:gd name="connsiteX5" fmla="*/ 5887870 w 6345070"/>
              <a:gd name="connsiteY5" fmla="*/ 159534 h 3445659"/>
              <a:gd name="connsiteX6" fmla="*/ 5859295 w 6345070"/>
              <a:gd name="connsiteY6" fmla="*/ 150009 h 3445659"/>
              <a:gd name="connsiteX7" fmla="*/ 5821195 w 6345070"/>
              <a:gd name="connsiteY7" fmla="*/ 178584 h 3445659"/>
              <a:gd name="connsiteX8" fmla="*/ 5735470 w 6345070"/>
              <a:gd name="connsiteY8" fmla="*/ 207159 h 3445659"/>
              <a:gd name="connsiteX9" fmla="*/ 5697370 w 6345070"/>
              <a:gd name="connsiteY9" fmla="*/ 226209 h 3445659"/>
              <a:gd name="connsiteX10" fmla="*/ 5678320 w 6345070"/>
              <a:gd name="connsiteY10" fmla="*/ 197634 h 3445659"/>
              <a:gd name="connsiteX11" fmla="*/ 5649745 w 6345070"/>
              <a:gd name="connsiteY11" fmla="*/ 178584 h 3445659"/>
              <a:gd name="connsiteX12" fmla="*/ 5573545 w 6345070"/>
              <a:gd name="connsiteY12" fmla="*/ 121434 h 3445659"/>
              <a:gd name="connsiteX13" fmla="*/ 5535445 w 6345070"/>
              <a:gd name="connsiteY13" fmla="*/ 130959 h 3445659"/>
              <a:gd name="connsiteX14" fmla="*/ 5516395 w 6345070"/>
              <a:gd name="connsiteY14" fmla="*/ 159534 h 3445659"/>
              <a:gd name="connsiteX15" fmla="*/ 5478295 w 6345070"/>
              <a:gd name="connsiteY15" fmla="*/ 188109 h 3445659"/>
              <a:gd name="connsiteX16" fmla="*/ 5421145 w 6345070"/>
              <a:gd name="connsiteY16" fmla="*/ 235734 h 3445659"/>
              <a:gd name="connsiteX17" fmla="*/ 5354470 w 6345070"/>
              <a:gd name="connsiteY17" fmla="*/ 188109 h 3445659"/>
              <a:gd name="connsiteX18" fmla="*/ 5240170 w 6345070"/>
              <a:gd name="connsiteY18" fmla="*/ 111909 h 3445659"/>
              <a:gd name="connsiteX19" fmla="*/ 5163970 w 6345070"/>
              <a:gd name="connsiteY19" fmla="*/ 64284 h 3445659"/>
              <a:gd name="connsiteX20" fmla="*/ 5125870 w 6345070"/>
              <a:gd name="connsiteY20" fmla="*/ 54759 h 3445659"/>
              <a:gd name="connsiteX21" fmla="*/ 5040145 w 6345070"/>
              <a:gd name="connsiteY21" fmla="*/ 111909 h 3445659"/>
              <a:gd name="connsiteX22" fmla="*/ 5002045 w 6345070"/>
              <a:gd name="connsiteY22" fmla="*/ 140484 h 3445659"/>
              <a:gd name="connsiteX23" fmla="*/ 4973470 w 6345070"/>
              <a:gd name="connsiteY23" fmla="*/ 169059 h 3445659"/>
              <a:gd name="connsiteX24" fmla="*/ 4944895 w 6345070"/>
              <a:gd name="connsiteY24" fmla="*/ 178584 h 3445659"/>
              <a:gd name="connsiteX25" fmla="*/ 4906795 w 6345070"/>
              <a:gd name="connsiteY25" fmla="*/ 159534 h 3445659"/>
              <a:gd name="connsiteX26" fmla="*/ 4859170 w 6345070"/>
              <a:gd name="connsiteY26" fmla="*/ 140484 h 3445659"/>
              <a:gd name="connsiteX27" fmla="*/ 4840120 w 6345070"/>
              <a:gd name="connsiteY27" fmla="*/ 111909 h 3445659"/>
              <a:gd name="connsiteX28" fmla="*/ 4782970 w 6345070"/>
              <a:gd name="connsiteY28" fmla="*/ 73809 h 3445659"/>
              <a:gd name="connsiteX29" fmla="*/ 4754395 w 6345070"/>
              <a:gd name="connsiteY29" fmla="*/ 102384 h 3445659"/>
              <a:gd name="connsiteX30" fmla="*/ 4697245 w 6345070"/>
              <a:gd name="connsiteY30" fmla="*/ 169059 h 3445659"/>
              <a:gd name="connsiteX31" fmla="*/ 4659145 w 6345070"/>
              <a:gd name="connsiteY31" fmla="*/ 188109 h 3445659"/>
              <a:gd name="connsiteX32" fmla="*/ 4621045 w 6345070"/>
              <a:gd name="connsiteY32" fmla="*/ 216684 h 3445659"/>
              <a:gd name="connsiteX33" fmla="*/ 4592470 w 6345070"/>
              <a:gd name="connsiteY33" fmla="*/ 207159 h 3445659"/>
              <a:gd name="connsiteX34" fmla="*/ 4516270 w 6345070"/>
              <a:gd name="connsiteY34" fmla="*/ 169059 h 3445659"/>
              <a:gd name="connsiteX35" fmla="*/ 4411495 w 6345070"/>
              <a:gd name="connsiteY35" fmla="*/ 159534 h 3445659"/>
              <a:gd name="connsiteX36" fmla="*/ 4316245 w 6345070"/>
              <a:gd name="connsiteY36" fmla="*/ 159534 h 3445659"/>
              <a:gd name="connsiteX37" fmla="*/ 4278145 w 6345070"/>
              <a:gd name="connsiteY37" fmla="*/ 197634 h 3445659"/>
              <a:gd name="connsiteX38" fmla="*/ 4240045 w 6345070"/>
              <a:gd name="connsiteY38" fmla="*/ 216684 h 3445659"/>
              <a:gd name="connsiteX39" fmla="*/ 4211470 w 6345070"/>
              <a:gd name="connsiteY39" fmla="*/ 207159 h 3445659"/>
              <a:gd name="connsiteX40" fmla="*/ 4144795 w 6345070"/>
              <a:gd name="connsiteY40" fmla="*/ 188109 h 3445659"/>
              <a:gd name="connsiteX41" fmla="*/ 4106695 w 6345070"/>
              <a:gd name="connsiteY41" fmla="*/ 169059 h 3445659"/>
              <a:gd name="connsiteX42" fmla="*/ 4030495 w 6345070"/>
              <a:gd name="connsiteY42" fmla="*/ 197634 h 3445659"/>
              <a:gd name="connsiteX43" fmla="*/ 3992395 w 6345070"/>
              <a:gd name="connsiteY43" fmla="*/ 216684 h 3445659"/>
              <a:gd name="connsiteX44" fmla="*/ 3944770 w 6345070"/>
              <a:gd name="connsiteY44" fmla="*/ 226209 h 3445659"/>
              <a:gd name="connsiteX45" fmla="*/ 3916195 w 6345070"/>
              <a:gd name="connsiteY45" fmla="*/ 235734 h 3445659"/>
              <a:gd name="connsiteX46" fmla="*/ 3792370 w 6345070"/>
              <a:gd name="connsiteY46" fmla="*/ 178584 h 3445659"/>
              <a:gd name="connsiteX47" fmla="*/ 3763795 w 6345070"/>
              <a:gd name="connsiteY47" fmla="*/ 169059 h 3445659"/>
              <a:gd name="connsiteX48" fmla="*/ 3735220 w 6345070"/>
              <a:gd name="connsiteY48" fmla="*/ 159534 h 3445659"/>
              <a:gd name="connsiteX49" fmla="*/ 3697120 w 6345070"/>
              <a:gd name="connsiteY49" fmla="*/ 178584 h 3445659"/>
              <a:gd name="connsiteX50" fmla="*/ 3649495 w 6345070"/>
              <a:gd name="connsiteY50" fmla="*/ 188109 h 3445659"/>
              <a:gd name="connsiteX51" fmla="*/ 3620920 w 6345070"/>
              <a:gd name="connsiteY51" fmla="*/ 197634 h 3445659"/>
              <a:gd name="connsiteX52" fmla="*/ 3592345 w 6345070"/>
              <a:gd name="connsiteY52" fmla="*/ 178584 h 3445659"/>
              <a:gd name="connsiteX53" fmla="*/ 3535195 w 6345070"/>
              <a:gd name="connsiteY53" fmla="*/ 121434 h 3445659"/>
              <a:gd name="connsiteX54" fmla="*/ 3458995 w 6345070"/>
              <a:gd name="connsiteY54" fmla="*/ 111909 h 3445659"/>
              <a:gd name="connsiteX55" fmla="*/ 3373270 w 6345070"/>
              <a:gd name="connsiteY55" fmla="*/ 111909 h 3445659"/>
              <a:gd name="connsiteX56" fmla="*/ 3335170 w 6345070"/>
              <a:gd name="connsiteY56" fmla="*/ 102384 h 3445659"/>
              <a:gd name="connsiteX57" fmla="*/ 3268495 w 6345070"/>
              <a:gd name="connsiteY57" fmla="*/ 54759 h 3445659"/>
              <a:gd name="connsiteX58" fmla="*/ 3201820 w 6345070"/>
              <a:gd name="connsiteY58" fmla="*/ 35709 h 3445659"/>
              <a:gd name="connsiteX59" fmla="*/ 3144670 w 6345070"/>
              <a:gd name="connsiteY59" fmla="*/ 16659 h 3445659"/>
              <a:gd name="connsiteX60" fmla="*/ 3106570 w 6345070"/>
              <a:gd name="connsiteY60" fmla="*/ 73809 h 3445659"/>
              <a:gd name="connsiteX61" fmla="*/ 3077995 w 6345070"/>
              <a:gd name="connsiteY61" fmla="*/ 92859 h 3445659"/>
              <a:gd name="connsiteX62" fmla="*/ 3030370 w 6345070"/>
              <a:gd name="connsiteY62" fmla="*/ 111909 h 3445659"/>
              <a:gd name="connsiteX63" fmla="*/ 2992270 w 6345070"/>
              <a:gd name="connsiteY63" fmla="*/ 130959 h 3445659"/>
              <a:gd name="connsiteX64" fmla="*/ 2935120 w 6345070"/>
              <a:gd name="connsiteY64" fmla="*/ 92859 h 3445659"/>
              <a:gd name="connsiteX65" fmla="*/ 2877970 w 6345070"/>
              <a:gd name="connsiteY65" fmla="*/ 83334 h 3445659"/>
              <a:gd name="connsiteX66" fmla="*/ 2820820 w 6345070"/>
              <a:gd name="connsiteY66" fmla="*/ 64284 h 3445659"/>
              <a:gd name="connsiteX67" fmla="*/ 2782720 w 6345070"/>
              <a:gd name="connsiteY67" fmla="*/ 54759 h 3445659"/>
              <a:gd name="connsiteX68" fmla="*/ 2716045 w 6345070"/>
              <a:gd name="connsiteY68" fmla="*/ 111909 h 3445659"/>
              <a:gd name="connsiteX69" fmla="*/ 2677945 w 6345070"/>
              <a:gd name="connsiteY69" fmla="*/ 150009 h 3445659"/>
              <a:gd name="connsiteX70" fmla="*/ 2611270 w 6345070"/>
              <a:gd name="connsiteY70" fmla="*/ 197634 h 3445659"/>
              <a:gd name="connsiteX71" fmla="*/ 2573170 w 6345070"/>
              <a:gd name="connsiteY71" fmla="*/ 207159 h 3445659"/>
              <a:gd name="connsiteX72" fmla="*/ 2506495 w 6345070"/>
              <a:gd name="connsiteY72" fmla="*/ 169059 h 3445659"/>
              <a:gd name="connsiteX73" fmla="*/ 2477920 w 6345070"/>
              <a:gd name="connsiteY73" fmla="*/ 159534 h 3445659"/>
              <a:gd name="connsiteX74" fmla="*/ 2411245 w 6345070"/>
              <a:gd name="connsiteY74" fmla="*/ 130959 h 3445659"/>
              <a:gd name="connsiteX75" fmla="*/ 2382670 w 6345070"/>
              <a:gd name="connsiteY75" fmla="*/ 102384 h 3445659"/>
              <a:gd name="connsiteX76" fmla="*/ 2335045 w 6345070"/>
              <a:gd name="connsiteY76" fmla="*/ 159534 h 3445659"/>
              <a:gd name="connsiteX77" fmla="*/ 2277895 w 6345070"/>
              <a:gd name="connsiteY77" fmla="*/ 188109 h 3445659"/>
              <a:gd name="connsiteX78" fmla="*/ 2201695 w 6345070"/>
              <a:gd name="connsiteY78" fmla="*/ 159534 h 3445659"/>
              <a:gd name="connsiteX79" fmla="*/ 2135020 w 6345070"/>
              <a:gd name="connsiteY79" fmla="*/ 111909 h 3445659"/>
              <a:gd name="connsiteX80" fmla="*/ 2058820 w 6345070"/>
              <a:gd name="connsiteY80" fmla="*/ 54759 h 3445659"/>
              <a:gd name="connsiteX81" fmla="*/ 2030245 w 6345070"/>
              <a:gd name="connsiteY81" fmla="*/ 26184 h 3445659"/>
              <a:gd name="connsiteX82" fmla="*/ 1934995 w 6345070"/>
              <a:gd name="connsiteY82" fmla="*/ 73809 h 3445659"/>
              <a:gd name="connsiteX83" fmla="*/ 1877845 w 6345070"/>
              <a:gd name="connsiteY83" fmla="*/ 111909 h 3445659"/>
              <a:gd name="connsiteX84" fmla="*/ 1830220 w 6345070"/>
              <a:gd name="connsiteY84" fmla="*/ 92859 h 3445659"/>
              <a:gd name="connsiteX85" fmla="*/ 1782595 w 6345070"/>
              <a:gd name="connsiteY85" fmla="*/ 83334 h 3445659"/>
              <a:gd name="connsiteX86" fmla="*/ 1754020 w 6345070"/>
              <a:gd name="connsiteY86" fmla="*/ 54759 h 3445659"/>
              <a:gd name="connsiteX87" fmla="*/ 1649245 w 6345070"/>
              <a:gd name="connsiteY87" fmla="*/ 7134 h 3445659"/>
              <a:gd name="connsiteX88" fmla="*/ 1620670 w 6345070"/>
              <a:gd name="connsiteY88" fmla="*/ 16659 h 3445659"/>
              <a:gd name="connsiteX89" fmla="*/ 1534945 w 6345070"/>
              <a:gd name="connsiteY89" fmla="*/ 121434 h 3445659"/>
              <a:gd name="connsiteX90" fmla="*/ 1525420 w 6345070"/>
              <a:gd name="connsiteY90" fmla="*/ 159534 h 3445659"/>
              <a:gd name="connsiteX91" fmla="*/ 1468270 w 6345070"/>
              <a:gd name="connsiteY91" fmla="*/ 150009 h 3445659"/>
              <a:gd name="connsiteX92" fmla="*/ 1439695 w 6345070"/>
              <a:gd name="connsiteY92" fmla="*/ 140484 h 3445659"/>
              <a:gd name="connsiteX93" fmla="*/ 1382545 w 6345070"/>
              <a:gd name="connsiteY93" fmla="*/ 92859 h 3445659"/>
              <a:gd name="connsiteX94" fmla="*/ 1353970 w 6345070"/>
              <a:gd name="connsiteY94" fmla="*/ 102384 h 3445659"/>
              <a:gd name="connsiteX95" fmla="*/ 1334920 w 6345070"/>
              <a:gd name="connsiteY95" fmla="*/ 130959 h 3445659"/>
              <a:gd name="connsiteX96" fmla="*/ 1325395 w 6345070"/>
              <a:gd name="connsiteY96" fmla="*/ 169059 h 3445659"/>
              <a:gd name="connsiteX97" fmla="*/ 1296820 w 6345070"/>
              <a:gd name="connsiteY97" fmla="*/ 178584 h 3445659"/>
              <a:gd name="connsiteX98" fmla="*/ 1258720 w 6345070"/>
              <a:gd name="connsiteY98" fmla="*/ 150009 h 3445659"/>
              <a:gd name="connsiteX99" fmla="*/ 1192045 w 6345070"/>
              <a:gd name="connsiteY99" fmla="*/ 130959 h 3445659"/>
              <a:gd name="connsiteX100" fmla="*/ 1134895 w 6345070"/>
              <a:gd name="connsiteY100" fmla="*/ 111909 h 3445659"/>
              <a:gd name="connsiteX101" fmla="*/ 1087270 w 6345070"/>
              <a:gd name="connsiteY101" fmla="*/ 121434 h 3445659"/>
              <a:gd name="connsiteX102" fmla="*/ 1058695 w 6345070"/>
              <a:gd name="connsiteY102" fmla="*/ 140484 h 3445659"/>
              <a:gd name="connsiteX103" fmla="*/ 1020595 w 6345070"/>
              <a:gd name="connsiteY103" fmla="*/ 130959 h 3445659"/>
              <a:gd name="connsiteX104" fmla="*/ 925345 w 6345070"/>
              <a:gd name="connsiteY104" fmla="*/ 73809 h 3445659"/>
              <a:gd name="connsiteX105" fmla="*/ 887245 w 6345070"/>
              <a:gd name="connsiteY105" fmla="*/ 54759 h 3445659"/>
              <a:gd name="connsiteX106" fmla="*/ 839620 w 6345070"/>
              <a:gd name="connsiteY106" fmla="*/ 45234 h 3445659"/>
              <a:gd name="connsiteX107" fmla="*/ 801520 w 6345070"/>
              <a:gd name="connsiteY107" fmla="*/ 26184 h 3445659"/>
              <a:gd name="connsiteX108" fmla="*/ 668170 w 6345070"/>
              <a:gd name="connsiteY108" fmla="*/ 45234 h 3445659"/>
              <a:gd name="connsiteX109" fmla="*/ 639595 w 6345070"/>
              <a:gd name="connsiteY109" fmla="*/ 73809 h 3445659"/>
              <a:gd name="connsiteX110" fmla="*/ 582445 w 6345070"/>
              <a:gd name="connsiteY110" fmla="*/ 73809 h 3445659"/>
              <a:gd name="connsiteX111" fmla="*/ 534820 w 6345070"/>
              <a:gd name="connsiteY111" fmla="*/ 54759 h 3445659"/>
              <a:gd name="connsiteX112" fmla="*/ 458620 w 6345070"/>
              <a:gd name="connsiteY112" fmla="*/ 35709 h 3445659"/>
              <a:gd name="connsiteX113" fmla="*/ 430045 w 6345070"/>
              <a:gd name="connsiteY113" fmla="*/ 45234 h 3445659"/>
              <a:gd name="connsiteX114" fmla="*/ 382420 w 6345070"/>
              <a:gd name="connsiteY114" fmla="*/ 111909 h 3445659"/>
              <a:gd name="connsiteX115" fmla="*/ 353845 w 6345070"/>
              <a:gd name="connsiteY115" fmla="*/ 130959 h 3445659"/>
              <a:gd name="connsiteX116" fmla="*/ 344320 w 6345070"/>
              <a:gd name="connsiteY116" fmla="*/ 159534 h 3445659"/>
              <a:gd name="connsiteX117" fmla="*/ 306220 w 6345070"/>
              <a:gd name="connsiteY117" fmla="*/ 188109 h 3445659"/>
              <a:gd name="connsiteX118" fmla="*/ 287170 w 6345070"/>
              <a:gd name="connsiteY118" fmla="*/ 216684 h 3445659"/>
              <a:gd name="connsiteX119" fmla="*/ 296695 w 6345070"/>
              <a:gd name="connsiteY119" fmla="*/ 311934 h 3445659"/>
              <a:gd name="connsiteX120" fmla="*/ 268120 w 6345070"/>
              <a:gd name="connsiteY120" fmla="*/ 340509 h 3445659"/>
              <a:gd name="connsiteX121" fmla="*/ 296695 w 6345070"/>
              <a:gd name="connsiteY121" fmla="*/ 454809 h 3445659"/>
              <a:gd name="connsiteX122" fmla="*/ 315745 w 6345070"/>
              <a:gd name="connsiteY122" fmla="*/ 511959 h 3445659"/>
              <a:gd name="connsiteX123" fmla="*/ 306220 w 6345070"/>
              <a:gd name="connsiteY123" fmla="*/ 540534 h 3445659"/>
              <a:gd name="connsiteX124" fmla="*/ 287170 w 6345070"/>
              <a:gd name="connsiteY124" fmla="*/ 569109 h 3445659"/>
              <a:gd name="connsiteX125" fmla="*/ 296695 w 6345070"/>
              <a:gd name="connsiteY125" fmla="*/ 673884 h 3445659"/>
              <a:gd name="connsiteX126" fmla="*/ 306220 w 6345070"/>
              <a:gd name="connsiteY126" fmla="*/ 816759 h 3445659"/>
              <a:gd name="connsiteX127" fmla="*/ 296695 w 6345070"/>
              <a:gd name="connsiteY127" fmla="*/ 921534 h 3445659"/>
              <a:gd name="connsiteX128" fmla="*/ 268120 w 6345070"/>
              <a:gd name="connsiteY128" fmla="*/ 950109 h 3445659"/>
              <a:gd name="connsiteX129" fmla="*/ 230020 w 6345070"/>
              <a:gd name="connsiteY129" fmla="*/ 1007259 h 3445659"/>
              <a:gd name="connsiteX130" fmla="*/ 182395 w 6345070"/>
              <a:gd name="connsiteY130" fmla="*/ 1035834 h 3445659"/>
              <a:gd name="connsiteX131" fmla="*/ 153820 w 6345070"/>
              <a:gd name="connsiteY131" fmla="*/ 1054884 h 3445659"/>
              <a:gd name="connsiteX132" fmla="*/ 134770 w 6345070"/>
              <a:gd name="connsiteY132" fmla="*/ 1083459 h 3445659"/>
              <a:gd name="connsiteX133" fmla="*/ 163345 w 6345070"/>
              <a:gd name="connsiteY133" fmla="*/ 1140609 h 3445659"/>
              <a:gd name="connsiteX134" fmla="*/ 182395 w 6345070"/>
              <a:gd name="connsiteY134" fmla="*/ 1178709 h 3445659"/>
              <a:gd name="connsiteX135" fmla="*/ 249070 w 6345070"/>
              <a:gd name="connsiteY135" fmla="*/ 1273959 h 3445659"/>
              <a:gd name="connsiteX136" fmla="*/ 230020 w 6345070"/>
              <a:gd name="connsiteY136" fmla="*/ 1312059 h 3445659"/>
              <a:gd name="connsiteX137" fmla="*/ 210970 w 6345070"/>
              <a:gd name="connsiteY137" fmla="*/ 1350159 h 3445659"/>
              <a:gd name="connsiteX138" fmla="*/ 220495 w 6345070"/>
              <a:gd name="connsiteY138" fmla="*/ 1426359 h 3445659"/>
              <a:gd name="connsiteX139" fmla="*/ 239545 w 6345070"/>
              <a:gd name="connsiteY139" fmla="*/ 1493034 h 3445659"/>
              <a:gd name="connsiteX140" fmla="*/ 249070 w 6345070"/>
              <a:gd name="connsiteY140" fmla="*/ 1531134 h 3445659"/>
              <a:gd name="connsiteX141" fmla="*/ 258595 w 6345070"/>
              <a:gd name="connsiteY141" fmla="*/ 1674009 h 3445659"/>
              <a:gd name="connsiteX142" fmla="*/ 249070 w 6345070"/>
              <a:gd name="connsiteY142" fmla="*/ 1797834 h 3445659"/>
              <a:gd name="connsiteX143" fmla="*/ 239545 w 6345070"/>
              <a:gd name="connsiteY143" fmla="*/ 1826409 h 3445659"/>
              <a:gd name="connsiteX144" fmla="*/ 210970 w 6345070"/>
              <a:gd name="connsiteY144" fmla="*/ 1845459 h 3445659"/>
              <a:gd name="connsiteX145" fmla="*/ 182395 w 6345070"/>
              <a:gd name="connsiteY145" fmla="*/ 1874034 h 3445659"/>
              <a:gd name="connsiteX146" fmla="*/ 144295 w 6345070"/>
              <a:gd name="connsiteY146" fmla="*/ 1902609 h 3445659"/>
              <a:gd name="connsiteX147" fmla="*/ 96670 w 6345070"/>
              <a:gd name="connsiteY147" fmla="*/ 1959759 h 3445659"/>
              <a:gd name="connsiteX148" fmla="*/ 115720 w 6345070"/>
              <a:gd name="connsiteY148" fmla="*/ 2045484 h 3445659"/>
              <a:gd name="connsiteX149" fmla="*/ 172870 w 6345070"/>
              <a:gd name="connsiteY149" fmla="*/ 2112159 h 3445659"/>
              <a:gd name="connsiteX150" fmla="*/ 191920 w 6345070"/>
              <a:gd name="connsiteY150" fmla="*/ 2140734 h 3445659"/>
              <a:gd name="connsiteX151" fmla="*/ 125245 w 6345070"/>
              <a:gd name="connsiteY151" fmla="*/ 2207409 h 3445659"/>
              <a:gd name="connsiteX152" fmla="*/ 96670 w 6345070"/>
              <a:gd name="connsiteY152" fmla="*/ 2235984 h 3445659"/>
              <a:gd name="connsiteX153" fmla="*/ 87145 w 6345070"/>
              <a:gd name="connsiteY153" fmla="*/ 2264559 h 3445659"/>
              <a:gd name="connsiteX154" fmla="*/ 115720 w 6345070"/>
              <a:gd name="connsiteY154" fmla="*/ 2350284 h 3445659"/>
              <a:gd name="connsiteX155" fmla="*/ 106195 w 6345070"/>
              <a:gd name="connsiteY155" fmla="*/ 2388384 h 3445659"/>
              <a:gd name="connsiteX156" fmla="*/ 87145 w 6345070"/>
              <a:gd name="connsiteY156" fmla="*/ 2426484 h 3445659"/>
              <a:gd name="connsiteX157" fmla="*/ 77620 w 6345070"/>
              <a:gd name="connsiteY157" fmla="*/ 2455059 h 3445659"/>
              <a:gd name="connsiteX158" fmla="*/ 58570 w 6345070"/>
              <a:gd name="connsiteY158" fmla="*/ 2493159 h 3445659"/>
              <a:gd name="connsiteX159" fmla="*/ 20470 w 6345070"/>
              <a:gd name="connsiteY159" fmla="*/ 2569359 h 3445659"/>
              <a:gd name="connsiteX160" fmla="*/ 10945 w 6345070"/>
              <a:gd name="connsiteY160" fmla="*/ 2607459 h 3445659"/>
              <a:gd name="connsiteX161" fmla="*/ 1420 w 6345070"/>
              <a:gd name="connsiteY161" fmla="*/ 2636034 h 3445659"/>
              <a:gd name="connsiteX162" fmla="*/ 58570 w 6345070"/>
              <a:gd name="connsiteY162" fmla="*/ 2731284 h 3445659"/>
              <a:gd name="connsiteX163" fmla="*/ 96670 w 6345070"/>
              <a:gd name="connsiteY163" fmla="*/ 2797959 h 3445659"/>
              <a:gd name="connsiteX164" fmla="*/ 125245 w 6345070"/>
              <a:gd name="connsiteY164" fmla="*/ 2864634 h 3445659"/>
              <a:gd name="connsiteX165" fmla="*/ 134770 w 6345070"/>
              <a:gd name="connsiteY165" fmla="*/ 3007509 h 3445659"/>
              <a:gd name="connsiteX166" fmla="*/ 144295 w 6345070"/>
              <a:gd name="connsiteY166" fmla="*/ 3036084 h 3445659"/>
              <a:gd name="connsiteX167" fmla="*/ 153820 w 6345070"/>
              <a:gd name="connsiteY167" fmla="*/ 3074184 h 3445659"/>
              <a:gd name="connsiteX168" fmla="*/ 163345 w 6345070"/>
              <a:gd name="connsiteY168" fmla="*/ 3207534 h 3445659"/>
              <a:gd name="connsiteX169" fmla="*/ 172870 w 6345070"/>
              <a:gd name="connsiteY169" fmla="*/ 3264684 h 3445659"/>
              <a:gd name="connsiteX170" fmla="*/ 201445 w 6345070"/>
              <a:gd name="connsiteY170" fmla="*/ 3283734 h 3445659"/>
              <a:gd name="connsiteX171" fmla="*/ 230020 w 6345070"/>
              <a:gd name="connsiteY171" fmla="*/ 3264684 h 3445659"/>
              <a:gd name="connsiteX172" fmla="*/ 258595 w 6345070"/>
              <a:gd name="connsiteY172" fmla="*/ 3312309 h 3445659"/>
              <a:gd name="connsiteX173" fmla="*/ 277645 w 6345070"/>
              <a:gd name="connsiteY173" fmla="*/ 3369459 h 3445659"/>
              <a:gd name="connsiteX174" fmla="*/ 420520 w 6345070"/>
              <a:gd name="connsiteY174" fmla="*/ 3359934 h 3445659"/>
              <a:gd name="connsiteX175" fmla="*/ 477670 w 6345070"/>
              <a:gd name="connsiteY175" fmla="*/ 3350409 h 3445659"/>
              <a:gd name="connsiteX176" fmla="*/ 515770 w 6345070"/>
              <a:gd name="connsiteY176" fmla="*/ 3417084 h 3445659"/>
              <a:gd name="connsiteX177" fmla="*/ 553870 w 6345070"/>
              <a:gd name="connsiteY177" fmla="*/ 3436134 h 3445659"/>
              <a:gd name="connsiteX178" fmla="*/ 630070 w 6345070"/>
              <a:gd name="connsiteY178" fmla="*/ 3445659 h 3445659"/>
              <a:gd name="connsiteX179" fmla="*/ 639595 w 6345070"/>
              <a:gd name="connsiteY179" fmla="*/ 3417084 h 3445659"/>
              <a:gd name="connsiteX180" fmla="*/ 715795 w 6345070"/>
              <a:gd name="connsiteY180" fmla="*/ 3388509 h 3445659"/>
              <a:gd name="connsiteX181" fmla="*/ 811045 w 6345070"/>
              <a:gd name="connsiteY181" fmla="*/ 3378984 h 3445659"/>
              <a:gd name="connsiteX182" fmla="*/ 868195 w 6345070"/>
              <a:gd name="connsiteY182" fmla="*/ 3369459 h 3445659"/>
              <a:gd name="connsiteX183" fmla="*/ 953920 w 6345070"/>
              <a:gd name="connsiteY183" fmla="*/ 3350409 h 3445659"/>
              <a:gd name="connsiteX184" fmla="*/ 982495 w 6345070"/>
              <a:gd name="connsiteY184" fmla="*/ 3340884 h 3445659"/>
              <a:gd name="connsiteX185" fmla="*/ 963445 w 6345070"/>
              <a:gd name="connsiteY185" fmla="*/ 3302784 h 3445659"/>
              <a:gd name="connsiteX186" fmla="*/ 925345 w 6345070"/>
              <a:gd name="connsiteY186" fmla="*/ 3274209 h 3445659"/>
              <a:gd name="connsiteX187" fmla="*/ 906295 w 6345070"/>
              <a:gd name="connsiteY187" fmla="*/ 3245634 h 3445659"/>
              <a:gd name="connsiteX188" fmla="*/ 877720 w 6345070"/>
              <a:gd name="connsiteY188" fmla="*/ 3217059 h 3445659"/>
              <a:gd name="connsiteX189" fmla="*/ 849145 w 6345070"/>
              <a:gd name="connsiteY189" fmla="*/ 3150384 h 3445659"/>
              <a:gd name="connsiteX190" fmla="*/ 830095 w 6345070"/>
              <a:gd name="connsiteY190" fmla="*/ 3121809 h 3445659"/>
              <a:gd name="connsiteX191" fmla="*/ 811045 w 6345070"/>
              <a:gd name="connsiteY191" fmla="*/ 3083709 h 3445659"/>
              <a:gd name="connsiteX192" fmla="*/ 820570 w 6345070"/>
              <a:gd name="connsiteY192" fmla="*/ 3055134 h 3445659"/>
              <a:gd name="connsiteX193" fmla="*/ 887245 w 6345070"/>
              <a:gd name="connsiteY193" fmla="*/ 3017034 h 3445659"/>
              <a:gd name="connsiteX194" fmla="*/ 915820 w 6345070"/>
              <a:gd name="connsiteY194" fmla="*/ 2988459 h 3445659"/>
              <a:gd name="connsiteX195" fmla="*/ 896770 w 6345070"/>
              <a:gd name="connsiteY195" fmla="*/ 2959884 h 3445659"/>
              <a:gd name="connsiteX196" fmla="*/ 868195 w 6345070"/>
              <a:gd name="connsiteY196" fmla="*/ 2912259 h 3445659"/>
              <a:gd name="connsiteX197" fmla="*/ 839620 w 6345070"/>
              <a:gd name="connsiteY197" fmla="*/ 2883684 h 3445659"/>
              <a:gd name="connsiteX198" fmla="*/ 820570 w 6345070"/>
              <a:gd name="connsiteY198" fmla="*/ 2855109 h 3445659"/>
              <a:gd name="connsiteX199" fmla="*/ 830095 w 6345070"/>
              <a:gd name="connsiteY199" fmla="*/ 2807484 h 3445659"/>
              <a:gd name="connsiteX200" fmla="*/ 858670 w 6345070"/>
              <a:gd name="connsiteY200" fmla="*/ 2778909 h 3445659"/>
              <a:gd name="connsiteX201" fmla="*/ 839620 w 6345070"/>
              <a:gd name="connsiteY201" fmla="*/ 2607459 h 3445659"/>
              <a:gd name="connsiteX202" fmla="*/ 811045 w 6345070"/>
              <a:gd name="connsiteY202" fmla="*/ 2550309 h 3445659"/>
              <a:gd name="connsiteX203" fmla="*/ 839620 w 6345070"/>
              <a:gd name="connsiteY203" fmla="*/ 2493159 h 3445659"/>
              <a:gd name="connsiteX204" fmla="*/ 849145 w 6345070"/>
              <a:gd name="connsiteY204" fmla="*/ 2388384 h 3445659"/>
              <a:gd name="connsiteX205" fmla="*/ 925345 w 6345070"/>
              <a:gd name="connsiteY205" fmla="*/ 2350284 h 3445659"/>
              <a:gd name="connsiteX206" fmla="*/ 1049170 w 6345070"/>
              <a:gd name="connsiteY206" fmla="*/ 2312184 h 3445659"/>
              <a:gd name="connsiteX207" fmla="*/ 1077745 w 6345070"/>
              <a:gd name="connsiteY207" fmla="*/ 2293134 h 3445659"/>
              <a:gd name="connsiteX208" fmla="*/ 1125370 w 6345070"/>
              <a:gd name="connsiteY208" fmla="*/ 2274084 h 3445659"/>
              <a:gd name="connsiteX209" fmla="*/ 1144420 w 6345070"/>
              <a:gd name="connsiteY209" fmla="*/ 2245509 h 3445659"/>
              <a:gd name="connsiteX210" fmla="*/ 1096795 w 6345070"/>
              <a:gd name="connsiteY210" fmla="*/ 2207409 h 3445659"/>
              <a:gd name="connsiteX211" fmla="*/ 1049170 w 6345070"/>
              <a:gd name="connsiteY211" fmla="*/ 2159784 h 3445659"/>
              <a:gd name="connsiteX212" fmla="*/ 992020 w 6345070"/>
              <a:gd name="connsiteY212" fmla="*/ 2121684 h 3445659"/>
              <a:gd name="connsiteX213" fmla="*/ 877720 w 6345070"/>
              <a:gd name="connsiteY213" fmla="*/ 2026434 h 3445659"/>
              <a:gd name="connsiteX214" fmla="*/ 811045 w 6345070"/>
              <a:gd name="connsiteY214" fmla="*/ 1978809 h 3445659"/>
              <a:gd name="connsiteX215" fmla="*/ 782470 w 6345070"/>
              <a:gd name="connsiteY215" fmla="*/ 1921659 h 3445659"/>
              <a:gd name="connsiteX216" fmla="*/ 811045 w 6345070"/>
              <a:gd name="connsiteY216" fmla="*/ 1883559 h 3445659"/>
              <a:gd name="connsiteX217" fmla="*/ 877720 w 6345070"/>
              <a:gd name="connsiteY217" fmla="*/ 1816884 h 3445659"/>
              <a:gd name="connsiteX218" fmla="*/ 925345 w 6345070"/>
              <a:gd name="connsiteY218" fmla="*/ 1731159 h 3445659"/>
              <a:gd name="connsiteX219" fmla="*/ 934870 w 6345070"/>
              <a:gd name="connsiteY219" fmla="*/ 1693059 h 3445659"/>
              <a:gd name="connsiteX220" fmla="*/ 925345 w 6345070"/>
              <a:gd name="connsiteY220" fmla="*/ 1635909 h 3445659"/>
              <a:gd name="connsiteX221" fmla="*/ 896770 w 6345070"/>
              <a:gd name="connsiteY221" fmla="*/ 1626384 h 3445659"/>
              <a:gd name="connsiteX222" fmla="*/ 887245 w 6345070"/>
              <a:gd name="connsiteY222" fmla="*/ 1597809 h 3445659"/>
              <a:gd name="connsiteX223" fmla="*/ 858670 w 6345070"/>
              <a:gd name="connsiteY223" fmla="*/ 1569234 h 3445659"/>
              <a:gd name="connsiteX224" fmla="*/ 839620 w 6345070"/>
              <a:gd name="connsiteY224" fmla="*/ 1540659 h 3445659"/>
              <a:gd name="connsiteX225" fmla="*/ 849145 w 6345070"/>
              <a:gd name="connsiteY225" fmla="*/ 1473984 h 3445659"/>
              <a:gd name="connsiteX226" fmla="*/ 858670 w 6345070"/>
              <a:gd name="connsiteY226" fmla="*/ 1445409 h 3445659"/>
              <a:gd name="connsiteX227" fmla="*/ 849145 w 6345070"/>
              <a:gd name="connsiteY227" fmla="*/ 1350159 h 3445659"/>
              <a:gd name="connsiteX228" fmla="*/ 830095 w 6345070"/>
              <a:gd name="connsiteY228" fmla="*/ 1321584 h 3445659"/>
              <a:gd name="connsiteX229" fmla="*/ 858670 w 6345070"/>
              <a:gd name="connsiteY229" fmla="*/ 1226334 h 3445659"/>
              <a:gd name="connsiteX230" fmla="*/ 877720 w 6345070"/>
              <a:gd name="connsiteY230" fmla="*/ 1150134 h 3445659"/>
              <a:gd name="connsiteX231" fmla="*/ 896770 w 6345070"/>
              <a:gd name="connsiteY231" fmla="*/ 969159 h 3445659"/>
              <a:gd name="connsiteX232" fmla="*/ 915820 w 6345070"/>
              <a:gd name="connsiteY232" fmla="*/ 902484 h 3445659"/>
              <a:gd name="connsiteX233" fmla="*/ 934870 w 6345070"/>
              <a:gd name="connsiteY233" fmla="*/ 854859 h 3445659"/>
              <a:gd name="connsiteX234" fmla="*/ 953920 w 6345070"/>
              <a:gd name="connsiteY234" fmla="*/ 788184 h 3445659"/>
              <a:gd name="connsiteX235" fmla="*/ 992020 w 6345070"/>
              <a:gd name="connsiteY235" fmla="*/ 797709 h 3445659"/>
              <a:gd name="connsiteX236" fmla="*/ 1049170 w 6345070"/>
              <a:gd name="connsiteY236" fmla="*/ 835809 h 3445659"/>
              <a:gd name="connsiteX237" fmla="*/ 1106320 w 6345070"/>
              <a:gd name="connsiteY237" fmla="*/ 788184 h 3445659"/>
              <a:gd name="connsiteX238" fmla="*/ 1182520 w 6345070"/>
              <a:gd name="connsiteY238" fmla="*/ 731034 h 3445659"/>
              <a:gd name="connsiteX239" fmla="*/ 1239670 w 6345070"/>
              <a:gd name="connsiteY239" fmla="*/ 683409 h 3445659"/>
              <a:gd name="connsiteX240" fmla="*/ 1258720 w 6345070"/>
              <a:gd name="connsiteY240" fmla="*/ 654834 h 3445659"/>
              <a:gd name="connsiteX241" fmla="*/ 1306345 w 6345070"/>
              <a:gd name="connsiteY241" fmla="*/ 626259 h 3445659"/>
              <a:gd name="connsiteX242" fmla="*/ 1315870 w 6345070"/>
              <a:gd name="connsiteY242" fmla="*/ 654834 h 3445659"/>
              <a:gd name="connsiteX243" fmla="*/ 1353970 w 6345070"/>
              <a:gd name="connsiteY243" fmla="*/ 740559 h 3445659"/>
              <a:gd name="connsiteX244" fmla="*/ 1373020 w 6345070"/>
              <a:gd name="connsiteY244" fmla="*/ 816759 h 3445659"/>
              <a:gd name="connsiteX245" fmla="*/ 1392070 w 6345070"/>
              <a:gd name="connsiteY245" fmla="*/ 788184 h 3445659"/>
              <a:gd name="connsiteX246" fmla="*/ 1449220 w 6345070"/>
              <a:gd name="connsiteY246" fmla="*/ 769134 h 3445659"/>
              <a:gd name="connsiteX247" fmla="*/ 1525420 w 6345070"/>
              <a:gd name="connsiteY247" fmla="*/ 740559 h 3445659"/>
              <a:gd name="connsiteX248" fmla="*/ 1563520 w 6345070"/>
              <a:gd name="connsiteY248" fmla="*/ 778659 h 3445659"/>
              <a:gd name="connsiteX249" fmla="*/ 1601620 w 6345070"/>
              <a:gd name="connsiteY249" fmla="*/ 826284 h 3445659"/>
              <a:gd name="connsiteX250" fmla="*/ 1649245 w 6345070"/>
              <a:gd name="connsiteY250" fmla="*/ 912009 h 3445659"/>
              <a:gd name="connsiteX251" fmla="*/ 1677820 w 6345070"/>
              <a:gd name="connsiteY251" fmla="*/ 940584 h 3445659"/>
              <a:gd name="connsiteX252" fmla="*/ 1725445 w 6345070"/>
              <a:gd name="connsiteY252" fmla="*/ 1007259 h 3445659"/>
              <a:gd name="connsiteX253" fmla="*/ 1754020 w 6345070"/>
              <a:gd name="connsiteY253" fmla="*/ 988209 h 3445659"/>
              <a:gd name="connsiteX254" fmla="*/ 1763545 w 6345070"/>
              <a:gd name="connsiteY254" fmla="*/ 959634 h 3445659"/>
              <a:gd name="connsiteX255" fmla="*/ 1849270 w 6345070"/>
              <a:gd name="connsiteY255" fmla="*/ 873909 h 3445659"/>
              <a:gd name="connsiteX256" fmla="*/ 1877845 w 6345070"/>
              <a:gd name="connsiteY256" fmla="*/ 892959 h 3445659"/>
              <a:gd name="connsiteX257" fmla="*/ 1906420 w 6345070"/>
              <a:gd name="connsiteY257" fmla="*/ 902484 h 3445659"/>
              <a:gd name="connsiteX258" fmla="*/ 1934995 w 6345070"/>
              <a:gd name="connsiteY258" fmla="*/ 931059 h 3445659"/>
              <a:gd name="connsiteX259" fmla="*/ 2001670 w 6345070"/>
              <a:gd name="connsiteY259" fmla="*/ 978684 h 3445659"/>
              <a:gd name="connsiteX260" fmla="*/ 2068345 w 6345070"/>
              <a:gd name="connsiteY260" fmla="*/ 1045359 h 3445659"/>
              <a:gd name="connsiteX261" fmla="*/ 2115970 w 6345070"/>
              <a:gd name="connsiteY261" fmla="*/ 1007259 h 3445659"/>
              <a:gd name="connsiteX262" fmla="*/ 2135020 w 6345070"/>
              <a:gd name="connsiteY262" fmla="*/ 978684 h 3445659"/>
              <a:gd name="connsiteX263" fmla="*/ 2230270 w 6345070"/>
              <a:gd name="connsiteY263" fmla="*/ 931059 h 3445659"/>
              <a:gd name="connsiteX264" fmla="*/ 2258845 w 6345070"/>
              <a:gd name="connsiteY264" fmla="*/ 902484 h 3445659"/>
              <a:gd name="connsiteX265" fmla="*/ 2306470 w 6345070"/>
              <a:gd name="connsiteY265" fmla="*/ 873909 h 3445659"/>
              <a:gd name="connsiteX266" fmla="*/ 2363620 w 6345070"/>
              <a:gd name="connsiteY266" fmla="*/ 854859 h 3445659"/>
              <a:gd name="connsiteX267" fmla="*/ 2439820 w 6345070"/>
              <a:gd name="connsiteY267" fmla="*/ 931059 h 3445659"/>
              <a:gd name="connsiteX268" fmla="*/ 2506495 w 6345070"/>
              <a:gd name="connsiteY268" fmla="*/ 997734 h 3445659"/>
              <a:gd name="connsiteX269" fmla="*/ 2516020 w 6345070"/>
              <a:gd name="connsiteY269" fmla="*/ 1035834 h 3445659"/>
              <a:gd name="connsiteX270" fmla="*/ 2563645 w 6345070"/>
              <a:gd name="connsiteY270" fmla="*/ 997734 h 3445659"/>
              <a:gd name="connsiteX271" fmla="*/ 2592220 w 6345070"/>
              <a:gd name="connsiteY271" fmla="*/ 959634 h 3445659"/>
              <a:gd name="connsiteX272" fmla="*/ 2639845 w 6345070"/>
              <a:gd name="connsiteY272" fmla="*/ 931059 h 3445659"/>
              <a:gd name="connsiteX273" fmla="*/ 2696995 w 6345070"/>
              <a:gd name="connsiteY273" fmla="*/ 883434 h 3445659"/>
              <a:gd name="connsiteX274" fmla="*/ 2849395 w 6345070"/>
              <a:gd name="connsiteY274" fmla="*/ 816759 h 3445659"/>
              <a:gd name="connsiteX275" fmla="*/ 2916070 w 6345070"/>
              <a:gd name="connsiteY275" fmla="*/ 788184 h 3445659"/>
              <a:gd name="connsiteX276" fmla="*/ 3001795 w 6345070"/>
              <a:gd name="connsiteY276" fmla="*/ 750084 h 3445659"/>
              <a:gd name="connsiteX277" fmla="*/ 3039895 w 6345070"/>
              <a:gd name="connsiteY277" fmla="*/ 740559 h 3445659"/>
              <a:gd name="connsiteX278" fmla="*/ 3097045 w 6345070"/>
              <a:gd name="connsiteY278" fmla="*/ 797709 h 3445659"/>
              <a:gd name="connsiteX279" fmla="*/ 3106570 w 6345070"/>
              <a:gd name="connsiteY279" fmla="*/ 835809 h 3445659"/>
              <a:gd name="connsiteX280" fmla="*/ 3144670 w 6345070"/>
              <a:gd name="connsiteY280" fmla="*/ 892959 h 3445659"/>
              <a:gd name="connsiteX281" fmla="*/ 3154195 w 6345070"/>
              <a:gd name="connsiteY281" fmla="*/ 931059 h 3445659"/>
              <a:gd name="connsiteX282" fmla="*/ 3278020 w 6345070"/>
              <a:gd name="connsiteY282" fmla="*/ 912009 h 3445659"/>
              <a:gd name="connsiteX283" fmla="*/ 3344695 w 6345070"/>
              <a:gd name="connsiteY283" fmla="*/ 883434 h 3445659"/>
              <a:gd name="connsiteX284" fmla="*/ 3420895 w 6345070"/>
              <a:gd name="connsiteY284" fmla="*/ 854859 h 3445659"/>
              <a:gd name="connsiteX285" fmla="*/ 3506620 w 6345070"/>
              <a:gd name="connsiteY285" fmla="*/ 807234 h 3445659"/>
              <a:gd name="connsiteX286" fmla="*/ 3573295 w 6345070"/>
              <a:gd name="connsiteY286" fmla="*/ 759609 h 3445659"/>
              <a:gd name="connsiteX287" fmla="*/ 3630445 w 6345070"/>
              <a:gd name="connsiteY287" fmla="*/ 750084 h 3445659"/>
              <a:gd name="connsiteX288" fmla="*/ 3668545 w 6345070"/>
              <a:gd name="connsiteY288" fmla="*/ 731034 h 3445659"/>
              <a:gd name="connsiteX289" fmla="*/ 3706645 w 6345070"/>
              <a:gd name="connsiteY289" fmla="*/ 702459 h 3445659"/>
              <a:gd name="connsiteX290" fmla="*/ 3735220 w 6345070"/>
              <a:gd name="connsiteY290" fmla="*/ 711984 h 3445659"/>
              <a:gd name="connsiteX291" fmla="*/ 3792370 w 6345070"/>
              <a:gd name="connsiteY291" fmla="*/ 778659 h 3445659"/>
              <a:gd name="connsiteX292" fmla="*/ 3801895 w 6345070"/>
              <a:gd name="connsiteY292" fmla="*/ 807234 h 3445659"/>
              <a:gd name="connsiteX293" fmla="*/ 3820945 w 6345070"/>
              <a:gd name="connsiteY293" fmla="*/ 854859 h 3445659"/>
              <a:gd name="connsiteX294" fmla="*/ 3935245 w 6345070"/>
              <a:gd name="connsiteY294" fmla="*/ 816759 h 3445659"/>
              <a:gd name="connsiteX295" fmla="*/ 3992395 w 6345070"/>
              <a:gd name="connsiteY295" fmla="*/ 797709 h 3445659"/>
              <a:gd name="connsiteX296" fmla="*/ 4049545 w 6345070"/>
              <a:gd name="connsiteY296" fmla="*/ 769134 h 3445659"/>
              <a:gd name="connsiteX297" fmla="*/ 4097170 w 6345070"/>
              <a:gd name="connsiteY297" fmla="*/ 750084 h 3445659"/>
              <a:gd name="connsiteX298" fmla="*/ 4144795 w 6345070"/>
              <a:gd name="connsiteY298" fmla="*/ 721509 h 3445659"/>
              <a:gd name="connsiteX299" fmla="*/ 4211470 w 6345070"/>
              <a:gd name="connsiteY299" fmla="*/ 692934 h 3445659"/>
              <a:gd name="connsiteX300" fmla="*/ 4278145 w 6345070"/>
              <a:gd name="connsiteY300" fmla="*/ 759609 h 3445659"/>
              <a:gd name="connsiteX301" fmla="*/ 4306720 w 6345070"/>
              <a:gd name="connsiteY301" fmla="*/ 797709 h 3445659"/>
              <a:gd name="connsiteX302" fmla="*/ 4363870 w 6345070"/>
              <a:gd name="connsiteY302" fmla="*/ 864384 h 3445659"/>
              <a:gd name="connsiteX303" fmla="*/ 4373395 w 6345070"/>
              <a:gd name="connsiteY303" fmla="*/ 892959 h 3445659"/>
              <a:gd name="connsiteX304" fmla="*/ 4411495 w 6345070"/>
              <a:gd name="connsiteY304" fmla="*/ 883434 h 3445659"/>
              <a:gd name="connsiteX305" fmla="*/ 4487695 w 6345070"/>
              <a:gd name="connsiteY305" fmla="*/ 873909 h 3445659"/>
              <a:gd name="connsiteX306" fmla="*/ 4582945 w 6345070"/>
              <a:gd name="connsiteY306" fmla="*/ 854859 h 3445659"/>
              <a:gd name="connsiteX307" fmla="*/ 4687720 w 6345070"/>
              <a:gd name="connsiteY307" fmla="*/ 845334 h 3445659"/>
              <a:gd name="connsiteX308" fmla="*/ 4725820 w 6345070"/>
              <a:gd name="connsiteY308" fmla="*/ 854859 h 3445659"/>
              <a:gd name="connsiteX309" fmla="*/ 4754395 w 6345070"/>
              <a:gd name="connsiteY309" fmla="*/ 873909 h 3445659"/>
              <a:gd name="connsiteX310" fmla="*/ 4859170 w 6345070"/>
              <a:gd name="connsiteY310" fmla="*/ 959634 h 3445659"/>
              <a:gd name="connsiteX311" fmla="*/ 4906795 w 6345070"/>
              <a:gd name="connsiteY311" fmla="*/ 940584 h 3445659"/>
              <a:gd name="connsiteX312" fmla="*/ 4973470 w 6345070"/>
              <a:gd name="connsiteY312" fmla="*/ 912009 h 3445659"/>
              <a:gd name="connsiteX313" fmla="*/ 5011570 w 6345070"/>
              <a:gd name="connsiteY313" fmla="*/ 883434 h 3445659"/>
              <a:gd name="connsiteX314" fmla="*/ 5087770 w 6345070"/>
              <a:gd name="connsiteY314" fmla="*/ 845334 h 3445659"/>
              <a:gd name="connsiteX315" fmla="*/ 5173495 w 6345070"/>
              <a:gd name="connsiteY315" fmla="*/ 912009 h 3445659"/>
              <a:gd name="connsiteX316" fmla="*/ 5192545 w 6345070"/>
              <a:gd name="connsiteY316" fmla="*/ 940584 h 3445659"/>
              <a:gd name="connsiteX317" fmla="*/ 5230645 w 6345070"/>
              <a:gd name="connsiteY317" fmla="*/ 873909 h 3445659"/>
              <a:gd name="connsiteX318" fmla="*/ 5259220 w 6345070"/>
              <a:gd name="connsiteY318" fmla="*/ 854859 h 3445659"/>
              <a:gd name="connsiteX319" fmla="*/ 5287795 w 6345070"/>
              <a:gd name="connsiteY319" fmla="*/ 826284 h 3445659"/>
              <a:gd name="connsiteX320" fmla="*/ 5316370 w 6345070"/>
              <a:gd name="connsiteY320" fmla="*/ 845334 h 3445659"/>
              <a:gd name="connsiteX321" fmla="*/ 5354470 w 6345070"/>
              <a:gd name="connsiteY321" fmla="*/ 883434 h 3445659"/>
              <a:gd name="connsiteX322" fmla="*/ 5383045 w 6345070"/>
              <a:gd name="connsiteY322" fmla="*/ 892959 h 3445659"/>
              <a:gd name="connsiteX323" fmla="*/ 5402095 w 6345070"/>
              <a:gd name="connsiteY323" fmla="*/ 921534 h 3445659"/>
              <a:gd name="connsiteX324" fmla="*/ 5430670 w 6345070"/>
              <a:gd name="connsiteY324" fmla="*/ 940584 h 3445659"/>
              <a:gd name="connsiteX325" fmla="*/ 5459245 w 6345070"/>
              <a:gd name="connsiteY325" fmla="*/ 969159 h 3445659"/>
              <a:gd name="connsiteX326" fmla="*/ 5516395 w 6345070"/>
              <a:gd name="connsiteY326" fmla="*/ 921534 h 3445659"/>
              <a:gd name="connsiteX327" fmla="*/ 5535445 w 6345070"/>
              <a:gd name="connsiteY327" fmla="*/ 892959 h 3445659"/>
              <a:gd name="connsiteX328" fmla="*/ 5573545 w 6345070"/>
              <a:gd name="connsiteY328" fmla="*/ 873909 h 3445659"/>
              <a:gd name="connsiteX329" fmla="*/ 5649745 w 6345070"/>
              <a:gd name="connsiteY329" fmla="*/ 921534 h 3445659"/>
              <a:gd name="connsiteX330" fmla="*/ 5687845 w 6345070"/>
              <a:gd name="connsiteY330" fmla="*/ 940584 h 3445659"/>
              <a:gd name="connsiteX331" fmla="*/ 5716420 w 6345070"/>
              <a:gd name="connsiteY331" fmla="*/ 959634 h 3445659"/>
              <a:gd name="connsiteX332" fmla="*/ 5754520 w 6345070"/>
              <a:gd name="connsiteY332" fmla="*/ 921534 h 3445659"/>
              <a:gd name="connsiteX333" fmla="*/ 5783095 w 6345070"/>
              <a:gd name="connsiteY333" fmla="*/ 912009 h 3445659"/>
              <a:gd name="connsiteX334" fmla="*/ 5811670 w 6345070"/>
              <a:gd name="connsiteY334" fmla="*/ 892959 h 3445659"/>
              <a:gd name="connsiteX335" fmla="*/ 5849770 w 6345070"/>
              <a:gd name="connsiteY335" fmla="*/ 883434 h 3445659"/>
              <a:gd name="connsiteX336" fmla="*/ 5878345 w 6345070"/>
              <a:gd name="connsiteY336" fmla="*/ 873909 h 3445659"/>
              <a:gd name="connsiteX337" fmla="*/ 5925970 w 6345070"/>
              <a:gd name="connsiteY337" fmla="*/ 883434 h 3445659"/>
              <a:gd name="connsiteX338" fmla="*/ 5954545 w 6345070"/>
              <a:gd name="connsiteY338" fmla="*/ 864384 h 3445659"/>
              <a:gd name="connsiteX339" fmla="*/ 5983120 w 6345070"/>
              <a:gd name="connsiteY339" fmla="*/ 854859 h 3445659"/>
              <a:gd name="connsiteX340" fmla="*/ 6087895 w 6345070"/>
              <a:gd name="connsiteY340" fmla="*/ 807234 h 3445659"/>
              <a:gd name="connsiteX341" fmla="*/ 6125995 w 6345070"/>
              <a:gd name="connsiteY341" fmla="*/ 788184 h 3445659"/>
              <a:gd name="connsiteX342" fmla="*/ 6154570 w 6345070"/>
              <a:gd name="connsiteY342" fmla="*/ 769134 h 3445659"/>
              <a:gd name="connsiteX343" fmla="*/ 6183145 w 6345070"/>
              <a:gd name="connsiteY343" fmla="*/ 759609 h 3445659"/>
              <a:gd name="connsiteX344" fmla="*/ 6202195 w 6345070"/>
              <a:gd name="connsiteY344" fmla="*/ 731034 h 3445659"/>
              <a:gd name="connsiteX345" fmla="*/ 6173620 w 6345070"/>
              <a:gd name="connsiteY345" fmla="*/ 664359 h 3445659"/>
              <a:gd name="connsiteX346" fmla="*/ 6202195 w 6345070"/>
              <a:gd name="connsiteY346" fmla="*/ 654834 h 3445659"/>
              <a:gd name="connsiteX347" fmla="*/ 6278395 w 6345070"/>
              <a:gd name="connsiteY347" fmla="*/ 607209 h 3445659"/>
              <a:gd name="connsiteX348" fmla="*/ 6297445 w 6345070"/>
              <a:gd name="connsiteY348" fmla="*/ 578634 h 3445659"/>
              <a:gd name="connsiteX349" fmla="*/ 6326020 w 6345070"/>
              <a:gd name="connsiteY349" fmla="*/ 550059 h 3445659"/>
              <a:gd name="connsiteX350" fmla="*/ 6345070 w 6345070"/>
              <a:gd name="connsiteY350" fmla="*/ 473859 h 3445659"/>
              <a:gd name="connsiteX351" fmla="*/ 6326020 w 6345070"/>
              <a:gd name="connsiteY351" fmla="*/ 388134 h 3445659"/>
              <a:gd name="connsiteX352" fmla="*/ 6306970 w 6345070"/>
              <a:gd name="connsiteY352" fmla="*/ 359559 h 3445659"/>
              <a:gd name="connsiteX353" fmla="*/ 6278395 w 6345070"/>
              <a:gd name="connsiteY353" fmla="*/ 292884 h 3445659"/>
              <a:gd name="connsiteX354" fmla="*/ 6259345 w 6345070"/>
              <a:gd name="connsiteY354" fmla="*/ 226209 h 3445659"/>
              <a:gd name="connsiteX355" fmla="*/ 6249820 w 6345070"/>
              <a:gd name="connsiteY355" fmla="*/ 197634 h 3445659"/>
              <a:gd name="connsiteX356" fmla="*/ 6249820 w 6345070"/>
              <a:gd name="connsiteY356" fmla="*/ 169059 h 34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6345070" h="3445659">
                <a:moveTo>
                  <a:pt x="6249820" y="169059"/>
                </a:moveTo>
                <a:cubicBezTo>
                  <a:pt x="6235533" y="167472"/>
                  <a:pt x="6192493" y="181009"/>
                  <a:pt x="6164095" y="188109"/>
                </a:cubicBezTo>
                <a:cubicBezTo>
                  <a:pt x="6154355" y="190544"/>
                  <a:pt x="6145174" y="194876"/>
                  <a:pt x="6135520" y="197634"/>
                </a:cubicBezTo>
                <a:cubicBezTo>
                  <a:pt x="6051799" y="221554"/>
                  <a:pt x="6137358" y="193846"/>
                  <a:pt x="6068845" y="216684"/>
                </a:cubicBezTo>
                <a:cubicBezTo>
                  <a:pt x="6010154" y="177557"/>
                  <a:pt x="6075035" y="215572"/>
                  <a:pt x="5992645" y="188109"/>
                </a:cubicBezTo>
                <a:cubicBezTo>
                  <a:pt x="5883557" y="151746"/>
                  <a:pt x="6049094" y="182566"/>
                  <a:pt x="5887870" y="159534"/>
                </a:cubicBezTo>
                <a:cubicBezTo>
                  <a:pt x="5878345" y="156359"/>
                  <a:pt x="5868949" y="147251"/>
                  <a:pt x="5859295" y="150009"/>
                </a:cubicBezTo>
                <a:cubicBezTo>
                  <a:pt x="5844031" y="154370"/>
                  <a:pt x="5834657" y="170170"/>
                  <a:pt x="5821195" y="178584"/>
                </a:cubicBezTo>
                <a:cubicBezTo>
                  <a:pt x="5784080" y="201781"/>
                  <a:pt x="5779386" y="198376"/>
                  <a:pt x="5735470" y="207159"/>
                </a:cubicBezTo>
                <a:cubicBezTo>
                  <a:pt x="5722770" y="213509"/>
                  <a:pt x="5711376" y="228543"/>
                  <a:pt x="5697370" y="226209"/>
                </a:cubicBezTo>
                <a:cubicBezTo>
                  <a:pt x="5686078" y="224327"/>
                  <a:pt x="5686415" y="205729"/>
                  <a:pt x="5678320" y="197634"/>
                </a:cubicBezTo>
                <a:cubicBezTo>
                  <a:pt x="5670225" y="189539"/>
                  <a:pt x="5658903" y="185453"/>
                  <a:pt x="5649745" y="178584"/>
                </a:cubicBezTo>
                <a:cubicBezTo>
                  <a:pt x="5559242" y="110707"/>
                  <a:pt x="5638146" y="164501"/>
                  <a:pt x="5573545" y="121434"/>
                </a:cubicBezTo>
                <a:cubicBezTo>
                  <a:pt x="5560845" y="124609"/>
                  <a:pt x="5546337" y="123697"/>
                  <a:pt x="5535445" y="130959"/>
                </a:cubicBezTo>
                <a:cubicBezTo>
                  <a:pt x="5525920" y="137309"/>
                  <a:pt x="5524490" y="151439"/>
                  <a:pt x="5516395" y="159534"/>
                </a:cubicBezTo>
                <a:cubicBezTo>
                  <a:pt x="5505170" y="170759"/>
                  <a:pt x="5490348" y="177778"/>
                  <a:pt x="5478295" y="188109"/>
                </a:cubicBezTo>
                <a:cubicBezTo>
                  <a:pt x="5414123" y="243114"/>
                  <a:pt x="5484300" y="193630"/>
                  <a:pt x="5421145" y="235734"/>
                </a:cubicBezTo>
                <a:cubicBezTo>
                  <a:pt x="5354715" y="202519"/>
                  <a:pt x="5408531" y="234447"/>
                  <a:pt x="5354470" y="188109"/>
                </a:cubicBezTo>
                <a:cubicBezTo>
                  <a:pt x="5299029" y="140588"/>
                  <a:pt x="5317339" y="169786"/>
                  <a:pt x="5240170" y="111909"/>
                </a:cubicBezTo>
                <a:cubicBezTo>
                  <a:pt x="5210201" y="89433"/>
                  <a:pt x="5198836" y="77359"/>
                  <a:pt x="5163970" y="64284"/>
                </a:cubicBezTo>
                <a:cubicBezTo>
                  <a:pt x="5151713" y="59687"/>
                  <a:pt x="5138570" y="57934"/>
                  <a:pt x="5125870" y="54759"/>
                </a:cubicBezTo>
                <a:cubicBezTo>
                  <a:pt x="5071293" y="109336"/>
                  <a:pt x="5126643" y="60010"/>
                  <a:pt x="5040145" y="111909"/>
                </a:cubicBezTo>
                <a:cubicBezTo>
                  <a:pt x="5026532" y="120077"/>
                  <a:pt x="5014098" y="130153"/>
                  <a:pt x="5002045" y="140484"/>
                </a:cubicBezTo>
                <a:cubicBezTo>
                  <a:pt x="4991818" y="149250"/>
                  <a:pt x="4984678" y="161587"/>
                  <a:pt x="4973470" y="169059"/>
                </a:cubicBezTo>
                <a:cubicBezTo>
                  <a:pt x="4965116" y="174628"/>
                  <a:pt x="4954420" y="175409"/>
                  <a:pt x="4944895" y="178584"/>
                </a:cubicBezTo>
                <a:cubicBezTo>
                  <a:pt x="4932195" y="172234"/>
                  <a:pt x="4919770" y="165301"/>
                  <a:pt x="4906795" y="159534"/>
                </a:cubicBezTo>
                <a:cubicBezTo>
                  <a:pt x="4891171" y="152590"/>
                  <a:pt x="4873083" y="150422"/>
                  <a:pt x="4859170" y="140484"/>
                </a:cubicBezTo>
                <a:cubicBezTo>
                  <a:pt x="4849855" y="133830"/>
                  <a:pt x="4847449" y="120703"/>
                  <a:pt x="4840120" y="111909"/>
                </a:cubicBezTo>
                <a:cubicBezTo>
                  <a:pt x="4812678" y="78979"/>
                  <a:pt x="4818188" y="85548"/>
                  <a:pt x="4782970" y="73809"/>
                </a:cubicBezTo>
                <a:cubicBezTo>
                  <a:pt x="4773445" y="83334"/>
                  <a:pt x="4763161" y="92157"/>
                  <a:pt x="4754395" y="102384"/>
                </a:cubicBezTo>
                <a:cubicBezTo>
                  <a:pt x="4733857" y="126345"/>
                  <a:pt x="4723368" y="150400"/>
                  <a:pt x="4697245" y="169059"/>
                </a:cubicBezTo>
                <a:cubicBezTo>
                  <a:pt x="4685691" y="177312"/>
                  <a:pt x="4671186" y="180584"/>
                  <a:pt x="4659145" y="188109"/>
                </a:cubicBezTo>
                <a:cubicBezTo>
                  <a:pt x="4645683" y="196523"/>
                  <a:pt x="4633745" y="207159"/>
                  <a:pt x="4621045" y="216684"/>
                </a:cubicBezTo>
                <a:cubicBezTo>
                  <a:pt x="4611520" y="213509"/>
                  <a:pt x="4601450" y="211649"/>
                  <a:pt x="4592470" y="207159"/>
                </a:cubicBezTo>
                <a:cubicBezTo>
                  <a:pt x="4565863" y="193856"/>
                  <a:pt x="4546340" y="173355"/>
                  <a:pt x="4516270" y="169059"/>
                </a:cubicBezTo>
                <a:cubicBezTo>
                  <a:pt x="4481553" y="164099"/>
                  <a:pt x="4446420" y="162709"/>
                  <a:pt x="4411495" y="159534"/>
                </a:cubicBezTo>
                <a:cubicBezTo>
                  <a:pt x="4375176" y="147428"/>
                  <a:pt x="4362550" y="138486"/>
                  <a:pt x="4316245" y="159534"/>
                </a:cubicBezTo>
                <a:cubicBezTo>
                  <a:pt x="4299894" y="166966"/>
                  <a:pt x="4292513" y="186858"/>
                  <a:pt x="4278145" y="197634"/>
                </a:cubicBezTo>
                <a:cubicBezTo>
                  <a:pt x="4266786" y="206153"/>
                  <a:pt x="4252745" y="210334"/>
                  <a:pt x="4240045" y="216684"/>
                </a:cubicBezTo>
                <a:cubicBezTo>
                  <a:pt x="4230520" y="213509"/>
                  <a:pt x="4221124" y="209917"/>
                  <a:pt x="4211470" y="207159"/>
                </a:cubicBezTo>
                <a:cubicBezTo>
                  <a:pt x="4187303" y="200254"/>
                  <a:pt x="4167633" y="197897"/>
                  <a:pt x="4144795" y="188109"/>
                </a:cubicBezTo>
                <a:cubicBezTo>
                  <a:pt x="4131744" y="182516"/>
                  <a:pt x="4119395" y="175409"/>
                  <a:pt x="4106695" y="169059"/>
                </a:cubicBezTo>
                <a:cubicBezTo>
                  <a:pt x="4075276" y="179532"/>
                  <a:pt x="4064663" y="182448"/>
                  <a:pt x="4030495" y="197634"/>
                </a:cubicBezTo>
                <a:cubicBezTo>
                  <a:pt x="4017520" y="203401"/>
                  <a:pt x="4005865" y="212194"/>
                  <a:pt x="3992395" y="216684"/>
                </a:cubicBezTo>
                <a:cubicBezTo>
                  <a:pt x="3977036" y="221804"/>
                  <a:pt x="3960476" y="222282"/>
                  <a:pt x="3944770" y="226209"/>
                </a:cubicBezTo>
                <a:cubicBezTo>
                  <a:pt x="3935030" y="228644"/>
                  <a:pt x="3925720" y="232559"/>
                  <a:pt x="3916195" y="235734"/>
                </a:cubicBezTo>
                <a:cubicBezTo>
                  <a:pt x="3853998" y="189087"/>
                  <a:pt x="3893155" y="212179"/>
                  <a:pt x="3792370" y="178584"/>
                </a:cubicBezTo>
                <a:lnTo>
                  <a:pt x="3763795" y="169059"/>
                </a:lnTo>
                <a:lnTo>
                  <a:pt x="3735220" y="159534"/>
                </a:lnTo>
                <a:cubicBezTo>
                  <a:pt x="3722520" y="165884"/>
                  <a:pt x="3710590" y="174094"/>
                  <a:pt x="3697120" y="178584"/>
                </a:cubicBezTo>
                <a:cubicBezTo>
                  <a:pt x="3681761" y="183704"/>
                  <a:pt x="3665201" y="184182"/>
                  <a:pt x="3649495" y="188109"/>
                </a:cubicBezTo>
                <a:cubicBezTo>
                  <a:pt x="3639755" y="190544"/>
                  <a:pt x="3630445" y="194459"/>
                  <a:pt x="3620920" y="197634"/>
                </a:cubicBezTo>
                <a:cubicBezTo>
                  <a:pt x="3611395" y="191284"/>
                  <a:pt x="3600901" y="186189"/>
                  <a:pt x="3592345" y="178584"/>
                </a:cubicBezTo>
                <a:cubicBezTo>
                  <a:pt x="3572209" y="160686"/>
                  <a:pt x="3561928" y="124776"/>
                  <a:pt x="3535195" y="121434"/>
                </a:cubicBezTo>
                <a:lnTo>
                  <a:pt x="3458995" y="111909"/>
                </a:lnTo>
                <a:cubicBezTo>
                  <a:pt x="3394669" y="90467"/>
                  <a:pt x="3473850" y="111909"/>
                  <a:pt x="3373270" y="111909"/>
                </a:cubicBezTo>
                <a:cubicBezTo>
                  <a:pt x="3360179" y="111909"/>
                  <a:pt x="3347870" y="105559"/>
                  <a:pt x="3335170" y="102384"/>
                </a:cubicBezTo>
                <a:cubicBezTo>
                  <a:pt x="3326541" y="95912"/>
                  <a:pt x="3282423" y="61723"/>
                  <a:pt x="3268495" y="54759"/>
                </a:cubicBezTo>
                <a:cubicBezTo>
                  <a:pt x="3252490" y="46756"/>
                  <a:pt x="3217079" y="40287"/>
                  <a:pt x="3201820" y="35709"/>
                </a:cubicBezTo>
                <a:cubicBezTo>
                  <a:pt x="3182586" y="29939"/>
                  <a:pt x="3144670" y="16659"/>
                  <a:pt x="3144670" y="16659"/>
                </a:cubicBezTo>
                <a:cubicBezTo>
                  <a:pt x="3072931" y="64485"/>
                  <a:pt x="3155776" y="0"/>
                  <a:pt x="3106570" y="73809"/>
                </a:cubicBezTo>
                <a:cubicBezTo>
                  <a:pt x="3100220" y="83334"/>
                  <a:pt x="3088234" y="87739"/>
                  <a:pt x="3077995" y="92859"/>
                </a:cubicBezTo>
                <a:cubicBezTo>
                  <a:pt x="3062702" y="100505"/>
                  <a:pt x="3045994" y="104965"/>
                  <a:pt x="3030370" y="111909"/>
                </a:cubicBezTo>
                <a:cubicBezTo>
                  <a:pt x="3017395" y="117676"/>
                  <a:pt x="3004970" y="124609"/>
                  <a:pt x="2992270" y="130959"/>
                </a:cubicBezTo>
                <a:cubicBezTo>
                  <a:pt x="2973220" y="118259"/>
                  <a:pt x="2957704" y="96623"/>
                  <a:pt x="2935120" y="92859"/>
                </a:cubicBezTo>
                <a:cubicBezTo>
                  <a:pt x="2916070" y="89684"/>
                  <a:pt x="2896706" y="88018"/>
                  <a:pt x="2877970" y="83334"/>
                </a:cubicBezTo>
                <a:cubicBezTo>
                  <a:pt x="2858489" y="78464"/>
                  <a:pt x="2840301" y="69154"/>
                  <a:pt x="2820820" y="64284"/>
                </a:cubicBezTo>
                <a:lnTo>
                  <a:pt x="2782720" y="54759"/>
                </a:lnTo>
                <a:cubicBezTo>
                  <a:pt x="2720566" y="137631"/>
                  <a:pt x="2790758" y="55874"/>
                  <a:pt x="2716045" y="111909"/>
                </a:cubicBezTo>
                <a:cubicBezTo>
                  <a:pt x="2701677" y="122685"/>
                  <a:pt x="2691462" y="138182"/>
                  <a:pt x="2677945" y="150009"/>
                </a:cubicBezTo>
                <a:cubicBezTo>
                  <a:pt x="2674822" y="152741"/>
                  <a:pt x="2621227" y="193367"/>
                  <a:pt x="2611270" y="197634"/>
                </a:cubicBezTo>
                <a:cubicBezTo>
                  <a:pt x="2599238" y="202791"/>
                  <a:pt x="2585870" y="203984"/>
                  <a:pt x="2573170" y="207159"/>
                </a:cubicBezTo>
                <a:cubicBezTo>
                  <a:pt x="2507652" y="185320"/>
                  <a:pt x="2587226" y="215191"/>
                  <a:pt x="2506495" y="169059"/>
                </a:cubicBezTo>
                <a:cubicBezTo>
                  <a:pt x="2497778" y="164078"/>
                  <a:pt x="2487148" y="163489"/>
                  <a:pt x="2477920" y="159534"/>
                </a:cubicBezTo>
                <a:cubicBezTo>
                  <a:pt x="2395530" y="124224"/>
                  <a:pt x="2478258" y="153297"/>
                  <a:pt x="2411245" y="130959"/>
                </a:cubicBezTo>
                <a:cubicBezTo>
                  <a:pt x="2401720" y="121434"/>
                  <a:pt x="2396140" y="102384"/>
                  <a:pt x="2382670" y="102384"/>
                </a:cubicBezTo>
                <a:cubicBezTo>
                  <a:pt x="2367066" y="102384"/>
                  <a:pt x="2343665" y="150914"/>
                  <a:pt x="2335045" y="159534"/>
                </a:cubicBezTo>
                <a:cubicBezTo>
                  <a:pt x="2316581" y="177998"/>
                  <a:pt x="2301136" y="180362"/>
                  <a:pt x="2277895" y="188109"/>
                </a:cubicBezTo>
                <a:cubicBezTo>
                  <a:pt x="2253164" y="179865"/>
                  <a:pt x="2224474" y="170923"/>
                  <a:pt x="2201695" y="159534"/>
                </a:cubicBezTo>
                <a:cubicBezTo>
                  <a:pt x="2186730" y="152051"/>
                  <a:pt x="2145087" y="119100"/>
                  <a:pt x="2135020" y="111909"/>
                </a:cubicBezTo>
                <a:cubicBezTo>
                  <a:pt x="2090915" y="80405"/>
                  <a:pt x="2112924" y="102100"/>
                  <a:pt x="2058820" y="54759"/>
                </a:cubicBezTo>
                <a:cubicBezTo>
                  <a:pt x="2048683" y="45889"/>
                  <a:pt x="2039770" y="35709"/>
                  <a:pt x="2030245" y="26184"/>
                </a:cubicBezTo>
                <a:cubicBezTo>
                  <a:pt x="1915808" y="58880"/>
                  <a:pt x="2000200" y="23094"/>
                  <a:pt x="1934995" y="73809"/>
                </a:cubicBezTo>
                <a:cubicBezTo>
                  <a:pt x="1916923" y="87865"/>
                  <a:pt x="1877845" y="111909"/>
                  <a:pt x="1877845" y="111909"/>
                </a:cubicBezTo>
                <a:cubicBezTo>
                  <a:pt x="1861970" y="105559"/>
                  <a:pt x="1846597" y="97772"/>
                  <a:pt x="1830220" y="92859"/>
                </a:cubicBezTo>
                <a:cubicBezTo>
                  <a:pt x="1814713" y="88207"/>
                  <a:pt x="1797075" y="90574"/>
                  <a:pt x="1782595" y="83334"/>
                </a:cubicBezTo>
                <a:cubicBezTo>
                  <a:pt x="1770547" y="77310"/>
                  <a:pt x="1765384" y="61991"/>
                  <a:pt x="1754020" y="54759"/>
                </a:cubicBezTo>
                <a:cubicBezTo>
                  <a:pt x="1707171" y="24946"/>
                  <a:pt x="1691209" y="21122"/>
                  <a:pt x="1649245" y="7134"/>
                </a:cubicBezTo>
                <a:cubicBezTo>
                  <a:pt x="1639720" y="10309"/>
                  <a:pt x="1627770" y="9559"/>
                  <a:pt x="1620670" y="16659"/>
                </a:cubicBezTo>
                <a:cubicBezTo>
                  <a:pt x="1588762" y="48567"/>
                  <a:pt x="1534945" y="121434"/>
                  <a:pt x="1534945" y="121434"/>
                </a:cubicBezTo>
                <a:cubicBezTo>
                  <a:pt x="1531770" y="134134"/>
                  <a:pt x="1532682" y="148642"/>
                  <a:pt x="1525420" y="159534"/>
                </a:cubicBezTo>
                <a:cubicBezTo>
                  <a:pt x="1496144" y="203448"/>
                  <a:pt x="1492576" y="166213"/>
                  <a:pt x="1468270" y="150009"/>
                </a:cubicBezTo>
                <a:cubicBezTo>
                  <a:pt x="1459916" y="144440"/>
                  <a:pt x="1449220" y="143659"/>
                  <a:pt x="1439695" y="140484"/>
                </a:cubicBezTo>
                <a:cubicBezTo>
                  <a:pt x="1431113" y="131902"/>
                  <a:pt x="1398458" y="95511"/>
                  <a:pt x="1382545" y="92859"/>
                </a:cubicBezTo>
                <a:cubicBezTo>
                  <a:pt x="1372641" y="91208"/>
                  <a:pt x="1363495" y="99209"/>
                  <a:pt x="1353970" y="102384"/>
                </a:cubicBezTo>
                <a:cubicBezTo>
                  <a:pt x="1347620" y="111909"/>
                  <a:pt x="1339429" y="120437"/>
                  <a:pt x="1334920" y="130959"/>
                </a:cubicBezTo>
                <a:cubicBezTo>
                  <a:pt x="1329763" y="142991"/>
                  <a:pt x="1333573" y="158837"/>
                  <a:pt x="1325395" y="169059"/>
                </a:cubicBezTo>
                <a:cubicBezTo>
                  <a:pt x="1319123" y="176899"/>
                  <a:pt x="1306345" y="175409"/>
                  <a:pt x="1296820" y="178584"/>
                </a:cubicBezTo>
                <a:cubicBezTo>
                  <a:pt x="1284120" y="169059"/>
                  <a:pt x="1272503" y="157885"/>
                  <a:pt x="1258720" y="150009"/>
                </a:cubicBezTo>
                <a:cubicBezTo>
                  <a:pt x="1246927" y="143270"/>
                  <a:pt x="1201812" y="133889"/>
                  <a:pt x="1192045" y="130959"/>
                </a:cubicBezTo>
                <a:cubicBezTo>
                  <a:pt x="1172811" y="125189"/>
                  <a:pt x="1153945" y="118259"/>
                  <a:pt x="1134895" y="111909"/>
                </a:cubicBezTo>
                <a:cubicBezTo>
                  <a:pt x="1119020" y="115084"/>
                  <a:pt x="1102429" y="115750"/>
                  <a:pt x="1087270" y="121434"/>
                </a:cubicBezTo>
                <a:cubicBezTo>
                  <a:pt x="1076551" y="125454"/>
                  <a:pt x="1070028" y="138865"/>
                  <a:pt x="1058695" y="140484"/>
                </a:cubicBezTo>
                <a:cubicBezTo>
                  <a:pt x="1045736" y="142335"/>
                  <a:pt x="1033295" y="134134"/>
                  <a:pt x="1020595" y="130959"/>
                </a:cubicBezTo>
                <a:cubicBezTo>
                  <a:pt x="988845" y="111909"/>
                  <a:pt x="958463" y="90368"/>
                  <a:pt x="925345" y="73809"/>
                </a:cubicBezTo>
                <a:cubicBezTo>
                  <a:pt x="912645" y="67459"/>
                  <a:pt x="900715" y="59249"/>
                  <a:pt x="887245" y="54759"/>
                </a:cubicBezTo>
                <a:cubicBezTo>
                  <a:pt x="871886" y="49639"/>
                  <a:pt x="855495" y="48409"/>
                  <a:pt x="839620" y="45234"/>
                </a:cubicBezTo>
                <a:cubicBezTo>
                  <a:pt x="826920" y="38884"/>
                  <a:pt x="815688" y="27129"/>
                  <a:pt x="801520" y="26184"/>
                </a:cubicBezTo>
                <a:cubicBezTo>
                  <a:pt x="731960" y="21547"/>
                  <a:pt x="717070" y="28934"/>
                  <a:pt x="668170" y="45234"/>
                </a:cubicBezTo>
                <a:cubicBezTo>
                  <a:pt x="658645" y="54759"/>
                  <a:pt x="650803" y="66337"/>
                  <a:pt x="639595" y="73809"/>
                </a:cubicBezTo>
                <a:cubicBezTo>
                  <a:pt x="615211" y="90065"/>
                  <a:pt x="606829" y="82953"/>
                  <a:pt x="582445" y="73809"/>
                </a:cubicBezTo>
                <a:cubicBezTo>
                  <a:pt x="566436" y="67806"/>
                  <a:pt x="551162" y="59787"/>
                  <a:pt x="534820" y="54759"/>
                </a:cubicBezTo>
                <a:cubicBezTo>
                  <a:pt x="509796" y="47059"/>
                  <a:pt x="458620" y="35709"/>
                  <a:pt x="458620" y="35709"/>
                </a:cubicBezTo>
                <a:cubicBezTo>
                  <a:pt x="449095" y="38884"/>
                  <a:pt x="438399" y="39665"/>
                  <a:pt x="430045" y="45234"/>
                </a:cubicBezTo>
                <a:cubicBezTo>
                  <a:pt x="379883" y="78675"/>
                  <a:pt x="419665" y="67215"/>
                  <a:pt x="382420" y="111909"/>
                </a:cubicBezTo>
                <a:cubicBezTo>
                  <a:pt x="375091" y="120703"/>
                  <a:pt x="363370" y="124609"/>
                  <a:pt x="353845" y="130959"/>
                </a:cubicBezTo>
                <a:cubicBezTo>
                  <a:pt x="350670" y="140484"/>
                  <a:pt x="350748" y="151821"/>
                  <a:pt x="344320" y="159534"/>
                </a:cubicBezTo>
                <a:cubicBezTo>
                  <a:pt x="334157" y="171730"/>
                  <a:pt x="317445" y="176884"/>
                  <a:pt x="306220" y="188109"/>
                </a:cubicBezTo>
                <a:cubicBezTo>
                  <a:pt x="298125" y="196204"/>
                  <a:pt x="293520" y="207159"/>
                  <a:pt x="287170" y="216684"/>
                </a:cubicBezTo>
                <a:cubicBezTo>
                  <a:pt x="299900" y="254874"/>
                  <a:pt x="317909" y="274809"/>
                  <a:pt x="296695" y="311934"/>
                </a:cubicBezTo>
                <a:cubicBezTo>
                  <a:pt x="290012" y="323630"/>
                  <a:pt x="277645" y="330984"/>
                  <a:pt x="268120" y="340509"/>
                </a:cubicBezTo>
                <a:cubicBezTo>
                  <a:pt x="308738" y="442054"/>
                  <a:pt x="267380" y="327779"/>
                  <a:pt x="296695" y="454809"/>
                </a:cubicBezTo>
                <a:cubicBezTo>
                  <a:pt x="301210" y="474375"/>
                  <a:pt x="315745" y="511959"/>
                  <a:pt x="315745" y="511959"/>
                </a:cubicBezTo>
                <a:cubicBezTo>
                  <a:pt x="312570" y="521484"/>
                  <a:pt x="310710" y="531554"/>
                  <a:pt x="306220" y="540534"/>
                </a:cubicBezTo>
                <a:cubicBezTo>
                  <a:pt x="301100" y="550773"/>
                  <a:pt x="287986" y="557690"/>
                  <a:pt x="287170" y="569109"/>
                </a:cubicBezTo>
                <a:cubicBezTo>
                  <a:pt x="284671" y="604089"/>
                  <a:pt x="294005" y="638918"/>
                  <a:pt x="296695" y="673884"/>
                </a:cubicBezTo>
                <a:cubicBezTo>
                  <a:pt x="300356" y="721474"/>
                  <a:pt x="303045" y="769134"/>
                  <a:pt x="306220" y="816759"/>
                </a:cubicBezTo>
                <a:cubicBezTo>
                  <a:pt x="303045" y="851684"/>
                  <a:pt x="306329" y="887814"/>
                  <a:pt x="296695" y="921534"/>
                </a:cubicBezTo>
                <a:cubicBezTo>
                  <a:pt x="292994" y="934486"/>
                  <a:pt x="276390" y="939476"/>
                  <a:pt x="268120" y="950109"/>
                </a:cubicBezTo>
                <a:cubicBezTo>
                  <a:pt x="254064" y="968181"/>
                  <a:pt x="246209" y="991070"/>
                  <a:pt x="230020" y="1007259"/>
                </a:cubicBezTo>
                <a:cubicBezTo>
                  <a:pt x="216929" y="1020350"/>
                  <a:pt x="198094" y="1026022"/>
                  <a:pt x="182395" y="1035834"/>
                </a:cubicBezTo>
                <a:cubicBezTo>
                  <a:pt x="172687" y="1041901"/>
                  <a:pt x="163345" y="1048534"/>
                  <a:pt x="153820" y="1054884"/>
                </a:cubicBezTo>
                <a:cubicBezTo>
                  <a:pt x="147470" y="1064409"/>
                  <a:pt x="136652" y="1072167"/>
                  <a:pt x="134770" y="1083459"/>
                </a:cubicBezTo>
                <a:cubicBezTo>
                  <a:pt x="131953" y="1100359"/>
                  <a:pt x="156925" y="1129374"/>
                  <a:pt x="163345" y="1140609"/>
                </a:cubicBezTo>
                <a:cubicBezTo>
                  <a:pt x="170390" y="1152937"/>
                  <a:pt x="175090" y="1166533"/>
                  <a:pt x="182395" y="1178709"/>
                </a:cubicBezTo>
                <a:cubicBezTo>
                  <a:pt x="205848" y="1217797"/>
                  <a:pt x="223020" y="1239225"/>
                  <a:pt x="249070" y="1273959"/>
                </a:cubicBezTo>
                <a:cubicBezTo>
                  <a:pt x="268120" y="1331109"/>
                  <a:pt x="261770" y="1280309"/>
                  <a:pt x="230020" y="1312059"/>
                </a:cubicBezTo>
                <a:cubicBezTo>
                  <a:pt x="219980" y="1322099"/>
                  <a:pt x="217320" y="1337459"/>
                  <a:pt x="210970" y="1350159"/>
                </a:cubicBezTo>
                <a:cubicBezTo>
                  <a:pt x="214145" y="1375559"/>
                  <a:pt x="215475" y="1401258"/>
                  <a:pt x="220495" y="1426359"/>
                </a:cubicBezTo>
                <a:cubicBezTo>
                  <a:pt x="225028" y="1449024"/>
                  <a:pt x="233463" y="1470734"/>
                  <a:pt x="239545" y="1493034"/>
                </a:cubicBezTo>
                <a:cubicBezTo>
                  <a:pt x="242989" y="1505664"/>
                  <a:pt x="245895" y="1518434"/>
                  <a:pt x="249070" y="1531134"/>
                </a:cubicBezTo>
                <a:cubicBezTo>
                  <a:pt x="252245" y="1578759"/>
                  <a:pt x="258595" y="1626278"/>
                  <a:pt x="258595" y="1674009"/>
                </a:cubicBezTo>
                <a:cubicBezTo>
                  <a:pt x="258595" y="1715406"/>
                  <a:pt x="254205" y="1756757"/>
                  <a:pt x="249070" y="1797834"/>
                </a:cubicBezTo>
                <a:cubicBezTo>
                  <a:pt x="247825" y="1807797"/>
                  <a:pt x="245817" y="1818569"/>
                  <a:pt x="239545" y="1826409"/>
                </a:cubicBezTo>
                <a:cubicBezTo>
                  <a:pt x="232394" y="1835348"/>
                  <a:pt x="219764" y="1838130"/>
                  <a:pt x="210970" y="1845459"/>
                </a:cubicBezTo>
                <a:cubicBezTo>
                  <a:pt x="200622" y="1854083"/>
                  <a:pt x="192622" y="1865268"/>
                  <a:pt x="182395" y="1874034"/>
                </a:cubicBezTo>
                <a:cubicBezTo>
                  <a:pt x="170342" y="1884365"/>
                  <a:pt x="156348" y="1892278"/>
                  <a:pt x="144295" y="1902609"/>
                </a:cubicBezTo>
                <a:cubicBezTo>
                  <a:pt x="115774" y="1927055"/>
                  <a:pt x="116267" y="1930364"/>
                  <a:pt x="96670" y="1959759"/>
                </a:cubicBezTo>
                <a:cubicBezTo>
                  <a:pt x="97672" y="1964769"/>
                  <a:pt x="111236" y="2036516"/>
                  <a:pt x="115720" y="2045484"/>
                </a:cubicBezTo>
                <a:cubicBezTo>
                  <a:pt x="133556" y="2081156"/>
                  <a:pt x="149040" y="2083563"/>
                  <a:pt x="172870" y="2112159"/>
                </a:cubicBezTo>
                <a:cubicBezTo>
                  <a:pt x="180199" y="2120953"/>
                  <a:pt x="185570" y="2131209"/>
                  <a:pt x="191920" y="2140734"/>
                </a:cubicBezTo>
                <a:lnTo>
                  <a:pt x="125245" y="2207409"/>
                </a:lnTo>
                <a:lnTo>
                  <a:pt x="96670" y="2235984"/>
                </a:lnTo>
                <a:cubicBezTo>
                  <a:pt x="93495" y="2245509"/>
                  <a:pt x="85494" y="2254655"/>
                  <a:pt x="87145" y="2264559"/>
                </a:cubicBezTo>
                <a:cubicBezTo>
                  <a:pt x="92097" y="2294270"/>
                  <a:pt x="115720" y="2350284"/>
                  <a:pt x="115720" y="2350284"/>
                </a:cubicBezTo>
                <a:cubicBezTo>
                  <a:pt x="112545" y="2362984"/>
                  <a:pt x="110792" y="2376127"/>
                  <a:pt x="106195" y="2388384"/>
                </a:cubicBezTo>
                <a:cubicBezTo>
                  <a:pt x="101209" y="2401679"/>
                  <a:pt x="92738" y="2413433"/>
                  <a:pt x="87145" y="2426484"/>
                </a:cubicBezTo>
                <a:cubicBezTo>
                  <a:pt x="83190" y="2435712"/>
                  <a:pt x="81575" y="2445831"/>
                  <a:pt x="77620" y="2455059"/>
                </a:cubicBezTo>
                <a:cubicBezTo>
                  <a:pt x="72027" y="2468110"/>
                  <a:pt x="64337" y="2480184"/>
                  <a:pt x="58570" y="2493159"/>
                </a:cubicBezTo>
                <a:cubicBezTo>
                  <a:pt x="27501" y="2563064"/>
                  <a:pt x="54205" y="2518757"/>
                  <a:pt x="20470" y="2569359"/>
                </a:cubicBezTo>
                <a:cubicBezTo>
                  <a:pt x="17295" y="2582059"/>
                  <a:pt x="14541" y="2594872"/>
                  <a:pt x="10945" y="2607459"/>
                </a:cubicBezTo>
                <a:cubicBezTo>
                  <a:pt x="8187" y="2617113"/>
                  <a:pt x="0" y="2626095"/>
                  <a:pt x="1420" y="2636034"/>
                </a:cubicBezTo>
                <a:cubicBezTo>
                  <a:pt x="4790" y="2659625"/>
                  <a:pt x="54387" y="2718734"/>
                  <a:pt x="58570" y="2731284"/>
                </a:cubicBezTo>
                <a:cubicBezTo>
                  <a:pt x="77283" y="2787424"/>
                  <a:pt x="55481" y="2732056"/>
                  <a:pt x="96670" y="2797959"/>
                </a:cubicBezTo>
                <a:cubicBezTo>
                  <a:pt x="113484" y="2824862"/>
                  <a:pt x="115986" y="2836856"/>
                  <a:pt x="125245" y="2864634"/>
                </a:cubicBezTo>
                <a:cubicBezTo>
                  <a:pt x="128420" y="2912259"/>
                  <a:pt x="129499" y="2960070"/>
                  <a:pt x="134770" y="3007509"/>
                </a:cubicBezTo>
                <a:cubicBezTo>
                  <a:pt x="135879" y="3017488"/>
                  <a:pt x="141537" y="3026430"/>
                  <a:pt x="144295" y="3036084"/>
                </a:cubicBezTo>
                <a:cubicBezTo>
                  <a:pt x="147891" y="3048671"/>
                  <a:pt x="150645" y="3061484"/>
                  <a:pt x="153820" y="3074184"/>
                </a:cubicBezTo>
                <a:cubicBezTo>
                  <a:pt x="156995" y="3118634"/>
                  <a:pt x="158911" y="3163192"/>
                  <a:pt x="163345" y="3207534"/>
                </a:cubicBezTo>
                <a:cubicBezTo>
                  <a:pt x="165267" y="3226751"/>
                  <a:pt x="164233" y="3247410"/>
                  <a:pt x="172870" y="3264684"/>
                </a:cubicBezTo>
                <a:cubicBezTo>
                  <a:pt x="177990" y="3274923"/>
                  <a:pt x="191920" y="3277384"/>
                  <a:pt x="201445" y="3283734"/>
                </a:cubicBezTo>
                <a:cubicBezTo>
                  <a:pt x="210970" y="3277384"/>
                  <a:pt x="219781" y="3259564"/>
                  <a:pt x="230020" y="3264684"/>
                </a:cubicBezTo>
                <a:cubicBezTo>
                  <a:pt x="246579" y="3272963"/>
                  <a:pt x="250934" y="3295455"/>
                  <a:pt x="258595" y="3312309"/>
                </a:cubicBezTo>
                <a:cubicBezTo>
                  <a:pt x="266904" y="3330590"/>
                  <a:pt x="277645" y="3369459"/>
                  <a:pt x="277645" y="3369459"/>
                </a:cubicBezTo>
                <a:cubicBezTo>
                  <a:pt x="325270" y="3366284"/>
                  <a:pt x="373439" y="3367781"/>
                  <a:pt x="420520" y="3359934"/>
                </a:cubicBezTo>
                <a:cubicBezTo>
                  <a:pt x="494378" y="3347624"/>
                  <a:pt x="405846" y="3326468"/>
                  <a:pt x="477670" y="3350409"/>
                </a:cubicBezTo>
                <a:cubicBezTo>
                  <a:pt x="482755" y="3360579"/>
                  <a:pt x="504230" y="3407467"/>
                  <a:pt x="515770" y="3417084"/>
                </a:cubicBezTo>
                <a:cubicBezTo>
                  <a:pt x="526678" y="3426174"/>
                  <a:pt x="540095" y="3432690"/>
                  <a:pt x="553870" y="3436134"/>
                </a:cubicBezTo>
                <a:cubicBezTo>
                  <a:pt x="578703" y="3442342"/>
                  <a:pt x="604670" y="3442484"/>
                  <a:pt x="630070" y="3445659"/>
                </a:cubicBezTo>
                <a:cubicBezTo>
                  <a:pt x="633245" y="3436134"/>
                  <a:pt x="631882" y="3423512"/>
                  <a:pt x="639595" y="3417084"/>
                </a:cubicBezTo>
                <a:cubicBezTo>
                  <a:pt x="640074" y="3416684"/>
                  <a:pt x="704158" y="3390299"/>
                  <a:pt x="715795" y="3388509"/>
                </a:cubicBezTo>
                <a:cubicBezTo>
                  <a:pt x="747332" y="3383657"/>
                  <a:pt x="779383" y="3382942"/>
                  <a:pt x="811045" y="3378984"/>
                </a:cubicBezTo>
                <a:cubicBezTo>
                  <a:pt x="830209" y="3376589"/>
                  <a:pt x="849194" y="3372914"/>
                  <a:pt x="868195" y="3369459"/>
                </a:cubicBezTo>
                <a:cubicBezTo>
                  <a:pt x="895202" y="3364549"/>
                  <a:pt x="927166" y="3358053"/>
                  <a:pt x="953920" y="3350409"/>
                </a:cubicBezTo>
                <a:cubicBezTo>
                  <a:pt x="963574" y="3347651"/>
                  <a:pt x="972970" y="3344059"/>
                  <a:pt x="982495" y="3340884"/>
                </a:cubicBezTo>
                <a:cubicBezTo>
                  <a:pt x="976145" y="3328184"/>
                  <a:pt x="972686" y="3313565"/>
                  <a:pt x="963445" y="3302784"/>
                </a:cubicBezTo>
                <a:cubicBezTo>
                  <a:pt x="953114" y="3290731"/>
                  <a:pt x="936570" y="3285434"/>
                  <a:pt x="925345" y="3274209"/>
                </a:cubicBezTo>
                <a:cubicBezTo>
                  <a:pt x="917250" y="3266114"/>
                  <a:pt x="913624" y="3254428"/>
                  <a:pt x="906295" y="3245634"/>
                </a:cubicBezTo>
                <a:cubicBezTo>
                  <a:pt x="897671" y="3235286"/>
                  <a:pt x="885550" y="3228020"/>
                  <a:pt x="877720" y="3217059"/>
                </a:cubicBezTo>
                <a:cubicBezTo>
                  <a:pt x="844686" y="3170811"/>
                  <a:pt x="869873" y="3191841"/>
                  <a:pt x="849145" y="3150384"/>
                </a:cubicBezTo>
                <a:cubicBezTo>
                  <a:pt x="844025" y="3140145"/>
                  <a:pt x="835775" y="3131748"/>
                  <a:pt x="830095" y="3121809"/>
                </a:cubicBezTo>
                <a:cubicBezTo>
                  <a:pt x="823050" y="3109481"/>
                  <a:pt x="817395" y="3096409"/>
                  <a:pt x="811045" y="3083709"/>
                </a:cubicBezTo>
                <a:cubicBezTo>
                  <a:pt x="814220" y="3074184"/>
                  <a:pt x="814298" y="3062974"/>
                  <a:pt x="820570" y="3055134"/>
                </a:cubicBezTo>
                <a:cubicBezTo>
                  <a:pt x="832569" y="3040136"/>
                  <a:pt x="874120" y="3026409"/>
                  <a:pt x="887245" y="3017034"/>
                </a:cubicBezTo>
                <a:cubicBezTo>
                  <a:pt x="898206" y="3009204"/>
                  <a:pt x="906295" y="2997984"/>
                  <a:pt x="915820" y="2988459"/>
                </a:cubicBezTo>
                <a:cubicBezTo>
                  <a:pt x="909470" y="2978934"/>
                  <a:pt x="902837" y="2969592"/>
                  <a:pt x="896770" y="2959884"/>
                </a:cubicBezTo>
                <a:cubicBezTo>
                  <a:pt x="886958" y="2944185"/>
                  <a:pt x="879303" y="2927070"/>
                  <a:pt x="868195" y="2912259"/>
                </a:cubicBezTo>
                <a:cubicBezTo>
                  <a:pt x="860113" y="2901483"/>
                  <a:pt x="848244" y="2894032"/>
                  <a:pt x="839620" y="2883684"/>
                </a:cubicBezTo>
                <a:cubicBezTo>
                  <a:pt x="832291" y="2874890"/>
                  <a:pt x="826920" y="2864634"/>
                  <a:pt x="820570" y="2855109"/>
                </a:cubicBezTo>
                <a:cubicBezTo>
                  <a:pt x="823745" y="2839234"/>
                  <a:pt x="822855" y="2821964"/>
                  <a:pt x="830095" y="2807484"/>
                </a:cubicBezTo>
                <a:cubicBezTo>
                  <a:pt x="836119" y="2795436"/>
                  <a:pt x="857096" y="2792287"/>
                  <a:pt x="858670" y="2778909"/>
                </a:cubicBezTo>
                <a:cubicBezTo>
                  <a:pt x="859283" y="2773696"/>
                  <a:pt x="856701" y="2647315"/>
                  <a:pt x="839620" y="2607459"/>
                </a:cubicBezTo>
                <a:cubicBezTo>
                  <a:pt x="784227" y="2478208"/>
                  <a:pt x="851181" y="2670716"/>
                  <a:pt x="811045" y="2550309"/>
                </a:cubicBezTo>
                <a:cubicBezTo>
                  <a:pt x="824764" y="2529730"/>
                  <a:pt x="836035" y="2518254"/>
                  <a:pt x="839620" y="2493159"/>
                </a:cubicBezTo>
                <a:cubicBezTo>
                  <a:pt x="844580" y="2458442"/>
                  <a:pt x="831102" y="2418455"/>
                  <a:pt x="849145" y="2388384"/>
                </a:cubicBezTo>
                <a:cubicBezTo>
                  <a:pt x="863756" y="2364033"/>
                  <a:pt x="897795" y="2357172"/>
                  <a:pt x="925345" y="2350284"/>
                </a:cubicBezTo>
                <a:cubicBezTo>
                  <a:pt x="974072" y="2338102"/>
                  <a:pt x="1006010" y="2333764"/>
                  <a:pt x="1049170" y="2312184"/>
                </a:cubicBezTo>
                <a:cubicBezTo>
                  <a:pt x="1059409" y="2307064"/>
                  <a:pt x="1067506" y="2298254"/>
                  <a:pt x="1077745" y="2293134"/>
                </a:cubicBezTo>
                <a:cubicBezTo>
                  <a:pt x="1093038" y="2285488"/>
                  <a:pt x="1109495" y="2280434"/>
                  <a:pt x="1125370" y="2274084"/>
                </a:cubicBezTo>
                <a:cubicBezTo>
                  <a:pt x="1131720" y="2264559"/>
                  <a:pt x="1148929" y="2256031"/>
                  <a:pt x="1144420" y="2245509"/>
                </a:cubicBezTo>
                <a:cubicBezTo>
                  <a:pt x="1136412" y="2226823"/>
                  <a:pt x="1111906" y="2221009"/>
                  <a:pt x="1096795" y="2207409"/>
                </a:cubicBezTo>
                <a:cubicBezTo>
                  <a:pt x="1080108" y="2192390"/>
                  <a:pt x="1066546" y="2174001"/>
                  <a:pt x="1049170" y="2159784"/>
                </a:cubicBezTo>
                <a:cubicBezTo>
                  <a:pt x="1031450" y="2145286"/>
                  <a:pt x="1010092" y="2135740"/>
                  <a:pt x="992020" y="2121684"/>
                </a:cubicBezTo>
                <a:cubicBezTo>
                  <a:pt x="952872" y="2091236"/>
                  <a:pt x="917396" y="2056191"/>
                  <a:pt x="877720" y="2026434"/>
                </a:cubicBezTo>
                <a:cubicBezTo>
                  <a:pt x="830462" y="1990990"/>
                  <a:pt x="852829" y="2006665"/>
                  <a:pt x="811045" y="1978809"/>
                </a:cubicBezTo>
                <a:cubicBezTo>
                  <a:pt x="805910" y="1971106"/>
                  <a:pt x="778526" y="1935461"/>
                  <a:pt x="782470" y="1921659"/>
                </a:cubicBezTo>
                <a:cubicBezTo>
                  <a:pt x="786831" y="1906395"/>
                  <a:pt x="800366" y="1895306"/>
                  <a:pt x="811045" y="1883559"/>
                </a:cubicBezTo>
                <a:cubicBezTo>
                  <a:pt x="832188" y="1860302"/>
                  <a:pt x="860285" y="1843036"/>
                  <a:pt x="877720" y="1816884"/>
                </a:cubicBezTo>
                <a:cubicBezTo>
                  <a:pt x="911832" y="1765716"/>
                  <a:pt x="912771" y="1775167"/>
                  <a:pt x="925345" y="1731159"/>
                </a:cubicBezTo>
                <a:cubicBezTo>
                  <a:pt x="928941" y="1718572"/>
                  <a:pt x="931695" y="1705759"/>
                  <a:pt x="934870" y="1693059"/>
                </a:cubicBezTo>
                <a:cubicBezTo>
                  <a:pt x="931695" y="1674009"/>
                  <a:pt x="934927" y="1652677"/>
                  <a:pt x="925345" y="1635909"/>
                </a:cubicBezTo>
                <a:cubicBezTo>
                  <a:pt x="920364" y="1627192"/>
                  <a:pt x="903870" y="1633484"/>
                  <a:pt x="896770" y="1626384"/>
                </a:cubicBezTo>
                <a:cubicBezTo>
                  <a:pt x="889670" y="1619284"/>
                  <a:pt x="892814" y="1606163"/>
                  <a:pt x="887245" y="1597809"/>
                </a:cubicBezTo>
                <a:cubicBezTo>
                  <a:pt x="879773" y="1586601"/>
                  <a:pt x="867294" y="1579582"/>
                  <a:pt x="858670" y="1569234"/>
                </a:cubicBezTo>
                <a:cubicBezTo>
                  <a:pt x="851341" y="1560440"/>
                  <a:pt x="845970" y="1550184"/>
                  <a:pt x="839620" y="1540659"/>
                </a:cubicBezTo>
                <a:cubicBezTo>
                  <a:pt x="842795" y="1518434"/>
                  <a:pt x="844742" y="1495999"/>
                  <a:pt x="849145" y="1473984"/>
                </a:cubicBezTo>
                <a:cubicBezTo>
                  <a:pt x="851114" y="1464139"/>
                  <a:pt x="858670" y="1455449"/>
                  <a:pt x="858670" y="1445409"/>
                </a:cubicBezTo>
                <a:cubicBezTo>
                  <a:pt x="858670" y="1413501"/>
                  <a:pt x="856320" y="1381250"/>
                  <a:pt x="849145" y="1350159"/>
                </a:cubicBezTo>
                <a:cubicBezTo>
                  <a:pt x="846571" y="1339005"/>
                  <a:pt x="836445" y="1331109"/>
                  <a:pt x="830095" y="1321584"/>
                </a:cubicBezTo>
                <a:cubicBezTo>
                  <a:pt x="851666" y="1256871"/>
                  <a:pt x="825958" y="1335375"/>
                  <a:pt x="858670" y="1226334"/>
                </a:cubicBezTo>
                <a:cubicBezTo>
                  <a:pt x="869778" y="1189307"/>
                  <a:pt x="871928" y="1196468"/>
                  <a:pt x="877720" y="1150134"/>
                </a:cubicBezTo>
                <a:cubicBezTo>
                  <a:pt x="885244" y="1089944"/>
                  <a:pt x="880106" y="1027483"/>
                  <a:pt x="896770" y="969159"/>
                </a:cubicBezTo>
                <a:cubicBezTo>
                  <a:pt x="903120" y="946934"/>
                  <a:pt x="908511" y="924412"/>
                  <a:pt x="915820" y="902484"/>
                </a:cubicBezTo>
                <a:cubicBezTo>
                  <a:pt x="921227" y="886264"/>
                  <a:pt x="928867" y="870868"/>
                  <a:pt x="934870" y="854859"/>
                </a:cubicBezTo>
                <a:cubicBezTo>
                  <a:pt x="945119" y="827530"/>
                  <a:pt x="946414" y="818208"/>
                  <a:pt x="953920" y="788184"/>
                </a:cubicBezTo>
                <a:cubicBezTo>
                  <a:pt x="966620" y="791359"/>
                  <a:pt x="980311" y="791855"/>
                  <a:pt x="992020" y="797709"/>
                </a:cubicBezTo>
                <a:cubicBezTo>
                  <a:pt x="1012498" y="807948"/>
                  <a:pt x="1049170" y="835809"/>
                  <a:pt x="1049170" y="835809"/>
                </a:cubicBezTo>
                <a:cubicBezTo>
                  <a:pt x="1148256" y="736723"/>
                  <a:pt x="1013493" y="867750"/>
                  <a:pt x="1106320" y="788184"/>
                </a:cubicBezTo>
                <a:cubicBezTo>
                  <a:pt x="1173716" y="730416"/>
                  <a:pt x="1113132" y="765728"/>
                  <a:pt x="1182520" y="731034"/>
                </a:cubicBezTo>
                <a:cubicBezTo>
                  <a:pt x="1228932" y="661416"/>
                  <a:pt x="1167161" y="743833"/>
                  <a:pt x="1239670" y="683409"/>
                </a:cubicBezTo>
                <a:cubicBezTo>
                  <a:pt x="1248464" y="676080"/>
                  <a:pt x="1250028" y="662284"/>
                  <a:pt x="1258720" y="654834"/>
                </a:cubicBezTo>
                <a:cubicBezTo>
                  <a:pt x="1272776" y="642786"/>
                  <a:pt x="1290470" y="635784"/>
                  <a:pt x="1306345" y="626259"/>
                </a:cubicBezTo>
                <a:cubicBezTo>
                  <a:pt x="1309520" y="635784"/>
                  <a:pt x="1311915" y="645606"/>
                  <a:pt x="1315870" y="654834"/>
                </a:cubicBezTo>
                <a:cubicBezTo>
                  <a:pt x="1359163" y="755851"/>
                  <a:pt x="1309662" y="622403"/>
                  <a:pt x="1353970" y="740559"/>
                </a:cubicBezTo>
                <a:cubicBezTo>
                  <a:pt x="1366522" y="774032"/>
                  <a:pt x="1364899" y="776156"/>
                  <a:pt x="1373020" y="816759"/>
                </a:cubicBezTo>
                <a:cubicBezTo>
                  <a:pt x="1379370" y="807234"/>
                  <a:pt x="1382362" y="794251"/>
                  <a:pt x="1392070" y="788184"/>
                </a:cubicBezTo>
                <a:cubicBezTo>
                  <a:pt x="1409098" y="777541"/>
                  <a:pt x="1430576" y="776592"/>
                  <a:pt x="1449220" y="769134"/>
                </a:cubicBezTo>
                <a:cubicBezTo>
                  <a:pt x="1532235" y="735928"/>
                  <a:pt x="1442931" y="761181"/>
                  <a:pt x="1525420" y="740559"/>
                </a:cubicBezTo>
                <a:cubicBezTo>
                  <a:pt x="1538120" y="753259"/>
                  <a:pt x="1553081" y="764044"/>
                  <a:pt x="1563520" y="778659"/>
                </a:cubicBezTo>
                <a:cubicBezTo>
                  <a:pt x="1605345" y="837214"/>
                  <a:pt x="1531991" y="779864"/>
                  <a:pt x="1601620" y="826284"/>
                </a:cubicBezTo>
                <a:cubicBezTo>
                  <a:pt x="1615190" y="853424"/>
                  <a:pt x="1631305" y="888089"/>
                  <a:pt x="1649245" y="912009"/>
                </a:cubicBezTo>
                <a:cubicBezTo>
                  <a:pt x="1657327" y="922785"/>
                  <a:pt x="1669990" y="929623"/>
                  <a:pt x="1677820" y="940584"/>
                </a:cubicBezTo>
                <a:cubicBezTo>
                  <a:pt x="1740505" y="1028343"/>
                  <a:pt x="1651149" y="932963"/>
                  <a:pt x="1725445" y="1007259"/>
                </a:cubicBezTo>
                <a:cubicBezTo>
                  <a:pt x="1734970" y="1000909"/>
                  <a:pt x="1746869" y="997148"/>
                  <a:pt x="1754020" y="988209"/>
                </a:cubicBezTo>
                <a:cubicBezTo>
                  <a:pt x="1760292" y="980369"/>
                  <a:pt x="1758155" y="968105"/>
                  <a:pt x="1763545" y="959634"/>
                </a:cubicBezTo>
                <a:cubicBezTo>
                  <a:pt x="1814570" y="879451"/>
                  <a:pt x="1794416" y="892194"/>
                  <a:pt x="1849270" y="873909"/>
                </a:cubicBezTo>
                <a:cubicBezTo>
                  <a:pt x="1858795" y="880259"/>
                  <a:pt x="1867606" y="887839"/>
                  <a:pt x="1877845" y="892959"/>
                </a:cubicBezTo>
                <a:cubicBezTo>
                  <a:pt x="1886825" y="897449"/>
                  <a:pt x="1898066" y="896915"/>
                  <a:pt x="1906420" y="902484"/>
                </a:cubicBezTo>
                <a:cubicBezTo>
                  <a:pt x="1917628" y="909956"/>
                  <a:pt x="1924647" y="922435"/>
                  <a:pt x="1934995" y="931059"/>
                </a:cubicBezTo>
                <a:cubicBezTo>
                  <a:pt x="1997139" y="982845"/>
                  <a:pt x="1926178" y="910055"/>
                  <a:pt x="2001670" y="978684"/>
                </a:cubicBezTo>
                <a:cubicBezTo>
                  <a:pt x="2024927" y="999827"/>
                  <a:pt x="2068345" y="1045359"/>
                  <a:pt x="2068345" y="1045359"/>
                </a:cubicBezTo>
                <a:cubicBezTo>
                  <a:pt x="2084220" y="1032659"/>
                  <a:pt x="2101595" y="1021634"/>
                  <a:pt x="2115970" y="1007259"/>
                </a:cubicBezTo>
                <a:cubicBezTo>
                  <a:pt x="2124065" y="999164"/>
                  <a:pt x="2125495" y="985034"/>
                  <a:pt x="2135020" y="978684"/>
                </a:cubicBezTo>
                <a:cubicBezTo>
                  <a:pt x="2164556" y="958993"/>
                  <a:pt x="2205169" y="956160"/>
                  <a:pt x="2230270" y="931059"/>
                </a:cubicBezTo>
                <a:cubicBezTo>
                  <a:pt x="2239795" y="921534"/>
                  <a:pt x="2248069" y="910566"/>
                  <a:pt x="2258845" y="902484"/>
                </a:cubicBezTo>
                <a:cubicBezTo>
                  <a:pt x="2273656" y="891376"/>
                  <a:pt x="2289616" y="881570"/>
                  <a:pt x="2306470" y="873909"/>
                </a:cubicBezTo>
                <a:cubicBezTo>
                  <a:pt x="2324751" y="865600"/>
                  <a:pt x="2363620" y="854859"/>
                  <a:pt x="2363620" y="854859"/>
                </a:cubicBezTo>
                <a:cubicBezTo>
                  <a:pt x="2389020" y="880259"/>
                  <a:pt x="2411083" y="909506"/>
                  <a:pt x="2439820" y="931059"/>
                </a:cubicBezTo>
                <a:cubicBezTo>
                  <a:pt x="2490620" y="969159"/>
                  <a:pt x="2468395" y="946934"/>
                  <a:pt x="2506495" y="997734"/>
                </a:cubicBezTo>
                <a:cubicBezTo>
                  <a:pt x="2509670" y="1010434"/>
                  <a:pt x="2502929" y="1035834"/>
                  <a:pt x="2516020" y="1035834"/>
                </a:cubicBezTo>
                <a:cubicBezTo>
                  <a:pt x="2536350" y="1035834"/>
                  <a:pt x="2549270" y="1012109"/>
                  <a:pt x="2563645" y="997734"/>
                </a:cubicBezTo>
                <a:cubicBezTo>
                  <a:pt x="2574870" y="986509"/>
                  <a:pt x="2580273" y="970088"/>
                  <a:pt x="2592220" y="959634"/>
                </a:cubicBezTo>
                <a:cubicBezTo>
                  <a:pt x="2606153" y="947443"/>
                  <a:pt x="2624873" y="941948"/>
                  <a:pt x="2639845" y="931059"/>
                </a:cubicBezTo>
                <a:cubicBezTo>
                  <a:pt x="2659900" y="916474"/>
                  <a:pt x="2676607" y="897549"/>
                  <a:pt x="2696995" y="883434"/>
                </a:cubicBezTo>
                <a:cubicBezTo>
                  <a:pt x="2766736" y="835152"/>
                  <a:pt x="2766551" y="847825"/>
                  <a:pt x="2849395" y="816759"/>
                </a:cubicBezTo>
                <a:cubicBezTo>
                  <a:pt x="2872036" y="808269"/>
                  <a:pt x="2894057" y="798190"/>
                  <a:pt x="2916070" y="788184"/>
                </a:cubicBezTo>
                <a:cubicBezTo>
                  <a:pt x="2961711" y="767438"/>
                  <a:pt x="2950321" y="767242"/>
                  <a:pt x="3001795" y="750084"/>
                </a:cubicBezTo>
                <a:cubicBezTo>
                  <a:pt x="3014214" y="745944"/>
                  <a:pt x="3027195" y="743734"/>
                  <a:pt x="3039895" y="740559"/>
                </a:cubicBezTo>
                <a:cubicBezTo>
                  <a:pt x="3064701" y="814977"/>
                  <a:pt x="3023429" y="711824"/>
                  <a:pt x="3097045" y="797709"/>
                </a:cubicBezTo>
                <a:cubicBezTo>
                  <a:pt x="3105564" y="807648"/>
                  <a:pt x="3100716" y="824100"/>
                  <a:pt x="3106570" y="835809"/>
                </a:cubicBezTo>
                <a:cubicBezTo>
                  <a:pt x="3116809" y="856287"/>
                  <a:pt x="3144670" y="892959"/>
                  <a:pt x="3144670" y="892959"/>
                </a:cubicBezTo>
                <a:cubicBezTo>
                  <a:pt x="3147845" y="905659"/>
                  <a:pt x="3144938" y="921802"/>
                  <a:pt x="3154195" y="931059"/>
                </a:cubicBezTo>
                <a:cubicBezTo>
                  <a:pt x="3183329" y="960193"/>
                  <a:pt x="3267741" y="916414"/>
                  <a:pt x="3278020" y="912009"/>
                </a:cubicBezTo>
                <a:cubicBezTo>
                  <a:pt x="3300245" y="902484"/>
                  <a:pt x="3322244" y="892414"/>
                  <a:pt x="3344695" y="883434"/>
                </a:cubicBezTo>
                <a:cubicBezTo>
                  <a:pt x="3369882" y="873359"/>
                  <a:pt x="3396350" y="866410"/>
                  <a:pt x="3420895" y="854859"/>
                </a:cubicBezTo>
                <a:cubicBezTo>
                  <a:pt x="3450472" y="840940"/>
                  <a:pt x="3478900" y="824559"/>
                  <a:pt x="3506620" y="807234"/>
                </a:cubicBezTo>
                <a:cubicBezTo>
                  <a:pt x="3529781" y="792758"/>
                  <a:pt x="3548496" y="771054"/>
                  <a:pt x="3573295" y="759609"/>
                </a:cubicBezTo>
                <a:cubicBezTo>
                  <a:pt x="3590830" y="751516"/>
                  <a:pt x="3611395" y="753259"/>
                  <a:pt x="3630445" y="750084"/>
                </a:cubicBezTo>
                <a:cubicBezTo>
                  <a:pt x="3643145" y="743734"/>
                  <a:pt x="3656504" y="738559"/>
                  <a:pt x="3668545" y="731034"/>
                </a:cubicBezTo>
                <a:cubicBezTo>
                  <a:pt x="3682007" y="722620"/>
                  <a:pt x="3691381" y="706820"/>
                  <a:pt x="3706645" y="702459"/>
                </a:cubicBezTo>
                <a:cubicBezTo>
                  <a:pt x="3716299" y="699701"/>
                  <a:pt x="3725695" y="708809"/>
                  <a:pt x="3735220" y="711984"/>
                </a:cubicBezTo>
                <a:cubicBezTo>
                  <a:pt x="3757740" y="734504"/>
                  <a:pt x="3776078" y="750148"/>
                  <a:pt x="3792370" y="778659"/>
                </a:cubicBezTo>
                <a:cubicBezTo>
                  <a:pt x="3797351" y="787376"/>
                  <a:pt x="3798370" y="797833"/>
                  <a:pt x="3801895" y="807234"/>
                </a:cubicBezTo>
                <a:cubicBezTo>
                  <a:pt x="3807898" y="823243"/>
                  <a:pt x="3814595" y="838984"/>
                  <a:pt x="3820945" y="854859"/>
                </a:cubicBezTo>
                <a:lnTo>
                  <a:pt x="3935245" y="816759"/>
                </a:lnTo>
                <a:cubicBezTo>
                  <a:pt x="3954295" y="810409"/>
                  <a:pt x="3974434" y="806689"/>
                  <a:pt x="3992395" y="797709"/>
                </a:cubicBezTo>
                <a:cubicBezTo>
                  <a:pt x="4011445" y="788184"/>
                  <a:pt x="4030156" y="777947"/>
                  <a:pt x="4049545" y="769134"/>
                </a:cubicBezTo>
                <a:cubicBezTo>
                  <a:pt x="4065110" y="762059"/>
                  <a:pt x="4081877" y="757730"/>
                  <a:pt x="4097170" y="750084"/>
                </a:cubicBezTo>
                <a:cubicBezTo>
                  <a:pt x="4113729" y="741805"/>
                  <a:pt x="4128611" y="730500"/>
                  <a:pt x="4144795" y="721509"/>
                </a:cubicBezTo>
                <a:cubicBezTo>
                  <a:pt x="4180105" y="701892"/>
                  <a:pt x="4177747" y="704175"/>
                  <a:pt x="4211470" y="692934"/>
                </a:cubicBezTo>
                <a:cubicBezTo>
                  <a:pt x="4254537" y="757535"/>
                  <a:pt x="4198955" y="680419"/>
                  <a:pt x="4278145" y="759609"/>
                </a:cubicBezTo>
                <a:cubicBezTo>
                  <a:pt x="4289370" y="770834"/>
                  <a:pt x="4296389" y="785656"/>
                  <a:pt x="4306720" y="797709"/>
                </a:cubicBezTo>
                <a:cubicBezTo>
                  <a:pt x="4386321" y="890576"/>
                  <a:pt x="4280308" y="752968"/>
                  <a:pt x="4363870" y="864384"/>
                </a:cubicBezTo>
                <a:cubicBezTo>
                  <a:pt x="4367045" y="873909"/>
                  <a:pt x="4364073" y="889230"/>
                  <a:pt x="4373395" y="892959"/>
                </a:cubicBezTo>
                <a:cubicBezTo>
                  <a:pt x="4385550" y="897821"/>
                  <a:pt x="4398582" y="885586"/>
                  <a:pt x="4411495" y="883434"/>
                </a:cubicBezTo>
                <a:cubicBezTo>
                  <a:pt x="4436744" y="879226"/>
                  <a:pt x="4462446" y="878117"/>
                  <a:pt x="4487695" y="873909"/>
                </a:cubicBezTo>
                <a:cubicBezTo>
                  <a:pt x="4593662" y="856248"/>
                  <a:pt x="4440401" y="871629"/>
                  <a:pt x="4582945" y="854859"/>
                </a:cubicBezTo>
                <a:cubicBezTo>
                  <a:pt x="4617774" y="850761"/>
                  <a:pt x="4652795" y="848509"/>
                  <a:pt x="4687720" y="845334"/>
                </a:cubicBezTo>
                <a:cubicBezTo>
                  <a:pt x="4700420" y="848509"/>
                  <a:pt x="4713788" y="849702"/>
                  <a:pt x="4725820" y="854859"/>
                </a:cubicBezTo>
                <a:cubicBezTo>
                  <a:pt x="4736342" y="859368"/>
                  <a:pt x="4745137" y="867176"/>
                  <a:pt x="4754395" y="873909"/>
                </a:cubicBezTo>
                <a:cubicBezTo>
                  <a:pt x="4834123" y="931893"/>
                  <a:pt x="4811219" y="911683"/>
                  <a:pt x="4859170" y="959634"/>
                </a:cubicBezTo>
                <a:cubicBezTo>
                  <a:pt x="4875045" y="953284"/>
                  <a:pt x="4890786" y="946587"/>
                  <a:pt x="4906795" y="940584"/>
                </a:cubicBezTo>
                <a:cubicBezTo>
                  <a:pt x="4939203" y="928431"/>
                  <a:pt x="4940020" y="932915"/>
                  <a:pt x="4973470" y="912009"/>
                </a:cubicBezTo>
                <a:cubicBezTo>
                  <a:pt x="4986932" y="903595"/>
                  <a:pt x="4998361" y="892240"/>
                  <a:pt x="5011570" y="883434"/>
                </a:cubicBezTo>
                <a:cubicBezTo>
                  <a:pt x="5056558" y="853442"/>
                  <a:pt x="5047731" y="858680"/>
                  <a:pt x="5087770" y="845334"/>
                </a:cubicBezTo>
                <a:cubicBezTo>
                  <a:pt x="5127596" y="871885"/>
                  <a:pt x="5145517" y="878436"/>
                  <a:pt x="5173495" y="912009"/>
                </a:cubicBezTo>
                <a:cubicBezTo>
                  <a:pt x="5180824" y="920803"/>
                  <a:pt x="5186195" y="931059"/>
                  <a:pt x="5192545" y="940584"/>
                </a:cubicBezTo>
                <a:cubicBezTo>
                  <a:pt x="5203443" y="907890"/>
                  <a:pt x="5201812" y="902742"/>
                  <a:pt x="5230645" y="873909"/>
                </a:cubicBezTo>
                <a:cubicBezTo>
                  <a:pt x="5238740" y="865814"/>
                  <a:pt x="5250426" y="862188"/>
                  <a:pt x="5259220" y="854859"/>
                </a:cubicBezTo>
                <a:cubicBezTo>
                  <a:pt x="5269568" y="846235"/>
                  <a:pt x="5278270" y="835809"/>
                  <a:pt x="5287795" y="826284"/>
                </a:cubicBezTo>
                <a:cubicBezTo>
                  <a:pt x="5297320" y="832634"/>
                  <a:pt x="5307678" y="837884"/>
                  <a:pt x="5316370" y="845334"/>
                </a:cubicBezTo>
                <a:cubicBezTo>
                  <a:pt x="5330007" y="857023"/>
                  <a:pt x="5339855" y="872995"/>
                  <a:pt x="5354470" y="883434"/>
                </a:cubicBezTo>
                <a:cubicBezTo>
                  <a:pt x="5362640" y="889270"/>
                  <a:pt x="5373520" y="889784"/>
                  <a:pt x="5383045" y="892959"/>
                </a:cubicBezTo>
                <a:cubicBezTo>
                  <a:pt x="5389395" y="902484"/>
                  <a:pt x="5394000" y="913439"/>
                  <a:pt x="5402095" y="921534"/>
                </a:cubicBezTo>
                <a:cubicBezTo>
                  <a:pt x="5410190" y="929629"/>
                  <a:pt x="5421876" y="933255"/>
                  <a:pt x="5430670" y="940584"/>
                </a:cubicBezTo>
                <a:cubicBezTo>
                  <a:pt x="5441018" y="949208"/>
                  <a:pt x="5449720" y="959634"/>
                  <a:pt x="5459245" y="969159"/>
                </a:cubicBezTo>
                <a:cubicBezTo>
                  <a:pt x="5487342" y="950428"/>
                  <a:pt x="5493476" y="949036"/>
                  <a:pt x="5516395" y="921534"/>
                </a:cubicBezTo>
                <a:cubicBezTo>
                  <a:pt x="5523724" y="912740"/>
                  <a:pt x="5526651" y="900288"/>
                  <a:pt x="5535445" y="892959"/>
                </a:cubicBezTo>
                <a:cubicBezTo>
                  <a:pt x="5546353" y="883869"/>
                  <a:pt x="5560845" y="880259"/>
                  <a:pt x="5573545" y="873909"/>
                </a:cubicBezTo>
                <a:cubicBezTo>
                  <a:pt x="5670082" y="922177"/>
                  <a:pt x="5550827" y="859710"/>
                  <a:pt x="5649745" y="921534"/>
                </a:cubicBezTo>
                <a:cubicBezTo>
                  <a:pt x="5661786" y="929059"/>
                  <a:pt x="5675517" y="933539"/>
                  <a:pt x="5687845" y="940584"/>
                </a:cubicBezTo>
                <a:cubicBezTo>
                  <a:pt x="5697784" y="946264"/>
                  <a:pt x="5706895" y="953284"/>
                  <a:pt x="5716420" y="959634"/>
                </a:cubicBezTo>
                <a:cubicBezTo>
                  <a:pt x="5729120" y="946934"/>
                  <a:pt x="5739905" y="931973"/>
                  <a:pt x="5754520" y="921534"/>
                </a:cubicBezTo>
                <a:cubicBezTo>
                  <a:pt x="5762690" y="915698"/>
                  <a:pt x="5774115" y="916499"/>
                  <a:pt x="5783095" y="912009"/>
                </a:cubicBezTo>
                <a:cubicBezTo>
                  <a:pt x="5793334" y="906889"/>
                  <a:pt x="5801148" y="897468"/>
                  <a:pt x="5811670" y="892959"/>
                </a:cubicBezTo>
                <a:cubicBezTo>
                  <a:pt x="5823702" y="887802"/>
                  <a:pt x="5837183" y="887030"/>
                  <a:pt x="5849770" y="883434"/>
                </a:cubicBezTo>
                <a:cubicBezTo>
                  <a:pt x="5859424" y="880676"/>
                  <a:pt x="5868820" y="877084"/>
                  <a:pt x="5878345" y="873909"/>
                </a:cubicBezTo>
                <a:cubicBezTo>
                  <a:pt x="5894220" y="877084"/>
                  <a:pt x="5909906" y="885442"/>
                  <a:pt x="5925970" y="883434"/>
                </a:cubicBezTo>
                <a:cubicBezTo>
                  <a:pt x="5937329" y="882014"/>
                  <a:pt x="5944306" y="869504"/>
                  <a:pt x="5954545" y="864384"/>
                </a:cubicBezTo>
                <a:cubicBezTo>
                  <a:pt x="5963525" y="859894"/>
                  <a:pt x="5974343" y="859735"/>
                  <a:pt x="5983120" y="854859"/>
                </a:cubicBezTo>
                <a:cubicBezTo>
                  <a:pt x="6075809" y="803365"/>
                  <a:pt x="6002214" y="824370"/>
                  <a:pt x="6087895" y="807234"/>
                </a:cubicBezTo>
                <a:cubicBezTo>
                  <a:pt x="6100595" y="800884"/>
                  <a:pt x="6113667" y="795229"/>
                  <a:pt x="6125995" y="788184"/>
                </a:cubicBezTo>
                <a:cubicBezTo>
                  <a:pt x="6135934" y="782504"/>
                  <a:pt x="6144331" y="774254"/>
                  <a:pt x="6154570" y="769134"/>
                </a:cubicBezTo>
                <a:cubicBezTo>
                  <a:pt x="6163550" y="764644"/>
                  <a:pt x="6173620" y="762784"/>
                  <a:pt x="6183145" y="759609"/>
                </a:cubicBezTo>
                <a:cubicBezTo>
                  <a:pt x="6189495" y="750084"/>
                  <a:pt x="6200576" y="742367"/>
                  <a:pt x="6202195" y="731034"/>
                </a:cubicBezTo>
                <a:cubicBezTo>
                  <a:pt x="6205813" y="705707"/>
                  <a:pt x="6186010" y="682944"/>
                  <a:pt x="6173620" y="664359"/>
                </a:cubicBezTo>
                <a:cubicBezTo>
                  <a:pt x="6183145" y="661184"/>
                  <a:pt x="6193381" y="659642"/>
                  <a:pt x="6202195" y="654834"/>
                </a:cubicBezTo>
                <a:cubicBezTo>
                  <a:pt x="6228491" y="640491"/>
                  <a:pt x="6278395" y="607209"/>
                  <a:pt x="6278395" y="607209"/>
                </a:cubicBezTo>
                <a:cubicBezTo>
                  <a:pt x="6284745" y="597684"/>
                  <a:pt x="6290116" y="587428"/>
                  <a:pt x="6297445" y="578634"/>
                </a:cubicBezTo>
                <a:cubicBezTo>
                  <a:pt x="6306069" y="568286"/>
                  <a:pt x="6318548" y="561267"/>
                  <a:pt x="6326020" y="550059"/>
                </a:cubicBezTo>
                <a:cubicBezTo>
                  <a:pt x="6334388" y="537507"/>
                  <a:pt x="6343696" y="480729"/>
                  <a:pt x="6345070" y="473859"/>
                </a:cubicBezTo>
                <a:cubicBezTo>
                  <a:pt x="6341412" y="451909"/>
                  <a:pt x="6337744" y="411582"/>
                  <a:pt x="6326020" y="388134"/>
                </a:cubicBezTo>
                <a:cubicBezTo>
                  <a:pt x="6320900" y="377895"/>
                  <a:pt x="6312650" y="369498"/>
                  <a:pt x="6306970" y="359559"/>
                </a:cubicBezTo>
                <a:cubicBezTo>
                  <a:pt x="6291319" y="332171"/>
                  <a:pt x="6286831" y="321005"/>
                  <a:pt x="6278395" y="292884"/>
                </a:cubicBezTo>
                <a:cubicBezTo>
                  <a:pt x="6271753" y="270744"/>
                  <a:pt x="6265987" y="248349"/>
                  <a:pt x="6259345" y="226209"/>
                </a:cubicBezTo>
                <a:cubicBezTo>
                  <a:pt x="6256460" y="216592"/>
                  <a:pt x="6254310" y="206614"/>
                  <a:pt x="6249820" y="197634"/>
                </a:cubicBezTo>
                <a:cubicBezTo>
                  <a:pt x="6244700" y="187395"/>
                  <a:pt x="6264107" y="170646"/>
                  <a:pt x="6249820" y="16905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19646" y="2009775"/>
            <a:ext cx="7505232" cy="1057275"/>
          </a:xfrm>
          <a:custGeom>
            <a:avLst/>
            <a:gdLst>
              <a:gd name="connsiteX0" fmla="*/ 7290929 w 7505232"/>
              <a:gd name="connsiteY0" fmla="*/ 876300 h 1057275"/>
              <a:gd name="connsiteX1" fmla="*/ 7081379 w 7505232"/>
              <a:gd name="connsiteY1" fmla="*/ 876300 h 1057275"/>
              <a:gd name="connsiteX2" fmla="*/ 7043279 w 7505232"/>
              <a:gd name="connsiteY2" fmla="*/ 857250 h 1057275"/>
              <a:gd name="connsiteX3" fmla="*/ 6900404 w 7505232"/>
              <a:gd name="connsiteY3" fmla="*/ 866775 h 1057275"/>
              <a:gd name="connsiteX4" fmla="*/ 6852779 w 7505232"/>
              <a:gd name="connsiteY4" fmla="*/ 904875 h 1057275"/>
              <a:gd name="connsiteX5" fmla="*/ 6814679 w 7505232"/>
              <a:gd name="connsiteY5" fmla="*/ 923925 h 1057275"/>
              <a:gd name="connsiteX6" fmla="*/ 6662279 w 7505232"/>
              <a:gd name="connsiteY6" fmla="*/ 942975 h 1057275"/>
              <a:gd name="connsiteX7" fmla="*/ 6614654 w 7505232"/>
              <a:gd name="connsiteY7" fmla="*/ 933450 h 1057275"/>
              <a:gd name="connsiteX8" fmla="*/ 6586079 w 7505232"/>
              <a:gd name="connsiteY8" fmla="*/ 923925 h 1057275"/>
              <a:gd name="connsiteX9" fmla="*/ 6528929 w 7505232"/>
              <a:gd name="connsiteY9" fmla="*/ 942975 h 1057275"/>
              <a:gd name="connsiteX10" fmla="*/ 6490829 w 7505232"/>
              <a:gd name="connsiteY10" fmla="*/ 952500 h 1057275"/>
              <a:gd name="connsiteX11" fmla="*/ 6424154 w 7505232"/>
              <a:gd name="connsiteY11" fmla="*/ 971550 h 1057275"/>
              <a:gd name="connsiteX12" fmla="*/ 6347954 w 7505232"/>
              <a:gd name="connsiteY12" fmla="*/ 981075 h 1057275"/>
              <a:gd name="connsiteX13" fmla="*/ 6290804 w 7505232"/>
              <a:gd name="connsiteY13" fmla="*/ 1000125 h 1057275"/>
              <a:gd name="connsiteX14" fmla="*/ 6224129 w 7505232"/>
              <a:gd name="connsiteY14" fmla="*/ 1028700 h 1057275"/>
              <a:gd name="connsiteX15" fmla="*/ 5824079 w 7505232"/>
              <a:gd name="connsiteY15" fmla="*/ 1038225 h 1057275"/>
              <a:gd name="connsiteX16" fmla="*/ 5785979 w 7505232"/>
              <a:gd name="connsiteY16" fmla="*/ 1047750 h 1057275"/>
              <a:gd name="connsiteX17" fmla="*/ 5757404 w 7505232"/>
              <a:gd name="connsiteY17" fmla="*/ 1057275 h 1057275"/>
              <a:gd name="connsiteX18" fmla="*/ 5595479 w 7505232"/>
              <a:gd name="connsiteY18" fmla="*/ 1047750 h 1057275"/>
              <a:gd name="connsiteX19" fmla="*/ 5252579 w 7505232"/>
              <a:gd name="connsiteY19" fmla="*/ 1047750 h 1057275"/>
              <a:gd name="connsiteX20" fmla="*/ 4928729 w 7505232"/>
              <a:gd name="connsiteY20" fmla="*/ 1038225 h 1057275"/>
              <a:gd name="connsiteX21" fmla="*/ 4547729 w 7505232"/>
              <a:gd name="connsiteY21" fmla="*/ 1019175 h 1057275"/>
              <a:gd name="connsiteX22" fmla="*/ 4433429 w 7505232"/>
              <a:gd name="connsiteY22" fmla="*/ 1000125 h 1057275"/>
              <a:gd name="connsiteX23" fmla="*/ 4404854 w 7505232"/>
              <a:gd name="connsiteY23" fmla="*/ 990600 h 1057275"/>
              <a:gd name="connsiteX24" fmla="*/ 3814304 w 7505232"/>
              <a:gd name="connsiteY24" fmla="*/ 981075 h 1057275"/>
              <a:gd name="connsiteX25" fmla="*/ 3719054 w 7505232"/>
              <a:gd name="connsiteY25" fmla="*/ 962025 h 1057275"/>
              <a:gd name="connsiteX26" fmla="*/ 3680954 w 7505232"/>
              <a:gd name="connsiteY26" fmla="*/ 952500 h 1057275"/>
              <a:gd name="connsiteX27" fmla="*/ 3042779 w 7505232"/>
              <a:gd name="connsiteY27" fmla="*/ 952500 h 1057275"/>
              <a:gd name="connsiteX28" fmla="*/ 2985629 w 7505232"/>
              <a:gd name="connsiteY28" fmla="*/ 923925 h 1057275"/>
              <a:gd name="connsiteX29" fmla="*/ 2957054 w 7505232"/>
              <a:gd name="connsiteY29" fmla="*/ 914400 h 1057275"/>
              <a:gd name="connsiteX30" fmla="*/ 2890379 w 7505232"/>
              <a:gd name="connsiteY30" fmla="*/ 933450 h 1057275"/>
              <a:gd name="connsiteX31" fmla="*/ 2852279 w 7505232"/>
              <a:gd name="connsiteY31" fmla="*/ 971550 h 1057275"/>
              <a:gd name="connsiteX32" fmla="*/ 2785604 w 7505232"/>
              <a:gd name="connsiteY32" fmla="*/ 1019175 h 1057275"/>
              <a:gd name="connsiteX33" fmla="*/ 2690354 w 7505232"/>
              <a:gd name="connsiteY33" fmla="*/ 971550 h 1057275"/>
              <a:gd name="connsiteX34" fmla="*/ 2671304 w 7505232"/>
              <a:gd name="connsiteY34" fmla="*/ 942975 h 1057275"/>
              <a:gd name="connsiteX35" fmla="*/ 2642729 w 7505232"/>
              <a:gd name="connsiteY35" fmla="*/ 933450 h 1057275"/>
              <a:gd name="connsiteX36" fmla="*/ 2604629 w 7505232"/>
              <a:gd name="connsiteY36" fmla="*/ 914400 h 1057275"/>
              <a:gd name="connsiteX37" fmla="*/ 2576054 w 7505232"/>
              <a:gd name="connsiteY37" fmla="*/ 885825 h 1057275"/>
              <a:gd name="connsiteX38" fmla="*/ 2547479 w 7505232"/>
              <a:gd name="connsiteY38" fmla="*/ 866775 h 1057275"/>
              <a:gd name="connsiteX39" fmla="*/ 2480804 w 7505232"/>
              <a:gd name="connsiteY39" fmla="*/ 904875 h 1057275"/>
              <a:gd name="connsiteX40" fmla="*/ 2433179 w 7505232"/>
              <a:gd name="connsiteY40" fmla="*/ 914400 h 1057275"/>
              <a:gd name="connsiteX41" fmla="*/ 2280779 w 7505232"/>
              <a:gd name="connsiteY41" fmla="*/ 933450 h 1057275"/>
              <a:gd name="connsiteX42" fmla="*/ 2233154 w 7505232"/>
              <a:gd name="connsiteY42" fmla="*/ 923925 h 1057275"/>
              <a:gd name="connsiteX43" fmla="*/ 2204579 w 7505232"/>
              <a:gd name="connsiteY43" fmla="*/ 914400 h 1057275"/>
              <a:gd name="connsiteX44" fmla="*/ 2052179 w 7505232"/>
              <a:gd name="connsiteY44" fmla="*/ 942975 h 1057275"/>
              <a:gd name="connsiteX45" fmla="*/ 2023604 w 7505232"/>
              <a:gd name="connsiteY45" fmla="*/ 952500 h 1057275"/>
              <a:gd name="connsiteX46" fmla="*/ 1966454 w 7505232"/>
              <a:gd name="connsiteY46" fmla="*/ 942975 h 1057275"/>
              <a:gd name="connsiteX47" fmla="*/ 1937879 w 7505232"/>
              <a:gd name="connsiteY47" fmla="*/ 923925 h 1057275"/>
              <a:gd name="connsiteX48" fmla="*/ 1890254 w 7505232"/>
              <a:gd name="connsiteY48" fmla="*/ 904875 h 1057275"/>
              <a:gd name="connsiteX49" fmla="*/ 1852154 w 7505232"/>
              <a:gd name="connsiteY49" fmla="*/ 895350 h 1057275"/>
              <a:gd name="connsiteX50" fmla="*/ 1795004 w 7505232"/>
              <a:gd name="connsiteY50" fmla="*/ 876300 h 1057275"/>
              <a:gd name="connsiteX51" fmla="*/ 1785479 w 7505232"/>
              <a:gd name="connsiteY51" fmla="*/ 914400 h 1057275"/>
              <a:gd name="connsiteX52" fmla="*/ 1756904 w 7505232"/>
              <a:gd name="connsiteY52" fmla="*/ 933450 h 1057275"/>
              <a:gd name="connsiteX53" fmla="*/ 1537829 w 7505232"/>
              <a:gd name="connsiteY53" fmla="*/ 942975 h 1057275"/>
              <a:gd name="connsiteX54" fmla="*/ 1509254 w 7505232"/>
              <a:gd name="connsiteY54" fmla="*/ 952500 h 1057275"/>
              <a:gd name="connsiteX55" fmla="*/ 1461629 w 7505232"/>
              <a:gd name="connsiteY55" fmla="*/ 971550 h 1057275"/>
              <a:gd name="connsiteX56" fmla="*/ 1423529 w 7505232"/>
              <a:gd name="connsiteY56" fmla="*/ 981075 h 1057275"/>
              <a:gd name="connsiteX57" fmla="*/ 1394954 w 7505232"/>
              <a:gd name="connsiteY57" fmla="*/ 971550 h 1057275"/>
              <a:gd name="connsiteX58" fmla="*/ 1318754 w 7505232"/>
              <a:gd name="connsiteY58" fmla="*/ 933450 h 1057275"/>
              <a:gd name="connsiteX59" fmla="*/ 1280654 w 7505232"/>
              <a:gd name="connsiteY59" fmla="*/ 942975 h 1057275"/>
              <a:gd name="connsiteX60" fmla="*/ 1271129 w 7505232"/>
              <a:gd name="connsiteY60" fmla="*/ 971550 h 1057275"/>
              <a:gd name="connsiteX61" fmla="*/ 1242554 w 7505232"/>
              <a:gd name="connsiteY61" fmla="*/ 990600 h 1057275"/>
              <a:gd name="connsiteX62" fmla="*/ 1052054 w 7505232"/>
              <a:gd name="connsiteY62" fmla="*/ 981075 h 1057275"/>
              <a:gd name="connsiteX63" fmla="*/ 1004429 w 7505232"/>
              <a:gd name="connsiteY63" fmla="*/ 952500 h 1057275"/>
              <a:gd name="connsiteX64" fmla="*/ 975854 w 7505232"/>
              <a:gd name="connsiteY64" fmla="*/ 942975 h 1057275"/>
              <a:gd name="connsiteX65" fmla="*/ 928229 w 7505232"/>
              <a:gd name="connsiteY65" fmla="*/ 971550 h 1057275"/>
              <a:gd name="connsiteX66" fmla="*/ 709154 w 7505232"/>
              <a:gd name="connsiteY66" fmla="*/ 971550 h 1057275"/>
              <a:gd name="connsiteX67" fmla="*/ 613904 w 7505232"/>
              <a:gd name="connsiteY67" fmla="*/ 923925 h 1057275"/>
              <a:gd name="connsiteX68" fmla="*/ 490079 w 7505232"/>
              <a:gd name="connsiteY68" fmla="*/ 952500 h 1057275"/>
              <a:gd name="connsiteX69" fmla="*/ 451979 w 7505232"/>
              <a:gd name="connsiteY69" fmla="*/ 962025 h 1057275"/>
              <a:gd name="connsiteX70" fmla="*/ 328154 w 7505232"/>
              <a:gd name="connsiteY70" fmla="*/ 952500 h 1057275"/>
              <a:gd name="connsiteX71" fmla="*/ 223379 w 7505232"/>
              <a:gd name="connsiteY71" fmla="*/ 923925 h 1057275"/>
              <a:gd name="connsiteX72" fmla="*/ 118604 w 7505232"/>
              <a:gd name="connsiteY72" fmla="*/ 819150 h 1057275"/>
              <a:gd name="connsiteX73" fmla="*/ 99554 w 7505232"/>
              <a:gd name="connsiteY73" fmla="*/ 790575 h 1057275"/>
              <a:gd name="connsiteX74" fmla="*/ 61454 w 7505232"/>
              <a:gd name="connsiteY74" fmla="*/ 695325 h 1057275"/>
              <a:gd name="connsiteX75" fmla="*/ 51929 w 7505232"/>
              <a:gd name="connsiteY75" fmla="*/ 628650 h 1057275"/>
              <a:gd name="connsiteX76" fmla="*/ 42404 w 7505232"/>
              <a:gd name="connsiteY76" fmla="*/ 600075 h 1057275"/>
              <a:gd name="connsiteX77" fmla="*/ 32879 w 7505232"/>
              <a:gd name="connsiteY77" fmla="*/ 542925 h 1057275"/>
              <a:gd name="connsiteX78" fmla="*/ 23354 w 7505232"/>
              <a:gd name="connsiteY78" fmla="*/ 504825 h 1057275"/>
              <a:gd name="connsiteX79" fmla="*/ 4304 w 7505232"/>
              <a:gd name="connsiteY79" fmla="*/ 409575 h 1057275"/>
              <a:gd name="connsiteX80" fmla="*/ 13829 w 7505232"/>
              <a:gd name="connsiteY80" fmla="*/ 200025 h 1057275"/>
              <a:gd name="connsiteX81" fmla="*/ 42404 w 7505232"/>
              <a:gd name="connsiteY81" fmla="*/ 161925 h 1057275"/>
              <a:gd name="connsiteX82" fmla="*/ 90029 w 7505232"/>
              <a:gd name="connsiteY82" fmla="*/ 152400 h 1057275"/>
              <a:gd name="connsiteX83" fmla="*/ 118604 w 7505232"/>
              <a:gd name="connsiteY83" fmla="*/ 133350 h 1057275"/>
              <a:gd name="connsiteX84" fmla="*/ 147179 w 7505232"/>
              <a:gd name="connsiteY84" fmla="*/ 123825 h 1057275"/>
              <a:gd name="connsiteX85" fmla="*/ 232904 w 7505232"/>
              <a:gd name="connsiteY85" fmla="*/ 76200 h 1057275"/>
              <a:gd name="connsiteX86" fmla="*/ 299579 w 7505232"/>
              <a:gd name="connsiteY86" fmla="*/ 38100 h 1057275"/>
              <a:gd name="connsiteX87" fmla="*/ 385304 w 7505232"/>
              <a:gd name="connsiteY87" fmla="*/ 85725 h 1057275"/>
              <a:gd name="connsiteX88" fmla="*/ 480554 w 7505232"/>
              <a:gd name="connsiteY88" fmla="*/ 114300 h 1057275"/>
              <a:gd name="connsiteX89" fmla="*/ 547229 w 7505232"/>
              <a:gd name="connsiteY89" fmla="*/ 161925 h 1057275"/>
              <a:gd name="connsiteX90" fmla="*/ 585329 w 7505232"/>
              <a:gd name="connsiteY90" fmla="*/ 228600 h 1057275"/>
              <a:gd name="connsiteX91" fmla="*/ 613904 w 7505232"/>
              <a:gd name="connsiteY91" fmla="*/ 266700 h 1057275"/>
              <a:gd name="connsiteX92" fmla="*/ 632954 w 7505232"/>
              <a:gd name="connsiteY92" fmla="*/ 238125 h 1057275"/>
              <a:gd name="connsiteX93" fmla="*/ 661529 w 7505232"/>
              <a:gd name="connsiteY93" fmla="*/ 228600 h 1057275"/>
              <a:gd name="connsiteX94" fmla="*/ 709154 w 7505232"/>
              <a:gd name="connsiteY94" fmla="*/ 219075 h 1057275"/>
              <a:gd name="connsiteX95" fmla="*/ 737729 w 7505232"/>
              <a:gd name="connsiteY95" fmla="*/ 209550 h 1057275"/>
              <a:gd name="connsiteX96" fmla="*/ 804404 w 7505232"/>
              <a:gd name="connsiteY96" fmla="*/ 200025 h 1057275"/>
              <a:gd name="connsiteX97" fmla="*/ 832979 w 7505232"/>
              <a:gd name="connsiteY97" fmla="*/ 180975 h 1057275"/>
              <a:gd name="connsiteX98" fmla="*/ 918704 w 7505232"/>
              <a:gd name="connsiteY98" fmla="*/ 228600 h 1057275"/>
              <a:gd name="connsiteX99" fmla="*/ 1013954 w 7505232"/>
              <a:gd name="connsiteY99" fmla="*/ 257175 h 1057275"/>
              <a:gd name="connsiteX100" fmla="*/ 1071104 w 7505232"/>
              <a:gd name="connsiteY100" fmla="*/ 247650 h 1057275"/>
              <a:gd name="connsiteX101" fmla="*/ 1118729 w 7505232"/>
              <a:gd name="connsiteY101" fmla="*/ 171450 h 1057275"/>
              <a:gd name="connsiteX102" fmla="*/ 1185404 w 7505232"/>
              <a:gd name="connsiteY102" fmla="*/ 123825 h 1057275"/>
              <a:gd name="connsiteX103" fmla="*/ 1233029 w 7505232"/>
              <a:gd name="connsiteY103" fmla="*/ 133350 h 1057275"/>
              <a:gd name="connsiteX104" fmla="*/ 1290179 w 7505232"/>
              <a:gd name="connsiteY104" fmla="*/ 161925 h 1057275"/>
              <a:gd name="connsiteX105" fmla="*/ 1366379 w 7505232"/>
              <a:gd name="connsiteY105" fmla="*/ 180975 h 1057275"/>
              <a:gd name="connsiteX106" fmla="*/ 1433054 w 7505232"/>
              <a:gd name="connsiteY106" fmla="*/ 171450 h 1057275"/>
              <a:gd name="connsiteX107" fmla="*/ 1471154 w 7505232"/>
              <a:gd name="connsiteY107" fmla="*/ 161925 h 1057275"/>
              <a:gd name="connsiteX108" fmla="*/ 1499729 w 7505232"/>
              <a:gd name="connsiteY108" fmla="*/ 180975 h 1057275"/>
              <a:gd name="connsiteX109" fmla="*/ 1575929 w 7505232"/>
              <a:gd name="connsiteY109" fmla="*/ 209550 h 1057275"/>
              <a:gd name="connsiteX110" fmla="*/ 1604504 w 7505232"/>
              <a:gd name="connsiteY110" fmla="*/ 228600 h 1057275"/>
              <a:gd name="connsiteX111" fmla="*/ 1747379 w 7505232"/>
              <a:gd name="connsiteY111" fmla="*/ 228600 h 1057275"/>
              <a:gd name="connsiteX112" fmla="*/ 1795004 w 7505232"/>
              <a:gd name="connsiteY112" fmla="*/ 200025 h 1057275"/>
              <a:gd name="connsiteX113" fmla="*/ 1842629 w 7505232"/>
              <a:gd name="connsiteY113" fmla="*/ 190500 h 1057275"/>
              <a:gd name="connsiteX114" fmla="*/ 2109329 w 7505232"/>
              <a:gd name="connsiteY114" fmla="*/ 180975 h 1057275"/>
              <a:gd name="connsiteX115" fmla="*/ 2147429 w 7505232"/>
              <a:gd name="connsiteY115" fmla="*/ 161925 h 1057275"/>
              <a:gd name="connsiteX116" fmla="*/ 2185529 w 7505232"/>
              <a:gd name="connsiteY116" fmla="*/ 152400 h 1057275"/>
              <a:gd name="connsiteX117" fmla="*/ 2214104 w 7505232"/>
              <a:gd name="connsiteY117" fmla="*/ 142875 h 1057275"/>
              <a:gd name="connsiteX118" fmla="*/ 2309354 w 7505232"/>
              <a:gd name="connsiteY118" fmla="*/ 152400 h 1057275"/>
              <a:gd name="connsiteX119" fmla="*/ 2385554 w 7505232"/>
              <a:gd name="connsiteY119" fmla="*/ 171450 h 1057275"/>
              <a:gd name="connsiteX120" fmla="*/ 2461754 w 7505232"/>
              <a:gd name="connsiteY120" fmla="*/ 200025 h 1057275"/>
              <a:gd name="connsiteX121" fmla="*/ 2499854 w 7505232"/>
              <a:gd name="connsiteY121" fmla="*/ 219075 h 1057275"/>
              <a:gd name="connsiteX122" fmla="*/ 2528429 w 7505232"/>
              <a:gd name="connsiteY122" fmla="*/ 228600 h 1057275"/>
              <a:gd name="connsiteX123" fmla="*/ 2595104 w 7505232"/>
              <a:gd name="connsiteY123" fmla="*/ 219075 h 1057275"/>
              <a:gd name="connsiteX124" fmla="*/ 2623679 w 7505232"/>
              <a:gd name="connsiteY124" fmla="*/ 190500 h 1057275"/>
              <a:gd name="connsiteX125" fmla="*/ 2661779 w 7505232"/>
              <a:gd name="connsiteY125" fmla="*/ 171450 h 1057275"/>
              <a:gd name="connsiteX126" fmla="*/ 2718929 w 7505232"/>
              <a:gd name="connsiteY126" fmla="*/ 123825 h 1057275"/>
              <a:gd name="connsiteX127" fmla="*/ 2757029 w 7505232"/>
              <a:gd name="connsiteY127" fmla="*/ 114300 h 1057275"/>
              <a:gd name="connsiteX128" fmla="*/ 2833229 w 7505232"/>
              <a:gd name="connsiteY128" fmla="*/ 133350 h 1057275"/>
              <a:gd name="connsiteX129" fmla="*/ 2880854 w 7505232"/>
              <a:gd name="connsiteY129" fmla="*/ 152400 h 1057275"/>
              <a:gd name="connsiteX130" fmla="*/ 2918954 w 7505232"/>
              <a:gd name="connsiteY130" fmla="*/ 171450 h 1057275"/>
              <a:gd name="connsiteX131" fmla="*/ 3014204 w 7505232"/>
              <a:gd name="connsiteY131" fmla="*/ 180975 h 1057275"/>
              <a:gd name="connsiteX132" fmla="*/ 3042779 w 7505232"/>
              <a:gd name="connsiteY132" fmla="*/ 200025 h 1057275"/>
              <a:gd name="connsiteX133" fmla="*/ 3157079 w 7505232"/>
              <a:gd name="connsiteY133" fmla="*/ 200025 h 1057275"/>
              <a:gd name="connsiteX134" fmla="*/ 3252329 w 7505232"/>
              <a:gd name="connsiteY134" fmla="*/ 152400 h 1057275"/>
              <a:gd name="connsiteX135" fmla="*/ 3309479 w 7505232"/>
              <a:gd name="connsiteY135" fmla="*/ 133350 h 1057275"/>
              <a:gd name="connsiteX136" fmla="*/ 3395204 w 7505232"/>
              <a:gd name="connsiteY136" fmla="*/ 161925 h 1057275"/>
              <a:gd name="connsiteX137" fmla="*/ 3499979 w 7505232"/>
              <a:gd name="connsiteY137" fmla="*/ 228600 h 1057275"/>
              <a:gd name="connsiteX138" fmla="*/ 3566654 w 7505232"/>
              <a:gd name="connsiteY138" fmla="*/ 266700 h 1057275"/>
              <a:gd name="connsiteX139" fmla="*/ 3585704 w 7505232"/>
              <a:gd name="connsiteY139" fmla="*/ 228600 h 1057275"/>
              <a:gd name="connsiteX140" fmla="*/ 3614279 w 7505232"/>
              <a:gd name="connsiteY140" fmla="*/ 133350 h 1057275"/>
              <a:gd name="connsiteX141" fmla="*/ 3652379 w 7505232"/>
              <a:gd name="connsiteY141" fmla="*/ 123825 h 1057275"/>
              <a:gd name="connsiteX142" fmla="*/ 4290554 w 7505232"/>
              <a:gd name="connsiteY142" fmla="*/ 133350 h 1057275"/>
              <a:gd name="connsiteX143" fmla="*/ 4319129 w 7505232"/>
              <a:gd name="connsiteY143" fmla="*/ 142875 h 1057275"/>
              <a:gd name="connsiteX144" fmla="*/ 4452479 w 7505232"/>
              <a:gd name="connsiteY144" fmla="*/ 133350 h 1057275"/>
              <a:gd name="connsiteX145" fmla="*/ 4528679 w 7505232"/>
              <a:gd name="connsiteY145" fmla="*/ 76200 h 1057275"/>
              <a:gd name="connsiteX146" fmla="*/ 4595354 w 7505232"/>
              <a:gd name="connsiteY146" fmla="*/ 38100 h 1057275"/>
              <a:gd name="connsiteX147" fmla="*/ 4623929 w 7505232"/>
              <a:gd name="connsiteY147" fmla="*/ 28575 h 1057275"/>
              <a:gd name="connsiteX148" fmla="*/ 4871579 w 7505232"/>
              <a:gd name="connsiteY148" fmla="*/ 57150 h 1057275"/>
              <a:gd name="connsiteX149" fmla="*/ 4985879 w 7505232"/>
              <a:gd name="connsiteY149" fmla="*/ 85725 h 1057275"/>
              <a:gd name="connsiteX150" fmla="*/ 5138279 w 7505232"/>
              <a:gd name="connsiteY150" fmla="*/ 66675 h 1057275"/>
              <a:gd name="connsiteX151" fmla="*/ 5271629 w 7505232"/>
              <a:gd name="connsiteY151" fmla="*/ 104775 h 1057275"/>
              <a:gd name="connsiteX152" fmla="*/ 5319254 w 7505232"/>
              <a:gd name="connsiteY152" fmla="*/ 114300 h 1057275"/>
              <a:gd name="connsiteX153" fmla="*/ 5443079 w 7505232"/>
              <a:gd name="connsiteY153" fmla="*/ 104775 h 1057275"/>
              <a:gd name="connsiteX154" fmla="*/ 5547854 w 7505232"/>
              <a:gd name="connsiteY154" fmla="*/ 66675 h 1057275"/>
              <a:gd name="connsiteX155" fmla="*/ 5719304 w 7505232"/>
              <a:gd name="connsiteY155" fmla="*/ 19050 h 1057275"/>
              <a:gd name="connsiteX156" fmla="*/ 5833604 w 7505232"/>
              <a:gd name="connsiteY156" fmla="*/ 28575 h 1057275"/>
              <a:gd name="connsiteX157" fmla="*/ 5852654 w 7505232"/>
              <a:gd name="connsiteY157" fmla="*/ 57150 h 1057275"/>
              <a:gd name="connsiteX158" fmla="*/ 5881229 w 7505232"/>
              <a:gd name="connsiteY158" fmla="*/ 76200 h 1057275"/>
              <a:gd name="connsiteX159" fmla="*/ 5900279 w 7505232"/>
              <a:gd name="connsiteY159" fmla="*/ 38100 h 1057275"/>
              <a:gd name="connsiteX160" fmla="*/ 5938379 w 7505232"/>
              <a:gd name="connsiteY160" fmla="*/ 19050 h 1057275"/>
              <a:gd name="connsiteX161" fmla="*/ 5986004 w 7505232"/>
              <a:gd name="connsiteY161" fmla="*/ 9525 h 1057275"/>
              <a:gd name="connsiteX162" fmla="*/ 6024104 w 7505232"/>
              <a:gd name="connsiteY162" fmla="*/ 0 h 1057275"/>
              <a:gd name="connsiteX163" fmla="*/ 6157454 w 7505232"/>
              <a:gd name="connsiteY163" fmla="*/ 28575 h 1057275"/>
              <a:gd name="connsiteX164" fmla="*/ 6233654 w 7505232"/>
              <a:gd name="connsiteY164" fmla="*/ 95250 h 1057275"/>
              <a:gd name="connsiteX165" fmla="*/ 6271754 w 7505232"/>
              <a:gd name="connsiteY165" fmla="*/ 114300 h 1057275"/>
              <a:gd name="connsiteX166" fmla="*/ 6300329 w 7505232"/>
              <a:gd name="connsiteY166" fmla="*/ 142875 h 1057275"/>
              <a:gd name="connsiteX167" fmla="*/ 6328904 w 7505232"/>
              <a:gd name="connsiteY167" fmla="*/ 152400 h 1057275"/>
              <a:gd name="connsiteX168" fmla="*/ 6357479 w 7505232"/>
              <a:gd name="connsiteY168" fmla="*/ 171450 h 1057275"/>
              <a:gd name="connsiteX169" fmla="*/ 6433679 w 7505232"/>
              <a:gd name="connsiteY169" fmla="*/ 104775 h 1057275"/>
              <a:gd name="connsiteX170" fmla="*/ 6490829 w 7505232"/>
              <a:gd name="connsiteY170" fmla="*/ 85725 h 1057275"/>
              <a:gd name="connsiteX171" fmla="*/ 6624179 w 7505232"/>
              <a:gd name="connsiteY171" fmla="*/ 123825 h 1057275"/>
              <a:gd name="connsiteX172" fmla="*/ 6652754 w 7505232"/>
              <a:gd name="connsiteY172" fmla="*/ 152400 h 1057275"/>
              <a:gd name="connsiteX173" fmla="*/ 6681329 w 7505232"/>
              <a:gd name="connsiteY173" fmla="*/ 133350 h 1057275"/>
              <a:gd name="connsiteX174" fmla="*/ 6795629 w 7505232"/>
              <a:gd name="connsiteY174" fmla="*/ 142875 h 1057275"/>
              <a:gd name="connsiteX175" fmla="*/ 6833729 w 7505232"/>
              <a:gd name="connsiteY175" fmla="*/ 171450 h 1057275"/>
              <a:gd name="connsiteX176" fmla="*/ 6890879 w 7505232"/>
              <a:gd name="connsiteY176" fmla="*/ 209550 h 1057275"/>
              <a:gd name="connsiteX177" fmla="*/ 6986129 w 7505232"/>
              <a:gd name="connsiteY177" fmla="*/ 295275 h 1057275"/>
              <a:gd name="connsiteX178" fmla="*/ 7024229 w 7505232"/>
              <a:gd name="connsiteY178" fmla="*/ 304800 h 1057275"/>
              <a:gd name="connsiteX179" fmla="*/ 7052804 w 7505232"/>
              <a:gd name="connsiteY179" fmla="*/ 323850 h 1057275"/>
              <a:gd name="connsiteX180" fmla="*/ 7090904 w 7505232"/>
              <a:gd name="connsiteY180" fmla="*/ 285750 h 1057275"/>
              <a:gd name="connsiteX181" fmla="*/ 7129004 w 7505232"/>
              <a:gd name="connsiteY181" fmla="*/ 266700 h 1057275"/>
              <a:gd name="connsiteX182" fmla="*/ 7186154 w 7505232"/>
              <a:gd name="connsiteY182" fmla="*/ 285750 h 1057275"/>
              <a:gd name="connsiteX183" fmla="*/ 7224254 w 7505232"/>
              <a:gd name="connsiteY183" fmla="*/ 295275 h 1057275"/>
              <a:gd name="connsiteX184" fmla="*/ 7281404 w 7505232"/>
              <a:gd name="connsiteY184" fmla="*/ 333375 h 1057275"/>
              <a:gd name="connsiteX185" fmla="*/ 7309979 w 7505232"/>
              <a:gd name="connsiteY185" fmla="*/ 323850 h 1057275"/>
              <a:gd name="connsiteX186" fmla="*/ 7348079 w 7505232"/>
              <a:gd name="connsiteY186" fmla="*/ 352425 h 1057275"/>
              <a:gd name="connsiteX187" fmla="*/ 7414754 w 7505232"/>
              <a:gd name="connsiteY187" fmla="*/ 438150 h 1057275"/>
              <a:gd name="connsiteX188" fmla="*/ 7443329 w 7505232"/>
              <a:gd name="connsiteY188" fmla="*/ 466725 h 1057275"/>
              <a:gd name="connsiteX189" fmla="*/ 7462379 w 7505232"/>
              <a:gd name="connsiteY189" fmla="*/ 495300 h 1057275"/>
              <a:gd name="connsiteX190" fmla="*/ 7481429 w 7505232"/>
              <a:gd name="connsiteY190" fmla="*/ 552450 h 1057275"/>
              <a:gd name="connsiteX191" fmla="*/ 7452854 w 7505232"/>
              <a:gd name="connsiteY191" fmla="*/ 695325 h 1057275"/>
              <a:gd name="connsiteX192" fmla="*/ 7414754 w 7505232"/>
              <a:gd name="connsiteY192" fmla="*/ 752475 h 1057275"/>
              <a:gd name="connsiteX193" fmla="*/ 7367129 w 7505232"/>
              <a:gd name="connsiteY193" fmla="*/ 790575 h 1057275"/>
              <a:gd name="connsiteX194" fmla="*/ 7367129 w 7505232"/>
              <a:gd name="connsiteY194" fmla="*/ 876300 h 1057275"/>
              <a:gd name="connsiteX195" fmla="*/ 7338554 w 7505232"/>
              <a:gd name="connsiteY195" fmla="*/ 904875 h 1057275"/>
              <a:gd name="connsiteX196" fmla="*/ 7309979 w 7505232"/>
              <a:gd name="connsiteY196" fmla="*/ 895350 h 1057275"/>
              <a:gd name="connsiteX197" fmla="*/ 7300454 w 7505232"/>
              <a:gd name="connsiteY197" fmla="*/ 866775 h 1057275"/>
              <a:gd name="connsiteX198" fmla="*/ 7290929 w 7505232"/>
              <a:gd name="connsiteY198" fmla="*/ 87630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7505232" h="1057275">
                <a:moveTo>
                  <a:pt x="7290929" y="876300"/>
                </a:moveTo>
                <a:cubicBezTo>
                  <a:pt x="7254417" y="877887"/>
                  <a:pt x="7227307" y="896199"/>
                  <a:pt x="7081379" y="876300"/>
                </a:cubicBezTo>
                <a:cubicBezTo>
                  <a:pt x="7067310" y="874382"/>
                  <a:pt x="7055979" y="863600"/>
                  <a:pt x="7043279" y="857250"/>
                </a:cubicBezTo>
                <a:cubicBezTo>
                  <a:pt x="6995654" y="860425"/>
                  <a:pt x="6947843" y="861504"/>
                  <a:pt x="6900404" y="866775"/>
                </a:cubicBezTo>
                <a:cubicBezTo>
                  <a:pt x="6853171" y="872023"/>
                  <a:pt x="6886289" y="876950"/>
                  <a:pt x="6852779" y="904875"/>
                </a:cubicBezTo>
                <a:cubicBezTo>
                  <a:pt x="6841871" y="913965"/>
                  <a:pt x="6827974" y="918939"/>
                  <a:pt x="6814679" y="923925"/>
                </a:cubicBezTo>
                <a:cubicBezTo>
                  <a:pt x="6771713" y="940037"/>
                  <a:pt x="6695512" y="940206"/>
                  <a:pt x="6662279" y="942975"/>
                </a:cubicBezTo>
                <a:cubicBezTo>
                  <a:pt x="6646404" y="939800"/>
                  <a:pt x="6630360" y="937377"/>
                  <a:pt x="6614654" y="933450"/>
                </a:cubicBezTo>
                <a:cubicBezTo>
                  <a:pt x="6604914" y="931015"/>
                  <a:pt x="6596058" y="922816"/>
                  <a:pt x="6586079" y="923925"/>
                </a:cubicBezTo>
                <a:cubicBezTo>
                  <a:pt x="6566121" y="926143"/>
                  <a:pt x="6548163" y="937205"/>
                  <a:pt x="6528929" y="942975"/>
                </a:cubicBezTo>
                <a:cubicBezTo>
                  <a:pt x="6516390" y="946737"/>
                  <a:pt x="6503416" y="948904"/>
                  <a:pt x="6490829" y="952500"/>
                </a:cubicBezTo>
                <a:cubicBezTo>
                  <a:pt x="6459122" y="961559"/>
                  <a:pt x="6459886" y="965595"/>
                  <a:pt x="6424154" y="971550"/>
                </a:cubicBezTo>
                <a:cubicBezTo>
                  <a:pt x="6398905" y="975758"/>
                  <a:pt x="6373354" y="977900"/>
                  <a:pt x="6347954" y="981075"/>
                </a:cubicBezTo>
                <a:cubicBezTo>
                  <a:pt x="6328904" y="987425"/>
                  <a:pt x="6309448" y="992667"/>
                  <a:pt x="6290804" y="1000125"/>
                </a:cubicBezTo>
                <a:cubicBezTo>
                  <a:pt x="6278795" y="1004929"/>
                  <a:pt x="6241376" y="1027933"/>
                  <a:pt x="6224129" y="1028700"/>
                </a:cubicBezTo>
                <a:cubicBezTo>
                  <a:pt x="6090873" y="1034622"/>
                  <a:pt x="5957429" y="1035050"/>
                  <a:pt x="5824079" y="1038225"/>
                </a:cubicBezTo>
                <a:cubicBezTo>
                  <a:pt x="5811379" y="1041400"/>
                  <a:pt x="5798566" y="1044154"/>
                  <a:pt x="5785979" y="1047750"/>
                </a:cubicBezTo>
                <a:cubicBezTo>
                  <a:pt x="5776325" y="1050508"/>
                  <a:pt x="5767444" y="1057275"/>
                  <a:pt x="5757404" y="1057275"/>
                </a:cubicBezTo>
                <a:cubicBezTo>
                  <a:pt x="5703336" y="1057275"/>
                  <a:pt x="5649454" y="1050925"/>
                  <a:pt x="5595479" y="1047750"/>
                </a:cubicBezTo>
                <a:cubicBezTo>
                  <a:pt x="5443032" y="1017261"/>
                  <a:pt x="5614270" y="1047750"/>
                  <a:pt x="5252579" y="1047750"/>
                </a:cubicBezTo>
                <a:cubicBezTo>
                  <a:pt x="5144582" y="1047750"/>
                  <a:pt x="5036679" y="1041400"/>
                  <a:pt x="4928729" y="1038225"/>
                </a:cubicBezTo>
                <a:cubicBezTo>
                  <a:pt x="4784775" y="990240"/>
                  <a:pt x="4955743" y="1044155"/>
                  <a:pt x="4547729" y="1019175"/>
                </a:cubicBezTo>
                <a:cubicBezTo>
                  <a:pt x="4509176" y="1016815"/>
                  <a:pt x="4470072" y="1012339"/>
                  <a:pt x="4433429" y="1000125"/>
                </a:cubicBezTo>
                <a:cubicBezTo>
                  <a:pt x="4423904" y="996950"/>
                  <a:pt x="4414889" y="990909"/>
                  <a:pt x="4404854" y="990600"/>
                </a:cubicBezTo>
                <a:cubicBezTo>
                  <a:pt x="4208072" y="984545"/>
                  <a:pt x="4011154" y="984250"/>
                  <a:pt x="3814304" y="981075"/>
                </a:cubicBezTo>
                <a:cubicBezTo>
                  <a:pt x="3725807" y="958951"/>
                  <a:pt x="3835825" y="985379"/>
                  <a:pt x="3719054" y="962025"/>
                </a:cubicBezTo>
                <a:cubicBezTo>
                  <a:pt x="3706217" y="959458"/>
                  <a:pt x="3693654" y="955675"/>
                  <a:pt x="3680954" y="952500"/>
                </a:cubicBezTo>
                <a:cubicBezTo>
                  <a:pt x="3418914" y="958455"/>
                  <a:pt x="3281078" y="970831"/>
                  <a:pt x="3042779" y="952500"/>
                </a:cubicBezTo>
                <a:cubicBezTo>
                  <a:pt x="3014485" y="950324"/>
                  <a:pt x="3009855" y="936038"/>
                  <a:pt x="2985629" y="923925"/>
                </a:cubicBezTo>
                <a:cubicBezTo>
                  <a:pt x="2976649" y="919435"/>
                  <a:pt x="2966579" y="917575"/>
                  <a:pt x="2957054" y="914400"/>
                </a:cubicBezTo>
                <a:cubicBezTo>
                  <a:pt x="2934829" y="920750"/>
                  <a:pt x="2910671" y="922382"/>
                  <a:pt x="2890379" y="933450"/>
                </a:cubicBezTo>
                <a:cubicBezTo>
                  <a:pt x="2874612" y="942050"/>
                  <a:pt x="2865796" y="959723"/>
                  <a:pt x="2852279" y="971550"/>
                </a:cubicBezTo>
                <a:cubicBezTo>
                  <a:pt x="2833376" y="988090"/>
                  <a:pt x="2806941" y="1004950"/>
                  <a:pt x="2785604" y="1019175"/>
                </a:cubicBezTo>
                <a:cubicBezTo>
                  <a:pt x="2739086" y="1003669"/>
                  <a:pt x="2724207" y="1005403"/>
                  <a:pt x="2690354" y="971550"/>
                </a:cubicBezTo>
                <a:cubicBezTo>
                  <a:pt x="2682259" y="963455"/>
                  <a:pt x="2680243" y="950126"/>
                  <a:pt x="2671304" y="942975"/>
                </a:cubicBezTo>
                <a:cubicBezTo>
                  <a:pt x="2663464" y="936703"/>
                  <a:pt x="2651957" y="937405"/>
                  <a:pt x="2642729" y="933450"/>
                </a:cubicBezTo>
                <a:cubicBezTo>
                  <a:pt x="2629678" y="927857"/>
                  <a:pt x="2616183" y="922653"/>
                  <a:pt x="2604629" y="914400"/>
                </a:cubicBezTo>
                <a:cubicBezTo>
                  <a:pt x="2593668" y="906570"/>
                  <a:pt x="2586402" y="894449"/>
                  <a:pt x="2576054" y="885825"/>
                </a:cubicBezTo>
                <a:cubicBezTo>
                  <a:pt x="2567260" y="878496"/>
                  <a:pt x="2557004" y="873125"/>
                  <a:pt x="2547479" y="866775"/>
                </a:cubicBezTo>
                <a:cubicBezTo>
                  <a:pt x="2526576" y="880710"/>
                  <a:pt x="2504974" y="896818"/>
                  <a:pt x="2480804" y="904875"/>
                </a:cubicBezTo>
                <a:cubicBezTo>
                  <a:pt x="2465445" y="909995"/>
                  <a:pt x="2449148" y="911738"/>
                  <a:pt x="2433179" y="914400"/>
                </a:cubicBezTo>
                <a:cubicBezTo>
                  <a:pt x="2378815" y="923461"/>
                  <a:pt x="2336602" y="927247"/>
                  <a:pt x="2280779" y="933450"/>
                </a:cubicBezTo>
                <a:cubicBezTo>
                  <a:pt x="2264904" y="930275"/>
                  <a:pt x="2248860" y="927852"/>
                  <a:pt x="2233154" y="923925"/>
                </a:cubicBezTo>
                <a:cubicBezTo>
                  <a:pt x="2223414" y="921490"/>
                  <a:pt x="2214597" y="913732"/>
                  <a:pt x="2204579" y="914400"/>
                </a:cubicBezTo>
                <a:cubicBezTo>
                  <a:pt x="2171797" y="916585"/>
                  <a:pt x="2095747" y="930527"/>
                  <a:pt x="2052179" y="942975"/>
                </a:cubicBezTo>
                <a:cubicBezTo>
                  <a:pt x="2042525" y="945733"/>
                  <a:pt x="2033129" y="949325"/>
                  <a:pt x="2023604" y="952500"/>
                </a:cubicBezTo>
                <a:cubicBezTo>
                  <a:pt x="2004554" y="949325"/>
                  <a:pt x="1984776" y="949082"/>
                  <a:pt x="1966454" y="942975"/>
                </a:cubicBezTo>
                <a:cubicBezTo>
                  <a:pt x="1955594" y="939355"/>
                  <a:pt x="1948118" y="929045"/>
                  <a:pt x="1937879" y="923925"/>
                </a:cubicBezTo>
                <a:cubicBezTo>
                  <a:pt x="1922586" y="916279"/>
                  <a:pt x="1906474" y="910282"/>
                  <a:pt x="1890254" y="904875"/>
                </a:cubicBezTo>
                <a:cubicBezTo>
                  <a:pt x="1877835" y="900735"/>
                  <a:pt x="1864693" y="899112"/>
                  <a:pt x="1852154" y="895350"/>
                </a:cubicBezTo>
                <a:cubicBezTo>
                  <a:pt x="1832920" y="889580"/>
                  <a:pt x="1795004" y="876300"/>
                  <a:pt x="1795004" y="876300"/>
                </a:cubicBezTo>
                <a:cubicBezTo>
                  <a:pt x="1791829" y="889000"/>
                  <a:pt x="1792741" y="903508"/>
                  <a:pt x="1785479" y="914400"/>
                </a:cubicBezTo>
                <a:cubicBezTo>
                  <a:pt x="1779129" y="923925"/>
                  <a:pt x="1768276" y="932138"/>
                  <a:pt x="1756904" y="933450"/>
                </a:cubicBezTo>
                <a:cubicBezTo>
                  <a:pt x="1684292" y="941828"/>
                  <a:pt x="1610854" y="939800"/>
                  <a:pt x="1537829" y="942975"/>
                </a:cubicBezTo>
                <a:cubicBezTo>
                  <a:pt x="1528304" y="946150"/>
                  <a:pt x="1518655" y="948975"/>
                  <a:pt x="1509254" y="952500"/>
                </a:cubicBezTo>
                <a:cubicBezTo>
                  <a:pt x="1493245" y="958503"/>
                  <a:pt x="1477849" y="966143"/>
                  <a:pt x="1461629" y="971550"/>
                </a:cubicBezTo>
                <a:cubicBezTo>
                  <a:pt x="1449210" y="975690"/>
                  <a:pt x="1436229" y="977900"/>
                  <a:pt x="1423529" y="981075"/>
                </a:cubicBezTo>
                <a:cubicBezTo>
                  <a:pt x="1414004" y="977900"/>
                  <a:pt x="1404094" y="975705"/>
                  <a:pt x="1394954" y="971550"/>
                </a:cubicBezTo>
                <a:cubicBezTo>
                  <a:pt x="1369101" y="959799"/>
                  <a:pt x="1318754" y="933450"/>
                  <a:pt x="1318754" y="933450"/>
                </a:cubicBezTo>
                <a:cubicBezTo>
                  <a:pt x="1306054" y="936625"/>
                  <a:pt x="1290876" y="934797"/>
                  <a:pt x="1280654" y="942975"/>
                </a:cubicBezTo>
                <a:cubicBezTo>
                  <a:pt x="1272814" y="949247"/>
                  <a:pt x="1277401" y="963710"/>
                  <a:pt x="1271129" y="971550"/>
                </a:cubicBezTo>
                <a:cubicBezTo>
                  <a:pt x="1263978" y="980489"/>
                  <a:pt x="1252079" y="984250"/>
                  <a:pt x="1242554" y="990600"/>
                </a:cubicBezTo>
                <a:cubicBezTo>
                  <a:pt x="1179054" y="987425"/>
                  <a:pt x="1114835" y="991120"/>
                  <a:pt x="1052054" y="981075"/>
                </a:cubicBezTo>
                <a:cubicBezTo>
                  <a:pt x="1033773" y="978150"/>
                  <a:pt x="1020988" y="960779"/>
                  <a:pt x="1004429" y="952500"/>
                </a:cubicBezTo>
                <a:cubicBezTo>
                  <a:pt x="995449" y="948010"/>
                  <a:pt x="985379" y="946150"/>
                  <a:pt x="975854" y="942975"/>
                </a:cubicBezTo>
                <a:cubicBezTo>
                  <a:pt x="959979" y="952500"/>
                  <a:pt x="945418" y="964674"/>
                  <a:pt x="928229" y="971550"/>
                </a:cubicBezTo>
                <a:cubicBezTo>
                  <a:pt x="870027" y="994831"/>
                  <a:pt x="735727" y="973026"/>
                  <a:pt x="709154" y="971550"/>
                </a:cubicBezTo>
                <a:cubicBezTo>
                  <a:pt x="693654" y="962250"/>
                  <a:pt x="635509" y="923925"/>
                  <a:pt x="613904" y="923925"/>
                </a:cubicBezTo>
                <a:cubicBezTo>
                  <a:pt x="550507" y="923925"/>
                  <a:pt x="536441" y="939254"/>
                  <a:pt x="490079" y="952500"/>
                </a:cubicBezTo>
                <a:cubicBezTo>
                  <a:pt x="477492" y="956096"/>
                  <a:pt x="464679" y="958850"/>
                  <a:pt x="451979" y="962025"/>
                </a:cubicBezTo>
                <a:cubicBezTo>
                  <a:pt x="410704" y="958850"/>
                  <a:pt x="369135" y="958354"/>
                  <a:pt x="328154" y="952500"/>
                </a:cubicBezTo>
                <a:cubicBezTo>
                  <a:pt x="290555" y="947129"/>
                  <a:pt x="258254" y="935550"/>
                  <a:pt x="223379" y="923925"/>
                </a:cubicBezTo>
                <a:cubicBezTo>
                  <a:pt x="159211" y="870451"/>
                  <a:pt x="170072" y="885324"/>
                  <a:pt x="118604" y="819150"/>
                </a:cubicBezTo>
                <a:cubicBezTo>
                  <a:pt x="111576" y="810114"/>
                  <a:pt x="104351" y="800969"/>
                  <a:pt x="99554" y="790575"/>
                </a:cubicBezTo>
                <a:cubicBezTo>
                  <a:pt x="85224" y="759527"/>
                  <a:pt x="61454" y="695325"/>
                  <a:pt x="61454" y="695325"/>
                </a:cubicBezTo>
                <a:cubicBezTo>
                  <a:pt x="58279" y="673100"/>
                  <a:pt x="56332" y="650665"/>
                  <a:pt x="51929" y="628650"/>
                </a:cubicBezTo>
                <a:cubicBezTo>
                  <a:pt x="49960" y="618805"/>
                  <a:pt x="44582" y="609876"/>
                  <a:pt x="42404" y="600075"/>
                </a:cubicBezTo>
                <a:cubicBezTo>
                  <a:pt x="38214" y="581222"/>
                  <a:pt x="36667" y="561863"/>
                  <a:pt x="32879" y="542925"/>
                </a:cubicBezTo>
                <a:cubicBezTo>
                  <a:pt x="30312" y="530088"/>
                  <a:pt x="25921" y="517662"/>
                  <a:pt x="23354" y="504825"/>
                </a:cubicBezTo>
                <a:cubicBezTo>
                  <a:pt x="0" y="388054"/>
                  <a:pt x="26428" y="498072"/>
                  <a:pt x="4304" y="409575"/>
                </a:cubicBezTo>
                <a:cubicBezTo>
                  <a:pt x="7479" y="339725"/>
                  <a:pt x="3197" y="269134"/>
                  <a:pt x="13829" y="200025"/>
                </a:cubicBezTo>
                <a:cubicBezTo>
                  <a:pt x="16243" y="184335"/>
                  <a:pt x="28942" y="170339"/>
                  <a:pt x="42404" y="161925"/>
                </a:cubicBezTo>
                <a:cubicBezTo>
                  <a:pt x="56133" y="153345"/>
                  <a:pt x="74154" y="155575"/>
                  <a:pt x="90029" y="152400"/>
                </a:cubicBezTo>
                <a:cubicBezTo>
                  <a:pt x="99554" y="146050"/>
                  <a:pt x="108365" y="138470"/>
                  <a:pt x="118604" y="133350"/>
                </a:cubicBezTo>
                <a:cubicBezTo>
                  <a:pt x="127584" y="128860"/>
                  <a:pt x="138402" y="128701"/>
                  <a:pt x="147179" y="123825"/>
                </a:cubicBezTo>
                <a:cubicBezTo>
                  <a:pt x="245435" y="69238"/>
                  <a:pt x="168246" y="97753"/>
                  <a:pt x="232904" y="76200"/>
                </a:cubicBezTo>
                <a:cubicBezTo>
                  <a:pt x="239611" y="71170"/>
                  <a:pt x="280878" y="33944"/>
                  <a:pt x="299579" y="38100"/>
                </a:cubicBezTo>
                <a:cubicBezTo>
                  <a:pt x="368867" y="53497"/>
                  <a:pt x="337987" y="64695"/>
                  <a:pt x="385304" y="85725"/>
                </a:cubicBezTo>
                <a:cubicBezTo>
                  <a:pt x="415119" y="98976"/>
                  <a:pt x="448889" y="106384"/>
                  <a:pt x="480554" y="114300"/>
                </a:cubicBezTo>
                <a:cubicBezTo>
                  <a:pt x="496779" y="125117"/>
                  <a:pt x="535414" y="150110"/>
                  <a:pt x="547229" y="161925"/>
                </a:cubicBezTo>
                <a:cubicBezTo>
                  <a:pt x="564707" y="179403"/>
                  <a:pt x="572878" y="208678"/>
                  <a:pt x="585329" y="228600"/>
                </a:cubicBezTo>
                <a:cubicBezTo>
                  <a:pt x="593743" y="242062"/>
                  <a:pt x="604379" y="254000"/>
                  <a:pt x="613904" y="266700"/>
                </a:cubicBezTo>
                <a:cubicBezTo>
                  <a:pt x="620254" y="257175"/>
                  <a:pt x="624015" y="245276"/>
                  <a:pt x="632954" y="238125"/>
                </a:cubicBezTo>
                <a:cubicBezTo>
                  <a:pt x="640794" y="231853"/>
                  <a:pt x="651789" y="231035"/>
                  <a:pt x="661529" y="228600"/>
                </a:cubicBezTo>
                <a:cubicBezTo>
                  <a:pt x="677235" y="224673"/>
                  <a:pt x="693448" y="223002"/>
                  <a:pt x="709154" y="219075"/>
                </a:cubicBezTo>
                <a:cubicBezTo>
                  <a:pt x="718894" y="216640"/>
                  <a:pt x="727884" y="211519"/>
                  <a:pt x="737729" y="209550"/>
                </a:cubicBezTo>
                <a:cubicBezTo>
                  <a:pt x="759744" y="205147"/>
                  <a:pt x="782179" y="203200"/>
                  <a:pt x="804404" y="200025"/>
                </a:cubicBezTo>
                <a:cubicBezTo>
                  <a:pt x="813929" y="193675"/>
                  <a:pt x="821601" y="179711"/>
                  <a:pt x="832979" y="180975"/>
                </a:cubicBezTo>
                <a:cubicBezTo>
                  <a:pt x="879171" y="186107"/>
                  <a:pt x="883801" y="213087"/>
                  <a:pt x="918704" y="228600"/>
                </a:cubicBezTo>
                <a:cubicBezTo>
                  <a:pt x="948519" y="241851"/>
                  <a:pt x="982289" y="249259"/>
                  <a:pt x="1013954" y="257175"/>
                </a:cubicBezTo>
                <a:cubicBezTo>
                  <a:pt x="1033004" y="254000"/>
                  <a:pt x="1053456" y="255494"/>
                  <a:pt x="1071104" y="247650"/>
                </a:cubicBezTo>
                <a:cubicBezTo>
                  <a:pt x="1106977" y="231706"/>
                  <a:pt x="1100758" y="200203"/>
                  <a:pt x="1118729" y="171450"/>
                </a:cubicBezTo>
                <a:cubicBezTo>
                  <a:pt x="1136281" y="143366"/>
                  <a:pt x="1157458" y="137798"/>
                  <a:pt x="1185404" y="123825"/>
                </a:cubicBezTo>
                <a:cubicBezTo>
                  <a:pt x="1201279" y="127000"/>
                  <a:pt x="1217870" y="127666"/>
                  <a:pt x="1233029" y="133350"/>
                </a:cubicBezTo>
                <a:cubicBezTo>
                  <a:pt x="1348629" y="176700"/>
                  <a:pt x="1181745" y="132352"/>
                  <a:pt x="1290179" y="161925"/>
                </a:cubicBezTo>
                <a:cubicBezTo>
                  <a:pt x="1315438" y="168814"/>
                  <a:pt x="1366379" y="180975"/>
                  <a:pt x="1366379" y="180975"/>
                </a:cubicBezTo>
                <a:cubicBezTo>
                  <a:pt x="1388604" y="177800"/>
                  <a:pt x="1410965" y="175466"/>
                  <a:pt x="1433054" y="171450"/>
                </a:cubicBezTo>
                <a:cubicBezTo>
                  <a:pt x="1445934" y="169108"/>
                  <a:pt x="1458195" y="160074"/>
                  <a:pt x="1471154" y="161925"/>
                </a:cubicBezTo>
                <a:cubicBezTo>
                  <a:pt x="1482487" y="163544"/>
                  <a:pt x="1489790" y="175295"/>
                  <a:pt x="1499729" y="180975"/>
                </a:cubicBezTo>
                <a:cubicBezTo>
                  <a:pt x="1538469" y="203112"/>
                  <a:pt x="1534259" y="199132"/>
                  <a:pt x="1575929" y="209550"/>
                </a:cubicBezTo>
                <a:cubicBezTo>
                  <a:pt x="1585454" y="215900"/>
                  <a:pt x="1594265" y="223480"/>
                  <a:pt x="1604504" y="228600"/>
                </a:cubicBezTo>
                <a:cubicBezTo>
                  <a:pt x="1650822" y="251759"/>
                  <a:pt x="1693623" y="233080"/>
                  <a:pt x="1747379" y="228600"/>
                </a:cubicBezTo>
                <a:cubicBezTo>
                  <a:pt x="1763254" y="219075"/>
                  <a:pt x="1777815" y="206901"/>
                  <a:pt x="1795004" y="200025"/>
                </a:cubicBezTo>
                <a:cubicBezTo>
                  <a:pt x="1810035" y="194012"/>
                  <a:pt x="1826469" y="191479"/>
                  <a:pt x="1842629" y="190500"/>
                </a:cubicBezTo>
                <a:cubicBezTo>
                  <a:pt x="1931423" y="185119"/>
                  <a:pt x="2020429" y="184150"/>
                  <a:pt x="2109329" y="180975"/>
                </a:cubicBezTo>
                <a:cubicBezTo>
                  <a:pt x="2122029" y="174625"/>
                  <a:pt x="2134134" y="166911"/>
                  <a:pt x="2147429" y="161925"/>
                </a:cubicBezTo>
                <a:cubicBezTo>
                  <a:pt x="2159686" y="157328"/>
                  <a:pt x="2172942" y="155996"/>
                  <a:pt x="2185529" y="152400"/>
                </a:cubicBezTo>
                <a:cubicBezTo>
                  <a:pt x="2195183" y="149642"/>
                  <a:pt x="2204579" y="146050"/>
                  <a:pt x="2214104" y="142875"/>
                </a:cubicBezTo>
                <a:cubicBezTo>
                  <a:pt x="2245854" y="146050"/>
                  <a:pt x="2277880" y="147154"/>
                  <a:pt x="2309354" y="152400"/>
                </a:cubicBezTo>
                <a:cubicBezTo>
                  <a:pt x="2335179" y="156704"/>
                  <a:pt x="2385554" y="171450"/>
                  <a:pt x="2385554" y="171450"/>
                </a:cubicBezTo>
                <a:cubicBezTo>
                  <a:pt x="2444245" y="210577"/>
                  <a:pt x="2379364" y="172562"/>
                  <a:pt x="2461754" y="200025"/>
                </a:cubicBezTo>
                <a:cubicBezTo>
                  <a:pt x="2475224" y="204515"/>
                  <a:pt x="2486803" y="213482"/>
                  <a:pt x="2499854" y="219075"/>
                </a:cubicBezTo>
                <a:cubicBezTo>
                  <a:pt x="2509082" y="223030"/>
                  <a:pt x="2518904" y="225425"/>
                  <a:pt x="2528429" y="228600"/>
                </a:cubicBezTo>
                <a:cubicBezTo>
                  <a:pt x="2550654" y="225425"/>
                  <a:pt x="2574259" y="227413"/>
                  <a:pt x="2595104" y="219075"/>
                </a:cubicBezTo>
                <a:cubicBezTo>
                  <a:pt x="2607611" y="214072"/>
                  <a:pt x="2612718" y="198330"/>
                  <a:pt x="2623679" y="190500"/>
                </a:cubicBezTo>
                <a:cubicBezTo>
                  <a:pt x="2635233" y="182247"/>
                  <a:pt x="2650225" y="179703"/>
                  <a:pt x="2661779" y="171450"/>
                </a:cubicBezTo>
                <a:cubicBezTo>
                  <a:pt x="2696108" y="146929"/>
                  <a:pt x="2681135" y="140022"/>
                  <a:pt x="2718929" y="123825"/>
                </a:cubicBezTo>
                <a:cubicBezTo>
                  <a:pt x="2730961" y="118668"/>
                  <a:pt x="2744329" y="117475"/>
                  <a:pt x="2757029" y="114300"/>
                </a:cubicBezTo>
                <a:cubicBezTo>
                  <a:pt x="2782429" y="120650"/>
                  <a:pt x="2808205" y="125650"/>
                  <a:pt x="2833229" y="133350"/>
                </a:cubicBezTo>
                <a:cubicBezTo>
                  <a:pt x="2849571" y="138378"/>
                  <a:pt x="2865230" y="145456"/>
                  <a:pt x="2880854" y="152400"/>
                </a:cubicBezTo>
                <a:cubicBezTo>
                  <a:pt x="2893829" y="158167"/>
                  <a:pt x="2905070" y="168475"/>
                  <a:pt x="2918954" y="171450"/>
                </a:cubicBezTo>
                <a:cubicBezTo>
                  <a:pt x="2950154" y="178136"/>
                  <a:pt x="2982454" y="177800"/>
                  <a:pt x="3014204" y="180975"/>
                </a:cubicBezTo>
                <a:cubicBezTo>
                  <a:pt x="3023729" y="187325"/>
                  <a:pt x="3032540" y="194905"/>
                  <a:pt x="3042779" y="200025"/>
                </a:cubicBezTo>
                <a:cubicBezTo>
                  <a:pt x="3083398" y="220334"/>
                  <a:pt x="3104993" y="205812"/>
                  <a:pt x="3157079" y="200025"/>
                </a:cubicBezTo>
                <a:cubicBezTo>
                  <a:pt x="3239505" y="145074"/>
                  <a:pt x="3183793" y="172961"/>
                  <a:pt x="3252329" y="152400"/>
                </a:cubicBezTo>
                <a:cubicBezTo>
                  <a:pt x="3271563" y="146630"/>
                  <a:pt x="3309479" y="133350"/>
                  <a:pt x="3309479" y="133350"/>
                </a:cubicBezTo>
                <a:cubicBezTo>
                  <a:pt x="3338054" y="142875"/>
                  <a:pt x="3369376" y="146428"/>
                  <a:pt x="3395204" y="161925"/>
                </a:cubicBezTo>
                <a:cubicBezTo>
                  <a:pt x="3532399" y="244242"/>
                  <a:pt x="3384714" y="205547"/>
                  <a:pt x="3499979" y="228600"/>
                </a:cubicBezTo>
                <a:cubicBezTo>
                  <a:pt x="3507891" y="233875"/>
                  <a:pt x="3558597" y="269386"/>
                  <a:pt x="3566654" y="266700"/>
                </a:cubicBezTo>
                <a:cubicBezTo>
                  <a:pt x="3580124" y="262210"/>
                  <a:pt x="3579354" y="241300"/>
                  <a:pt x="3585704" y="228600"/>
                </a:cubicBezTo>
                <a:cubicBezTo>
                  <a:pt x="3589060" y="208465"/>
                  <a:pt x="3592844" y="151213"/>
                  <a:pt x="3614279" y="133350"/>
                </a:cubicBezTo>
                <a:cubicBezTo>
                  <a:pt x="3624336" y="124969"/>
                  <a:pt x="3639679" y="127000"/>
                  <a:pt x="3652379" y="123825"/>
                </a:cubicBezTo>
                <a:lnTo>
                  <a:pt x="4290554" y="133350"/>
                </a:lnTo>
                <a:cubicBezTo>
                  <a:pt x="4300590" y="133637"/>
                  <a:pt x="4309089" y="142875"/>
                  <a:pt x="4319129" y="142875"/>
                </a:cubicBezTo>
                <a:cubicBezTo>
                  <a:pt x="4363692" y="142875"/>
                  <a:pt x="4408029" y="136525"/>
                  <a:pt x="4452479" y="133350"/>
                </a:cubicBezTo>
                <a:cubicBezTo>
                  <a:pt x="4552558" y="73303"/>
                  <a:pt x="4457252" y="135723"/>
                  <a:pt x="4528679" y="76200"/>
                </a:cubicBezTo>
                <a:cubicBezTo>
                  <a:pt x="4545560" y="62133"/>
                  <a:pt x="4576173" y="46320"/>
                  <a:pt x="4595354" y="38100"/>
                </a:cubicBezTo>
                <a:cubicBezTo>
                  <a:pt x="4604582" y="34145"/>
                  <a:pt x="4614404" y="31750"/>
                  <a:pt x="4623929" y="28575"/>
                </a:cubicBezTo>
                <a:cubicBezTo>
                  <a:pt x="4989454" y="46851"/>
                  <a:pt x="4705168" y="15547"/>
                  <a:pt x="4871579" y="57150"/>
                </a:cubicBezTo>
                <a:lnTo>
                  <a:pt x="4985879" y="85725"/>
                </a:lnTo>
                <a:cubicBezTo>
                  <a:pt x="5036679" y="79375"/>
                  <a:pt x="5087084" y="66675"/>
                  <a:pt x="5138279" y="66675"/>
                </a:cubicBezTo>
                <a:cubicBezTo>
                  <a:pt x="5258409" y="66675"/>
                  <a:pt x="5199764" y="80820"/>
                  <a:pt x="5271629" y="104775"/>
                </a:cubicBezTo>
                <a:cubicBezTo>
                  <a:pt x="5286988" y="109895"/>
                  <a:pt x="5303379" y="111125"/>
                  <a:pt x="5319254" y="114300"/>
                </a:cubicBezTo>
                <a:cubicBezTo>
                  <a:pt x="5360529" y="111125"/>
                  <a:pt x="5402189" y="111231"/>
                  <a:pt x="5443079" y="104775"/>
                </a:cubicBezTo>
                <a:cubicBezTo>
                  <a:pt x="5469233" y="100645"/>
                  <a:pt x="5521788" y="75875"/>
                  <a:pt x="5547854" y="66675"/>
                </a:cubicBezTo>
                <a:cubicBezTo>
                  <a:pt x="5666516" y="24794"/>
                  <a:pt x="5629253" y="34059"/>
                  <a:pt x="5719304" y="19050"/>
                </a:cubicBezTo>
                <a:cubicBezTo>
                  <a:pt x="5757404" y="22225"/>
                  <a:pt x="5796843" y="18072"/>
                  <a:pt x="5833604" y="28575"/>
                </a:cubicBezTo>
                <a:cubicBezTo>
                  <a:pt x="5844611" y="31720"/>
                  <a:pt x="5844559" y="49055"/>
                  <a:pt x="5852654" y="57150"/>
                </a:cubicBezTo>
                <a:cubicBezTo>
                  <a:pt x="5860749" y="65245"/>
                  <a:pt x="5871704" y="69850"/>
                  <a:pt x="5881229" y="76200"/>
                </a:cubicBezTo>
                <a:cubicBezTo>
                  <a:pt x="5887579" y="63500"/>
                  <a:pt x="5890239" y="48140"/>
                  <a:pt x="5900279" y="38100"/>
                </a:cubicBezTo>
                <a:cubicBezTo>
                  <a:pt x="5910319" y="28060"/>
                  <a:pt x="5924909" y="23540"/>
                  <a:pt x="5938379" y="19050"/>
                </a:cubicBezTo>
                <a:cubicBezTo>
                  <a:pt x="5953738" y="13930"/>
                  <a:pt x="5970200" y="13037"/>
                  <a:pt x="5986004" y="9525"/>
                </a:cubicBezTo>
                <a:cubicBezTo>
                  <a:pt x="5998783" y="6685"/>
                  <a:pt x="6011404" y="3175"/>
                  <a:pt x="6024104" y="0"/>
                </a:cubicBezTo>
                <a:cubicBezTo>
                  <a:pt x="6068554" y="9525"/>
                  <a:pt x="6114798" y="12860"/>
                  <a:pt x="6157454" y="28575"/>
                </a:cubicBezTo>
                <a:cubicBezTo>
                  <a:pt x="6196593" y="42995"/>
                  <a:pt x="6203296" y="73565"/>
                  <a:pt x="6233654" y="95250"/>
                </a:cubicBezTo>
                <a:cubicBezTo>
                  <a:pt x="6245208" y="103503"/>
                  <a:pt x="6260200" y="106047"/>
                  <a:pt x="6271754" y="114300"/>
                </a:cubicBezTo>
                <a:cubicBezTo>
                  <a:pt x="6282715" y="122130"/>
                  <a:pt x="6289121" y="135403"/>
                  <a:pt x="6300329" y="142875"/>
                </a:cubicBezTo>
                <a:cubicBezTo>
                  <a:pt x="6308683" y="148444"/>
                  <a:pt x="6319924" y="147910"/>
                  <a:pt x="6328904" y="152400"/>
                </a:cubicBezTo>
                <a:cubicBezTo>
                  <a:pt x="6339143" y="157520"/>
                  <a:pt x="6347954" y="165100"/>
                  <a:pt x="6357479" y="171450"/>
                </a:cubicBezTo>
                <a:cubicBezTo>
                  <a:pt x="6379704" y="138112"/>
                  <a:pt x="6386054" y="120650"/>
                  <a:pt x="6433679" y="104775"/>
                </a:cubicBezTo>
                <a:lnTo>
                  <a:pt x="6490829" y="85725"/>
                </a:lnTo>
                <a:cubicBezTo>
                  <a:pt x="6560771" y="98442"/>
                  <a:pt x="6580934" y="87787"/>
                  <a:pt x="6624179" y="123825"/>
                </a:cubicBezTo>
                <a:cubicBezTo>
                  <a:pt x="6634527" y="132449"/>
                  <a:pt x="6643229" y="142875"/>
                  <a:pt x="6652754" y="152400"/>
                </a:cubicBezTo>
                <a:cubicBezTo>
                  <a:pt x="6662279" y="146050"/>
                  <a:pt x="6669907" y="134111"/>
                  <a:pt x="6681329" y="133350"/>
                </a:cubicBezTo>
                <a:cubicBezTo>
                  <a:pt x="6719476" y="130807"/>
                  <a:pt x="6758538" y="133602"/>
                  <a:pt x="6795629" y="142875"/>
                </a:cubicBezTo>
                <a:cubicBezTo>
                  <a:pt x="6811030" y="146725"/>
                  <a:pt x="6820724" y="162346"/>
                  <a:pt x="6833729" y="171450"/>
                </a:cubicBezTo>
                <a:cubicBezTo>
                  <a:pt x="6852486" y="184580"/>
                  <a:pt x="6873001" y="195247"/>
                  <a:pt x="6890879" y="209550"/>
                </a:cubicBezTo>
                <a:cubicBezTo>
                  <a:pt x="6942197" y="250605"/>
                  <a:pt x="6921141" y="256282"/>
                  <a:pt x="6986129" y="295275"/>
                </a:cubicBezTo>
                <a:cubicBezTo>
                  <a:pt x="6997354" y="302010"/>
                  <a:pt x="7011529" y="301625"/>
                  <a:pt x="7024229" y="304800"/>
                </a:cubicBezTo>
                <a:cubicBezTo>
                  <a:pt x="7033754" y="311150"/>
                  <a:pt x="7041797" y="326995"/>
                  <a:pt x="7052804" y="323850"/>
                </a:cubicBezTo>
                <a:cubicBezTo>
                  <a:pt x="7070073" y="318916"/>
                  <a:pt x="7076536" y="296526"/>
                  <a:pt x="7090904" y="285750"/>
                </a:cubicBezTo>
                <a:cubicBezTo>
                  <a:pt x="7102263" y="277231"/>
                  <a:pt x="7116304" y="273050"/>
                  <a:pt x="7129004" y="266700"/>
                </a:cubicBezTo>
                <a:cubicBezTo>
                  <a:pt x="7148054" y="273050"/>
                  <a:pt x="7166920" y="279980"/>
                  <a:pt x="7186154" y="285750"/>
                </a:cubicBezTo>
                <a:cubicBezTo>
                  <a:pt x="7198693" y="289512"/>
                  <a:pt x="7212545" y="289421"/>
                  <a:pt x="7224254" y="295275"/>
                </a:cubicBezTo>
                <a:cubicBezTo>
                  <a:pt x="7244732" y="305514"/>
                  <a:pt x="7281404" y="333375"/>
                  <a:pt x="7281404" y="333375"/>
                </a:cubicBezTo>
                <a:cubicBezTo>
                  <a:pt x="7290929" y="330200"/>
                  <a:pt x="7300325" y="321092"/>
                  <a:pt x="7309979" y="323850"/>
                </a:cubicBezTo>
                <a:cubicBezTo>
                  <a:pt x="7325243" y="328211"/>
                  <a:pt x="7336132" y="341971"/>
                  <a:pt x="7348079" y="352425"/>
                </a:cubicBezTo>
                <a:cubicBezTo>
                  <a:pt x="7411990" y="408347"/>
                  <a:pt x="7363827" y="370247"/>
                  <a:pt x="7414754" y="438150"/>
                </a:cubicBezTo>
                <a:cubicBezTo>
                  <a:pt x="7422836" y="448926"/>
                  <a:pt x="7434705" y="456377"/>
                  <a:pt x="7443329" y="466725"/>
                </a:cubicBezTo>
                <a:cubicBezTo>
                  <a:pt x="7450658" y="475519"/>
                  <a:pt x="7457730" y="484839"/>
                  <a:pt x="7462379" y="495300"/>
                </a:cubicBezTo>
                <a:cubicBezTo>
                  <a:pt x="7470534" y="513650"/>
                  <a:pt x="7481429" y="552450"/>
                  <a:pt x="7481429" y="552450"/>
                </a:cubicBezTo>
                <a:cubicBezTo>
                  <a:pt x="7428625" y="631656"/>
                  <a:pt x="7505232" y="506763"/>
                  <a:pt x="7452854" y="695325"/>
                </a:cubicBezTo>
                <a:cubicBezTo>
                  <a:pt x="7446726" y="717385"/>
                  <a:pt x="7427454" y="733425"/>
                  <a:pt x="7414754" y="752475"/>
                </a:cubicBezTo>
                <a:cubicBezTo>
                  <a:pt x="7390135" y="789404"/>
                  <a:pt x="7406564" y="777430"/>
                  <a:pt x="7367129" y="790575"/>
                </a:cubicBezTo>
                <a:cubicBezTo>
                  <a:pt x="7373676" y="823311"/>
                  <a:pt x="7385064" y="844913"/>
                  <a:pt x="7367129" y="876300"/>
                </a:cubicBezTo>
                <a:cubicBezTo>
                  <a:pt x="7360446" y="887996"/>
                  <a:pt x="7348079" y="895350"/>
                  <a:pt x="7338554" y="904875"/>
                </a:cubicBezTo>
                <a:cubicBezTo>
                  <a:pt x="7329029" y="901700"/>
                  <a:pt x="7317079" y="902450"/>
                  <a:pt x="7309979" y="895350"/>
                </a:cubicBezTo>
                <a:cubicBezTo>
                  <a:pt x="7302879" y="888250"/>
                  <a:pt x="7306726" y="874615"/>
                  <a:pt x="7300454" y="866775"/>
                </a:cubicBezTo>
                <a:cubicBezTo>
                  <a:pt x="7283805" y="845964"/>
                  <a:pt x="7327441" y="874713"/>
                  <a:pt x="7290929" y="87630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8100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8288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1242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947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39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7028172" y="26419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38400" y="3276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44373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7327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93337" y="316961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7121" y="45469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483813" y="444596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" y="381000"/>
            <a:ext cx="830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برای نام گذاری هیدروکربن ها، ابتدا طولانی ترین زنجیر انتخاب می شود.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3" grpId="0" animBg="1"/>
      <p:bldP spid="5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809625" y="1847850"/>
            <a:ext cx="1687803" cy="1152525"/>
          </a:xfrm>
          <a:custGeom>
            <a:avLst/>
            <a:gdLst>
              <a:gd name="connsiteX0" fmla="*/ 1476375 w 1687803"/>
              <a:gd name="connsiteY0" fmla="*/ 504825 h 1152525"/>
              <a:gd name="connsiteX1" fmla="*/ 1533525 w 1687803"/>
              <a:gd name="connsiteY1" fmla="*/ 533400 h 1152525"/>
              <a:gd name="connsiteX2" fmla="*/ 1628775 w 1687803"/>
              <a:gd name="connsiteY2" fmla="*/ 619125 h 1152525"/>
              <a:gd name="connsiteX3" fmla="*/ 1657350 w 1687803"/>
              <a:gd name="connsiteY3" fmla="*/ 628650 h 1152525"/>
              <a:gd name="connsiteX4" fmla="*/ 1685925 w 1687803"/>
              <a:gd name="connsiteY4" fmla="*/ 685800 h 1152525"/>
              <a:gd name="connsiteX5" fmla="*/ 1638300 w 1687803"/>
              <a:gd name="connsiteY5" fmla="*/ 762000 h 1152525"/>
              <a:gd name="connsiteX6" fmla="*/ 1609725 w 1687803"/>
              <a:gd name="connsiteY6" fmla="*/ 800100 h 1152525"/>
              <a:gd name="connsiteX7" fmla="*/ 1581150 w 1687803"/>
              <a:gd name="connsiteY7" fmla="*/ 809625 h 1152525"/>
              <a:gd name="connsiteX8" fmla="*/ 1514475 w 1687803"/>
              <a:gd name="connsiteY8" fmla="*/ 838200 h 1152525"/>
              <a:gd name="connsiteX9" fmla="*/ 1457325 w 1687803"/>
              <a:gd name="connsiteY9" fmla="*/ 895350 h 1152525"/>
              <a:gd name="connsiteX10" fmla="*/ 1428750 w 1687803"/>
              <a:gd name="connsiteY10" fmla="*/ 904875 h 1152525"/>
              <a:gd name="connsiteX11" fmla="*/ 1343025 w 1687803"/>
              <a:gd name="connsiteY11" fmla="*/ 923925 h 1152525"/>
              <a:gd name="connsiteX12" fmla="*/ 1314450 w 1687803"/>
              <a:gd name="connsiteY12" fmla="*/ 952500 h 1152525"/>
              <a:gd name="connsiteX13" fmla="*/ 1276350 w 1687803"/>
              <a:gd name="connsiteY13" fmla="*/ 971550 h 1152525"/>
              <a:gd name="connsiteX14" fmla="*/ 1257300 w 1687803"/>
              <a:gd name="connsiteY14" fmla="*/ 1000125 h 1152525"/>
              <a:gd name="connsiteX15" fmla="*/ 1200150 w 1687803"/>
              <a:gd name="connsiteY15" fmla="*/ 1028700 h 1152525"/>
              <a:gd name="connsiteX16" fmla="*/ 1085850 w 1687803"/>
              <a:gd name="connsiteY16" fmla="*/ 1047750 h 1152525"/>
              <a:gd name="connsiteX17" fmla="*/ 1047750 w 1687803"/>
              <a:gd name="connsiteY17" fmla="*/ 1104900 h 1152525"/>
              <a:gd name="connsiteX18" fmla="*/ 952500 w 1687803"/>
              <a:gd name="connsiteY18" fmla="*/ 1133475 h 1152525"/>
              <a:gd name="connsiteX19" fmla="*/ 857250 w 1687803"/>
              <a:gd name="connsiteY19" fmla="*/ 1114425 h 1152525"/>
              <a:gd name="connsiteX20" fmla="*/ 828675 w 1687803"/>
              <a:gd name="connsiteY20" fmla="*/ 1095375 h 1152525"/>
              <a:gd name="connsiteX21" fmla="*/ 742950 w 1687803"/>
              <a:gd name="connsiteY21" fmla="*/ 1114425 h 1152525"/>
              <a:gd name="connsiteX22" fmla="*/ 657225 w 1687803"/>
              <a:gd name="connsiteY22" fmla="*/ 1104900 h 1152525"/>
              <a:gd name="connsiteX23" fmla="*/ 628650 w 1687803"/>
              <a:gd name="connsiteY23" fmla="*/ 1076325 h 1152525"/>
              <a:gd name="connsiteX24" fmla="*/ 590550 w 1687803"/>
              <a:gd name="connsiteY24" fmla="*/ 1114425 h 1152525"/>
              <a:gd name="connsiteX25" fmla="*/ 514350 w 1687803"/>
              <a:gd name="connsiteY25" fmla="*/ 1143000 h 1152525"/>
              <a:gd name="connsiteX26" fmla="*/ 485775 w 1687803"/>
              <a:gd name="connsiteY26" fmla="*/ 1152525 h 1152525"/>
              <a:gd name="connsiteX27" fmla="*/ 457200 w 1687803"/>
              <a:gd name="connsiteY27" fmla="*/ 1123950 h 1152525"/>
              <a:gd name="connsiteX28" fmla="*/ 409575 w 1687803"/>
              <a:gd name="connsiteY28" fmla="*/ 1057275 h 1152525"/>
              <a:gd name="connsiteX29" fmla="*/ 361950 w 1687803"/>
              <a:gd name="connsiteY29" fmla="*/ 1076325 h 1152525"/>
              <a:gd name="connsiteX30" fmla="*/ 209550 w 1687803"/>
              <a:gd name="connsiteY30" fmla="*/ 1047750 h 1152525"/>
              <a:gd name="connsiteX31" fmla="*/ 190500 w 1687803"/>
              <a:gd name="connsiteY31" fmla="*/ 1009650 h 1152525"/>
              <a:gd name="connsiteX32" fmla="*/ 161925 w 1687803"/>
              <a:gd name="connsiteY32" fmla="*/ 933450 h 1152525"/>
              <a:gd name="connsiteX33" fmla="*/ 180975 w 1687803"/>
              <a:gd name="connsiteY33" fmla="*/ 904875 h 1152525"/>
              <a:gd name="connsiteX34" fmla="*/ 152400 w 1687803"/>
              <a:gd name="connsiteY34" fmla="*/ 876300 h 1152525"/>
              <a:gd name="connsiteX35" fmla="*/ 76200 w 1687803"/>
              <a:gd name="connsiteY35" fmla="*/ 762000 h 1152525"/>
              <a:gd name="connsiteX36" fmla="*/ 85725 w 1687803"/>
              <a:gd name="connsiteY36" fmla="*/ 723900 h 1152525"/>
              <a:gd name="connsiteX37" fmla="*/ 47625 w 1687803"/>
              <a:gd name="connsiteY37" fmla="*/ 685800 h 1152525"/>
              <a:gd name="connsiteX38" fmla="*/ 19050 w 1687803"/>
              <a:gd name="connsiteY38" fmla="*/ 628650 h 1152525"/>
              <a:gd name="connsiteX39" fmla="*/ 19050 w 1687803"/>
              <a:gd name="connsiteY39" fmla="*/ 590550 h 1152525"/>
              <a:gd name="connsiteX40" fmla="*/ 0 w 1687803"/>
              <a:gd name="connsiteY40" fmla="*/ 552450 h 1152525"/>
              <a:gd name="connsiteX41" fmla="*/ 9525 w 1687803"/>
              <a:gd name="connsiteY41" fmla="*/ 466725 h 1152525"/>
              <a:gd name="connsiteX42" fmla="*/ 0 w 1687803"/>
              <a:gd name="connsiteY42" fmla="*/ 428625 h 1152525"/>
              <a:gd name="connsiteX43" fmla="*/ 28575 w 1687803"/>
              <a:gd name="connsiteY43" fmla="*/ 361950 h 1152525"/>
              <a:gd name="connsiteX44" fmla="*/ 95250 w 1687803"/>
              <a:gd name="connsiteY44" fmla="*/ 323850 h 1152525"/>
              <a:gd name="connsiteX45" fmla="*/ 152400 w 1687803"/>
              <a:gd name="connsiteY45" fmla="*/ 304800 h 1152525"/>
              <a:gd name="connsiteX46" fmla="*/ 161925 w 1687803"/>
              <a:gd name="connsiteY46" fmla="*/ 295275 h 1152525"/>
              <a:gd name="connsiteX47" fmla="*/ 171450 w 1687803"/>
              <a:gd name="connsiteY47" fmla="*/ 247650 h 1152525"/>
              <a:gd name="connsiteX48" fmla="*/ 219075 w 1687803"/>
              <a:gd name="connsiteY48" fmla="*/ 285750 h 1152525"/>
              <a:gd name="connsiteX49" fmla="*/ 238125 w 1687803"/>
              <a:gd name="connsiteY49" fmla="*/ 76200 h 1152525"/>
              <a:gd name="connsiteX50" fmla="*/ 266700 w 1687803"/>
              <a:gd name="connsiteY50" fmla="*/ 57150 h 1152525"/>
              <a:gd name="connsiteX51" fmla="*/ 295275 w 1687803"/>
              <a:gd name="connsiteY51" fmla="*/ 66675 h 1152525"/>
              <a:gd name="connsiteX52" fmla="*/ 323850 w 1687803"/>
              <a:gd name="connsiteY52" fmla="*/ 95250 h 1152525"/>
              <a:gd name="connsiteX53" fmla="*/ 342900 w 1687803"/>
              <a:gd name="connsiteY53" fmla="*/ 123825 h 1152525"/>
              <a:gd name="connsiteX54" fmla="*/ 400050 w 1687803"/>
              <a:gd name="connsiteY54" fmla="*/ 161925 h 1152525"/>
              <a:gd name="connsiteX55" fmla="*/ 457200 w 1687803"/>
              <a:gd name="connsiteY55" fmla="*/ 0 h 1152525"/>
              <a:gd name="connsiteX56" fmla="*/ 485775 w 1687803"/>
              <a:gd name="connsiteY56" fmla="*/ 19050 h 1152525"/>
              <a:gd name="connsiteX57" fmla="*/ 571500 w 1687803"/>
              <a:gd name="connsiteY57" fmla="*/ 104775 h 1152525"/>
              <a:gd name="connsiteX58" fmla="*/ 638175 w 1687803"/>
              <a:gd name="connsiteY58" fmla="*/ 152400 h 1152525"/>
              <a:gd name="connsiteX59" fmla="*/ 666750 w 1687803"/>
              <a:gd name="connsiteY59" fmla="*/ 190500 h 1152525"/>
              <a:gd name="connsiteX60" fmla="*/ 704850 w 1687803"/>
              <a:gd name="connsiteY60" fmla="*/ 247650 h 1152525"/>
              <a:gd name="connsiteX61" fmla="*/ 695325 w 1687803"/>
              <a:gd name="connsiteY61" fmla="*/ 219075 h 1152525"/>
              <a:gd name="connsiteX62" fmla="*/ 733425 w 1687803"/>
              <a:gd name="connsiteY62" fmla="*/ 142875 h 1152525"/>
              <a:gd name="connsiteX63" fmla="*/ 790575 w 1687803"/>
              <a:gd name="connsiteY63" fmla="*/ 95250 h 1152525"/>
              <a:gd name="connsiteX64" fmla="*/ 809625 w 1687803"/>
              <a:gd name="connsiteY64" fmla="*/ 47625 h 1152525"/>
              <a:gd name="connsiteX65" fmla="*/ 942975 w 1687803"/>
              <a:gd name="connsiteY65" fmla="*/ 95250 h 1152525"/>
              <a:gd name="connsiteX66" fmla="*/ 962025 w 1687803"/>
              <a:gd name="connsiteY66" fmla="*/ 142875 h 1152525"/>
              <a:gd name="connsiteX67" fmla="*/ 952500 w 1687803"/>
              <a:gd name="connsiteY67" fmla="*/ 142875 h 1152525"/>
              <a:gd name="connsiteX68" fmla="*/ 942975 w 1687803"/>
              <a:gd name="connsiteY68" fmla="*/ 114300 h 1152525"/>
              <a:gd name="connsiteX69" fmla="*/ 1000125 w 1687803"/>
              <a:gd name="connsiteY69" fmla="*/ 66675 h 1152525"/>
              <a:gd name="connsiteX70" fmla="*/ 1190625 w 1687803"/>
              <a:gd name="connsiteY70" fmla="*/ 85725 h 1152525"/>
              <a:gd name="connsiteX71" fmla="*/ 1209675 w 1687803"/>
              <a:gd name="connsiteY71" fmla="*/ 123825 h 1152525"/>
              <a:gd name="connsiteX72" fmla="*/ 1219200 w 1687803"/>
              <a:gd name="connsiteY72" fmla="*/ 152400 h 1152525"/>
              <a:gd name="connsiteX73" fmla="*/ 1257300 w 1687803"/>
              <a:gd name="connsiteY73" fmla="*/ 180975 h 1152525"/>
              <a:gd name="connsiteX74" fmla="*/ 1266825 w 1687803"/>
              <a:gd name="connsiteY74" fmla="*/ 209550 h 1152525"/>
              <a:gd name="connsiteX75" fmla="*/ 1295400 w 1687803"/>
              <a:gd name="connsiteY75" fmla="*/ 238125 h 1152525"/>
              <a:gd name="connsiteX76" fmla="*/ 1362075 w 1687803"/>
              <a:gd name="connsiteY76" fmla="*/ 295275 h 1152525"/>
              <a:gd name="connsiteX77" fmla="*/ 1381125 w 1687803"/>
              <a:gd name="connsiteY77" fmla="*/ 333375 h 1152525"/>
              <a:gd name="connsiteX78" fmla="*/ 1400175 w 1687803"/>
              <a:gd name="connsiteY78" fmla="*/ 361950 h 1152525"/>
              <a:gd name="connsiteX79" fmla="*/ 1419225 w 1687803"/>
              <a:gd name="connsiteY79" fmla="*/ 419100 h 1152525"/>
              <a:gd name="connsiteX80" fmla="*/ 1457325 w 1687803"/>
              <a:gd name="connsiteY80" fmla="*/ 476250 h 1152525"/>
              <a:gd name="connsiteX81" fmla="*/ 1466850 w 1687803"/>
              <a:gd name="connsiteY81" fmla="*/ 504825 h 1152525"/>
              <a:gd name="connsiteX82" fmla="*/ 1476375 w 1687803"/>
              <a:gd name="connsiteY82" fmla="*/ 5048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87803" h="1152525">
                <a:moveTo>
                  <a:pt x="1476375" y="504825"/>
                </a:moveTo>
                <a:cubicBezTo>
                  <a:pt x="1487487" y="509587"/>
                  <a:pt x="1511368" y="513705"/>
                  <a:pt x="1533525" y="533400"/>
                </a:cubicBezTo>
                <a:cubicBezTo>
                  <a:pt x="1568888" y="564833"/>
                  <a:pt x="1588575" y="596154"/>
                  <a:pt x="1628775" y="619125"/>
                </a:cubicBezTo>
                <a:cubicBezTo>
                  <a:pt x="1637492" y="624106"/>
                  <a:pt x="1647825" y="625475"/>
                  <a:pt x="1657350" y="628650"/>
                </a:cubicBezTo>
                <a:cubicBezTo>
                  <a:pt x="1664841" y="639886"/>
                  <a:pt x="1687803" y="668899"/>
                  <a:pt x="1685925" y="685800"/>
                </a:cubicBezTo>
                <a:cubicBezTo>
                  <a:pt x="1676948" y="766594"/>
                  <a:pt x="1675777" y="724523"/>
                  <a:pt x="1638300" y="762000"/>
                </a:cubicBezTo>
                <a:cubicBezTo>
                  <a:pt x="1627075" y="773225"/>
                  <a:pt x="1621921" y="789937"/>
                  <a:pt x="1609725" y="800100"/>
                </a:cubicBezTo>
                <a:cubicBezTo>
                  <a:pt x="1602012" y="806528"/>
                  <a:pt x="1590130" y="805135"/>
                  <a:pt x="1581150" y="809625"/>
                </a:cubicBezTo>
                <a:cubicBezTo>
                  <a:pt x="1515371" y="842514"/>
                  <a:pt x="1593769" y="818376"/>
                  <a:pt x="1514475" y="838200"/>
                </a:cubicBezTo>
                <a:cubicBezTo>
                  <a:pt x="1495425" y="857250"/>
                  <a:pt x="1482883" y="886831"/>
                  <a:pt x="1457325" y="895350"/>
                </a:cubicBezTo>
                <a:cubicBezTo>
                  <a:pt x="1447800" y="898525"/>
                  <a:pt x="1438551" y="902697"/>
                  <a:pt x="1428750" y="904875"/>
                </a:cubicBezTo>
                <a:cubicBezTo>
                  <a:pt x="1328170" y="927226"/>
                  <a:pt x="1407351" y="902483"/>
                  <a:pt x="1343025" y="923925"/>
                </a:cubicBezTo>
                <a:cubicBezTo>
                  <a:pt x="1333500" y="933450"/>
                  <a:pt x="1325411" y="944670"/>
                  <a:pt x="1314450" y="952500"/>
                </a:cubicBezTo>
                <a:cubicBezTo>
                  <a:pt x="1302896" y="960753"/>
                  <a:pt x="1287258" y="962460"/>
                  <a:pt x="1276350" y="971550"/>
                </a:cubicBezTo>
                <a:cubicBezTo>
                  <a:pt x="1267556" y="978879"/>
                  <a:pt x="1265395" y="992030"/>
                  <a:pt x="1257300" y="1000125"/>
                </a:cubicBezTo>
                <a:cubicBezTo>
                  <a:pt x="1240602" y="1016823"/>
                  <a:pt x="1221841" y="1022502"/>
                  <a:pt x="1200150" y="1028700"/>
                </a:cubicBezTo>
                <a:cubicBezTo>
                  <a:pt x="1151202" y="1042685"/>
                  <a:pt x="1147693" y="1040020"/>
                  <a:pt x="1085850" y="1047750"/>
                </a:cubicBezTo>
                <a:cubicBezTo>
                  <a:pt x="1018701" y="1025367"/>
                  <a:pt x="1097324" y="1041162"/>
                  <a:pt x="1047750" y="1104900"/>
                </a:cubicBezTo>
                <a:cubicBezTo>
                  <a:pt x="1042152" y="1112097"/>
                  <a:pt x="968377" y="1129506"/>
                  <a:pt x="952500" y="1133475"/>
                </a:cubicBezTo>
                <a:cubicBezTo>
                  <a:pt x="939607" y="1131326"/>
                  <a:pt x="875334" y="1122175"/>
                  <a:pt x="857250" y="1114425"/>
                </a:cubicBezTo>
                <a:cubicBezTo>
                  <a:pt x="846728" y="1109916"/>
                  <a:pt x="838200" y="1101725"/>
                  <a:pt x="828675" y="1095375"/>
                </a:cubicBezTo>
                <a:cubicBezTo>
                  <a:pt x="799208" y="1105197"/>
                  <a:pt x="776477" y="1114425"/>
                  <a:pt x="742950" y="1114425"/>
                </a:cubicBezTo>
                <a:cubicBezTo>
                  <a:pt x="714199" y="1114425"/>
                  <a:pt x="685800" y="1108075"/>
                  <a:pt x="657225" y="1104900"/>
                </a:cubicBezTo>
                <a:cubicBezTo>
                  <a:pt x="647700" y="1095375"/>
                  <a:pt x="641985" y="1074420"/>
                  <a:pt x="628650" y="1076325"/>
                </a:cubicBezTo>
                <a:cubicBezTo>
                  <a:pt x="610870" y="1078865"/>
                  <a:pt x="604918" y="1103649"/>
                  <a:pt x="590550" y="1114425"/>
                </a:cubicBezTo>
                <a:cubicBezTo>
                  <a:pt x="563233" y="1134913"/>
                  <a:pt x="545489" y="1134103"/>
                  <a:pt x="514350" y="1143000"/>
                </a:cubicBezTo>
                <a:cubicBezTo>
                  <a:pt x="504696" y="1145758"/>
                  <a:pt x="495300" y="1149350"/>
                  <a:pt x="485775" y="1152525"/>
                </a:cubicBezTo>
                <a:cubicBezTo>
                  <a:pt x="476250" y="1143000"/>
                  <a:pt x="465966" y="1134177"/>
                  <a:pt x="457200" y="1123950"/>
                </a:cubicBezTo>
                <a:cubicBezTo>
                  <a:pt x="439478" y="1103275"/>
                  <a:pt x="424652" y="1079890"/>
                  <a:pt x="409575" y="1057275"/>
                </a:cubicBezTo>
                <a:cubicBezTo>
                  <a:pt x="393700" y="1063625"/>
                  <a:pt x="379022" y="1075377"/>
                  <a:pt x="361950" y="1076325"/>
                </a:cubicBezTo>
                <a:cubicBezTo>
                  <a:pt x="251518" y="1082460"/>
                  <a:pt x="265709" y="1085190"/>
                  <a:pt x="209550" y="1047750"/>
                </a:cubicBezTo>
                <a:cubicBezTo>
                  <a:pt x="203200" y="1035050"/>
                  <a:pt x="196267" y="1022625"/>
                  <a:pt x="190500" y="1009650"/>
                </a:cubicBezTo>
                <a:cubicBezTo>
                  <a:pt x="175314" y="975482"/>
                  <a:pt x="172398" y="964869"/>
                  <a:pt x="161925" y="933450"/>
                </a:cubicBezTo>
                <a:cubicBezTo>
                  <a:pt x="168275" y="923925"/>
                  <a:pt x="182857" y="916167"/>
                  <a:pt x="180975" y="904875"/>
                </a:cubicBezTo>
                <a:cubicBezTo>
                  <a:pt x="178760" y="891588"/>
                  <a:pt x="160930" y="886726"/>
                  <a:pt x="152400" y="876300"/>
                </a:cubicBezTo>
                <a:cubicBezTo>
                  <a:pt x="96112" y="807503"/>
                  <a:pt x="105254" y="820107"/>
                  <a:pt x="76200" y="762000"/>
                </a:cubicBezTo>
                <a:cubicBezTo>
                  <a:pt x="79375" y="749300"/>
                  <a:pt x="90322" y="736157"/>
                  <a:pt x="85725" y="723900"/>
                </a:cubicBezTo>
                <a:cubicBezTo>
                  <a:pt x="79419" y="707083"/>
                  <a:pt x="59314" y="699437"/>
                  <a:pt x="47625" y="685800"/>
                </a:cubicBezTo>
                <a:cubicBezTo>
                  <a:pt x="27482" y="662300"/>
                  <a:pt x="28269" y="656307"/>
                  <a:pt x="19050" y="628650"/>
                </a:cubicBezTo>
                <a:cubicBezTo>
                  <a:pt x="66540" y="612820"/>
                  <a:pt x="46492" y="628969"/>
                  <a:pt x="19050" y="590550"/>
                </a:cubicBezTo>
                <a:cubicBezTo>
                  <a:pt x="10797" y="578996"/>
                  <a:pt x="6350" y="565150"/>
                  <a:pt x="0" y="552450"/>
                </a:cubicBezTo>
                <a:cubicBezTo>
                  <a:pt x="24667" y="478448"/>
                  <a:pt x="24179" y="518013"/>
                  <a:pt x="9525" y="466725"/>
                </a:cubicBezTo>
                <a:cubicBezTo>
                  <a:pt x="5929" y="454138"/>
                  <a:pt x="3175" y="441325"/>
                  <a:pt x="0" y="428625"/>
                </a:cubicBezTo>
                <a:cubicBezTo>
                  <a:pt x="9525" y="406400"/>
                  <a:pt x="15162" y="382069"/>
                  <a:pt x="28575" y="361950"/>
                </a:cubicBezTo>
                <a:cubicBezTo>
                  <a:pt x="34823" y="352577"/>
                  <a:pt x="89257" y="326247"/>
                  <a:pt x="95250" y="323850"/>
                </a:cubicBezTo>
                <a:cubicBezTo>
                  <a:pt x="113894" y="316392"/>
                  <a:pt x="152400" y="304800"/>
                  <a:pt x="152400" y="304800"/>
                </a:cubicBezTo>
                <a:cubicBezTo>
                  <a:pt x="190500" y="330200"/>
                  <a:pt x="187325" y="333375"/>
                  <a:pt x="161925" y="295275"/>
                </a:cubicBezTo>
                <a:cubicBezTo>
                  <a:pt x="165100" y="279400"/>
                  <a:pt x="160002" y="259098"/>
                  <a:pt x="171450" y="247650"/>
                </a:cubicBezTo>
                <a:cubicBezTo>
                  <a:pt x="189853" y="229247"/>
                  <a:pt x="218436" y="284791"/>
                  <a:pt x="219075" y="285750"/>
                </a:cubicBezTo>
                <a:cubicBezTo>
                  <a:pt x="225425" y="215900"/>
                  <a:pt x="223820" y="144864"/>
                  <a:pt x="238125" y="76200"/>
                </a:cubicBezTo>
                <a:cubicBezTo>
                  <a:pt x="240460" y="64993"/>
                  <a:pt x="255408" y="59032"/>
                  <a:pt x="266700" y="57150"/>
                </a:cubicBezTo>
                <a:cubicBezTo>
                  <a:pt x="276604" y="55499"/>
                  <a:pt x="285750" y="63500"/>
                  <a:pt x="295275" y="66675"/>
                </a:cubicBezTo>
                <a:cubicBezTo>
                  <a:pt x="304800" y="76200"/>
                  <a:pt x="315226" y="84902"/>
                  <a:pt x="323850" y="95250"/>
                </a:cubicBezTo>
                <a:cubicBezTo>
                  <a:pt x="331179" y="104044"/>
                  <a:pt x="334285" y="116287"/>
                  <a:pt x="342900" y="123825"/>
                </a:cubicBezTo>
                <a:cubicBezTo>
                  <a:pt x="360130" y="138902"/>
                  <a:pt x="400050" y="161925"/>
                  <a:pt x="400050" y="161925"/>
                </a:cubicBezTo>
                <a:cubicBezTo>
                  <a:pt x="402687" y="142144"/>
                  <a:pt x="381531" y="0"/>
                  <a:pt x="457200" y="0"/>
                </a:cubicBezTo>
                <a:cubicBezTo>
                  <a:pt x="468648" y="0"/>
                  <a:pt x="477336" y="11315"/>
                  <a:pt x="485775" y="19050"/>
                </a:cubicBezTo>
                <a:cubicBezTo>
                  <a:pt x="515564" y="46357"/>
                  <a:pt x="537876" y="82359"/>
                  <a:pt x="571500" y="104775"/>
                </a:cubicBezTo>
                <a:cubicBezTo>
                  <a:pt x="587725" y="115592"/>
                  <a:pt x="626360" y="140585"/>
                  <a:pt x="638175" y="152400"/>
                </a:cubicBezTo>
                <a:cubicBezTo>
                  <a:pt x="649400" y="163625"/>
                  <a:pt x="657646" y="177495"/>
                  <a:pt x="666750" y="190500"/>
                </a:cubicBezTo>
                <a:cubicBezTo>
                  <a:pt x="679880" y="209257"/>
                  <a:pt x="712090" y="269370"/>
                  <a:pt x="704850" y="247650"/>
                </a:cubicBezTo>
                <a:lnTo>
                  <a:pt x="695325" y="219075"/>
                </a:lnTo>
                <a:cubicBezTo>
                  <a:pt x="708025" y="193675"/>
                  <a:pt x="709467" y="158121"/>
                  <a:pt x="733425" y="142875"/>
                </a:cubicBezTo>
                <a:cubicBezTo>
                  <a:pt x="809145" y="94690"/>
                  <a:pt x="812457" y="226539"/>
                  <a:pt x="790575" y="95250"/>
                </a:cubicBezTo>
                <a:cubicBezTo>
                  <a:pt x="796925" y="79375"/>
                  <a:pt x="792726" y="50225"/>
                  <a:pt x="809625" y="47625"/>
                </a:cubicBezTo>
                <a:cubicBezTo>
                  <a:pt x="865231" y="39070"/>
                  <a:pt x="903320" y="68814"/>
                  <a:pt x="942975" y="95250"/>
                </a:cubicBezTo>
                <a:cubicBezTo>
                  <a:pt x="949325" y="111125"/>
                  <a:pt x="952963" y="128376"/>
                  <a:pt x="962025" y="142875"/>
                </a:cubicBezTo>
                <a:cubicBezTo>
                  <a:pt x="973731" y="161605"/>
                  <a:pt x="1034486" y="204364"/>
                  <a:pt x="952500" y="142875"/>
                </a:cubicBezTo>
                <a:cubicBezTo>
                  <a:pt x="949325" y="133350"/>
                  <a:pt x="941324" y="124204"/>
                  <a:pt x="942975" y="114300"/>
                </a:cubicBezTo>
                <a:cubicBezTo>
                  <a:pt x="947871" y="84926"/>
                  <a:pt x="979111" y="77182"/>
                  <a:pt x="1000125" y="66675"/>
                </a:cubicBezTo>
                <a:cubicBezTo>
                  <a:pt x="1063625" y="73025"/>
                  <a:pt x="1129057" y="68934"/>
                  <a:pt x="1190625" y="85725"/>
                </a:cubicBezTo>
                <a:cubicBezTo>
                  <a:pt x="1204324" y="89461"/>
                  <a:pt x="1204082" y="110774"/>
                  <a:pt x="1209675" y="123825"/>
                </a:cubicBezTo>
                <a:cubicBezTo>
                  <a:pt x="1213630" y="133053"/>
                  <a:pt x="1219200" y="152400"/>
                  <a:pt x="1219200" y="152400"/>
                </a:cubicBezTo>
                <a:cubicBezTo>
                  <a:pt x="1231900" y="161925"/>
                  <a:pt x="1247137" y="168779"/>
                  <a:pt x="1257300" y="180975"/>
                </a:cubicBezTo>
                <a:cubicBezTo>
                  <a:pt x="1263728" y="188688"/>
                  <a:pt x="1261256" y="201196"/>
                  <a:pt x="1266825" y="209550"/>
                </a:cubicBezTo>
                <a:cubicBezTo>
                  <a:pt x="1274297" y="220758"/>
                  <a:pt x="1285052" y="229501"/>
                  <a:pt x="1295400" y="238125"/>
                </a:cubicBezTo>
                <a:cubicBezTo>
                  <a:pt x="1333796" y="270122"/>
                  <a:pt x="1323917" y="244398"/>
                  <a:pt x="1362075" y="295275"/>
                </a:cubicBezTo>
                <a:cubicBezTo>
                  <a:pt x="1370594" y="306634"/>
                  <a:pt x="1374080" y="321047"/>
                  <a:pt x="1381125" y="333375"/>
                </a:cubicBezTo>
                <a:cubicBezTo>
                  <a:pt x="1386805" y="343314"/>
                  <a:pt x="1395526" y="351489"/>
                  <a:pt x="1400175" y="361950"/>
                </a:cubicBezTo>
                <a:cubicBezTo>
                  <a:pt x="1408330" y="380300"/>
                  <a:pt x="1408086" y="402392"/>
                  <a:pt x="1419225" y="419100"/>
                </a:cubicBezTo>
                <a:cubicBezTo>
                  <a:pt x="1431925" y="438150"/>
                  <a:pt x="1450085" y="454530"/>
                  <a:pt x="1457325" y="476250"/>
                </a:cubicBezTo>
                <a:cubicBezTo>
                  <a:pt x="1460500" y="485775"/>
                  <a:pt x="1462360" y="495845"/>
                  <a:pt x="1466850" y="504825"/>
                </a:cubicBezTo>
                <a:cubicBezTo>
                  <a:pt x="1487661" y="546447"/>
                  <a:pt x="1465263" y="500063"/>
                  <a:pt x="1476375" y="504825"/>
                </a:cubicBezTo>
                <a:close/>
              </a:path>
            </a:pathLst>
          </a:cu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36955" y="2050266"/>
            <a:ext cx="6345070" cy="3445659"/>
          </a:xfrm>
          <a:custGeom>
            <a:avLst/>
            <a:gdLst>
              <a:gd name="connsiteX0" fmla="*/ 6249820 w 6345070"/>
              <a:gd name="connsiteY0" fmla="*/ 169059 h 3445659"/>
              <a:gd name="connsiteX1" fmla="*/ 6164095 w 6345070"/>
              <a:gd name="connsiteY1" fmla="*/ 188109 h 3445659"/>
              <a:gd name="connsiteX2" fmla="*/ 6135520 w 6345070"/>
              <a:gd name="connsiteY2" fmla="*/ 197634 h 3445659"/>
              <a:gd name="connsiteX3" fmla="*/ 6068845 w 6345070"/>
              <a:gd name="connsiteY3" fmla="*/ 216684 h 3445659"/>
              <a:gd name="connsiteX4" fmla="*/ 5992645 w 6345070"/>
              <a:gd name="connsiteY4" fmla="*/ 188109 h 3445659"/>
              <a:gd name="connsiteX5" fmla="*/ 5887870 w 6345070"/>
              <a:gd name="connsiteY5" fmla="*/ 159534 h 3445659"/>
              <a:gd name="connsiteX6" fmla="*/ 5859295 w 6345070"/>
              <a:gd name="connsiteY6" fmla="*/ 150009 h 3445659"/>
              <a:gd name="connsiteX7" fmla="*/ 5821195 w 6345070"/>
              <a:gd name="connsiteY7" fmla="*/ 178584 h 3445659"/>
              <a:gd name="connsiteX8" fmla="*/ 5735470 w 6345070"/>
              <a:gd name="connsiteY8" fmla="*/ 207159 h 3445659"/>
              <a:gd name="connsiteX9" fmla="*/ 5697370 w 6345070"/>
              <a:gd name="connsiteY9" fmla="*/ 226209 h 3445659"/>
              <a:gd name="connsiteX10" fmla="*/ 5678320 w 6345070"/>
              <a:gd name="connsiteY10" fmla="*/ 197634 h 3445659"/>
              <a:gd name="connsiteX11" fmla="*/ 5649745 w 6345070"/>
              <a:gd name="connsiteY11" fmla="*/ 178584 h 3445659"/>
              <a:gd name="connsiteX12" fmla="*/ 5573545 w 6345070"/>
              <a:gd name="connsiteY12" fmla="*/ 121434 h 3445659"/>
              <a:gd name="connsiteX13" fmla="*/ 5535445 w 6345070"/>
              <a:gd name="connsiteY13" fmla="*/ 130959 h 3445659"/>
              <a:gd name="connsiteX14" fmla="*/ 5516395 w 6345070"/>
              <a:gd name="connsiteY14" fmla="*/ 159534 h 3445659"/>
              <a:gd name="connsiteX15" fmla="*/ 5478295 w 6345070"/>
              <a:gd name="connsiteY15" fmla="*/ 188109 h 3445659"/>
              <a:gd name="connsiteX16" fmla="*/ 5421145 w 6345070"/>
              <a:gd name="connsiteY16" fmla="*/ 235734 h 3445659"/>
              <a:gd name="connsiteX17" fmla="*/ 5354470 w 6345070"/>
              <a:gd name="connsiteY17" fmla="*/ 188109 h 3445659"/>
              <a:gd name="connsiteX18" fmla="*/ 5240170 w 6345070"/>
              <a:gd name="connsiteY18" fmla="*/ 111909 h 3445659"/>
              <a:gd name="connsiteX19" fmla="*/ 5163970 w 6345070"/>
              <a:gd name="connsiteY19" fmla="*/ 64284 h 3445659"/>
              <a:gd name="connsiteX20" fmla="*/ 5125870 w 6345070"/>
              <a:gd name="connsiteY20" fmla="*/ 54759 h 3445659"/>
              <a:gd name="connsiteX21" fmla="*/ 5040145 w 6345070"/>
              <a:gd name="connsiteY21" fmla="*/ 111909 h 3445659"/>
              <a:gd name="connsiteX22" fmla="*/ 5002045 w 6345070"/>
              <a:gd name="connsiteY22" fmla="*/ 140484 h 3445659"/>
              <a:gd name="connsiteX23" fmla="*/ 4973470 w 6345070"/>
              <a:gd name="connsiteY23" fmla="*/ 169059 h 3445659"/>
              <a:gd name="connsiteX24" fmla="*/ 4944895 w 6345070"/>
              <a:gd name="connsiteY24" fmla="*/ 178584 h 3445659"/>
              <a:gd name="connsiteX25" fmla="*/ 4906795 w 6345070"/>
              <a:gd name="connsiteY25" fmla="*/ 159534 h 3445659"/>
              <a:gd name="connsiteX26" fmla="*/ 4859170 w 6345070"/>
              <a:gd name="connsiteY26" fmla="*/ 140484 h 3445659"/>
              <a:gd name="connsiteX27" fmla="*/ 4840120 w 6345070"/>
              <a:gd name="connsiteY27" fmla="*/ 111909 h 3445659"/>
              <a:gd name="connsiteX28" fmla="*/ 4782970 w 6345070"/>
              <a:gd name="connsiteY28" fmla="*/ 73809 h 3445659"/>
              <a:gd name="connsiteX29" fmla="*/ 4754395 w 6345070"/>
              <a:gd name="connsiteY29" fmla="*/ 102384 h 3445659"/>
              <a:gd name="connsiteX30" fmla="*/ 4697245 w 6345070"/>
              <a:gd name="connsiteY30" fmla="*/ 169059 h 3445659"/>
              <a:gd name="connsiteX31" fmla="*/ 4659145 w 6345070"/>
              <a:gd name="connsiteY31" fmla="*/ 188109 h 3445659"/>
              <a:gd name="connsiteX32" fmla="*/ 4621045 w 6345070"/>
              <a:gd name="connsiteY32" fmla="*/ 216684 h 3445659"/>
              <a:gd name="connsiteX33" fmla="*/ 4592470 w 6345070"/>
              <a:gd name="connsiteY33" fmla="*/ 207159 h 3445659"/>
              <a:gd name="connsiteX34" fmla="*/ 4516270 w 6345070"/>
              <a:gd name="connsiteY34" fmla="*/ 169059 h 3445659"/>
              <a:gd name="connsiteX35" fmla="*/ 4411495 w 6345070"/>
              <a:gd name="connsiteY35" fmla="*/ 159534 h 3445659"/>
              <a:gd name="connsiteX36" fmla="*/ 4316245 w 6345070"/>
              <a:gd name="connsiteY36" fmla="*/ 159534 h 3445659"/>
              <a:gd name="connsiteX37" fmla="*/ 4278145 w 6345070"/>
              <a:gd name="connsiteY37" fmla="*/ 197634 h 3445659"/>
              <a:gd name="connsiteX38" fmla="*/ 4240045 w 6345070"/>
              <a:gd name="connsiteY38" fmla="*/ 216684 h 3445659"/>
              <a:gd name="connsiteX39" fmla="*/ 4211470 w 6345070"/>
              <a:gd name="connsiteY39" fmla="*/ 207159 h 3445659"/>
              <a:gd name="connsiteX40" fmla="*/ 4144795 w 6345070"/>
              <a:gd name="connsiteY40" fmla="*/ 188109 h 3445659"/>
              <a:gd name="connsiteX41" fmla="*/ 4106695 w 6345070"/>
              <a:gd name="connsiteY41" fmla="*/ 169059 h 3445659"/>
              <a:gd name="connsiteX42" fmla="*/ 4030495 w 6345070"/>
              <a:gd name="connsiteY42" fmla="*/ 197634 h 3445659"/>
              <a:gd name="connsiteX43" fmla="*/ 3992395 w 6345070"/>
              <a:gd name="connsiteY43" fmla="*/ 216684 h 3445659"/>
              <a:gd name="connsiteX44" fmla="*/ 3944770 w 6345070"/>
              <a:gd name="connsiteY44" fmla="*/ 226209 h 3445659"/>
              <a:gd name="connsiteX45" fmla="*/ 3916195 w 6345070"/>
              <a:gd name="connsiteY45" fmla="*/ 235734 h 3445659"/>
              <a:gd name="connsiteX46" fmla="*/ 3792370 w 6345070"/>
              <a:gd name="connsiteY46" fmla="*/ 178584 h 3445659"/>
              <a:gd name="connsiteX47" fmla="*/ 3763795 w 6345070"/>
              <a:gd name="connsiteY47" fmla="*/ 169059 h 3445659"/>
              <a:gd name="connsiteX48" fmla="*/ 3735220 w 6345070"/>
              <a:gd name="connsiteY48" fmla="*/ 159534 h 3445659"/>
              <a:gd name="connsiteX49" fmla="*/ 3697120 w 6345070"/>
              <a:gd name="connsiteY49" fmla="*/ 178584 h 3445659"/>
              <a:gd name="connsiteX50" fmla="*/ 3649495 w 6345070"/>
              <a:gd name="connsiteY50" fmla="*/ 188109 h 3445659"/>
              <a:gd name="connsiteX51" fmla="*/ 3620920 w 6345070"/>
              <a:gd name="connsiteY51" fmla="*/ 197634 h 3445659"/>
              <a:gd name="connsiteX52" fmla="*/ 3592345 w 6345070"/>
              <a:gd name="connsiteY52" fmla="*/ 178584 h 3445659"/>
              <a:gd name="connsiteX53" fmla="*/ 3535195 w 6345070"/>
              <a:gd name="connsiteY53" fmla="*/ 121434 h 3445659"/>
              <a:gd name="connsiteX54" fmla="*/ 3458995 w 6345070"/>
              <a:gd name="connsiteY54" fmla="*/ 111909 h 3445659"/>
              <a:gd name="connsiteX55" fmla="*/ 3373270 w 6345070"/>
              <a:gd name="connsiteY55" fmla="*/ 111909 h 3445659"/>
              <a:gd name="connsiteX56" fmla="*/ 3335170 w 6345070"/>
              <a:gd name="connsiteY56" fmla="*/ 102384 h 3445659"/>
              <a:gd name="connsiteX57" fmla="*/ 3268495 w 6345070"/>
              <a:gd name="connsiteY57" fmla="*/ 54759 h 3445659"/>
              <a:gd name="connsiteX58" fmla="*/ 3201820 w 6345070"/>
              <a:gd name="connsiteY58" fmla="*/ 35709 h 3445659"/>
              <a:gd name="connsiteX59" fmla="*/ 3144670 w 6345070"/>
              <a:gd name="connsiteY59" fmla="*/ 16659 h 3445659"/>
              <a:gd name="connsiteX60" fmla="*/ 3106570 w 6345070"/>
              <a:gd name="connsiteY60" fmla="*/ 73809 h 3445659"/>
              <a:gd name="connsiteX61" fmla="*/ 3077995 w 6345070"/>
              <a:gd name="connsiteY61" fmla="*/ 92859 h 3445659"/>
              <a:gd name="connsiteX62" fmla="*/ 3030370 w 6345070"/>
              <a:gd name="connsiteY62" fmla="*/ 111909 h 3445659"/>
              <a:gd name="connsiteX63" fmla="*/ 2992270 w 6345070"/>
              <a:gd name="connsiteY63" fmla="*/ 130959 h 3445659"/>
              <a:gd name="connsiteX64" fmla="*/ 2935120 w 6345070"/>
              <a:gd name="connsiteY64" fmla="*/ 92859 h 3445659"/>
              <a:gd name="connsiteX65" fmla="*/ 2877970 w 6345070"/>
              <a:gd name="connsiteY65" fmla="*/ 83334 h 3445659"/>
              <a:gd name="connsiteX66" fmla="*/ 2820820 w 6345070"/>
              <a:gd name="connsiteY66" fmla="*/ 64284 h 3445659"/>
              <a:gd name="connsiteX67" fmla="*/ 2782720 w 6345070"/>
              <a:gd name="connsiteY67" fmla="*/ 54759 h 3445659"/>
              <a:gd name="connsiteX68" fmla="*/ 2716045 w 6345070"/>
              <a:gd name="connsiteY68" fmla="*/ 111909 h 3445659"/>
              <a:gd name="connsiteX69" fmla="*/ 2677945 w 6345070"/>
              <a:gd name="connsiteY69" fmla="*/ 150009 h 3445659"/>
              <a:gd name="connsiteX70" fmla="*/ 2611270 w 6345070"/>
              <a:gd name="connsiteY70" fmla="*/ 197634 h 3445659"/>
              <a:gd name="connsiteX71" fmla="*/ 2573170 w 6345070"/>
              <a:gd name="connsiteY71" fmla="*/ 207159 h 3445659"/>
              <a:gd name="connsiteX72" fmla="*/ 2506495 w 6345070"/>
              <a:gd name="connsiteY72" fmla="*/ 169059 h 3445659"/>
              <a:gd name="connsiteX73" fmla="*/ 2477920 w 6345070"/>
              <a:gd name="connsiteY73" fmla="*/ 159534 h 3445659"/>
              <a:gd name="connsiteX74" fmla="*/ 2411245 w 6345070"/>
              <a:gd name="connsiteY74" fmla="*/ 130959 h 3445659"/>
              <a:gd name="connsiteX75" fmla="*/ 2382670 w 6345070"/>
              <a:gd name="connsiteY75" fmla="*/ 102384 h 3445659"/>
              <a:gd name="connsiteX76" fmla="*/ 2335045 w 6345070"/>
              <a:gd name="connsiteY76" fmla="*/ 159534 h 3445659"/>
              <a:gd name="connsiteX77" fmla="*/ 2277895 w 6345070"/>
              <a:gd name="connsiteY77" fmla="*/ 188109 h 3445659"/>
              <a:gd name="connsiteX78" fmla="*/ 2201695 w 6345070"/>
              <a:gd name="connsiteY78" fmla="*/ 159534 h 3445659"/>
              <a:gd name="connsiteX79" fmla="*/ 2135020 w 6345070"/>
              <a:gd name="connsiteY79" fmla="*/ 111909 h 3445659"/>
              <a:gd name="connsiteX80" fmla="*/ 2058820 w 6345070"/>
              <a:gd name="connsiteY80" fmla="*/ 54759 h 3445659"/>
              <a:gd name="connsiteX81" fmla="*/ 2030245 w 6345070"/>
              <a:gd name="connsiteY81" fmla="*/ 26184 h 3445659"/>
              <a:gd name="connsiteX82" fmla="*/ 1934995 w 6345070"/>
              <a:gd name="connsiteY82" fmla="*/ 73809 h 3445659"/>
              <a:gd name="connsiteX83" fmla="*/ 1877845 w 6345070"/>
              <a:gd name="connsiteY83" fmla="*/ 111909 h 3445659"/>
              <a:gd name="connsiteX84" fmla="*/ 1830220 w 6345070"/>
              <a:gd name="connsiteY84" fmla="*/ 92859 h 3445659"/>
              <a:gd name="connsiteX85" fmla="*/ 1782595 w 6345070"/>
              <a:gd name="connsiteY85" fmla="*/ 83334 h 3445659"/>
              <a:gd name="connsiteX86" fmla="*/ 1754020 w 6345070"/>
              <a:gd name="connsiteY86" fmla="*/ 54759 h 3445659"/>
              <a:gd name="connsiteX87" fmla="*/ 1649245 w 6345070"/>
              <a:gd name="connsiteY87" fmla="*/ 7134 h 3445659"/>
              <a:gd name="connsiteX88" fmla="*/ 1620670 w 6345070"/>
              <a:gd name="connsiteY88" fmla="*/ 16659 h 3445659"/>
              <a:gd name="connsiteX89" fmla="*/ 1534945 w 6345070"/>
              <a:gd name="connsiteY89" fmla="*/ 121434 h 3445659"/>
              <a:gd name="connsiteX90" fmla="*/ 1525420 w 6345070"/>
              <a:gd name="connsiteY90" fmla="*/ 159534 h 3445659"/>
              <a:gd name="connsiteX91" fmla="*/ 1468270 w 6345070"/>
              <a:gd name="connsiteY91" fmla="*/ 150009 h 3445659"/>
              <a:gd name="connsiteX92" fmla="*/ 1439695 w 6345070"/>
              <a:gd name="connsiteY92" fmla="*/ 140484 h 3445659"/>
              <a:gd name="connsiteX93" fmla="*/ 1382545 w 6345070"/>
              <a:gd name="connsiteY93" fmla="*/ 92859 h 3445659"/>
              <a:gd name="connsiteX94" fmla="*/ 1353970 w 6345070"/>
              <a:gd name="connsiteY94" fmla="*/ 102384 h 3445659"/>
              <a:gd name="connsiteX95" fmla="*/ 1334920 w 6345070"/>
              <a:gd name="connsiteY95" fmla="*/ 130959 h 3445659"/>
              <a:gd name="connsiteX96" fmla="*/ 1325395 w 6345070"/>
              <a:gd name="connsiteY96" fmla="*/ 169059 h 3445659"/>
              <a:gd name="connsiteX97" fmla="*/ 1296820 w 6345070"/>
              <a:gd name="connsiteY97" fmla="*/ 178584 h 3445659"/>
              <a:gd name="connsiteX98" fmla="*/ 1258720 w 6345070"/>
              <a:gd name="connsiteY98" fmla="*/ 150009 h 3445659"/>
              <a:gd name="connsiteX99" fmla="*/ 1192045 w 6345070"/>
              <a:gd name="connsiteY99" fmla="*/ 130959 h 3445659"/>
              <a:gd name="connsiteX100" fmla="*/ 1134895 w 6345070"/>
              <a:gd name="connsiteY100" fmla="*/ 111909 h 3445659"/>
              <a:gd name="connsiteX101" fmla="*/ 1087270 w 6345070"/>
              <a:gd name="connsiteY101" fmla="*/ 121434 h 3445659"/>
              <a:gd name="connsiteX102" fmla="*/ 1058695 w 6345070"/>
              <a:gd name="connsiteY102" fmla="*/ 140484 h 3445659"/>
              <a:gd name="connsiteX103" fmla="*/ 1020595 w 6345070"/>
              <a:gd name="connsiteY103" fmla="*/ 130959 h 3445659"/>
              <a:gd name="connsiteX104" fmla="*/ 925345 w 6345070"/>
              <a:gd name="connsiteY104" fmla="*/ 73809 h 3445659"/>
              <a:gd name="connsiteX105" fmla="*/ 887245 w 6345070"/>
              <a:gd name="connsiteY105" fmla="*/ 54759 h 3445659"/>
              <a:gd name="connsiteX106" fmla="*/ 839620 w 6345070"/>
              <a:gd name="connsiteY106" fmla="*/ 45234 h 3445659"/>
              <a:gd name="connsiteX107" fmla="*/ 801520 w 6345070"/>
              <a:gd name="connsiteY107" fmla="*/ 26184 h 3445659"/>
              <a:gd name="connsiteX108" fmla="*/ 668170 w 6345070"/>
              <a:gd name="connsiteY108" fmla="*/ 45234 h 3445659"/>
              <a:gd name="connsiteX109" fmla="*/ 639595 w 6345070"/>
              <a:gd name="connsiteY109" fmla="*/ 73809 h 3445659"/>
              <a:gd name="connsiteX110" fmla="*/ 582445 w 6345070"/>
              <a:gd name="connsiteY110" fmla="*/ 73809 h 3445659"/>
              <a:gd name="connsiteX111" fmla="*/ 534820 w 6345070"/>
              <a:gd name="connsiteY111" fmla="*/ 54759 h 3445659"/>
              <a:gd name="connsiteX112" fmla="*/ 458620 w 6345070"/>
              <a:gd name="connsiteY112" fmla="*/ 35709 h 3445659"/>
              <a:gd name="connsiteX113" fmla="*/ 430045 w 6345070"/>
              <a:gd name="connsiteY113" fmla="*/ 45234 h 3445659"/>
              <a:gd name="connsiteX114" fmla="*/ 382420 w 6345070"/>
              <a:gd name="connsiteY114" fmla="*/ 111909 h 3445659"/>
              <a:gd name="connsiteX115" fmla="*/ 353845 w 6345070"/>
              <a:gd name="connsiteY115" fmla="*/ 130959 h 3445659"/>
              <a:gd name="connsiteX116" fmla="*/ 344320 w 6345070"/>
              <a:gd name="connsiteY116" fmla="*/ 159534 h 3445659"/>
              <a:gd name="connsiteX117" fmla="*/ 306220 w 6345070"/>
              <a:gd name="connsiteY117" fmla="*/ 188109 h 3445659"/>
              <a:gd name="connsiteX118" fmla="*/ 287170 w 6345070"/>
              <a:gd name="connsiteY118" fmla="*/ 216684 h 3445659"/>
              <a:gd name="connsiteX119" fmla="*/ 296695 w 6345070"/>
              <a:gd name="connsiteY119" fmla="*/ 311934 h 3445659"/>
              <a:gd name="connsiteX120" fmla="*/ 268120 w 6345070"/>
              <a:gd name="connsiteY120" fmla="*/ 340509 h 3445659"/>
              <a:gd name="connsiteX121" fmla="*/ 296695 w 6345070"/>
              <a:gd name="connsiteY121" fmla="*/ 454809 h 3445659"/>
              <a:gd name="connsiteX122" fmla="*/ 315745 w 6345070"/>
              <a:gd name="connsiteY122" fmla="*/ 511959 h 3445659"/>
              <a:gd name="connsiteX123" fmla="*/ 306220 w 6345070"/>
              <a:gd name="connsiteY123" fmla="*/ 540534 h 3445659"/>
              <a:gd name="connsiteX124" fmla="*/ 287170 w 6345070"/>
              <a:gd name="connsiteY124" fmla="*/ 569109 h 3445659"/>
              <a:gd name="connsiteX125" fmla="*/ 296695 w 6345070"/>
              <a:gd name="connsiteY125" fmla="*/ 673884 h 3445659"/>
              <a:gd name="connsiteX126" fmla="*/ 306220 w 6345070"/>
              <a:gd name="connsiteY126" fmla="*/ 816759 h 3445659"/>
              <a:gd name="connsiteX127" fmla="*/ 296695 w 6345070"/>
              <a:gd name="connsiteY127" fmla="*/ 921534 h 3445659"/>
              <a:gd name="connsiteX128" fmla="*/ 268120 w 6345070"/>
              <a:gd name="connsiteY128" fmla="*/ 950109 h 3445659"/>
              <a:gd name="connsiteX129" fmla="*/ 230020 w 6345070"/>
              <a:gd name="connsiteY129" fmla="*/ 1007259 h 3445659"/>
              <a:gd name="connsiteX130" fmla="*/ 182395 w 6345070"/>
              <a:gd name="connsiteY130" fmla="*/ 1035834 h 3445659"/>
              <a:gd name="connsiteX131" fmla="*/ 153820 w 6345070"/>
              <a:gd name="connsiteY131" fmla="*/ 1054884 h 3445659"/>
              <a:gd name="connsiteX132" fmla="*/ 134770 w 6345070"/>
              <a:gd name="connsiteY132" fmla="*/ 1083459 h 3445659"/>
              <a:gd name="connsiteX133" fmla="*/ 163345 w 6345070"/>
              <a:gd name="connsiteY133" fmla="*/ 1140609 h 3445659"/>
              <a:gd name="connsiteX134" fmla="*/ 182395 w 6345070"/>
              <a:gd name="connsiteY134" fmla="*/ 1178709 h 3445659"/>
              <a:gd name="connsiteX135" fmla="*/ 249070 w 6345070"/>
              <a:gd name="connsiteY135" fmla="*/ 1273959 h 3445659"/>
              <a:gd name="connsiteX136" fmla="*/ 230020 w 6345070"/>
              <a:gd name="connsiteY136" fmla="*/ 1312059 h 3445659"/>
              <a:gd name="connsiteX137" fmla="*/ 210970 w 6345070"/>
              <a:gd name="connsiteY137" fmla="*/ 1350159 h 3445659"/>
              <a:gd name="connsiteX138" fmla="*/ 220495 w 6345070"/>
              <a:gd name="connsiteY138" fmla="*/ 1426359 h 3445659"/>
              <a:gd name="connsiteX139" fmla="*/ 239545 w 6345070"/>
              <a:gd name="connsiteY139" fmla="*/ 1493034 h 3445659"/>
              <a:gd name="connsiteX140" fmla="*/ 249070 w 6345070"/>
              <a:gd name="connsiteY140" fmla="*/ 1531134 h 3445659"/>
              <a:gd name="connsiteX141" fmla="*/ 258595 w 6345070"/>
              <a:gd name="connsiteY141" fmla="*/ 1674009 h 3445659"/>
              <a:gd name="connsiteX142" fmla="*/ 249070 w 6345070"/>
              <a:gd name="connsiteY142" fmla="*/ 1797834 h 3445659"/>
              <a:gd name="connsiteX143" fmla="*/ 239545 w 6345070"/>
              <a:gd name="connsiteY143" fmla="*/ 1826409 h 3445659"/>
              <a:gd name="connsiteX144" fmla="*/ 210970 w 6345070"/>
              <a:gd name="connsiteY144" fmla="*/ 1845459 h 3445659"/>
              <a:gd name="connsiteX145" fmla="*/ 182395 w 6345070"/>
              <a:gd name="connsiteY145" fmla="*/ 1874034 h 3445659"/>
              <a:gd name="connsiteX146" fmla="*/ 144295 w 6345070"/>
              <a:gd name="connsiteY146" fmla="*/ 1902609 h 3445659"/>
              <a:gd name="connsiteX147" fmla="*/ 96670 w 6345070"/>
              <a:gd name="connsiteY147" fmla="*/ 1959759 h 3445659"/>
              <a:gd name="connsiteX148" fmla="*/ 115720 w 6345070"/>
              <a:gd name="connsiteY148" fmla="*/ 2045484 h 3445659"/>
              <a:gd name="connsiteX149" fmla="*/ 172870 w 6345070"/>
              <a:gd name="connsiteY149" fmla="*/ 2112159 h 3445659"/>
              <a:gd name="connsiteX150" fmla="*/ 191920 w 6345070"/>
              <a:gd name="connsiteY150" fmla="*/ 2140734 h 3445659"/>
              <a:gd name="connsiteX151" fmla="*/ 125245 w 6345070"/>
              <a:gd name="connsiteY151" fmla="*/ 2207409 h 3445659"/>
              <a:gd name="connsiteX152" fmla="*/ 96670 w 6345070"/>
              <a:gd name="connsiteY152" fmla="*/ 2235984 h 3445659"/>
              <a:gd name="connsiteX153" fmla="*/ 87145 w 6345070"/>
              <a:gd name="connsiteY153" fmla="*/ 2264559 h 3445659"/>
              <a:gd name="connsiteX154" fmla="*/ 115720 w 6345070"/>
              <a:gd name="connsiteY154" fmla="*/ 2350284 h 3445659"/>
              <a:gd name="connsiteX155" fmla="*/ 106195 w 6345070"/>
              <a:gd name="connsiteY155" fmla="*/ 2388384 h 3445659"/>
              <a:gd name="connsiteX156" fmla="*/ 87145 w 6345070"/>
              <a:gd name="connsiteY156" fmla="*/ 2426484 h 3445659"/>
              <a:gd name="connsiteX157" fmla="*/ 77620 w 6345070"/>
              <a:gd name="connsiteY157" fmla="*/ 2455059 h 3445659"/>
              <a:gd name="connsiteX158" fmla="*/ 58570 w 6345070"/>
              <a:gd name="connsiteY158" fmla="*/ 2493159 h 3445659"/>
              <a:gd name="connsiteX159" fmla="*/ 20470 w 6345070"/>
              <a:gd name="connsiteY159" fmla="*/ 2569359 h 3445659"/>
              <a:gd name="connsiteX160" fmla="*/ 10945 w 6345070"/>
              <a:gd name="connsiteY160" fmla="*/ 2607459 h 3445659"/>
              <a:gd name="connsiteX161" fmla="*/ 1420 w 6345070"/>
              <a:gd name="connsiteY161" fmla="*/ 2636034 h 3445659"/>
              <a:gd name="connsiteX162" fmla="*/ 58570 w 6345070"/>
              <a:gd name="connsiteY162" fmla="*/ 2731284 h 3445659"/>
              <a:gd name="connsiteX163" fmla="*/ 96670 w 6345070"/>
              <a:gd name="connsiteY163" fmla="*/ 2797959 h 3445659"/>
              <a:gd name="connsiteX164" fmla="*/ 125245 w 6345070"/>
              <a:gd name="connsiteY164" fmla="*/ 2864634 h 3445659"/>
              <a:gd name="connsiteX165" fmla="*/ 134770 w 6345070"/>
              <a:gd name="connsiteY165" fmla="*/ 3007509 h 3445659"/>
              <a:gd name="connsiteX166" fmla="*/ 144295 w 6345070"/>
              <a:gd name="connsiteY166" fmla="*/ 3036084 h 3445659"/>
              <a:gd name="connsiteX167" fmla="*/ 153820 w 6345070"/>
              <a:gd name="connsiteY167" fmla="*/ 3074184 h 3445659"/>
              <a:gd name="connsiteX168" fmla="*/ 163345 w 6345070"/>
              <a:gd name="connsiteY168" fmla="*/ 3207534 h 3445659"/>
              <a:gd name="connsiteX169" fmla="*/ 172870 w 6345070"/>
              <a:gd name="connsiteY169" fmla="*/ 3264684 h 3445659"/>
              <a:gd name="connsiteX170" fmla="*/ 201445 w 6345070"/>
              <a:gd name="connsiteY170" fmla="*/ 3283734 h 3445659"/>
              <a:gd name="connsiteX171" fmla="*/ 230020 w 6345070"/>
              <a:gd name="connsiteY171" fmla="*/ 3264684 h 3445659"/>
              <a:gd name="connsiteX172" fmla="*/ 258595 w 6345070"/>
              <a:gd name="connsiteY172" fmla="*/ 3312309 h 3445659"/>
              <a:gd name="connsiteX173" fmla="*/ 277645 w 6345070"/>
              <a:gd name="connsiteY173" fmla="*/ 3369459 h 3445659"/>
              <a:gd name="connsiteX174" fmla="*/ 420520 w 6345070"/>
              <a:gd name="connsiteY174" fmla="*/ 3359934 h 3445659"/>
              <a:gd name="connsiteX175" fmla="*/ 477670 w 6345070"/>
              <a:gd name="connsiteY175" fmla="*/ 3350409 h 3445659"/>
              <a:gd name="connsiteX176" fmla="*/ 515770 w 6345070"/>
              <a:gd name="connsiteY176" fmla="*/ 3417084 h 3445659"/>
              <a:gd name="connsiteX177" fmla="*/ 553870 w 6345070"/>
              <a:gd name="connsiteY177" fmla="*/ 3436134 h 3445659"/>
              <a:gd name="connsiteX178" fmla="*/ 630070 w 6345070"/>
              <a:gd name="connsiteY178" fmla="*/ 3445659 h 3445659"/>
              <a:gd name="connsiteX179" fmla="*/ 639595 w 6345070"/>
              <a:gd name="connsiteY179" fmla="*/ 3417084 h 3445659"/>
              <a:gd name="connsiteX180" fmla="*/ 715795 w 6345070"/>
              <a:gd name="connsiteY180" fmla="*/ 3388509 h 3445659"/>
              <a:gd name="connsiteX181" fmla="*/ 811045 w 6345070"/>
              <a:gd name="connsiteY181" fmla="*/ 3378984 h 3445659"/>
              <a:gd name="connsiteX182" fmla="*/ 868195 w 6345070"/>
              <a:gd name="connsiteY182" fmla="*/ 3369459 h 3445659"/>
              <a:gd name="connsiteX183" fmla="*/ 953920 w 6345070"/>
              <a:gd name="connsiteY183" fmla="*/ 3350409 h 3445659"/>
              <a:gd name="connsiteX184" fmla="*/ 982495 w 6345070"/>
              <a:gd name="connsiteY184" fmla="*/ 3340884 h 3445659"/>
              <a:gd name="connsiteX185" fmla="*/ 963445 w 6345070"/>
              <a:gd name="connsiteY185" fmla="*/ 3302784 h 3445659"/>
              <a:gd name="connsiteX186" fmla="*/ 925345 w 6345070"/>
              <a:gd name="connsiteY186" fmla="*/ 3274209 h 3445659"/>
              <a:gd name="connsiteX187" fmla="*/ 906295 w 6345070"/>
              <a:gd name="connsiteY187" fmla="*/ 3245634 h 3445659"/>
              <a:gd name="connsiteX188" fmla="*/ 877720 w 6345070"/>
              <a:gd name="connsiteY188" fmla="*/ 3217059 h 3445659"/>
              <a:gd name="connsiteX189" fmla="*/ 849145 w 6345070"/>
              <a:gd name="connsiteY189" fmla="*/ 3150384 h 3445659"/>
              <a:gd name="connsiteX190" fmla="*/ 830095 w 6345070"/>
              <a:gd name="connsiteY190" fmla="*/ 3121809 h 3445659"/>
              <a:gd name="connsiteX191" fmla="*/ 811045 w 6345070"/>
              <a:gd name="connsiteY191" fmla="*/ 3083709 h 3445659"/>
              <a:gd name="connsiteX192" fmla="*/ 820570 w 6345070"/>
              <a:gd name="connsiteY192" fmla="*/ 3055134 h 3445659"/>
              <a:gd name="connsiteX193" fmla="*/ 887245 w 6345070"/>
              <a:gd name="connsiteY193" fmla="*/ 3017034 h 3445659"/>
              <a:gd name="connsiteX194" fmla="*/ 915820 w 6345070"/>
              <a:gd name="connsiteY194" fmla="*/ 2988459 h 3445659"/>
              <a:gd name="connsiteX195" fmla="*/ 896770 w 6345070"/>
              <a:gd name="connsiteY195" fmla="*/ 2959884 h 3445659"/>
              <a:gd name="connsiteX196" fmla="*/ 868195 w 6345070"/>
              <a:gd name="connsiteY196" fmla="*/ 2912259 h 3445659"/>
              <a:gd name="connsiteX197" fmla="*/ 839620 w 6345070"/>
              <a:gd name="connsiteY197" fmla="*/ 2883684 h 3445659"/>
              <a:gd name="connsiteX198" fmla="*/ 820570 w 6345070"/>
              <a:gd name="connsiteY198" fmla="*/ 2855109 h 3445659"/>
              <a:gd name="connsiteX199" fmla="*/ 830095 w 6345070"/>
              <a:gd name="connsiteY199" fmla="*/ 2807484 h 3445659"/>
              <a:gd name="connsiteX200" fmla="*/ 858670 w 6345070"/>
              <a:gd name="connsiteY200" fmla="*/ 2778909 h 3445659"/>
              <a:gd name="connsiteX201" fmla="*/ 839620 w 6345070"/>
              <a:gd name="connsiteY201" fmla="*/ 2607459 h 3445659"/>
              <a:gd name="connsiteX202" fmla="*/ 811045 w 6345070"/>
              <a:gd name="connsiteY202" fmla="*/ 2550309 h 3445659"/>
              <a:gd name="connsiteX203" fmla="*/ 839620 w 6345070"/>
              <a:gd name="connsiteY203" fmla="*/ 2493159 h 3445659"/>
              <a:gd name="connsiteX204" fmla="*/ 849145 w 6345070"/>
              <a:gd name="connsiteY204" fmla="*/ 2388384 h 3445659"/>
              <a:gd name="connsiteX205" fmla="*/ 925345 w 6345070"/>
              <a:gd name="connsiteY205" fmla="*/ 2350284 h 3445659"/>
              <a:gd name="connsiteX206" fmla="*/ 1049170 w 6345070"/>
              <a:gd name="connsiteY206" fmla="*/ 2312184 h 3445659"/>
              <a:gd name="connsiteX207" fmla="*/ 1077745 w 6345070"/>
              <a:gd name="connsiteY207" fmla="*/ 2293134 h 3445659"/>
              <a:gd name="connsiteX208" fmla="*/ 1125370 w 6345070"/>
              <a:gd name="connsiteY208" fmla="*/ 2274084 h 3445659"/>
              <a:gd name="connsiteX209" fmla="*/ 1144420 w 6345070"/>
              <a:gd name="connsiteY209" fmla="*/ 2245509 h 3445659"/>
              <a:gd name="connsiteX210" fmla="*/ 1096795 w 6345070"/>
              <a:gd name="connsiteY210" fmla="*/ 2207409 h 3445659"/>
              <a:gd name="connsiteX211" fmla="*/ 1049170 w 6345070"/>
              <a:gd name="connsiteY211" fmla="*/ 2159784 h 3445659"/>
              <a:gd name="connsiteX212" fmla="*/ 992020 w 6345070"/>
              <a:gd name="connsiteY212" fmla="*/ 2121684 h 3445659"/>
              <a:gd name="connsiteX213" fmla="*/ 877720 w 6345070"/>
              <a:gd name="connsiteY213" fmla="*/ 2026434 h 3445659"/>
              <a:gd name="connsiteX214" fmla="*/ 811045 w 6345070"/>
              <a:gd name="connsiteY214" fmla="*/ 1978809 h 3445659"/>
              <a:gd name="connsiteX215" fmla="*/ 782470 w 6345070"/>
              <a:gd name="connsiteY215" fmla="*/ 1921659 h 3445659"/>
              <a:gd name="connsiteX216" fmla="*/ 811045 w 6345070"/>
              <a:gd name="connsiteY216" fmla="*/ 1883559 h 3445659"/>
              <a:gd name="connsiteX217" fmla="*/ 877720 w 6345070"/>
              <a:gd name="connsiteY217" fmla="*/ 1816884 h 3445659"/>
              <a:gd name="connsiteX218" fmla="*/ 925345 w 6345070"/>
              <a:gd name="connsiteY218" fmla="*/ 1731159 h 3445659"/>
              <a:gd name="connsiteX219" fmla="*/ 934870 w 6345070"/>
              <a:gd name="connsiteY219" fmla="*/ 1693059 h 3445659"/>
              <a:gd name="connsiteX220" fmla="*/ 925345 w 6345070"/>
              <a:gd name="connsiteY220" fmla="*/ 1635909 h 3445659"/>
              <a:gd name="connsiteX221" fmla="*/ 896770 w 6345070"/>
              <a:gd name="connsiteY221" fmla="*/ 1626384 h 3445659"/>
              <a:gd name="connsiteX222" fmla="*/ 887245 w 6345070"/>
              <a:gd name="connsiteY222" fmla="*/ 1597809 h 3445659"/>
              <a:gd name="connsiteX223" fmla="*/ 858670 w 6345070"/>
              <a:gd name="connsiteY223" fmla="*/ 1569234 h 3445659"/>
              <a:gd name="connsiteX224" fmla="*/ 839620 w 6345070"/>
              <a:gd name="connsiteY224" fmla="*/ 1540659 h 3445659"/>
              <a:gd name="connsiteX225" fmla="*/ 849145 w 6345070"/>
              <a:gd name="connsiteY225" fmla="*/ 1473984 h 3445659"/>
              <a:gd name="connsiteX226" fmla="*/ 858670 w 6345070"/>
              <a:gd name="connsiteY226" fmla="*/ 1445409 h 3445659"/>
              <a:gd name="connsiteX227" fmla="*/ 849145 w 6345070"/>
              <a:gd name="connsiteY227" fmla="*/ 1350159 h 3445659"/>
              <a:gd name="connsiteX228" fmla="*/ 830095 w 6345070"/>
              <a:gd name="connsiteY228" fmla="*/ 1321584 h 3445659"/>
              <a:gd name="connsiteX229" fmla="*/ 858670 w 6345070"/>
              <a:gd name="connsiteY229" fmla="*/ 1226334 h 3445659"/>
              <a:gd name="connsiteX230" fmla="*/ 877720 w 6345070"/>
              <a:gd name="connsiteY230" fmla="*/ 1150134 h 3445659"/>
              <a:gd name="connsiteX231" fmla="*/ 896770 w 6345070"/>
              <a:gd name="connsiteY231" fmla="*/ 969159 h 3445659"/>
              <a:gd name="connsiteX232" fmla="*/ 915820 w 6345070"/>
              <a:gd name="connsiteY232" fmla="*/ 902484 h 3445659"/>
              <a:gd name="connsiteX233" fmla="*/ 934870 w 6345070"/>
              <a:gd name="connsiteY233" fmla="*/ 854859 h 3445659"/>
              <a:gd name="connsiteX234" fmla="*/ 953920 w 6345070"/>
              <a:gd name="connsiteY234" fmla="*/ 788184 h 3445659"/>
              <a:gd name="connsiteX235" fmla="*/ 992020 w 6345070"/>
              <a:gd name="connsiteY235" fmla="*/ 797709 h 3445659"/>
              <a:gd name="connsiteX236" fmla="*/ 1049170 w 6345070"/>
              <a:gd name="connsiteY236" fmla="*/ 835809 h 3445659"/>
              <a:gd name="connsiteX237" fmla="*/ 1106320 w 6345070"/>
              <a:gd name="connsiteY237" fmla="*/ 788184 h 3445659"/>
              <a:gd name="connsiteX238" fmla="*/ 1182520 w 6345070"/>
              <a:gd name="connsiteY238" fmla="*/ 731034 h 3445659"/>
              <a:gd name="connsiteX239" fmla="*/ 1239670 w 6345070"/>
              <a:gd name="connsiteY239" fmla="*/ 683409 h 3445659"/>
              <a:gd name="connsiteX240" fmla="*/ 1258720 w 6345070"/>
              <a:gd name="connsiteY240" fmla="*/ 654834 h 3445659"/>
              <a:gd name="connsiteX241" fmla="*/ 1306345 w 6345070"/>
              <a:gd name="connsiteY241" fmla="*/ 626259 h 3445659"/>
              <a:gd name="connsiteX242" fmla="*/ 1315870 w 6345070"/>
              <a:gd name="connsiteY242" fmla="*/ 654834 h 3445659"/>
              <a:gd name="connsiteX243" fmla="*/ 1353970 w 6345070"/>
              <a:gd name="connsiteY243" fmla="*/ 740559 h 3445659"/>
              <a:gd name="connsiteX244" fmla="*/ 1373020 w 6345070"/>
              <a:gd name="connsiteY244" fmla="*/ 816759 h 3445659"/>
              <a:gd name="connsiteX245" fmla="*/ 1392070 w 6345070"/>
              <a:gd name="connsiteY245" fmla="*/ 788184 h 3445659"/>
              <a:gd name="connsiteX246" fmla="*/ 1449220 w 6345070"/>
              <a:gd name="connsiteY246" fmla="*/ 769134 h 3445659"/>
              <a:gd name="connsiteX247" fmla="*/ 1525420 w 6345070"/>
              <a:gd name="connsiteY247" fmla="*/ 740559 h 3445659"/>
              <a:gd name="connsiteX248" fmla="*/ 1563520 w 6345070"/>
              <a:gd name="connsiteY248" fmla="*/ 778659 h 3445659"/>
              <a:gd name="connsiteX249" fmla="*/ 1601620 w 6345070"/>
              <a:gd name="connsiteY249" fmla="*/ 826284 h 3445659"/>
              <a:gd name="connsiteX250" fmla="*/ 1649245 w 6345070"/>
              <a:gd name="connsiteY250" fmla="*/ 912009 h 3445659"/>
              <a:gd name="connsiteX251" fmla="*/ 1677820 w 6345070"/>
              <a:gd name="connsiteY251" fmla="*/ 940584 h 3445659"/>
              <a:gd name="connsiteX252" fmla="*/ 1725445 w 6345070"/>
              <a:gd name="connsiteY252" fmla="*/ 1007259 h 3445659"/>
              <a:gd name="connsiteX253" fmla="*/ 1754020 w 6345070"/>
              <a:gd name="connsiteY253" fmla="*/ 988209 h 3445659"/>
              <a:gd name="connsiteX254" fmla="*/ 1763545 w 6345070"/>
              <a:gd name="connsiteY254" fmla="*/ 959634 h 3445659"/>
              <a:gd name="connsiteX255" fmla="*/ 1849270 w 6345070"/>
              <a:gd name="connsiteY255" fmla="*/ 873909 h 3445659"/>
              <a:gd name="connsiteX256" fmla="*/ 1877845 w 6345070"/>
              <a:gd name="connsiteY256" fmla="*/ 892959 h 3445659"/>
              <a:gd name="connsiteX257" fmla="*/ 1906420 w 6345070"/>
              <a:gd name="connsiteY257" fmla="*/ 902484 h 3445659"/>
              <a:gd name="connsiteX258" fmla="*/ 1934995 w 6345070"/>
              <a:gd name="connsiteY258" fmla="*/ 931059 h 3445659"/>
              <a:gd name="connsiteX259" fmla="*/ 2001670 w 6345070"/>
              <a:gd name="connsiteY259" fmla="*/ 978684 h 3445659"/>
              <a:gd name="connsiteX260" fmla="*/ 2068345 w 6345070"/>
              <a:gd name="connsiteY260" fmla="*/ 1045359 h 3445659"/>
              <a:gd name="connsiteX261" fmla="*/ 2115970 w 6345070"/>
              <a:gd name="connsiteY261" fmla="*/ 1007259 h 3445659"/>
              <a:gd name="connsiteX262" fmla="*/ 2135020 w 6345070"/>
              <a:gd name="connsiteY262" fmla="*/ 978684 h 3445659"/>
              <a:gd name="connsiteX263" fmla="*/ 2230270 w 6345070"/>
              <a:gd name="connsiteY263" fmla="*/ 931059 h 3445659"/>
              <a:gd name="connsiteX264" fmla="*/ 2258845 w 6345070"/>
              <a:gd name="connsiteY264" fmla="*/ 902484 h 3445659"/>
              <a:gd name="connsiteX265" fmla="*/ 2306470 w 6345070"/>
              <a:gd name="connsiteY265" fmla="*/ 873909 h 3445659"/>
              <a:gd name="connsiteX266" fmla="*/ 2363620 w 6345070"/>
              <a:gd name="connsiteY266" fmla="*/ 854859 h 3445659"/>
              <a:gd name="connsiteX267" fmla="*/ 2439820 w 6345070"/>
              <a:gd name="connsiteY267" fmla="*/ 931059 h 3445659"/>
              <a:gd name="connsiteX268" fmla="*/ 2506495 w 6345070"/>
              <a:gd name="connsiteY268" fmla="*/ 997734 h 3445659"/>
              <a:gd name="connsiteX269" fmla="*/ 2516020 w 6345070"/>
              <a:gd name="connsiteY269" fmla="*/ 1035834 h 3445659"/>
              <a:gd name="connsiteX270" fmla="*/ 2563645 w 6345070"/>
              <a:gd name="connsiteY270" fmla="*/ 997734 h 3445659"/>
              <a:gd name="connsiteX271" fmla="*/ 2592220 w 6345070"/>
              <a:gd name="connsiteY271" fmla="*/ 959634 h 3445659"/>
              <a:gd name="connsiteX272" fmla="*/ 2639845 w 6345070"/>
              <a:gd name="connsiteY272" fmla="*/ 931059 h 3445659"/>
              <a:gd name="connsiteX273" fmla="*/ 2696995 w 6345070"/>
              <a:gd name="connsiteY273" fmla="*/ 883434 h 3445659"/>
              <a:gd name="connsiteX274" fmla="*/ 2849395 w 6345070"/>
              <a:gd name="connsiteY274" fmla="*/ 816759 h 3445659"/>
              <a:gd name="connsiteX275" fmla="*/ 2916070 w 6345070"/>
              <a:gd name="connsiteY275" fmla="*/ 788184 h 3445659"/>
              <a:gd name="connsiteX276" fmla="*/ 3001795 w 6345070"/>
              <a:gd name="connsiteY276" fmla="*/ 750084 h 3445659"/>
              <a:gd name="connsiteX277" fmla="*/ 3039895 w 6345070"/>
              <a:gd name="connsiteY277" fmla="*/ 740559 h 3445659"/>
              <a:gd name="connsiteX278" fmla="*/ 3097045 w 6345070"/>
              <a:gd name="connsiteY278" fmla="*/ 797709 h 3445659"/>
              <a:gd name="connsiteX279" fmla="*/ 3106570 w 6345070"/>
              <a:gd name="connsiteY279" fmla="*/ 835809 h 3445659"/>
              <a:gd name="connsiteX280" fmla="*/ 3144670 w 6345070"/>
              <a:gd name="connsiteY280" fmla="*/ 892959 h 3445659"/>
              <a:gd name="connsiteX281" fmla="*/ 3154195 w 6345070"/>
              <a:gd name="connsiteY281" fmla="*/ 931059 h 3445659"/>
              <a:gd name="connsiteX282" fmla="*/ 3278020 w 6345070"/>
              <a:gd name="connsiteY282" fmla="*/ 912009 h 3445659"/>
              <a:gd name="connsiteX283" fmla="*/ 3344695 w 6345070"/>
              <a:gd name="connsiteY283" fmla="*/ 883434 h 3445659"/>
              <a:gd name="connsiteX284" fmla="*/ 3420895 w 6345070"/>
              <a:gd name="connsiteY284" fmla="*/ 854859 h 3445659"/>
              <a:gd name="connsiteX285" fmla="*/ 3506620 w 6345070"/>
              <a:gd name="connsiteY285" fmla="*/ 807234 h 3445659"/>
              <a:gd name="connsiteX286" fmla="*/ 3573295 w 6345070"/>
              <a:gd name="connsiteY286" fmla="*/ 759609 h 3445659"/>
              <a:gd name="connsiteX287" fmla="*/ 3630445 w 6345070"/>
              <a:gd name="connsiteY287" fmla="*/ 750084 h 3445659"/>
              <a:gd name="connsiteX288" fmla="*/ 3668545 w 6345070"/>
              <a:gd name="connsiteY288" fmla="*/ 731034 h 3445659"/>
              <a:gd name="connsiteX289" fmla="*/ 3706645 w 6345070"/>
              <a:gd name="connsiteY289" fmla="*/ 702459 h 3445659"/>
              <a:gd name="connsiteX290" fmla="*/ 3735220 w 6345070"/>
              <a:gd name="connsiteY290" fmla="*/ 711984 h 3445659"/>
              <a:gd name="connsiteX291" fmla="*/ 3792370 w 6345070"/>
              <a:gd name="connsiteY291" fmla="*/ 778659 h 3445659"/>
              <a:gd name="connsiteX292" fmla="*/ 3801895 w 6345070"/>
              <a:gd name="connsiteY292" fmla="*/ 807234 h 3445659"/>
              <a:gd name="connsiteX293" fmla="*/ 3820945 w 6345070"/>
              <a:gd name="connsiteY293" fmla="*/ 854859 h 3445659"/>
              <a:gd name="connsiteX294" fmla="*/ 3935245 w 6345070"/>
              <a:gd name="connsiteY294" fmla="*/ 816759 h 3445659"/>
              <a:gd name="connsiteX295" fmla="*/ 3992395 w 6345070"/>
              <a:gd name="connsiteY295" fmla="*/ 797709 h 3445659"/>
              <a:gd name="connsiteX296" fmla="*/ 4049545 w 6345070"/>
              <a:gd name="connsiteY296" fmla="*/ 769134 h 3445659"/>
              <a:gd name="connsiteX297" fmla="*/ 4097170 w 6345070"/>
              <a:gd name="connsiteY297" fmla="*/ 750084 h 3445659"/>
              <a:gd name="connsiteX298" fmla="*/ 4144795 w 6345070"/>
              <a:gd name="connsiteY298" fmla="*/ 721509 h 3445659"/>
              <a:gd name="connsiteX299" fmla="*/ 4211470 w 6345070"/>
              <a:gd name="connsiteY299" fmla="*/ 692934 h 3445659"/>
              <a:gd name="connsiteX300" fmla="*/ 4278145 w 6345070"/>
              <a:gd name="connsiteY300" fmla="*/ 759609 h 3445659"/>
              <a:gd name="connsiteX301" fmla="*/ 4306720 w 6345070"/>
              <a:gd name="connsiteY301" fmla="*/ 797709 h 3445659"/>
              <a:gd name="connsiteX302" fmla="*/ 4363870 w 6345070"/>
              <a:gd name="connsiteY302" fmla="*/ 864384 h 3445659"/>
              <a:gd name="connsiteX303" fmla="*/ 4373395 w 6345070"/>
              <a:gd name="connsiteY303" fmla="*/ 892959 h 3445659"/>
              <a:gd name="connsiteX304" fmla="*/ 4411495 w 6345070"/>
              <a:gd name="connsiteY304" fmla="*/ 883434 h 3445659"/>
              <a:gd name="connsiteX305" fmla="*/ 4487695 w 6345070"/>
              <a:gd name="connsiteY305" fmla="*/ 873909 h 3445659"/>
              <a:gd name="connsiteX306" fmla="*/ 4582945 w 6345070"/>
              <a:gd name="connsiteY306" fmla="*/ 854859 h 3445659"/>
              <a:gd name="connsiteX307" fmla="*/ 4687720 w 6345070"/>
              <a:gd name="connsiteY307" fmla="*/ 845334 h 3445659"/>
              <a:gd name="connsiteX308" fmla="*/ 4725820 w 6345070"/>
              <a:gd name="connsiteY308" fmla="*/ 854859 h 3445659"/>
              <a:gd name="connsiteX309" fmla="*/ 4754395 w 6345070"/>
              <a:gd name="connsiteY309" fmla="*/ 873909 h 3445659"/>
              <a:gd name="connsiteX310" fmla="*/ 4859170 w 6345070"/>
              <a:gd name="connsiteY310" fmla="*/ 959634 h 3445659"/>
              <a:gd name="connsiteX311" fmla="*/ 4906795 w 6345070"/>
              <a:gd name="connsiteY311" fmla="*/ 940584 h 3445659"/>
              <a:gd name="connsiteX312" fmla="*/ 4973470 w 6345070"/>
              <a:gd name="connsiteY312" fmla="*/ 912009 h 3445659"/>
              <a:gd name="connsiteX313" fmla="*/ 5011570 w 6345070"/>
              <a:gd name="connsiteY313" fmla="*/ 883434 h 3445659"/>
              <a:gd name="connsiteX314" fmla="*/ 5087770 w 6345070"/>
              <a:gd name="connsiteY314" fmla="*/ 845334 h 3445659"/>
              <a:gd name="connsiteX315" fmla="*/ 5173495 w 6345070"/>
              <a:gd name="connsiteY315" fmla="*/ 912009 h 3445659"/>
              <a:gd name="connsiteX316" fmla="*/ 5192545 w 6345070"/>
              <a:gd name="connsiteY316" fmla="*/ 940584 h 3445659"/>
              <a:gd name="connsiteX317" fmla="*/ 5230645 w 6345070"/>
              <a:gd name="connsiteY317" fmla="*/ 873909 h 3445659"/>
              <a:gd name="connsiteX318" fmla="*/ 5259220 w 6345070"/>
              <a:gd name="connsiteY318" fmla="*/ 854859 h 3445659"/>
              <a:gd name="connsiteX319" fmla="*/ 5287795 w 6345070"/>
              <a:gd name="connsiteY319" fmla="*/ 826284 h 3445659"/>
              <a:gd name="connsiteX320" fmla="*/ 5316370 w 6345070"/>
              <a:gd name="connsiteY320" fmla="*/ 845334 h 3445659"/>
              <a:gd name="connsiteX321" fmla="*/ 5354470 w 6345070"/>
              <a:gd name="connsiteY321" fmla="*/ 883434 h 3445659"/>
              <a:gd name="connsiteX322" fmla="*/ 5383045 w 6345070"/>
              <a:gd name="connsiteY322" fmla="*/ 892959 h 3445659"/>
              <a:gd name="connsiteX323" fmla="*/ 5402095 w 6345070"/>
              <a:gd name="connsiteY323" fmla="*/ 921534 h 3445659"/>
              <a:gd name="connsiteX324" fmla="*/ 5430670 w 6345070"/>
              <a:gd name="connsiteY324" fmla="*/ 940584 h 3445659"/>
              <a:gd name="connsiteX325" fmla="*/ 5459245 w 6345070"/>
              <a:gd name="connsiteY325" fmla="*/ 969159 h 3445659"/>
              <a:gd name="connsiteX326" fmla="*/ 5516395 w 6345070"/>
              <a:gd name="connsiteY326" fmla="*/ 921534 h 3445659"/>
              <a:gd name="connsiteX327" fmla="*/ 5535445 w 6345070"/>
              <a:gd name="connsiteY327" fmla="*/ 892959 h 3445659"/>
              <a:gd name="connsiteX328" fmla="*/ 5573545 w 6345070"/>
              <a:gd name="connsiteY328" fmla="*/ 873909 h 3445659"/>
              <a:gd name="connsiteX329" fmla="*/ 5649745 w 6345070"/>
              <a:gd name="connsiteY329" fmla="*/ 921534 h 3445659"/>
              <a:gd name="connsiteX330" fmla="*/ 5687845 w 6345070"/>
              <a:gd name="connsiteY330" fmla="*/ 940584 h 3445659"/>
              <a:gd name="connsiteX331" fmla="*/ 5716420 w 6345070"/>
              <a:gd name="connsiteY331" fmla="*/ 959634 h 3445659"/>
              <a:gd name="connsiteX332" fmla="*/ 5754520 w 6345070"/>
              <a:gd name="connsiteY332" fmla="*/ 921534 h 3445659"/>
              <a:gd name="connsiteX333" fmla="*/ 5783095 w 6345070"/>
              <a:gd name="connsiteY333" fmla="*/ 912009 h 3445659"/>
              <a:gd name="connsiteX334" fmla="*/ 5811670 w 6345070"/>
              <a:gd name="connsiteY334" fmla="*/ 892959 h 3445659"/>
              <a:gd name="connsiteX335" fmla="*/ 5849770 w 6345070"/>
              <a:gd name="connsiteY335" fmla="*/ 883434 h 3445659"/>
              <a:gd name="connsiteX336" fmla="*/ 5878345 w 6345070"/>
              <a:gd name="connsiteY336" fmla="*/ 873909 h 3445659"/>
              <a:gd name="connsiteX337" fmla="*/ 5925970 w 6345070"/>
              <a:gd name="connsiteY337" fmla="*/ 883434 h 3445659"/>
              <a:gd name="connsiteX338" fmla="*/ 5954545 w 6345070"/>
              <a:gd name="connsiteY338" fmla="*/ 864384 h 3445659"/>
              <a:gd name="connsiteX339" fmla="*/ 5983120 w 6345070"/>
              <a:gd name="connsiteY339" fmla="*/ 854859 h 3445659"/>
              <a:gd name="connsiteX340" fmla="*/ 6087895 w 6345070"/>
              <a:gd name="connsiteY340" fmla="*/ 807234 h 3445659"/>
              <a:gd name="connsiteX341" fmla="*/ 6125995 w 6345070"/>
              <a:gd name="connsiteY341" fmla="*/ 788184 h 3445659"/>
              <a:gd name="connsiteX342" fmla="*/ 6154570 w 6345070"/>
              <a:gd name="connsiteY342" fmla="*/ 769134 h 3445659"/>
              <a:gd name="connsiteX343" fmla="*/ 6183145 w 6345070"/>
              <a:gd name="connsiteY343" fmla="*/ 759609 h 3445659"/>
              <a:gd name="connsiteX344" fmla="*/ 6202195 w 6345070"/>
              <a:gd name="connsiteY344" fmla="*/ 731034 h 3445659"/>
              <a:gd name="connsiteX345" fmla="*/ 6173620 w 6345070"/>
              <a:gd name="connsiteY345" fmla="*/ 664359 h 3445659"/>
              <a:gd name="connsiteX346" fmla="*/ 6202195 w 6345070"/>
              <a:gd name="connsiteY346" fmla="*/ 654834 h 3445659"/>
              <a:gd name="connsiteX347" fmla="*/ 6278395 w 6345070"/>
              <a:gd name="connsiteY347" fmla="*/ 607209 h 3445659"/>
              <a:gd name="connsiteX348" fmla="*/ 6297445 w 6345070"/>
              <a:gd name="connsiteY348" fmla="*/ 578634 h 3445659"/>
              <a:gd name="connsiteX349" fmla="*/ 6326020 w 6345070"/>
              <a:gd name="connsiteY349" fmla="*/ 550059 h 3445659"/>
              <a:gd name="connsiteX350" fmla="*/ 6345070 w 6345070"/>
              <a:gd name="connsiteY350" fmla="*/ 473859 h 3445659"/>
              <a:gd name="connsiteX351" fmla="*/ 6326020 w 6345070"/>
              <a:gd name="connsiteY351" fmla="*/ 388134 h 3445659"/>
              <a:gd name="connsiteX352" fmla="*/ 6306970 w 6345070"/>
              <a:gd name="connsiteY352" fmla="*/ 359559 h 3445659"/>
              <a:gd name="connsiteX353" fmla="*/ 6278395 w 6345070"/>
              <a:gd name="connsiteY353" fmla="*/ 292884 h 3445659"/>
              <a:gd name="connsiteX354" fmla="*/ 6259345 w 6345070"/>
              <a:gd name="connsiteY354" fmla="*/ 226209 h 3445659"/>
              <a:gd name="connsiteX355" fmla="*/ 6249820 w 6345070"/>
              <a:gd name="connsiteY355" fmla="*/ 197634 h 3445659"/>
              <a:gd name="connsiteX356" fmla="*/ 6249820 w 6345070"/>
              <a:gd name="connsiteY356" fmla="*/ 169059 h 34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6345070" h="3445659">
                <a:moveTo>
                  <a:pt x="6249820" y="169059"/>
                </a:moveTo>
                <a:cubicBezTo>
                  <a:pt x="6235533" y="167472"/>
                  <a:pt x="6192493" y="181009"/>
                  <a:pt x="6164095" y="188109"/>
                </a:cubicBezTo>
                <a:cubicBezTo>
                  <a:pt x="6154355" y="190544"/>
                  <a:pt x="6145174" y="194876"/>
                  <a:pt x="6135520" y="197634"/>
                </a:cubicBezTo>
                <a:cubicBezTo>
                  <a:pt x="6051799" y="221554"/>
                  <a:pt x="6137358" y="193846"/>
                  <a:pt x="6068845" y="216684"/>
                </a:cubicBezTo>
                <a:cubicBezTo>
                  <a:pt x="6010154" y="177557"/>
                  <a:pt x="6075035" y="215572"/>
                  <a:pt x="5992645" y="188109"/>
                </a:cubicBezTo>
                <a:cubicBezTo>
                  <a:pt x="5883557" y="151746"/>
                  <a:pt x="6049094" y="182566"/>
                  <a:pt x="5887870" y="159534"/>
                </a:cubicBezTo>
                <a:cubicBezTo>
                  <a:pt x="5878345" y="156359"/>
                  <a:pt x="5868949" y="147251"/>
                  <a:pt x="5859295" y="150009"/>
                </a:cubicBezTo>
                <a:cubicBezTo>
                  <a:pt x="5844031" y="154370"/>
                  <a:pt x="5834657" y="170170"/>
                  <a:pt x="5821195" y="178584"/>
                </a:cubicBezTo>
                <a:cubicBezTo>
                  <a:pt x="5784080" y="201781"/>
                  <a:pt x="5779386" y="198376"/>
                  <a:pt x="5735470" y="207159"/>
                </a:cubicBezTo>
                <a:cubicBezTo>
                  <a:pt x="5722770" y="213509"/>
                  <a:pt x="5711376" y="228543"/>
                  <a:pt x="5697370" y="226209"/>
                </a:cubicBezTo>
                <a:cubicBezTo>
                  <a:pt x="5686078" y="224327"/>
                  <a:pt x="5686415" y="205729"/>
                  <a:pt x="5678320" y="197634"/>
                </a:cubicBezTo>
                <a:cubicBezTo>
                  <a:pt x="5670225" y="189539"/>
                  <a:pt x="5658903" y="185453"/>
                  <a:pt x="5649745" y="178584"/>
                </a:cubicBezTo>
                <a:cubicBezTo>
                  <a:pt x="5559242" y="110707"/>
                  <a:pt x="5638146" y="164501"/>
                  <a:pt x="5573545" y="121434"/>
                </a:cubicBezTo>
                <a:cubicBezTo>
                  <a:pt x="5560845" y="124609"/>
                  <a:pt x="5546337" y="123697"/>
                  <a:pt x="5535445" y="130959"/>
                </a:cubicBezTo>
                <a:cubicBezTo>
                  <a:pt x="5525920" y="137309"/>
                  <a:pt x="5524490" y="151439"/>
                  <a:pt x="5516395" y="159534"/>
                </a:cubicBezTo>
                <a:cubicBezTo>
                  <a:pt x="5505170" y="170759"/>
                  <a:pt x="5490348" y="177778"/>
                  <a:pt x="5478295" y="188109"/>
                </a:cubicBezTo>
                <a:cubicBezTo>
                  <a:pt x="5414123" y="243114"/>
                  <a:pt x="5484300" y="193630"/>
                  <a:pt x="5421145" y="235734"/>
                </a:cubicBezTo>
                <a:cubicBezTo>
                  <a:pt x="5354715" y="202519"/>
                  <a:pt x="5408531" y="234447"/>
                  <a:pt x="5354470" y="188109"/>
                </a:cubicBezTo>
                <a:cubicBezTo>
                  <a:pt x="5299029" y="140588"/>
                  <a:pt x="5317339" y="169786"/>
                  <a:pt x="5240170" y="111909"/>
                </a:cubicBezTo>
                <a:cubicBezTo>
                  <a:pt x="5210201" y="89433"/>
                  <a:pt x="5198836" y="77359"/>
                  <a:pt x="5163970" y="64284"/>
                </a:cubicBezTo>
                <a:cubicBezTo>
                  <a:pt x="5151713" y="59687"/>
                  <a:pt x="5138570" y="57934"/>
                  <a:pt x="5125870" y="54759"/>
                </a:cubicBezTo>
                <a:cubicBezTo>
                  <a:pt x="5071293" y="109336"/>
                  <a:pt x="5126643" y="60010"/>
                  <a:pt x="5040145" y="111909"/>
                </a:cubicBezTo>
                <a:cubicBezTo>
                  <a:pt x="5026532" y="120077"/>
                  <a:pt x="5014098" y="130153"/>
                  <a:pt x="5002045" y="140484"/>
                </a:cubicBezTo>
                <a:cubicBezTo>
                  <a:pt x="4991818" y="149250"/>
                  <a:pt x="4984678" y="161587"/>
                  <a:pt x="4973470" y="169059"/>
                </a:cubicBezTo>
                <a:cubicBezTo>
                  <a:pt x="4965116" y="174628"/>
                  <a:pt x="4954420" y="175409"/>
                  <a:pt x="4944895" y="178584"/>
                </a:cubicBezTo>
                <a:cubicBezTo>
                  <a:pt x="4932195" y="172234"/>
                  <a:pt x="4919770" y="165301"/>
                  <a:pt x="4906795" y="159534"/>
                </a:cubicBezTo>
                <a:cubicBezTo>
                  <a:pt x="4891171" y="152590"/>
                  <a:pt x="4873083" y="150422"/>
                  <a:pt x="4859170" y="140484"/>
                </a:cubicBezTo>
                <a:cubicBezTo>
                  <a:pt x="4849855" y="133830"/>
                  <a:pt x="4847449" y="120703"/>
                  <a:pt x="4840120" y="111909"/>
                </a:cubicBezTo>
                <a:cubicBezTo>
                  <a:pt x="4812678" y="78979"/>
                  <a:pt x="4818188" y="85548"/>
                  <a:pt x="4782970" y="73809"/>
                </a:cubicBezTo>
                <a:cubicBezTo>
                  <a:pt x="4773445" y="83334"/>
                  <a:pt x="4763161" y="92157"/>
                  <a:pt x="4754395" y="102384"/>
                </a:cubicBezTo>
                <a:cubicBezTo>
                  <a:pt x="4733857" y="126345"/>
                  <a:pt x="4723368" y="150400"/>
                  <a:pt x="4697245" y="169059"/>
                </a:cubicBezTo>
                <a:cubicBezTo>
                  <a:pt x="4685691" y="177312"/>
                  <a:pt x="4671186" y="180584"/>
                  <a:pt x="4659145" y="188109"/>
                </a:cubicBezTo>
                <a:cubicBezTo>
                  <a:pt x="4645683" y="196523"/>
                  <a:pt x="4633745" y="207159"/>
                  <a:pt x="4621045" y="216684"/>
                </a:cubicBezTo>
                <a:cubicBezTo>
                  <a:pt x="4611520" y="213509"/>
                  <a:pt x="4601450" y="211649"/>
                  <a:pt x="4592470" y="207159"/>
                </a:cubicBezTo>
                <a:cubicBezTo>
                  <a:pt x="4565863" y="193856"/>
                  <a:pt x="4546340" y="173355"/>
                  <a:pt x="4516270" y="169059"/>
                </a:cubicBezTo>
                <a:cubicBezTo>
                  <a:pt x="4481553" y="164099"/>
                  <a:pt x="4446420" y="162709"/>
                  <a:pt x="4411495" y="159534"/>
                </a:cubicBezTo>
                <a:cubicBezTo>
                  <a:pt x="4375176" y="147428"/>
                  <a:pt x="4362550" y="138486"/>
                  <a:pt x="4316245" y="159534"/>
                </a:cubicBezTo>
                <a:cubicBezTo>
                  <a:pt x="4299894" y="166966"/>
                  <a:pt x="4292513" y="186858"/>
                  <a:pt x="4278145" y="197634"/>
                </a:cubicBezTo>
                <a:cubicBezTo>
                  <a:pt x="4266786" y="206153"/>
                  <a:pt x="4252745" y="210334"/>
                  <a:pt x="4240045" y="216684"/>
                </a:cubicBezTo>
                <a:cubicBezTo>
                  <a:pt x="4230520" y="213509"/>
                  <a:pt x="4221124" y="209917"/>
                  <a:pt x="4211470" y="207159"/>
                </a:cubicBezTo>
                <a:cubicBezTo>
                  <a:pt x="4187303" y="200254"/>
                  <a:pt x="4167633" y="197897"/>
                  <a:pt x="4144795" y="188109"/>
                </a:cubicBezTo>
                <a:cubicBezTo>
                  <a:pt x="4131744" y="182516"/>
                  <a:pt x="4119395" y="175409"/>
                  <a:pt x="4106695" y="169059"/>
                </a:cubicBezTo>
                <a:cubicBezTo>
                  <a:pt x="4075276" y="179532"/>
                  <a:pt x="4064663" y="182448"/>
                  <a:pt x="4030495" y="197634"/>
                </a:cubicBezTo>
                <a:cubicBezTo>
                  <a:pt x="4017520" y="203401"/>
                  <a:pt x="4005865" y="212194"/>
                  <a:pt x="3992395" y="216684"/>
                </a:cubicBezTo>
                <a:cubicBezTo>
                  <a:pt x="3977036" y="221804"/>
                  <a:pt x="3960476" y="222282"/>
                  <a:pt x="3944770" y="226209"/>
                </a:cubicBezTo>
                <a:cubicBezTo>
                  <a:pt x="3935030" y="228644"/>
                  <a:pt x="3925720" y="232559"/>
                  <a:pt x="3916195" y="235734"/>
                </a:cubicBezTo>
                <a:cubicBezTo>
                  <a:pt x="3853998" y="189087"/>
                  <a:pt x="3893155" y="212179"/>
                  <a:pt x="3792370" y="178584"/>
                </a:cubicBezTo>
                <a:lnTo>
                  <a:pt x="3763795" y="169059"/>
                </a:lnTo>
                <a:lnTo>
                  <a:pt x="3735220" y="159534"/>
                </a:lnTo>
                <a:cubicBezTo>
                  <a:pt x="3722520" y="165884"/>
                  <a:pt x="3710590" y="174094"/>
                  <a:pt x="3697120" y="178584"/>
                </a:cubicBezTo>
                <a:cubicBezTo>
                  <a:pt x="3681761" y="183704"/>
                  <a:pt x="3665201" y="184182"/>
                  <a:pt x="3649495" y="188109"/>
                </a:cubicBezTo>
                <a:cubicBezTo>
                  <a:pt x="3639755" y="190544"/>
                  <a:pt x="3630445" y="194459"/>
                  <a:pt x="3620920" y="197634"/>
                </a:cubicBezTo>
                <a:cubicBezTo>
                  <a:pt x="3611395" y="191284"/>
                  <a:pt x="3600901" y="186189"/>
                  <a:pt x="3592345" y="178584"/>
                </a:cubicBezTo>
                <a:cubicBezTo>
                  <a:pt x="3572209" y="160686"/>
                  <a:pt x="3561928" y="124776"/>
                  <a:pt x="3535195" y="121434"/>
                </a:cubicBezTo>
                <a:lnTo>
                  <a:pt x="3458995" y="111909"/>
                </a:lnTo>
                <a:cubicBezTo>
                  <a:pt x="3394669" y="90467"/>
                  <a:pt x="3473850" y="111909"/>
                  <a:pt x="3373270" y="111909"/>
                </a:cubicBezTo>
                <a:cubicBezTo>
                  <a:pt x="3360179" y="111909"/>
                  <a:pt x="3347870" y="105559"/>
                  <a:pt x="3335170" y="102384"/>
                </a:cubicBezTo>
                <a:cubicBezTo>
                  <a:pt x="3326541" y="95912"/>
                  <a:pt x="3282423" y="61723"/>
                  <a:pt x="3268495" y="54759"/>
                </a:cubicBezTo>
                <a:cubicBezTo>
                  <a:pt x="3252490" y="46756"/>
                  <a:pt x="3217079" y="40287"/>
                  <a:pt x="3201820" y="35709"/>
                </a:cubicBezTo>
                <a:cubicBezTo>
                  <a:pt x="3182586" y="29939"/>
                  <a:pt x="3144670" y="16659"/>
                  <a:pt x="3144670" y="16659"/>
                </a:cubicBezTo>
                <a:cubicBezTo>
                  <a:pt x="3072931" y="64485"/>
                  <a:pt x="3155776" y="0"/>
                  <a:pt x="3106570" y="73809"/>
                </a:cubicBezTo>
                <a:cubicBezTo>
                  <a:pt x="3100220" y="83334"/>
                  <a:pt x="3088234" y="87739"/>
                  <a:pt x="3077995" y="92859"/>
                </a:cubicBezTo>
                <a:cubicBezTo>
                  <a:pt x="3062702" y="100505"/>
                  <a:pt x="3045994" y="104965"/>
                  <a:pt x="3030370" y="111909"/>
                </a:cubicBezTo>
                <a:cubicBezTo>
                  <a:pt x="3017395" y="117676"/>
                  <a:pt x="3004970" y="124609"/>
                  <a:pt x="2992270" y="130959"/>
                </a:cubicBezTo>
                <a:cubicBezTo>
                  <a:pt x="2973220" y="118259"/>
                  <a:pt x="2957704" y="96623"/>
                  <a:pt x="2935120" y="92859"/>
                </a:cubicBezTo>
                <a:cubicBezTo>
                  <a:pt x="2916070" y="89684"/>
                  <a:pt x="2896706" y="88018"/>
                  <a:pt x="2877970" y="83334"/>
                </a:cubicBezTo>
                <a:cubicBezTo>
                  <a:pt x="2858489" y="78464"/>
                  <a:pt x="2840301" y="69154"/>
                  <a:pt x="2820820" y="64284"/>
                </a:cubicBezTo>
                <a:lnTo>
                  <a:pt x="2782720" y="54759"/>
                </a:lnTo>
                <a:cubicBezTo>
                  <a:pt x="2720566" y="137631"/>
                  <a:pt x="2790758" y="55874"/>
                  <a:pt x="2716045" y="111909"/>
                </a:cubicBezTo>
                <a:cubicBezTo>
                  <a:pt x="2701677" y="122685"/>
                  <a:pt x="2691462" y="138182"/>
                  <a:pt x="2677945" y="150009"/>
                </a:cubicBezTo>
                <a:cubicBezTo>
                  <a:pt x="2674822" y="152741"/>
                  <a:pt x="2621227" y="193367"/>
                  <a:pt x="2611270" y="197634"/>
                </a:cubicBezTo>
                <a:cubicBezTo>
                  <a:pt x="2599238" y="202791"/>
                  <a:pt x="2585870" y="203984"/>
                  <a:pt x="2573170" y="207159"/>
                </a:cubicBezTo>
                <a:cubicBezTo>
                  <a:pt x="2507652" y="185320"/>
                  <a:pt x="2587226" y="215191"/>
                  <a:pt x="2506495" y="169059"/>
                </a:cubicBezTo>
                <a:cubicBezTo>
                  <a:pt x="2497778" y="164078"/>
                  <a:pt x="2487148" y="163489"/>
                  <a:pt x="2477920" y="159534"/>
                </a:cubicBezTo>
                <a:cubicBezTo>
                  <a:pt x="2395530" y="124224"/>
                  <a:pt x="2478258" y="153297"/>
                  <a:pt x="2411245" y="130959"/>
                </a:cubicBezTo>
                <a:cubicBezTo>
                  <a:pt x="2401720" y="121434"/>
                  <a:pt x="2396140" y="102384"/>
                  <a:pt x="2382670" y="102384"/>
                </a:cubicBezTo>
                <a:cubicBezTo>
                  <a:pt x="2367066" y="102384"/>
                  <a:pt x="2343665" y="150914"/>
                  <a:pt x="2335045" y="159534"/>
                </a:cubicBezTo>
                <a:cubicBezTo>
                  <a:pt x="2316581" y="177998"/>
                  <a:pt x="2301136" y="180362"/>
                  <a:pt x="2277895" y="188109"/>
                </a:cubicBezTo>
                <a:cubicBezTo>
                  <a:pt x="2253164" y="179865"/>
                  <a:pt x="2224474" y="170923"/>
                  <a:pt x="2201695" y="159534"/>
                </a:cubicBezTo>
                <a:cubicBezTo>
                  <a:pt x="2186730" y="152051"/>
                  <a:pt x="2145087" y="119100"/>
                  <a:pt x="2135020" y="111909"/>
                </a:cubicBezTo>
                <a:cubicBezTo>
                  <a:pt x="2090915" y="80405"/>
                  <a:pt x="2112924" y="102100"/>
                  <a:pt x="2058820" y="54759"/>
                </a:cubicBezTo>
                <a:cubicBezTo>
                  <a:pt x="2048683" y="45889"/>
                  <a:pt x="2039770" y="35709"/>
                  <a:pt x="2030245" y="26184"/>
                </a:cubicBezTo>
                <a:cubicBezTo>
                  <a:pt x="1915808" y="58880"/>
                  <a:pt x="2000200" y="23094"/>
                  <a:pt x="1934995" y="73809"/>
                </a:cubicBezTo>
                <a:cubicBezTo>
                  <a:pt x="1916923" y="87865"/>
                  <a:pt x="1877845" y="111909"/>
                  <a:pt x="1877845" y="111909"/>
                </a:cubicBezTo>
                <a:cubicBezTo>
                  <a:pt x="1861970" y="105559"/>
                  <a:pt x="1846597" y="97772"/>
                  <a:pt x="1830220" y="92859"/>
                </a:cubicBezTo>
                <a:cubicBezTo>
                  <a:pt x="1814713" y="88207"/>
                  <a:pt x="1797075" y="90574"/>
                  <a:pt x="1782595" y="83334"/>
                </a:cubicBezTo>
                <a:cubicBezTo>
                  <a:pt x="1770547" y="77310"/>
                  <a:pt x="1765384" y="61991"/>
                  <a:pt x="1754020" y="54759"/>
                </a:cubicBezTo>
                <a:cubicBezTo>
                  <a:pt x="1707171" y="24946"/>
                  <a:pt x="1691209" y="21122"/>
                  <a:pt x="1649245" y="7134"/>
                </a:cubicBezTo>
                <a:cubicBezTo>
                  <a:pt x="1639720" y="10309"/>
                  <a:pt x="1627770" y="9559"/>
                  <a:pt x="1620670" y="16659"/>
                </a:cubicBezTo>
                <a:cubicBezTo>
                  <a:pt x="1588762" y="48567"/>
                  <a:pt x="1534945" y="121434"/>
                  <a:pt x="1534945" y="121434"/>
                </a:cubicBezTo>
                <a:cubicBezTo>
                  <a:pt x="1531770" y="134134"/>
                  <a:pt x="1532682" y="148642"/>
                  <a:pt x="1525420" y="159534"/>
                </a:cubicBezTo>
                <a:cubicBezTo>
                  <a:pt x="1496144" y="203448"/>
                  <a:pt x="1492576" y="166213"/>
                  <a:pt x="1468270" y="150009"/>
                </a:cubicBezTo>
                <a:cubicBezTo>
                  <a:pt x="1459916" y="144440"/>
                  <a:pt x="1449220" y="143659"/>
                  <a:pt x="1439695" y="140484"/>
                </a:cubicBezTo>
                <a:cubicBezTo>
                  <a:pt x="1431113" y="131902"/>
                  <a:pt x="1398458" y="95511"/>
                  <a:pt x="1382545" y="92859"/>
                </a:cubicBezTo>
                <a:cubicBezTo>
                  <a:pt x="1372641" y="91208"/>
                  <a:pt x="1363495" y="99209"/>
                  <a:pt x="1353970" y="102384"/>
                </a:cubicBezTo>
                <a:cubicBezTo>
                  <a:pt x="1347620" y="111909"/>
                  <a:pt x="1339429" y="120437"/>
                  <a:pt x="1334920" y="130959"/>
                </a:cubicBezTo>
                <a:cubicBezTo>
                  <a:pt x="1329763" y="142991"/>
                  <a:pt x="1333573" y="158837"/>
                  <a:pt x="1325395" y="169059"/>
                </a:cubicBezTo>
                <a:cubicBezTo>
                  <a:pt x="1319123" y="176899"/>
                  <a:pt x="1306345" y="175409"/>
                  <a:pt x="1296820" y="178584"/>
                </a:cubicBezTo>
                <a:cubicBezTo>
                  <a:pt x="1284120" y="169059"/>
                  <a:pt x="1272503" y="157885"/>
                  <a:pt x="1258720" y="150009"/>
                </a:cubicBezTo>
                <a:cubicBezTo>
                  <a:pt x="1246927" y="143270"/>
                  <a:pt x="1201812" y="133889"/>
                  <a:pt x="1192045" y="130959"/>
                </a:cubicBezTo>
                <a:cubicBezTo>
                  <a:pt x="1172811" y="125189"/>
                  <a:pt x="1153945" y="118259"/>
                  <a:pt x="1134895" y="111909"/>
                </a:cubicBezTo>
                <a:cubicBezTo>
                  <a:pt x="1119020" y="115084"/>
                  <a:pt x="1102429" y="115750"/>
                  <a:pt x="1087270" y="121434"/>
                </a:cubicBezTo>
                <a:cubicBezTo>
                  <a:pt x="1076551" y="125454"/>
                  <a:pt x="1070028" y="138865"/>
                  <a:pt x="1058695" y="140484"/>
                </a:cubicBezTo>
                <a:cubicBezTo>
                  <a:pt x="1045736" y="142335"/>
                  <a:pt x="1033295" y="134134"/>
                  <a:pt x="1020595" y="130959"/>
                </a:cubicBezTo>
                <a:cubicBezTo>
                  <a:pt x="988845" y="111909"/>
                  <a:pt x="958463" y="90368"/>
                  <a:pt x="925345" y="73809"/>
                </a:cubicBezTo>
                <a:cubicBezTo>
                  <a:pt x="912645" y="67459"/>
                  <a:pt x="900715" y="59249"/>
                  <a:pt x="887245" y="54759"/>
                </a:cubicBezTo>
                <a:cubicBezTo>
                  <a:pt x="871886" y="49639"/>
                  <a:pt x="855495" y="48409"/>
                  <a:pt x="839620" y="45234"/>
                </a:cubicBezTo>
                <a:cubicBezTo>
                  <a:pt x="826920" y="38884"/>
                  <a:pt x="815688" y="27129"/>
                  <a:pt x="801520" y="26184"/>
                </a:cubicBezTo>
                <a:cubicBezTo>
                  <a:pt x="731960" y="21547"/>
                  <a:pt x="717070" y="28934"/>
                  <a:pt x="668170" y="45234"/>
                </a:cubicBezTo>
                <a:cubicBezTo>
                  <a:pt x="658645" y="54759"/>
                  <a:pt x="650803" y="66337"/>
                  <a:pt x="639595" y="73809"/>
                </a:cubicBezTo>
                <a:cubicBezTo>
                  <a:pt x="615211" y="90065"/>
                  <a:pt x="606829" y="82953"/>
                  <a:pt x="582445" y="73809"/>
                </a:cubicBezTo>
                <a:cubicBezTo>
                  <a:pt x="566436" y="67806"/>
                  <a:pt x="551162" y="59787"/>
                  <a:pt x="534820" y="54759"/>
                </a:cubicBezTo>
                <a:cubicBezTo>
                  <a:pt x="509796" y="47059"/>
                  <a:pt x="458620" y="35709"/>
                  <a:pt x="458620" y="35709"/>
                </a:cubicBezTo>
                <a:cubicBezTo>
                  <a:pt x="449095" y="38884"/>
                  <a:pt x="438399" y="39665"/>
                  <a:pt x="430045" y="45234"/>
                </a:cubicBezTo>
                <a:cubicBezTo>
                  <a:pt x="379883" y="78675"/>
                  <a:pt x="419665" y="67215"/>
                  <a:pt x="382420" y="111909"/>
                </a:cubicBezTo>
                <a:cubicBezTo>
                  <a:pt x="375091" y="120703"/>
                  <a:pt x="363370" y="124609"/>
                  <a:pt x="353845" y="130959"/>
                </a:cubicBezTo>
                <a:cubicBezTo>
                  <a:pt x="350670" y="140484"/>
                  <a:pt x="350748" y="151821"/>
                  <a:pt x="344320" y="159534"/>
                </a:cubicBezTo>
                <a:cubicBezTo>
                  <a:pt x="334157" y="171730"/>
                  <a:pt x="317445" y="176884"/>
                  <a:pt x="306220" y="188109"/>
                </a:cubicBezTo>
                <a:cubicBezTo>
                  <a:pt x="298125" y="196204"/>
                  <a:pt x="293520" y="207159"/>
                  <a:pt x="287170" y="216684"/>
                </a:cubicBezTo>
                <a:cubicBezTo>
                  <a:pt x="299900" y="254874"/>
                  <a:pt x="317909" y="274809"/>
                  <a:pt x="296695" y="311934"/>
                </a:cubicBezTo>
                <a:cubicBezTo>
                  <a:pt x="290012" y="323630"/>
                  <a:pt x="277645" y="330984"/>
                  <a:pt x="268120" y="340509"/>
                </a:cubicBezTo>
                <a:cubicBezTo>
                  <a:pt x="308738" y="442054"/>
                  <a:pt x="267380" y="327779"/>
                  <a:pt x="296695" y="454809"/>
                </a:cubicBezTo>
                <a:cubicBezTo>
                  <a:pt x="301210" y="474375"/>
                  <a:pt x="315745" y="511959"/>
                  <a:pt x="315745" y="511959"/>
                </a:cubicBezTo>
                <a:cubicBezTo>
                  <a:pt x="312570" y="521484"/>
                  <a:pt x="310710" y="531554"/>
                  <a:pt x="306220" y="540534"/>
                </a:cubicBezTo>
                <a:cubicBezTo>
                  <a:pt x="301100" y="550773"/>
                  <a:pt x="287986" y="557690"/>
                  <a:pt x="287170" y="569109"/>
                </a:cubicBezTo>
                <a:cubicBezTo>
                  <a:pt x="284671" y="604089"/>
                  <a:pt x="294005" y="638918"/>
                  <a:pt x="296695" y="673884"/>
                </a:cubicBezTo>
                <a:cubicBezTo>
                  <a:pt x="300356" y="721474"/>
                  <a:pt x="303045" y="769134"/>
                  <a:pt x="306220" y="816759"/>
                </a:cubicBezTo>
                <a:cubicBezTo>
                  <a:pt x="303045" y="851684"/>
                  <a:pt x="306329" y="887814"/>
                  <a:pt x="296695" y="921534"/>
                </a:cubicBezTo>
                <a:cubicBezTo>
                  <a:pt x="292994" y="934486"/>
                  <a:pt x="276390" y="939476"/>
                  <a:pt x="268120" y="950109"/>
                </a:cubicBezTo>
                <a:cubicBezTo>
                  <a:pt x="254064" y="968181"/>
                  <a:pt x="246209" y="991070"/>
                  <a:pt x="230020" y="1007259"/>
                </a:cubicBezTo>
                <a:cubicBezTo>
                  <a:pt x="216929" y="1020350"/>
                  <a:pt x="198094" y="1026022"/>
                  <a:pt x="182395" y="1035834"/>
                </a:cubicBezTo>
                <a:cubicBezTo>
                  <a:pt x="172687" y="1041901"/>
                  <a:pt x="163345" y="1048534"/>
                  <a:pt x="153820" y="1054884"/>
                </a:cubicBezTo>
                <a:cubicBezTo>
                  <a:pt x="147470" y="1064409"/>
                  <a:pt x="136652" y="1072167"/>
                  <a:pt x="134770" y="1083459"/>
                </a:cubicBezTo>
                <a:cubicBezTo>
                  <a:pt x="131953" y="1100359"/>
                  <a:pt x="156925" y="1129374"/>
                  <a:pt x="163345" y="1140609"/>
                </a:cubicBezTo>
                <a:cubicBezTo>
                  <a:pt x="170390" y="1152937"/>
                  <a:pt x="175090" y="1166533"/>
                  <a:pt x="182395" y="1178709"/>
                </a:cubicBezTo>
                <a:cubicBezTo>
                  <a:pt x="205848" y="1217797"/>
                  <a:pt x="223020" y="1239225"/>
                  <a:pt x="249070" y="1273959"/>
                </a:cubicBezTo>
                <a:cubicBezTo>
                  <a:pt x="268120" y="1331109"/>
                  <a:pt x="261770" y="1280309"/>
                  <a:pt x="230020" y="1312059"/>
                </a:cubicBezTo>
                <a:cubicBezTo>
                  <a:pt x="219980" y="1322099"/>
                  <a:pt x="217320" y="1337459"/>
                  <a:pt x="210970" y="1350159"/>
                </a:cubicBezTo>
                <a:cubicBezTo>
                  <a:pt x="214145" y="1375559"/>
                  <a:pt x="215475" y="1401258"/>
                  <a:pt x="220495" y="1426359"/>
                </a:cubicBezTo>
                <a:cubicBezTo>
                  <a:pt x="225028" y="1449024"/>
                  <a:pt x="233463" y="1470734"/>
                  <a:pt x="239545" y="1493034"/>
                </a:cubicBezTo>
                <a:cubicBezTo>
                  <a:pt x="242989" y="1505664"/>
                  <a:pt x="245895" y="1518434"/>
                  <a:pt x="249070" y="1531134"/>
                </a:cubicBezTo>
                <a:cubicBezTo>
                  <a:pt x="252245" y="1578759"/>
                  <a:pt x="258595" y="1626278"/>
                  <a:pt x="258595" y="1674009"/>
                </a:cubicBezTo>
                <a:cubicBezTo>
                  <a:pt x="258595" y="1715406"/>
                  <a:pt x="254205" y="1756757"/>
                  <a:pt x="249070" y="1797834"/>
                </a:cubicBezTo>
                <a:cubicBezTo>
                  <a:pt x="247825" y="1807797"/>
                  <a:pt x="245817" y="1818569"/>
                  <a:pt x="239545" y="1826409"/>
                </a:cubicBezTo>
                <a:cubicBezTo>
                  <a:pt x="232394" y="1835348"/>
                  <a:pt x="219764" y="1838130"/>
                  <a:pt x="210970" y="1845459"/>
                </a:cubicBezTo>
                <a:cubicBezTo>
                  <a:pt x="200622" y="1854083"/>
                  <a:pt x="192622" y="1865268"/>
                  <a:pt x="182395" y="1874034"/>
                </a:cubicBezTo>
                <a:cubicBezTo>
                  <a:pt x="170342" y="1884365"/>
                  <a:pt x="156348" y="1892278"/>
                  <a:pt x="144295" y="1902609"/>
                </a:cubicBezTo>
                <a:cubicBezTo>
                  <a:pt x="115774" y="1927055"/>
                  <a:pt x="116267" y="1930364"/>
                  <a:pt x="96670" y="1959759"/>
                </a:cubicBezTo>
                <a:cubicBezTo>
                  <a:pt x="97672" y="1964769"/>
                  <a:pt x="111236" y="2036516"/>
                  <a:pt x="115720" y="2045484"/>
                </a:cubicBezTo>
                <a:cubicBezTo>
                  <a:pt x="133556" y="2081156"/>
                  <a:pt x="149040" y="2083563"/>
                  <a:pt x="172870" y="2112159"/>
                </a:cubicBezTo>
                <a:cubicBezTo>
                  <a:pt x="180199" y="2120953"/>
                  <a:pt x="185570" y="2131209"/>
                  <a:pt x="191920" y="2140734"/>
                </a:cubicBezTo>
                <a:lnTo>
                  <a:pt x="125245" y="2207409"/>
                </a:lnTo>
                <a:lnTo>
                  <a:pt x="96670" y="2235984"/>
                </a:lnTo>
                <a:cubicBezTo>
                  <a:pt x="93495" y="2245509"/>
                  <a:pt x="85494" y="2254655"/>
                  <a:pt x="87145" y="2264559"/>
                </a:cubicBezTo>
                <a:cubicBezTo>
                  <a:pt x="92097" y="2294270"/>
                  <a:pt x="115720" y="2350284"/>
                  <a:pt x="115720" y="2350284"/>
                </a:cubicBezTo>
                <a:cubicBezTo>
                  <a:pt x="112545" y="2362984"/>
                  <a:pt x="110792" y="2376127"/>
                  <a:pt x="106195" y="2388384"/>
                </a:cubicBezTo>
                <a:cubicBezTo>
                  <a:pt x="101209" y="2401679"/>
                  <a:pt x="92738" y="2413433"/>
                  <a:pt x="87145" y="2426484"/>
                </a:cubicBezTo>
                <a:cubicBezTo>
                  <a:pt x="83190" y="2435712"/>
                  <a:pt x="81575" y="2445831"/>
                  <a:pt x="77620" y="2455059"/>
                </a:cubicBezTo>
                <a:cubicBezTo>
                  <a:pt x="72027" y="2468110"/>
                  <a:pt x="64337" y="2480184"/>
                  <a:pt x="58570" y="2493159"/>
                </a:cubicBezTo>
                <a:cubicBezTo>
                  <a:pt x="27501" y="2563064"/>
                  <a:pt x="54205" y="2518757"/>
                  <a:pt x="20470" y="2569359"/>
                </a:cubicBezTo>
                <a:cubicBezTo>
                  <a:pt x="17295" y="2582059"/>
                  <a:pt x="14541" y="2594872"/>
                  <a:pt x="10945" y="2607459"/>
                </a:cubicBezTo>
                <a:cubicBezTo>
                  <a:pt x="8187" y="2617113"/>
                  <a:pt x="0" y="2626095"/>
                  <a:pt x="1420" y="2636034"/>
                </a:cubicBezTo>
                <a:cubicBezTo>
                  <a:pt x="4790" y="2659625"/>
                  <a:pt x="54387" y="2718734"/>
                  <a:pt x="58570" y="2731284"/>
                </a:cubicBezTo>
                <a:cubicBezTo>
                  <a:pt x="77283" y="2787424"/>
                  <a:pt x="55481" y="2732056"/>
                  <a:pt x="96670" y="2797959"/>
                </a:cubicBezTo>
                <a:cubicBezTo>
                  <a:pt x="113484" y="2824862"/>
                  <a:pt x="115986" y="2836856"/>
                  <a:pt x="125245" y="2864634"/>
                </a:cubicBezTo>
                <a:cubicBezTo>
                  <a:pt x="128420" y="2912259"/>
                  <a:pt x="129499" y="2960070"/>
                  <a:pt x="134770" y="3007509"/>
                </a:cubicBezTo>
                <a:cubicBezTo>
                  <a:pt x="135879" y="3017488"/>
                  <a:pt x="141537" y="3026430"/>
                  <a:pt x="144295" y="3036084"/>
                </a:cubicBezTo>
                <a:cubicBezTo>
                  <a:pt x="147891" y="3048671"/>
                  <a:pt x="150645" y="3061484"/>
                  <a:pt x="153820" y="3074184"/>
                </a:cubicBezTo>
                <a:cubicBezTo>
                  <a:pt x="156995" y="3118634"/>
                  <a:pt x="158911" y="3163192"/>
                  <a:pt x="163345" y="3207534"/>
                </a:cubicBezTo>
                <a:cubicBezTo>
                  <a:pt x="165267" y="3226751"/>
                  <a:pt x="164233" y="3247410"/>
                  <a:pt x="172870" y="3264684"/>
                </a:cubicBezTo>
                <a:cubicBezTo>
                  <a:pt x="177990" y="3274923"/>
                  <a:pt x="191920" y="3277384"/>
                  <a:pt x="201445" y="3283734"/>
                </a:cubicBezTo>
                <a:cubicBezTo>
                  <a:pt x="210970" y="3277384"/>
                  <a:pt x="219781" y="3259564"/>
                  <a:pt x="230020" y="3264684"/>
                </a:cubicBezTo>
                <a:cubicBezTo>
                  <a:pt x="246579" y="3272963"/>
                  <a:pt x="250934" y="3295455"/>
                  <a:pt x="258595" y="3312309"/>
                </a:cubicBezTo>
                <a:cubicBezTo>
                  <a:pt x="266904" y="3330590"/>
                  <a:pt x="277645" y="3369459"/>
                  <a:pt x="277645" y="3369459"/>
                </a:cubicBezTo>
                <a:cubicBezTo>
                  <a:pt x="325270" y="3366284"/>
                  <a:pt x="373439" y="3367781"/>
                  <a:pt x="420520" y="3359934"/>
                </a:cubicBezTo>
                <a:cubicBezTo>
                  <a:pt x="494378" y="3347624"/>
                  <a:pt x="405846" y="3326468"/>
                  <a:pt x="477670" y="3350409"/>
                </a:cubicBezTo>
                <a:cubicBezTo>
                  <a:pt x="482755" y="3360579"/>
                  <a:pt x="504230" y="3407467"/>
                  <a:pt x="515770" y="3417084"/>
                </a:cubicBezTo>
                <a:cubicBezTo>
                  <a:pt x="526678" y="3426174"/>
                  <a:pt x="540095" y="3432690"/>
                  <a:pt x="553870" y="3436134"/>
                </a:cubicBezTo>
                <a:cubicBezTo>
                  <a:pt x="578703" y="3442342"/>
                  <a:pt x="604670" y="3442484"/>
                  <a:pt x="630070" y="3445659"/>
                </a:cubicBezTo>
                <a:cubicBezTo>
                  <a:pt x="633245" y="3436134"/>
                  <a:pt x="631882" y="3423512"/>
                  <a:pt x="639595" y="3417084"/>
                </a:cubicBezTo>
                <a:cubicBezTo>
                  <a:pt x="640074" y="3416684"/>
                  <a:pt x="704158" y="3390299"/>
                  <a:pt x="715795" y="3388509"/>
                </a:cubicBezTo>
                <a:cubicBezTo>
                  <a:pt x="747332" y="3383657"/>
                  <a:pt x="779383" y="3382942"/>
                  <a:pt x="811045" y="3378984"/>
                </a:cubicBezTo>
                <a:cubicBezTo>
                  <a:pt x="830209" y="3376589"/>
                  <a:pt x="849194" y="3372914"/>
                  <a:pt x="868195" y="3369459"/>
                </a:cubicBezTo>
                <a:cubicBezTo>
                  <a:pt x="895202" y="3364549"/>
                  <a:pt x="927166" y="3358053"/>
                  <a:pt x="953920" y="3350409"/>
                </a:cubicBezTo>
                <a:cubicBezTo>
                  <a:pt x="963574" y="3347651"/>
                  <a:pt x="972970" y="3344059"/>
                  <a:pt x="982495" y="3340884"/>
                </a:cubicBezTo>
                <a:cubicBezTo>
                  <a:pt x="976145" y="3328184"/>
                  <a:pt x="972686" y="3313565"/>
                  <a:pt x="963445" y="3302784"/>
                </a:cubicBezTo>
                <a:cubicBezTo>
                  <a:pt x="953114" y="3290731"/>
                  <a:pt x="936570" y="3285434"/>
                  <a:pt x="925345" y="3274209"/>
                </a:cubicBezTo>
                <a:cubicBezTo>
                  <a:pt x="917250" y="3266114"/>
                  <a:pt x="913624" y="3254428"/>
                  <a:pt x="906295" y="3245634"/>
                </a:cubicBezTo>
                <a:cubicBezTo>
                  <a:pt x="897671" y="3235286"/>
                  <a:pt x="885550" y="3228020"/>
                  <a:pt x="877720" y="3217059"/>
                </a:cubicBezTo>
                <a:cubicBezTo>
                  <a:pt x="844686" y="3170811"/>
                  <a:pt x="869873" y="3191841"/>
                  <a:pt x="849145" y="3150384"/>
                </a:cubicBezTo>
                <a:cubicBezTo>
                  <a:pt x="844025" y="3140145"/>
                  <a:pt x="835775" y="3131748"/>
                  <a:pt x="830095" y="3121809"/>
                </a:cubicBezTo>
                <a:cubicBezTo>
                  <a:pt x="823050" y="3109481"/>
                  <a:pt x="817395" y="3096409"/>
                  <a:pt x="811045" y="3083709"/>
                </a:cubicBezTo>
                <a:cubicBezTo>
                  <a:pt x="814220" y="3074184"/>
                  <a:pt x="814298" y="3062974"/>
                  <a:pt x="820570" y="3055134"/>
                </a:cubicBezTo>
                <a:cubicBezTo>
                  <a:pt x="832569" y="3040136"/>
                  <a:pt x="874120" y="3026409"/>
                  <a:pt x="887245" y="3017034"/>
                </a:cubicBezTo>
                <a:cubicBezTo>
                  <a:pt x="898206" y="3009204"/>
                  <a:pt x="906295" y="2997984"/>
                  <a:pt x="915820" y="2988459"/>
                </a:cubicBezTo>
                <a:cubicBezTo>
                  <a:pt x="909470" y="2978934"/>
                  <a:pt x="902837" y="2969592"/>
                  <a:pt x="896770" y="2959884"/>
                </a:cubicBezTo>
                <a:cubicBezTo>
                  <a:pt x="886958" y="2944185"/>
                  <a:pt x="879303" y="2927070"/>
                  <a:pt x="868195" y="2912259"/>
                </a:cubicBezTo>
                <a:cubicBezTo>
                  <a:pt x="860113" y="2901483"/>
                  <a:pt x="848244" y="2894032"/>
                  <a:pt x="839620" y="2883684"/>
                </a:cubicBezTo>
                <a:cubicBezTo>
                  <a:pt x="832291" y="2874890"/>
                  <a:pt x="826920" y="2864634"/>
                  <a:pt x="820570" y="2855109"/>
                </a:cubicBezTo>
                <a:cubicBezTo>
                  <a:pt x="823745" y="2839234"/>
                  <a:pt x="822855" y="2821964"/>
                  <a:pt x="830095" y="2807484"/>
                </a:cubicBezTo>
                <a:cubicBezTo>
                  <a:pt x="836119" y="2795436"/>
                  <a:pt x="857096" y="2792287"/>
                  <a:pt x="858670" y="2778909"/>
                </a:cubicBezTo>
                <a:cubicBezTo>
                  <a:pt x="859283" y="2773696"/>
                  <a:pt x="856701" y="2647315"/>
                  <a:pt x="839620" y="2607459"/>
                </a:cubicBezTo>
                <a:cubicBezTo>
                  <a:pt x="784227" y="2478208"/>
                  <a:pt x="851181" y="2670716"/>
                  <a:pt x="811045" y="2550309"/>
                </a:cubicBezTo>
                <a:cubicBezTo>
                  <a:pt x="824764" y="2529730"/>
                  <a:pt x="836035" y="2518254"/>
                  <a:pt x="839620" y="2493159"/>
                </a:cubicBezTo>
                <a:cubicBezTo>
                  <a:pt x="844580" y="2458442"/>
                  <a:pt x="831102" y="2418455"/>
                  <a:pt x="849145" y="2388384"/>
                </a:cubicBezTo>
                <a:cubicBezTo>
                  <a:pt x="863756" y="2364033"/>
                  <a:pt x="897795" y="2357172"/>
                  <a:pt x="925345" y="2350284"/>
                </a:cubicBezTo>
                <a:cubicBezTo>
                  <a:pt x="974072" y="2338102"/>
                  <a:pt x="1006010" y="2333764"/>
                  <a:pt x="1049170" y="2312184"/>
                </a:cubicBezTo>
                <a:cubicBezTo>
                  <a:pt x="1059409" y="2307064"/>
                  <a:pt x="1067506" y="2298254"/>
                  <a:pt x="1077745" y="2293134"/>
                </a:cubicBezTo>
                <a:cubicBezTo>
                  <a:pt x="1093038" y="2285488"/>
                  <a:pt x="1109495" y="2280434"/>
                  <a:pt x="1125370" y="2274084"/>
                </a:cubicBezTo>
                <a:cubicBezTo>
                  <a:pt x="1131720" y="2264559"/>
                  <a:pt x="1148929" y="2256031"/>
                  <a:pt x="1144420" y="2245509"/>
                </a:cubicBezTo>
                <a:cubicBezTo>
                  <a:pt x="1136412" y="2226823"/>
                  <a:pt x="1111906" y="2221009"/>
                  <a:pt x="1096795" y="2207409"/>
                </a:cubicBezTo>
                <a:cubicBezTo>
                  <a:pt x="1080108" y="2192390"/>
                  <a:pt x="1066546" y="2174001"/>
                  <a:pt x="1049170" y="2159784"/>
                </a:cubicBezTo>
                <a:cubicBezTo>
                  <a:pt x="1031450" y="2145286"/>
                  <a:pt x="1010092" y="2135740"/>
                  <a:pt x="992020" y="2121684"/>
                </a:cubicBezTo>
                <a:cubicBezTo>
                  <a:pt x="952872" y="2091236"/>
                  <a:pt x="917396" y="2056191"/>
                  <a:pt x="877720" y="2026434"/>
                </a:cubicBezTo>
                <a:cubicBezTo>
                  <a:pt x="830462" y="1990990"/>
                  <a:pt x="852829" y="2006665"/>
                  <a:pt x="811045" y="1978809"/>
                </a:cubicBezTo>
                <a:cubicBezTo>
                  <a:pt x="805910" y="1971106"/>
                  <a:pt x="778526" y="1935461"/>
                  <a:pt x="782470" y="1921659"/>
                </a:cubicBezTo>
                <a:cubicBezTo>
                  <a:pt x="786831" y="1906395"/>
                  <a:pt x="800366" y="1895306"/>
                  <a:pt x="811045" y="1883559"/>
                </a:cubicBezTo>
                <a:cubicBezTo>
                  <a:pt x="832188" y="1860302"/>
                  <a:pt x="860285" y="1843036"/>
                  <a:pt x="877720" y="1816884"/>
                </a:cubicBezTo>
                <a:cubicBezTo>
                  <a:pt x="911832" y="1765716"/>
                  <a:pt x="912771" y="1775167"/>
                  <a:pt x="925345" y="1731159"/>
                </a:cubicBezTo>
                <a:cubicBezTo>
                  <a:pt x="928941" y="1718572"/>
                  <a:pt x="931695" y="1705759"/>
                  <a:pt x="934870" y="1693059"/>
                </a:cubicBezTo>
                <a:cubicBezTo>
                  <a:pt x="931695" y="1674009"/>
                  <a:pt x="934927" y="1652677"/>
                  <a:pt x="925345" y="1635909"/>
                </a:cubicBezTo>
                <a:cubicBezTo>
                  <a:pt x="920364" y="1627192"/>
                  <a:pt x="903870" y="1633484"/>
                  <a:pt x="896770" y="1626384"/>
                </a:cubicBezTo>
                <a:cubicBezTo>
                  <a:pt x="889670" y="1619284"/>
                  <a:pt x="892814" y="1606163"/>
                  <a:pt x="887245" y="1597809"/>
                </a:cubicBezTo>
                <a:cubicBezTo>
                  <a:pt x="879773" y="1586601"/>
                  <a:pt x="867294" y="1579582"/>
                  <a:pt x="858670" y="1569234"/>
                </a:cubicBezTo>
                <a:cubicBezTo>
                  <a:pt x="851341" y="1560440"/>
                  <a:pt x="845970" y="1550184"/>
                  <a:pt x="839620" y="1540659"/>
                </a:cubicBezTo>
                <a:cubicBezTo>
                  <a:pt x="842795" y="1518434"/>
                  <a:pt x="844742" y="1495999"/>
                  <a:pt x="849145" y="1473984"/>
                </a:cubicBezTo>
                <a:cubicBezTo>
                  <a:pt x="851114" y="1464139"/>
                  <a:pt x="858670" y="1455449"/>
                  <a:pt x="858670" y="1445409"/>
                </a:cubicBezTo>
                <a:cubicBezTo>
                  <a:pt x="858670" y="1413501"/>
                  <a:pt x="856320" y="1381250"/>
                  <a:pt x="849145" y="1350159"/>
                </a:cubicBezTo>
                <a:cubicBezTo>
                  <a:pt x="846571" y="1339005"/>
                  <a:pt x="836445" y="1331109"/>
                  <a:pt x="830095" y="1321584"/>
                </a:cubicBezTo>
                <a:cubicBezTo>
                  <a:pt x="851666" y="1256871"/>
                  <a:pt x="825958" y="1335375"/>
                  <a:pt x="858670" y="1226334"/>
                </a:cubicBezTo>
                <a:cubicBezTo>
                  <a:pt x="869778" y="1189307"/>
                  <a:pt x="871928" y="1196468"/>
                  <a:pt x="877720" y="1150134"/>
                </a:cubicBezTo>
                <a:cubicBezTo>
                  <a:pt x="885244" y="1089944"/>
                  <a:pt x="880106" y="1027483"/>
                  <a:pt x="896770" y="969159"/>
                </a:cubicBezTo>
                <a:cubicBezTo>
                  <a:pt x="903120" y="946934"/>
                  <a:pt x="908511" y="924412"/>
                  <a:pt x="915820" y="902484"/>
                </a:cubicBezTo>
                <a:cubicBezTo>
                  <a:pt x="921227" y="886264"/>
                  <a:pt x="928867" y="870868"/>
                  <a:pt x="934870" y="854859"/>
                </a:cubicBezTo>
                <a:cubicBezTo>
                  <a:pt x="945119" y="827530"/>
                  <a:pt x="946414" y="818208"/>
                  <a:pt x="953920" y="788184"/>
                </a:cubicBezTo>
                <a:cubicBezTo>
                  <a:pt x="966620" y="791359"/>
                  <a:pt x="980311" y="791855"/>
                  <a:pt x="992020" y="797709"/>
                </a:cubicBezTo>
                <a:cubicBezTo>
                  <a:pt x="1012498" y="807948"/>
                  <a:pt x="1049170" y="835809"/>
                  <a:pt x="1049170" y="835809"/>
                </a:cubicBezTo>
                <a:cubicBezTo>
                  <a:pt x="1148256" y="736723"/>
                  <a:pt x="1013493" y="867750"/>
                  <a:pt x="1106320" y="788184"/>
                </a:cubicBezTo>
                <a:cubicBezTo>
                  <a:pt x="1173716" y="730416"/>
                  <a:pt x="1113132" y="765728"/>
                  <a:pt x="1182520" y="731034"/>
                </a:cubicBezTo>
                <a:cubicBezTo>
                  <a:pt x="1228932" y="661416"/>
                  <a:pt x="1167161" y="743833"/>
                  <a:pt x="1239670" y="683409"/>
                </a:cubicBezTo>
                <a:cubicBezTo>
                  <a:pt x="1248464" y="676080"/>
                  <a:pt x="1250028" y="662284"/>
                  <a:pt x="1258720" y="654834"/>
                </a:cubicBezTo>
                <a:cubicBezTo>
                  <a:pt x="1272776" y="642786"/>
                  <a:pt x="1290470" y="635784"/>
                  <a:pt x="1306345" y="626259"/>
                </a:cubicBezTo>
                <a:cubicBezTo>
                  <a:pt x="1309520" y="635784"/>
                  <a:pt x="1311915" y="645606"/>
                  <a:pt x="1315870" y="654834"/>
                </a:cubicBezTo>
                <a:cubicBezTo>
                  <a:pt x="1359163" y="755851"/>
                  <a:pt x="1309662" y="622403"/>
                  <a:pt x="1353970" y="740559"/>
                </a:cubicBezTo>
                <a:cubicBezTo>
                  <a:pt x="1366522" y="774032"/>
                  <a:pt x="1364899" y="776156"/>
                  <a:pt x="1373020" y="816759"/>
                </a:cubicBezTo>
                <a:cubicBezTo>
                  <a:pt x="1379370" y="807234"/>
                  <a:pt x="1382362" y="794251"/>
                  <a:pt x="1392070" y="788184"/>
                </a:cubicBezTo>
                <a:cubicBezTo>
                  <a:pt x="1409098" y="777541"/>
                  <a:pt x="1430576" y="776592"/>
                  <a:pt x="1449220" y="769134"/>
                </a:cubicBezTo>
                <a:cubicBezTo>
                  <a:pt x="1532235" y="735928"/>
                  <a:pt x="1442931" y="761181"/>
                  <a:pt x="1525420" y="740559"/>
                </a:cubicBezTo>
                <a:cubicBezTo>
                  <a:pt x="1538120" y="753259"/>
                  <a:pt x="1553081" y="764044"/>
                  <a:pt x="1563520" y="778659"/>
                </a:cubicBezTo>
                <a:cubicBezTo>
                  <a:pt x="1605345" y="837214"/>
                  <a:pt x="1531991" y="779864"/>
                  <a:pt x="1601620" y="826284"/>
                </a:cubicBezTo>
                <a:cubicBezTo>
                  <a:pt x="1615190" y="853424"/>
                  <a:pt x="1631305" y="888089"/>
                  <a:pt x="1649245" y="912009"/>
                </a:cubicBezTo>
                <a:cubicBezTo>
                  <a:pt x="1657327" y="922785"/>
                  <a:pt x="1669990" y="929623"/>
                  <a:pt x="1677820" y="940584"/>
                </a:cubicBezTo>
                <a:cubicBezTo>
                  <a:pt x="1740505" y="1028343"/>
                  <a:pt x="1651149" y="932963"/>
                  <a:pt x="1725445" y="1007259"/>
                </a:cubicBezTo>
                <a:cubicBezTo>
                  <a:pt x="1734970" y="1000909"/>
                  <a:pt x="1746869" y="997148"/>
                  <a:pt x="1754020" y="988209"/>
                </a:cubicBezTo>
                <a:cubicBezTo>
                  <a:pt x="1760292" y="980369"/>
                  <a:pt x="1758155" y="968105"/>
                  <a:pt x="1763545" y="959634"/>
                </a:cubicBezTo>
                <a:cubicBezTo>
                  <a:pt x="1814570" y="879451"/>
                  <a:pt x="1794416" y="892194"/>
                  <a:pt x="1849270" y="873909"/>
                </a:cubicBezTo>
                <a:cubicBezTo>
                  <a:pt x="1858795" y="880259"/>
                  <a:pt x="1867606" y="887839"/>
                  <a:pt x="1877845" y="892959"/>
                </a:cubicBezTo>
                <a:cubicBezTo>
                  <a:pt x="1886825" y="897449"/>
                  <a:pt x="1898066" y="896915"/>
                  <a:pt x="1906420" y="902484"/>
                </a:cubicBezTo>
                <a:cubicBezTo>
                  <a:pt x="1917628" y="909956"/>
                  <a:pt x="1924647" y="922435"/>
                  <a:pt x="1934995" y="931059"/>
                </a:cubicBezTo>
                <a:cubicBezTo>
                  <a:pt x="1997139" y="982845"/>
                  <a:pt x="1926178" y="910055"/>
                  <a:pt x="2001670" y="978684"/>
                </a:cubicBezTo>
                <a:cubicBezTo>
                  <a:pt x="2024927" y="999827"/>
                  <a:pt x="2068345" y="1045359"/>
                  <a:pt x="2068345" y="1045359"/>
                </a:cubicBezTo>
                <a:cubicBezTo>
                  <a:pt x="2084220" y="1032659"/>
                  <a:pt x="2101595" y="1021634"/>
                  <a:pt x="2115970" y="1007259"/>
                </a:cubicBezTo>
                <a:cubicBezTo>
                  <a:pt x="2124065" y="999164"/>
                  <a:pt x="2125495" y="985034"/>
                  <a:pt x="2135020" y="978684"/>
                </a:cubicBezTo>
                <a:cubicBezTo>
                  <a:pt x="2164556" y="958993"/>
                  <a:pt x="2205169" y="956160"/>
                  <a:pt x="2230270" y="931059"/>
                </a:cubicBezTo>
                <a:cubicBezTo>
                  <a:pt x="2239795" y="921534"/>
                  <a:pt x="2248069" y="910566"/>
                  <a:pt x="2258845" y="902484"/>
                </a:cubicBezTo>
                <a:cubicBezTo>
                  <a:pt x="2273656" y="891376"/>
                  <a:pt x="2289616" y="881570"/>
                  <a:pt x="2306470" y="873909"/>
                </a:cubicBezTo>
                <a:cubicBezTo>
                  <a:pt x="2324751" y="865600"/>
                  <a:pt x="2363620" y="854859"/>
                  <a:pt x="2363620" y="854859"/>
                </a:cubicBezTo>
                <a:cubicBezTo>
                  <a:pt x="2389020" y="880259"/>
                  <a:pt x="2411083" y="909506"/>
                  <a:pt x="2439820" y="931059"/>
                </a:cubicBezTo>
                <a:cubicBezTo>
                  <a:pt x="2490620" y="969159"/>
                  <a:pt x="2468395" y="946934"/>
                  <a:pt x="2506495" y="997734"/>
                </a:cubicBezTo>
                <a:cubicBezTo>
                  <a:pt x="2509670" y="1010434"/>
                  <a:pt x="2502929" y="1035834"/>
                  <a:pt x="2516020" y="1035834"/>
                </a:cubicBezTo>
                <a:cubicBezTo>
                  <a:pt x="2536350" y="1035834"/>
                  <a:pt x="2549270" y="1012109"/>
                  <a:pt x="2563645" y="997734"/>
                </a:cubicBezTo>
                <a:cubicBezTo>
                  <a:pt x="2574870" y="986509"/>
                  <a:pt x="2580273" y="970088"/>
                  <a:pt x="2592220" y="959634"/>
                </a:cubicBezTo>
                <a:cubicBezTo>
                  <a:pt x="2606153" y="947443"/>
                  <a:pt x="2624873" y="941948"/>
                  <a:pt x="2639845" y="931059"/>
                </a:cubicBezTo>
                <a:cubicBezTo>
                  <a:pt x="2659900" y="916474"/>
                  <a:pt x="2676607" y="897549"/>
                  <a:pt x="2696995" y="883434"/>
                </a:cubicBezTo>
                <a:cubicBezTo>
                  <a:pt x="2766736" y="835152"/>
                  <a:pt x="2766551" y="847825"/>
                  <a:pt x="2849395" y="816759"/>
                </a:cubicBezTo>
                <a:cubicBezTo>
                  <a:pt x="2872036" y="808269"/>
                  <a:pt x="2894057" y="798190"/>
                  <a:pt x="2916070" y="788184"/>
                </a:cubicBezTo>
                <a:cubicBezTo>
                  <a:pt x="2961711" y="767438"/>
                  <a:pt x="2950321" y="767242"/>
                  <a:pt x="3001795" y="750084"/>
                </a:cubicBezTo>
                <a:cubicBezTo>
                  <a:pt x="3014214" y="745944"/>
                  <a:pt x="3027195" y="743734"/>
                  <a:pt x="3039895" y="740559"/>
                </a:cubicBezTo>
                <a:cubicBezTo>
                  <a:pt x="3064701" y="814977"/>
                  <a:pt x="3023429" y="711824"/>
                  <a:pt x="3097045" y="797709"/>
                </a:cubicBezTo>
                <a:cubicBezTo>
                  <a:pt x="3105564" y="807648"/>
                  <a:pt x="3100716" y="824100"/>
                  <a:pt x="3106570" y="835809"/>
                </a:cubicBezTo>
                <a:cubicBezTo>
                  <a:pt x="3116809" y="856287"/>
                  <a:pt x="3144670" y="892959"/>
                  <a:pt x="3144670" y="892959"/>
                </a:cubicBezTo>
                <a:cubicBezTo>
                  <a:pt x="3147845" y="905659"/>
                  <a:pt x="3144938" y="921802"/>
                  <a:pt x="3154195" y="931059"/>
                </a:cubicBezTo>
                <a:cubicBezTo>
                  <a:pt x="3183329" y="960193"/>
                  <a:pt x="3267741" y="916414"/>
                  <a:pt x="3278020" y="912009"/>
                </a:cubicBezTo>
                <a:cubicBezTo>
                  <a:pt x="3300245" y="902484"/>
                  <a:pt x="3322244" y="892414"/>
                  <a:pt x="3344695" y="883434"/>
                </a:cubicBezTo>
                <a:cubicBezTo>
                  <a:pt x="3369882" y="873359"/>
                  <a:pt x="3396350" y="866410"/>
                  <a:pt x="3420895" y="854859"/>
                </a:cubicBezTo>
                <a:cubicBezTo>
                  <a:pt x="3450472" y="840940"/>
                  <a:pt x="3478900" y="824559"/>
                  <a:pt x="3506620" y="807234"/>
                </a:cubicBezTo>
                <a:cubicBezTo>
                  <a:pt x="3529781" y="792758"/>
                  <a:pt x="3548496" y="771054"/>
                  <a:pt x="3573295" y="759609"/>
                </a:cubicBezTo>
                <a:cubicBezTo>
                  <a:pt x="3590830" y="751516"/>
                  <a:pt x="3611395" y="753259"/>
                  <a:pt x="3630445" y="750084"/>
                </a:cubicBezTo>
                <a:cubicBezTo>
                  <a:pt x="3643145" y="743734"/>
                  <a:pt x="3656504" y="738559"/>
                  <a:pt x="3668545" y="731034"/>
                </a:cubicBezTo>
                <a:cubicBezTo>
                  <a:pt x="3682007" y="722620"/>
                  <a:pt x="3691381" y="706820"/>
                  <a:pt x="3706645" y="702459"/>
                </a:cubicBezTo>
                <a:cubicBezTo>
                  <a:pt x="3716299" y="699701"/>
                  <a:pt x="3725695" y="708809"/>
                  <a:pt x="3735220" y="711984"/>
                </a:cubicBezTo>
                <a:cubicBezTo>
                  <a:pt x="3757740" y="734504"/>
                  <a:pt x="3776078" y="750148"/>
                  <a:pt x="3792370" y="778659"/>
                </a:cubicBezTo>
                <a:cubicBezTo>
                  <a:pt x="3797351" y="787376"/>
                  <a:pt x="3798370" y="797833"/>
                  <a:pt x="3801895" y="807234"/>
                </a:cubicBezTo>
                <a:cubicBezTo>
                  <a:pt x="3807898" y="823243"/>
                  <a:pt x="3814595" y="838984"/>
                  <a:pt x="3820945" y="854859"/>
                </a:cubicBezTo>
                <a:lnTo>
                  <a:pt x="3935245" y="816759"/>
                </a:lnTo>
                <a:cubicBezTo>
                  <a:pt x="3954295" y="810409"/>
                  <a:pt x="3974434" y="806689"/>
                  <a:pt x="3992395" y="797709"/>
                </a:cubicBezTo>
                <a:cubicBezTo>
                  <a:pt x="4011445" y="788184"/>
                  <a:pt x="4030156" y="777947"/>
                  <a:pt x="4049545" y="769134"/>
                </a:cubicBezTo>
                <a:cubicBezTo>
                  <a:pt x="4065110" y="762059"/>
                  <a:pt x="4081877" y="757730"/>
                  <a:pt x="4097170" y="750084"/>
                </a:cubicBezTo>
                <a:cubicBezTo>
                  <a:pt x="4113729" y="741805"/>
                  <a:pt x="4128611" y="730500"/>
                  <a:pt x="4144795" y="721509"/>
                </a:cubicBezTo>
                <a:cubicBezTo>
                  <a:pt x="4180105" y="701892"/>
                  <a:pt x="4177747" y="704175"/>
                  <a:pt x="4211470" y="692934"/>
                </a:cubicBezTo>
                <a:cubicBezTo>
                  <a:pt x="4254537" y="757535"/>
                  <a:pt x="4198955" y="680419"/>
                  <a:pt x="4278145" y="759609"/>
                </a:cubicBezTo>
                <a:cubicBezTo>
                  <a:pt x="4289370" y="770834"/>
                  <a:pt x="4296389" y="785656"/>
                  <a:pt x="4306720" y="797709"/>
                </a:cubicBezTo>
                <a:cubicBezTo>
                  <a:pt x="4386321" y="890576"/>
                  <a:pt x="4280308" y="752968"/>
                  <a:pt x="4363870" y="864384"/>
                </a:cubicBezTo>
                <a:cubicBezTo>
                  <a:pt x="4367045" y="873909"/>
                  <a:pt x="4364073" y="889230"/>
                  <a:pt x="4373395" y="892959"/>
                </a:cubicBezTo>
                <a:cubicBezTo>
                  <a:pt x="4385550" y="897821"/>
                  <a:pt x="4398582" y="885586"/>
                  <a:pt x="4411495" y="883434"/>
                </a:cubicBezTo>
                <a:cubicBezTo>
                  <a:pt x="4436744" y="879226"/>
                  <a:pt x="4462446" y="878117"/>
                  <a:pt x="4487695" y="873909"/>
                </a:cubicBezTo>
                <a:cubicBezTo>
                  <a:pt x="4593662" y="856248"/>
                  <a:pt x="4440401" y="871629"/>
                  <a:pt x="4582945" y="854859"/>
                </a:cubicBezTo>
                <a:cubicBezTo>
                  <a:pt x="4617774" y="850761"/>
                  <a:pt x="4652795" y="848509"/>
                  <a:pt x="4687720" y="845334"/>
                </a:cubicBezTo>
                <a:cubicBezTo>
                  <a:pt x="4700420" y="848509"/>
                  <a:pt x="4713788" y="849702"/>
                  <a:pt x="4725820" y="854859"/>
                </a:cubicBezTo>
                <a:cubicBezTo>
                  <a:pt x="4736342" y="859368"/>
                  <a:pt x="4745137" y="867176"/>
                  <a:pt x="4754395" y="873909"/>
                </a:cubicBezTo>
                <a:cubicBezTo>
                  <a:pt x="4834123" y="931893"/>
                  <a:pt x="4811219" y="911683"/>
                  <a:pt x="4859170" y="959634"/>
                </a:cubicBezTo>
                <a:cubicBezTo>
                  <a:pt x="4875045" y="953284"/>
                  <a:pt x="4890786" y="946587"/>
                  <a:pt x="4906795" y="940584"/>
                </a:cubicBezTo>
                <a:cubicBezTo>
                  <a:pt x="4939203" y="928431"/>
                  <a:pt x="4940020" y="932915"/>
                  <a:pt x="4973470" y="912009"/>
                </a:cubicBezTo>
                <a:cubicBezTo>
                  <a:pt x="4986932" y="903595"/>
                  <a:pt x="4998361" y="892240"/>
                  <a:pt x="5011570" y="883434"/>
                </a:cubicBezTo>
                <a:cubicBezTo>
                  <a:pt x="5056558" y="853442"/>
                  <a:pt x="5047731" y="858680"/>
                  <a:pt x="5087770" y="845334"/>
                </a:cubicBezTo>
                <a:cubicBezTo>
                  <a:pt x="5127596" y="871885"/>
                  <a:pt x="5145517" y="878436"/>
                  <a:pt x="5173495" y="912009"/>
                </a:cubicBezTo>
                <a:cubicBezTo>
                  <a:pt x="5180824" y="920803"/>
                  <a:pt x="5186195" y="931059"/>
                  <a:pt x="5192545" y="940584"/>
                </a:cubicBezTo>
                <a:cubicBezTo>
                  <a:pt x="5203443" y="907890"/>
                  <a:pt x="5201812" y="902742"/>
                  <a:pt x="5230645" y="873909"/>
                </a:cubicBezTo>
                <a:cubicBezTo>
                  <a:pt x="5238740" y="865814"/>
                  <a:pt x="5250426" y="862188"/>
                  <a:pt x="5259220" y="854859"/>
                </a:cubicBezTo>
                <a:cubicBezTo>
                  <a:pt x="5269568" y="846235"/>
                  <a:pt x="5278270" y="835809"/>
                  <a:pt x="5287795" y="826284"/>
                </a:cubicBezTo>
                <a:cubicBezTo>
                  <a:pt x="5297320" y="832634"/>
                  <a:pt x="5307678" y="837884"/>
                  <a:pt x="5316370" y="845334"/>
                </a:cubicBezTo>
                <a:cubicBezTo>
                  <a:pt x="5330007" y="857023"/>
                  <a:pt x="5339855" y="872995"/>
                  <a:pt x="5354470" y="883434"/>
                </a:cubicBezTo>
                <a:cubicBezTo>
                  <a:pt x="5362640" y="889270"/>
                  <a:pt x="5373520" y="889784"/>
                  <a:pt x="5383045" y="892959"/>
                </a:cubicBezTo>
                <a:cubicBezTo>
                  <a:pt x="5389395" y="902484"/>
                  <a:pt x="5394000" y="913439"/>
                  <a:pt x="5402095" y="921534"/>
                </a:cubicBezTo>
                <a:cubicBezTo>
                  <a:pt x="5410190" y="929629"/>
                  <a:pt x="5421876" y="933255"/>
                  <a:pt x="5430670" y="940584"/>
                </a:cubicBezTo>
                <a:cubicBezTo>
                  <a:pt x="5441018" y="949208"/>
                  <a:pt x="5449720" y="959634"/>
                  <a:pt x="5459245" y="969159"/>
                </a:cubicBezTo>
                <a:cubicBezTo>
                  <a:pt x="5487342" y="950428"/>
                  <a:pt x="5493476" y="949036"/>
                  <a:pt x="5516395" y="921534"/>
                </a:cubicBezTo>
                <a:cubicBezTo>
                  <a:pt x="5523724" y="912740"/>
                  <a:pt x="5526651" y="900288"/>
                  <a:pt x="5535445" y="892959"/>
                </a:cubicBezTo>
                <a:cubicBezTo>
                  <a:pt x="5546353" y="883869"/>
                  <a:pt x="5560845" y="880259"/>
                  <a:pt x="5573545" y="873909"/>
                </a:cubicBezTo>
                <a:cubicBezTo>
                  <a:pt x="5670082" y="922177"/>
                  <a:pt x="5550827" y="859710"/>
                  <a:pt x="5649745" y="921534"/>
                </a:cubicBezTo>
                <a:cubicBezTo>
                  <a:pt x="5661786" y="929059"/>
                  <a:pt x="5675517" y="933539"/>
                  <a:pt x="5687845" y="940584"/>
                </a:cubicBezTo>
                <a:cubicBezTo>
                  <a:pt x="5697784" y="946264"/>
                  <a:pt x="5706895" y="953284"/>
                  <a:pt x="5716420" y="959634"/>
                </a:cubicBezTo>
                <a:cubicBezTo>
                  <a:pt x="5729120" y="946934"/>
                  <a:pt x="5739905" y="931973"/>
                  <a:pt x="5754520" y="921534"/>
                </a:cubicBezTo>
                <a:cubicBezTo>
                  <a:pt x="5762690" y="915698"/>
                  <a:pt x="5774115" y="916499"/>
                  <a:pt x="5783095" y="912009"/>
                </a:cubicBezTo>
                <a:cubicBezTo>
                  <a:pt x="5793334" y="906889"/>
                  <a:pt x="5801148" y="897468"/>
                  <a:pt x="5811670" y="892959"/>
                </a:cubicBezTo>
                <a:cubicBezTo>
                  <a:pt x="5823702" y="887802"/>
                  <a:pt x="5837183" y="887030"/>
                  <a:pt x="5849770" y="883434"/>
                </a:cubicBezTo>
                <a:cubicBezTo>
                  <a:pt x="5859424" y="880676"/>
                  <a:pt x="5868820" y="877084"/>
                  <a:pt x="5878345" y="873909"/>
                </a:cubicBezTo>
                <a:cubicBezTo>
                  <a:pt x="5894220" y="877084"/>
                  <a:pt x="5909906" y="885442"/>
                  <a:pt x="5925970" y="883434"/>
                </a:cubicBezTo>
                <a:cubicBezTo>
                  <a:pt x="5937329" y="882014"/>
                  <a:pt x="5944306" y="869504"/>
                  <a:pt x="5954545" y="864384"/>
                </a:cubicBezTo>
                <a:cubicBezTo>
                  <a:pt x="5963525" y="859894"/>
                  <a:pt x="5974343" y="859735"/>
                  <a:pt x="5983120" y="854859"/>
                </a:cubicBezTo>
                <a:cubicBezTo>
                  <a:pt x="6075809" y="803365"/>
                  <a:pt x="6002214" y="824370"/>
                  <a:pt x="6087895" y="807234"/>
                </a:cubicBezTo>
                <a:cubicBezTo>
                  <a:pt x="6100595" y="800884"/>
                  <a:pt x="6113667" y="795229"/>
                  <a:pt x="6125995" y="788184"/>
                </a:cubicBezTo>
                <a:cubicBezTo>
                  <a:pt x="6135934" y="782504"/>
                  <a:pt x="6144331" y="774254"/>
                  <a:pt x="6154570" y="769134"/>
                </a:cubicBezTo>
                <a:cubicBezTo>
                  <a:pt x="6163550" y="764644"/>
                  <a:pt x="6173620" y="762784"/>
                  <a:pt x="6183145" y="759609"/>
                </a:cubicBezTo>
                <a:cubicBezTo>
                  <a:pt x="6189495" y="750084"/>
                  <a:pt x="6200576" y="742367"/>
                  <a:pt x="6202195" y="731034"/>
                </a:cubicBezTo>
                <a:cubicBezTo>
                  <a:pt x="6205813" y="705707"/>
                  <a:pt x="6186010" y="682944"/>
                  <a:pt x="6173620" y="664359"/>
                </a:cubicBezTo>
                <a:cubicBezTo>
                  <a:pt x="6183145" y="661184"/>
                  <a:pt x="6193381" y="659642"/>
                  <a:pt x="6202195" y="654834"/>
                </a:cubicBezTo>
                <a:cubicBezTo>
                  <a:pt x="6228491" y="640491"/>
                  <a:pt x="6278395" y="607209"/>
                  <a:pt x="6278395" y="607209"/>
                </a:cubicBezTo>
                <a:cubicBezTo>
                  <a:pt x="6284745" y="597684"/>
                  <a:pt x="6290116" y="587428"/>
                  <a:pt x="6297445" y="578634"/>
                </a:cubicBezTo>
                <a:cubicBezTo>
                  <a:pt x="6306069" y="568286"/>
                  <a:pt x="6318548" y="561267"/>
                  <a:pt x="6326020" y="550059"/>
                </a:cubicBezTo>
                <a:cubicBezTo>
                  <a:pt x="6334388" y="537507"/>
                  <a:pt x="6343696" y="480729"/>
                  <a:pt x="6345070" y="473859"/>
                </a:cubicBezTo>
                <a:cubicBezTo>
                  <a:pt x="6341412" y="451909"/>
                  <a:pt x="6337744" y="411582"/>
                  <a:pt x="6326020" y="388134"/>
                </a:cubicBezTo>
                <a:cubicBezTo>
                  <a:pt x="6320900" y="377895"/>
                  <a:pt x="6312650" y="369498"/>
                  <a:pt x="6306970" y="359559"/>
                </a:cubicBezTo>
                <a:cubicBezTo>
                  <a:pt x="6291319" y="332171"/>
                  <a:pt x="6286831" y="321005"/>
                  <a:pt x="6278395" y="292884"/>
                </a:cubicBezTo>
                <a:cubicBezTo>
                  <a:pt x="6271753" y="270744"/>
                  <a:pt x="6265987" y="248349"/>
                  <a:pt x="6259345" y="226209"/>
                </a:cubicBezTo>
                <a:cubicBezTo>
                  <a:pt x="6256460" y="216592"/>
                  <a:pt x="6254310" y="206614"/>
                  <a:pt x="6249820" y="197634"/>
                </a:cubicBezTo>
                <a:cubicBezTo>
                  <a:pt x="6244700" y="187395"/>
                  <a:pt x="6264107" y="170646"/>
                  <a:pt x="6249820" y="16905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8100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8288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1242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947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39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7028172" y="26419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38400" y="3276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44373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7327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93337" y="316961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7121" y="45469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483813" y="444596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" y="381000"/>
            <a:ext cx="8305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برای نام گذاری شاخه فرعی، پس از ذکر تعداد کربن (یونانی)، پیشوند 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یل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اضافه می شود. 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3200400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مت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809625" y="1847850"/>
            <a:ext cx="1687803" cy="1152525"/>
          </a:xfrm>
          <a:custGeom>
            <a:avLst/>
            <a:gdLst>
              <a:gd name="connsiteX0" fmla="*/ 1476375 w 1687803"/>
              <a:gd name="connsiteY0" fmla="*/ 504825 h 1152525"/>
              <a:gd name="connsiteX1" fmla="*/ 1533525 w 1687803"/>
              <a:gd name="connsiteY1" fmla="*/ 533400 h 1152525"/>
              <a:gd name="connsiteX2" fmla="*/ 1628775 w 1687803"/>
              <a:gd name="connsiteY2" fmla="*/ 619125 h 1152525"/>
              <a:gd name="connsiteX3" fmla="*/ 1657350 w 1687803"/>
              <a:gd name="connsiteY3" fmla="*/ 628650 h 1152525"/>
              <a:gd name="connsiteX4" fmla="*/ 1685925 w 1687803"/>
              <a:gd name="connsiteY4" fmla="*/ 685800 h 1152525"/>
              <a:gd name="connsiteX5" fmla="*/ 1638300 w 1687803"/>
              <a:gd name="connsiteY5" fmla="*/ 762000 h 1152525"/>
              <a:gd name="connsiteX6" fmla="*/ 1609725 w 1687803"/>
              <a:gd name="connsiteY6" fmla="*/ 800100 h 1152525"/>
              <a:gd name="connsiteX7" fmla="*/ 1581150 w 1687803"/>
              <a:gd name="connsiteY7" fmla="*/ 809625 h 1152525"/>
              <a:gd name="connsiteX8" fmla="*/ 1514475 w 1687803"/>
              <a:gd name="connsiteY8" fmla="*/ 838200 h 1152525"/>
              <a:gd name="connsiteX9" fmla="*/ 1457325 w 1687803"/>
              <a:gd name="connsiteY9" fmla="*/ 895350 h 1152525"/>
              <a:gd name="connsiteX10" fmla="*/ 1428750 w 1687803"/>
              <a:gd name="connsiteY10" fmla="*/ 904875 h 1152525"/>
              <a:gd name="connsiteX11" fmla="*/ 1343025 w 1687803"/>
              <a:gd name="connsiteY11" fmla="*/ 923925 h 1152525"/>
              <a:gd name="connsiteX12" fmla="*/ 1314450 w 1687803"/>
              <a:gd name="connsiteY12" fmla="*/ 952500 h 1152525"/>
              <a:gd name="connsiteX13" fmla="*/ 1276350 w 1687803"/>
              <a:gd name="connsiteY13" fmla="*/ 971550 h 1152525"/>
              <a:gd name="connsiteX14" fmla="*/ 1257300 w 1687803"/>
              <a:gd name="connsiteY14" fmla="*/ 1000125 h 1152525"/>
              <a:gd name="connsiteX15" fmla="*/ 1200150 w 1687803"/>
              <a:gd name="connsiteY15" fmla="*/ 1028700 h 1152525"/>
              <a:gd name="connsiteX16" fmla="*/ 1085850 w 1687803"/>
              <a:gd name="connsiteY16" fmla="*/ 1047750 h 1152525"/>
              <a:gd name="connsiteX17" fmla="*/ 1047750 w 1687803"/>
              <a:gd name="connsiteY17" fmla="*/ 1104900 h 1152525"/>
              <a:gd name="connsiteX18" fmla="*/ 952500 w 1687803"/>
              <a:gd name="connsiteY18" fmla="*/ 1133475 h 1152525"/>
              <a:gd name="connsiteX19" fmla="*/ 857250 w 1687803"/>
              <a:gd name="connsiteY19" fmla="*/ 1114425 h 1152525"/>
              <a:gd name="connsiteX20" fmla="*/ 828675 w 1687803"/>
              <a:gd name="connsiteY20" fmla="*/ 1095375 h 1152525"/>
              <a:gd name="connsiteX21" fmla="*/ 742950 w 1687803"/>
              <a:gd name="connsiteY21" fmla="*/ 1114425 h 1152525"/>
              <a:gd name="connsiteX22" fmla="*/ 657225 w 1687803"/>
              <a:gd name="connsiteY22" fmla="*/ 1104900 h 1152525"/>
              <a:gd name="connsiteX23" fmla="*/ 628650 w 1687803"/>
              <a:gd name="connsiteY23" fmla="*/ 1076325 h 1152525"/>
              <a:gd name="connsiteX24" fmla="*/ 590550 w 1687803"/>
              <a:gd name="connsiteY24" fmla="*/ 1114425 h 1152525"/>
              <a:gd name="connsiteX25" fmla="*/ 514350 w 1687803"/>
              <a:gd name="connsiteY25" fmla="*/ 1143000 h 1152525"/>
              <a:gd name="connsiteX26" fmla="*/ 485775 w 1687803"/>
              <a:gd name="connsiteY26" fmla="*/ 1152525 h 1152525"/>
              <a:gd name="connsiteX27" fmla="*/ 457200 w 1687803"/>
              <a:gd name="connsiteY27" fmla="*/ 1123950 h 1152525"/>
              <a:gd name="connsiteX28" fmla="*/ 409575 w 1687803"/>
              <a:gd name="connsiteY28" fmla="*/ 1057275 h 1152525"/>
              <a:gd name="connsiteX29" fmla="*/ 361950 w 1687803"/>
              <a:gd name="connsiteY29" fmla="*/ 1076325 h 1152525"/>
              <a:gd name="connsiteX30" fmla="*/ 209550 w 1687803"/>
              <a:gd name="connsiteY30" fmla="*/ 1047750 h 1152525"/>
              <a:gd name="connsiteX31" fmla="*/ 190500 w 1687803"/>
              <a:gd name="connsiteY31" fmla="*/ 1009650 h 1152525"/>
              <a:gd name="connsiteX32" fmla="*/ 161925 w 1687803"/>
              <a:gd name="connsiteY32" fmla="*/ 933450 h 1152525"/>
              <a:gd name="connsiteX33" fmla="*/ 180975 w 1687803"/>
              <a:gd name="connsiteY33" fmla="*/ 904875 h 1152525"/>
              <a:gd name="connsiteX34" fmla="*/ 152400 w 1687803"/>
              <a:gd name="connsiteY34" fmla="*/ 876300 h 1152525"/>
              <a:gd name="connsiteX35" fmla="*/ 76200 w 1687803"/>
              <a:gd name="connsiteY35" fmla="*/ 762000 h 1152525"/>
              <a:gd name="connsiteX36" fmla="*/ 85725 w 1687803"/>
              <a:gd name="connsiteY36" fmla="*/ 723900 h 1152525"/>
              <a:gd name="connsiteX37" fmla="*/ 47625 w 1687803"/>
              <a:gd name="connsiteY37" fmla="*/ 685800 h 1152525"/>
              <a:gd name="connsiteX38" fmla="*/ 19050 w 1687803"/>
              <a:gd name="connsiteY38" fmla="*/ 628650 h 1152525"/>
              <a:gd name="connsiteX39" fmla="*/ 19050 w 1687803"/>
              <a:gd name="connsiteY39" fmla="*/ 590550 h 1152525"/>
              <a:gd name="connsiteX40" fmla="*/ 0 w 1687803"/>
              <a:gd name="connsiteY40" fmla="*/ 552450 h 1152525"/>
              <a:gd name="connsiteX41" fmla="*/ 9525 w 1687803"/>
              <a:gd name="connsiteY41" fmla="*/ 466725 h 1152525"/>
              <a:gd name="connsiteX42" fmla="*/ 0 w 1687803"/>
              <a:gd name="connsiteY42" fmla="*/ 428625 h 1152525"/>
              <a:gd name="connsiteX43" fmla="*/ 28575 w 1687803"/>
              <a:gd name="connsiteY43" fmla="*/ 361950 h 1152525"/>
              <a:gd name="connsiteX44" fmla="*/ 95250 w 1687803"/>
              <a:gd name="connsiteY44" fmla="*/ 323850 h 1152525"/>
              <a:gd name="connsiteX45" fmla="*/ 152400 w 1687803"/>
              <a:gd name="connsiteY45" fmla="*/ 304800 h 1152525"/>
              <a:gd name="connsiteX46" fmla="*/ 161925 w 1687803"/>
              <a:gd name="connsiteY46" fmla="*/ 295275 h 1152525"/>
              <a:gd name="connsiteX47" fmla="*/ 171450 w 1687803"/>
              <a:gd name="connsiteY47" fmla="*/ 247650 h 1152525"/>
              <a:gd name="connsiteX48" fmla="*/ 219075 w 1687803"/>
              <a:gd name="connsiteY48" fmla="*/ 285750 h 1152525"/>
              <a:gd name="connsiteX49" fmla="*/ 238125 w 1687803"/>
              <a:gd name="connsiteY49" fmla="*/ 76200 h 1152525"/>
              <a:gd name="connsiteX50" fmla="*/ 266700 w 1687803"/>
              <a:gd name="connsiteY50" fmla="*/ 57150 h 1152525"/>
              <a:gd name="connsiteX51" fmla="*/ 295275 w 1687803"/>
              <a:gd name="connsiteY51" fmla="*/ 66675 h 1152525"/>
              <a:gd name="connsiteX52" fmla="*/ 323850 w 1687803"/>
              <a:gd name="connsiteY52" fmla="*/ 95250 h 1152525"/>
              <a:gd name="connsiteX53" fmla="*/ 342900 w 1687803"/>
              <a:gd name="connsiteY53" fmla="*/ 123825 h 1152525"/>
              <a:gd name="connsiteX54" fmla="*/ 400050 w 1687803"/>
              <a:gd name="connsiteY54" fmla="*/ 161925 h 1152525"/>
              <a:gd name="connsiteX55" fmla="*/ 457200 w 1687803"/>
              <a:gd name="connsiteY55" fmla="*/ 0 h 1152525"/>
              <a:gd name="connsiteX56" fmla="*/ 485775 w 1687803"/>
              <a:gd name="connsiteY56" fmla="*/ 19050 h 1152525"/>
              <a:gd name="connsiteX57" fmla="*/ 571500 w 1687803"/>
              <a:gd name="connsiteY57" fmla="*/ 104775 h 1152525"/>
              <a:gd name="connsiteX58" fmla="*/ 638175 w 1687803"/>
              <a:gd name="connsiteY58" fmla="*/ 152400 h 1152525"/>
              <a:gd name="connsiteX59" fmla="*/ 666750 w 1687803"/>
              <a:gd name="connsiteY59" fmla="*/ 190500 h 1152525"/>
              <a:gd name="connsiteX60" fmla="*/ 704850 w 1687803"/>
              <a:gd name="connsiteY60" fmla="*/ 247650 h 1152525"/>
              <a:gd name="connsiteX61" fmla="*/ 695325 w 1687803"/>
              <a:gd name="connsiteY61" fmla="*/ 219075 h 1152525"/>
              <a:gd name="connsiteX62" fmla="*/ 733425 w 1687803"/>
              <a:gd name="connsiteY62" fmla="*/ 142875 h 1152525"/>
              <a:gd name="connsiteX63" fmla="*/ 790575 w 1687803"/>
              <a:gd name="connsiteY63" fmla="*/ 95250 h 1152525"/>
              <a:gd name="connsiteX64" fmla="*/ 809625 w 1687803"/>
              <a:gd name="connsiteY64" fmla="*/ 47625 h 1152525"/>
              <a:gd name="connsiteX65" fmla="*/ 942975 w 1687803"/>
              <a:gd name="connsiteY65" fmla="*/ 95250 h 1152525"/>
              <a:gd name="connsiteX66" fmla="*/ 962025 w 1687803"/>
              <a:gd name="connsiteY66" fmla="*/ 142875 h 1152525"/>
              <a:gd name="connsiteX67" fmla="*/ 952500 w 1687803"/>
              <a:gd name="connsiteY67" fmla="*/ 142875 h 1152525"/>
              <a:gd name="connsiteX68" fmla="*/ 942975 w 1687803"/>
              <a:gd name="connsiteY68" fmla="*/ 114300 h 1152525"/>
              <a:gd name="connsiteX69" fmla="*/ 1000125 w 1687803"/>
              <a:gd name="connsiteY69" fmla="*/ 66675 h 1152525"/>
              <a:gd name="connsiteX70" fmla="*/ 1190625 w 1687803"/>
              <a:gd name="connsiteY70" fmla="*/ 85725 h 1152525"/>
              <a:gd name="connsiteX71" fmla="*/ 1209675 w 1687803"/>
              <a:gd name="connsiteY71" fmla="*/ 123825 h 1152525"/>
              <a:gd name="connsiteX72" fmla="*/ 1219200 w 1687803"/>
              <a:gd name="connsiteY72" fmla="*/ 152400 h 1152525"/>
              <a:gd name="connsiteX73" fmla="*/ 1257300 w 1687803"/>
              <a:gd name="connsiteY73" fmla="*/ 180975 h 1152525"/>
              <a:gd name="connsiteX74" fmla="*/ 1266825 w 1687803"/>
              <a:gd name="connsiteY74" fmla="*/ 209550 h 1152525"/>
              <a:gd name="connsiteX75" fmla="*/ 1295400 w 1687803"/>
              <a:gd name="connsiteY75" fmla="*/ 238125 h 1152525"/>
              <a:gd name="connsiteX76" fmla="*/ 1362075 w 1687803"/>
              <a:gd name="connsiteY76" fmla="*/ 295275 h 1152525"/>
              <a:gd name="connsiteX77" fmla="*/ 1381125 w 1687803"/>
              <a:gd name="connsiteY77" fmla="*/ 333375 h 1152525"/>
              <a:gd name="connsiteX78" fmla="*/ 1400175 w 1687803"/>
              <a:gd name="connsiteY78" fmla="*/ 361950 h 1152525"/>
              <a:gd name="connsiteX79" fmla="*/ 1419225 w 1687803"/>
              <a:gd name="connsiteY79" fmla="*/ 419100 h 1152525"/>
              <a:gd name="connsiteX80" fmla="*/ 1457325 w 1687803"/>
              <a:gd name="connsiteY80" fmla="*/ 476250 h 1152525"/>
              <a:gd name="connsiteX81" fmla="*/ 1466850 w 1687803"/>
              <a:gd name="connsiteY81" fmla="*/ 504825 h 1152525"/>
              <a:gd name="connsiteX82" fmla="*/ 1476375 w 1687803"/>
              <a:gd name="connsiteY82" fmla="*/ 5048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87803" h="1152525">
                <a:moveTo>
                  <a:pt x="1476375" y="504825"/>
                </a:moveTo>
                <a:cubicBezTo>
                  <a:pt x="1487487" y="509587"/>
                  <a:pt x="1511368" y="513705"/>
                  <a:pt x="1533525" y="533400"/>
                </a:cubicBezTo>
                <a:cubicBezTo>
                  <a:pt x="1568888" y="564833"/>
                  <a:pt x="1588575" y="596154"/>
                  <a:pt x="1628775" y="619125"/>
                </a:cubicBezTo>
                <a:cubicBezTo>
                  <a:pt x="1637492" y="624106"/>
                  <a:pt x="1647825" y="625475"/>
                  <a:pt x="1657350" y="628650"/>
                </a:cubicBezTo>
                <a:cubicBezTo>
                  <a:pt x="1664841" y="639886"/>
                  <a:pt x="1687803" y="668899"/>
                  <a:pt x="1685925" y="685800"/>
                </a:cubicBezTo>
                <a:cubicBezTo>
                  <a:pt x="1676948" y="766594"/>
                  <a:pt x="1675777" y="724523"/>
                  <a:pt x="1638300" y="762000"/>
                </a:cubicBezTo>
                <a:cubicBezTo>
                  <a:pt x="1627075" y="773225"/>
                  <a:pt x="1621921" y="789937"/>
                  <a:pt x="1609725" y="800100"/>
                </a:cubicBezTo>
                <a:cubicBezTo>
                  <a:pt x="1602012" y="806528"/>
                  <a:pt x="1590130" y="805135"/>
                  <a:pt x="1581150" y="809625"/>
                </a:cubicBezTo>
                <a:cubicBezTo>
                  <a:pt x="1515371" y="842514"/>
                  <a:pt x="1593769" y="818376"/>
                  <a:pt x="1514475" y="838200"/>
                </a:cubicBezTo>
                <a:cubicBezTo>
                  <a:pt x="1495425" y="857250"/>
                  <a:pt x="1482883" y="886831"/>
                  <a:pt x="1457325" y="895350"/>
                </a:cubicBezTo>
                <a:cubicBezTo>
                  <a:pt x="1447800" y="898525"/>
                  <a:pt x="1438551" y="902697"/>
                  <a:pt x="1428750" y="904875"/>
                </a:cubicBezTo>
                <a:cubicBezTo>
                  <a:pt x="1328170" y="927226"/>
                  <a:pt x="1407351" y="902483"/>
                  <a:pt x="1343025" y="923925"/>
                </a:cubicBezTo>
                <a:cubicBezTo>
                  <a:pt x="1333500" y="933450"/>
                  <a:pt x="1325411" y="944670"/>
                  <a:pt x="1314450" y="952500"/>
                </a:cubicBezTo>
                <a:cubicBezTo>
                  <a:pt x="1302896" y="960753"/>
                  <a:pt x="1287258" y="962460"/>
                  <a:pt x="1276350" y="971550"/>
                </a:cubicBezTo>
                <a:cubicBezTo>
                  <a:pt x="1267556" y="978879"/>
                  <a:pt x="1265395" y="992030"/>
                  <a:pt x="1257300" y="1000125"/>
                </a:cubicBezTo>
                <a:cubicBezTo>
                  <a:pt x="1240602" y="1016823"/>
                  <a:pt x="1221841" y="1022502"/>
                  <a:pt x="1200150" y="1028700"/>
                </a:cubicBezTo>
                <a:cubicBezTo>
                  <a:pt x="1151202" y="1042685"/>
                  <a:pt x="1147693" y="1040020"/>
                  <a:pt x="1085850" y="1047750"/>
                </a:cubicBezTo>
                <a:cubicBezTo>
                  <a:pt x="1018701" y="1025367"/>
                  <a:pt x="1097324" y="1041162"/>
                  <a:pt x="1047750" y="1104900"/>
                </a:cubicBezTo>
                <a:cubicBezTo>
                  <a:pt x="1042152" y="1112097"/>
                  <a:pt x="968377" y="1129506"/>
                  <a:pt x="952500" y="1133475"/>
                </a:cubicBezTo>
                <a:cubicBezTo>
                  <a:pt x="939607" y="1131326"/>
                  <a:pt x="875334" y="1122175"/>
                  <a:pt x="857250" y="1114425"/>
                </a:cubicBezTo>
                <a:cubicBezTo>
                  <a:pt x="846728" y="1109916"/>
                  <a:pt x="838200" y="1101725"/>
                  <a:pt x="828675" y="1095375"/>
                </a:cubicBezTo>
                <a:cubicBezTo>
                  <a:pt x="799208" y="1105197"/>
                  <a:pt x="776477" y="1114425"/>
                  <a:pt x="742950" y="1114425"/>
                </a:cubicBezTo>
                <a:cubicBezTo>
                  <a:pt x="714199" y="1114425"/>
                  <a:pt x="685800" y="1108075"/>
                  <a:pt x="657225" y="1104900"/>
                </a:cubicBezTo>
                <a:cubicBezTo>
                  <a:pt x="647700" y="1095375"/>
                  <a:pt x="641985" y="1074420"/>
                  <a:pt x="628650" y="1076325"/>
                </a:cubicBezTo>
                <a:cubicBezTo>
                  <a:pt x="610870" y="1078865"/>
                  <a:pt x="604918" y="1103649"/>
                  <a:pt x="590550" y="1114425"/>
                </a:cubicBezTo>
                <a:cubicBezTo>
                  <a:pt x="563233" y="1134913"/>
                  <a:pt x="545489" y="1134103"/>
                  <a:pt x="514350" y="1143000"/>
                </a:cubicBezTo>
                <a:cubicBezTo>
                  <a:pt x="504696" y="1145758"/>
                  <a:pt x="495300" y="1149350"/>
                  <a:pt x="485775" y="1152525"/>
                </a:cubicBezTo>
                <a:cubicBezTo>
                  <a:pt x="476250" y="1143000"/>
                  <a:pt x="465966" y="1134177"/>
                  <a:pt x="457200" y="1123950"/>
                </a:cubicBezTo>
                <a:cubicBezTo>
                  <a:pt x="439478" y="1103275"/>
                  <a:pt x="424652" y="1079890"/>
                  <a:pt x="409575" y="1057275"/>
                </a:cubicBezTo>
                <a:cubicBezTo>
                  <a:pt x="393700" y="1063625"/>
                  <a:pt x="379022" y="1075377"/>
                  <a:pt x="361950" y="1076325"/>
                </a:cubicBezTo>
                <a:cubicBezTo>
                  <a:pt x="251518" y="1082460"/>
                  <a:pt x="265709" y="1085190"/>
                  <a:pt x="209550" y="1047750"/>
                </a:cubicBezTo>
                <a:cubicBezTo>
                  <a:pt x="203200" y="1035050"/>
                  <a:pt x="196267" y="1022625"/>
                  <a:pt x="190500" y="1009650"/>
                </a:cubicBezTo>
                <a:cubicBezTo>
                  <a:pt x="175314" y="975482"/>
                  <a:pt x="172398" y="964869"/>
                  <a:pt x="161925" y="933450"/>
                </a:cubicBezTo>
                <a:cubicBezTo>
                  <a:pt x="168275" y="923925"/>
                  <a:pt x="182857" y="916167"/>
                  <a:pt x="180975" y="904875"/>
                </a:cubicBezTo>
                <a:cubicBezTo>
                  <a:pt x="178760" y="891588"/>
                  <a:pt x="160930" y="886726"/>
                  <a:pt x="152400" y="876300"/>
                </a:cubicBezTo>
                <a:cubicBezTo>
                  <a:pt x="96112" y="807503"/>
                  <a:pt x="105254" y="820107"/>
                  <a:pt x="76200" y="762000"/>
                </a:cubicBezTo>
                <a:cubicBezTo>
                  <a:pt x="79375" y="749300"/>
                  <a:pt x="90322" y="736157"/>
                  <a:pt x="85725" y="723900"/>
                </a:cubicBezTo>
                <a:cubicBezTo>
                  <a:pt x="79419" y="707083"/>
                  <a:pt x="59314" y="699437"/>
                  <a:pt x="47625" y="685800"/>
                </a:cubicBezTo>
                <a:cubicBezTo>
                  <a:pt x="27482" y="662300"/>
                  <a:pt x="28269" y="656307"/>
                  <a:pt x="19050" y="628650"/>
                </a:cubicBezTo>
                <a:cubicBezTo>
                  <a:pt x="66540" y="612820"/>
                  <a:pt x="46492" y="628969"/>
                  <a:pt x="19050" y="590550"/>
                </a:cubicBezTo>
                <a:cubicBezTo>
                  <a:pt x="10797" y="578996"/>
                  <a:pt x="6350" y="565150"/>
                  <a:pt x="0" y="552450"/>
                </a:cubicBezTo>
                <a:cubicBezTo>
                  <a:pt x="24667" y="478448"/>
                  <a:pt x="24179" y="518013"/>
                  <a:pt x="9525" y="466725"/>
                </a:cubicBezTo>
                <a:cubicBezTo>
                  <a:pt x="5929" y="454138"/>
                  <a:pt x="3175" y="441325"/>
                  <a:pt x="0" y="428625"/>
                </a:cubicBezTo>
                <a:cubicBezTo>
                  <a:pt x="9525" y="406400"/>
                  <a:pt x="15162" y="382069"/>
                  <a:pt x="28575" y="361950"/>
                </a:cubicBezTo>
                <a:cubicBezTo>
                  <a:pt x="34823" y="352577"/>
                  <a:pt x="89257" y="326247"/>
                  <a:pt x="95250" y="323850"/>
                </a:cubicBezTo>
                <a:cubicBezTo>
                  <a:pt x="113894" y="316392"/>
                  <a:pt x="152400" y="304800"/>
                  <a:pt x="152400" y="304800"/>
                </a:cubicBezTo>
                <a:cubicBezTo>
                  <a:pt x="190500" y="330200"/>
                  <a:pt x="187325" y="333375"/>
                  <a:pt x="161925" y="295275"/>
                </a:cubicBezTo>
                <a:cubicBezTo>
                  <a:pt x="165100" y="279400"/>
                  <a:pt x="160002" y="259098"/>
                  <a:pt x="171450" y="247650"/>
                </a:cubicBezTo>
                <a:cubicBezTo>
                  <a:pt x="189853" y="229247"/>
                  <a:pt x="218436" y="284791"/>
                  <a:pt x="219075" y="285750"/>
                </a:cubicBezTo>
                <a:cubicBezTo>
                  <a:pt x="225425" y="215900"/>
                  <a:pt x="223820" y="144864"/>
                  <a:pt x="238125" y="76200"/>
                </a:cubicBezTo>
                <a:cubicBezTo>
                  <a:pt x="240460" y="64993"/>
                  <a:pt x="255408" y="59032"/>
                  <a:pt x="266700" y="57150"/>
                </a:cubicBezTo>
                <a:cubicBezTo>
                  <a:pt x="276604" y="55499"/>
                  <a:pt x="285750" y="63500"/>
                  <a:pt x="295275" y="66675"/>
                </a:cubicBezTo>
                <a:cubicBezTo>
                  <a:pt x="304800" y="76200"/>
                  <a:pt x="315226" y="84902"/>
                  <a:pt x="323850" y="95250"/>
                </a:cubicBezTo>
                <a:cubicBezTo>
                  <a:pt x="331179" y="104044"/>
                  <a:pt x="334285" y="116287"/>
                  <a:pt x="342900" y="123825"/>
                </a:cubicBezTo>
                <a:cubicBezTo>
                  <a:pt x="360130" y="138902"/>
                  <a:pt x="400050" y="161925"/>
                  <a:pt x="400050" y="161925"/>
                </a:cubicBezTo>
                <a:cubicBezTo>
                  <a:pt x="402687" y="142144"/>
                  <a:pt x="381531" y="0"/>
                  <a:pt x="457200" y="0"/>
                </a:cubicBezTo>
                <a:cubicBezTo>
                  <a:pt x="468648" y="0"/>
                  <a:pt x="477336" y="11315"/>
                  <a:pt x="485775" y="19050"/>
                </a:cubicBezTo>
                <a:cubicBezTo>
                  <a:pt x="515564" y="46357"/>
                  <a:pt x="537876" y="82359"/>
                  <a:pt x="571500" y="104775"/>
                </a:cubicBezTo>
                <a:cubicBezTo>
                  <a:pt x="587725" y="115592"/>
                  <a:pt x="626360" y="140585"/>
                  <a:pt x="638175" y="152400"/>
                </a:cubicBezTo>
                <a:cubicBezTo>
                  <a:pt x="649400" y="163625"/>
                  <a:pt x="657646" y="177495"/>
                  <a:pt x="666750" y="190500"/>
                </a:cubicBezTo>
                <a:cubicBezTo>
                  <a:pt x="679880" y="209257"/>
                  <a:pt x="712090" y="269370"/>
                  <a:pt x="704850" y="247650"/>
                </a:cubicBezTo>
                <a:lnTo>
                  <a:pt x="695325" y="219075"/>
                </a:lnTo>
                <a:cubicBezTo>
                  <a:pt x="708025" y="193675"/>
                  <a:pt x="709467" y="158121"/>
                  <a:pt x="733425" y="142875"/>
                </a:cubicBezTo>
                <a:cubicBezTo>
                  <a:pt x="809145" y="94690"/>
                  <a:pt x="812457" y="226539"/>
                  <a:pt x="790575" y="95250"/>
                </a:cubicBezTo>
                <a:cubicBezTo>
                  <a:pt x="796925" y="79375"/>
                  <a:pt x="792726" y="50225"/>
                  <a:pt x="809625" y="47625"/>
                </a:cubicBezTo>
                <a:cubicBezTo>
                  <a:pt x="865231" y="39070"/>
                  <a:pt x="903320" y="68814"/>
                  <a:pt x="942975" y="95250"/>
                </a:cubicBezTo>
                <a:cubicBezTo>
                  <a:pt x="949325" y="111125"/>
                  <a:pt x="952963" y="128376"/>
                  <a:pt x="962025" y="142875"/>
                </a:cubicBezTo>
                <a:cubicBezTo>
                  <a:pt x="973731" y="161605"/>
                  <a:pt x="1034486" y="204364"/>
                  <a:pt x="952500" y="142875"/>
                </a:cubicBezTo>
                <a:cubicBezTo>
                  <a:pt x="949325" y="133350"/>
                  <a:pt x="941324" y="124204"/>
                  <a:pt x="942975" y="114300"/>
                </a:cubicBezTo>
                <a:cubicBezTo>
                  <a:pt x="947871" y="84926"/>
                  <a:pt x="979111" y="77182"/>
                  <a:pt x="1000125" y="66675"/>
                </a:cubicBezTo>
                <a:cubicBezTo>
                  <a:pt x="1063625" y="73025"/>
                  <a:pt x="1129057" y="68934"/>
                  <a:pt x="1190625" y="85725"/>
                </a:cubicBezTo>
                <a:cubicBezTo>
                  <a:pt x="1204324" y="89461"/>
                  <a:pt x="1204082" y="110774"/>
                  <a:pt x="1209675" y="123825"/>
                </a:cubicBezTo>
                <a:cubicBezTo>
                  <a:pt x="1213630" y="133053"/>
                  <a:pt x="1219200" y="152400"/>
                  <a:pt x="1219200" y="152400"/>
                </a:cubicBezTo>
                <a:cubicBezTo>
                  <a:pt x="1231900" y="161925"/>
                  <a:pt x="1247137" y="168779"/>
                  <a:pt x="1257300" y="180975"/>
                </a:cubicBezTo>
                <a:cubicBezTo>
                  <a:pt x="1263728" y="188688"/>
                  <a:pt x="1261256" y="201196"/>
                  <a:pt x="1266825" y="209550"/>
                </a:cubicBezTo>
                <a:cubicBezTo>
                  <a:pt x="1274297" y="220758"/>
                  <a:pt x="1285052" y="229501"/>
                  <a:pt x="1295400" y="238125"/>
                </a:cubicBezTo>
                <a:cubicBezTo>
                  <a:pt x="1333796" y="270122"/>
                  <a:pt x="1323917" y="244398"/>
                  <a:pt x="1362075" y="295275"/>
                </a:cubicBezTo>
                <a:cubicBezTo>
                  <a:pt x="1370594" y="306634"/>
                  <a:pt x="1374080" y="321047"/>
                  <a:pt x="1381125" y="333375"/>
                </a:cubicBezTo>
                <a:cubicBezTo>
                  <a:pt x="1386805" y="343314"/>
                  <a:pt x="1395526" y="351489"/>
                  <a:pt x="1400175" y="361950"/>
                </a:cubicBezTo>
                <a:cubicBezTo>
                  <a:pt x="1408330" y="380300"/>
                  <a:pt x="1408086" y="402392"/>
                  <a:pt x="1419225" y="419100"/>
                </a:cubicBezTo>
                <a:cubicBezTo>
                  <a:pt x="1431925" y="438150"/>
                  <a:pt x="1450085" y="454530"/>
                  <a:pt x="1457325" y="476250"/>
                </a:cubicBezTo>
                <a:cubicBezTo>
                  <a:pt x="1460500" y="485775"/>
                  <a:pt x="1462360" y="495845"/>
                  <a:pt x="1466850" y="504825"/>
                </a:cubicBezTo>
                <a:cubicBezTo>
                  <a:pt x="1487661" y="546447"/>
                  <a:pt x="1465263" y="500063"/>
                  <a:pt x="1476375" y="504825"/>
                </a:cubicBezTo>
                <a:close/>
              </a:path>
            </a:pathLst>
          </a:cu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09800" y="2057400"/>
            <a:ext cx="6345070" cy="3445659"/>
          </a:xfrm>
          <a:custGeom>
            <a:avLst/>
            <a:gdLst>
              <a:gd name="connsiteX0" fmla="*/ 6249820 w 6345070"/>
              <a:gd name="connsiteY0" fmla="*/ 169059 h 3445659"/>
              <a:gd name="connsiteX1" fmla="*/ 6164095 w 6345070"/>
              <a:gd name="connsiteY1" fmla="*/ 188109 h 3445659"/>
              <a:gd name="connsiteX2" fmla="*/ 6135520 w 6345070"/>
              <a:gd name="connsiteY2" fmla="*/ 197634 h 3445659"/>
              <a:gd name="connsiteX3" fmla="*/ 6068845 w 6345070"/>
              <a:gd name="connsiteY3" fmla="*/ 216684 h 3445659"/>
              <a:gd name="connsiteX4" fmla="*/ 5992645 w 6345070"/>
              <a:gd name="connsiteY4" fmla="*/ 188109 h 3445659"/>
              <a:gd name="connsiteX5" fmla="*/ 5887870 w 6345070"/>
              <a:gd name="connsiteY5" fmla="*/ 159534 h 3445659"/>
              <a:gd name="connsiteX6" fmla="*/ 5859295 w 6345070"/>
              <a:gd name="connsiteY6" fmla="*/ 150009 h 3445659"/>
              <a:gd name="connsiteX7" fmla="*/ 5821195 w 6345070"/>
              <a:gd name="connsiteY7" fmla="*/ 178584 h 3445659"/>
              <a:gd name="connsiteX8" fmla="*/ 5735470 w 6345070"/>
              <a:gd name="connsiteY8" fmla="*/ 207159 h 3445659"/>
              <a:gd name="connsiteX9" fmla="*/ 5697370 w 6345070"/>
              <a:gd name="connsiteY9" fmla="*/ 226209 h 3445659"/>
              <a:gd name="connsiteX10" fmla="*/ 5678320 w 6345070"/>
              <a:gd name="connsiteY10" fmla="*/ 197634 h 3445659"/>
              <a:gd name="connsiteX11" fmla="*/ 5649745 w 6345070"/>
              <a:gd name="connsiteY11" fmla="*/ 178584 h 3445659"/>
              <a:gd name="connsiteX12" fmla="*/ 5573545 w 6345070"/>
              <a:gd name="connsiteY12" fmla="*/ 121434 h 3445659"/>
              <a:gd name="connsiteX13" fmla="*/ 5535445 w 6345070"/>
              <a:gd name="connsiteY13" fmla="*/ 130959 h 3445659"/>
              <a:gd name="connsiteX14" fmla="*/ 5516395 w 6345070"/>
              <a:gd name="connsiteY14" fmla="*/ 159534 h 3445659"/>
              <a:gd name="connsiteX15" fmla="*/ 5478295 w 6345070"/>
              <a:gd name="connsiteY15" fmla="*/ 188109 h 3445659"/>
              <a:gd name="connsiteX16" fmla="*/ 5421145 w 6345070"/>
              <a:gd name="connsiteY16" fmla="*/ 235734 h 3445659"/>
              <a:gd name="connsiteX17" fmla="*/ 5354470 w 6345070"/>
              <a:gd name="connsiteY17" fmla="*/ 188109 h 3445659"/>
              <a:gd name="connsiteX18" fmla="*/ 5240170 w 6345070"/>
              <a:gd name="connsiteY18" fmla="*/ 111909 h 3445659"/>
              <a:gd name="connsiteX19" fmla="*/ 5163970 w 6345070"/>
              <a:gd name="connsiteY19" fmla="*/ 64284 h 3445659"/>
              <a:gd name="connsiteX20" fmla="*/ 5125870 w 6345070"/>
              <a:gd name="connsiteY20" fmla="*/ 54759 h 3445659"/>
              <a:gd name="connsiteX21" fmla="*/ 5040145 w 6345070"/>
              <a:gd name="connsiteY21" fmla="*/ 111909 h 3445659"/>
              <a:gd name="connsiteX22" fmla="*/ 5002045 w 6345070"/>
              <a:gd name="connsiteY22" fmla="*/ 140484 h 3445659"/>
              <a:gd name="connsiteX23" fmla="*/ 4973470 w 6345070"/>
              <a:gd name="connsiteY23" fmla="*/ 169059 h 3445659"/>
              <a:gd name="connsiteX24" fmla="*/ 4944895 w 6345070"/>
              <a:gd name="connsiteY24" fmla="*/ 178584 h 3445659"/>
              <a:gd name="connsiteX25" fmla="*/ 4906795 w 6345070"/>
              <a:gd name="connsiteY25" fmla="*/ 159534 h 3445659"/>
              <a:gd name="connsiteX26" fmla="*/ 4859170 w 6345070"/>
              <a:gd name="connsiteY26" fmla="*/ 140484 h 3445659"/>
              <a:gd name="connsiteX27" fmla="*/ 4840120 w 6345070"/>
              <a:gd name="connsiteY27" fmla="*/ 111909 h 3445659"/>
              <a:gd name="connsiteX28" fmla="*/ 4782970 w 6345070"/>
              <a:gd name="connsiteY28" fmla="*/ 73809 h 3445659"/>
              <a:gd name="connsiteX29" fmla="*/ 4754395 w 6345070"/>
              <a:gd name="connsiteY29" fmla="*/ 102384 h 3445659"/>
              <a:gd name="connsiteX30" fmla="*/ 4697245 w 6345070"/>
              <a:gd name="connsiteY30" fmla="*/ 169059 h 3445659"/>
              <a:gd name="connsiteX31" fmla="*/ 4659145 w 6345070"/>
              <a:gd name="connsiteY31" fmla="*/ 188109 h 3445659"/>
              <a:gd name="connsiteX32" fmla="*/ 4621045 w 6345070"/>
              <a:gd name="connsiteY32" fmla="*/ 216684 h 3445659"/>
              <a:gd name="connsiteX33" fmla="*/ 4592470 w 6345070"/>
              <a:gd name="connsiteY33" fmla="*/ 207159 h 3445659"/>
              <a:gd name="connsiteX34" fmla="*/ 4516270 w 6345070"/>
              <a:gd name="connsiteY34" fmla="*/ 169059 h 3445659"/>
              <a:gd name="connsiteX35" fmla="*/ 4411495 w 6345070"/>
              <a:gd name="connsiteY35" fmla="*/ 159534 h 3445659"/>
              <a:gd name="connsiteX36" fmla="*/ 4316245 w 6345070"/>
              <a:gd name="connsiteY36" fmla="*/ 159534 h 3445659"/>
              <a:gd name="connsiteX37" fmla="*/ 4278145 w 6345070"/>
              <a:gd name="connsiteY37" fmla="*/ 197634 h 3445659"/>
              <a:gd name="connsiteX38" fmla="*/ 4240045 w 6345070"/>
              <a:gd name="connsiteY38" fmla="*/ 216684 h 3445659"/>
              <a:gd name="connsiteX39" fmla="*/ 4211470 w 6345070"/>
              <a:gd name="connsiteY39" fmla="*/ 207159 h 3445659"/>
              <a:gd name="connsiteX40" fmla="*/ 4144795 w 6345070"/>
              <a:gd name="connsiteY40" fmla="*/ 188109 h 3445659"/>
              <a:gd name="connsiteX41" fmla="*/ 4106695 w 6345070"/>
              <a:gd name="connsiteY41" fmla="*/ 169059 h 3445659"/>
              <a:gd name="connsiteX42" fmla="*/ 4030495 w 6345070"/>
              <a:gd name="connsiteY42" fmla="*/ 197634 h 3445659"/>
              <a:gd name="connsiteX43" fmla="*/ 3992395 w 6345070"/>
              <a:gd name="connsiteY43" fmla="*/ 216684 h 3445659"/>
              <a:gd name="connsiteX44" fmla="*/ 3944770 w 6345070"/>
              <a:gd name="connsiteY44" fmla="*/ 226209 h 3445659"/>
              <a:gd name="connsiteX45" fmla="*/ 3916195 w 6345070"/>
              <a:gd name="connsiteY45" fmla="*/ 235734 h 3445659"/>
              <a:gd name="connsiteX46" fmla="*/ 3792370 w 6345070"/>
              <a:gd name="connsiteY46" fmla="*/ 178584 h 3445659"/>
              <a:gd name="connsiteX47" fmla="*/ 3763795 w 6345070"/>
              <a:gd name="connsiteY47" fmla="*/ 169059 h 3445659"/>
              <a:gd name="connsiteX48" fmla="*/ 3735220 w 6345070"/>
              <a:gd name="connsiteY48" fmla="*/ 159534 h 3445659"/>
              <a:gd name="connsiteX49" fmla="*/ 3697120 w 6345070"/>
              <a:gd name="connsiteY49" fmla="*/ 178584 h 3445659"/>
              <a:gd name="connsiteX50" fmla="*/ 3649495 w 6345070"/>
              <a:gd name="connsiteY50" fmla="*/ 188109 h 3445659"/>
              <a:gd name="connsiteX51" fmla="*/ 3620920 w 6345070"/>
              <a:gd name="connsiteY51" fmla="*/ 197634 h 3445659"/>
              <a:gd name="connsiteX52" fmla="*/ 3592345 w 6345070"/>
              <a:gd name="connsiteY52" fmla="*/ 178584 h 3445659"/>
              <a:gd name="connsiteX53" fmla="*/ 3535195 w 6345070"/>
              <a:gd name="connsiteY53" fmla="*/ 121434 h 3445659"/>
              <a:gd name="connsiteX54" fmla="*/ 3458995 w 6345070"/>
              <a:gd name="connsiteY54" fmla="*/ 111909 h 3445659"/>
              <a:gd name="connsiteX55" fmla="*/ 3373270 w 6345070"/>
              <a:gd name="connsiteY55" fmla="*/ 111909 h 3445659"/>
              <a:gd name="connsiteX56" fmla="*/ 3335170 w 6345070"/>
              <a:gd name="connsiteY56" fmla="*/ 102384 h 3445659"/>
              <a:gd name="connsiteX57" fmla="*/ 3268495 w 6345070"/>
              <a:gd name="connsiteY57" fmla="*/ 54759 h 3445659"/>
              <a:gd name="connsiteX58" fmla="*/ 3201820 w 6345070"/>
              <a:gd name="connsiteY58" fmla="*/ 35709 h 3445659"/>
              <a:gd name="connsiteX59" fmla="*/ 3144670 w 6345070"/>
              <a:gd name="connsiteY59" fmla="*/ 16659 h 3445659"/>
              <a:gd name="connsiteX60" fmla="*/ 3106570 w 6345070"/>
              <a:gd name="connsiteY60" fmla="*/ 73809 h 3445659"/>
              <a:gd name="connsiteX61" fmla="*/ 3077995 w 6345070"/>
              <a:gd name="connsiteY61" fmla="*/ 92859 h 3445659"/>
              <a:gd name="connsiteX62" fmla="*/ 3030370 w 6345070"/>
              <a:gd name="connsiteY62" fmla="*/ 111909 h 3445659"/>
              <a:gd name="connsiteX63" fmla="*/ 2992270 w 6345070"/>
              <a:gd name="connsiteY63" fmla="*/ 130959 h 3445659"/>
              <a:gd name="connsiteX64" fmla="*/ 2935120 w 6345070"/>
              <a:gd name="connsiteY64" fmla="*/ 92859 h 3445659"/>
              <a:gd name="connsiteX65" fmla="*/ 2877970 w 6345070"/>
              <a:gd name="connsiteY65" fmla="*/ 83334 h 3445659"/>
              <a:gd name="connsiteX66" fmla="*/ 2820820 w 6345070"/>
              <a:gd name="connsiteY66" fmla="*/ 64284 h 3445659"/>
              <a:gd name="connsiteX67" fmla="*/ 2782720 w 6345070"/>
              <a:gd name="connsiteY67" fmla="*/ 54759 h 3445659"/>
              <a:gd name="connsiteX68" fmla="*/ 2716045 w 6345070"/>
              <a:gd name="connsiteY68" fmla="*/ 111909 h 3445659"/>
              <a:gd name="connsiteX69" fmla="*/ 2677945 w 6345070"/>
              <a:gd name="connsiteY69" fmla="*/ 150009 h 3445659"/>
              <a:gd name="connsiteX70" fmla="*/ 2611270 w 6345070"/>
              <a:gd name="connsiteY70" fmla="*/ 197634 h 3445659"/>
              <a:gd name="connsiteX71" fmla="*/ 2573170 w 6345070"/>
              <a:gd name="connsiteY71" fmla="*/ 207159 h 3445659"/>
              <a:gd name="connsiteX72" fmla="*/ 2506495 w 6345070"/>
              <a:gd name="connsiteY72" fmla="*/ 169059 h 3445659"/>
              <a:gd name="connsiteX73" fmla="*/ 2477920 w 6345070"/>
              <a:gd name="connsiteY73" fmla="*/ 159534 h 3445659"/>
              <a:gd name="connsiteX74" fmla="*/ 2411245 w 6345070"/>
              <a:gd name="connsiteY74" fmla="*/ 130959 h 3445659"/>
              <a:gd name="connsiteX75" fmla="*/ 2382670 w 6345070"/>
              <a:gd name="connsiteY75" fmla="*/ 102384 h 3445659"/>
              <a:gd name="connsiteX76" fmla="*/ 2335045 w 6345070"/>
              <a:gd name="connsiteY76" fmla="*/ 159534 h 3445659"/>
              <a:gd name="connsiteX77" fmla="*/ 2277895 w 6345070"/>
              <a:gd name="connsiteY77" fmla="*/ 188109 h 3445659"/>
              <a:gd name="connsiteX78" fmla="*/ 2201695 w 6345070"/>
              <a:gd name="connsiteY78" fmla="*/ 159534 h 3445659"/>
              <a:gd name="connsiteX79" fmla="*/ 2135020 w 6345070"/>
              <a:gd name="connsiteY79" fmla="*/ 111909 h 3445659"/>
              <a:gd name="connsiteX80" fmla="*/ 2058820 w 6345070"/>
              <a:gd name="connsiteY80" fmla="*/ 54759 h 3445659"/>
              <a:gd name="connsiteX81" fmla="*/ 2030245 w 6345070"/>
              <a:gd name="connsiteY81" fmla="*/ 26184 h 3445659"/>
              <a:gd name="connsiteX82" fmla="*/ 1934995 w 6345070"/>
              <a:gd name="connsiteY82" fmla="*/ 73809 h 3445659"/>
              <a:gd name="connsiteX83" fmla="*/ 1877845 w 6345070"/>
              <a:gd name="connsiteY83" fmla="*/ 111909 h 3445659"/>
              <a:gd name="connsiteX84" fmla="*/ 1830220 w 6345070"/>
              <a:gd name="connsiteY84" fmla="*/ 92859 h 3445659"/>
              <a:gd name="connsiteX85" fmla="*/ 1782595 w 6345070"/>
              <a:gd name="connsiteY85" fmla="*/ 83334 h 3445659"/>
              <a:gd name="connsiteX86" fmla="*/ 1754020 w 6345070"/>
              <a:gd name="connsiteY86" fmla="*/ 54759 h 3445659"/>
              <a:gd name="connsiteX87" fmla="*/ 1649245 w 6345070"/>
              <a:gd name="connsiteY87" fmla="*/ 7134 h 3445659"/>
              <a:gd name="connsiteX88" fmla="*/ 1620670 w 6345070"/>
              <a:gd name="connsiteY88" fmla="*/ 16659 h 3445659"/>
              <a:gd name="connsiteX89" fmla="*/ 1534945 w 6345070"/>
              <a:gd name="connsiteY89" fmla="*/ 121434 h 3445659"/>
              <a:gd name="connsiteX90" fmla="*/ 1525420 w 6345070"/>
              <a:gd name="connsiteY90" fmla="*/ 159534 h 3445659"/>
              <a:gd name="connsiteX91" fmla="*/ 1468270 w 6345070"/>
              <a:gd name="connsiteY91" fmla="*/ 150009 h 3445659"/>
              <a:gd name="connsiteX92" fmla="*/ 1439695 w 6345070"/>
              <a:gd name="connsiteY92" fmla="*/ 140484 h 3445659"/>
              <a:gd name="connsiteX93" fmla="*/ 1382545 w 6345070"/>
              <a:gd name="connsiteY93" fmla="*/ 92859 h 3445659"/>
              <a:gd name="connsiteX94" fmla="*/ 1353970 w 6345070"/>
              <a:gd name="connsiteY94" fmla="*/ 102384 h 3445659"/>
              <a:gd name="connsiteX95" fmla="*/ 1334920 w 6345070"/>
              <a:gd name="connsiteY95" fmla="*/ 130959 h 3445659"/>
              <a:gd name="connsiteX96" fmla="*/ 1325395 w 6345070"/>
              <a:gd name="connsiteY96" fmla="*/ 169059 h 3445659"/>
              <a:gd name="connsiteX97" fmla="*/ 1296820 w 6345070"/>
              <a:gd name="connsiteY97" fmla="*/ 178584 h 3445659"/>
              <a:gd name="connsiteX98" fmla="*/ 1258720 w 6345070"/>
              <a:gd name="connsiteY98" fmla="*/ 150009 h 3445659"/>
              <a:gd name="connsiteX99" fmla="*/ 1192045 w 6345070"/>
              <a:gd name="connsiteY99" fmla="*/ 130959 h 3445659"/>
              <a:gd name="connsiteX100" fmla="*/ 1134895 w 6345070"/>
              <a:gd name="connsiteY100" fmla="*/ 111909 h 3445659"/>
              <a:gd name="connsiteX101" fmla="*/ 1087270 w 6345070"/>
              <a:gd name="connsiteY101" fmla="*/ 121434 h 3445659"/>
              <a:gd name="connsiteX102" fmla="*/ 1058695 w 6345070"/>
              <a:gd name="connsiteY102" fmla="*/ 140484 h 3445659"/>
              <a:gd name="connsiteX103" fmla="*/ 1020595 w 6345070"/>
              <a:gd name="connsiteY103" fmla="*/ 130959 h 3445659"/>
              <a:gd name="connsiteX104" fmla="*/ 925345 w 6345070"/>
              <a:gd name="connsiteY104" fmla="*/ 73809 h 3445659"/>
              <a:gd name="connsiteX105" fmla="*/ 887245 w 6345070"/>
              <a:gd name="connsiteY105" fmla="*/ 54759 h 3445659"/>
              <a:gd name="connsiteX106" fmla="*/ 839620 w 6345070"/>
              <a:gd name="connsiteY106" fmla="*/ 45234 h 3445659"/>
              <a:gd name="connsiteX107" fmla="*/ 801520 w 6345070"/>
              <a:gd name="connsiteY107" fmla="*/ 26184 h 3445659"/>
              <a:gd name="connsiteX108" fmla="*/ 668170 w 6345070"/>
              <a:gd name="connsiteY108" fmla="*/ 45234 h 3445659"/>
              <a:gd name="connsiteX109" fmla="*/ 639595 w 6345070"/>
              <a:gd name="connsiteY109" fmla="*/ 73809 h 3445659"/>
              <a:gd name="connsiteX110" fmla="*/ 582445 w 6345070"/>
              <a:gd name="connsiteY110" fmla="*/ 73809 h 3445659"/>
              <a:gd name="connsiteX111" fmla="*/ 534820 w 6345070"/>
              <a:gd name="connsiteY111" fmla="*/ 54759 h 3445659"/>
              <a:gd name="connsiteX112" fmla="*/ 458620 w 6345070"/>
              <a:gd name="connsiteY112" fmla="*/ 35709 h 3445659"/>
              <a:gd name="connsiteX113" fmla="*/ 430045 w 6345070"/>
              <a:gd name="connsiteY113" fmla="*/ 45234 h 3445659"/>
              <a:gd name="connsiteX114" fmla="*/ 382420 w 6345070"/>
              <a:gd name="connsiteY114" fmla="*/ 111909 h 3445659"/>
              <a:gd name="connsiteX115" fmla="*/ 353845 w 6345070"/>
              <a:gd name="connsiteY115" fmla="*/ 130959 h 3445659"/>
              <a:gd name="connsiteX116" fmla="*/ 344320 w 6345070"/>
              <a:gd name="connsiteY116" fmla="*/ 159534 h 3445659"/>
              <a:gd name="connsiteX117" fmla="*/ 306220 w 6345070"/>
              <a:gd name="connsiteY117" fmla="*/ 188109 h 3445659"/>
              <a:gd name="connsiteX118" fmla="*/ 287170 w 6345070"/>
              <a:gd name="connsiteY118" fmla="*/ 216684 h 3445659"/>
              <a:gd name="connsiteX119" fmla="*/ 296695 w 6345070"/>
              <a:gd name="connsiteY119" fmla="*/ 311934 h 3445659"/>
              <a:gd name="connsiteX120" fmla="*/ 268120 w 6345070"/>
              <a:gd name="connsiteY120" fmla="*/ 340509 h 3445659"/>
              <a:gd name="connsiteX121" fmla="*/ 296695 w 6345070"/>
              <a:gd name="connsiteY121" fmla="*/ 454809 h 3445659"/>
              <a:gd name="connsiteX122" fmla="*/ 315745 w 6345070"/>
              <a:gd name="connsiteY122" fmla="*/ 511959 h 3445659"/>
              <a:gd name="connsiteX123" fmla="*/ 306220 w 6345070"/>
              <a:gd name="connsiteY123" fmla="*/ 540534 h 3445659"/>
              <a:gd name="connsiteX124" fmla="*/ 287170 w 6345070"/>
              <a:gd name="connsiteY124" fmla="*/ 569109 h 3445659"/>
              <a:gd name="connsiteX125" fmla="*/ 296695 w 6345070"/>
              <a:gd name="connsiteY125" fmla="*/ 673884 h 3445659"/>
              <a:gd name="connsiteX126" fmla="*/ 306220 w 6345070"/>
              <a:gd name="connsiteY126" fmla="*/ 816759 h 3445659"/>
              <a:gd name="connsiteX127" fmla="*/ 296695 w 6345070"/>
              <a:gd name="connsiteY127" fmla="*/ 921534 h 3445659"/>
              <a:gd name="connsiteX128" fmla="*/ 268120 w 6345070"/>
              <a:gd name="connsiteY128" fmla="*/ 950109 h 3445659"/>
              <a:gd name="connsiteX129" fmla="*/ 230020 w 6345070"/>
              <a:gd name="connsiteY129" fmla="*/ 1007259 h 3445659"/>
              <a:gd name="connsiteX130" fmla="*/ 182395 w 6345070"/>
              <a:gd name="connsiteY130" fmla="*/ 1035834 h 3445659"/>
              <a:gd name="connsiteX131" fmla="*/ 153820 w 6345070"/>
              <a:gd name="connsiteY131" fmla="*/ 1054884 h 3445659"/>
              <a:gd name="connsiteX132" fmla="*/ 134770 w 6345070"/>
              <a:gd name="connsiteY132" fmla="*/ 1083459 h 3445659"/>
              <a:gd name="connsiteX133" fmla="*/ 163345 w 6345070"/>
              <a:gd name="connsiteY133" fmla="*/ 1140609 h 3445659"/>
              <a:gd name="connsiteX134" fmla="*/ 182395 w 6345070"/>
              <a:gd name="connsiteY134" fmla="*/ 1178709 h 3445659"/>
              <a:gd name="connsiteX135" fmla="*/ 249070 w 6345070"/>
              <a:gd name="connsiteY135" fmla="*/ 1273959 h 3445659"/>
              <a:gd name="connsiteX136" fmla="*/ 230020 w 6345070"/>
              <a:gd name="connsiteY136" fmla="*/ 1312059 h 3445659"/>
              <a:gd name="connsiteX137" fmla="*/ 210970 w 6345070"/>
              <a:gd name="connsiteY137" fmla="*/ 1350159 h 3445659"/>
              <a:gd name="connsiteX138" fmla="*/ 220495 w 6345070"/>
              <a:gd name="connsiteY138" fmla="*/ 1426359 h 3445659"/>
              <a:gd name="connsiteX139" fmla="*/ 239545 w 6345070"/>
              <a:gd name="connsiteY139" fmla="*/ 1493034 h 3445659"/>
              <a:gd name="connsiteX140" fmla="*/ 249070 w 6345070"/>
              <a:gd name="connsiteY140" fmla="*/ 1531134 h 3445659"/>
              <a:gd name="connsiteX141" fmla="*/ 258595 w 6345070"/>
              <a:gd name="connsiteY141" fmla="*/ 1674009 h 3445659"/>
              <a:gd name="connsiteX142" fmla="*/ 249070 w 6345070"/>
              <a:gd name="connsiteY142" fmla="*/ 1797834 h 3445659"/>
              <a:gd name="connsiteX143" fmla="*/ 239545 w 6345070"/>
              <a:gd name="connsiteY143" fmla="*/ 1826409 h 3445659"/>
              <a:gd name="connsiteX144" fmla="*/ 210970 w 6345070"/>
              <a:gd name="connsiteY144" fmla="*/ 1845459 h 3445659"/>
              <a:gd name="connsiteX145" fmla="*/ 182395 w 6345070"/>
              <a:gd name="connsiteY145" fmla="*/ 1874034 h 3445659"/>
              <a:gd name="connsiteX146" fmla="*/ 144295 w 6345070"/>
              <a:gd name="connsiteY146" fmla="*/ 1902609 h 3445659"/>
              <a:gd name="connsiteX147" fmla="*/ 96670 w 6345070"/>
              <a:gd name="connsiteY147" fmla="*/ 1959759 h 3445659"/>
              <a:gd name="connsiteX148" fmla="*/ 115720 w 6345070"/>
              <a:gd name="connsiteY148" fmla="*/ 2045484 h 3445659"/>
              <a:gd name="connsiteX149" fmla="*/ 172870 w 6345070"/>
              <a:gd name="connsiteY149" fmla="*/ 2112159 h 3445659"/>
              <a:gd name="connsiteX150" fmla="*/ 191920 w 6345070"/>
              <a:gd name="connsiteY150" fmla="*/ 2140734 h 3445659"/>
              <a:gd name="connsiteX151" fmla="*/ 125245 w 6345070"/>
              <a:gd name="connsiteY151" fmla="*/ 2207409 h 3445659"/>
              <a:gd name="connsiteX152" fmla="*/ 96670 w 6345070"/>
              <a:gd name="connsiteY152" fmla="*/ 2235984 h 3445659"/>
              <a:gd name="connsiteX153" fmla="*/ 87145 w 6345070"/>
              <a:gd name="connsiteY153" fmla="*/ 2264559 h 3445659"/>
              <a:gd name="connsiteX154" fmla="*/ 115720 w 6345070"/>
              <a:gd name="connsiteY154" fmla="*/ 2350284 h 3445659"/>
              <a:gd name="connsiteX155" fmla="*/ 106195 w 6345070"/>
              <a:gd name="connsiteY155" fmla="*/ 2388384 h 3445659"/>
              <a:gd name="connsiteX156" fmla="*/ 87145 w 6345070"/>
              <a:gd name="connsiteY156" fmla="*/ 2426484 h 3445659"/>
              <a:gd name="connsiteX157" fmla="*/ 77620 w 6345070"/>
              <a:gd name="connsiteY157" fmla="*/ 2455059 h 3445659"/>
              <a:gd name="connsiteX158" fmla="*/ 58570 w 6345070"/>
              <a:gd name="connsiteY158" fmla="*/ 2493159 h 3445659"/>
              <a:gd name="connsiteX159" fmla="*/ 20470 w 6345070"/>
              <a:gd name="connsiteY159" fmla="*/ 2569359 h 3445659"/>
              <a:gd name="connsiteX160" fmla="*/ 10945 w 6345070"/>
              <a:gd name="connsiteY160" fmla="*/ 2607459 h 3445659"/>
              <a:gd name="connsiteX161" fmla="*/ 1420 w 6345070"/>
              <a:gd name="connsiteY161" fmla="*/ 2636034 h 3445659"/>
              <a:gd name="connsiteX162" fmla="*/ 58570 w 6345070"/>
              <a:gd name="connsiteY162" fmla="*/ 2731284 h 3445659"/>
              <a:gd name="connsiteX163" fmla="*/ 96670 w 6345070"/>
              <a:gd name="connsiteY163" fmla="*/ 2797959 h 3445659"/>
              <a:gd name="connsiteX164" fmla="*/ 125245 w 6345070"/>
              <a:gd name="connsiteY164" fmla="*/ 2864634 h 3445659"/>
              <a:gd name="connsiteX165" fmla="*/ 134770 w 6345070"/>
              <a:gd name="connsiteY165" fmla="*/ 3007509 h 3445659"/>
              <a:gd name="connsiteX166" fmla="*/ 144295 w 6345070"/>
              <a:gd name="connsiteY166" fmla="*/ 3036084 h 3445659"/>
              <a:gd name="connsiteX167" fmla="*/ 153820 w 6345070"/>
              <a:gd name="connsiteY167" fmla="*/ 3074184 h 3445659"/>
              <a:gd name="connsiteX168" fmla="*/ 163345 w 6345070"/>
              <a:gd name="connsiteY168" fmla="*/ 3207534 h 3445659"/>
              <a:gd name="connsiteX169" fmla="*/ 172870 w 6345070"/>
              <a:gd name="connsiteY169" fmla="*/ 3264684 h 3445659"/>
              <a:gd name="connsiteX170" fmla="*/ 201445 w 6345070"/>
              <a:gd name="connsiteY170" fmla="*/ 3283734 h 3445659"/>
              <a:gd name="connsiteX171" fmla="*/ 230020 w 6345070"/>
              <a:gd name="connsiteY171" fmla="*/ 3264684 h 3445659"/>
              <a:gd name="connsiteX172" fmla="*/ 258595 w 6345070"/>
              <a:gd name="connsiteY172" fmla="*/ 3312309 h 3445659"/>
              <a:gd name="connsiteX173" fmla="*/ 277645 w 6345070"/>
              <a:gd name="connsiteY173" fmla="*/ 3369459 h 3445659"/>
              <a:gd name="connsiteX174" fmla="*/ 420520 w 6345070"/>
              <a:gd name="connsiteY174" fmla="*/ 3359934 h 3445659"/>
              <a:gd name="connsiteX175" fmla="*/ 477670 w 6345070"/>
              <a:gd name="connsiteY175" fmla="*/ 3350409 h 3445659"/>
              <a:gd name="connsiteX176" fmla="*/ 515770 w 6345070"/>
              <a:gd name="connsiteY176" fmla="*/ 3417084 h 3445659"/>
              <a:gd name="connsiteX177" fmla="*/ 553870 w 6345070"/>
              <a:gd name="connsiteY177" fmla="*/ 3436134 h 3445659"/>
              <a:gd name="connsiteX178" fmla="*/ 630070 w 6345070"/>
              <a:gd name="connsiteY178" fmla="*/ 3445659 h 3445659"/>
              <a:gd name="connsiteX179" fmla="*/ 639595 w 6345070"/>
              <a:gd name="connsiteY179" fmla="*/ 3417084 h 3445659"/>
              <a:gd name="connsiteX180" fmla="*/ 715795 w 6345070"/>
              <a:gd name="connsiteY180" fmla="*/ 3388509 h 3445659"/>
              <a:gd name="connsiteX181" fmla="*/ 811045 w 6345070"/>
              <a:gd name="connsiteY181" fmla="*/ 3378984 h 3445659"/>
              <a:gd name="connsiteX182" fmla="*/ 868195 w 6345070"/>
              <a:gd name="connsiteY182" fmla="*/ 3369459 h 3445659"/>
              <a:gd name="connsiteX183" fmla="*/ 953920 w 6345070"/>
              <a:gd name="connsiteY183" fmla="*/ 3350409 h 3445659"/>
              <a:gd name="connsiteX184" fmla="*/ 982495 w 6345070"/>
              <a:gd name="connsiteY184" fmla="*/ 3340884 h 3445659"/>
              <a:gd name="connsiteX185" fmla="*/ 963445 w 6345070"/>
              <a:gd name="connsiteY185" fmla="*/ 3302784 h 3445659"/>
              <a:gd name="connsiteX186" fmla="*/ 925345 w 6345070"/>
              <a:gd name="connsiteY186" fmla="*/ 3274209 h 3445659"/>
              <a:gd name="connsiteX187" fmla="*/ 906295 w 6345070"/>
              <a:gd name="connsiteY187" fmla="*/ 3245634 h 3445659"/>
              <a:gd name="connsiteX188" fmla="*/ 877720 w 6345070"/>
              <a:gd name="connsiteY188" fmla="*/ 3217059 h 3445659"/>
              <a:gd name="connsiteX189" fmla="*/ 849145 w 6345070"/>
              <a:gd name="connsiteY189" fmla="*/ 3150384 h 3445659"/>
              <a:gd name="connsiteX190" fmla="*/ 830095 w 6345070"/>
              <a:gd name="connsiteY190" fmla="*/ 3121809 h 3445659"/>
              <a:gd name="connsiteX191" fmla="*/ 811045 w 6345070"/>
              <a:gd name="connsiteY191" fmla="*/ 3083709 h 3445659"/>
              <a:gd name="connsiteX192" fmla="*/ 820570 w 6345070"/>
              <a:gd name="connsiteY192" fmla="*/ 3055134 h 3445659"/>
              <a:gd name="connsiteX193" fmla="*/ 887245 w 6345070"/>
              <a:gd name="connsiteY193" fmla="*/ 3017034 h 3445659"/>
              <a:gd name="connsiteX194" fmla="*/ 915820 w 6345070"/>
              <a:gd name="connsiteY194" fmla="*/ 2988459 h 3445659"/>
              <a:gd name="connsiteX195" fmla="*/ 896770 w 6345070"/>
              <a:gd name="connsiteY195" fmla="*/ 2959884 h 3445659"/>
              <a:gd name="connsiteX196" fmla="*/ 868195 w 6345070"/>
              <a:gd name="connsiteY196" fmla="*/ 2912259 h 3445659"/>
              <a:gd name="connsiteX197" fmla="*/ 839620 w 6345070"/>
              <a:gd name="connsiteY197" fmla="*/ 2883684 h 3445659"/>
              <a:gd name="connsiteX198" fmla="*/ 820570 w 6345070"/>
              <a:gd name="connsiteY198" fmla="*/ 2855109 h 3445659"/>
              <a:gd name="connsiteX199" fmla="*/ 830095 w 6345070"/>
              <a:gd name="connsiteY199" fmla="*/ 2807484 h 3445659"/>
              <a:gd name="connsiteX200" fmla="*/ 858670 w 6345070"/>
              <a:gd name="connsiteY200" fmla="*/ 2778909 h 3445659"/>
              <a:gd name="connsiteX201" fmla="*/ 839620 w 6345070"/>
              <a:gd name="connsiteY201" fmla="*/ 2607459 h 3445659"/>
              <a:gd name="connsiteX202" fmla="*/ 811045 w 6345070"/>
              <a:gd name="connsiteY202" fmla="*/ 2550309 h 3445659"/>
              <a:gd name="connsiteX203" fmla="*/ 839620 w 6345070"/>
              <a:gd name="connsiteY203" fmla="*/ 2493159 h 3445659"/>
              <a:gd name="connsiteX204" fmla="*/ 849145 w 6345070"/>
              <a:gd name="connsiteY204" fmla="*/ 2388384 h 3445659"/>
              <a:gd name="connsiteX205" fmla="*/ 925345 w 6345070"/>
              <a:gd name="connsiteY205" fmla="*/ 2350284 h 3445659"/>
              <a:gd name="connsiteX206" fmla="*/ 1049170 w 6345070"/>
              <a:gd name="connsiteY206" fmla="*/ 2312184 h 3445659"/>
              <a:gd name="connsiteX207" fmla="*/ 1077745 w 6345070"/>
              <a:gd name="connsiteY207" fmla="*/ 2293134 h 3445659"/>
              <a:gd name="connsiteX208" fmla="*/ 1125370 w 6345070"/>
              <a:gd name="connsiteY208" fmla="*/ 2274084 h 3445659"/>
              <a:gd name="connsiteX209" fmla="*/ 1144420 w 6345070"/>
              <a:gd name="connsiteY209" fmla="*/ 2245509 h 3445659"/>
              <a:gd name="connsiteX210" fmla="*/ 1096795 w 6345070"/>
              <a:gd name="connsiteY210" fmla="*/ 2207409 h 3445659"/>
              <a:gd name="connsiteX211" fmla="*/ 1049170 w 6345070"/>
              <a:gd name="connsiteY211" fmla="*/ 2159784 h 3445659"/>
              <a:gd name="connsiteX212" fmla="*/ 992020 w 6345070"/>
              <a:gd name="connsiteY212" fmla="*/ 2121684 h 3445659"/>
              <a:gd name="connsiteX213" fmla="*/ 877720 w 6345070"/>
              <a:gd name="connsiteY213" fmla="*/ 2026434 h 3445659"/>
              <a:gd name="connsiteX214" fmla="*/ 811045 w 6345070"/>
              <a:gd name="connsiteY214" fmla="*/ 1978809 h 3445659"/>
              <a:gd name="connsiteX215" fmla="*/ 782470 w 6345070"/>
              <a:gd name="connsiteY215" fmla="*/ 1921659 h 3445659"/>
              <a:gd name="connsiteX216" fmla="*/ 811045 w 6345070"/>
              <a:gd name="connsiteY216" fmla="*/ 1883559 h 3445659"/>
              <a:gd name="connsiteX217" fmla="*/ 877720 w 6345070"/>
              <a:gd name="connsiteY217" fmla="*/ 1816884 h 3445659"/>
              <a:gd name="connsiteX218" fmla="*/ 925345 w 6345070"/>
              <a:gd name="connsiteY218" fmla="*/ 1731159 h 3445659"/>
              <a:gd name="connsiteX219" fmla="*/ 934870 w 6345070"/>
              <a:gd name="connsiteY219" fmla="*/ 1693059 h 3445659"/>
              <a:gd name="connsiteX220" fmla="*/ 925345 w 6345070"/>
              <a:gd name="connsiteY220" fmla="*/ 1635909 h 3445659"/>
              <a:gd name="connsiteX221" fmla="*/ 896770 w 6345070"/>
              <a:gd name="connsiteY221" fmla="*/ 1626384 h 3445659"/>
              <a:gd name="connsiteX222" fmla="*/ 887245 w 6345070"/>
              <a:gd name="connsiteY222" fmla="*/ 1597809 h 3445659"/>
              <a:gd name="connsiteX223" fmla="*/ 858670 w 6345070"/>
              <a:gd name="connsiteY223" fmla="*/ 1569234 h 3445659"/>
              <a:gd name="connsiteX224" fmla="*/ 839620 w 6345070"/>
              <a:gd name="connsiteY224" fmla="*/ 1540659 h 3445659"/>
              <a:gd name="connsiteX225" fmla="*/ 849145 w 6345070"/>
              <a:gd name="connsiteY225" fmla="*/ 1473984 h 3445659"/>
              <a:gd name="connsiteX226" fmla="*/ 858670 w 6345070"/>
              <a:gd name="connsiteY226" fmla="*/ 1445409 h 3445659"/>
              <a:gd name="connsiteX227" fmla="*/ 849145 w 6345070"/>
              <a:gd name="connsiteY227" fmla="*/ 1350159 h 3445659"/>
              <a:gd name="connsiteX228" fmla="*/ 830095 w 6345070"/>
              <a:gd name="connsiteY228" fmla="*/ 1321584 h 3445659"/>
              <a:gd name="connsiteX229" fmla="*/ 858670 w 6345070"/>
              <a:gd name="connsiteY229" fmla="*/ 1226334 h 3445659"/>
              <a:gd name="connsiteX230" fmla="*/ 877720 w 6345070"/>
              <a:gd name="connsiteY230" fmla="*/ 1150134 h 3445659"/>
              <a:gd name="connsiteX231" fmla="*/ 896770 w 6345070"/>
              <a:gd name="connsiteY231" fmla="*/ 969159 h 3445659"/>
              <a:gd name="connsiteX232" fmla="*/ 915820 w 6345070"/>
              <a:gd name="connsiteY232" fmla="*/ 902484 h 3445659"/>
              <a:gd name="connsiteX233" fmla="*/ 934870 w 6345070"/>
              <a:gd name="connsiteY233" fmla="*/ 854859 h 3445659"/>
              <a:gd name="connsiteX234" fmla="*/ 953920 w 6345070"/>
              <a:gd name="connsiteY234" fmla="*/ 788184 h 3445659"/>
              <a:gd name="connsiteX235" fmla="*/ 992020 w 6345070"/>
              <a:gd name="connsiteY235" fmla="*/ 797709 h 3445659"/>
              <a:gd name="connsiteX236" fmla="*/ 1049170 w 6345070"/>
              <a:gd name="connsiteY236" fmla="*/ 835809 h 3445659"/>
              <a:gd name="connsiteX237" fmla="*/ 1106320 w 6345070"/>
              <a:gd name="connsiteY237" fmla="*/ 788184 h 3445659"/>
              <a:gd name="connsiteX238" fmla="*/ 1182520 w 6345070"/>
              <a:gd name="connsiteY238" fmla="*/ 731034 h 3445659"/>
              <a:gd name="connsiteX239" fmla="*/ 1239670 w 6345070"/>
              <a:gd name="connsiteY239" fmla="*/ 683409 h 3445659"/>
              <a:gd name="connsiteX240" fmla="*/ 1258720 w 6345070"/>
              <a:gd name="connsiteY240" fmla="*/ 654834 h 3445659"/>
              <a:gd name="connsiteX241" fmla="*/ 1306345 w 6345070"/>
              <a:gd name="connsiteY241" fmla="*/ 626259 h 3445659"/>
              <a:gd name="connsiteX242" fmla="*/ 1315870 w 6345070"/>
              <a:gd name="connsiteY242" fmla="*/ 654834 h 3445659"/>
              <a:gd name="connsiteX243" fmla="*/ 1353970 w 6345070"/>
              <a:gd name="connsiteY243" fmla="*/ 740559 h 3445659"/>
              <a:gd name="connsiteX244" fmla="*/ 1373020 w 6345070"/>
              <a:gd name="connsiteY244" fmla="*/ 816759 h 3445659"/>
              <a:gd name="connsiteX245" fmla="*/ 1392070 w 6345070"/>
              <a:gd name="connsiteY245" fmla="*/ 788184 h 3445659"/>
              <a:gd name="connsiteX246" fmla="*/ 1449220 w 6345070"/>
              <a:gd name="connsiteY246" fmla="*/ 769134 h 3445659"/>
              <a:gd name="connsiteX247" fmla="*/ 1525420 w 6345070"/>
              <a:gd name="connsiteY247" fmla="*/ 740559 h 3445659"/>
              <a:gd name="connsiteX248" fmla="*/ 1563520 w 6345070"/>
              <a:gd name="connsiteY248" fmla="*/ 778659 h 3445659"/>
              <a:gd name="connsiteX249" fmla="*/ 1601620 w 6345070"/>
              <a:gd name="connsiteY249" fmla="*/ 826284 h 3445659"/>
              <a:gd name="connsiteX250" fmla="*/ 1649245 w 6345070"/>
              <a:gd name="connsiteY250" fmla="*/ 912009 h 3445659"/>
              <a:gd name="connsiteX251" fmla="*/ 1677820 w 6345070"/>
              <a:gd name="connsiteY251" fmla="*/ 940584 h 3445659"/>
              <a:gd name="connsiteX252" fmla="*/ 1725445 w 6345070"/>
              <a:gd name="connsiteY252" fmla="*/ 1007259 h 3445659"/>
              <a:gd name="connsiteX253" fmla="*/ 1754020 w 6345070"/>
              <a:gd name="connsiteY253" fmla="*/ 988209 h 3445659"/>
              <a:gd name="connsiteX254" fmla="*/ 1763545 w 6345070"/>
              <a:gd name="connsiteY254" fmla="*/ 959634 h 3445659"/>
              <a:gd name="connsiteX255" fmla="*/ 1849270 w 6345070"/>
              <a:gd name="connsiteY255" fmla="*/ 873909 h 3445659"/>
              <a:gd name="connsiteX256" fmla="*/ 1877845 w 6345070"/>
              <a:gd name="connsiteY256" fmla="*/ 892959 h 3445659"/>
              <a:gd name="connsiteX257" fmla="*/ 1906420 w 6345070"/>
              <a:gd name="connsiteY257" fmla="*/ 902484 h 3445659"/>
              <a:gd name="connsiteX258" fmla="*/ 1934995 w 6345070"/>
              <a:gd name="connsiteY258" fmla="*/ 931059 h 3445659"/>
              <a:gd name="connsiteX259" fmla="*/ 2001670 w 6345070"/>
              <a:gd name="connsiteY259" fmla="*/ 978684 h 3445659"/>
              <a:gd name="connsiteX260" fmla="*/ 2068345 w 6345070"/>
              <a:gd name="connsiteY260" fmla="*/ 1045359 h 3445659"/>
              <a:gd name="connsiteX261" fmla="*/ 2115970 w 6345070"/>
              <a:gd name="connsiteY261" fmla="*/ 1007259 h 3445659"/>
              <a:gd name="connsiteX262" fmla="*/ 2135020 w 6345070"/>
              <a:gd name="connsiteY262" fmla="*/ 978684 h 3445659"/>
              <a:gd name="connsiteX263" fmla="*/ 2230270 w 6345070"/>
              <a:gd name="connsiteY263" fmla="*/ 931059 h 3445659"/>
              <a:gd name="connsiteX264" fmla="*/ 2258845 w 6345070"/>
              <a:gd name="connsiteY264" fmla="*/ 902484 h 3445659"/>
              <a:gd name="connsiteX265" fmla="*/ 2306470 w 6345070"/>
              <a:gd name="connsiteY265" fmla="*/ 873909 h 3445659"/>
              <a:gd name="connsiteX266" fmla="*/ 2363620 w 6345070"/>
              <a:gd name="connsiteY266" fmla="*/ 854859 h 3445659"/>
              <a:gd name="connsiteX267" fmla="*/ 2439820 w 6345070"/>
              <a:gd name="connsiteY267" fmla="*/ 931059 h 3445659"/>
              <a:gd name="connsiteX268" fmla="*/ 2506495 w 6345070"/>
              <a:gd name="connsiteY268" fmla="*/ 997734 h 3445659"/>
              <a:gd name="connsiteX269" fmla="*/ 2516020 w 6345070"/>
              <a:gd name="connsiteY269" fmla="*/ 1035834 h 3445659"/>
              <a:gd name="connsiteX270" fmla="*/ 2563645 w 6345070"/>
              <a:gd name="connsiteY270" fmla="*/ 997734 h 3445659"/>
              <a:gd name="connsiteX271" fmla="*/ 2592220 w 6345070"/>
              <a:gd name="connsiteY271" fmla="*/ 959634 h 3445659"/>
              <a:gd name="connsiteX272" fmla="*/ 2639845 w 6345070"/>
              <a:gd name="connsiteY272" fmla="*/ 931059 h 3445659"/>
              <a:gd name="connsiteX273" fmla="*/ 2696995 w 6345070"/>
              <a:gd name="connsiteY273" fmla="*/ 883434 h 3445659"/>
              <a:gd name="connsiteX274" fmla="*/ 2849395 w 6345070"/>
              <a:gd name="connsiteY274" fmla="*/ 816759 h 3445659"/>
              <a:gd name="connsiteX275" fmla="*/ 2916070 w 6345070"/>
              <a:gd name="connsiteY275" fmla="*/ 788184 h 3445659"/>
              <a:gd name="connsiteX276" fmla="*/ 3001795 w 6345070"/>
              <a:gd name="connsiteY276" fmla="*/ 750084 h 3445659"/>
              <a:gd name="connsiteX277" fmla="*/ 3039895 w 6345070"/>
              <a:gd name="connsiteY277" fmla="*/ 740559 h 3445659"/>
              <a:gd name="connsiteX278" fmla="*/ 3097045 w 6345070"/>
              <a:gd name="connsiteY278" fmla="*/ 797709 h 3445659"/>
              <a:gd name="connsiteX279" fmla="*/ 3106570 w 6345070"/>
              <a:gd name="connsiteY279" fmla="*/ 835809 h 3445659"/>
              <a:gd name="connsiteX280" fmla="*/ 3144670 w 6345070"/>
              <a:gd name="connsiteY280" fmla="*/ 892959 h 3445659"/>
              <a:gd name="connsiteX281" fmla="*/ 3154195 w 6345070"/>
              <a:gd name="connsiteY281" fmla="*/ 931059 h 3445659"/>
              <a:gd name="connsiteX282" fmla="*/ 3278020 w 6345070"/>
              <a:gd name="connsiteY282" fmla="*/ 912009 h 3445659"/>
              <a:gd name="connsiteX283" fmla="*/ 3344695 w 6345070"/>
              <a:gd name="connsiteY283" fmla="*/ 883434 h 3445659"/>
              <a:gd name="connsiteX284" fmla="*/ 3420895 w 6345070"/>
              <a:gd name="connsiteY284" fmla="*/ 854859 h 3445659"/>
              <a:gd name="connsiteX285" fmla="*/ 3506620 w 6345070"/>
              <a:gd name="connsiteY285" fmla="*/ 807234 h 3445659"/>
              <a:gd name="connsiteX286" fmla="*/ 3573295 w 6345070"/>
              <a:gd name="connsiteY286" fmla="*/ 759609 h 3445659"/>
              <a:gd name="connsiteX287" fmla="*/ 3630445 w 6345070"/>
              <a:gd name="connsiteY287" fmla="*/ 750084 h 3445659"/>
              <a:gd name="connsiteX288" fmla="*/ 3668545 w 6345070"/>
              <a:gd name="connsiteY288" fmla="*/ 731034 h 3445659"/>
              <a:gd name="connsiteX289" fmla="*/ 3706645 w 6345070"/>
              <a:gd name="connsiteY289" fmla="*/ 702459 h 3445659"/>
              <a:gd name="connsiteX290" fmla="*/ 3735220 w 6345070"/>
              <a:gd name="connsiteY290" fmla="*/ 711984 h 3445659"/>
              <a:gd name="connsiteX291" fmla="*/ 3792370 w 6345070"/>
              <a:gd name="connsiteY291" fmla="*/ 778659 h 3445659"/>
              <a:gd name="connsiteX292" fmla="*/ 3801895 w 6345070"/>
              <a:gd name="connsiteY292" fmla="*/ 807234 h 3445659"/>
              <a:gd name="connsiteX293" fmla="*/ 3820945 w 6345070"/>
              <a:gd name="connsiteY293" fmla="*/ 854859 h 3445659"/>
              <a:gd name="connsiteX294" fmla="*/ 3935245 w 6345070"/>
              <a:gd name="connsiteY294" fmla="*/ 816759 h 3445659"/>
              <a:gd name="connsiteX295" fmla="*/ 3992395 w 6345070"/>
              <a:gd name="connsiteY295" fmla="*/ 797709 h 3445659"/>
              <a:gd name="connsiteX296" fmla="*/ 4049545 w 6345070"/>
              <a:gd name="connsiteY296" fmla="*/ 769134 h 3445659"/>
              <a:gd name="connsiteX297" fmla="*/ 4097170 w 6345070"/>
              <a:gd name="connsiteY297" fmla="*/ 750084 h 3445659"/>
              <a:gd name="connsiteX298" fmla="*/ 4144795 w 6345070"/>
              <a:gd name="connsiteY298" fmla="*/ 721509 h 3445659"/>
              <a:gd name="connsiteX299" fmla="*/ 4211470 w 6345070"/>
              <a:gd name="connsiteY299" fmla="*/ 692934 h 3445659"/>
              <a:gd name="connsiteX300" fmla="*/ 4278145 w 6345070"/>
              <a:gd name="connsiteY300" fmla="*/ 759609 h 3445659"/>
              <a:gd name="connsiteX301" fmla="*/ 4306720 w 6345070"/>
              <a:gd name="connsiteY301" fmla="*/ 797709 h 3445659"/>
              <a:gd name="connsiteX302" fmla="*/ 4363870 w 6345070"/>
              <a:gd name="connsiteY302" fmla="*/ 864384 h 3445659"/>
              <a:gd name="connsiteX303" fmla="*/ 4373395 w 6345070"/>
              <a:gd name="connsiteY303" fmla="*/ 892959 h 3445659"/>
              <a:gd name="connsiteX304" fmla="*/ 4411495 w 6345070"/>
              <a:gd name="connsiteY304" fmla="*/ 883434 h 3445659"/>
              <a:gd name="connsiteX305" fmla="*/ 4487695 w 6345070"/>
              <a:gd name="connsiteY305" fmla="*/ 873909 h 3445659"/>
              <a:gd name="connsiteX306" fmla="*/ 4582945 w 6345070"/>
              <a:gd name="connsiteY306" fmla="*/ 854859 h 3445659"/>
              <a:gd name="connsiteX307" fmla="*/ 4687720 w 6345070"/>
              <a:gd name="connsiteY307" fmla="*/ 845334 h 3445659"/>
              <a:gd name="connsiteX308" fmla="*/ 4725820 w 6345070"/>
              <a:gd name="connsiteY308" fmla="*/ 854859 h 3445659"/>
              <a:gd name="connsiteX309" fmla="*/ 4754395 w 6345070"/>
              <a:gd name="connsiteY309" fmla="*/ 873909 h 3445659"/>
              <a:gd name="connsiteX310" fmla="*/ 4859170 w 6345070"/>
              <a:gd name="connsiteY310" fmla="*/ 959634 h 3445659"/>
              <a:gd name="connsiteX311" fmla="*/ 4906795 w 6345070"/>
              <a:gd name="connsiteY311" fmla="*/ 940584 h 3445659"/>
              <a:gd name="connsiteX312" fmla="*/ 4973470 w 6345070"/>
              <a:gd name="connsiteY312" fmla="*/ 912009 h 3445659"/>
              <a:gd name="connsiteX313" fmla="*/ 5011570 w 6345070"/>
              <a:gd name="connsiteY313" fmla="*/ 883434 h 3445659"/>
              <a:gd name="connsiteX314" fmla="*/ 5087770 w 6345070"/>
              <a:gd name="connsiteY314" fmla="*/ 845334 h 3445659"/>
              <a:gd name="connsiteX315" fmla="*/ 5173495 w 6345070"/>
              <a:gd name="connsiteY315" fmla="*/ 912009 h 3445659"/>
              <a:gd name="connsiteX316" fmla="*/ 5192545 w 6345070"/>
              <a:gd name="connsiteY316" fmla="*/ 940584 h 3445659"/>
              <a:gd name="connsiteX317" fmla="*/ 5230645 w 6345070"/>
              <a:gd name="connsiteY317" fmla="*/ 873909 h 3445659"/>
              <a:gd name="connsiteX318" fmla="*/ 5259220 w 6345070"/>
              <a:gd name="connsiteY318" fmla="*/ 854859 h 3445659"/>
              <a:gd name="connsiteX319" fmla="*/ 5287795 w 6345070"/>
              <a:gd name="connsiteY319" fmla="*/ 826284 h 3445659"/>
              <a:gd name="connsiteX320" fmla="*/ 5316370 w 6345070"/>
              <a:gd name="connsiteY320" fmla="*/ 845334 h 3445659"/>
              <a:gd name="connsiteX321" fmla="*/ 5354470 w 6345070"/>
              <a:gd name="connsiteY321" fmla="*/ 883434 h 3445659"/>
              <a:gd name="connsiteX322" fmla="*/ 5383045 w 6345070"/>
              <a:gd name="connsiteY322" fmla="*/ 892959 h 3445659"/>
              <a:gd name="connsiteX323" fmla="*/ 5402095 w 6345070"/>
              <a:gd name="connsiteY323" fmla="*/ 921534 h 3445659"/>
              <a:gd name="connsiteX324" fmla="*/ 5430670 w 6345070"/>
              <a:gd name="connsiteY324" fmla="*/ 940584 h 3445659"/>
              <a:gd name="connsiteX325" fmla="*/ 5459245 w 6345070"/>
              <a:gd name="connsiteY325" fmla="*/ 969159 h 3445659"/>
              <a:gd name="connsiteX326" fmla="*/ 5516395 w 6345070"/>
              <a:gd name="connsiteY326" fmla="*/ 921534 h 3445659"/>
              <a:gd name="connsiteX327" fmla="*/ 5535445 w 6345070"/>
              <a:gd name="connsiteY327" fmla="*/ 892959 h 3445659"/>
              <a:gd name="connsiteX328" fmla="*/ 5573545 w 6345070"/>
              <a:gd name="connsiteY328" fmla="*/ 873909 h 3445659"/>
              <a:gd name="connsiteX329" fmla="*/ 5649745 w 6345070"/>
              <a:gd name="connsiteY329" fmla="*/ 921534 h 3445659"/>
              <a:gd name="connsiteX330" fmla="*/ 5687845 w 6345070"/>
              <a:gd name="connsiteY330" fmla="*/ 940584 h 3445659"/>
              <a:gd name="connsiteX331" fmla="*/ 5716420 w 6345070"/>
              <a:gd name="connsiteY331" fmla="*/ 959634 h 3445659"/>
              <a:gd name="connsiteX332" fmla="*/ 5754520 w 6345070"/>
              <a:gd name="connsiteY332" fmla="*/ 921534 h 3445659"/>
              <a:gd name="connsiteX333" fmla="*/ 5783095 w 6345070"/>
              <a:gd name="connsiteY333" fmla="*/ 912009 h 3445659"/>
              <a:gd name="connsiteX334" fmla="*/ 5811670 w 6345070"/>
              <a:gd name="connsiteY334" fmla="*/ 892959 h 3445659"/>
              <a:gd name="connsiteX335" fmla="*/ 5849770 w 6345070"/>
              <a:gd name="connsiteY335" fmla="*/ 883434 h 3445659"/>
              <a:gd name="connsiteX336" fmla="*/ 5878345 w 6345070"/>
              <a:gd name="connsiteY336" fmla="*/ 873909 h 3445659"/>
              <a:gd name="connsiteX337" fmla="*/ 5925970 w 6345070"/>
              <a:gd name="connsiteY337" fmla="*/ 883434 h 3445659"/>
              <a:gd name="connsiteX338" fmla="*/ 5954545 w 6345070"/>
              <a:gd name="connsiteY338" fmla="*/ 864384 h 3445659"/>
              <a:gd name="connsiteX339" fmla="*/ 5983120 w 6345070"/>
              <a:gd name="connsiteY339" fmla="*/ 854859 h 3445659"/>
              <a:gd name="connsiteX340" fmla="*/ 6087895 w 6345070"/>
              <a:gd name="connsiteY340" fmla="*/ 807234 h 3445659"/>
              <a:gd name="connsiteX341" fmla="*/ 6125995 w 6345070"/>
              <a:gd name="connsiteY341" fmla="*/ 788184 h 3445659"/>
              <a:gd name="connsiteX342" fmla="*/ 6154570 w 6345070"/>
              <a:gd name="connsiteY342" fmla="*/ 769134 h 3445659"/>
              <a:gd name="connsiteX343" fmla="*/ 6183145 w 6345070"/>
              <a:gd name="connsiteY343" fmla="*/ 759609 h 3445659"/>
              <a:gd name="connsiteX344" fmla="*/ 6202195 w 6345070"/>
              <a:gd name="connsiteY344" fmla="*/ 731034 h 3445659"/>
              <a:gd name="connsiteX345" fmla="*/ 6173620 w 6345070"/>
              <a:gd name="connsiteY345" fmla="*/ 664359 h 3445659"/>
              <a:gd name="connsiteX346" fmla="*/ 6202195 w 6345070"/>
              <a:gd name="connsiteY346" fmla="*/ 654834 h 3445659"/>
              <a:gd name="connsiteX347" fmla="*/ 6278395 w 6345070"/>
              <a:gd name="connsiteY347" fmla="*/ 607209 h 3445659"/>
              <a:gd name="connsiteX348" fmla="*/ 6297445 w 6345070"/>
              <a:gd name="connsiteY348" fmla="*/ 578634 h 3445659"/>
              <a:gd name="connsiteX349" fmla="*/ 6326020 w 6345070"/>
              <a:gd name="connsiteY349" fmla="*/ 550059 h 3445659"/>
              <a:gd name="connsiteX350" fmla="*/ 6345070 w 6345070"/>
              <a:gd name="connsiteY350" fmla="*/ 473859 h 3445659"/>
              <a:gd name="connsiteX351" fmla="*/ 6326020 w 6345070"/>
              <a:gd name="connsiteY351" fmla="*/ 388134 h 3445659"/>
              <a:gd name="connsiteX352" fmla="*/ 6306970 w 6345070"/>
              <a:gd name="connsiteY352" fmla="*/ 359559 h 3445659"/>
              <a:gd name="connsiteX353" fmla="*/ 6278395 w 6345070"/>
              <a:gd name="connsiteY353" fmla="*/ 292884 h 3445659"/>
              <a:gd name="connsiteX354" fmla="*/ 6259345 w 6345070"/>
              <a:gd name="connsiteY354" fmla="*/ 226209 h 3445659"/>
              <a:gd name="connsiteX355" fmla="*/ 6249820 w 6345070"/>
              <a:gd name="connsiteY355" fmla="*/ 197634 h 3445659"/>
              <a:gd name="connsiteX356" fmla="*/ 6249820 w 6345070"/>
              <a:gd name="connsiteY356" fmla="*/ 169059 h 34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6345070" h="3445659">
                <a:moveTo>
                  <a:pt x="6249820" y="169059"/>
                </a:moveTo>
                <a:cubicBezTo>
                  <a:pt x="6235533" y="167472"/>
                  <a:pt x="6192493" y="181009"/>
                  <a:pt x="6164095" y="188109"/>
                </a:cubicBezTo>
                <a:cubicBezTo>
                  <a:pt x="6154355" y="190544"/>
                  <a:pt x="6145174" y="194876"/>
                  <a:pt x="6135520" y="197634"/>
                </a:cubicBezTo>
                <a:cubicBezTo>
                  <a:pt x="6051799" y="221554"/>
                  <a:pt x="6137358" y="193846"/>
                  <a:pt x="6068845" y="216684"/>
                </a:cubicBezTo>
                <a:cubicBezTo>
                  <a:pt x="6010154" y="177557"/>
                  <a:pt x="6075035" y="215572"/>
                  <a:pt x="5992645" y="188109"/>
                </a:cubicBezTo>
                <a:cubicBezTo>
                  <a:pt x="5883557" y="151746"/>
                  <a:pt x="6049094" y="182566"/>
                  <a:pt x="5887870" y="159534"/>
                </a:cubicBezTo>
                <a:cubicBezTo>
                  <a:pt x="5878345" y="156359"/>
                  <a:pt x="5868949" y="147251"/>
                  <a:pt x="5859295" y="150009"/>
                </a:cubicBezTo>
                <a:cubicBezTo>
                  <a:pt x="5844031" y="154370"/>
                  <a:pt x="5834657" y="170170"/>
                  <a:pt x="5821195" y="178584"/>
                </a:cubicBezTo>
                <a:cubicBezTo>
                  <a:pt x="5784080" y="201781"/>
                  <a:pt x="5779386" y="198376"/>
                  <a:pt x="5735470" y="207159"/>
                </a:cubicBezTo>
                <a:cubicBezTo>
                  <a:pt x="5722770" y="213509"/>
                  <a:pt x="5711376" y="228543"/>
                  <a:pt x="5697370" y="226209"/>
                </a:cubicBezTo>
                <a:cubicBezTo>
                  <a:pt x="5686078" y="224327"/>
                  <a:pt x="5686415" y="205729"/>
                  <a:pt x="5678320" y="197634"/>
                </a:cubicBezTo>
                <a:cubicBezTo>
                  <a:pt x="5670225" y="189539"/>
                  <a:pt x="5658903" y="185453"/>
                  <a:pt x="5649745" y="178584"/>
                </a:cubicBezTo>
                <a:cubicBezTo>
                  <a:pt x="5559242" y="110707"/>
                  <a:pt x="5638146" y="164501"/>
                  <a:pt x="5573545" y="121434"/>
                </a:cubicBezTo>
                <a:cubicBezTo>
                  <a:pt x="5560845" y="124609"/>
                  <a:pt x="5546337" y="123697"/>
                  <a:pt x="5535445" y="130959"/>
                </a:cubicBezTo>
                <a:cubicBezTo>
                  <a:pt x="5525920" y="137309"/>
                  <a:pt x="5524490" y="151439"/>
                  <a:pt x="5516395" y="159534"/>
                </a:cubicBezTo>
                <a:cubicBezTo>
                  <a:pt x="5505170" y="170759"/>
                  <a:pt x="5490348" y="177778"/>
                  <a:pt x="5478295" y="188109"/>
                </a:cubicBezTo>
                <a:cubicBezTo>
                  <a:pt x="5414123" y="243114"/>
                  <a:pt x="5484300" y="193630"/>
                  <a:pt x="5421145" y="235734"/>
                </a:cubicBezTo>
                <a:cubicBezTo>
                  <a:pt x="5354715" y="202519"/>
                  <a:pt x="5408531" y="234447"/>
                  <a:pt x="5354470" y="188109"/>
                </a:cubicBezTo>
                <a:cubicBezTo>
                  <a:pt x="5299029" y="140588"/>
                  <a:pt x="5317339" y="169786"/>
                  <a:pt x="5240170" y="111909"/>
                </a:cubicBezTo>
                <a:cubicBezTo>
                  <a:pt x="5210201" y="89433"/>
                  <a:pt x="5198836" y="77359"/>
                  <a:pt x="5163970" y="64284"/>
                </a:cubicBezTo>
                <a:cubicBezTo>
                  <a:pt x="5151713" y="59687"/>
                  <a:pt x="5138570" y="57934"/>
                  <a:pt x="5125870" y="54759"/>
                </a:cubicBezTo>
                <a:cubicBezTo>
                  <a:pt x="5071293" y="109336"/>
                  <a:pt x="5126643" y="60010"/>
                  <a:pt x="5040145" y="111909"/>
                </a:cubicBezTo>
                <a:cubicBezTo>
                  <a:pt x="5026532" y="120077"/>
                  <a:pt x="5014098" y="130153"/>
                  <a:pt x="5002045" y="140484"/>
                </a:cubicBezTo>
                <a:cubicBezTo>
                  <a:pt x="4991818" y="149250"/>
                  <a:pt x="4984678" y="161587"/>
                  <a:pt x="4973470" y="169059"/>
                </a:cubicBezTo>
                <a:cubicBezTo>
                  <a:pt x="4965116" y="174628"/>
                  <a:pt x="4954420" y="175409"/>
                  <a:pt x="4944895" y="178584"/>
                </a:cubicBezTo>
                <a:cubicBezTo>
                  <a:pt x="4932195" y="172234"/>
                  <a:pt x="4919770" y="165301"/>
                  <a:pt x="4906795" y="159534"/>
                </a:cubicBezTo>
                <a:cubicBezTo>
                  <a:pt x="4891171" y="152590"/>
                  <a:pt x="4873083" y="150422"/>
                  <a:pt x="4859170" y="140484"/>
                </a:cubicBezTo>
                <a:cubicBezTo>
                  <a:pt x="4849855" y="133830"/>
                  <a:pt x="4847449" y="120703"/>
                  <a:pt x="4840120" y="111909"/>
                </a:cubicBezTo>
                <a:cubicBezTo>
                  <a:pt x="4812678" y="78979"/>
                  <a:pt x="4818188" y="85548"/>
                  <a:pt x="4782970" y="73809"/>
                </a:cubicBezTo>
                <a:cubicBezTo>
                  <a:pt x="4773445" y="83334"/>
                  <a:pt x="4763161" y="92157"/>
                  <a:pt x="4754395" y="102384"/>
                </a:cubicBezTo>
                <a:cubicBezTo>
                  <a:pt x="4733857" y="126345"/>
                  <a:pt x="4723368" y="150400"/>
                  <a:pt x="4697245" y="169059"/>
                </a:cubicBezTo>
                <a:cubicBezTo>
                  <a:pt x="4685691" y="177312"/>
                  <a:pt x="4671186" y="180584"/>
                  <a:pt x="4659145" y="188109"/>
                </a:cubicBezTo>
                <a:cubicBezTo>
                  <a:pt x="4645683" y="196523"/>
                  <a:pt x="4633745" y="207159"/>
                  <a:pt x="4621045" y="216684"/>
                </a:cubicBezTo>
                <a:cubicBezTo>
                  <a:pt x="4611520" y="213509"/>
                  <a:pt x="4601450" y="211649"/>
                  <a:pt x="4592470" y="207159"/>
                </a:cubicBezTo>
                <a:cubicBezTo>
                  <a:pt x="4565863" y="193856"/>
                  <a:pt x="4546340" y="173355"/>
                  <a:pt x="4516270" y="169059"/>
                </a:cubicBezTo>
                <a:cubicBezTo>
                  <a:pt x="4481553" y="164099"/>
                  <a:pt x="4446420" y="162709"/>
                  <a:pt x="4411495" y="159534"/>
                </a:cubicBezTo>
                <a:cubicBezTo>
                  <a:pt x="4375176" y="147428"/>
                  <a:pt x="4362550" y="138486"/>
                  <a:pt x="4316245" y="159534"/>
                </a:cubicBezTo>
                <a:cubicBezTo>
                  <a:pt x="4299894" y="166966"/>
                  <a:pt x="4292513" y="186858"/>
                  <a:pt x="4278145" y="197634"/>
                </a:cubicBezTo>
                <a:cubicBezTo>
                  <a:pt x="4266786" y="206153"/>
                  <a:pt x="4252745" y="210334"/>
                  <a:pt x="4240045" y="216684"/>
                </a:cubicBezTo>
                <a:cubicBezTo>
                  <a:pt x="4230520" y="213509"/>
                  <a:pt x="4221124" y="209917"/>
                  <a:pt x="4211470" y="207159"/>
                </a:cubicBezTo>
                <a:cubicBezTo>
                  <a:pt x="4187303" y="200254"/>
                  <a:pt x="4167633" y="197897"/>
                  <a:pt x="4144795" y="188109"/>
                </a:cubicBezTo>
                <a:cubicBezTo>
                  <a:pt x="4131744" y="182516"/>
                  <a:pt x="4119395" y="175409"/>
                  <a:pt x="4106695" y="169059"/>
                </a:cubicBezTo>
                <a:cubicBezTo>
                  <a:pt x="4075276" y="179532"/>
                  <a:pt x="4064663" y="182448"/>
                  <a:pt x="4030495" y="197634"/>
                </a:cubicBezTo>
                <a:cubicBezTo>
                  <a:pt x="4017520" y="203401"/>
                  <a:pt x="4005865" y="212194"/>
                  <a:pt x="3992395" y="216684"/>
                </a:cubicBezTo>
                <a:cubicBezTo>
                  <a:pt x="3977036" y="221804"/>
                  <a:pt x="3960476" y="222282"/>
                  <a:pt x="3944770" y="226209"/>
                </a:cubicBezTo>
                <a:cubicBezTo>
                  <a:pt x="3935030" y="228644"/>
                  <a:pt x="3925720" y="232559"/>
                  <a:pt x="3916195" y="235734"/>
                </a:cubicBezTo>
                <a:cubicBezTo>
                  <a:pt x="3853998" y="189087"/>
                  <a:pt x="3893155" y="212179"/>
                  <a:pt x="3792370" y="178584"/>
                </a:cubicBezTo>
                <a:lnTo>
                  <a:pt x="3763795" y="169059"/>
                </a:lnTo>
                <a:lnTo>
                  <a:pt x="3735220" y="159534"/>
                </a:lnTo>
                <a:cubicBezTo>
                  <a:pt x="3722520" y="165884"/>
                  <a:pt x="3710590" y="174094"/>
                  <a:pt x="3697120" y="178584"/>
                </a:cubicBezTo>
                <a:cubicBezTo>
                  <a:pt x="3681761" y="183704"/>
                  <a:pt x="3665201" y="184182"/>
                  <a:pt x="3649495" y="188109"/>
                </a:cubicBezTo>
                <a:cubicBezTo>
                  <a:pt x="3639755" y="190544"/>
                  <a:pt x="3630445" y="194459"/>
                  <a:pt x="3620920" y="197634"/>
                </a:cubicBezTo>
                <a:cubicBezTo>
                  <a:pt x="3611395" y="191284"/>
                  <a:pt x="3600901" y="186189"/>
                  <a:pt x="3592345" y="178584"/>
                </a:cubicBezTo>
                <a:cubicBezTo>
                  <a:pt x="3572209" y="160686"/>
                  <a:pt x="3561928" y="124776"/>
                  <a:pt x="3535195" y="121434"/>
                </a:cubicBezTo>
                <a:lnTo>
                  <a:pt x="3458995" y="111909"/>
                </a:lnTo>
                <a:cubicBezTo>
                  <a:pt x="3394669" y="90467"/>
                  <a:pt x="3473850" y="111909"/>
                  <a:pt x="3373270" y="111909"/>
                </a:cubicBezTo>
                <a:cubicBezTo>
                  <a:pt x="3360179" y="111909"/>
                  <a:pt x="3347870" y="105559"/>
                  <a:pt x="3335170" y="102384"/>
                </a:cubicBezTo>
                <a:cubicBezTo>
                  <a:pt x="3326541" y="95912"/>
                  <a:pt x="3282423" y="61723"/>
                  <a:pt x="3268495" y="54759"/>
                </a:cubicBezTo>
                <a:cubicBezTo>
                  <a:pt x="3252490" y="46756"/>
                  <a:pt x="3217079" y="40287"/>
                  <a:pt x="3201820" y="35709"/>
                </a:cubicBezTo>
                <a:cubicBezTo>
                  <a:pt x="3182586" y="29939"/>
                  <a:pt x="3144670" y="16659"/>
                  <a:pt x="3144670" y="16659"/>
                </a:cubicBezTo>
                <a:cubicBezTo>
                  <a:pt x="3072931" y="64485"/>
                  <a:pt x="3155776" y="0"/>
                  <a:pt x="3106570" y="73809"/>
                </a:cubicBezTo>
                <a:cubicBezTo>
                  <a:pt x="3100220" y="83334"/>
                  <a:pt x="3088234" y="87739"/>
                  <a:pt x="3077995" y="92859"/>
                </a:cubicBezTo>
                <a:cubicBezTo>
                  <a:pt x="3062702" y="100505"/>
                  <a:pt x="3045994" y="104965"/>
                  <a:pt x="3030370" y="111909"/>
                </a:cubicBezTo>
                <a:cubicBezTo>
                  <a:pt x="3017395" y="117676"/>
                  <a:pt x="3004970" y="124609"/>
                  <a:pt x="2992270" y="130959"/>
                </a:cubicBezTo>
                <a:cubicBezTo>
                  <a:pt x="2973220" y="118259"/>
                  <a:pt x="2957704" y="96623"/>
                  <a:pt x="2935120" y="92859"/>
                </a:cubicBezTo>
                <a:cubicBezTo>
                  <a:pt x="2916070" y="89684"/>
                  <a:pt x="2896706" y="88018"/>
                  <a:pt x="2877970" y="83334"/>
                </a:cubicBezTo>
                <a:cubicBezTo>
                  <a:pt x="2858489" y="78464"/>
                  <a:pt x="2840301" y="69154"/>
                  <a:pt x="2820820" y="64284"/>
                </a:cubicBezTo>
                <a:lnTo>
                  <a:pt x="2782720" y="54759"/>
                </a:lnTo>
                <a:cubicBezTo>
                  <a:pt x="2720566" y="137631"/>
                  <a:pt x="2790758" y="55874"/>
                  <a:pt x="2716045" y="111909"/>
                </a:cubicBezTo>
                <a:cubicBezTo>
                  <a:pt x="2701677" y="122685"/>
                  <a:pt x="2691462" y="138182"/>
                  <a:pt x="2677945" y="150009"/>
                </a:cubicBezTo>
                <a:cubicBezTo>
                  <a:pt x="2674822" y="152741"/>
                  <a:pt x="2621227" y="193367"/>
                  <a:pt x="2611270" y="197634"/>
                </a:cubicBezTo>
                <a:cubicBezTo>
                  <a:pt x="2599238" y="202791"/>
                  <a:pt x="2585870" y="203984"/>
                  <a:pt x="2573170" y="207159"/>
                </a:cubicBezTo>
                <a:cubicBezTo>
                  <a:pt x="2507652" y="185320"/>
                  <a:pt x="2587226" y="215191"/>
                  <a:pt x="2506495" y="169059"/>
                </a:cubicBezTo>
                <a:cubicBezTo>
                  <a:pt x="2497778" y="164078"/>
                  <a:pt x="2487148" y="163489"/>
                  <a:pt x="2477920" y="159534"/>
                </a:cubicBezTo>
                <a:cubicBezTo>
                  <a:pt x="2395530" y="124224"/>
                  <a:pt x="2478258" y="153297"/>
                  <a:pt x="2411245" y="130959"/>
                </a:cubicBezTo>
                <a:cubicBezTo>
                  <a:pt x="2401720" y="121434"/>
                  <a:pt x="2396140" y="102384"/>
                  <a:pt x="2382670" y="102384"/>
                </a:cubicBezTo>
                <a:cubicBezTo>
                  <a:pt x="2367066" y="102384"/>
                  <a:pt x="2343665" y="150914"/>
                  <a:pt x="2335045" y="159534"/>
                </a:cubicBezTo>
                <a:cubicBezTo>
                  <a:pt x="2316581" y="177998"/>
                  <a:pt x="2301136" y="180362"/>
                  <a:pt x="2277895" y="188109"/>
                </a:cubicBezTo>
                <a:cubicBezTo>
                  <a:pt x="2253164" y="179865"/>
                  <a:pt x="2224474" y="170923"/>
                  <a:pt x="2201695" y="159534"/>
                </a:cubicBezTo>
                <a:cubicBezTo>
                  <a:pt x="2186730" y="152051"/>
                  <a:pt x="2145087" y="119100"/>
                  <a:pt x="2135020" y="111909"/>
                </a:cubicBezTo>
                <a:cubicBezTo>
                  <a:pt x="2090915" y="80405"/>
                  <a:pt x="2112924" y="102100"/>
                  <a:pt x="2058820" y="54759"/>
                </a:cubicBezTo>
                <a:cubicBezTo>
                  <a:pt x="2048683" y="45889"/>
                  <a:pt x="2039770" y="35709"/>
                  <a:pt x="2030245" y="26184"/>
                </a:cubicBezTo>
                <a:cubicBezTo>
                  <a:pt x="1915808" y="58880"/>
                  <a:pt x="2000200" y="23094"/>
                  <a:pt x="1934995" y="73809"/>
                </a:cubicBezTo>
                <a:cubicBezTo>
                  <a:pt x="1916923" y="87865"/>
                  <a:pt x="1877845" y="111909"/>
                  <a:pt x="1877845" y="111909"/>
                </a:cubicBezTo>
                <a:cubicBezTo>
                  <a:pt x="1861970" y="105559"/>
                  <a:pt x="1846597" y="97772"/>
                  <a:pt x="1830220" y="92859"/>
                </a:cubicBezTo>
                <a:cubicBezTo>
                  <a:pt x="1814713" y="88207"/>
                  <a:pt x="1797075" y="90574"/>
                  <a:pt x="1782595" y="83334"/>
                </a:cubicBezTo>
                <a:cubicBezTo>
                  <a:pt x="1770547" y="77310"/>
                  <a:pt x="1765384" y="61991"/>
                  <a:pt x="1754020" y="54759"/>
                </a:cubicBezTo>
                <a:cubicBezTo>
                  <a:pt x="1707171" y="24946"/>
                  <a:pt x="1691209" y="21122"/>
                  <a:pt x="1649245" y="7134"/>
                </a:cubicBezTo>
                <a:cubicBezTo>
                  <a:pt x="1639720" y="10309"/>
                  <a:pt x="1627770" y="9559"/>
                  <a:pt x="1620670" y="16659"/>
                </a:cubicBezTo>
                <a:cubicBezTo>
                  <a:pt x="1588762" y="48567"/>
                  <a:pt x="1534945" y="121434"/>
                  <a:pt x="1534945" y="121434"/>
                </a:cubicBezTo>
                <a:cubicBezTo>
                  <a:pt x="1531770" y="134134"/>
                  <a:pt x="1532682" y="148642"/>
                  <a:pt x="1525420" y="159534"/>
                </a:cubicBezTo>
                <a:cubicBezTo>
                  <a:pt x="1496144" y="203448"/>
                  <a:pt x="1492576" y="166213"/>
                  <a:pt x="1468270" y="150009"/>
                </a:cubicBezTo>
                <a:cubicBezTo>
                  <a:pt x="1459916" y="144440"/>
                  <a:pt x="1449220" y="143659"/>
                  <a:pt x="1439695" y="140484"/>
                </a:cubicBezTo>
                <a:cubicBezTo>
                  <a:pt x="1431113" y="131902"/>
                  <a:pt x="1398458" y="95511"/>
                  <a:pt x="1382545" y="92859"/>
                </a:cubicBezTo>
                <a:cubicBezTo>
                  <a:pt x="1372641" y="91208"/>
                  <a:pt x="1363495" y="99209"/>
                  <a:pt x="1353970" y="102384"/>
                </a:cubicBezTo>
                <a:cubicBezTo>
                  <a:pt x="1347620" y="111909"/>
                  <a:pt x="1339429" y="120437"/>
                  <a:pt x="1334920" y="130959"/>
                </a:cubicBezTo>
                <a:cubicBezTo>
                  <a:pt x="1329763" y="142991"/>
                  <a:pt x="1333573" y="158837"/>
                  <a:pt x="1325395" y="169059"/>
                </a:cubicBezTo>
                <a:cubicBezTo>
                  <a:pt x="1319123" y="176899"/>
                  <a:pt x="1306345" y="175409"/>
                  <a:pt x="1296820" y="178584"/>
                </a:cubicBezTo>
                <a:cubicBezTo>
                  <a:pt x="1284120" y="169059"/>
                  <a:pt x="1272503" y="157885"/>
                  <a:pt x="1258720" y="150009"/>
                </a:cubicBezTo>
                <a:cubicBezTo>
                  <a:pt x="1246927" y="143270"/>
                  <a:pt x="1201812" y="133889"/>
                  <a:pt x="1192045" y="130959"/>
                </a:cubicBezTo>
                <a:cubicBezTo>
                  <a:pt x="1172811" y="125189"/>
                  <a:pt x="1153945" y="118259"/>
                  <a:pt x="1134895" y="111909"/>
                </a:cubicBezTo>
                <a:cubicBezTo>
                  <a:pt x="1119020" y="115084"/>
                  <a:pt x="1102429" y="115750"/>
                  <a:pt x="1087270" y="121434"/>
                </a:cubicBezTo>
                <a:cubicBezTo>
                  <a:pt x="1076551" y="125454"/>
                  <a:pt x="1070028" y="138865"/>
                  <a:pt x="1058695" y="140484"/>
                </a:cubicBezTo>
                <a:cubicBezTo>
                  <a:pt x="1045736" y="142335"/>
                  <a:pt x="1033295" y="134134"/>
                  <a:pt x="1020595" y="130959"/>
                </a:cubicBezTo>
                <a:cubicBezTo>
                  <a:pt x="988845" y="111909"/>
                  <a:pt x="958463" y="90368"/>
                  <a:pt x="925345" y="73809"/>
                </a:cubicBezTo>
                <a:cubicBezTo>
                  <a:pt x="912645" y="67459"/>
                  <a:pt x="900715" y="59249"/>
                  <a:pt x="887245" y="54759"/>
                </a:cubicBezTo>
                <a:cubicBezTo>
                  <a:pt x="871886" y="49639"/>
                  <a:pt x="855495" y="48409"/>
                  <a:pt x="839620" y="45234"/>
                </a:cubicBezTo>
                <a:cubicBezTo>
                  <a:pt x="826920" y="38884"/>
                  <a:pt x="815688" y="27129"/>
                  <a:pt x="801520" y="26184"/>
                </a:cubicBezTo>
                <a:cubicBezTo>
                  <a:pt x="731960" y="21547"/>
                  <a:pt x="717070" y="28934"/>
                  <a:pt x="668170" y="45234"/>
                </a:cubicBezTo>
                <a:cubicBezTo>
                  <a:pt x="658645" y="54759"/>
                  <a:pt x="650803" y="66337"/>
                  <a:pt x="639595" y="73809"/>
                </a:cubicBezTo>
                <a:cubicBezTo>
                  <a:pt x="615211" y="90065"/>
                  <a:pt x="606829" y="82953"/>
                  <a:pt x="582445" y="73809"/>
                </a:cubicBezTo>
                <a:cubicBezTo>
                  <a:pt x="566436" y="67806"/>
                  <a:pt x="551162" y="59787"/>
                  <a:pt x="534820" y="54759"/>
                </a:cubicBezTo>
                <a:cubicBezTo>
                  <a:pt x="509796" y="47059"/>
                  <a:pt x="458620" y="35709"/>
                  <a:pt x="458620" y="35709"/>
                </a:cubicBezTo>
                <a:cubicBezTo>
                  <a:pt x="449095" y="38884"/>
                  <a:pt x="438399" y="39665"/>
                  <a:pt x="430045" y="45234"/>
                </a:cubicBezTo>
                <a:cubicBezTo>
                  <a:pt x="379883" y="78675"/>
                  <a:pt x="419665" y="67215"/>
                  <a:pt x="382420" y="111909"/>
                </a:cubicBezTo>
                <a:cubicBezTo>
                  <a:pt x="375091" y="120703"/>
                  <a:pt x="363370" y="124609"/>
                  <a:pt x="353845" y="130959"/>
                </a:cubicBezTo>
                <a:cubicBezTo>
                  <a:pt x="350670" y="140484"/>
                  <a:pt x="350748" y="151821"/>
                  <a:pt x="344320" y="159534"/>
                </a:cubicBezTo>
                <a:cubicBezTo>
                  <a:pt x="334157" y="171730"/>
                  <a:pt x="317445" y="176884"/>
                  <a:pt x="306220" y="188109"/>
                </a:cubicBezTo>
                <a:cubicBezTo>
                  <a:pt x="298125" y="196204"/>
                  <a:pt x="293520" y="207159"/>
                  <a:pt x="287170" y="216684"/>
                </a:cubicBezTo>
                <a:cubicBezTo>
                  <a:pt x="299900" y="254874"/>
                  <a:pt x="317909" y="274809"/>
                  <a:pt x="296695" y="311934"/>
                </a:cubicBezTo>
                <a:cubicBezTo>
                  <a:pt x="290012" y="323630"/>
                  <a:pt x="277645" y="330984"/>
                  <a:pt x="268120" y="340509"/>
                </a:cubicBezTo>
                <a:cubicBezTo>
                  <a:pt x="308738" y="442054"/>
                  <a:pt x="267380" y="327779"/>
                  <a:pt x="296695" y="454809"/>
                </a:cubicBezTo>
                <a:cubicBezTo>
                  <a:pt x="301210" y="474375"/>
                  <a:pt x="315745" y="511959"/>
                  <a:pt x="315745" y="511959"/>
                </a:cubicBezTo>
                <a:cubicBezTo>
                  <a:pt x="312570" y="521484"/>
                  <a:pt x="310710" y="531554"/>
                  <a:pt x="306220" y="540534"/>
                </a:cubicBezTo>
                <a:cubicBezTo>
                  <a:pt x="301100" y="550773"/>
                  <a:pt x="287986" y="557690"/>
                  <a:pt x="287170" y="569109"/>
                </a:cubicBezTo>
                <a:cubicBezTo>
                  <a:pt x="284671" y="604089"/>
                  <a:pt x="294005" y="638918"/>
                  <a:pt x="296695" y="673884"/>
                </a:cubicBezTo>
                <a:cubicBezTo>
                  <a:pt x="300356" y="721474"/>
                  <a:pt x="303045" y="769134"/>
                  <a:pt x="306220" y="816759"/>
                </a:cubicBezTo>
                <a:cubicBezTo>
                  <a:pt x="303045" y="851684"/>
                  <a:pt x="306329" y="887814"/>
                  <a:pt x="296695" y="921534"/>
                </a:cubicBezTo>
                <a:cubicBezTo>
                  <a:pt x="292994" y="934486"/>
                  <a:pt x="276390" y="939476"/>
                  <a:pt x="268120" y="950109"/>
                </a:cubicBezTo>
                <a:cubicBezTo>
                  <a:pt x="254064" y="968181"/>
                  <a:pt x="246209" y="991070"/>
                  <a:pt x="230020" y="1007259"/>
                </a:cubicBezTo>
                <a:cubicBezTo>
                  <a:pt x="216929" y="1020350"/>
                  <a:pt x="198094" y="1026022"/>
                  <a:pt x="182395" y="1035834"/>
                </a:cubicBezTo>
                <a:cubicBezTo>
                  <a:pt x="172687" y="1041901"/>
                  <a:pt x="163345" y="1048534"/>
                  <a:pt x="153820" y="1054884"/>
                </a:cubicBezTo>
                <a:cubicBezTo>
                  <a:pt x="147470" y="1064409"/>
                  <a:pt x="136652" y="1072167"/>
                  <a:pt x="134770" y="1083459"/>
                </a:cubicBezTo>
                <a:cubicBezTo>
                  <a:pt x="131953" y="1100359"/>
                  <a:pt x="156925" y="1129374"/>
                  <a:pt x="163345" y="1140609"/>
                </a:cubicBezTo>
                <a:cubicBezTo>
                  <a:pt x="170390" y="1152937"/>
                  <a:pt x="175090" y="1166533"/>
                  <a:pt x="182395" y="1178709"/>
                </a:cubicBezTo>
                <a:cubicBezTo>
                  <a:pt x="205848" y="1217797"/>
                  <a:pt x="223020" y="1239225"/>
                  <a:pt x="249070" y="1273959"/>
                </a:cubicBezTo>
                <a:cubicBezTo>
                  <a:pt x="268120" y="1331109"/>
                  <a:pt x="261770" y="1280309"/>
                  <a:pt x="230020" y="1312059"/>
                </a:cubicBezTo>
                <a:cubicBezTo>
                  <a:pt x="219980" y="1322099"/>
                  <a:pt x="217320" y="1337459"/>
                  <a:pt x="210970" y="1350159"/>
                </a:cubicBezTo>
                <a:cubicBezTo>
                  <a:pt x="214145" y="1375559"/>
                  <a:pt x="215475" y="1401258"/>
                  <a:pt x="220495" y="1426359"/>
                </a:cubicBezTo>
                <a:cubicBezTo>
                  <a:pt x="225028" y="1449024"/>
                  <a:pt x="233463" y="1470734"/>
                  <a:pt x="239545" y="1493034"/>
                </a:cubicBezTo>
                <a:cubicBezTo>
                  <a:pt x="242989" y="1505664"/>
                  <a:pt x="245895" y="1518434"/>
                  <a:pt x="249070" y="1531134"/>
                </a:cubicBezTo>
                <a:cubicBezTo>
                  <a:pt x="252245" y="1578759"/>
                  <a:pt x="258595" y="1626278"/>
                  <a:pt x="258595" y="1674009"/>
                </a:cubicBezTo>
                <a:cubicBezTo>
                  <a:pt x="258595" y="1715406"/>
                  <a:pt x="254205" y="1756757"/>
                  <a:pt x="249070" y="1797834"/>
                </a:cubicBezTo>
                <a:cubicBezTo>
                  <a:pt x="247825" y="1807797"/>
                  <a:pt x="245817" y="1818569"/>
                  <a:pt x="239545" y="1826409"/>
                </a:cubicBezTo>
                <a:cubicBezTo>
                  <a:pt x="232394" y="1835348"/>
                  <a:pt x="219764" y="1838130"/>
                  <a:pt x="210970" y="1845459"/>
                </a:cubicBezTo>
                <a:cubicBezTo>
                  <a:pt x="200622" y="1854083"/>
                  <a:pt x="192622" y="1865268"/>
                  <a:pt x="182395" y="1874034"/>
                </a:cubicBezTo>
                <a:cubicBezTo>
                  <a:pt x="170342" y="1884365"/>
                  <a:pt x="156348" y="1892278"/>
                  <a:pt x="144295" y="1902609"/>
                </a:cubicBezTo>
                <a:cubicBezTo>
                  <a:pt x="115774" y="1927055"/>
                  <a:pt x="116267" y="1930364"/>
                  <a:pt x="96670" y="1959759"/>
                </a:cubicBezTo>
                <a:cubicBezTo>
                  <a:pt x="97672" y="1964769"/>
                  <a:pt x="111236" y="2036516"/>
                  <a:pt x="115720" y="2045484"/>
                </a:cubicBezTo>
                <a:cubicBezTo>
                  <a:pt x="133556" y="2081156"/>
                  <a:pt x="149040" y="2083563"/>
                  <a:pt x="172870" y="2112159"/>
                </a:cubicBezTo>
                <a:cubicBezTo>
                  <a:pt x="180199" y="2120953"/>
                  <a:pt x="185570" y="2131209"/>
                  <a:pt x="191920" y="2140734"/>
                </a:cubicBezTo>
                <a:lnTo>
                  <a:pt x="125245" y="2207409"/>
                </a:lnTo>
                <a:lnTo>
                  <a:pt x="96670" y="2235984"/>
                </a:lnTo>
                <a:cubicBezTo>
                  <a:pt x="93495" y="2245509"/>
                  <a:pt x="85494" y="2254655"/>
                  <a:pt x="87145" y="2264559"/>
                </a:cubicBezTo>
                <a:cubicBezTo>
                  <a:pt x="92097" y="2294270"/>
                  <a:pt x="115720" y="2350284"/>
                  <a:pt x="115720" y="2350284"/>
                </a:cubicBezTo>
                <a:cubicBezTo>
                  <a:pt x="112545" y="2362984"/>
                  <a:pt x="110792" y="2376127"/>
                  <a:pt x="106195" y="2388384"/>
                </a:cubicBezTo>
                <a:cubicBezTo>
                  <a:pt x="101209" y="2401679"/>
                  <a:pt x="92738" y="2413433"/>
                  <a:pt x="87145" y="2426484"/>
                </a:cubicBezTo>
                <a:cubicBezTo>
                  <a:pt x="83190" y="2435712"/>
                  <a:pt x="81575" y="2445831"/>
                  <a:pt x="77620" y="2455059"/>
                </a:cubicBezTo>
                <a:cubicBezTo>
                  <a:pt x="72027" y="2468110"/>
                  <a:pt x="64337" y="2480184"/>
                  <a:pt x="58570" y="2493159"/>
                </a:cubicBezTo>
                <a:cubicBezTo>
                  <a:pt x="27501" y="2563064"/>
                  <a:pt x="54205" y="2518757"/>
                  <a:pt x="20470" y="2569359"/>
                </a:cubicBezTo>
                <a:cubicBezTo>
                  <a:pt x="17295" y="2582059"/>
                  <a:pt x="14541" y="2594872"/>
                  <a:pt x="10945" y="2607459"/>
                </a:cubicBezTo>
                <a:cubicBezTo>
                  <a:pt x="8187" y="2617113"/>
                  <a:pt x="0" y="2626095"/>
                  <a:pt x="1420" y="2636034"/>
                </a:cubicBezTo>
                <a:cubicBezTo>
                  <a:pt x="4790" y="2659625"/>
                  <a:pt x="54387" y="2718734"/>
                  <a:pt x="58570" y="2731284"/>
                </a:cubicBezTo>
                <a:cubicBezTo>
                  <a:pt x="77283" y="2787424"/>
                  <a:pt x="55481" y="2732056"/>
                  <a:pt x="96670" y="2797959"/>
                </a:cubicBezTo>
                <a:cubicBezTo>
                  <a:pt x="113484" y="2824862"/>
                  <a:pt x="115986" y="2836856"/>
                  <a:pt x="125245" y="2864634"/>
                </a:cubicBezTo>
                <a:cubicBezTo>
                  <a:pt x="128420" y="2912259"/>
                  <a:pt x="129499" y="2960070"/>
                  <a:pt x="134770" y="3007509"/>
                </a:cubicBezTo>
                <a:cubicBezTo>
                  <a:pt x="135879" y="3017488"/>
                  <a:pt x="141537" y="3026430"/>
                  <a:pt x="144295" y="3036084"/>
                </a:cubicBezTo>
                <a:cubicBezTo>
                  <a:pt x="147891" y="3048671"/>
                  <a:pt x="150645" y="3061484"/>
                  <a:pt x="153820" y="3074184"/>
                </a:cubicBezTo>
                <a:cubicBezTo>
                  <a:pt x="156995" y="3118634"/>
                  <a:pt x="158911" y="3163192"/>
                  <a:pt x="163345" y="3207534"/>
                </a:cubicBezTo>
                <a:cubicBezTo>
                  <a:pt x="165267" y="3226751"/>
                  <a:pt x="164233" y="3247410"/>
                  <a:pt x="172870" y="3264684"/>
                </a:cubicBezTo>
                <a:cubicBezTo>
                  <a:pt x="177990" y="3274923"/>
                  <a:pt x="191920" y="3277384"/>
                  <a:pt x="201445" y="3283734"/>
                </a:cubicBezTo>
                <a:cubicBezTo>
                  <a:pt x="210970" y="3277384"/>
                  <a:pt x="219781" y="3259564"/>
                  <a:pt x="230020" y="3264684"/>
                </a:cubicBezTo>
                <a:cubicBezTo>
                  <a:pt x="246579" y="3272963"/>
                  <a:pt x="250934" y="3295455"/>
                  <a:pt x="258595" y="3312309"/>
                </a:cubicBezTo>
                <a:cubicBezTo>
                  <a:pt x="266904" y="3330590"/>
                  <a:pt x="277645" y="3369459"/>
                  <a:pt x="277645" y="3369459"/>
                </a:cubicBezTo>
                <a:cubicBezTo>
                  <a:pt x="325270" y="3366284"/>
                  <a:pt x="373439" y="3367781"/>
                  <a:pt x="420520" y="3359934"/>
                </a:cubicBezTo>
                <a:cubicBezTo>
                  <a:pt x="494378" y="3347624"/>
                  <a:pt x="405846" y="3326468"/>
                  <a:pt x="477670" y="3350409"/>
                </a:cubicBezTo>
                <a:cubicBezTo>
                  <a:pt x="482755" y="3360579"/>
                  <a:pt x="504230" y="3407467"/>
                  <a:pt x="515770" y="3417084"/>
                </a:cubicBezTo>
                <a:cubicBezTo>
                  <a:pt x="526678" y="3426174"/>
                  <a:pt x="540095" y="3432690"/>
                  <a:pt x="553870" y="3436134"/>
                </a:cubicBezTo>
                <a:cubicBezTo>
                  <a:pt x="578703" y="3442342"/>
                  <a:pt x="604670" y="3442484"/>
                  <a:pt x="630070" y="3445659"/>
                </a:cubicBezTo>
                <a:cubicBezTo>
                  <a:pt x="633245" y="3436134"/>
                  <a:pt x="631882" y="3423512"/>
                  <a:pt x="639595" y="3417084"/>
                </a:cubicBezTo>
                <a:cubicBezTo>
                  <a:pt x="640074" y="3416684"/>
                  <a:pt x="704158" y="3390299"/>
                  <a:pt x="715795" y="3388509"/>
                </a:cubicBezTo>
                <a:cubicBezTo>
                  <a:pt x="747332" y="3383657"/>
                  <a:pt x="779383" y="3382942"/>
                  <a:pt x="811045" y="3378984"/>
                </a:cubicBezTo>
                <a:cubicBezTo>
                  <a:pt x="830209" y="3376589"/>
                  <a:pt x="849194" y="3372914"/>
                  <a:pt x="868195" y="3369459"/>
                </a:cubicBezTo>
                <a:cubicBezTo>
                  <a:pt x="895202" y="3364549"/>
                  <a:pt x="927166" y="3358053"/>
                  <a:pt x="953920" y="3350409"/>
                </a:cubicBezTo>
                <a:cubicBezTo>
                  <a:pt x="963574" y="3347651"/>
                  <a:pt x="972970" y="3344059"/>
                  <a:pt x="982495" y="3340884"/>
                </a:cubicBezTo>
                <a:cubicBezTo>
                  <a:pt x="976145" y="3328184"/>
                  <a:pt x="972686" y="3313565"/>
                  <a:pt x="963445" y="3302784"/>
                </a:cubicBezTo>
                <a:cubicBezTo>
                  <a:pt x="953114" y="3290731"/>
                  <a:pt x="936570" y="3285434"/>
                  <a:pt x="925345" y="3274209"/>
                </a:cubicBezTo>
                <a:cubicBezTo>
                  <a:pt x="917250" y="3266114"/>
                  <a:pt x="913624" y="3254428"/>
                  <a:pt x="906295" y="3245634"/>
                </a:cubicBezTo>
                <a:cubicBezTo>
                  <a:pt x="897671" y="3235286"/>
                  <a:pt x="885550" y="3228020"/>
                  <a:pt x="877720" y="3217059"/>
                </a:cubicBezTo>
                <a:cubicBezTo>
                  <a:pt x="844686" y="3170811"/>
                  <a:pt x="869873" y="3191841"/>
                  <a:pt x="849145" y="3150384"/>
                </a:cubicBezTo>
                <a:cubicBezTo>
                  <a:pt x="844025" y="3140145"/>
                  <a:pt x="835775" y="3131748"/>
                  <a:pt x="830095" y="3121809"/>
                </a:cubicBezTo>
                <a:cubicBezTo>
                  <a:pt x="823050" y="3109481"/>
                  <a:pt x="817395" y="3096409"/>
                  <a:pt x="811045" y="3083709"/>
                </a:cubicBezTo>
                <a:cubicBezTo>
                  <a:pt x="814220" y="3074184"/>
                  <a:pt x="814298" y="3062974"/>
                  <a:pt x="820570" y="3055134"/>
                </a:cubicBezTo>
                <a:cubicBezTo>
                  <a:pt x="832569" y="3040136"/>
                  <a:pt x="874120" y="3026409"/>
                  <a:pt x="887245" y="3017034"/>
                </a:cubicBezTo>
                <a:cubicBezTo>
                  <a:pt x="898206" y="3009204"/>
                  <a:pt x="906295" y="2997984"/>
                  <a:pt x="915820" y="2988459"/>
                </a:cubicBezTo>
                <a:cubicBezTo>
                  <a:pt x="909470" y="2978934"/>
                  <a:pt x="902837" y="2969592"/>
                  <a:pt x="896770" y="2959884"/>
                </a:cubicBezTo>
                <a:cubicBezTo>
                  <a:pt x="886958" y="2944185"/>
                  <a:pt x="879303" y="2927070"/>
                  <a:pt x="868195" y="2912259"/>
                </a:cubicBezTo>
                <a:cubicBezTo>
                  <a:pt x="860113" y="2901483"/>
                  <a:pt x="848244" y="2894032"/>
                  <a:pt x="839620" y="2883684"/>
                </a:cubicBezTo>
                <a:cubicBezTo>
                  <a:pt x="832291" y="2874890"/>
                  <a:pt x="826920" y="2864634"/>
                  <a:pt x="820570" y="2855109"/>
                </a:cubicBezTo>
                <a:cubicBezTo>
                  <a:pt x="823745" y="2839234"/>
                  <a:pt x="822855" y="2821964"/>
                  <a:pt x="830095" y="2807484"/>
                </a:cubicBezTo>
                <a:cubicBezTo>
                  <a:pt x="836119" y="2795436"/>
                  <a:pt x="857096" y="2792287"/>
                  <a:pt x="858670" y="2778909"/>
                </a:cubicBezTo>
                <a:cubicBezTo>
                  <a:pt x="859283" y="2773696"/>
                  <a:pt x="856701" y="2647315"/>
                  <a:pt x="839620" y="2607459"/>
                </a:cubicBezTo>
                <a:cubicBezTo>
                  <a:pt x="784227" y="2478208"/>
                  <a:pt x="851181" y="2670716"/>
                  <a:pt x="811045" y="2550309"/>
                </a:cubicBezTo>
                <a:cubicBezTo>
                  <a:pt x="824764" y="2529730"/>
                  <a:pt x="836035" y="2518254"/>
                  <a:pt x="839620" y="2493159"/>
                </a:cubicBezTo>
                <a:cubicBezTo>
                  <a:pt x="844580" y="2458442"/>
                  <a:pt x="831102" y="2418455"/>
                  <a:pt x="849145" y="2388384"/>
                </a:cubicBezTo>
                <a:cubicBezTo>
                  <a:pt x="863756" y="2364033"/>
                  <a:pt x="897795" y="2357172"/>
                  <a:pt x="925345" y="2350284"/>
                </a:cubicBezTo>
                <a:cubicBezTo>
                  <a:pt x="974072" y="2338102"/>
                  <a:pt x="1006010" y="2333764"/>
                  <a:pt x="1049170" y="2312184"/>
                </a:cubicBezTo>
                <a:cubicBezTo>
                  <a:pt x="1059409" y="2307064"/>
                  <a:pt x="1067506" y="2298254"/>
                  <a:pt x="1077745" y="2293134"/>
                </a:cubicBezTo>
                <a:cubicBezTo>
                  <a:pt x="1093038" y="2285488"/>
                  <a:pt x="1109495" y="2280434"/>
                  <a:pt x="1125370" y="2274084"/>
                </a:cubicBezTo>
                <a:cubicBezTo>
                  <a:pt x="1131720" y="2264559"/>
                  <a:pt x="1148929" y="2256031"/>
                  <a:pt x="1144420" y="2245509"/>
                </a:cubicBezTo>
                <a:cubicBezTo>
                  <a:pt x="1136412" y="2226823"/>
                  <a:pt x="1111906" y="2221009"/>
                  <a:pt x="1096795" y="2207409"/>
                </a:cubicBezTo>
                <a:cubicBezTo>
                  <a:pt x="1080108" y="2192390"/>
                  <a:pt x="1066546" y="2174001"/>
                  <a:pt x="1049170" y="2159784"/>
                </a:cubicBezTo>
                <a:cubicBezTo>
                  <a:pt x="1031450" y="2145286"/>
                  <a:pt x="1010092" y="2135740"/>
                  <a:pt x="992020" y="2121684"/>
                </a:cubicBezTo>
                <a:cubicBezTo>
                  <a:pt x="952872" y="2091236"/>
                  <a:pt x="917396" y="2056191"/>
                  <a:pt x="877720" y="2026434"/>
                </a:cubicBezTo>
                <a:cubicBezTo>
                  <a:pt x="830462" y="1990990"/>
                  <a:pt x="852829" y="2006665"/>
                  <a:pt x="811045" y="1978809"/>
                </a:cubicBezTo>
                <a:cubicBezTo>
                  <a:pt x="805910" y="1971106"/>
                  <a:pt x="778526" y="1935461"/>
                  <a:pt x="782470" y="1921659"/>
                </a:cubicBezTo>
                <a:cubicBezTo>
                  <a:pt x="786831" y="1906395"/>
                  <a:pt x="800366" y="1895306"/>
                  <a:pt x="811045" y="1883559"/>
                </a:cubicBezTo>
                <a:cubicBezTo>
                  <a:pt x="832188" y="1860302"/>
                  <a:pt x="860285" y="1843036"/>
                  <a:pt x="877720" y="1816884"/>
                </a:cubicBezTo>
                <a:cubicBezTo>
                  <a:pt x="911832" y="1765716"/>
                  <a:pt x="912771" y="1775167"/>
                  <a:pt x="925345" y="1731159"/>
                </a:cubicBezTo>
                <a:cubicBezTo>
                  <a:pt x="928941" y="1718572"/>
                  <a:pt x="931695" y="1705759"/>
                  <a:pt x="934870" y="1693059"/>
                </a:cubicBezTo>
                <a:cubicBezTo>
                  <a:pt x="931695" y="1674009"/>
                  <a:pt x="934927" y="1652677"/>
                  <a:pt x="925345" y="1635909"/>
                </a:cubicBezTo>
                <a:cubicBezTo>
                  <a:pt x="920364" y="1627192"/>
                  <a:pt x="903870" y="1633484"/>
                  <a:pt x="896770" y="1626384"/>
                </a:cubicBezTo>
                <a:cubicBezTo>
                  <a:pt x="889670" y="1619284"/>
                  <a:pt x="892814" y="1606163"/>
                  <a:pt x="887245" y="1597809"/>
                </a:cubicBezTo>
                <a:cubicBezTo>
                  <a:pt x="879773" y="1586601"/>
                  <a:pt x="867294" y="1579582"/>
                  <a:pt x="858670" y="1569234"/>
                </a:cubicBezTo>
                <a:cubicBezTo>
                  <a:pt x="851341" y="1560440"/>
                  <a:pt x="845970" y="1550184"/>
                  <a:pt x="839620" y="1540659"/>
                </a:cubicBezTo>
                <a:cubicBezTo>
                  <a:pt x="842795" y="1518434"/>
                  <a:pt x="844742" y="1495999"/>
                  <a:pt x="849145" y="1473984"/>
                </a:cubicBezTo>
                <a:cubicBezTo>
                  <a:pt x="851114" y="1464139"/>
                  <a:pt x="858670" y="1455449"/>
                  <a:pt x="858670" y="1445409"/>
                </a:cubicBezTo>
                <a:cubicBezTo>
                  <a:pt x="858670" y="1413501"/>
                  <a:pt x="856320" y="1381250"/>
                  <a:pt x="849145" y="1350159"/>
                </a:cubicBezTo>
                <a:cubicBezTo>
                  <a:pt x="846571" y="1339005"/>
                  <a:pt x="836445" y="1331109"/>
                  <a:pt x="830095" y="1321584"/>
                </a:cubicBezTo>
                <a:cubicBezTo>
                  <a:pt x="851666" y="1256871"/>
                  <a:pt x="825958" y="1335375"/>
                  <a:pt x="858670" y="1226334"/>
                </a:cubicBezTo>
                <a:cubicBezTo>
                  <a:pt x="869778" y="1189307"/>
                  <a:pt x="871928" y="1196468"/>
                  <a:pt x="877720" y="1150134"/>
                </a:cubicBezTo>
                <a:cubicBezTo>
                  <a:pt x="885244" y="1089944"/>
                  <a:pt x="880106" y="1027483"/>
                  <a:pt x="896770" y="969159"/>
                </a:cubicBezTo>
                <a:cubicBezTo>
                  <a:pt x="903120" y="946934"/>
                  <a:pt x="908511" y="924412"/>
                  <a:pt x="915820" y="902484"/>
                </a:cubicBezTo>
                <a:cubicBezTo>
                  <a:pt x="921227" y="886264"/>
                  <a:pt x="928867" y="870868"/>
                  <a:pt x="934870" y="854859"/>
                </a:cubicBezTo>
                <a:cubicBezTo>
                  <a:pt x="945119" y="827530"/>
                  <a:pt x="946414" y="818208"/>
                  <a:pt x="953920" y="788184"/>
                </a:cubicBezTo>
                <a:cubicBezTo>
                  <a:pt x="966620" y="791359"/>
                  <a:pt x="980311" y="791855"/>
                  <a:pt x="992020" y="797709"/>
                </a:cubicBezTo>
                <a:cubicBezTo>
                  <a:pt x="1012498" y="807948"/>
                  <a:pt x="1049170" y="835809"/>
                  <a:pt x="1049170" y="835809"/>
                </a:cubicBezTo>
                <a:cubicBezTo>
                  <a:pt x="1148256" y="736723"/>
                  <a:pt x="1013493" y="867750"/>
                  <a:pt x="1106320" y="788184"/>
                </a:cubicBezTo>
                <a:cubicBezTo>
                  <a:pt x="1173716" y="730416"/>
                  <a:pt x="1113132" y="765728"/>
                  <a:pt x="1182520" y="731034"/>
                </a:cubicBezTo>
                <a:cubicBezTo>
                  <a:pt x="1228932" y="661416"/>
                  <a:pt x="1167161" y="743833"/>
                  <a:pt x="1239670" y="683409"/>
                </a:cubicBezTo>
                <a:cubicBezTo>
                  <a:pt x="1248464" y="676080"/>
                  <a:pt x="1250028" y="662284"/>
                  <a:pt x="1258720" y="654834"/>
                </a:cubicBezTo>
                <a:cubicBezTo>
                  <a:pt x="1272776" y="642786"/>
                  <a:pt x="1290470" y="635784"/>
                  <a:pt x="1306345" y="626259"/>
                </a:cubicBezTo>
                <a:cubicBezTo>
                  <a:pt x="1309520" y="635784"/>
                  <a:pt x="1311915" y="645606"/>
                  <a:pt x="1315870" y="654834"/>
                </a:cubicBezTo>
                <a:cubicBezTo>
                  <a:pt x="1359163" y="755851"/>
                  <a:pt x="1309662" y="622403"/>
                  <a:pt x="1353970" y="740559"/>
                </a:cubicBezTo>
                <a:cubicBezTo>
                  <a:pt x="1366522" y="774032"/>
                  <a:pt x="1364899" y="776156"/>
                  <a:pt x="1373020" y="816759"/>
                </a:cubicBezTo>
                <a:cubicBezTo>
                  <a:pt x="1379370" y="807234"/>
                  <a:pt x="1382362" y="794251"/>
                  <a:pt x="1392070" y="788184"/>
                </a:cubicBezTo>
                <a:cubicBezTo>
                  <a:pt x="1409098" y="777541"/>
                  <a:pt x="1430576" y="776592"/>
                  <a:pt x="1449220" y="769134"/>
                </a:cubicBezTo>
                <a:cubicBezTo>
                  <a:pt x="1532235" y="735928"/>
                  <a:pt x="1442931" y="761181"/>
                  <a:pt x="1525420" y="740559"/>
                </a:cubicBezTo>
                <a:cubicBezTo>
                  <a:pt x="1538120" y="753259"/>
                  <a:pt x="1553081" y="764044"/>
                  <a:pt x="1563520" y="778659"/>
                </a:cubicBezTo>
                <a:cubicBezTo>
                  <a:pt x="1605345" y="837214"/>
                  <a:pt x="1531991" y="779864"/>
                  <a:pt x="1601620" y="826284"/>
                </a:cubicBezTo>
                <a:cubicBezTo>
                  <a:pt x="1615190" y="853424"/>
                  <a:pt x="1631305" y="888089"/>
                  <a:pt x="1649245" y="912009"/>
                </a:cubicBezTo>
                <a:cubicBezTo>
                  <a:pt x="1657327" y="922785"/>
                  <a:pt x="1669990" y="929623"/>
                  <a:pt x="1677820" y="940584"/>
                </a:cubicBezTo>
                <a:cubicBezTo>
                  <a:pt x="1740505" y="1028343"/>
                  <a:pt x="1651149" y="932963"/>
                  <a:pt x="1725445" y="1007259"/>
                </a:cubicBezTo>
                <a:cubicBezTo>
                  <a:pt x="1734970" y="1000909"/>
                  <a:pt x="1746869" y="997148"/>
                  <a:pt x="1754020" y="988209"/>
                </a:cubicBezTo>
                <a:cubicBezTo>
                  <a:pt x="1760292" y="980369"/>
                  <a:pt x="1758155" y="968105"/>
                  <a:pt x="1763545" y="959634"/>
                </a:cubicBezTo>
                <a:cubicBezTo>
                  <a:pt x="1814570" y="879451"/>
                  <a:pt x="1794416" y="892194"/>
                  <a:pt x="1849270" y="873909"/>
                </a:cubicBezTo>
                <a:cubicBezTo>
                  <a:pt x="1858795" y="880259"/>
                  <a:pt x="1867606" y="887839"/>
                  <a:pt x="1877845" y="892959"/>
                </a:cubicBezTo>
                <a:cubicBezTo>
                  <a:pt x="1886825" y="897449"/>
                  <a:pt x="1898066" y="896915"/>
                  <a:pt x="1906420" y="902484"/>
                </a:cubicBezTo>
                <a:cubicBezTo>
                  <a:pt x="1917628" y="909956"/>
                  <a:pt x="1924647" y="922435"/>
                  <a:pt x="1934995" y="931059"/>
                </a:cubicBezTo>
                <a:cubicBezTo>
                  <a:pt x="1997139" y="982845"/>
                  <a:pt x="1926178" y="910055"/>
                  <a:pt x="2001670" y="978684"/>
                </a:cubicBezTo>
                <a:cubicBezTo>
                  <a:pt x="2024927" y="999827"/>
                  <a:pt x="2068345" y="1045359"/>
                  <a:pt x="2068345" y="1045359"/>
                </a:cubicBezTo>
                <a:cubicBezTo>
                  <a:pt x="2084220" y="1032659"/>
                  <a:pt x="2101595" y="1021634"/>
                  <a:pt x="2115970" y="1007259"/>
                </a:cubicBezTo>
                <a:cubicBezTo>
                  <a:pt x="2124065" y="999164"/>
                  <a:pt x="2125495" y="985034"/>
                  <a:pt x="2135020" y="978684"/>
                </a:cubicBezTo>
                <a:cubicBezTo>
                  <a:pt x="2164556" y="958993"/>
                  <a:pt x="2205169" y="956160"/>
                  <a:pt x="2230270" y="931059"/>
                </a:cubicBezTo>
                <a:cubicBezTo>
                  <a:pt x="2239795" y="921534"/>
                  <a:pt x="2248069" y="910566"/>
                  <a:pt x="2258845" y="902484"/>
                </a:cubicBezTo>
                <a:cubicBezTo>
                  <a:pt x="2273656" y="891376"/>
                  <a:pt x="2289616" y="881570"/>
                  <a:pt x="2306470" y="873909"/>
                </a:cubicBezTo>
                <a:cubicBezTo>
                  <a:pt x="2324751" y="865600"/>
                  <a:pt x="2363620" y="854859"/>
                  <a:pt x="2363620" y="854859"/>
                </a:cubicBezTo>
                <a:cubicBezTo>
                  <a:pt x="2389020" y="880259"/>
                  <a:pt x="2411083" y="909506"/>
                  <a:pt x="2439820" y="931059"/>
                </a:cubicBezTo>
                <a:cubicBezTo>
                  <a:pt x="2490620" y="969159"/>
                  <a:pt x="2468395" y="946934"/>
                  <a:pt x="2506495" y="997734"/>
                </a:cubicBezTo>
                <a:cubicBezTo>
                  <a:pt x="2509670" y="1010434"/>
                  <a:pt x="2502929" y="1035834"/>
                  <a:pt x="2516020" y="1035834"/>
                </a:cubicBezTo>
                <a:cubicBezTo>
                  <a:pt x="2536350" y="1035834"/>
                  <a:pt x="2549270" y="1012109"/>
                  <a:pt x="2563645" y="997734"/>
                </a:cubicBezTo>
                <a:cubicBezTo>
                  <a:pt x="2574870" y="986509"/>
                  <a:pt x="2580273" y="970088"/>
                  <a:pt x="2592220" y="959634"/>
                </a:cubicBezTo>
                <a:cubicBezTo>
                  <a:pt x="2606153" y="947443"/>
                  <a:pt x="2624873" y="941948"/>
                  <a:pt x="2639845" y="931059"/>
                </a:cubicBezTo>
                <a:cubicBezTo>
                  <a:pt x="2659900" y="916474"/>
                  <a:pt x="2676607" y="897549"/>
                  <a:pt x="2696995" y="883434"/>
                </a:cubicBezTo>
                <a:cubicBezTo>
                  <a:pt x="2766736" y="835152"/>
                  <a:pt x="2766551" y="847825"/>
                  <a:pt x="2849395" y="816759"/>
                </a:cubicBezTo>
                <a:cubicBezTo>
                  <a:pt x="2872036" y="808269"/>
                  <a:pt x="2894057" y="798190"/>
                  <a:pt x="2916070" y="788184"/>
                </a:cubicBezTo>
                <a:cubicBezTo>
                  <a:pt x="2961711" y="767438"/>
                  <a:pt x="2950321" y="767242"/>
                  <a:pt x="3001795" y="750084"/>
                </a:cubicBezTo>
                <a:cubicBezTo>
                  <a:pt x="3014214" y="745944"/>
                  <a:pt x="3027195" y="743734"/>
                  <a:pt x="3039895" y="740559"/>
                </a:cubicBezTo>
                <a:cubicBezTo>
                  <a:pt x="3064701" y="814977"/>
                  <a:pt x="3023429" y="711824"/>
                  <a:pt x="3097045" y="797709"/>
                </a:cubicBezTo>
                <a:cubicBezTo>
                  <a:pt x="3105564" y="807648"/>
                  <a:pt x="3100716" y="824100"/>
                  <a:pt x="3106570" y="835809"/>
                </a:cubicBezTo>
                <a:cubicBezTo>
                  <a:pt x="3116809" y="856287"/>
                  <a:pt x="3144670" y="892959"/>
                  <a:pt x="3144670" y="892959"/>
                </a:cubicBezTo>
                <a:cubicBezTo>
                  <a:pt x="3147845" y="905659"/>
                  <a:pt x="3144938" y="921802"/>
                  <a:pt x="3154195" y="931059"/>
                </a:cubicBezTo>
                <a:cubicBezTo>
                  <a:pt x="3183329" y="960193"/>
                  <a:pt x="3267741" y="916414"/>
                  <a:pt x="3278020" y="912009"/>
                </a:cubicBezTo>
                <a:cubicBezTo>
                  <a:pt x="3300245" y="902484"/>
                  <a:pt x="3322244" y="892414"/>
                  <a:pt x="3344695" y="883434"/>
                </a:cubicBezTo>
                <a:cubicBezTo>
                  <a:pt x="3369882" y="873359"/>
                  <a:pt x="3396350" y="866410"/>
                  <a:pt x="3420895" y="854859"/>
                </a:cubicBezTo>
                <a:cubicBezTo>
                  <a:pt x="3450472" y="840940"/>
                  <a:pt x="3478900" y="824559"/>
                  <a:pt x="3506620" y="807234"/>
                </a:cubicBezTo>
                <a:cubicBezTo>
                  <a:pt x="3529781" y="792758"/>
                  <a:pt x="3548496" y="771054"/>
                  <a:pt x="3573295" y="759609"/>
                </a:cubicBezTo>
                <a:cubicBezTo>
                  <a:pt x="3590830" y="751516"/>
                  <a:pt x="3611395" y="753259"/>
                  <a:pt x="3630445" y="750084"/>
                </a:cubicBezTo>
                <a:cubicBezTo>
                  <a:pt x="3643145" y="743734"/>
                  <a:pt x="3656504" y="738559"/>
                  <a:pt x="3668545" y="731034"/>
                </a:cubicBezTo>
                <a:cubicBezTo>
                  <a:pt x="3682007" y="722620"/>
                  <a:pt x="3691381" y="706820"/>
                  <a:pt x="3706645" y="702459"/>
                </a:cubicBezTo>
                <a:cubicBezTo>
                  <a:pt x="3716299" y="699701"/>
                  <a:pt x="3725695" y="708809"/>
                  <a:pt x="3735220" y="711984"/>
                </a:cubicBezTo>
                <a:cubicBezTo>
                  <a:pt x="3757740" y="734504"/>
                  <a:pt x="3776078" y="750148"/>
                  <a:pt x="3792370" y="778659"/>
                </a:cubicBezTo>
                <a:cubicBezTo>
                  <a:pt x="3797351" y="787376"/>
                  <a:pt x="3798370" y="797833"/>
                  <a:pt x="3801895" y="807234"/>
                </a:cubicBezTo>
                <a:cubicBezTo>
                  <a:pt x="3807898" y="823243"/>
                  <a:pt x="3814595" y="838984"/>
                  <a:pt x="3820945" y="854859"/>
                </a:cubicBezTo>
                <a:lnTo>
                  <a:pt x="3935245" y="816759"/>
                </a:lnTo>
                <a:cubicBezTo>
                  <a:pt x="3954295" y="810409"/>
                  <a:pt x="3974434" y="806689"/>
                  <a:pt x="3992395" y="797709"/>
                </a:cubicBezTo>
                <a:cubicBezTo>
                  <a:pt x="4011445" y="788184"/>
                  <a:pt x="4030156" y="777947"/>
                  <a:pt x="4049545" y="769134"/>
                </a:cubicBezTo>
                <a:cubicBezTo>
                  <a:pt x="4065110" y="762059"/>
                  <a:pt x="4081877" y="757730"/>
                  <a:pt x="4097170" y="750084"/>
                </a:cubicBezTo>
                <a:cubicBezTo>
                  <a:pt x="4113729" y="741805"/>
                  <a:pt x="4128611" y="730500"/>
                  <a:pt x="4144795" y="721509"/>
                </a:cubicBezTo>
                <a:cubicBezTo>
                  <a:pt x="4180105" y="701892"/>
                  <a:pt x="4177747" y="704175"/>
                  <a:pt x="4211470" y="692934"/>
                </a:cubicBezTo>
                <a:cubicBezTo>
                  <a:pt x="4254537" y="757535"/>
                  <a:pt x="4198955" y="680419"/>
                  <a:pt x="4278145" y="759609"/>
                </a:cubicBezTo>
                <a:cubicBezTo>
                  <a:pt x="4289370" y="770834"/>
                  <a:pt x="4296389" y="785656"/>
                  <a:pt x="4306720" y="797709"/>
                </a:cubicBezTo>
                <a:cubicBezTo>
                  <a:pt x="4386321" y="890576"/>
                  <a:pt x="4280308" y="752968"/>
                  <a:pt x="4363870" y="864384"/>
                </a:cubicBezTo>
                <a:cubicBezTo>
                  <a:pt x="4367045" y="873909"/>
                  <a:pt x="4364073" y="889230"/>
                  <a:pt x="4373395" y="892959"/>
                </a:cubicBezTo>
                <a:cubicBezTo>
                  <a:pt x="4385550" y="897821"/>
                  <a:pt x="4398582" y="885586"/>
                  <a:pt x="4411495" y="883434"/>
                </a:cubicBezTo>
                <a:cubicBezTo>
                  <a:pt x="4436744" y="879226"/>
                  <a:pt x="4462446" y="878117"/>
                  <a:pt x="4487695" y="873909"/>
                </a:cubicBezTo>
                <a:cubicBezTo>
                  <a:pt x="4593662" y="856248"/>
                  <a:pt x="4440401" y="871629"/>
                  <a:pt x="4582945" y="854859"/>
                </a:cubicBezTo>
                <a:cubicBezTo>
                  <a:pt x="4617774" y="850761"/>
                  <a:pt x="4652795" y="848509"/>
                  <a:pt x="4687720" y="845334"/>
                </a:cubicBezTo>
                <a:cubicBezTo>
                  <a:pt x="4700420" y="848509"/>
                  <a:pt x="4713788" y="849702"/>
                  <a:pt x="4725820" y="854859"/>
                </a:cubicBezTo>
                <a:cubicBezTo>
                  <a:pt x="4736342" y="859368"/>
                  <a:pt x="4745137" y="867176"/>
                  <a:pt x="4754395" y="873909"/>
                </a:cubicBezTo>
                <a:cubicBezTo>
                  <a:pt x="4834123" y="931893"/>
                  <a:pt x="4811219" y="911683"/>
                  <a:pt x="4859170" y="959634"/>
                </a:cubicBezTo>
                <a:cubicBezTo>
                  <a:pt x="4875045" y="953284"/>
                  <a:pt x="4890786" y="946587"/>
                  <a:pt x="4906795" y="940584"/>
                </a:cubicBezTo>
                <a:cubicBezTo>
                  <a:pt x="4939203" y="928431"/>
                  <a:pt x="4940020" y="932915"/>
                  <a:pt x="4973470" y="912009"/>
                </a:cubicBezTo>
                <a:cubicBezTo>
                  <a:pt x="4986932" y="903595"/>
                  <a:pt x="4998361" y="892240"/>
                  <a:pt x="5011570" y="883434"/>
                </a:cubicBezTo>
                <a:cubicBezTo>
                  <a:pt x="5056558" y="853442"/>
                  <a:pt x="5047731" y="858680"/>
                  <a:pt x="5087770" y="845334"/>
                </a:cubicBezTo>
                <a:cubicBezTo>
                  <a:pt x="5127596" y="871885"/>
                  <a:pt x="5145517" y="878436"/>
                  <a:pt x="5173495" y="912009"/>
                </a:cubicBezTo>
                <a:cubicBezTo>
                  <a:pt x="5180824" y="920803"/>
                  <a:pt x="5186195" y="931059"/>
                  <a:pt x="5192545" y="940584"/>
                </a:cubicBezTo>
                <a:cubicBezTo>
                  <a:pt x="5203443" y="907890"/>
                  <a:pt x="5201812" y="902742"/>
                  <a:pt x="5230645" y="873909"/>
                </a:cubicBezTo>
                <a:cubicBezTo>
                  <a:pt x="5238740" y="865814"/>
                  <a:pt x="5250426" y="862188"/>
                  <a:pt x="5259220" y="854859"/>
                </a:cubicBezTo>
                <a:cubicBezTo>
                  <a:pt x="5269568" y="846235"/>
                  <a:pt x="5278270" y="835809"/>
                  <a:pt x="5287795" y="826284"/>
                </a:cubicBezTo>
                <a:cubicBezTo>
                  <a:pt x="5297320" y="832634"/>
                  <a:pt x="5307678" y="837884"/>
                  <a:pt x="5316370" y="845334"/>
                </a:cubicBezTo>
                <a:cubicBezTo>
                  <a:pt x="5330007" y="857023"/>
                  <a:pt x="5339855" y="872995"/>
                  <a:pt x="5354470" y="883434"/>
                </a:cubicBezTo>
                <a:cubicBezTo>
                  <a:pt x="5362640" y="889270"/>
                  <a:pt x="5373520" y="889784"/>
                  <a:pt x="5383045" y="892959"/>
                </a:cubicBezTo>
                <a:cubicBezTo>
                  <a:pt x="5389395" y="902484"/>
                  <a:pt x="5394000" y="913439"/>
                  <a:pt x="5402095" y="921534"/>
                </a:cubicBezTo>
                <a:cubicBezTo>
                  <a:pt x="5410190" y="929629"/>
                  <a:pt x="5421876" y="933255"/>
                  <a:pt x="5430670" y="940584"/>
                </a:cubicBezTo>
                <a:cubicBezTo>
                  <a:pt x="5441018" y="949208"/>
                  <a:pt x="5449720" y="959634"/>
                  <a:pt x="5459245" y="969159"/>
                </a:cubicBezTo>
                <a:cubicBezTo>
                  <a:pt x="5487342" y="950428"/>
                  <a:pt x="5493476" y="949036"/>
                  <a:pt x="5516395" y="921534"/>
                </a:cubicBezTo>
                <a:cubicBezTo>
                  <a:pt x="5523724" y="912740"/>
                  <a:pt x="5526651" y="900288"/>
                  <a:pt x="5535445" y="892959"/>
                </a:cubicBezTo>
                <a:cubicBezTo>
                  <a:pt x="5546353" y="883869"/>
                  <a:pt x="5560845" y="880259"/>
                  <a:pt x="5573545" y="873909"/>
                </a:cubicBezTo>
                <a:cubicBezTo>
                  <a:pt x="5670082" y="922177"/>
                  <a:pt x="5550827" y="859710"/>
                  <a:pt x="5649745" y="921534"/>
                </a:cubicBezTo>
                <a:cubicBezTo>
                  <a:pt x="5661786" y="929059"/>
                  <a:pt x="5675517" y="933539"/>
                  <a:pt x="5687845" y="940584"/>
                </a:cubicBezTo>
                <a:cubicBezTo>
                  <a:pt x="5697784" y="946264"/>
                  <a:pt x="5706895" y="953284"/>
                  <a:pt x="5716420" y="959634"/>
                </a:cubicBezTo>
                <a:cubicBezTo>
                  <a:pt x="5729120" y="946934"/>
                  <a:pt x="5739905" y="931973"/>
                  <a:pt x="5754520" y="921534"/>
                </a:cubicBezTo>
                <a:cubicBezTo>
                  <a:pt x="5762690" y="915698"/>
                  <a:pt x="5774115" y="916499"/>
                  <a:pt x="5783095" y="912009"/>
                </a:cubicBezTo>
                <a:cubicBezTo>
                  <a:pt x="5793334" y="906889"/>
                  <a:pt x="5801148" y="897468"/>
                  <a:pt x="5811670" y="892959"/>
                </a:cubicBezTo>
                <a:cubicBezTo>
                  <a:pt x="5823702" y="887802"/>
                  <a:pt x="5837183" y="887030"/>
                  <a:pt x="5849770" y="883434"/>
                </a:cubicBezTo>
                <a:cubicBezTo>
                  <a:pt x="5859424" y="880676"/>
                  <a:pt x="5868820" y="877084"/>
                  <a:pt x="5878345" y="873909"/>
                </a:cubicBezTo>
                <a:cubicBezTo>
                  <a:pt x="5894220" y="877084"/>
                  <a:pt x="5909906" y="885442"/>
                  <a:pt x="5925970" y="883434"/>
                </a:cubicBezTo>
                <a:cubicBezTo>
                  <a:pt x="5937329" y="882014"/>
                  <a:pt x="5944306" y="869504"/>
                  <a:pt x="5954545" y="864384"/>
                </a:cubicBezTo>
                <a:cubicBezTo>
                  <a:pt x="5963525" y="859894"/>
                  <a:pt x="5974343" y="859735"/>
                  <a:pt x="5983120" y="854859"/>
                </a:cubicBezTo>
                <a:cubicBezTo>
                  <a:pt x="6075809" y="803365"/>
                  <a:pt x="6002214" y="824370"/>
                  <a:pt x="6087895" y="807234"/>
                </a:cubicBezTo>
                <a:cubicBezTo>
                  <a:pt x="6100595" y="800884"/>
                  <a:pt x="6113667" y="795229"/>
                  <a:pt x="6125995" y="788184"/>
                </a:cubicBezTo>
                <a:cubicBezTo>
                  <a:pt x="6135934" y="782504"/>
                  <a:pt x="6144331" y="774254"/>
                  <a:pt x="6154570" y="769134"/>
                </a:cubicBezTo>
                <a:cubicBezTo>
                  <a:pt x="6163550" y="764644"/>
                  <a:pt x="6173620" y="762784"/>
                  <a:pt x="6183145" y="759609"/>
                </a:cubicBezTo>
                <a:cubicBezTo>
                  <a:pt x="6189495" y="750084"/>
                  <a:pt x="6200576" y="742367"/>
                  <a:pt x="6202195" y="731034"/>
                </a:cubicBezTo>
                <a:cubicBezTo>
                  <a:pt x="6205813" y="705707"/>
                  <a:pt x="6186010" y="682944"/>
                  <a:pt x="6173620" y="664359"/>
                </a:cubicBezTo>
                <a:cubicBezTo>
                  <a:pt x="6183145" y="661184"/>
                  <a:pt x="6193381" y="659642"/>
                  <a:pt x="6202195" y="654834"/>
                </a:cubicBezTo>
                <a:cubicBezTo>
                  <a:pt x="6228491" y="640491"/>
                  <a:pt x="6278395" y="607209"/>
                  <a:pt x="6278395" y="607209"/>
                </a:cubicBezTo>
                <a:cubicBezTo>
                  <a:pt x="6284745" y="597684"/>
                  <a:pt x="6290116" y="587428"/>
                  <a:pt x="6297445" y="578634"/>
                </a:cubicBezTo>
                <a:cubicBezTo>
                  <a:pt x="6306069" y="568286"/>
                  <a:pt x="6318548" y="561267"/>
                  <a:pt x="6326020" y="550059"/>
                </a:cubicBezTo>
                <a:cubicBezTo>
                  <a:pt x="6334388" y="537507"/>
                  <a:pt x="6343696" y="480729"/>
                  <a:pt x="6345070" y="473859"/>
                </a:cubicBezTo>
                <a:cubicBezTo>
                  <a:pt x="6341412" y="451909"/>
                  <a:pt x="6337744" y="411582"/>
                  <a:pt x="6326020" y="388134"/>
                </a:cubicBezTo>
                <a:cubicBezTo>
                  <a:pt x="6320900" y="377895"/>
                  <a:pt x="6312650" y="369498"/>
                  <a:pt x="6306970" y="359559"/>
                </a:cubicBezTo>
                <a:cubicBezTo>
                  <a:pt x="6291319" y="332171"/>
                  <a:pt x="6286831" y="321005"/>
                  <a:pt x="6278395" y="292884"/>
                </a:cubicBezTo>
                <a:cubicBezTo>
                  <a:pt x="6271753" y="270744"/>
                  <a:pt x="6265987" y="248349"/>
                  <a:pt x="6259345" y="226209"/>
                </a:cubicBezTo>
                <a:cubicBezTo>
                  <a:pt x="6256460" y="216592"/>
                  <a:pt x="6254310" y="206614"/>
                  <a:pt x="6249820" y="197634"/>
                </a:cubicBezTo>
                <a:cubicBezTo>
                  <a:pt x="6244700" y="187395"/>
                  <a:pt x="6264107" y="170646"/>
                  <a:pt x="6249820" y="16905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8100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8288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1242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947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39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7028172" y="26419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38400" y="3276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44373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7327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93337" y="316961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7121" y="45469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483813" y="444596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85800" y="3810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زنجیر اصلی را از طرفی شماره گذاری می کنیم که شاخه فرعی ، کمترین عدد را بگیرد.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3200400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مت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Group 57"/>
          <p:cNvGrpSpPr/>
          <p:nvPr/>
        </p:nvGrpSpPr>
        <p:grpSpPr>
          <a:xfrm>
            <a:off x="6553200" y="1905000"/>
            <a:ext cx="2895600" cy="461665"/>
            <a:chOff x="2819400" y="609600"/>
            <a:chExt cx="2895600" cy="461665"/>
          </a:xfrm>
        </p:grpSpPr>
        <p:sp>
          <p:nvSpPr>
            <p:cNvPr id="27" name="Oval 26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60"/>
          <p:cNvGrpSpPr/>
          <p:nvPr/>
        </p:nvGrpSpPr>
        <p:grpSpPr>
          <a:xfrm>
            <a:off x="5334000" y="1905000"/>
            <a:ext cx="2895600" cy="461665"/>
            <a:chOff x="2819400" y="609600"/>
            <a:chExt cx="2895600" cy="461665"/>
          </a:xfrm>
        </p:grpSpPr>
        <p:sp>
          <p:nvSpPr>
            <p:cNvPr id="30" name="Oval 29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3886200" y="1828800"/>
            <a:ext cx="2895600" cy="461665"/>
            <a:chOff x="2819400" y="609600"/>
            <a:chExt cx="2895600" cy="461665"/>
          </a:xfrm>
        </p:grpSpPr>
        <p:sp>
          <p:nvSpPr>
            <p:cNvPr id="33" name="Oval 32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69"/>
          <p:cNvGrpSpPr/>
          <p:nvPr/>
        </p:nvGrpSpPr>
        <p:grpSpPr>
          <a:xfrm>
            <a:off x="1447800" y="1828800"/>
            <a:ext cx="2895600" cy="461665"/>
            <a:chOff x="2819400" y="609600"/>
            <a:chExt cx="2895600" cy="461665"/>
          </a:xfrm>
        </p:grpSpPr>
        <p:sp>
          <p:nvSpPr>
            <p:cNvPr id="36" name="Oval 35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66"/>
          <p:cNvGrpSpPr/>
          <p:nvPr/>
        </p:nvGrpSpPr>
        <p:grpSpPr>
          <a:xfrm>
            <a:off x="2667000" y="1828800"/>
            <a:ext cx="2895600" cy="461665"/>
            <a:chOff x="2819400" y="609600"/>
            <a:chExt cx="2895600" cy="461665"/>
          </a:xfrm>
        </p:grpSpPr>
        <p:sp>
          <p:nvSpPr>
            <p:cNvPr id="39" name="Oval 38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1" name="Group 66"/>
          <p:cNvGrpSpPr/>
          <p:nvPr/>
        </p:nvGrpSpPr>
        <p:grpSpPr>
          <a:xfrm>
            <a:off x="1752600" y="3505200"/>
            <a:ext cx="2895600" cy="461665"/>
            <a:chOff x="2819400" y="609600"/>
            <a:chExt cx="2895600" cy="461665"/>
          </a:xfrm>
        </p:grpSpPr>
        <p:sp>
          <p:nvSpPr>
            <p:cNvPr id="42" name="Oval 41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1752600" y="4872335"/>
            <a:ext cx="2895600" cy="461665"/>
            <a:chOff x="2819400" y="609600"/>
            <a:chExt cx="2895600" cy="461665"/>
          </a:xfrm>
        </p:grpSpPr>
        <p:sp>
          <p:nvSpPr>
            <p:cNvPr id="45" name="Oval 44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57"/>
          <p:cNvGrpSpPr/>
          <p:nvPr/>
        </p:nvGrpSpPr>
        <p:grpSpPr>
          <a:xfrm>
            <a:off x="1752600" y="4876800"/>
            <a:ext cx="2895600" cy="461665"/>
            <a:chOff x="2819400" y="609600"/>
            <a:chExt cx="2895600" cy="461665"/>
          </a:xfrm>
        </p:grpSpPr>
        <p:sp>
          <p:nvSpPr>
            <p:cNvPr id="48" name="Oval 4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60"/>
          <p:cNvGrpSpPr/>
          <p:nvPr/>
        </p:nvGrpSpPr>
        <p:grpSpPr>
          <a:xfrm>
            <a:off x="1752600" y="3500735"/>
            <a:ext cx="2895600" cy="461665"/>
            <a:chOff x="2819400" y="609600"/>
            <a:chExt cx="2895600" cy="461665"/>
          </a:xfrm>
        </p:grpSpPr>
        <p:sp>
          <p:nvSpPr>
            <p:cNvPr id="51" name="Oval 50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63"/>
          <p:cNvGrpSpPr/>
          <p:nvPr/>
        </p:nvGrpSpPr>
        <p:grpSpPr>
          <a:xfrm>
            <a:off x="1447800" y="1828800"/>
            <a:ext cx="2895600" cy="461665"/>
            <a:chOff x="2819400" y="609600"/>
            <a:chExt cx="2895600" cy="461665"/>
          </a:xfrm>
        </p:grpSpPr>
        <p:sp>
          <p:nvSpPr>
            <p:cNvPr id="56" name="Oval 55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66"/>
          <p:cNvGrpSpPr/>
          <p:nvPr/>
        </p:nvGrpSpPr>
        <p:grpSpPr>
          <a:xfrm>
            <a:off x="5334000" y="1905000"/>
            <a:ext cx="2895600" cy="461665"/>
            <a:chOff x="2819400" y="609600"/>
            <a:chExt cx="2895600" cy="461665"/>
          </a:xfrm>
        </p:grpSpPr>
        <p:sp>
          <p:nvSpPr>
            <p:cNvPr id="59" name="Oval 58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3"/>
          <p:cNvGrpSpPr/>
          <p:nvPr/>
        </p:nvGrpSpPr>
        <p:grpSpPr>
          <a:xfrm>
            <a:off x="3886200" y="1809750"/>
            <a:ext cx="2895600" cy="461665"/>
            <a:chOff x="2819400" y="609600"/>
            <a:chExt cx="2895600" cy="461665"/>
          </a:xfrm>
        </p:grpSpPr>
        <p:sp>
          <p:nvSpPr>
            <p:cNvPr id="62" name="Oval 61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6"/>
          <p:cNvGrpSpPr/>
          <p:nvPr/>
        </p:nvGrpSpPr>
        <p:grpSpPr>
          <a:xfrm>
            <a:off x="2667000" y="1824335"/>
            <a:ext cx="2895600" cy="461665"/>
            <a:chOff x="2819400" y="609600"/>
            <a:chExt cx="2895600" cy="461665"/>
          </a:xfrm>
        </p:grpSpPr>
        <p:sp>
          <p:nvSpPr>
            <p:cNvPr id="65" name="Oval 64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3"/>
          <p:cNvGrpSpPr/>
          <p:nvPr/>
        </p:nvGrpSpPr>
        <p:grpSpPr>
          <a:xfrm>
            <a:off x="6553200" y="1905000"/>
            <a:ext cx="2895600" cy="461665"/>
            <a:chOff x="2819400" y="609600"/>
            <a:chExt cx="2895600" cy="461665"/>
          </a:xfrm>
        </p:grpSpPr>
        <p:sp>
          <p:nvSpPr>
            <p:cNvPr id="68" name="Oval 6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809625" y="1847850"/>
            <a:ext cx="1687803" cy="1152525"/>
          </a:xfrm>
          <a:custGeom>
            <a:avLst/>
            <a:gdLst>
              <a:gd name="connsiteX0" fmla="*/ 1476375 w 1687803"/>
              <a:gd name="connsiteY0" fmla="*/ 504825 h 1152525"/>
              <a:gd name="connsiteX1" fmla="*/ 1533525 w 1687803"/>
              <a:gd name="connsiteY1" fmla="*/ 533400 h 1152525"/>
              <a:gd name="connsiteX2" fmla="*/ 1628775 w 1687803"/>
              <a:gd name="connsiteY2" fmla="*/ 619125 h 1152525"/>
              <a:gd name="connsiteX3" fmla="*/ 1657350 w 1687803"/>
              <a:gd name="connsiteY3" fmla="*/ 628650 h 1152525"/>
              <a:gd name="connsiteX4" fmla="*/ 1685925 w 1687803"/>
              <a:gd name="connsiteY4" fmla="*/ 685800 h 1152525"/>
              <a:gd name="connsiteX5" fmla="*/ 1638300 w 1687803"/>
              <a:gd name="connsiteY5" fmla="*/ 762000 h 1152525"/>
              <a:gd name="connsiteX6" fmla="*/ 1609725 w 1687803"/>
              <a:gd name="connsiteY6" fmla="*/ 800100 h 1152525"/>
              <a:gd name="connsiteX7" fmla="*/ 1581150 w 1687803"/>
              <a:gd name="connsiteY7" fmla="*/ 809625 h 1152525"/>
              <a:gd name="connsiteX8" fmla="*/ 1514475 w 1687803"/>
              <a:gd name="connsiteY8" fmla="*/ 838200 h 1152525"/>
              <a:gd name="connsiteX9" fmla="*/ 1457325 w 1687803"/>
              <a:gd name="connsiteY9" fmla="*/ 895350 h 1152525"/>
              <a:gd name="connsiteX10" fmla="*/ 1428750 w 1687803"/>
              <a:gd name="connsiteY10" fmla="*/ 904875 h 1152525"/>
              <a:gd name="connsiteX11" fmla="*/ 1343025 w 1687803"/>
              <a:gd name="connsiteY11" fmla="*/ 923925 h 1152525"/>
              <a:gd name="connsiteX12" fmla="*/ 1314450 w 1687803"/>
              <a:gd name="connsiteY12" fmla="*/ 952500 h 1152525"/>
              <a:gd name="connsiteX13" fmla="*/ 1276350 w 1687803"/>
              <a:gd name="connsiteY13" fmla="*/ 971550 h 1152525"/>
              <a:gd name="connsiteX14" fmla="*/ 1257300 w 1687803"/>
              <a:gd name="connsiteY14" fmla="*/ 1000125 h 1152525"/>
              <a:gd name="connsiteX15" fmla="*/ 1200150 w 1687803"/>
              <a:gd name="connsiteY15" fmla="*/ 1028700 h 1152525"/>
              <a:gd name="connsiteX16" fmla="*/ 1085850 w 1687803"/>
              <a:gd name="connsiteY16" fmla="*/ 1047750 h 1152525"/>
              <a:gd name="connsiteX17" fmla="*/ 1047750 w 1687803"/>
              <a:gd name="connsiteY17" fmla="*/ 1104900 h 1152525"/>
              <a:gd name="connsiteX18" fmla="*/ 952500 w 1687803"/>
              <a:gd name="connsiteY18" fmla="*/ 1133475 h 1152525"/>
              <a:gd name="connsiteX19" fmla="*/ 857250 w 1687803"/>
              <a:gd name="connsiteY19" fmla="*/ 1114425 h 1152525"/>
              <a:gd name="connsiteX20" fmla="*/ 828675 w 1687803"/>
              <a:gd name="connsiteY20" fmla="*/ 1095375 h 1152525"/>
              <a:gd name="connsiteX21" fmla="*/ 742950 w 1687803"/>
              <a:gd name="connsiteY21" fmla="*/ 1114425 h 1152525"/>
              <a:gd name="connsiteX22" fmla="*/ 657225 w 1687803"/>
              <a:gd name="connsiteY22" fmla="*/ 1104900 h 1152525"/>
              <a:gd name="connsiteX23" fmla="*/ 628650 w 1687803"/>
              <a:gd name="connsiteY23" fmla="*/ 1076325 h 1152525"/>
              <a:gd name="connsiteX24" fmla="*/ 590550 w 1687803"/>
              <a:gd name="connsiteY24" fmla="*/ 1114425 h 1152525"/>
              <a:gd name="connsiteX25" fmla="*/ 514350 w 1687803"/>
              <a:gd name="connsiteY25" fmla="*/ 1143000 h 1152525"/>
              <a:gd name="connsiteX26" fmla="*/ 485775 w 1687803"/>
              <a:gd name="connsiteY26" fmla="*/ 1152525 h 1152525"/>
              <a:gd name="connsiteX27" fmla="*/ 457200 w 1687803"/>
              <a:gd name="connsiteY27" fmla="*/ 1123950 h 1152525"/>
              <a:gd name="connsiteX28" fmla="*/ 409575 w 1687803"/>
              <a:gd name="connsiteY28" fmla="*/ 1057275 h 1152525"/>
              <a:gd name="connsiteX29" fmla="*/ 361950 w 1687803"/>
              <a:gd name="connsiteY29" fmla="*/ 1076325 h 1152525"/>
              <a:gd name="connsiteX30" fmla="*/ 209550 w 1687803"/>
              <a:gd name="connsiteY30" fmla="*/ 1047750 h 1152525"/>
              <a:gd name="connsiteX31" fmla="*/ 190500 w 1687803"/>
              <a:gd name="connsiteY31" fmla="*/ 1009650 h 1152525"/>
              <a:gd name="connsiteX32" fmla="*/ 161925 w 1687803"/>
              <a:gd name="connsiteY32" fmla="*/ 933450 h 1152525"/>
              <a:gd name="connsiteX33" fmla="*/ 180975 w 1687803"/>
              <a:gd name="connsiteY33" fmla="*/ 904875 h 1152525"/>
              <a:gd name="connsiteX34" fmla="*/ 152400 w 1687803"/>
              <a:gd name="connsiteY34" fmla="*/ 876300 h 1152525"/>
              <a:gd name="connsiteX35" fmla="*/ 76200 w 1687803"/>
              <a:gd name="connsiteY35" fmla="*/ 762000 h 1152525"/>
              <a:gd name="connsiteX36" fmla="*/ 85725 w 1687803"/>
              <a:gd name="connsiteY36" fmla="*/ 723900 h 1152525"/>
              <a:gd name="connsiteX37" fmla="*/ 47625 w 1687803"/>
              <a:gd name="connsiteY37" fmla="*/ 685800 h 1152525"/>
              <a:gd name="connsiteX38" fmla="*/ 19050 w 1687803"/>
              <a:gd name="connsiteY38" fmla="*/ 628650 h 1152525"/>
              <a:gd name="connsiteX39" fmla="*/ 19050 w 1687803"/>
              <a:gd name="connsiteY39" fmla="*/ 590550 h 1152525"/>
              <a:gd name="connsiteX40" fmla="*/ 0 w 1687803"/>
              <a:gd name="connsiteY40" fmla="*/ 552450 h 1152525"/>
              <a:gd name="connsiteX41" fmla="*/ 9525 w 1687803"/>
              <a:gd name="connsiteY41" fmla="*/ 466725 h 1152525"/>
              <a:gd name="connsiteX42" fmla="*/ 0 w 1687803"/>
              <a:gd name="connsiteY42" fmla="*/ 428625 h 1152525"/>
              <a:gd name="connsiteX43" fmla="*/ 28575 w 1687803"/>
              <a:gd name="connsiteY43" fmla="*/ 361950 h 1152525"/>
              <a:gd name="connsiteX44" fmla="*/ 95250 w 1687803"/>
              <a:gd name="connsiteY44" fmla="*/ 323850 h 1152525"/>
              <a:gd name="connsiteX45" fmla="*/ 152400 w 1687803"/>
              <a:gd name="connsiteY45" fmla="*/ 304800 h 1152525"/>
              <a:gd name="connsiteX46" fmla="*/ 161925 w 1687803"/>
              <a:gd name="connsiteY46" fmla="*/ 295275 h 1152525"/>
              <a:gd name="connsiteX47" fmla="*/ 171450 w 1687803"/>
              <a:gd name="connsiteY47" fmla="*/ 247650 h 1152525"/>
              <a:gd name="connsiteX48" fmla="*/ 219075 w 1687803"/>
              <a:gd name="connsiteY48" fmla="*/ 285750 h 1152525"/>
              <a:gd name="connsiteX49" fmla="*/ 238125 w 1687803"/>
              <a:gd name="connsiteY49" fmla="*/ 76200 h 1152525"/>
              <a:gd name="connsiteX50" fmla="*/ 266700 w 1687803"/>
              <a:gd name="connsiteY50" fmla="*/ 57150 h 1152525"/>
              <a:gd name="connsiteX51" fmla="*/ 295275 w 1687803"/>
              <a:gd name="connsiteY51" fmla="*/ 66675 h 1152525"/>
              <a:gd name="connsiteX52" fmla="*/ 323850 w 1687803"/>
              <a:gd name="connsiteY52" fmla="*/ 95250 h 1152525"/>
              <a:gd name="connsiteX53" fmla="*/ 342900 w 1687803"/>
              <a:gd name="connsiteY53" fmla="*/ 123825 h 1152525"/>
              <a:gd name="connsiteX54" fmla="*/ 400050 w 1687803"/>
              <a:gd name="connsiteY54" fmla="*/ 161925 h 1152525"/>
              <a:gd name="connsiteX55" fmla="*/ 457200 w 1687803"/>
              <a:gd name="connsiteY55" fmla="*/ 0 h 1152525"/>
              <a:gd name="connsiteX56" fmla="*/ 485775 w 1687803"/>
              <a:gd name="connsiteY56" fmla="*/ 19050 h 1152525"/>
              <a:gd name="connsiteX57" fmla="*/ 571500 w 1687803"/>
              <a:gd name="connsiteY57" fmla="*/ 104775 h 1152525"/>
              <a:gd name="connsiteX58" fmla="*/ 638175 w 1687803"/>
              <a:gd name="connsiteY58" fmla="*/ 152400 h 1152525"/>
              <a:gd name="connsiteX59" fmla="*/ 666750 w 1687803"/>
              <a:gd name="connsiteY59" fmla="*/ 190500 h 1152525"/>
              <a:gd name="connsiteX60" fmla="*/ 704850 w 1687803"/>
              <a:gd name="connsiteY60" fmla="*/ 247650 h 1152525"/>
              <a:gd name="connsiteX61" fmla="*/ 695325 w 1687803"/>
              <a:gd name="connsiteY61" fmla="*/ 219075 h 1152525"/>
              <a:gd name="connsiteX62" fmla="*/ 733425 w 1687803"/>
              <a:gd name="connsiteY62" fmla="*/ 142875 h 1152525"/>
              <a:gd name="connsiteX63" fmla="*/ 790575 w 1687803"/>
              <a:gd name="connsiteY63" fmla="*/ 95250 h 1152525"/>
              <a:gd name="connsiteX64" fmla="*/ 809625 w 1687803"/>
              <a:gd name="connsiteY64" fmla="*/ 47625 h 1152525"/>
              <a:gd name="connsiteX65" fmla="*/ 942975 w 1687803"/>
              <a:gd name="connsiteY65" fmla="*/ 95250 h 1152525"/>
              <a:gd name="connsiteX66" fmla="*/ 962025 w 1687803"/>
              <a:gd name="connsiteY66" fmla="*/ 142875 h 1152525"/>
              <a:gd name="connsiteX67" fmla="*/ 952500 w 1687803"/>
              <a:gd name="connsiteY67" fmla="*/ 142875 h 1152525"/>
              <a:gd name="connsiteX68" fmla="*/ 942975 w 1687803"/>
              <a:gd name="connsiteY68" fmla="*/ 114300 h 1152525"/>
              <a:gd name="connsiteX69" fmla="*/ 1000125 w 1687803"/>
              <a:gd name="connsiteY69" fmla="*/ 66675 h 1152525"/>
              <a:gd name="connsiteX70" fmla="*/ 1190625 w 1687803"/>
              <a:gd name="connsiteY70" fmla="*/ 85725 h 1152525"/>
              <a:gd name="connsiteX71" fmla="*/ 1209675 w 1687803"/>
              <a:gd name="connsiteY71" fmla="*/ 123825 h 1152525"/>
              <a:gd name="connsiteX72" fmla="*/ 1219200 w 1687803"/>
              <a:gd name="connsiteY72" fmla="*/ 152400 h 1152525"/>
              <a:gd name="connsiteX73" fmla="*/ 1257300 w 1687803"/>
              <a:gd name="connsiteY73" fmla="*/ 180975 h 1152525"/>
              <a:gd name="connsiteX74" fmla="*/ 1266825 w 1687803"/>
              <a:gd name="connsiteY74" fmla="*/ 209550 h 1152525"/>
              <a:gd name="connsiteX75" fmla="*/ 1295400 w 1687803"/>
              <a:gd name="connsiteY75" fmla="*/ 238125 h 1152525"/>
              <a:gd name="connsiteX76" fmla="*/ 1362075 w 1687803"/>
              <a:gd name="connsiteY76" fmla="*/ 295275 h 1152525"/>
              <a:gd name="connsiteX77" fmla="*/ 1381125 w 1687803"/>
              <a:gd name="connsiteY77" fmla="*/ 333375 h 1152525"/>
              <a:gd name="connsiteX78" fmla="*/ 1400175 w 1687803"/>
              <a:gd name="connsiteY78" fmla="*/ 361950 h 1152525"/>
              <a:gd name="connsiteX79" fmla="*/ 1419225 w 1687803"/>
              <a:gd name="connsiteY79" fmla="*/ 419100 h 1152525"/>
              <a:gd name="connsiteX80" fmla="*/ 1457325 w 1687803"/>
              <a:gd name="connsiteY80" fmla="*/ 476250 h 1152525"/>
              <a:gd name="connsiteX81" fmla="*/ 1466850 w 1687803"/>
              <a:gd name="connsiteY81" fmla="*/ 504825 h 1152525"/>
              <a:gd name="connsiteX82" fmla="*/ 1476375 w 1687803"/>
              <a:gd name="connsiteY82" fmla="*/ 5048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87803" h="1152525">
                <a:moveTo>
                  <a:pt x="1476375" y="504825"/>
                </a:moveTo>
                <a:cubicBezTo>
                  <a:pt x="1487487" y="509587"/>
                  <a:pt x="1511368" y="513705"/>
                  <a:pt x="1533525" y="533400"/>
                </a:cubicBezTo>
                <a:cubicBezTo>
                  <a:pt x="1568888" y="564833"/>
                  <a:pt x="1588575" y="596154"/>
                  <a:pt x="1628775" y="619125"/>
                </a:cubicBezTo>
                <a:cubicBezTo>
                  <a:pt x="1637492" y="624106"/>
                  <a:pt x="1647825" y="625475"/>
                  <a:pt x="1657350" y="628650"/>
                </a:cubicBezTo>
                <a:cubicBezTo>
                  <a:pt x="1664841" y="639886"/>
                  <a:pt x="1687803" y="668899"/>
                  <a:pt x="1685925" y="685800"/>
                </a:cubicBezTo>
                <a:cubicBezTo>
                  <a:pt x="1676948" y="766594"/>
                  <a:pt x="1675777" y="724523"/>
                  <a:pt x="1638300" y="762000"/>
                </a:cubicBezTo>
                <a:cubicBezTo>
                  <a:pt x="1627075" y="773225"/>
                  <a:pt x="1621921" y="789937"/>
                  <a:pt x="1609725" y="800100"/>
                </a:cubicBezTo>
                <a:cubicBezTo>
                  <a:pt x="1602012" y="806528"/>
                  <a:pt x="1590130" y="805135"/>
                  <a:pt x="1581150" y="809625"/>
                </a:cubicBezTo>
                <a:cubicBezTo>
                  <a:pt x="1515371" y="842514"/>
                  <a:pt x="1593769" y="818376"/>
                  <a:pt x="1514475" y="838200"/>
                </a:cubicBezTo>
                <a:cubicBezTo>
                  <a:pt x="1495425" y="857250"/>
                  <a:pt x="1482883" y="886831"/>
                  <a:pt x="1457325" y="895350"/>
                </a:cubicBezTo>
                <a:cubicBezTo>
                  <a:pt x="1447800" y="898525"/>
                  <a:pt x="1438551" y="902697"/>
                  <a:pt x="1428750" y="904875"/>
                </a:cubicBezTo>
                <a:cubicBezTo>
                  <a:pt x="1328170" y="927226"/>
                  <a:pt x="1407351" y="902483"/>
                  <a:pt x="1343025" y="923925"/>
                </a:cubicBezTo>
                <a:cubicBezTo>
                  <a:pt x="1333500" y="933450"/>
                  <a:pt x="1325411" y="944670"/>
                  <a:pt x="1314450" y="952500"/>
                </a:cubicBezTo>
                <a:cubicBezTo>
                  <a:pt x="1302896" y="960753"/>
                  <a:pt x="1287258" y="962460"/>
                  <a:pt x="1276350" y="971550"/>
                </a:cubicBezTo>
                <a:cubicBezTo>
                  <a:pt x="1267556" y="978879"/>
                  <a:pt x="1265395" y="992030"/>
                  <a:pt x="1257300" y="1000125"/>
                </a:cubicBezTo>
                <a:cubicBezTo>
                  <a:pt x="1240602" y="1016823"/>
                  <a:pt x="1221841" y="1022502"/>
                  <a:pt x="1200150" y="1028700"/>
                </a:cubicBezTo>
                <a:cubicBezTo>
                  <a:pt x="1151202" y="1042685"/>
                  <a:pt x="1147693" y="1040020"/>
                  <a:pt x="1085850" y="1047750"/>
                </a:cubicBezTo>
                <a:cubicBezTo>
                  <a:pt x="1018701" y="1025367"/>
                  <a:pt x="1097324" y="1041162"/>
                  <a:pt x="1047750" y="1104900"/>
                </a:cubicBezTo>
                <a:cubicBezTo>
                  <a:pt x="1042152" y="1112097"/>
                  <a:pt x="968377" y="1129506"/>
                  <a:pt x="952500" y="1133475"/>
                </a:cubicBezTo>
                <a:cubicBezTo>
                  <a:pt x="939607" y="1131326"/>
                  <a:pt x="875334" y="1122175"/>
                  <a:pt x="857250" y="1114425"/>
                </a:cubicBezTo>
                <a:cubicBezTo>
                  <a:pt x="846728" y="1109916"/>
                  <a:pt x="838200" y="1101725"/>
                  <a:pt x="828675" y="1095375"/>
                </a:cubicBezTo>
                <a:cubicBezTo>
                  <a:pt x="799208" y="1105197"/>
                  <a:pt x="776477" y="1114425"/>
                  <a:pt x="742950" y="1114425"/>
                </a:cubicBezTo>
                <a:cubicBezTo>
                  <a:pt x="714199" y="1114425"/>
                  <a:pt x="685800" y="1108075"/>
                  <a:pt x="657225" y="1104900"/>
                </a:cubicBezTo>
                <a:cubicBezTo>
                  <a:pt x="647700" y="1095375"/>
                  <a:pt x="641985" y="1074420"/>
                  <a:pt x="628650" y="1076325"/>
                </a:cubicBezTo>
                <a:cubicBezTo>
                  <a:pt x="610870" y="1078865"/>
                  <a:pt x="604918" y="1103649"/>
                  <a:pt x="590550" y="1114425"/>
                </a:cubicBezTo>
                <a:cubicBezTo>
                  <a:pt x="563233" y="1134913"/>
                  <a:pt x="545489" y="1134103"/>
                  <a:pt x="514350" y="1143000"/>
                </a:cubicBezTo>
                <a:cubicBezTo>
                  <a:pt x="504696" y="1145758"/>
                  <a:pt x="495300" y="1149350"/>
                  <a:pt x="485775" y="1152525"/>
                </a:cubicBezTo>
                <a:cubicBezTo>
                  <a:pt x="476250" y="1143000"/>
                  <a:pt x="465966" y="1134177"/>
                  <a:pt x="457200" y="1123950"/>
                </a:cubicBezTo>
                <a:cubicBezTo>
                  <a:pt x="439478" y="1103275"/>
                  <a:pt x="424652" y="1079890"/>
                  <a:pt x="409575" y="1057275"/>
                </a:cubicBezTo>
                <a:cubicBezTo>
                  <a:pt x="393700" y="1063625"/>
                  <a:pt x="379022" y="1075377"/>
                  <a:pt x="361950" y="1076325"/>
                </a:cubicBezTo>
                <a:cubicBezTo>
                  <a:pt x="251518" y="1082460"/>
                  <a:pt x="265709" y="1085190"/>
                  <a:pt x="209550" y="1047750"/>
                </a:cubicBezTo>
                <a:cubicBezTo>
                  <a:pt x="203200" y="1035050"/>
                  <a:pt x="196267" y="1022625"/>
                  <a:pt x="190500" y="1009650"/>
                </a:cubicBezTo>
                <a:cubicBezTo>
                  <a:pt x="175314" y="975482"/>
                  <a:pt x="172398" y="964869"/>
                  <a:pt x="161925" y="933450"/>
                </a:cubicBezTo>
                <a:cubicBezTo>
                  <a:pt x="168275" y="923925"/>
                  <a:pt x="182857" y="916167"/>
                  <a:pt x="180975" y="904875"/>
                </a:cubicBezTo>
                <a:cubicBezTo>
                  <a:pt x="178760" y="891588"/>
                  <a:pt x="160930" y="886726"/>
                  <a:pt x="152400" y="876300"/>
                </a:cubicBezTo>
                <a:cubicBezTo>
                  <a:pt x="96112" y="807503"/>
                  <a:pt x="105254" y="820107"/>
                  <a:pt x="76200" y="762000"/>
                </a:cubicBezTo>
                <a:cubicBezTo>
                  <a:pt x="79375" y="749300"/>
                  <a:pt x="90322" y="736157"/>
                  <a:pt x="85725" y="723900"/>
                </a:cubicBezTo>
                <a:cubicBezTo>
                  <a:pt x="79419" y="707083"/>
                  <a:pt x="59314" y="699437"/>
                  <a:pt x="47625" y="685800"/>
                </a:cubicBezTo>
                <a:cubicBezTo>
                  <a:pt x="27482" y="662300"/>
                  <a:pt x="28269" y="656307"/>
                  <a:pt x="19050" y="628650"/>
                </a:cubicBezTo>
                <a:cubicBezTo>
                  <a:pt x="66540" y="612820"/>
                  <a:pt x="46492" y="628969"/>
                  <a:pt x="19050" y="590550"/>
                </a:cubicBezTo>
                <a:cubicBezTo>
                  <a:pt x="10797" y="578996"/>
                  <a:pt x="6350" y="565150"/>
                  <a:pt x="0" y="552450"/>
                </a:cubicBezTo>
                <a:cubicBezTo>
                  <a:pt x="24667" y="478448"/>
                  <a:pt x="24179" y="518013"/>
                  <a:pt x="9525" y="466725"/>
                </a:cubicBezTo>
                <a:cubicBezTo>
                  <a:pt x="5929" y="454138"/>
                  <a:pt x="3175" y="441325"/>
                  <a:pt x="0" y="428625"/>
                </a:cubicBezTo>
                <a:cubicBezTo>
                  <a:pt x="9525" y="406400"/>
                  <a:pt x="15162" y="382069"/>
                  <a:pt x="28575" y="361950"/>
                </a:cubicBezTo>
                <a:cubicBezTo>
                  <a:pt x="34823" y="352577"/>
                  <a:pt x="89257" y="326247"/>
                  <a:pt x="95250" y="323850"/>
                </a:cubicBezTo>
                <a:cubicBezTo>
                  <a:pt x="113894" y="316392"/>
                  <a:pt x="152400" y="304800"/>
                  <a:pt x="152400" y="304800"/>
                </a:cubicBezTo>
                <a:cubicBezTo>
                  <a:pt x="190500" y="330200"/>
                  <a:pt x="187325" y="333375"/>
                  <a:pt x="161925" y="295275"/>
                </a:cubicBezTo>
                <a:cubicBezTo>
                  <a:pt x="165100" y="279400"/>
                  <a:pt x="160002" y="259098"/>
                  <a:pt x="171450" y="247650"/>
                </a:cubicBezTo>
                <a:cubicBezTo>
                  <a:pt x="189853" y="229247"/>
                  <a:pt x="218436" y="284791"/>
                  <a:pt x="219075" y="285750"/>
                </a:cubicBezTo>
                <a:cubicBezTo>
                  <a:pt x="225425" y="215900"/>
                  <a:pt x="223820" y="144864"/>
                  <a:pt x="238125" y="76200"/>
                </a:cubicBezTo>
                <a:cubicBezTo>
                  <a:pt x="240460" y="64993"/>
                  <a:pt x="255408" y="59032"/>
                  <a:pt x="266700" y="57150"/>
                </a:cubicBezTo>
                <a:cubicBezTo>
                  <a:pt x="276604" y="55499"/>
                  <a:pt x="285750" y="63500"/>
                  <a:pt x="295275" y="66675"/>
                </a:cubicBezTo>
                <a:cubicBezTo>
                  <a:pt x="304800" y="76200"/>
                  <a:pt x="315226" y="84902"/>
                  <a:pt x="323850" y="95250"/>
                </a:cubicBezTo>
                <a:cubicBezTo>
                  <a:pt x="331179" y="104044"/>
                  <a:pt x="334285" y="116287"/>
                  <a:pt x="342900" y="123825"/>
                </a:cubicBezTo>
                <a:cubicBezTo>
                  <a:pt x="360130" y="138902"/>
                  <a:pt x="400050" y="161925"/>
                  <a:pt x="400050" y="161925"/>
                </a:cubicBezTo>
                <a:cubicBezTo>
                  <a:pt x="402687" y="142144"/>
                  <a:pt x="381531" y="0"/>
                  <a:pt x="457200" y="0"/>
                </a:cubicBezTo>
                <a:cubicBezTo>
                  <a:pt x="468648" y="0"/>
                  <a:pt x="477336" y="11315"/>
                  <a:pt x="485775" y="19050"/>
                </a:cubicBezTo>
                <a:cubicBezTo>
                  <a:pt x="515564" y="46357"/>
                  <a:pt x="537876" y="82359"/>
                  <a:pt x="571500" y="104775"/>
                </a:cubicBezTo>
                <a:cubicBezTo>
                  <a:pt x="587725" y="115592"/>
                  <a:pt x="626360" y="140585"/>
                  <a:pt x="638175" y="152400"/>
                </a:cubicBezTo>
                <a:cubicBezTo>
                  <a:pt x="649400" y="163625"/>
                  <a:pt x="657646" y="177495"/>
                  <a:pt x="666750" y="190500"/>
                </a:cubicBezTo>
                <a:cubicBezTo>
                  <a:pt x="679880" y="209257"/>
                  <a:pt x="712090" y="269370"/>
                  <a:pt x="704850" y="247650"/>
                </a:cubicBezTo>
                <a:lnTo>
                  <a:pt x="695325" y="219075"/>
                </a:lnTo>
                <a:cubicBezTo>
                  <a:pt x="708025" y="193675"/>
                  <a:pt x="709467" y="158121"/>
                  <a:pt x="733425" y="142875"/>
                </a:cubicBezTo>
                <a:cubicBezTo>
                  <a:pt x="809145" y="94690"/>
                  <a:pt x="812457" y="226539"/>
                  <a:pt x="790575" y="95250"/>
                </a:cubicBezTo>
                <a:cubicBezTo>
                  <a:pt x="796925" y="79375"/>
                  <a:pt x="792726" y="50225"/>
                  <a:pt x="809625" y="47625"/>
                </a:cubicBezTo>
                <a:cubicBezTo>
                  <a:pt x="865231" y="39070"/>
                  <a:pt x="903320" y="68814"/>
                  <a:pt x="942975" y="95250"/>
                </a:cubicBezTo>
                <a:cubicBezTo>
                  <a:pt x="949325" y="111125"/>
                  <a:pt x="952963" y="128376"/>
                  <a:pt x="962025" y="142875"/>
                </a:cubicBezTo>
                <a:cubicBezTo>
                  <a:pt x="973731" y="161605"/>
                  <a:pt x="1034486" y="204364"/>
                  <a:pt x="952500" y="142875"/>
                </a:cubicBezTo>
                <a:cubicBezTo>
                  <a:pt x="949325" y="133350"/>
                  <a:pt x="941324" y="124204"/>
                  <a:pt x="942975" y="114300"/>
                </a:cubicBezTo>
                <a:cubicBezTo>
                  <a:pt x="947871" y="84926"/>
                  <a:pt x="979111" y="77182"/>
                  <a:pt x="1000125" y="66675"/>
                </a:cubicBezTo>
                <a:cubicBezTo>
                  <a:pt x="1063625" y="73025"/>
                  <a:pt x="1129057" y="68934"/>
                  <a:pt x="1190625" y="85725"/>
                </a:cubicBezTo>
                <a:cubicBezTo>
                  <a:pt x="1204324" y="89461"/>
                  <a:pt x="1204082" y="110774"/>
                  <a:pt x="1209675" y="123825"/>
                </a:cubicBezTo>
                <a:cubicBezTo>
                  <a:pt x="1213630" y="133053"/>
                  <a:pt x="1219200" y="152400"/>
                  <a:pt x="1219200" y="152400"/>
                </a:cubicBezTo>
                <a:cubicBezTo>
                  <a:pt x="1231900" y="161925"/>
                  <a:pt x="1247137" y="168779"/>
                  <a:pt x="1257300" y="180975"/>
                </a:cubicBezTo>
                <a:cubicBezTo>
                  <a:pt x="1263728" y="188688"/>
                  <a:pt x="1261256" y="201196"/>
                  <a:pt x="1266825" y="209550"/>
                </a:cubicBezTo>
                <a:cubicBezTo>
                  <a:pt x="1274297" y="220758"/>
                  <a:pt x="1285052" y="229501"/>
                  <a:pt x="1295400" y="238125"/>
                </a:cubicBezTo>
                <a:cubicBezTo>
                  <a:pt x="1333796" y="270122"/>
                  <a:pt x="1323917" y="244398"/>
                  <a:pt x="1362075" y="295275"/>
                </a:cubicBezTo>
                <a:cubicBezTo>
                  <a:pt x="1370594" y="306634"/>
                  <a:pt x="1374080" y="321047"/>
                  <a:pt x="1381125" y="333375"/>
                </a:cubicBezTo>
                <a:cubicBezTo>
                  <a:pt x="1386805" y="343314"/>
                  <a:pt x="1395526" y="351489"/>
                  <a:pt x="1400175" y="361950"/>
                </a:cubicBezTo>
                <a:cubicBezTo>
                  <a:pt x="1408330" y="380300"/>
                  <a:pt x="1408086" y="402392"/>
                  <a:pt x="1419225" y="419100"/>
                </a:cubicBezTo>
                <a:cubicBezTo>
                  <a:pt x="1431925" y="438150"/>
                  <a:pt x="1450085" y="454530"/>
                  <a:pt x="1457325" y="476250"/>
                </a:cubicBezTo>
                <a:cubicBezTo>
                  <a:pt x="1460500" y="485775"/>
                  <a:pt x="1462360" y="495845"/>
                  <a:pt x="1466850" y="504825"/>
                </a:cubicBezTo>
                <a:cubicBezTo>
                  <a:pt x="1487661" y="546447"/>
                  <a:pt x="1465263" y="500063"/>
                  <a:pt x="1476375" y="504825"/>
                </a:cubicBezTo>
                <a:close/>
              </a:path>
            </a:pathLst>
          </a:cu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209800" y="2057400"/>
            <a:ext cx="6345070" cy="3445659"/>
          </a:xfrm>
          <a:custGeom>
            <a:avLst/>
            <a:gdLst>
              <a:gd name="connsiteX0" fmla="*/ 6249820 w 6345070"/>
              <a:gd name="connsiteY0" fmla="*/ 169059 h 3445659"/>
              <a:gd name="connsiteX1" fmla="*/ 6164095 w 6345070"/>
              <a:gd name="connsiteY1" fmla="*/ 188109 h 3445659"/>
              <a:gd name="connsiteX2" fmla="*/ 6135520 w 6345070"/>
              <a:gd name="connsiteY2" fmla="*/ 197634 h 3445659"/>
              <a:gd name="connsiteX3" fmla="*/ 6068845 w 6345070"/>
              <a:gd name="connsiteY3" fmla="*/ 216684 h 3445659"/>
              <a:gd name="connsiteX4" fmla="*/ 5992645 w 6345070"/>
              <a:gd name="connsiteY4" fmla="*/ 188109 h 3445659"/>
              <a:gd name="connsiteX5" fmla="*/ 5887870 w 6345070"/>
              <a:gd name="connsiteY5" fmla="*/ 159534 h 3445659"/>
              <a:gd name="connsiteX6" fmla="*/ 5859295 w 6345070"/>
              <a:gd name="connsiteY6" fmla="*/ 150009 h 3445659"/>
              <a:gd name="connsiteX7" fmla="*/ 5821195 w 6345070"/>
              <a:gd name="connsiteY7" fmla="*/ 178584 h 3445659"/>
              <a:gd name="connsiteX8" fmla="*/ 5735470 w 6345070"/>
              <a:gd name="connsiteY8" fmla="*/ 207159 h 3445659"/>
              <a:gd name="connsiteX9" fmla="*/ 5697370 w 6345070"/>
              <a:gd name="connsiteY9" fmla="*/ 226209 h 3445659"/>
              <a:gd name="connsiteX10" fmla="*/ 5678320 w 6345070"/>
              <a:gd name="connsiteY10" fmla="*/ 197634 h 3445659"/>
              <a:gd name="connsiteX11" fmla="*/ 5649745 w 6345070"/>
              <a:gd name="connsiteY11" fmla="*/ 178584 h 3445659"/>
              <a:gd name="connsiteX12" fmla="*/ 5573545 w 6345070"/>
              <a:gd name="connsiteY12" fmla="*/ 121434 h 3445659"/>
              <a:gd name="connsiteX13" fmla="*/ 5535445 w 6345070"/>
              <a:gd name="connsiteY13" fmla="*/ 130959 h 3445659"/>
              <a:gd name="connsiteX14" fmla="*/ 5516395 w 6345070"/>
              <a:gd name="connsiteY14" fmla="*/ 159534 h 3445659"/>
              <a:gd name="connsiteX15" fmla="*/ 5478295 w 6345070"/>
              <a:gd name="connsiteY15" fmla="*/ 188109 h 3445659"/>
              <a:gd name="connsiteX16" fmla="*/ 5421145 w 6345070"/>
              <a:gd name="connsiteY16" fmla="*/ 235734 h 3445659"/>
              <a:gd name="connsiteX17" fmla="*/ 5354470 w 6345070"/>
              <a:gd name="connsiteY17" fmla="*/ 188109 h 3445659"/>
              <a:gd name="connsiteX18" fmla="*/ 5240170 w 6345070"/>
              <a:gd name="connsiteY18" fmla="*/ 111909 h 3445659"/>
              <a:gd name="connsiteX19" fmla="*/ 5163970 w 6345070"/>
              <a:gd name="connsiteY19" fmla="*/ 64284 h 3445659"/>
              <a:gd name="connsiteX20" fmla="*/ 5125870 w 6345070"/>
              <a:gd name="connsiteY20" fmla="*/ 54759 h 3445659"/>
              <a:gd name="connsiteX21" fmla="*/ 5040145 w 6345070"/>
              <a:gd name="connsiteY21" fmla="*/ 111909 h 3445659"/>
              <a:gd name="connsiteX22" fmla="*/ 5002045 w 6345070"/>
              <a:gd name="connsiteY22" fmla="*/ 140484 h 3445659"/>
              <a:gd name="connsiteX23" fmla="*/ 4973470 w 6345070"/>
              <a:gd name="connsiteY23" fmla="*/ 169059 h 3445659"/>
              <a:gd name="connsiteX24" fmla="*/ 4944895 w 6345070"/>
              <a:gd name="connsiteY24" fmla="*/ 178584 h 3445659"/>
              <a:gd name="connsiteX25" fmla="*/ 4906795 w 6345070"/>
              <a:gd name="connsiteY25" fmla="*/ 159534 h 3445659"/>
              <a:gd name="connsiteX26" fmla="*/ 4859170 w 6345070"/>
              <a:gd name="connsiteY26" fmla="*/ 140484 h 3445659"/>
              <a:gd name="connsiteX27" fmla="*/ 4840120 w 6345070"/>
              <a:gd name="connsiteY27" fmla="*/ 111909 h 3445659"/>
              <a:gd name="connsiteX28" fmla="*/ 4782970 w 6345070"/>
              <a:gd name="connsiteY28" fmla="*/ 73809 h 3445659"/>
              <a:gd name="connsiteX29" fmla="*/ 4754395 w 6345070"/>
              <a:gd name="connsiteY29" fmla="*/ 102384 h 3445659"/>
              <a:gd name="connsiteX30" fmla="*/ 4697245 w 6345070"/>
              <a:gd name="connsiteY30" fmla="*/ 169059 h 3445659"/>
              <a:gd name="connsiteX31" fmla="*/ 4659145 w 6345070"/>
              <a:gd name="connsiteY31" fmla="*/ 188109 h 3445659"/>
              <a:gd name="connsiteX32" fmla="*/ 4621045 w 6345070"/>
              <a:gd name="connsiteY32" fmla="*/ 216684 h 3445659"/>
              <a:gd name="connsiteX33" fmla="*/ 4592470 w 6345070"/>
              <a:gd name="connsiteY33" fmla="*/ 207159 h 3445659"/>
              <a:gd name="connsiteX34" fmla="*/ 4516270 w 6345070"/>
              <a:gd name="connsiteY34" fmla="*/ 169059 h 3445659"/>
              <a:gd name="connsiteX35" fmla="*/ 4411495 w 6345070"/>
              <a:gd name="connsiteY35" fmla="*/ 159534 h 3445659"/>
              <a:gd name="connsiteX36" fmla="*/ 4316245 w 6345070"/>
              <a:gd name="connsiteY36" fmla="*/ 159534 h 3445659"/>
              <a:gd name="connsiteX37" fmla="*/ 4278145 w 6345070"/>
              <a:gd name="connsiteY37" fmla="*/ 197634 h 3445659"/>
              <a:gd name="connsiteX38" fmla="*/ 4240045 w 6345070"/>
              <a:gd name="connsiteY38" fmla="*/ 216684 h 3445659"/>
              <a:gd name="connsiteX39" fmla="*/ 4211470 w 6345070"/>
              <a:gd name="connsiteY39" fmla="*/ 207159 h 3445659"/>
              <a:gd name="connsiteX40" fmla="*/ 4144795 w 6345070"/>
              <a:gd name="connsiteY40" fmla="*/ 188109 h 3445659"/>
              <a:gd name="connsiteX41" fmla="*/ 4106695 w 6345070"/>
              <a:gd name="connsiteY41" fmla="*/ 169059 h 3445659"/>
              <a:gd name="connsiteX42" fmla="*/ 4030495 w 6345070"/>
              <a:gd name="connsiteY42" fmla="*/ 197634 h 3445659"/>
              <a:gd name="connsiteX43" fmla="*/ 3992395 w 6345070"/>
              <a:gd name="connsiteY43" fmla="*/ 216684 h 3445659"/>
              <a:gd name="connsiteX44" fmla="*/ 3944770 w 6345070"/>
              <a:gd name="connsiteY44" fmla="*/ 226209 h 3445659"/>
              <a:gd name="connsiteX45" fmla="*/ 3916195 w 6345070"/>
              <a:gd name="connsiteY45" fmla="*/ 235734 h 3445659"/>
              <a:gd name="connsiteX46" fmla="*/ 3792370 w 6345070"/>
              <a:gd name="connsiteY46" fmla="*/ 178584 h 3445659"/>
              <a:gd name="connsiteX47" fmla="*/ 3763795 w 6345070"/>
              <a:gd name="connsiteY47" fmla="*/ 169059 h 3445659"/>
              <a:gd name="connsiteX48" fmla="*/ 3735220 w 6345070"/>
              <a:gd name="connsiteY48" fmla="*/ 159534 h 3445659"/>
              <a:gd name="connsiteX49" fmla="*/ 3697120 w 6345070"/>
              <a:gd name="connsiteY49" fmla="*/ 178584 h 3445659"/>
              <a:gd name="connsiteX50" fmla="*/ 3649495 w 6345070"/>
              <a:gd name="connsiteY50" fmla="*/ 188109 h 3445659"/>
              <a:gd name="connsiteX51" fmla="*/ 3620920 w 6345070"/>
              <a:gd name="connsiteY51" fmla="*/ 197634 h 3445659"/>
              <a:gd name="connsiteX52" fmla="*/ 3592345 w 6345070"/>
              <a:gd name="connsiteY52" fmla="*/ 178584 h 3445659"/>
              <a:gd name="connsiteX53" fmla="*/ 3535195 w 6345070"/>
              <a:gd name="connsiteY53" fmla="*/ 121434 h 3445659"/>
              <a:gd name="connsiteX54" fmla="*/ 3458995 w 6345070"/>
              <a:gd name="connsiteY54" fmla="*/ 111909 h 3445659"/>
              <a:gd name="connsiteX55" fmla="*/ 3373270 w 6345070"/>
              <a:gd name="connsiteY55" fmla="*/ 111909 h 3445659"/>
              <a:gd name="connsiteX56" fmla="*/ 3335170 w 6345070"/>
              <a:gd name="connsiteY56" fmla="*/ 102384 h 3445659"/>
              <a:gd name="connsiteX57" fmla="*/ 3268495 w 6345070"/>
              <a:gd name="connsiteY57" fmla="*/ 54759 h 3445659"/>
              <a:gd name="connsiteX58" fmla="*/ 3201820 w 6345070"/>
              <a:gd name="connsiteY58" fmla="*/ 35709 h 3445659"/>
              <a:gd name="connsiteX59" fmla="*/ 3144670 w 6345070"/>
              <a:gd name="connsiteY59" fmla="*/ 16659 h 3445659"/>
              <a:gd name="connsiteX60" fmla="*/ 3106570 w 6345070"/>
              <a:gd name="connsiteY60" fmla="*/ 73809 h 3445659"/>
              <a:gd name="connsiteX61" fmla="*/ 3077995 w 6345070"/>
              <a:gd name="connsiteY61" fmla="*/ 92859 h 3445659"/>
              <a:gd name="connsiteX62" fmla="*/ 3030370 w 6345070"/>
              <a:gd name="connsiteY62" fmla="*/ 111909 h 3445659"/>
              <a:gd name="connsiteX63" fmla="*/ 2992270 w 6345070"/>
              <a:gd name="connsiteY63" fmla="*/ 130959 h 3445659"/>
              <a:gd name="connsiteX64" fmla="*/ 2935120 w 6345070"/>
              <a:gd name="connsiteY64" fmla="*/ 92859 h 3445659"/>
              <a:gd name="connsiteX65" fmla="*/ 2877970 w 6345070"/>
              <a:gd name="connsiteY65" fmla="*/ 83334 h 3445659"/>
              <a:gd name="connsiteX66" fmla="*/ 2820820 w 6345070"/>
              <a:gd name="connsiteY66" fmla="*/ 64284 h 3445659"/>
              <a:gd name="connsiteX67" fmla="*/ 2782720 w 6345070"/>
              <a:gd name="connsiteY67" fmla="*/ 54759 h 3445659"/>
              <a:gd name="connsiteX68" fmla="*/ 2716045 w 6345070"/>
              <a:gd name="connsiteY68" fmla="*/ 111909 h 3445659"/>
              <a:gd name="connsiteX69" fmla="*/ 2677945 w 6345070"/>
              <a:gd name="connsiteY69" fmla="*/ 150009 h 3445659"/>
              <a:gd name="connsiteX70" fmla="*/ 2611270 w 6345070"/>
              <a:gd name="connsiteY70" fmla="*/ 197634 h 3445659"/>
              <a:gd name="connsiteX71" fmla="*/ 2573170 w 6345070"/>
              <a:gd name="connsiteY71" fmla="*/ 207159 h 3445659"/>
              <a:gd name="connsiteX72" fmla="*/ 2506495 w 6345070"/>
              <a:gd name="connsiteY72" fmla="*/ 169059 h 3445659"/>
              <a:gd name="connsiteX73" fmla="*/ 2477920 w 6345070"/>
              <a:gd name="connsiteY73" fmla="*/ 159534 h 3445659"/>
              <a:gd name="connsiteX74" fmla="*/ 2411245 w 6345070"/>
              <a:gd name="connsiteY74" fmla="*/ 130959 h 3445659"/>
              <a:gd name="connsiteX75" fmla="*/ 2382670 w 6345070"/>
              <a:gd name="connsiteY75" fmla="*/ 102384 h 3445659"/>
              <a:gd name="connsiteX76" fmla="*/ 2335045 w 6345070"/>
              <a:gd name="connsiteY76" fmla="*/ 159534 h 3445659"/>
              <a:gd name="connsiteX77" fmla="*/ 2277895 w 6345070"/>
              <a:gd name="connsiteY77" fmla="*/ 188109 h 3445659"/>
              <a:gd name="connsiteX78" fmla="*/ 2201695 w 6345070"/>
              <a:gd name="connsiteY78" fmla="*/ 159534 h 3445659"/>
              <a:gd name="connsiteX79" fmla="*/ 2135020 w 6345070"/>
              <a:gd name="connsiteY79" fmla="*/ 111909 h 3445659"/>
              <a:gd name="connsiteX80" fmla="*/ 2058820 w 6345070"/>
              <a:gd name="connsiteY80" fmla="*/ 54759 h 3445659"/>
              <a:gd name="connsiteX81" fmla="*/ 2030245 w 6345070"/>
              <a:gd name="connsiteY81" fmla="*/ 26184 h 3445659"/>
              <a:gd name="connsiteX82" fmla="*/ 1934995 w 6345070"/>
              <a:gd name="connsiteY82" fmla="*/ 73809 h 3445659"/>
              <a:gd name="connsiteX83" fmla="*/ 1877845 w 6345070"/>
              <a:gd name="connsiteY83" fmla="*/ 111909 h 3445659"/>
              <a:gd name="connsiteX84" fmla="*/ 1830220 w 6345070"/>
              <a:gd name="connsiteY84" fmla="*/ 92859 h 3445659"/>
              <a:gd name="connsiteX85" fmla="*/ 1782595 w 6345070"/>
              <a:gd name="connsiteY85" fmla="*/ 83334 h 3445659"/>
              <a:gd name="connsiteX86" fmla="*/ 1754020 w 6345070"/>
              <a:gd name="connsiteY86" fmla="*/ 54759 h 3445659"/>
              <a:gd name="connsiteX87" fmla="*/ 1649245 w 6345070"/>
              <a:gd name="connsiteY87" fmla="*/ 7134 h 3445659"/>
              <a:gd name="connsiteX88" fmla="*/ 1620670 w 6345070"/>
              <a:gd name="connsiteY88" fmla="*/ 16659 h 3445659"/>
              <a:gd name="connsiteX89" fmla="*/ 1534945 w 6345070"/>
              <a:gd name="connsiteY89" fmla="*/ 121434 h 3445659"/>
              <a:gd name="connsiteX90" fmla="*/ 1525420 w 6345070"/>
              <a:gd name="connsiteY90" fmla="*/ 159534 h 3445659"/>
              <a:gd name="connsiteX91" fmla="*/ 1468270 w 6345070"/>
              <a:gd name="connsiteY91" fmla="*/ 150009 h 3445659"/>
              <a:gd name="connsiteX92" fmla="*/ 1439695 w 6345070"/>
              <a:gd name="connsiteY92" fmla="*/ 140484 h 3445659"/>
              <a:gd name="connsiteX93" fmla="*/ 1382545 w 6345070"/>
              <a:gd name="connsiteY93" fmla="*/ 92859 h 3445659"/>
              <a:gd name="connsiteX94" fmla="*/ 1353970 w 6345070"/>
              <a:gd name="connsiteY94" fmla="*/ 102384 h 3445659"/>
              <a:gd name="connsiteX95" fmla="*/ 1334920 w 6345070"/>
              <a:gd name="connsiteY95" fmla="*/ 130959 h 3445659"/>
              <a:gd name="connsiteX96" fmla="*/ 1325395 w 6345070"/>
              <a:gd name="connsiteY96" fmla="*/ 169059 h 3445659"/>
              <a:gd name="connsiteX97" fmla="*/ 1296820 w 6345070"/>
              <a:gd name="connsiteY97" fmla="*/ 178584 h 3445659"/>
              <a:gd name="connsiteX98" fmla="*/ 1258720 w 6345070"/>
              <a:gd name="connsiteY98" fmla="*/ 150009 h 3445659"/>
              <a:gd name="connsiteX99" fmla="*/ 1192045 w 6345070"/>
              <a:gd name="connsiteY99" fmla="*/ 130959 h 3445659"/>
              <a:gd name="connsiteX100" fmla="*/ 1134895 w 6345070"/>
              <a:gd name="connsiteY100" fmla="*/ 111909 h 3445659"/>
              <a:gd name="connsiteX101" fmla="*/ 1087270 w 6345070"/>
              <a:gd name="connsiteY101" fmla="*/ 121434 h 3445659"/>
              <a:gd name="connsiteX102" fmla="*/ 1058695 w 6345070"/>
              <a:gd name="connsiteY102" fmla="*/ 140484 h 3445659"/>
              <a:gd name="connsiteX103" fmla="*/ 1020595 w 6345070"/>
              <a:gd name="connsiteY103" fmla="*/ 130959 h 3445659"/>
              <a:gd name="connsiteX104" fmla="*/ 925345 w 6345070"/>
              <a:gd name="connsiteY104" fmla="*/ 73809 h 3445659"/>
              <a:gd name="connsiteX105" fmla="*/ 887245 w 6345070"/>
              <a:gd name="connsiteY105" fmla="*/ 54759 h 3445659"/>
              <a:gd name="connsiteX106" fmla="*/ 839620 w 6345070"/>
              <a:gd name="connsiteY106" fmla="*/ 45234 h 3445659"/>
              <a:gd name="connsiteX107" fmla="*/ 801520 w 6345070"/>
              <a:gd name="connsiteY107" fmla="*/ 26184 h 3445659"/>
              <a:gd name="connsiteX108" fmla="*/ 668170 w 6345070"/>
              <a:gd name="connsiteY108" fmla="*/ 45234 h 3445659"/>
              <a:gd name="connsiteX109" fmla="*/ 639595 w 6345070"/>
              <a:gd name="connsiteY109" fmla="*/ 73809 h 3445659"/>
              <a:gd name="connsiteX110" fmla="*/ 582445 w 6345070"/>
              <a:gd name="connsiteY110" fmla="*/ 73809 h 3445659"/>
              <a:gd name="connsiteX111" fmla="*/ 534820 w 6345070"/>
              <a:gd name="connsiteY111" fmla="*/ 54759 h 3445659"/>
              <a:gd name="connsiteX112" fmla="*/ 458620 w 6345070"/>
              <a:gd name="connsiteY112" fmla="*/ 35709 h 3445659"/>
              <a:gd name="connsiteX113" fmla="*/ 430045 w 6345070"/>
              <a:gd name="connsiteY113" fmla="*/ 45234 h 3445659"/>
              <a:gd name="connsiteX114" fmla="*/ 382420 w 6345070"/>
              <a:gd name="connsiteY114" fmla="*/ 111909 h 3445659"/>
              <a:gd name="connsiteX115" fmla="*/ 353845 w 6345070"/>
              <a:gd name="connsiteY115" fmla="*/ 130959 h 3445659"/>
              <a:gd name="connsiteX116" fmla="*/ 344320 w 6345070"/>
              <a:gd name="connsiteY116" fmla="*/ 159534 h 3445659"/>
              <a:gd name="connsiteX117" fmla="*/ 306220 w 6345070"/>
              <a:gd name="connsiteY117" fmla="*/ 188109 h 3445659"/>
              <a:gd name="connsiteX118" fmla="*/ 287170 w 6345070"/>
              <a:gd name="connsiteY118" fmla="*/ 216684 h 3445659"/>
              <a:gd name="connsiteX119" fmla="*/ 296695 w 6345070"/>
              <a:gd name="connsiteY119" fmla="*/ 311934 h 3445659"/>
              <a:gd name="connsiteX120" fmla="*/ 268120 w 6345070"/>
              <a:gd name="connsiteY120" fmla="*/ 340509 h 3445659"/>
              <a:gd name="connsiteX121" fmla="*/ 296695 w 6345070"/>
              <a:gd name="connsiteY121" fmla="*/ 454809 h 3445659"/>
              <a:gd name="connsiteX122" fmla="*/ 315745 w 6345070"/>
              <a:gd name="connsiteY122" fmla="*/ 511959 h 3445659"/>
              <a:gd name="connsiteX123" fmla="*/ 306220 w 6345070"/>
              <a:gd name="connsiteY123" fmla="*/ 540534 h 3445659"/>
              <a:gd name="connsiteX124" fmla="*/ 287170 w 6345070"/>
              <a:gd name="connsiteY124" fmla="*/ 569109 h 3445659"/>
              <a:gd name="connsiteX125" fmla="*/ 296695 w 6345070"/>
              <a:gd name="connsiteY125" fmla="*/ 673884 h 3445659"/>
              <a:gd name="connsiteX126" fmla="*/ 306220 w 6345070"/>
              <a:gd name="connsiteY126" fmla="*/ 816759 h 3445659"/>
              <a:gd name="connsiteX127" fmla="*/ 296695 w 6345070"/>
              <a:gd name="connsiteY127" fmla="*/ 921534 h 3445659"/>
              <a:gd name="connsiteX128" fmla="*/ 268120 w 6345070"/>
              <a:gd name="connsiteY128" fmla="*/ 950109 h 3445659"/>
              <a:gd name="connsiteX129" fmla="*/ 230020 w 6345070"/>
              <a:gd name="connsiteY129" fmla="*/ 1007259 h 3445659"/>
              <a:gd name="connsiteX130" fmla="*/ 182395 w 6345070"/>
              <a:gd name="connsiteY130" fmla="*/ 1035834 h 3445659"/>
              <a:gd name="connsiteX131" fmla="*/ 153820 w 6345070"/>
              <a:gd name="connsiteY131" fmla="*/ 1054884 h 3445659"/>
              <a:gd name="connsiteX132" fmla="*/ 134770 w 6345070"/>
              <a:gd name="connsiteY132" fmla="*/ 1083459 h 3445659"/>
              <a:gd name="connsiteX133" fmla="*/ 163345 w 6345070"/>
              <a:gd name="connsiteY133" fmla="*/ 1140609 h 3445659"/>
              <a:gd name="connsiteX134" fmla="*/ 182395 w 6345070"/>
              <a:gd name="connsiteY134" fmla="*/ 1178709 h 3445659"/>
              <a:gd name="connsiteX135" fmla="*/ 249070 w 6345070"/>
              <a:gd name="connsiteY135" fmla="*/ 1273959 h 3445659"/>
              <a:gd name="connsiteX136" fmla="*/ 230020 w 6345070"/>
              <a:gd name="connsiteY136" fmla="*/ 1312059 h 3445659"/>
              <a:gd name="connsiteX137" fmla="*/ 210970 w 6345070"/>
              <a:gd name="connsiteY137" fmla="*/ 1350159 h 3445659"/>
              <a:gd name="connsiteX138" fmla="*/ 220495 w 6345070"/>
              <a:gd name="connsiteY138" fmla="*/ 1426359 h 3445659"/>
              <a:gd name="connsiteX139" fmla="*/ 239545 w 6345070"/>
              <a:gd name="connsiteY139" fmla="*/ 1493034 h 3445659"/>
              <a:gd name="connsiteX140" fmla="*/ 249070 w 6345070"/>
              <a:gd name="connsiteY140" fmla="*/ 1531134 h 3445659"/>
              <a:gd name="connsiteX141" fmla="*/ 258595 w 6345070"/>
              <a:gd name="connsiteY141" fmla="*/ 1674009 h 3445659"/>
              <a:gd name="connsiteX142" fmla="*/ 249070 w 6345070"/>
              <a:gd name="connsiteY142" fmla="*/ 1797834 h 3445659"/>
              <a:gd name="connsiteX143" fmla="*/ 239545 w 6345070"/>
              <a:gd name="connsiteY143" fmla="*/ 1826409 h 3445659"/>
              <a:gd name="connsiteX144" fmla="*/ 210970 w 6345070"/>
              <a:gd name="connsiteY144" fmla="*/ 1845459 h 3445659"/>
              <a:gd name="connsiteX145" fmla="*/ 182395 w 6345070"/>
              <a:gd name="connsiteY145" fmla="*/ 1874034 h 3445659"/>
              <a:gd name="connsiteX146" fmla="*/ 144295 w 6345070"/>
              <a:gd name="connsiteY146" fmla="*/ 1902609 h 3445659"/>
              <a:gd name="connsiteX147" fmla="*/ 96670 w 6345070"/>
              <a:gd name="connsiteY147" fmla="*/ 1959759 h 3445659"/>
              <a:gd name="connsiteX148" fmla="*/ 115720 w 6345070"/>
              <a:gd name="connsiteY148" fmla="*/ 2045484 h 3445659"/>
              <a:gd name="connsiteX149" fmla="*/ 172870 w 6345070"/>
              <a:gd name="connsiteY149" fmla="*/ 2112159 h 3445659"/>
              <a:gd name="connsiteX150" fmla="*/ 191920 w 6345070"/>
              <a:gd name="connsiteY150" fmla="*/ 2140734 h 3445659"/>
              <a:gd name="connsiteX151" fmla="*/ 125245 w 6345070"/>
              <a:gd name="connsiteY151" fmla="*/ 2207409 h 3445659"/>
              <a:gd name="connsiteX152" fmla="*/ 96670 w 6345070"/>
              <a:gd name="connsiteY152" fmla="*/ 2235984 h 3445659"/>
              <a:gd name="connsiteX153" fmla="*/ 87145 w 6345070"/>
              <a:gd name="connsiteY153" fmla="*/ 2264559 h 3445659"/>
              <a:gd name="connsiteX154" fmla="*/ 115720 w 6345070"/>
              <a:gd name="connsiteY154" fmla="*/ 2350284 h 3445659"/>
              <a:gd name="connsiteX155" fmla="*/ 106195 w 6345070"/>
              <a:gd name="connsiteY155" fmla="*/ 2388384 h 3445659"/>
              <a:gd name="connsiteX156" fmla="*/ 87145 w 6345070"/>
              <a:gd name="connsiteY156" fmla="*/ 2426484 h 3445659"/>
              <a:gd name="connsiteX157" fmla="*/ 77620 w 6345070"/>
              <a:gd name="connsiteY157" fmla="*/ 2455059 h 3445659"/>
              <a:gd name="connsiteX158" fmla="*/ 58570 w 6345070"/>
              <a:gd name="connsiteY158" fmla="*/ 2493159 h 3445659"/>
              <a:gd name="connsiteX159" fmla="*/ 20470 w 6345070"/>
              <a:gd name="connsiteY159" fmla="*/ 2569359 h 3445659"/>
              <a:gd name="connsiteX160" fmla="*/ 10945 w 6345070"/>
              <a:gd name="connsiteY160" fmla="*/ 2607459 h 3445659"/>
              <a:gd name="connsiteX161" fmla="*/ 1420 w 6345070"/>
              <a:gd name="connsiteY161" fmla="*/ 2636034 h 3445659"/>
              <a:gd name="connsiteX162" fmla="*/ 58570 w 6345070"/>
              <a:gd name="connsiteY162" fmla="*/ 2731284 h 3445659"/>
              <a:gd name="connsiteX163" fmla="*/ 96670 w 6345070"/>
              <a:gd name="connsiteY163" fmla="*/ 2797959 h 3445659"/>
              <a:gd name="connsiteX164" fmla="*/ 125245 w 6345070"/>
              <a:gd name="connsiteY164" fmla="*/ 2864634 h 3445659"/>
              <a:gd name="connsiteX165" fmla="*/ 134770 w 6345070"/>
              <a:gd name="connsiteY165" fmla="*/ 3007509 h 3445659"/>
              <a:gd name="connsiteX166" fmla="*/ 144295 w 6345070"/>
              <a:gd name="connsiteY166" fmla="*/ 3036084 h 3445659"/>
              <a:gd name="connsiteX167" fmla="*/ 153820 w 6345070"/>
              <a:gd name="connsiteY167" fmla="*/ 3074184 h 3445659"/>
              <a:gd name="connsiteX168" fmla="*/ 163345 w 6345070"/>
              <a:gd name="connsiteY168" fmla="*/ 3207534 h 3445659"/>
              <a:gd name="connsiteX169" fmla="*/ 172870 w 6345070"/>
              <a:gd name="connsiteY169" fmla="*/ 3264684 h 3445659"/>
              <a:gd name="connsiteX170" fmla="*/ 201445 w 6345070"/>
              <a:gd name="connsiteY170" fmla="*/ 3283734 h 3445659"/>
              <a:gd name="connsiteX171" fmla="*/ 230020 w 6345070"/>
              <a:gd name="connsiteY171" fmla="*/ 3264684 h 3445659"/>
              <a:gd name="connsiteX172" fmla="*/ 258595 w 6345070"/>
              <a:gd name="connsiteY172" fmla="*/ 3312309 h 3445659"/>
              <a:gd name="connsiteX173" fmla="*/ 277645 w 6345070"/>
              <a:gd name="connsiteY173" fmla="*/ 3369459 h 3445659"/>
              <a:gd name="connsiteX174" fmla="*/ 420520 w 6345070"/>
              <a:gd name="connsiteY174" fmla="*/ 3359934 h 3445659"/>
              <a:gd name="connsiteX175" fmla="*/ 477670 w 6345070"/>
              <a:gd name="connsiteY175" fmla="*/ 3350409 h 3445659"/>
              <a:gd name="connsiteX176" fmla="*/ 515770 w 6345070"/>
              <a:gd name="connsiteY176" fmla="*/ 3417084 h 3445659"/>
              <a:gd name="connsiteX177" fmla="*/ 553870 w 6345070"/>
              <a:gd name="connsiteY177" fmla="*/ 3436134 h 3445659"/>
              <a:gd name="connsiteX178" fmla="*/ 630070 w 6345070"/>
              <a:gd name="connsiteY178" fmla="*/ 3445659 h 3445659"/>
              <a:gd name="connsiteX179" fmla="*/ 639595 w 6345070"/>
              <a:gd name="connsiteY179" fmla="*/ 3417084 h 3445659"/>
              <a:gd name="connsiteX180" fmla="*/ 715795 w 6345070"/>
              <a:gd name="connsiteY180" fmla="*/ 3388509 h 3445659"/>
              <a:gd name="connsiteX181" fmla="*/ 811045 w 6345070"/>
              <a:gd name="connsiteY181" fmla="*/ 3378984 h 3445659"/>
              <a:gd name="connsiteX182" fmla="*/ 868195 w 6345070"/>
              <a:gd name="connsiteY182" fmla="*/ 3369459 h 3445659"/>
              <a:gd name="connsiteX183" fmla="*/ 953920 w 6345070"/>
              <a:gd name="connsiteY183" fmla="*/ 3350409 h 3445659"/>
              <a:gd name="connsiteX184" fmla="*/ 982495 w 6345070"/>
              <a:gd name="connsiteY184" fmla="*/ 3340884 h 3445659"/>
              <a:gd name="connsiteX185" fmla="*/ 963445 w 6345070"/>
              <a:gd name="connsiteY185" fmla="*/ 3302784 h 3445659"/>
              <a:gd name="connsiteX186" fmla="*/ 925345 w 6345070"/>
              <a:gd name="connsiteY186" fmla="*/ 3274209 h 3445659"/>
              <a:gd name="connsiteX187" fmla="*/ 906295 w 6345070"/>
              <a:gd name="connsiteY187" fmla="*/ 3245634 h 3445659"/>
              <a:gd name="connsiteX188" fmla="*/ 877720 w 6345070"/>
              <a:gd name="connsiteY188" fmla="*/ 3217059 h 3445659"/>
              <a:gd name="connsiteX189" fmla="*/ 849145 w 6345070"/>
              <a:gd name="connsiteY189" fmla="*/ 3150384 h 3445659"/>
              <a:gd name="connsiteX190" fmla="*/ 830095 w 6345070"/>
              <a:gd name="connsiteY190" fmla="*/ 3121809 h 3445659"/>
              <a:gd name="connsiteX191" fmla="*/ 811045 w 6345070"/>
              <a:gd name="connsiteY191" fmla="*/ 3083709 h 3445659"/>
              <a:gd name="connsiteX192" fmla="*/ 820570 w 6345070"/>
              <a:gd name="connsiteY192" fmla="*/ 3055134 h 3445659"/>
              <a:gd name="connsiteX193" fmla="*/ 887245 w 6345070"/>
              <a:gd name="connsiteY193" fmla="*/ 3017034 h 3445659"/>
              <a:gd name="connsiteX194" fmla="*/ 915820 w 6345070"/>
              <a:gd name="connsiteY194" fmla="*/ 2988459 h 3445659"/>
              <a:gd name="connsiteX195" fmla="*/ 896770 w 6345070"/>
              <a:gd name="connsiteY195" fmla="*/ 2959884 h 3445659"/>
              <a:gd name="connsiteX196" fmla="*/ 868195 w 6345070"/>
              <a:gd name="connsiteY196" fmla="*/ 2912259 h 3445659"/>
              <a:gd name="connsiteX197" fmla="*/ 839620 w 6345070"/>
              <a:gd name="connsiteY197" fmla="*/ 2883684 h 3445659"/>
              <a:gd name="connsiteX198" fmla="*/ 820570 w 6345070"/>
              <a:gd name="connsiteY198" fmla="*/ 2855109 h 3445659"/>
              <a:gd name="connsiteX199" fmla="*/ 830095 w 6345070"/>
              <a:gd name="connsiteY199" fmla="*/ 2807484 h 3445659"/>
              <a:gd name="connsiteX200" fmla="*/ 858670 w 6345070"/>
              <a:gd name="connsiteY200" fmla="*/ 2778909 h 3445659"/>
              <a:gd name="connsiteX201" fmla="*/ 839620 w 6345070"/>
              <a:gd name="connsiteY201" fmla="*/ 2607459 h 3445659"/>
              <a:gd name="connsiteX202" fmla="*/ 811045 w 6345070"/>
              <a:gd name="connsiteY202" fmla="*/ 2550309 h 3445659"/>
              <a:gd name="connsiteX203" fmla="*/ 839620 w 6345070"/>
              <a:gd name="connsiteY203" fmla="*/ 2493159 h 3445659"/>
              <a:gd name="connsiteX204" fmla="*/ 849145 w 6345070"/>
              <a:gd name="connsiteY204" fmla="*/ 2388384 h 3445659"/>
              <a:gd name="connsiteX205" fmla="*/ 925345 w 6345070"/>
              <a:gd name="connsiteY205" fmla="*/ 2350284 h 3445659"/>
              <a:gd name="connsiteX206" fmla="*/ 1049170 w 6345070"/>
              <a:gd name="connsiteY206" fmla="*/ 2312184 h 3445659"/>
              <a:gd name="connsiteX207" fmla="*/ 1077745 w 6345070"/>
              <a:gd name="connsiteY207" fmla="*/ 2293134 h 3445659"/>
              <a:gd name="connsiteX208" fmla="*/ 1125370 w 6345070"/>
              <a:gd name="connsiteY208" fmla="*/ 2274084 h 3445659"/>
              <a:gd name="connsiteX209" fmla="*/ 1144420 w 6345070"/>
              <a:gd name="connsiteY209" fmla="*/ 2245509 h 3445659"/>
              <a:gd name="connsiteX210" fmla="*/ 1096795 w 6345070"/>
              <a:gd name="connsiteY210" fmla="*/ 2207409 h 3445659"/>
              <a:gd name="connsiteX211" fmla="*/ 1049170 w 6345070"/>
              <a:gd name="connsiteY211" fmla="*/ 2159784 h 3445659"/>
              <a:gd name="connsiteX212" fmla="*/ 992020 w 6345070"/>
              <a:gd name="connsiteY212" fmla="*/ 2121684 h 3445659"/>
              <a:gd name="connsiteX213" fmla="*/ 877720 w 6345070"/>
              <a:gd name="connsiteY213" fmla="*/ 2026434 h 3445659"/>
              <a:gd name="connsiteX214" fmla="*/ 811045 w 6345070"/>
              <a:gd name="connsiteY214" fmla="*/ 1978809 h 3445659"/>
              <a:gd name="connsiteX215" fmla="*/ 782470 w 6345070"/>
              <a:gd name="connsiteY215" fmla="*/ 1921659 h 3445659"/>
              <a:gd name="connsiteX216" fmla="*/ 811045 w 6345070"/>
              <a:gd name="connsiteY216" fmla="*/ 1883559 h 3445659"/>
              <a:gd name="connsiteX217" fmla="*/ 877720 w 6345070"/>
              <a:gd name="connsiteY217" fmla="*/ 1816884 h 3445659"/>
              <a:gd name="connsiteX218" fmla="*/ 925345 w 6345070"/>
              <a:gd name="connsiteY218" fmla="*/ 1731159 h 3445659"/>
              <a:gd name="connsiteX219" fmla="*/ 934870 w 6345070"/>
              <a:gd name="connsiteY219" fmla="*/ 1693059 h 3445659"/>
              <a:gd name="connsiteX220" fmla="*/ 925345 w 6345070"/>
              <a:gd name="connsiteY220" fmla="*/ 1635909 h 3445659"/>
              <a:gd name="connsiteX221" fmla="*/ 896770 w 6345070"/>
              <a:gd name="connsiteY221" fmla="*/ 1626384 h 3445659"/>
              <a:gd name="connsiteX222" fmla="*/ 887245 w 6345070"/>
              <a:gd name="connsiteY222" fmla="*/ 1597809 h 3445659"/>
              <a:gd name="connsiteX223" fmla="*/ 858670 w 6345070"/>
              <a:gd name="connsiteY223" fmla="*/ 1569234 h 3445659"/>
              <a:gd name="connsiteX224" fmla="*/ 839620 w 6345070"/>
              <a:gd name="connsiteY224" fmla="*/ 1540659 h 3445659"/>
              <a:gd name="connsiteX225" fmla="*/ 849145 w 6345070"/>
              <a:gd name="connsiteY225" fmla="*/ 1473984 h 3445659"/>
              <a:gd name="connsiteX226" fmla="*/ 858670 w 6345070"/>
              <a:gd name="connsiteY226" fmla="*/ 1445409 h 3445659"/>
              <a:gd name="connsiteX227" fmla="*/ 849145 w 6345070"/>
              <a:gd name="connsiteY227" fmla="*/ 1350159 h 3445659"/>
              <a:gd name="connsiteX228" fmla="*/ 830095 w 6345070"/>
              <a:gd name="connsiteY228" fmla="*/ 1321584 h 3445659"/>
              <a:gd name="connsiteX229" fmla="*/ 858670 w 6345070"/>
              <a:gd name="connsiteY229" fmla="*/ 1226334 h 3445659"/>
              <a:gd name="connsiteX230" fmla="*/ 877720 w 6345070"/>
              <a:gd name="connsiteY230" fmla="*/ 1150134 h 3445659"/>
              <a:gd name="connsiteX231" fmla="*/ 896770 w 6345070"/>
              <a:gd name="connsiteY231" fmla="*/ 969159 h 3445659"/>
              <a:gd name="connsiteX232" fmla="*/ 915820 w 6345070"/>
              <a:gd name="connsiteY232" fmla="*/ 902484 h 3445659"/>
              <a:gd name="connsiteX233" fmla="*/ 934870 w 6345070"/>
              <a:gd name="connsiteY233" fmla="*/ 854859 h 3445659"/>
              <a:gd name="connsiteX234" fmla="*/ 953920 w 6345070"/>
              <a:gd name="connsiteY234" fmla="*/ 788184 h 3445659"/>
              <a:gd name="connsiteX235" fmla="*/ 992020 w 6345070"/>
              <a:gd name="connsiteY235" fmla="*/ 797709 h 3445659"/>
              <a:gd name="connsiteX236" fmla="*/ 1049170 w 6345070"/>
              <a:gd name="connsiteY236" fmla="*/ 835809 h 3445659"/>
              <a:gd name="connsiteX237" fmla="*/ 1106320 w 6345070"/>
              <a:gd name="connsiteY237" fmla="*/ 788184 h 3445659"/>
              <a:gd name="connsiteX238" fmla="*/ 1182520 w 6345070"/>
              <a:gd name="connsiteY238" fmla="*/ 731034 h 3445659"/>
              <a:gd name="connsiteX239" fmla="*/ 1239670 w 6345070"/>
              <a:gd name="connsiteY239" fmla="*/ 683409 h 3445659"/>
              <a:gd name="connsiteX240" fmla="*/ 1258720 w 6345070"/>
              <a:gd name="connsiteY240" fmla="*/ 654834 h 3445659"/>
              <a:gd name="connsiteX241" fmla="*/ 1306345 w 6345070"/>
              <a:gd name="connsiteY241" fmla="*/ 626259 h 3445659"/>
              <a:gd name="connsiteX242" fmla="*/ 1315870 w 6345070"/>
              <a:gd name="connsiteY242" fmla="*/ 654834 h 3445659"/>
              <a:gd name="connsiteX243" fmla="*/ 1353970 w 6345070"/>
              <a:gd name="connsiteY243" fmla="*/ 740559 h 3445659"/>
              <a:gd name="connsiteX244" fmla="*/ 1373020 w 6345070"/>
              <a:gd name="connsiteY244" fmla="*/ 816759 h 3445659"/>
              <a:gd name="connsiteX245" fmla="*/ 1392070 w 6345070"/>
              <a:gd name="connsiteY245" fmla="*/ 788184 h 3445659"/>
              <a:gd name="connsiteX246" fmla="*/ 1449220 w 6345070"/>
              <a:gd name="connsiteY246" fmla="*/ 769134 h 3445659"/>
              <a:gd name="connsiteX247" fmla="*/ 1525420 w 6345070"/>
              <a:gd name="connsiteY247" fmla="*/ 740559 h 3445659"/>
              <a:gd name="connsiteX248" fmla="*/ 1563520 w 6345070"/>
              <a:gd name="connsiteY248" fmla="*/ 778659 h 3445659"/>
              <a:gd name="connsiteX249" fmla="*/ 1601620 w 6345070"/>
              <a:gd name="connsiteY249" fmla="*/ 826284 h 3445659"/>
              <a:gd name="connsiteX250" fmla="*/ 1649245 w 6345070"/>
              <a:gd name="connsiteY250" fmla="*/ 912009 h 3445659"/>
              <a:gd name="connsiteX251" fmla="*/ 1677820 w 6345070"/>
              <a:gd name="connsiteY251" fmla="*/ 940584 h 3445659"/>
              <a:gd name="connsiteX252" fmla="*/ 1725445 w 6345070"/>
              <a:gd name="connsiteY252" fmla="*/ 1007259 h 3445659"/>
              <a:gd name="connsiteX253" fmla="*/ 1754020 w 6345070"/>
              <a:gd name="connsiteY253" fmla="*/ 988209 h 3445659"/>
              <a:gd name="connsiteX254" fmla="*/ 1763545 w 6345070"/>
              <a:gd name="connsiteY254" fmla="*/ 959634 h 3445659"/>
              <a:gd name="connsiteX255" fmla="*/ 1849270 w 6345070"/>
              <a:gd name="connsiteY255" fmla="*/ 873909 h 3445659"/>
              <a:gd name="connsiteX256" fmla="*/ 1877845 w 6345070"/>
              <a:gd name="connsiteY256" fmla="*/ 892959 h 3445659"/>
              <a:gd name="connsiteX257" fmla="*/ 1906420 w 6345070"/>
              <a:gd name="connsiteY257" fmla="*/ 902484 h 3445659"/>
              <a:gd name="connsiteX258" fmla="*/ 1934995 w 6345070"/>
              <a:gd name="connsiteY258" fmla="*/ 931059 h 3445659"/>
              <a:gd name="connsiteX259" fmla="*/ 2001670 w 6345070"/>
              <a:gd name="connsiteY259" fmla="*/ 978684 h 3445659"/>
              <a:gd name="connsiteX260" fmla="*/ 2068345 w 6345070"/>
              <a:gd name="connsiteY260" fmla="*/ 1045359 h 3445659"/>
              <a:gd name="connsiteX261" fmla="*/ 2115970 w 6345070"/>
              <a:gd name="connsiteY261" fmla="*/ 1007259 h 3445659"/>
              <a:gd name="connsiteX262" fmla="*/ 2135020 w 6345070"/>
              <a:gd name="connsiteY262" fmla="*/ 978684 h 3445659"/>
              <a:gd name="connsiteX263" fmla="*/ 2230270 w 6345070"/>
              <a:gd name="connsiteY263" fmla="*/ 931059 h 3445659"/>
              <a:gd name="connsiteX264" fmla="*/ 2258845 w 6345070"/>
              <a:gd name="connsiteY264" fmla="*/ 902484 h 3445659"/>
              <a:gd name="connsiteX265" fmla="*/ 2306470 w 6345070"/>
              <a:gd name="connsiteY265" fmla="*/ 873909 h 3445659"/>
              <a:gd name="connsiteX266" fmla="*/ 2363620 w 6345070"/>
              <a:gd name="connsiteY266" fmla="*/ 854859 h 3445659"/>
              <a:gd name="connsiteX267" fmla="*/ 2439820 w 6345070"/>
              <a:gd name="connsiteY267" fmla="*/ 931059 h 3445659"/>
              <a:gd name="connsiteX268" fmla="*/ 2506495 w 6345070"/>
              <a:gd name="connsiteY268" fmla="*/ 997734 h 3445659"/>
              <a:gd name="connsiteX269" fmla="*/ 2516020 w 6345070"/>
              <a:gd name="connsiteY269" fmla="*/ 1035834 h 3445659"/>
              <a:gd name="connsiteX270" fmla="*/ 2563645 w 6345070"/>
              <a:gd name="connsiteY270" fmla="*/ 997734 h 3445659"/>
              <a:gd name="connsiteX271" fmla="*/ 2592220 w 6345070"/>
              <a:gd name="connsiteY271" fmla="*/ 959634 h 3445659"/>
              <a:gd name="connsiteX272" fmla="*/ 2639845 w 6345070"/>
              <a:gd name="connsiteY272" fmla="*/ 931059 h 3445659"/>
              <a:gd name="connsiteX273" fmla="*/ 2696995 w 6345070"/>
              <a:gd name="connsiteY273" fmla="*/ 883434 h 3445659"/>
              <a:gd name="connsiteX274" fmla="*/ 2849395 w 6345070"/>
              <a:gd name="connsiteY274" fmla="*/ 816759 h 3445659"/>
              <a:gd name="connsiteX275" fmla="*/ 2916070 w 6345070"/>
              <a:gd name="connsiteY275" fmla="*/ 788184 h 3445659"/>
              <a:gd name="connsiteX276" fmla="*/ 3001795 w 6345070"/>
              <a:gd name="connsiteY276" fmla="*/ 750084 h 3445659"/>
              <a:gd name="connsiteX277" fmla="*/ 3039895 w 6345070"/>
              <a:gd name="connsiteY277" fmla="*/ 740559 h 3445659"/>
              <a:gd name="connsiteX278" fmla="*/ 3097045 w 6345070"/>
              <a:gd name="connsiteY278" fmla="*/ 797709 h 3445659"/>
              <a:gd name="connsiteX279" fmla="*/ 3106570 w 6345070"/>
              <a:gd name="connsiteY279" fmla="*/ 835809 h 3445659"/>
              <a:gd name="connsiteX280" fmla="*/ 3144670 w 6345070"/>
              <a:gd name="connsiteY280" fmla="*/ 892959 h 3445659"/>
              <a:gd name="connsiteX281" fmla="*/ 3154195 w 6345070"/>
              <a:gd name="connsiteY281" fmla="*/ 931059 h 3445659"/>
              <a:gd name="connsiteX282" fmla="*/ 3278020 w 6345070"/>
              <a:gd name="connsiteY282" fmla="*/ 912009 h 3445659"/>
              <a:gd name="connsiteX283" fmla="*/ 3344695 w 6345070"/>
              <a:gd name="connsiteY283" fmla="*/ 883434 h 3445659"/>
              <a:gd name="connsiteX284" fmla="*/ 3420895 w 6345070"/>
              <a:gd name="connsiteY284" fmla="*/ 854859 h 3445659"/>
              <a:gd name="connsiteX285" fmla="*/ 3506620 w 6345070"/>
              <a:gd name="connsiteY285" fmla="*/ 807234 h 3445659"/>
              <a:gd name="connsiteX286" fmla="*/ 3573295 w 6345070"/>
              <a:gd name="connsiteY286" fmla="*/ 759609 h 3445659"/>
              <a:gd name="connsiteX287" fmla="*/ 3630445 w 6345070"/>
              <a:gd name="connsiteY287" fmla="*/ 750084 h 3445659"/>
              <a:gd name="connsiteX288" fmla="*/ 3668545 w 6345070"/>
              <a:gd name="connsiteY288" fmla="*/ 731034 h 3445659"/>
              <a:gd name="connsiteX289" fmla="*/ 3706645 w 6345070"/>
              <a:gd name="connsiteY289" fmla="*/ 702459 h 3445659"/>
              <a:gd name="connsiteX290" fmla="*/ 3735220 w 6345070"/>
              <a:gd name="connsiteY290" fmla="*/ 711984 h 3445659"/>
              <a:gd name="connsiteX291" fmla="*/ 3792370 w 6345070"/>
              <a:gd name="connsiteY291" fmla="*/ 778659 h 3445659"/>
              <a:gd name="connsiteX292" fmla="*/ 3801895 w 6345070"/>
              <a:gd name="connsiteY292" fmla="*/ 807234 h 3445659"/>
              <a:gd name="connsiteX293" fmla="*/ 3820945 w 6345070"/>
              <a:gd name="connsiteY293" fmla="*/ 854859 h 3445659"/>
              <a:gd name="connsiteX294" fmla="*/ 3935245 w 6345070"/>
              <a:gd name="connsiteY294" fmla="*/ 816759 h 3445659"/>
              <a:gd name="connsiteX295" fmla="*/ 3992395 w 6345070"/>
              <a:gd name="connsiteY295" fmla="*/ 797709 h 3445659"/>
              <a:gd name="connsiteX296" fmla="*/ 4049545 w 6345070"/>
              <a:gd name="connsiteY296" fmla="*/ 769134 h 3445659"/>
              <a:gd name="connsiteX297" fmla="*/ 4097170 w 6345070"/>
              <a:gd name="connsiteY297" fmla="*/ 750084 h 3445659"/>
              <a:gd name="connsiteX298" fmla="*/ 4144795 w 6345070"/>
              <a:gd name="connsiteY298" fmla="*/ 721509 h 3445659"/>
              <a:gd name="connsiteX299" fmla="*/ 4211470 w 6345070"/>
              <a:gd name="connsiteY299" fmla="*/ 692934 h 3445659"/>
              <a:gd name="connsiteX300" fmla="*/ 4278145 w 6345070"/>
              <a:gd name="connsiteY300" fmla="*/ 759609 h 3445659"/>
              <a:gd name="connsiteX301" fmla="*/ 4306720 w 6345070"/>
              <a:gd name="connsiteY301" fmla="*/ 797709 h 3445659"/>
              <a:gd name="connsiteX302" fmla="*/ 4363870 w 6345070"/>
              <a:gd name="connsiteY302" fmla="*/ 864384 h 3445659"/>
              <a:gd name="connsiteX303" fmla="*/ 4373395 w 6345070"/>
              <a:gd name="connsiteY303" fmla="*/ 892959 h 3445659"/>
              <a:gd name="connsiteX304" fmla="*/ 4411495 w 6345070"/>
              <a:gd name="connsiteY304" fmla="*/ 883434 h 3445659"/>
              <a:gd name="connsiteX305" fmla="*/ 4487695 w 6345070"/>
              <a:gd name="connsiteY305" fmla="*/ 873909 h 3445659"/>
              <a:gd name="connsiteX306" fmla="*/ 4582945 w 6345070"/>
              <a:gd name="connsiteY306" fmla="*/ 854859 h 3445659"/>
              <a:gd name="connsiteX307" fmla="*/ 4687720 w 6345070"/>
              <a:gd name="connsiteY307" fmla="*/ 845334 h 3445659"/>
              <a:gd name="connsiteX308" fmla="*/ 4725820 w 6345070"/>
              <a:gd name="connsiteY308" fmla="*/ 854859 h 3445659"/>
              <a:gd name="connsiteX309" fmla="*/ 4754395 w 6345070"/>
              <a:gd name="connsiteY309" fmla="*/ 873909 h 3445659"/>
              <a:gd name="connsiteX310" fmla="*/ 4859170 w 6345070"/>
              <a:gd name="connsiteY310" fmla="*/ 959634 h 3445659"/>
              <a:gd name="connsiteX311" fmla="*/ 4906795 w 6345070"/>
              <a:gd name="connsiteY311" fmla="*/ 940584 h 3445659"/>
              <a:gd name="connsiteX312" fmla="*/ 4973470 w 6345070"/>
              <a:gd name="connsiteY312" fmla="*/ 912009 h 3445659"/>
              <a:gd name="connsiteX313" fmla="*/ 5011570 w 6345070"/>
              <a:gd name="connsiteY313" fmla="*/ 883434 h 3445659"/>
              <a:gd name="connsiteX314" fmla="*/ 5087770 w 6345070"/>
              <a:gd name="connsiteY314" fmla="*/ 845334 h 3445659"/>
              <a:gd name="connsiteX315" fmla="*/ 5173495 w 6345070"/>
              <a:gd name="connsiteY315" fmla="*/ 912009 h 3445659"/>
              <a:gd name="connsiteX316" fmla="*/ 5192545 w 6345070"/>
              <a:gd name="connsiteY316" fmla="*/ 940584 h 3445659"/>
              <a:gd name="connsiteX317" fmla="*/ 5230645 w 6345070"/>
              <a:gd name="connsiteY317" fmla="*/ 873909 h 3445659"/>
              <a:gd name="connsiteX318" fmla="*/ 5259220 w 6345070"/>
              <a:gd name="connsiteY318" fmla="*/ 854859 h 3445659"/>
              <a:gd name="connsiteX319" fmla="*/ 5287795 w 6345070"/>
              <a:gd name="connsiteY319" fmla="*/ 826284 h 3445659"/>
              <a:gd name="connsiteX320" fmla="*/ 5316370 w 6345070"/>
              <a:gd name="connsiteY320" fmla="*/ 845334 h 3445659"/>
              <a:gd name="connsiteX321" fmla="*/ 5354470 w 6345070"/>
              <a:gd name="connsiteY321" fmla="*/ 883434 h 3445659"/>
              <a:gd name="connsiteX322" fmla="*/ 5383045 w 6345070"/>
              <a:gd name="connsiteY322" fmla="*/ 892959 h 3445659"/>
              <a:gd name="connsiteX323" fmla="*/ 5402095 w 6345070"/>
              <a:gd name="connsiteY323" fmla="*/ 921534 h 3445659"/>
              <a:gd name="connsiteX324" fmla="*/ 5430670 w 6345070"/>
              <a:gd name="connsiteY324" fmla="*/ 940584 h 3445659"/>
              <a:gd name="connsiteX325" fmla="*/ 5459245 w 6345070"/>
              <a:gd name="connsiteY325" fmla="*/ 969159 h 3445659"/>
              <a:gd name="connsiteX326" fmla="*/ 5516395 w 6345070"/>
              <a:gd name="connsiteY326" fmla="*/ 921534 h 3445659"/>
              <a:gd name="connsiteX327" fmla="*/ 5535445 w 6345070"/>
              <a:gd name="connsiteY327" fmla="*/ 892959 h 3445659"/>
              <a:gd name="connsiteX328" fmla="*/ 5573545 w 6345070"/>
              <a:gd name="connsiteY328" fmla="*/ 873909 h 3445659"/>
              <a:gd name="connsiteX329" fmla="*/ 5649745 w 6345070"/>
              <a:gd name="connsiteY329" fmla="*/ 921534 h 3445659"/>
              <a:gd name="connsiteX330" fmla="*/ 5687845 w 6345070"/>
              <a:gd name="connsiteY330" fmla="*/ 940584 h 3445659"/>
              <a:gd name="connsiteX331" fmla="*/ 5716420 w 6345070"/>
              <a:gd name="connsiteY331" fmla="*/ 959634 h 3445659"/>
              <a:gd name="connsiteX332" fmla="*/ 5754520 w 6345070"/>
              <a:gd name="connsiteY332" fmla="*/ 921534 h 3445659"/>
              <a:gd name="connsiteX333" fmla="*/ 5783095 w 6345070"/>
              <a:gd name="connsiteY333" fmla="*/ 912009 h 3445659"/>
              <a:gd name="connsiteX334" fmla="*/ 5811670 w 6345070"/>
              <a:gd name="connsiteY334" fmla="*/ 892959 h 3445659"/>
              <a:gd name="connsiteX335" fmla="*/ 5849770 w 6345070"/>
              <a:gd name="connsiteY335" fmla="*/ 883434 h 3445659"/>
              <a:gd name="connsiteX336" fmla="*/ 5878345 w 6345070"/>
              <a:gd name="connsiteY336" fmla="*/ 873909 h 3445659"/>
              <a:gd name="connsiteX337" fmla="*/ 5925970 w 6345070"/>
              <a:gd name="connsiteY337" fmla="*/ 883434 h 3445659"/>
              <a:gd name="connsiteX338" fmla="*/ 5954545 w 6345070"/>
              <a:gd name="connsiteY338" fmla="*/ 864384 h 3445659"/>
              <a:gd name="connsiteX339" fmla="*/ 5983120 w 6345070"/>
              <a:gd name="connsiteY339" fmla="*/ 854859 h 3445659"/>
              <a:gd name="connsiteX340" fmla="*/ 6087895 w 6345070"/>
              <a:gd name="connsiteY340" fmla="*/ 807234 h 3445659"/>
              <a:gd name="connsiteX341" fmla="*/ 6125995 w 6345070"/>
              <a:gd name="connsiteY341" fmla="*/ 788184 h 3445659"/>
              <a:gd name="connsiteX342" fmla="*/ 6154570 w 6345070"/>
              <a:gd name="connsiteY342" fmla="*/ 769134 h 3445659"/>
              <a:gd name="connsiteX343" fmla="*/ 6183145 w 6345070"/>
              <a:gd name="connsiteY343" fmla="*/ 759609 h 3445659"/>
              <a:gd name="connsiteX344" fmla="*/ 6202195 w 6345070"/>
              <a:gd name="connsiteY344" fmla="*/ 731034 h 3445659"/>
              <a:gd name="connsiteX345" fmla="*/ 6173620 w 6345070"/>
              <a:gd name="connsiteY345" fmla="*/ 664359 h 3445659"/>
              <a:gd name="connsiteX346" fmla="*/ 6202195 w 6345070"/>
              <a:gd name="connsiteY346" fmla="*/ 654834 h 3445659"/>
              <a:gd name="connsiteX347" fmla="*/ 6278395 w 6345070"/>
              <a:gd name="connsiteY347" fmla="*/ 607209 h 3445659"/>
              <a:gd name="connsiteX348" fmla="*/ 6297445 w 6345070"/>
              <a:gd name="connsiteY348" fmla="*/ 578634 h 3445659"/>
              <a:gd name="connsiteX349" fmla="*/ 6326020 w 6345070"/>
              <a:gd name="connsiteY349" fmla="*/ 550059 h 3445659"/>
              <a:gd name="connsiteX350" fmla="*/ 6345070 w 6345070"/>
              <a:gd name="connsiteY350" fmla="*/ 473859 h 3445659"/>
              <a:gd name="connsiteX351" fmla="*/ 6326020 w 6345070"/>
              <a:gd name="connsiteY351" fmla="*/ 388134 h 3445659"/>
              <a:gd name="connsiteX352" fmla="*/ 6306970 w 6345070"/>
              <a:gd name="connsiteY352" fmla="*/ 359559 h 3445659"/>
              <a:gd name="connsiteX353" fmla="*/ 6278395 w 6345070"/>
              <a:gd name="connsiteY353" fmla="*/ 292884 h 3445659"/>
              <a:gd name="connsiteX354" fmla="*/ 6259345 w 6345070"/>
              <a:gd name="connsiteY354" fmla="*/ 226209 h 3445659"/>
              <a:gd name="connsiteX355" fmla="*/ 6249820 w 6345070"/>
              <a:gd name="connsiteY355" fmla="*/ 197634 h 3445659"/>
              <a:gd name="connsiteX356" fmla="*/ 6249820 w 6345070"/>
              <a:gd name="connsiteY356" fmla="*/ 169059 h 34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6345070" h="3445659">
                <a:moveTo>
                  <a:pt x="6249820" y="169059"/>
                </a:moveTo>
                <a:cubicBezTo>
                  <a:pt x="6235533" y="167472"/>
                  <a:pt x="6192493" y="181009"/>
                  <a:pt x="6164095" y="188109"/>
                </a:cubicBezTo>
                <a:cubicBezTo>
                  <a:pt x="6154355" y="190544"/>
                  <a:pt x="6145174" y="194876"/>
                  <a:pt x="6135520" y="197634"/>
                </a:cubicBezTo>
                <a:cubicBezTo>
                  <a:pt x="6051799" y="221554"/>
                  <a:pt x="6137358" y="193846"/>
                  <a:pt x="6068845" y="216684"/>
                </a:cubicBezTo>
                <a:cubicBezTo>
                  <a:pt x="6010154" y="177557"/>
                  <a:pt x="6075035" y="215572"/>
                  <a:pt x="5992645" y="188109"/>
                </a:cubicBezTo>
                <a:cubicBezTo>
                  <a:pt x="5883557" y="151746"/>
                  <a:pt x="6049094" y="182566"/>
                  <a:pt x="5887870" y="159534"/>
                </a:cubicBezTo>
                <a:cubicBezTo>
                  <a:pt x="5878345" y="156359"/>
                  <a:pt x="5868949" y="147251"/>
                  <a:pt x="5859295" y="150009"/>
                </a:cubicBezTo>
                <a:cubicBezTo>
                  <a:pt x="5844031" y="154370"/>
                  <a:pt x="5834657" y="170170"/>
                  <a:pt x="5821195" y="178584"/>
                </a:cubicBezTo>
                <a:cubicBezTo>
                  <a:pt x="5784080" y="201781"/>
                  <a:pt x="5779386" y="198376"/>
                  <a:pt x="5735470" y="207159"/>
                </a:cubicBezTo>
                <a:cubicBezTo>
                  <a:pt x="5722770" y="213509"/>
                  <a:pt x="5711376" y="228543"/>
                  <a:pt x="5697370" y="226209"/>
                </a:cubicBezTo>
                <a:cubicBezTo>
                  <a:pt x="5686078" y="224327"/>
                  <a:pt x="5686415" y="205729"/>
                  <a:pt x="5678320" y="197634"/>
                </a:cubicBezTo>
                <a:cubicBezTo>
                  <a:pt x="5670225" y="189539"/>
                  <a:pt x="5658903" y="185453"/>
                  <a:pt x="5649745" y="178584"/>
                </a:cubicBezTo>
                <a:cubicBezTo>
                  <a:pt x="5559242" y="110707"/>
                  <a:pt x="5638146" y="164501"/>
                  <a:pt x="5573545" y="121434"/>
                </a:cubicBezTo>
                <a:cubicBezTo>
                  <a:pt x="5560845" y="124609"/>
                  <a:pt x="5546337" y="123697"/>
                  <a:pt x="5535445" y="130959"/>
                </a:cubicBezTo>
                <a:cubicBezTo>
                  <a:pt x="5525920" y="137309"/>
                  <a:pt x="5524490" y="151439"/>
                  <a:pt x="5516395" y="159534"/>
                </a:cubicBezTo>
                <a:cubicBezTo>
                  <a:pt x="5505170" y="170759"/>
                  <a:pt x="5490348" y="177778"/>
                  <a:pt x="5478295" y="188109"/>
                </a:cubicBezTo>
                <a:cubicBezTo>
                  <a:pt x="5414123" y="243114"/>
                  <a:pt x="5484300" y="193630"/>
                  <a:pt x="5421145" y="235734"/>
                </a:cubicBezTo>
                <a:cubicBezTo>
                  <a:pt x="5354715" y="202519"/>
                  <a:pt x="5408531" y="234447"/>
                  <a:pt x="5354470" y="188109"/>
                </a:cubicBezTo>
                <a:cubicBezTo>
                  <a:pt x="5299029" y="140588"/>
                  <a:pt x="5317339" y="169786"/>
                  <a:pt x="5240170" y="111909"/>
                </a:cubicBezTo>
                <a:cubicBezTo>
                  <a:pt x="5210201" y="89433"/>
                  <a:pt x="5198836" y="77359"/>
                  <a:pt x="5163970" y="64284"/>
                </a:cubicBezTo>
                <a:cubicBezTo>
                  <a:pt x="5151713" y="59687"/>
                  <a:pt x="5138570" y="57934"/>
                  <a:pt x="5125870" y="54759"/>
                </a:cubicBezTo>
                <a:cubicBezTo>
                  <a:pt x="5071293" y="109336"/>
                  <a:pt x="5126643" y="60010"/>
                  <a:pt x="5040145" y="111909"/>
                </a:cubicBezTo>
                <a:cubicBezTo>
                  <a:pt x="5026532" y="120077"/>
                  <a:pt x="5014098" y="130153"/>
                  <a:pt x="5002045" y="140484"/>
                </a:cubicBezTo>
                <a:cubicBezTo>
                  <a:pt x="4991818" y="149250"/>
                  <a:pt x="4984678" y="161587"/>
                  <a:pt x="4973470" y="169059"/>
                </a:cubicBezTo>
                <a:cubicBezTo>
                  <a:pt x="4965116" y="174628"/>
                  <a:pt x="4954420" y="175409"/>
                  <a:pt x="4944895" y="178584"/>
                </a:cubicBezTo>
                <a:cubicBezTo>
                  <a:pt x="4932195" y="172234"/>
                  <a:pt x="4919770" y="165301"/>
                  <a:pt x="4906795" y="159534"/>
                </a:cubicBezTo>
                <a:cubicBezTo>
                  <a:pt x="4891171" y="152590"/>
                  <a:pt x="4873083" y="150422"/>
                  <a:pt x="4859170" y="140484"/>
                </a:cubicBezTo>
                <a:cubicBezTo>
                  <a:pt x="4849855" y="133830"/>
                  <a:pt x="4847449" y="120703"/>
                  <a:pt x="4840120" y="111909"/>
                </a:cubicBezTo>
                <a:cubicBezTo>
                  <a:pt x="4812678" y="78979"/>
                  <a:pt x="4818188" y="85548"/>
                  <a:pt x="4782970" y="73809"/>
                </a:cubicBezTo>
                <a:cubicBezTo>
                  <a:pt x="4773445" y="83334"/>
                  <a:pt x="4763161" y="92157"/>
                  <a:pt x="4754395" y="102384"/>
                </a:cubicBezTo>
                <a:cubicBezTo>
                  <a:pt x="4733857" y="126345"/>
                  <a:pt x="4723368" y="150400"/>
                  <a:pt x="4697245" y="169059"/>
                </a:cubicBezTo>
                <a:cubicBezTo>
                  <a:pt x="4685691" y="177312"/>
                  <a:pt x="4671186" y="180584"/>
                  <a:pt x="4659145" y="188109"/>
                </a:cubicBezTo>
                <a:cubicBezTo>
                  <a:pt x="4645683" y="196523"/>
                  <a:pt x="4633745" y="207159"/>
                  <a:pt x="4621045" y="216684"/>
                </a:cubicBezTo>
                <a:cubicBezTo>
                  <a:pt x="4611520" y="213509"/>
                  <a:pt x="4601450" y="211649"/>
                  <a:pt x="4592470" y="207159"/>
                </a:cubicBezTo>
                <a:cubicBezTo>
                  <a:pt x="4565863" y="193856"/>
                  <a:pt x="4546340" y="173355"/>
                  <a:pt x="4516270" y="169059"/>
                </a:cubicBezTo>
                <a:cubicBezTo>
                  <a:pt x="4481553" y="164099"/>
                  <a:pt x="4446420" y="162709"/>
                  <a:pt x="4411495" y="159534"/>
                </a:cubicBezTo>
                <a:cubicBezTo>
                  <a:pt x="4375176" y="147428"/>
                  <a:pt x="4362550" y="138486"/>
                  <a:pt x="4316245" y="159534"/>
                </a:cubicBezTo>
                <a:cubicBezTo>
                  <a:pt x="4299894" y="166966"/>
                  <a:pt x="4292513" y="186858"/>
                  <a:pt x="4278145" y="197634"/>
                </a:cubicBezTo>
                <a:cubicBezTo>
                  <a:pt x="4266786" y="206153"/>
                  <a:pt x="4252745" y="210334"/>
                  <a:pt x="4240045" y="216684"/>
                </a:cubicBezTo>
                <a:cubicBezTo>
                  <a:pt x="4230520" y="213509"/>
                  <a:pt x="4221124" y="209917"/>
                  <a:pt x="4211470" y="207159"/>
                </a:cubicBezTo>
                <a:cubicBezTo>
                  <a:pt x="4187303" y="200254"/>
                  <a:pt x="4167633" y="197897"/>
                  <a:pt x="4144795" y="188109"/>
                </a:cubicBezTo>
                <a:cubicBezTo>
                  <a:pt x="4131744" y="182516"/>
                  <a:pt x="4119395" y="175409"/>
                  <a:pt x="4106695" y="169059"/>
                </a:cubicBezTo>
                <a:cubicBezTo>
                  <a:pt x="4075276" y="179532"/>
                  <a:pt x="4064663" y="182448"/>
                  <a:pt x="4030495" y="197634"/>
                </a:cubicBezTo>
                <a:cubicBezTo>
                  <a:pt x="4017520" y="203401"/>
                  <a:pt x="4005865" y="212194"/>
                  <a:pt x="3992395" y="216684"/>
                </a:cubicBezTo>
                <a:cubicBezTo>
                  <a:pt x="3977036" y="221804"/>
                  <a:pt x="3960476" y="222282"/>
                  <a:pt x="3944770" y="226209"/>
                </a:cubicBezTo>
                <a:cubicBezTo>
                  <a:pt x="3935030" y="228644"/>
                  <a:pt x="3925720" y="232559"/>
                  <a:pt x="3916195" y="235734"/>
                </a:cubicBezTo>
                <a:cubicBezTo>
                  <a:pt x="3853998" y="189087"/>
                  <a:pt x="3893155" y="212179"/>
                  <a:pt x="3792370" y="178584"/>
                </a:cubicBezTo>
                <a:lnTo>
                  <a:pt x="3763795" y="169059"/>
                </a:lnTo>
                <a:lnTo>
                  <a:pt x="3735220" y="159534"/>
                </a:lnTo>
                <a:cubicBezTo>
                  <a:pt x="3722520" y="165884"/>
                  <a:pt x="3710590" y="174094"/>
                  <a:pt x="3697120" y="178584"/>
                </a:cubicBezTo>
                <a:cubicBezTo>
                  <a:pt x="3681761" y="183704"/>
                  <a:pt x="3665201" y="184182"/>
                  <a:pt x="3649495" y="188109"/>
                </a:cubicBezTo>
                <a:cubicBezTo>
                  <a:pt x="3639755" y="190544"/>
                  <a:pt x="3630445" y="194459"/>
                  <a:pt x="3620920" y="197634"/>
                </a:cubicBezTo>
                <a:cubicBezTo>
                  <a:pt x="3611395" y="191284"/>
                  <a:pt x="3600901" y="186189"/>
                  <a:pt x="3592345" y="178584"/>
                </a:cubicBezTo>
                <a:cubicBezTo>
                  <a:pt x="3572209" y="160686"/>
                  <a:pt x="3561928" y="124776"/>
                  <a:pt x="3535195" y="121434"/>
                </a:cubicBezTo>
                <a:lnTo>
                  <a:pt x="3458995" y="111909"/>
                </a:lnTo>
                <a:cubicBezTo>
                  <a:pt x="3394669" y="90467"/>
                  <a:pt x="3473850" y="111909"/>
                  <a:pt x="3373270" y="111909"/>
                </a:cubicBezTo>
                <a:cubicBezTo>
                  <a:pt x="3360179" y="111909"/>
                  <a:pt x="3347870" y="105559"/>
                  <a:pt x="3335170" y="102384"/>
                </a:cubicBezTo>
                <a:cubicBezTo>
                  <a:pt x="3326541" y="95912"/>
                  <a:pt x="3282423" y="61723"/>
                  <a:pt x="3268495" y="54759"/>
                </a:cubicBezTo>
                <a:cubicBezTo>
                  <a:pt x="3252490" y="46756"/>
                  <a:pt x="3217079" y="40287"/>
                  <a:pt x="3201820" y="35709"/>
                </a:cubicBezTo>
                <a:cubicBezTo>
                  <a:pt x="3182586" y="29939"/>
                  <a:pt x="3144670" y="16659"/>
                  <a:pt x="3144670" y="16659"/>
                </a:cubicBezTo>
                <a:cubicBezTo>
                  <a:pt x="3072931" y="64485"/>
                  <a:pt x="3155776" y="0"/>
                  <a:pt x="3106570" y="73809"/>
                </a:cubicBezTo>
                <a:cubicBezTo>
                  <a:pt x="3100220" y="83334"/>
                  <a:pt x="3088234" y="87739"/>
                  <a:pt x="3077995" y="92859"/>
                </a:cubicBezTo>
                <a:cubicBezTo>
                  <a:pt x="3062702" y="100505"/>
                  <a:pt x="3045994" y="104965"/>
                  <a:pt x="3030370" y="111909"/>
                </a:cubicBezTo>
                <a:cubicBezTo>
                  <a:pt x="3017395" y="117676"/>
                  <a:pt x="3004970" y="124609"/>
                  <a:pt x="2992270" y="130959"/>
                </a:cubicBezTo>
                <a:cubicBezTo>
                  <a:pt x="2973220" y="118259"/>
                  <a:pt x="2957704" y="96623"/>
                  <a:pt x="2935120" y="92859"/>
                </a:cubicBezTo>
                <a:cubicBezTo>
                  <a:pt x="2916070" y="89684"/>
                  <a:pt x="2896706" y="88018"/>
                  <a:pt x="2877970" y="83334"/>
                </a:cubicBezTo>
                <a:cubicBezTo>
                  <a:pt x="2858489" y="78464"/>
                  <a:pt x="2840301" y="69154"/>
                  <a:pt x="2820820" y="64284"/>
                </a:cubicBezTo>
                <a:lnTo>
                  <a:pt x="2782720" y="54759"/>
                </a:lnTo>
                <a:cubicBezTo>
                  <a:pt x="2720566" y="137631"/>
                  <a:pt x="2790758" y="55874"/>
                  <a:pt x="2716045" y="111909"/>
                </a:cubicBezTo>
                <a:cubicBezTo>
                  <a:pt x="2701677" y="122685"/>
                  <a:pt x="2691462" y="138182"/>
                  <a:pt x="2677945" y="150009"/>
                </a:cubicBezTo>
                <a:cubicBezTo>
                  <a:pt x="2674822" y="152741"/>
                  <a:pt x="2621227" y="193367"/>
                  <a:pt x="2611270" y="197634"/>
                </a:cubicBezTo>
                <a:cubicBezTo>
                  <a:pt x="2599238" y="202791"/>
                  <a:pt x="2585870" y="203984"/>
                  <a:pt x="2573170" y="207159"/>
                </a:cubicBezTo>
                <a:cubicBezTo>
                  <a:pt x="2507652" y="185320"/>
                  <a:pt x="2587226" y="215191"/>
                  <a:pt x="2506495" y="169059"/>
                </a:cubicBezTo>
                <a:cubicBezTo>
                  <a:pt x="2497778" y="164078"/>
                  <a:pt x="2487148" y="163489"/>
                  <a:pt x="2477920" y="159534"/>
                </a:cubicBezTo>
                <a:cubicBezTo>
                  <a:pt x="2395530" y="124224"/>
                  <a:pt x="2478258" y="153297"/>
                  <a:pt x="2411245" y="130959"/>
                </a:cubicBezTo>
                <a:cubicBezTo>
                  <a:pt x="2401720" y="121434"/>
                  <a:pt x="2396140" y="102384"/>
                  <a:pt x="2382670" y="102384"/>
                </a:cubicBezTo>
                <a:cubicBezTo>
                  <a:pt x="2367066" y="102384"/>
                  <a:pt x="2343665" y="150914"/>
                  <a:pt x="2335045" y="159534"/>
                </a:cubicBezTo>
                <a:cubicBezTo>
                  <a:pt x="2316581" y="177998"/>
                  <a:pt x="2301136" y="180362"/>
                  <a:pt x="2277895" y="188109"/>
                </a:cubicBezTo>
                <a:cubicBezTo>
                  <a:pt x="2253164" y="179865"/>
                  <a:pt x="2224474" y="170923"/>
                  <a:pt x="2201695" y="159534"/>
                </a:cubicBezTo>
                <a:cubicBezTo>
                  <a:pt x="2186730" y="152051"/>
                  <a:pt x="2145087" y="119100"/>
                  <a:pt x="2135020" y="111909"/>
                </a:cubicBezTo>
                <a:cubicBezTo>
                  <a:pt x="2090915" y="80405"/>
                  <a:pt x="2112924" y="102100"/>
                  <a:pt x="2058820" y="54759"/>
                </a:cubicBezTo>
                <a:cubicBezTo>
                  <a:pt x="2048683" y="45889"/>
                  <a:pt x="2039770" y="35709"/>
                  <a:pt x="2030245" y="26184"/>
                </a:cubicBezTo>
                <a:cubicBezTo>
                  <a:pt x="1915808" y="58880"/>
                  <a:pt x="2000200" y="23094"/>
                  <a:pt x="1934995" y="73809"/>
                </a:cubicBezTo>
                <a:cubicBezTo>
                  <a:pt x="1916923" y="87865"/>
                  <a:pt x="1877845" y="111909"/>
                  <a:pt x="1877845" y="111909"/>
                </a:cubicBezTo>
                <a:cubicBezTo>
                  <a:pt x="1861970" y="105559"/>
                  <a:pt x="1846597" y="97772"/>
                  <a:pt x="1830220" y="92859"/>
                </a:cubicBezTo>
                <a:cubicBezTo>
                  <a:pt x="1814713" y="88207"/>
                  <a:pt x="1797075" y="90574"/>
                  <a:pt x="1782595" y="83334"/>
                </a:cubicBezTo>
                <a:cubicBezTo>
                  <a:pt x="1770547" y="77310"/>
                  <a:pt x="1765384" y="61991"/>
                  <a:pt x="1754020" y="54759"/>
                </a:cubicBezTo>
                <a:cubicBezTo>
                  <a:pt x="1707171" y="24946"/>
                  <a:pt x="1691209" y="21122"/>
                  <a:pt x="1649245" y="7134"/>
                </a:cubicBezTo>
                <a:cubicBezTo>
                  <a:pt x="1639720" y="10309"/>
                  <a:pt x="1627770" y="9559"/>
                  <a:pt x="1620670" y="16659"/>
                </a:cubicBezTo>
                <a:cubicBezTo>
                  <a:pt x="1588762" y="48567"/>
                  <a:pt x="1534945" y="121434"/>
                  <a:pt x="1534945" y="121434"/>
                </a:cubicBezTo>
                <a:cubicBezTo>
                  <a:pt x="1531770" y="134134"/>
                  <a:pt x="1532682" y="148642"/>
                  <a:pt x="1525420" y="159534"/>
                </a:cubicBezTo>
                <a:cubicBezTo>
                  <a:pt x="1496144" y="203448"/>
                  <a:pt x="1492576" y="166213"/>
                  <a:pt x="1468270" y="150009"/>
                </a:cubicBezTo>
                <a:cubicBezTo>
                  <a:pt x="1459916" y="144440"/>
                  <a:pt x="1449220" y="143659"/>
                  <a:pt x="1439695" y="140484"/>
                </a:cubicBezTo>
                <a:cubicBezTo>
                  <a:pt x="1431113" y="131902"/>
                  <a:pt x="1398458" y="95511"/>
                  <a:pt x="1382545" y="92859"/>
                </a:cubicBezTo>
                <a:cubicBezTo>
                  <a:pt x="1372641" y="91208"/>
                  <a:pt x="1363495" y="99209"/>
                  <a:pt x="1353970" y="102384"/>
                </a:cubicBezTo>
                <a:cubicBezTo>
                  <a:pt x="1347620" y="111909"/>
                  <a:pt x="1339429" y="120437"/>
                  <a:pt x="1334920" y="130959"/>
                </a:cubicBezTo>
                <a:cubicBezTo>
                  <a:pt x="1329763" y="142991"/>
                  <a:pt x="1333573" y="158837"/>
                  <a:pt x="1325395" y="169059"/>
                </a:cubicBezTo>
                <a:cubicBezTo>
                  <a:pt x="1319123" y="176899"/>
                  <a:pt x="1306345" y="175409"/>
                  <a:pt x="1296820" y="178584"/>
                </a:cubicBezTo>
                <a:cubicBezTo>
                  <a:pt x="1284120" y="169059"/>
                  <a:pt x="1272503" y="157885"/>
                  <a:pt x="1258720" y="150009"/>
                </a:cubicBezTo>
                <a:cubicBezTo>
                  <a:pt x="1246927" y="143270"/>
                  <a:pt x="1201812" y="133889"/>
                  <a:pt x="1192045" y="130959"/>
                </a:cubicBezTo>
                <a:cubicBezTo>
                  <a:pt x="1172811" y="125189"/>
                  <a:pt x="1153945" y="118259"/>
                  <a:pt x="1134895" y="111909"/>
                </a:cubicBezTo>
                <a:cubicBezTo>
                  <a:pt x="1119020" y="115084"/>
                  <a:pt x="1102429" y="115750"/>
                  <a:pt x="1087270" y="121434"/>
                </a:cubicBezTo>
                <a:cubicBezTo>
                  <a:pt x="1076551" y="125454"/>
                  <a:pt x="1070028" y="138865"/>
                  <a:pt x="1058695" y="140484"/>
                </a:cubicBezTo>
                <a:cubicBezTo>
                  <a:pt x="1045736" y="142335"/>
                  <a:pt x="1033295" y="134134"/>
                  <a:pt x="1020595" y="130959"/>
                </a:cubicBezTo>
                <a:cubicBezTo>
                  <a:pt x="988845" y="111909"/>
                  <a:pt x="958463" y="90368"/>
                  <a:pt x="925345" y="73809"/>
                </a:cubicBezTo>
                <a:cubicBezTo>
                  <a:pt x="912645" y="67459"/>
                  <a:pt x="900715" y="59249"/>
                  <a:pt x="887245" y="54759"/>
                </a:cubicBezTo>
                <a:cubicBezTo>
                  <a:pt x="871886" y="49639"/>
                  <a:pt x="855495" y="48409"/>
                  <a:pt x="839620" y="45234"/>
                </a:cubicBezTo>
                <a:cubicBezTo>
                  <a:pt x="826920" y="38884"/>
                  <a:pt x="815688" y="27129"/>
                  <a:pt x="801520" y="26184"/>
                </a:cubicBezTo>
                <a:cubicBezTo>
                  <a:pt x="731960" y="21547"/>
                  <a:pt x="717070" y="28934"/>
                  <a:pt x="668170" y="45234"/>
                </a:cubicBezTo>
                <a:cubicBezTo>
                  <a:pt x="658645" y="54759"/>
                  <a:pt x="650803" y="66337"/>
                  <a:pt x="639595" y="73809"/>
                </a:cubicBezTo>
                <a:cubicBezTo>
                  <a:pt x="615211" y="90065"/>
                  <a:pt x="606829" y="82953"/>
                  <a:pt x="582445" y="73809"/>
                </a:cubicBezTo>
                <a:cubicBezTo>
                  <a:pt x="566436" y="67806"/>
                  <a:pt x="551162" y="59787"/>
                  <a:pt x="534820" y="54759"/>
                </a:cubicBezTo>
                <a:cubicBezTo>
                  <a:pt x="509796" y="47059"/>
                  <a:pt x="458620" y="35709"/>
                  <a:pt x="458620" y="35709"/>
                </a:cubicBezTo>
                <a:cubicBezTo>
                  <a:pt x="449095" y="38884"/>
                  <a:pt x="438399" y="39665"/>
                  <a:pt x="430045" y="45234"/>
                </a:cubicBezTo>
                <a:cubicBezTo>
                  <a:pt x="379883" y="78675"/>
                  <a:pt x="419665" y="67215"/>
                  <a:pt x="382420" y="111909"/>
                </a:cubicBezTo>
                <a:cubicBezTo>
                  <a:pt x="375091" y="120703"/>
                  <a:pt x="363370" y="124609"/>
                  <a:pt x="353845" y="130959"/>
                </a:cubicBezTo>
                <a:cubicBezTo>
                  <a:pt x="350670" y="140484"/>
                  <a:pt x="350748" y="151821"/>
                  <a:pt x="344320" y="159534"/>
                </a:cubicBezTo>
                <a:cubicBezTo>
                  <a:pt x="334157" y="171730"/>
                  <a:pt x="317445" y="176884"/>
                  <a:pt x="306220" y="188109"/>
                </a:cubicBezTo>
                <a:cubicBezTo>
                  <a:pt x="298125" y="196204"/>
                  <a:pt x="293520" y="207159"/>
                  <a:pt x="287170" y="216684"/>
                </a:cubicBezTo>
                <a:cubicBezTo>
                  <a:pt x="299900" y="254874"/>
                  <a:pt x="317909" y="274809"/>
                  <a:pt x="296695" y="311934"/>
                </a:cubicBezTo>
                <a:cubicBezTo>
                  <a:pt x="290012" y="323630"/>
                  <a:pt x="277645" y="330984"/>
                  <a:pt x="268120" y="340509"/>
                </a:cubicBezTo>
                <a:cubicBezTo>
                  <a:pt x="308738" y="442054"/>
                  <a:pt x="267380" y="327779"/>
                  <a:pt x="296695" y="454809"/>
                </a:cubicBezTo>
                <a:cubicBezTo>
                  <a:pt x="301210" y="474375"/>
                  <a:pt x="315745" y="511959"/>
                  <a:pt x="315745" y="511959"/>
                </a:cubicBezTo>
                <a:cubicBezTo>
                  <a:pt x="312570" y="521484"/>
                  <a:pt x="310710" y="531554"/>
                  <a:pt x="306220" y="540534"/>
                </a:cubicBezTo>
                <a:cubicBezTo>
                  <a:pt x="301100" y="550773"/>
                  <a:pt x="287986" y="557690"/>
                  <a:pt x="287170" y="569109"/>
                </a:cubicBezTo>
                <a:cubicBezTo>
                  <a:pt x="284671" y="604089"/>
                  <a:pt x="294005" y="638918"/>
                  <a:pt x="296695" y="673884"/>
                </a:cubicBezTo>
                <a:cubicBezTo>
                  <a:pt x="300356" y="721474"/>
                  <a:pt x="303045" y="769134"/>
                  <a:pt x="306220" y="816759"/>
                </a:cubicBezTo>
                <a:cubicBezTo>
                  <a:pt x="303045" y="851684"/>
                  <a:pt x="306329" y="887814"/>
                  <a:pt x="296695" y="921534"/>
                </a:cubicBezTo>
                <a:cubicBezTo>
                  <a:pt x="292994" y="934486"/>
                  <a:pt x="276390" y="939476"/>
                  <a:pt x="268120" y="950109"/>
                </a:cubicBezTo>
                <a:cubicBezTo>
                  <a:pt x="254064" y="968181"/>
                  <a:pt x="246209" y="991070"/>
                  <a:pt x="230020" y="1007259"/>
                </a:cubicBezTo>
                <a:cubicBezTo>
                  <a:pt x="216929" y="1020350"/>
                  <a:pt x="198094" y="1026022"/>
                  <a:pt x="182395" y="1035834"/>
                </a:cubicBezTo>
                <a:cubicBezTo>
                  <a:pt x="172687" y="1041901"/>
                  <a:pt x="163345" y="1048534"/>
                  <a:pt x="153820" y="1054884"/>
                </a:cubicBezTo>
                <a:cubicBezTo>
                  <a:pt x="147470" y="1064409"/>
                  <a:pt x="136652" y="1072167"/>
                  <a:pt x="134770" y="1083459"/>
                </a:cubicBezTo>
                <a:cubicBezTo>
                  <a:pt x="131953" y="1100359"/>
                  <a:pt x="156925" y="1129374"/>
                  <a:pt x="163345" y="1140609"/>
                </a:cubicBezTo>
                <a:cubicBezTo>
                  <a:pt x="170390" y="1152937"/>
                  <a:pt x="175090" y="1166533"/>
                  <a:pt x="182395" y="1178709"/>
                </a:cubicBezTo>
                <a:cubicBezTo>
                  <a:pt x="205848" y="1217797"/>
                  <a:pt x="223020" y="1239225"/>
                  <a:pt x="249070" y="1273959"/>
                </a:cubicBezTo>
                <a:cubicBezTo>
                  <a:pt x="268120" y="1331109"/>
                  <a:pt x="261770" y="1280309"/>
                  <a:pt x="230020" y="1312059"/>
                </a:cubicBezTo>
                <a:cubicBezTo>
                  <a:pt x="219980" y="1322099"/>
                  <a:pt x="217320" y="1337459"/>
                  <a:pt x="210970" y="1350159"/>
                </a:cubicBezTo>
                <a:cubicBezTo>
                  <a:pt x="214145" y="1375559"/>
                  <a:pt x="215475" y="1401258"/>
                  <a:pt x="220495" y="1426359"/>
                </a:cubicBezTo>
                <a:cubicBezTo>
                  <a:pt x="225028" y="1449024"/>
                  <a:pt x="233463" y="1470734"/>
                  <a:pt x="239545" y="1493034"/>
                </a:cubicBezTo>
                <a:cubicBezTo>
                  <a:pt x="242989" y="1505664"/>
                  <a:pt x="245895" y="1518434"/>
                  <a:pt x="249070" y="1531134"/>
                </a:cubicBezTo>
                <a:cubicBezTo>
                  <a:pt x="252245" y="1578759"/>
                  <a:pt x="258595" y="1626278"/>
                  <a:pt x="258595" y="1674009"/>
                </a:cubicBezTo>
                <a:cubicBezTo>
                  <a:pt x="258595" y="1715406"/>
                  <a:pt x="254205" y="1756757"/>
                  <a:pt x="249070" y="1797834"/>
                </a:cubicBezTo>
                <a:cubicBezTo>
                  <a:pt x="247825" y="1807797"/>
                  <a:pt x="245817" y="1818569"/>
                  <a:pt x="239545" y="1826409"/>
                </a:cubicBezTo>
                <a:cubicBezTo>
                  <a:pt x="232394" y="1835348"/>
                  <a:pt x="219764" y="1838130"/>
                  <a:pt x="210970" y="1845459"/>
                </a:cubicBezTo>
                <a:cubicBezTo>
                  <a:pt x="200622" y="1854083"/>
                  <a:pt x="192622" y="1865268"/>
                  <a:pt x="182395" y="1874034"/>
                </a:cubicBezTo>
                <a:cubicBezTo>
                  <a:pt x="170342" y="1884365"/>
                  <a:pt x="156348" y="1892278"/>
                  <a:pt x="144295" y="1902609"/>
                </a:cubicBezTo>
                <a:cubicBezTo>
                  <a:pt x="115774" y="1927055"/>
                  <a:pt x="116267" y="1930364"/>
                  <a:pt x="96670" y="1959759"/>
                </a:cubicBezTo>
                <a:cubicBezTo>
                  <a:pt x="97672" y="1964769"/>
                  <a:pt x="111236" y="2036516"/>
                  <a:pt x="115720" y="2045484"/>
                </a:cubicBezTo>
                <a:cubicBezTo>
                  <a:pt x="133556" y="2081156"/>
                  <a:pt x="149040" y="2083563"/>
                  <a:pt x="172870" y="2112159"/>
                </a:cubicBezTo>
                <a:cubicBezTo>
                  <a:pt x="180199" y="2120953"/>
                  <a:pt x="185570" y="2131209"/>
                  <a:pt x="191920" y="2140734"/>
                </a:cubicBezTo>
                <a:lnTo>
                  <a:pt x="125245" y="2207409"/>
                </a:lnTo>
                <a:lnTo>
                  <a:pt x="96670" y="2235984"/>
                </a:lnTo>
                <a:cubicBezTo>
                  <a:pt x="93495" y="2245509"/>
                  <a:pt x="85494" y="2254655"/>
                  <a:pt x="87145" y="2264559"/>
                </a:cubicBezTo>
                <a:cubicBezTo>
                  <a:pt x="92097" y="2294270"/>
                  <a:pt x="115720" y="2350284"/>
                  <a:pt x="115720" y="2350284"/>
                </a:cubicBezTo>
                <a:cubicBezTo>
                  <a:pt x="112545" y="2362984"/>
                  <a:pt x="110792" y="2376127"/>
                  <a:pt x="106195" y="2388384"/>
                </a:cubicBezTo>
                <a:cubicBezTo>
                  <a:pt x="101209" y="2401679"/>
                  <a:pt x="92738" y="2413433"/>
                  <a:pt x="87145" y="2426484"/>
                </a:cubicBezTo>
                <a:cubicBezTo>
                  <a:pt x="83190" y="2435712"/>
                  <a:pt x="81575" y="2445831"/>
                  <a:pt x="77620" y="2455059"/>
                </a:cubicBezTo>
                <a:cubicBezTo>
                  <a:pt x="72027" y="2468110"/>
                  <a:pt x="64337" y="2480184"/>
                  <a:pt x="58570" y="2493159"/>
                </a:cubicBezTo>
                <a:cubicBezTo>
                  <a:pt x="27501" y="2563064"/>
                  <a:pt x="54205" y="2518757"/>
                  <a:pt x="20470" y="2569359"/>
                </a:cubicBezTo>
                <a:cubicBezTo>
                  <a:pt x="17295" y="2582059"/>
                  <a:pt x="14541" y="2594872"/>
                  <a:pt x="10945" y="2607459"/>
                </a:cubicBezTo>
                <a:cubicBezTo>
                  <a:pt x="8187" y="2617113"/>
                  <a:pt x="0" y="2626095"/>
                  <a:pt x="1420" y="2636034"/>
                </a:cubicBezTo>
                <a:cubicBezTo>
                  <a:pt x="4790" y="2659625"/>
                  <a:pt x="54387" y="2718734"/>
                  <a:pt x="58570" y="2731284"/>
                </a:cubicBezTo>
                <a:cubicBezTo>
                  <a:pt x="77283" y="2787424"/>
                  <a:pt x="55481" y="2732056"/>
                  <a:pt x="96670" y="2797959"/>
                </a:cubicBezTo>
                <a:cubicBezTo>
                  <a:pt x="113484" y="2824862"/>
                  <a:pt x="115986" y="2836856"/>
                  <a:pt x="125245" y="2864634"/>
                </a:cubicBezTo>
                <a:cubicBezTo>
                  <a:pt x="128420" y="2912259"/>
                  <a:pt x="129499" y="2960070"/>
                  <a:pt x="134770" y="3007509"/>
                </a:cubicBezTo>
                <a:cubicBezTo>
                  <a:pt x="135879" y="3017488"/>
                  <a:pt x="141537" y="3026430"/>
                  <a:pt x="144295" y="3036084"/>
                </a:cubicBezTo>
                <a:cubicBezTo>
                  <a:pt x="147891" y="3048671"/>
                  <a:pt x="150645" y="3061484"/>
                  <a:pt x="153820" y="3074184"/>
                </a:cubicBezTo>
                <a:cubicBezTo>
                  <a:pt x="156995" y="3118634"/>
                  <a:pt x="158911" y="3163192"/>
                  <a:pt x="163345" y="3207534"/>
                </a:cubicBezTo>
                <a:cubicBezTo>
                  <a:pt x="165267" y="3226751"/>
                  <a:pt x="164233" y="3247410"/>
                  <a:pt x="172870" y="3264684"/>
                </a:cubicBezTo>
                <a:cubicBezTo>
                  <a:pt x="177990" y="3274923"/>
                  <a:pt x="191920" y="3277384"/>
                  <a:pt x="201445" y="3283734"/>
                </a:cubicBezTo>
                <a:cubicBezTo>
                  <a:pt x="210970" y="3277384"/>
                  <a:pt x="219781" y="3259564"/>
                  <a:pt x="230020" y="3264684"/>
                </a:cubicBezTo>
                <a:cubicBezTo>
                  <a:pt x="246579" y="3272963"/>
                  <a:pt x="250934" y="3295455"/>
                  <a:pt x="258595" y="3312309"/>
                </a:cubicBezTo>
                <a:cubicBezTo>
                  <a:pt x="266904" y="3330590"/>
                  <a:pt x="277645" y="3369459"/>
                  <a:pt x="277645" y="3369459"/>
                </a:cubicBezTo>
                <a:cubicBezTo>
                  <a:pt x="325270" y="3366284"/>
                  <a:pt x="373439" y="3367781"/>
                  <a:pt x="420520" y="3359934"/>
                </a:cubicBezTo>
                <a:cubicBezTo>
                  <a:pt x="494378" y="3347624"/>
                  <a:pt x="405846" y="3326468"/>
                  <a:pt x="477670" y="3350409"/>
                </a:cubicBezTo>
                <a:cubicBezTo>
                  <a:pt x="482755" y="3360579"/>
                  <a:pt x="504230" y="3407467"/>
                  <a:pt x="515770" y="3417084"/>
                </a:cubicBezTo>
                <a:cubicBezTo>
                  <a:pt x="526678" y="3426174"/>
                  <a:pt x="540095" y="3432690"/>
                  <a:pt x="553870" y="3436134"/>
                </a:cubicBezTo>
                <a:cubicBezTo>
                  <a:pt x="578703" y="3442342"/>
                  <a:pt x="604670" y="3442484"/>
                  <a:pt x="630070" y="3445659"/>
                </a:cubicBezTo>
                <a:cubicBezTo>
                  <a:pt x="633245" y="3436134"/>
                  <a:pt x="631882" y="3423512"/>
                  <a:pt x="639595" y="3417084"/>
                </a:cubicBezTo>
                <a:cubicBezTo>
                  <a:pt x="640074" y="3416684"/>
                  <a:pt x="704158" y="3390299"/>
                  <a:pt x="715795" y="3388509"/>
                </a:cubicBezTo>
                <a:cubicBezTo>
                  <a:pt x="747332" y="3383657"/>
                  <a:pt x="779383" y="3382942"/>
                  <a:pt x="811045" y="3378984"/>
                </a:cubicBezTo>
                <a:cubicBezTo>
                  <a:pt x="830209" y="3376589"/>
                  <a:pt x="849194" y="3372914"/>
                  <a:pt x="868195" y="3369459"/>
                </a:cubicBezTo>
                <a:cubicBezTo>
                  <a:pt x="895202" y="3364549"/>
                  <a:pt x="927166" y="3358053"/>
                  <a:pt x="953920" y="3350409"/>
                </a:cubicBezTo>
                <a:cubicBezTo>
                  <a:pt x="963574" y="3347651"/>
                  <a:pt x="972970" y="3344059"/>
                  <a:pt x="982495" y="3340884"/>
                </a:cubicBezTo>
                <a:cubicBezTo>
                  <a:pt x="976145" y="3328184"/>
                  <a:pt x="972686" y="3313565"/>
                  <a:pt x="963445" y="3302784"/>
                </a:cubicBezTo>
                <a:cubicBezTo>
                  <a:pt x="953114" y="3290731"/>
                  <a:pt x="936570" y="3285434"/>
                  <a:pt x="925345" y="3274209"/>
                </a:cubicBezTo>
                <a:cubicBezTo>
                  <a:pt x="917250" y="3266114"/>
                  <a:pt x="913624" y="3254428"/>
                  <a:pt x="906295" y="3245634"/>
                </a:cubicBezTo>
                <a:cubicBezTo>
                  <a:pt x="897671" y="3235286"/>
                  <a:pt x="885550" y="3228020"/>
                  <a:pt x="877720" y="3217059"/>
                </a:cubicBezTo>
                <a:cubicBezTo>
                  <a:pt x="844686" y="3170811"/>
                  <a:pt x="869873" y="3191841"/>
                  <a:pt x="849145" y="3150384"/>
                </a:cubicBezTo>
                <a:cubicBezTo>
                  <a:pt x="844025" y="3140145"/>
                  <a:pt x="835775" y="3131748"/>
                  <a:pt x="830095" y="3121809"/>
                </a:cubicBezTo>
                <a:cubicBezTo>
                  <a:pt x="823050" y="3109481"/>
                  <a:pt x="817395" y="3096409"/>
                  <a:pt x="811045" y="3083709"/>
                </a:cubicBezTo>
                <a:cubicBezTo>
                  <a:pt x="814220" y="3074184"/>
                  <a:pt x="814298" y="3062974"/>
                  <a:pt x="820570" y="3055134"/>
                </a:cubicBezTo>
                <a:cubicBezTo>
                  <a:pt x="832569" y="3040136"/>
                  <a:pt x="874120" y="3026409"/>
                  <a:pt x="887245" y="3017034"/>
                </a:cubicBezTo>
                <a:cubicBezTo>
                  <a:pt x="898206" y="3009204"/>
                  <a:pt x="906295" y="2997984"/>
                  <a:pt x="915820" y="2988459"/>
                </a:cubicBezTo>
                <a:cubicBezTo>
                  <a:pt x="909470" y="2978934"/>
                  <a:pt x="902837" y="2969592"/>
                  <a:pt x="896770" y="2959884"/>
                </a:cubicBezTo>
                <a:cubicBezTo>
                  <a:pt x="886958" y="2944185"/>
                  <a:pt x="879303" y="2927070"/>
                  <a:pt x="868195" y="2912259"/>
                </a:cubicBezTo>
                <a:cubicBezTo>
                  <a:pt x="860113" y="2901483"/>
                  <a:pt x="848244" y="2894032"/>
                  <a:pt x="839620" y="2883684"/>
                </a:cubicBezTo>
                <a:cubicBezTo>
                  <a:pt x="832291" y="2874890"/>
                  <a:pt x="826920" y="2864634"/>
                  <a:pt x="820570" y="2855109"/>
                </a:cubicBezTo>
                <a:cubicBezTo>
                  <a:pt x="823745" y="2839234"/>
                  <a:pt x="822855" y="2821964"/>
                  <a:pt x="830095" y="2807484"/>
                </a:cubicBezTo>
                <a:cubicBezTo>
                  <a:pt x="836119" y="2795436"/>
                  <a:pt x="857096" y="2792287"/>
                  <a:pt x="858670" y="2778909"/>
                </a:cubicBezTo>
                <a:cubicBezTo>
                  <a:pt x="859283" y="2773696"/>
                  <a:pt x="856701" y="2647315"/>
                  <a:pt x="839620" y="2607459"/>
                </a:cubicBezTo>
                <a:cubicBezTo>
                  <a:pt x="784227" y="2478208"/>
                  <a:pt x="851181" y="2670716"/>
                  <a:pt x="811045" y="2550309"/>
                </a:cubicBezTo>
                <a:cubicBezTo>
                  <a:pt x="824764" y="2529730"/>
                  <a:pt x="836035" y="2518254"/>
                  <a:pt x="839620" y="2493159"/>
                </a:cubicBezTo>
                <a:cubicBezTo>
                  <a:pt x="844580" y="2458442"/>
                  <a:pt x="831102" y="2418455"/>
                  <a:pt x="849145" y="2388384"/>
                </a:cubicBezTo>
                <a:cubicBezTo>
                  <a:pt x="863756" y="2364033"/>
                  <a:pt x="897795" y="2357172"/>
                  <a:pt x="925345" y="2350284"/>
                </a:cubicBezTo>
                <a:cubicBezTo>
                  <a:pt x="974072" y="2338102"/>
                  <a:pt x="1006010" y="2333764"/>
                  <a:pt x="1049170" y="2312184"/>
                </a:cubicBezTo>
                <a:cubicBezTo>
                  <a:pt x="1059409" y="2307064"/>
                  <a:pt x="1067506" y="2298254"/>
                  <a:pt x="1077745" y="2293134"/>
                </a:cubicBezTo>
                <a:cubicBezTo>
                  <a:pt x="1093038" y="2285488"/>
                  <a:pt x="1109495" y="2280434"/>
                  <a:pt x="1125370" y="2274084"/>
                </a:cubicBezTo>
                <a:cubicBezTo>
                  <a:pt x="1131720" y="2264559"/>
                  <a:pt x="1148929" y="2256031"/>
                  <a:pt x="1144420" y="2245509"/>
                </a:cubicBezTo>
                <a:cubicBezTo>
                  <a:pt x="1136412" y="2226823"/>
                  <a:pt x="1111906" y="2221009"/>
                  <a:pt x="1096795" y="2207409"/>
                </a:cubicBezTo>
                <a:cubicBezTo>
                  <a:pt x="1080108" y="2192390"/>
                  <a:pt x="1066546" y="2174001"/>
                  <a:pt x="1049170" y="2159784"/>
                </a:cubicBezTo>
                <a:cubicBezTo>
                  <a:pt x="1031450" y="2145286"/>
                  <a:pt x="1010092" y="2135740"/>
                  <a:pt x="992020" y="2121684"/>
                </a:cubicBezTo>
                <a:cubicBezTo>
                  <a:pt x="952872" y="2091236"/>
                  <a:pt x="917396" y="2056191"/>
                  <a:pt x="877720" y="2026434"/>
                </a:cubicBezTo>
                <a:cubicBezTo>
                  <a:pt x="830462" y="1990990"/>
                  <a:pt x="852829" y="2006665"/>
                  <a:pt x="811045" y="1978809"/>
                </a:cubicBezTo>
                <a:cubicBezTo>
                  <a:pt x="805910" y="1971106"/>
                  <a:pt x="778526" y="1935461"/>
                  <a:pt x="782470" y="1921659"/>
                </a:cubicBezTo>
                <a:cubicBezTo>
                  <a:pt x="786831" y="1906395"/>
                  <a:pt x="800366" y="1895306"/>
                  <a:pt x="811045" y="1883559"/>
                </a:cubicBezTo>
                <a:cubicBezTo>
                  <a:pt x="832188" y="1860302"/>
                  <a:pt x="860285" y="1843036"/>
                  <a:pt x="877720" y="1816884"/>
                </a:cubicBezTo>
                <a:cubicBezTo>
                  <a:pt x="911832" y="1765716"/>
                  <a:pt x="912771" y="1775167"/>
                  <a:pt x="925345" y="1731159"/>
                </a:cubicBezTo>
                <a:cubicBezTo>
                  <a:pt x="928941" y="1718572"/>
                  <a:pt x="931695" y="1705759"/>
                  <a:pt x="934870" y="1693059"/>
                </a:cubicBezTo>
                <a:cubicBezTo>
                  <a:pt x="931695" y="1674009"/>
                  <a:pt x="934927" y="1652677"/>
                  <a:pt x="925345" y="1635909"/>
                </a:cubicBezTo>
                <a:cubicBezTo>
                  <a:pt x="920364" y="1627192"/>
                  <a:pt x="903870" y="1633484"/>
                  <a:pt x="896770" y="1626384"/>
                </a:cubicBezTo>
                <a:cubicBezTo>
                  <a:pt x="889670" y="1619284"/>
                  <a:pt x="892814" y="1606163"/>
                  <a:pt x="887245" y="1597809"/>
                </a:cubicBezTo>
                <a:cubicBezTo>
                  <a:pt x="879773" y="1586601"/>
                  <a:pt x="867294" y="1579582"/>
                  <a:pt x="858670" y="1569234"/>
                </a:cubicBezTo>
                <a:cubicBezTo>
                  <a:pt x="851341" y="1560440"/>
                  <a:pt x="845970" y="1550184"/>
                  <a:pt x="839620" y="1540659"/>
                </a:cubicBezTo>
                <a:cubicBezTo>
                  <a:pt x="842795" y="1518434"/>
                  <a:pt x="844742" y="1495999"/>
                  <a:pt x="849145" y="1473984"/>
                </a:cubicBezTo>
                <a:cubicBezTo>
                  <a:pt x="851114" y="1464139"/>
                  <a:pt x="858670" y="1455449"/>
                  <a:pt x="858670" y="1445409"/>
                </a:cubicBezTo>
                <a:cubicBezTo>
                  <a:pt x="858670" y="1413501"/>
                  <a:pt x="856320" y="1381250"/>
                  <a:pt x="849145" y="1350159"/>
                </a:cubicBezTo>
                <a:cubicBezTo>
                  <a:pt x="846571" y="1339005"/>
                  <a:pt x="836445" y="1331109"/>
                  <a:pt x="830095" y="1321584"/>
                </a:cubicBezTo>
                <a:cubicBezTo>
                  <a:pt x="851666" y="1256871"/>
                  <a:pt x="825958" y="1335375"/>
                  <a:pt x="858670" y="1226334"/>
                </a:cubicBezTo>
                <a:cubicBezTo>
                  <a:pt x="869778" y="1189307"/>
                  <a:pt x="871928" y="1196468"/>
                  <a:pt x="877720" y="1150134"/>
                </a:cubicBezTo>
                <a:cubicBezTo>
                  <a:pt x="885244" y="1089944"/>
                  <a:pt x="880106" y="1027483"/>
                  <a:pt x="896770" y="969159"/>
                </a:cubicBezTo>
                <a:cubicBezTo>
                  <a:pt x="903120" y="946934"/>
                  <a:pt x="908511" y="924412"/>
                  <a:pt x="915820" y="902484"/>
                </a:cubicBezTo>
                <a:cubicBezTo>
                  <a:pt x="921227" y="886264"/>
                  <a:pt x="928867" y="870868"/>
                  <a:pt x="934870" y="854859"/>
                </a:cubicBezTo>
                <a:cubicBezTo>
                  <a:pt x="945119" y="827530"/>
                  <a:pt x="946414" y="818208"/>
                  <a:pt x="953920" y="788184"/>
                </a:cubicBezTo>
                <a:cubicBezTo>
                  <a:pt x="966620" y="791359"/>
                  <a:pt x="980311" y="791855"/>
                  <a:pt x="992020" y="797709"/>
                </a:cubicBezTo>
                <a:cubicBezTo>
                  <a:pt x="1012498" y="807948"/>
                  <a:pt x="1049170" y="835809"/>
                  <a:pt x="1049170" y="835809"/>
                </a:cubicBezTo>
                <a:cubicBezTo>
                  <a:pt x="1148256" y="736723"/>
                  <a:pt x="1013493" y="867750"/>
                  <a:pt x="1106320" y="788184"/>
                </a:cubicBezTo>
                <a:cubicBezTo>
                  <a:pt x="1173716" y="730416"/>
                  <a:pt x="1113132" y="765728"/>
                  <a:pt x="1182520" y="731034"/>
                </a:cubicBezTo>
                <a:cubicBezTo>
                  <a:pt x="1228932" y="661416"/>
                  <a:pt x="1167161" y="743833"/>
                  <a:pt x="1239670" y="683409"/>
                </a:cubicBezTo>
                <a:cubicBezTo>
                  <a:pt x="1248464" y="676080"/>
                  <a:pt x="1250028" y="662284"/>
                  <a:pt x="1258720" y="654834"/>
                </a:cubicBezTo>
                <a:cubicBezTo>
                  <a:pt x="1272776" y="642786"/>
                  <a:pt x="1290470" y="635784"/>
                  <a:pt x="1306345" y="626259"/>
                </a:cubicBezTo>
                <a:cubicBezTo>
                  <a:pt x="1309520" y="635784"/>
                  <a:pt x="1311915" y="645606"/>
                  <a:pt x="1315870" y="654834"/>
                </a:cubicBezTo>
                <a:cubicBezTo>
                  <a:pt x="1359163" y="755851"/>
                  <a:pt x="1309662" y="622403"/>
                  <a:pt x="1353970" y="740559"/>
                </a:cubicBezTo>
                <a:cubicBezTo>
                  <a:pt x="1366522" y="774032"/>
                  <a:pt x="1364899" y="776156"/>
                  <a:pt x="1373020" y="816759"/>
                </a:cubicBezTo>
                <a:cubicBezTo>
                  <a:pt x="1379370" y="807234"/>
                  <a:pt x="1382362" y="794251"/>
                  <a:pt x="1392070" y="788184"/>
                </a:cubicBezTo>
                <a:cubicBezTo>
                  <a:pt x="1409098" y="777541"/>
                  <a:pt x="1430576" y="776592"/>
                  <a:pt x="1449220" y="769134"/>
                </a:cubicBezTo>
                <a:cubicBezTo>
                  <a:pt x="1532235" y="735928"/>
                  <a:pt x="1442931" y="761181"/>
                  <a:pt x="1525420" y="740559"/>
                </a:cubicBezTo>
                <a:cubicBezTo>
                  <a:pt x="1538120" y="753259"/>
                  <a:pt x="1553081" y="764044"/>
                  <a:pt x="1563520" y="778659"/>
                </a:cubicBezTo>
                <a:cubicBezTo>
                  <a:pt x="1605345" y="837214"/>
                  <a:pt x="1531991" y="779864"/>
                  <a:pt x="1601620" y="826284"/>
                </a:cubicBezTo>
                <a:cubicBezTo>
                  <a:pt x="1615190" y="853424"/>
                  <a:pt x="1631305" y="888089"/>
                  <a:pt x="1649245" y="912009"/>
                </a:cubicBezTo>
                <a:cubicBezTo>
                  <a:pt x="1657327" y="922785"/>
                  <a:pt x="1669990" y="929623"/>
                  <a:pt x="1677820" y="940584"/>
                </a:cubicBezTo>
                <a:cubicBezTo>
                  <a:pt x="1740505" y="1028343"/>
                  <a:pt x="1651149" y="932963"/>
                  <a:pt x="1725445" y="1007259"/>
                </a:cubicBezTo>
                <a:cubicBezTo>
                  <a:pt x="1734970" y="1000909"/>
                  <a:pt x="1746869" y="997148"/>
                  <a:pt x="1754020" y="988209"/>
                </a:cubicBezTo>
                <a:cubicBezTo>
                  <a:pt x="1760292" y="980369"/>
                  <a:pt x="1758155" y="968105"/>
                  <a:pt x="1763545" y="959634"/>
                </a:cubicBezTo>
                <a:cubicBezTo>
                  <a:pt x="1814570" y="879451"/>
                  <a:pt x="1794416" y="892194"/>
                  <a:pt x="1849270" y="873909"/>
                </a:cubicBezTo>
                <a:cubicBezTo>
                  <a:pt x="1858795" y="880259"/>
                  <a:pt x="1867606" y="887839"/>
                  <a:pt x="1877845" y="892959"/>
                </a:cubicBezTo>
                <a:cubicBezTo>
                  <a:pt x="1886825" y="897449"/>
                  <a:pt x="1898066" y="896915"/>
                  <a:pt x="1906420" y="902484"/>
                </a:cubicBezTo>
                <a:cubicBezTo>
                  <a:pt x="1917628" y="909956"/>
                  <a:pt x="1924647" y="922435"/>
                  <a:pt x="1934995" y="931059"/>
                </a:cubicBezTo>
                <a:cubicBezTo>
                  <a:pt x="1997139" y="982845"/>
                  <a:pt x="1926178" y="910055"/>
                  <a:pt x="2001670" y="978684"/>
                </a:cubicBezTo>
                <a:cubicBezTo>
                  <a:pt x="2024927" y="999827"/>
                  <a:pt x="2068345" y="1045359"/>
                  <a:pt x="2068345" y="1045359"/>
                </a:cubicBezTo>
                <a:cubicBezTo>
                  <a:pt x="2084220" y="1032659"/>
                  <a:pt x="2101595" y="1021634"/>
                  <a:pt x="2115970" y="1007259"/>
                </a:cubicBezTo>
                <a:cubicBezTo>
                  <a:pt x="2124065" y="999164"/>
                  <a:pt x="2125495" y="985034"/>
                  <a:pt x="2135020" y="978684"/>
                </a:cubicBezTo>
                <a:cubicBezTo>
                  <a:pt x="2164556" y="958993"/>
                  <a:pt x="2205169" y="956160"/>
                  <a:pt x="2230270" y="931059"/>
                </a:cubicBezTo>
                <a:cubicBezTo>
                  <a:pt x="2239795" y="921534"/>
                  <a:pt x="2248069" y="910566"/>
                  <a:pt x="2258845" y="902484"/>
                </a:cubicBezTo>
                <a:cubicBezTo>
                  <a:pt x="2273656" y="891376"/>
                  <a:pt x="2289616" y="881570"/>
                  <a:pt x="2306470" y="873909"/>
                </a:cubicBezTo>
                <a:cubicBezTo>
                  <a:pt x="2324751" y="865600"/>
                  <a:pt x="2363620" y="854859"/>
                  <a:pt x="2363620" y="854859"/>
                </a:cubicBezTo>
                <a:cubicBezTo>
                  <a:pt x="2389020" y="880259"/>
                  <a:pt x="2411083" y="909506"/>
                  <a:pt x="2439820" y="931059"/>
                </a:cubicBezTo>
                <a:cubicBezTo>
                  <a:pt x="2490620" y="969159"/>
                  <a:pt x="2468395" y="946934"/>
                  <a:pt x="2506495" y="997734"/>
                </a:cubicBezTo>
                <a:cubicBezTo>
                  <a:pt x="2509670" y="1010434"/>
                  <a:pt x="2502929" y="1035834"/>
                  <a:pt x="2516020" y="1035834"/>
                </a:cubicBezTo>
                <a:cubicBezTo>
                  <a:pt x="2536350" y="1035834"/>
                  <a:pt x="2549270" y="1012109"/>
                  <a:pt x="2563645" y="997734"/>
                </a:cubicBezTo>
                <a:cubicBezTo>
                  <a:pt x="2574870" y="986509"/>
                  <a:pt x="2580273" y="970088"/>
                  <a:pt x="2592220" y="959634"/>
                </a:cubicBezTo>
                <a:cubicBezTo>
                  <a:pt x="2606153" y="947443"/>
                  <a:pt x="2624873" y="941948"/>
                  <a:pt x="2639845" y="931059"/>
                </a:cubicBezTo>
                <a:cubicBezTo>
                  <a:pt x="2659900" y="916474"/>
                  <a:pt x="2676607" y="897549"/>
                  <a:pt x="2696995" y="883434"/>
                </a:cubicBezTo>
                <a:cubicBezTo>
                  <a:pt x="2766736" y="835152"/>
                  <a:pt x="2766551" y="847825"/>
                  <a:pt x="2849395" y="816759"/>
                </a:cubicBezTo>
                <a:cubicBezTo>
                  <a:pt x="2872036" y="808269"/>
                  <a:pt x="2894057" y="798190"/>
                  <a:pt x="2916070" y="788184"/>
                </a:cubicBezTo>
                <a:cubicBezTo>
                  <a:pt x="2961711" y="767438"/>
                  <a:pt x="2950321" y="767242"/>
                  <a:pt x="3001795" y="750084"/>
                </a:cubicBezTo>
                <a:cubicBezTo>
                  <a:pt x="3014214" y="745944"/>
                  <a:pt x="3027195" y="743734"/>
                  <a:pt x="3039895" y="740559"/>
                </a:cubicBezTo>
                <a:cubicBezTo>
                  <a:pt x="3064701" y="814977"/>
                  <a:pt x="3023429" y="711824"/>
                  <a:pt x="3097045" y="797709"/>
                </a:cubicBezTo>
                <a:cubicBezTo>
                  <a:pt x="3105564" y="807648"/>
                  <a:pt x="3100716" y="824100"/>
                  <a:pt x="3106570" y="835809"/>
                </a:cubicBezTo>
                <a:cubicBezTo>
                  <a:pt x="3116809" y="856287"/>
                  <a:pt x="3144670" y="892959"/>
                  <a:pt x="3144670" y="892959"/>
                </a:cubicBezTo>
                <a:cubicBezTo>
                  <a:pt x="3147845" y="905659"/>
                  <a:pt x="3144938" y="921802"/>
                  <a:pt x="3154195" y="931059"/>
                </a:cubicBezTo>
                <a:cubicBezTo>
                  <a:pt x="3183329" y="960193"/>
                  <a:pt x="3267741" y="916414"/>
                  <a:pt x="3278020" y="912009"/>
                </a:cubicBezTo>
                <a:cubicBezTo>
                  <a:pt x="3300245" y="902484"/>
                  <a:pt x="3322244" y="892414"/>
                  <a:pt x="3344695" y="883434"/>
                </a:cubicBezTo>
                <a:cubicBezTo>
                  <a:pt x="3369882" y="873359"/>
                  <a:pt x="3396350" y="866410"/>
                  <a:pt x="3420895" y="854859"/>
                </a:cubicBezTo>
                <a:cubicBezTo>
                  <a:pt x="3450472" y="840940"/>
                  <a:pt x="3478900" y="824559"/>
                  <a:pt x="3506620" y="807234"/>
                </a:cubicBezTo>
                <a:cubicBezTo>
                  <a:pt x="3529781" y="792758"/>
                  <a:pt x="3548496" y="771054"/>
                  <a:pt x="3573295" y="759609"/>
                </a:cubicBezTo>
                <a:cubicBezTo>
                  <a:pt x="3590830" y="751516"/>
                  <a:pt x="3611395" y="753259"/>
                  <a:pt x="3630445" y="750084"/>
                </a:cubicBezTo>
                <a:cubicBezTo>
                  <a:pt x="3643145" y="743734"/>
                  <a:pt x="3656504" y="738559"/>
                  <a:pt x="3668545" y="731034"/>
                </a:cubicBezTo>
                <a:cubicBezTo>
                  <a:pt x="3682007" y="722620"/>
                  <a:pt x="3691381" y="706820"/>
                  <a:pt x="3706645" y="702459"/>
                </a:cubicBezTo>
                <a:cubicBezTo>
                  <a:pt x="3716299" y="699701"/>
                  <a:pt x="3725695" y="708809"/>
                  <a:pt x="3735220" y="711984"/>
                </a:cubicBezTo>
                <a:cubicBezTo>
                  <a:pt x="3757740" y="734504"/>
                  <a:pt x="3776078" y="750148"/>
                  <a:pt x="3792370" y="778659"/>
                </a:cubicBezTo>
                <a:cubicBezTo>
                  <a:pt x="3797351" y="787376"/>
                  <a:pt x="3798370" y="797833"/>
                  <a:pt x="3801895" y="807234"/>
                </a:cubicBezTo>
                <a:cubicBezTo>
                  <a:pt x="3807898" y="823243"/>
                  <a:pt x="3814595" y="838984"/>
                  <a:pt x="3820945" y="854859"/>
                </a:cubicBezTo>
                <a:lnTo>
                  <a:pt x="3935245" y="816759"/>
                </a:lnTo>
                <a:cubicBezTo>
                  <a:pt x="3954295" y="810409"/>
                  <a:pt x="3974434" y="806689"/>
                  <a:pt x="3992395" y="797709"/>
                </a:cubicBezTo>
                <a:cubicBezTo>
                  <a:pt x="4011445" y="788184"/>
                  <a:pt x="4030156" y="777947"/>
                  <a:pt x="4049545" y="769134"/>
                </a:cubicBezTo>
                <a:cubicBezTo>
                  <a:pt x="4065110" y="762059"/>
                  <a:pt x="4081877" y="757730"/>
                  <a:pt x="4097170" y="750084"/>
                </a:cubicBezTo>
                <a:cubicBezTo>
                  <a:pt x="4113729" y="741805"/>
                  <a:pt x="4128611" y="730500"/>
                  <a:pt x="4144795" y="721509"/>
                </a:cubicBezTo>
                <a:cubicBezTo>
                  <a:pt x="4180105" y="701892"/>
                  <a:pt x="4177747" y="704175"/>
                  <a:pt x="4211470" y="692934"/>
                </a:cubicBezTo>
                <a:cubicBezTo>
                  <a:pt x="4254537" y="757535"/>
                  <a:pt x="4198955" y="680419"/>
                  <a:pt x="4278145" y="759609"/>
                </a:cubicBezTo>
                <a:cubicBezTo>
                  <a:pt x="4289370" y="770834"/>
                  <a:pt x="4296389" y="785656"/>
                  <a:pt x="4306720" y="797709"/>
                </a:cubicBezTo>
                <a:cubicBezTo>
                  <a:pt x="4386321" y="890576"/>
                  <a:pt x="4280308" y="752968"/>
                  <a:pt x="4363870" y="864384"/>
                </a:cubicBezTo>
                <a:cubicBezTo>
                  <a:pt x="4367045" y="873909"/>
                  <a:pt x="4364073" y="889230"/>
                  <a:pt x="4373395" y="892959"/>
                </a:cubicBezTo>
                <a:cubicBezTo>
                  <a:pt x="4385550" y="897821"/>
                  <a:pt x="4398582" y="885586"/>
                  <a:pt x="4411495" y="883434"/>
                </a:cubicBezTo>
                <a:cubicBezTo>
                  <a:pt x="4436744" y="879226"/>
                  <a:pt x="4462446" y="878117"/>
                  <a:pt x="4487695" y="873909"/>
                </a:cubicBezTo>
                <a:cubicBezTo>
                  <a:pt x="4593662" y="856248"/>
                  <a:pt x="4440401" y="871629"/>
                  <a:pt x="4582945" y="854859"/>
                </a:cubicBezTo>
                <a:cubicBezTo>
                  <a:pt x="4617774" y="850761"/>
                  <a:pt x="4652795" y="848509"/>
                  <a:pt x="4687720" y="845334"/>
                </a:cubicBezTo>
                <a:cubicBezTo>
                  <a:pt x="4700420" y="848509"/>
                  <a:pt x="4713788" y="849702"/>
                  <a:pt x="4725820" y="854859"/>
                </a:cubicBezTo>
                <a:cubicBezTo>
                  <a:pt x="4736342" y="859368"/>
                  <a:pt x="4745137" y="867176"/>
                  <a:pt x="4754395" y="873909"/>
                </a:cubicBezTo>
                <a:cubicBezTo>
                  <a:pt x="4834123" y="931893"/>
                  <a:pt x="4811219" y="911683"/>
                  <a:pt x="4859170" y="959634"/>
                </a:cubicBezTo>
                <a:cubicBezTo>
                  <a:pt x="4875045" y="953284"/>
                  <a:pt x="4890786" y="946587"/>
                  <a:pt x="4906795" y="940584"/>
                </a:cubicBezTo>
                <a:cubicBezTo>
                  <a:pt x="4939203" y="928431"/>
                  <a:pt x="4940020" y="932915"/>
                  <a:pt x="4973470" y="912009"/>
                </a:cubicBezTo>
                <a:cubicBezTo>
                  <a:pt x="4986932" y="903595"/>
                  <a:pt x="4998361" y="892240"/>
                  <a:pt x="5011570" y="883434"/>
                </a:cubicBezTo>
                <a:cubicBezTo>
                  <a:pt x="5056558" y="853442"/>
                  <a:pt x="5047731" y="858680"/>
                  <a:pt x="5087770" y="845334"/>
                </a:cubicBezTo>
                <a:cubicBezTo>
                  <a:pt x="5127596" y="871885"/>
                  <a:pt x="5145517" y="878436"/>
                  <a:pt x="5173495" y="912009"/>
                </a:cubicBezTo>
                <a:cubicBezTo>
                  <a:pt x="5180824" y="920803"/>
                  <a:pt x="5186195" y="931059"/>
                  <a:pt x="5192545" y="940584"/>
                </a:cubicBezTo>
                <a:cubicBezTo>
                  <a:pt x="5203443" y="907890"/>
                  <a:pt x="5201812" y="902742"/>
                  <a:pt x="5230645" y="873909"/>
                </a:cubicBezTo>
                <a:cubicBezTo>
                  <a:pt x="5238740" y="865814"/>
                  <a:pt x="5250426" y="862188"/>
                  <a:pt x="5259220" y="854859"/>
                </a:cubicBezTo>
                <a:cubicBezTo>
                  <a:pt x="5269568" y="846235"/>
                  <a:pt x="5278270" y="835809"/>
                  <a:pt x="5287795" y="826284"/>
                </a:cubicBezTo>
                <a:cubicBezTo>
                  <a:pt x="5297320" y="832634"/>
                  <a:pt x="5307678" y="837884"/>
                  <a:pt x="5316370" y="845334"/>
                </a:cubicBezTo>
                <a:cubicBezTo>
                  <a:pt x="5330007" y="857023"/>
                  <a:pt x="5339855" y="872995"/>
                  <a:pt x="5354470" y="883434"/>
                </a:cubicBezTo>
                <a:cubicBezTo>
                  <a:pt x="5362640" y="889270"/>
                  <a:pt x="5373520" y="889784"/>
                  <a:pt x="5383045" y="892959"/>
                </a:cubicBezTo>
                <a:cubicBezTo>
                  <a:pt x="5389395" y="902484"/>
                  <a:pt x="5394000" y="913439"/>
                  <a:pt x="5402095" y="921534"/>
                </a:cubicBezTo>
                <a:cubicBezTo>
                  <a:pt x="5410190" y="929629"/>
                  <a:pt x="5421876" y="933255"/>
                  <a:pt x="5430670" y="940584"/>
                </a:cubicBezTo>
                <a:cubicBezTo>
                  <a:pt x="5441018" y="949208"/>
                  <a:pt x="5449720" y="959634"/>
                  <a:pt x="5459245" y="969159"/>
                </a:cubicBezTo>
                <a:cubicBezTo>
                  <a:pt x="5487342" y="950428"/>
                  <a:pt x="5493476" y="949036"/>
                  <a:pt x="5516395" y="921534"/>
                </a:cubicBezTo>
                <a:cubicBezTo>
                  <a:pt x="5523724" y="912740"/>
                  <a:pt x="5526651" y="900288"/>
                  <a:pt x="5535445" y="892959"/>
                </a:cubicBezTo>
                <a:cubicBezTo>
                  <a:pt x="5546353" y="883869"/>
                  <a:pt x="5560845" y="880259"/>
                  <a:pt x="5573545" y="873909"/>
                </a:cubicBezTo>
                <a:cubicBezTo>
                  <a:pt x="5670082" y="922177"/>
                  <a:pt x="5550827" y="859710"/>
                  <a:pt x="5649745" y="921534"/>
                </a:cubicBezTo>
                <a:cubicBezTo>
                  <a:pt x="5661786" y="929059"/>
                  <a:pt x="5675517" y="933539"/>
                  <a:pt x="5687845" y="940584"/>
                </a:cubicBezTo>
                <a:cubicBezTo>
                  <a:pt x="5697784" y="946264"/>
                  <a:pt x="5706895" y="953284"/>
                  <a:pt x="5716420" y="959634"/>
                </a:cubicBezTo>
                <a:cubicBezTo>
                  <a:pt x="5729120" y="946934"/>
                  <a:pt x="5739905" y="931973"/>
                  <a:pt x="5754520" y="921534"/>
                </a:cubicBezTo>
                <a:cubicBezTo>
                  <a:pt x="5762690" y="915698"/>
                  <a:pt x="5774115" y="916499"/>
                  <a:pt x="5783095" y="912009"/>
                </a:cubicBezTo>
                <a:cubicBezTo>
                  <a:pt x="5793334" y="906889"/>
                  <a:pt x="5801148" y="897468"/>
                  <a:pt x="5811670" y="892959"/>
                </a:cubicBezTo>
                <a:cubicBezTo>
                  <a:pt x="5823702" y="887802"/>
                  <a:pt x="5837183" y="887030"/>
                  <a:pt x="5849770" y="883434"/>
                </a:cubicBezTo>
                <a:cubicBezTo>
                  <a:pt x="5859424" y="880676"/>
                  <a:pt x="5868820" y="877084"/>
                  <a:pt x="5878345" y="873909"/>
                </a:cubicBezTo>
                <a:cubicBezTo>
                  <a:pt x="5894220" y="877084"/>
                  <a:pt x="5909906" y="885442"/>
                  <a:pt x="5925970" y="883434"/>
                </a:cubicBezTo>
                <a:cubicBezTo>
                  <a:pt x="5937329" y="882014"/>
                  <a:pt x="5944306" y="869504"/>
                  <a:pt x="5954545" y="864384"/>
                </a:cubicBezTo>
                <a:cubicBezTo>
                  <a:pt x="5963525" y="859894"/>
                  <a:pt x="5974343" y="859735"/>
                  <a:pt x="5983120" y="854859"/>
                </a:cubicBezTo>
                <a:cubicBezTo>
                  <a:pt x="6075809" y="803365"/>
                  <a:pt x="6002214" y="824370"/>
                  <a:pt x="6087895" y="807234"/>
                </a:cubicBezTo>
                <a:cubicBezTo>
                  <a:pt x="6100595" y="800884"/>
                  <a:pt x="6113667" y="795229"/>
                  <a:pt x="6125995" y="788184"/>
                </a:cubicBezTo>
                <a:cubicBezTo>
                  <a:pt x="6135934" y="782504"/>
                  <a:pt x="6144331" y="774254"/>
                  <a:pt x="6154570" y="769134"/>
                </a:cubicBezTo>
                <a:cubicBezTo>
                  <a:pt x="6163550" y="764644"/>
                  <a:pt x="6173620" y="762784"/>
                  <a:pt x="6183145" y="759609"/>
                </a:cubicBezTo>
                <a:cubicBezTo>
                  <a:pt x="6189495" y="750084"/>
                  <a:pt x="6200576" y="742367"/>
                  <a:pt x="6202195" y="731034"/>
                </a:cubicBezTo>
                <a:cubicBezTo>
                  <a:pt x="6205813" y="705707"/>
                  <a:pt x="6186010" y="682944"/>
                  <a:pt x="6173620" y="664359"/>
                </a:cubicBezTo>
                <a:cubicBezTo>
                  <a:pt x="6183145" y="661184"/>
                  <a:pt x="6193381" y="659642"/>
                  <a:pt x="6202195" y="654834"/>
                </a:cubicBezTo>
                <a:cubicBezTo>
                  <a:pt x="6228491" y="640491"/>
                  <a:pt x="6278395" y="607209"/>
                  <a:pt x="6278395" y="607209"/>
                </a:cubicBezTo>
                <a:cubicBezTo>
                  <a:pt x="6284745" y="597684"/>
                  <a:pt x="6290116" y="587428"/>
                  <a:pt x="6297445" y="578634"/>
                </a:cubicBezTo>
                <a:cubicBezTo>
                  <a:pt x="6306069" y="568286"/>
                  <a:pt x="6318548" y="561267"/>
                  <a:pt x="6326020" y="550059"/>
                </a:cubicBezTo>
                <a:cubicBezTo>
                  <a:pt x="6334388" y="537507"/>
                  <a:pt x="6343696" y="480729"/>
                  <a:pt x="6345070" y="473859"/>
                </a:cubicBezTo>
                <a:cubicBezTo>
                  <a:pt x="6341412" y="451909"/>
                  <a:pt x="6337744" y="411582"/>
                  <a:pt x="6326020" y="388134"/>
                </a:cubicBezTo>
                <a:cubicBezTo>
                  <a:pt x="6320900" y="377895"/>
                  <a:pt x="6312650" y="369498"/>
                  <a:pt x="6306970" y="359559"/>
                </a:cubicBezTo>
                <a:cubicBezTo>
                  <a:pt x="6291319" y="332171"/>
                  <a:pt x="6286831" y="321005"/>
                  <a:pt x="6278395" y="292884"/>
                </a:cubicBezTo>
                <a:cubicBezTo>
                  <a:pt x="6271753" y="270744"/>
                  <a:pt x="6265987" y="248349"/>
                  <a:pt x="6259345" y="226209"/>
                </a:cubicBezTo>
                <a:cubicBezTo>
                  <a:pt x="6256460" y="216592"/>
                  <a:pt x="6254310" y="206614"/>
                  <a:pt x="6249820" y="197634"/>
                </a:cubicBezTo>
                <a:cubicBezTo>
                  <a:pt x="6244700" y="187395"/>
                  <a:pt x="6264107" y="170646"/>
                  <a:pt x="6249820" y="16905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8100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8288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124200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947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3971" y="2032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7028172" y="26419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38400" y="3276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44373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732771" y="2565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93337" y="316961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37121" y="45469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483813" y="4445962"/>
            <a:ext cx="556875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9600" y="22860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ابتدا مکان و نام شاخه فرعی و سپس نام زنجیر اصلی بیان می شود.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3200400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مت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یل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32" name="Group 57"/>
          <p:cNvGrpSpPr/>
          <p:nvPr/>
        </p:nvGrpSpPr>
        <p:grpSpPr>
          <a:xfrm>
            <a:off x="1828800" y="4876800"/>
            <a:ext cx="2895600" cy="461665"/>
            <a:chOff x="2819400" y="609600"/>
            <a:chExt cx="2895600" cy="461665"/>
          </a:xfrm>
        </p:grpSpPr>
        <p:sp>
          <p:nvSpPr>
            <p:cNvPr id="48" name="Oval 4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60"/>
          <p:cNvGrpSpPr/>
          <p:nvPr/>
        </p:nvGrpSpPr>
        <p:grpSpPr>
          <a:xfrm>
            <a:off x="1828800" y="3581400"/>
            <a:ext cx="2895600" cy="461665"/>
            <a:chOff x="2819400" y="609600"/>
            <a:chExt cx="2895600" cy="461665"/>
          </a:xfrm>
        </p:grpSpPr>
        <p:sp>
          <p:nvSpPr>
            <p:cNvPr id="51" name="Oval 50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63"/>
          <p:cNvGrpSpPr/>
          <p:nvPr/>
        </p:nvGrpSpPr>
        <p:grpSpPr>
          <a:xfrm>
            <a:off x="1295400" y="1900535"/>
            <a:ext cx="2895600" cy="461665"/>
            <a:chOff x="2819400" y="609600"/>
            <a:chExt cx="2895600" cy="461665"/>
          </a:xfrm>
        </p:grpSpPr>
        <p:sp>
          <p:nvSpPr>
            <p:cNvPr id="56" name="Oval 55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1" name="Group 66"/>
          <p:cNvGrpSpPr/>
          <p:nvPr/>
        </p:nvGrpSpPr>
        <p:grpSpPr>
          <a:xfrm>
            <a:off x="5334000" y="1900535"/>
            <a:ext cx="2895600" cy="461665"/>
            <a:chOff x="2819400" y="609600"/>
            <a:chExt cx="2895600" cy="461665"/>
          </a:xfrm>
        </p:grpSpPr>
        <p:sp>
          <p:nvSpPr>
            <p:cNvPr id="59" name="Oval 58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63"/>
          <p:cNvGrpSpPr/>
          <p:nvPr/>
        </p:nvGrpSpPr>
        <p:grpSpPr>
          <a:xfrm>
            <a:off x="3886200" y="1900535"/>
            <a:ext cx="2895600" cy="461665"/>
            <a:chOff x="2819400" y="609600"/>
            <a:chExt cx="2895600" cy="461665"/>
          </a:xfrm>
        </p:grpSpPr>
        <p:sp>
          <p:nvSpPr>
            <p:cNvPr id="62" name="Oval 61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66"/>
          <p:cNvGrpSpPr/>
          <p:nvPr/>
        </p:nvGrpSpPr>
        <p:grpSpPr>
          <a:xfrm>
            <a:off x="2667000" y="1900535"/>
            <a:ext cx="2895600" cy="461665"/>
            <a:chOff x="2819400" y="609600"/>
            <a:chExt cx="2895600" cy="461665"/>
          </a:xfrm>
        </p:grpSpPr>
        <p:sp>
          <p:nvSpPr>
            <p:cNvPr id="65" name="Oval 64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63"/>
          <p:cNvGrpSpPr/>
          <p:nvPr/>
        </p:nvGrpSpPr>
        <p:grpSpPr>
          <a:xfrm>
            <a:off x="6629400" y="1900535"/>
            <a:ext cx="2895600" cy="461665"/>
            <a:chOff x="2819400" y="609600"/>
            <a:chExt cx="2895600" cy="461665"/>
          </a:xfrm>
        </p:grpSpPr>
        <p:sp>
          <p:nvSpPr>
            <p:cNvPr id="68" name="Oval 6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5027367" y="3429000"/>
            <a:ext cx="2637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3-مت</a:t>
            </a:r>
            <a:r>
              <a:rPr lang="fa-I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یل-هپتان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4800600" y="381000"/>
            <a:ext cx="3733800" cy="482600"/>
            <a:chOff x="816" y="2304"/>
            <a:chExt cx="1440" cy="448"/>
          </a:xfrm>
        </p:grpSpPr>
        <p:sp>
          <p:nvSpPr>
            <p:cNvPr id="64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200400" y="1985665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985665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810000" y="2442865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810000" y="25908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985665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985665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219200" y="2519065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514600" y="2519065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953000" y="2209800"/>
            <a:ext cx="3657600" cy="712351"/>
            <a:chOff x="4953000" y="2209800"/>
            <a:chExt cx="3657600" cy="712351"/>
          </a:xfrm>
        </p:grpSpPr>
        <p:sp>
          <p:nvSpPr>
            <p:cNvPr id="8" name="Rectangle 7"/>
            <p:cNvSpPr/>
            <p:nvPr/>
          </p:nvSpPr>
          <p:spPr>
            <a:xfrm>
              <a:off x="4953000" y="2214265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بوت</a:t>
              </a:r>
              <a:r>
                <a:rPr lang="fa-IR" sz="40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ن</a:t>
              </a:r>
              <a:endParaRPr lang="en-US" sz="40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209800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1-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" y="3780472"/>
            <a:ext cx="4401829" cy="1015663"/>
            <a:chOff x="609600" y="4699337"/>
            <a:chExt cx="4401829" cy="1015663"/>
          </a:xfrm>
        </p:grpSpPr>
        <p:sp>
          <p:nvSpPr>
            <p:cNvPr id="24" name="Rectangle 23"/>
            <p:cNvSpPr/>
            <p:nvPr/>
          </p:nvSpPr>
          <p:spPr>
            <a:xfrm>
              <a:off x="3200400" y="4699337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19600" y="4699337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1219200" y="5181600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810001" y="5256211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09600" y="4699337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4699337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>
              <a:off x="1219200" y="5332412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514600" y="5257800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029200" y="3881735"/>
            <a:ext cx="3581400" cy="707886"/>
            <a:chOff x="5029200" y="3881735"/>
            <a:chExt cx="3581400" cy="707886"/>
          </a:xfrm>
        </p:grpSpPr>
        <p:sp>
          <p:nvSpPr>
            <p:cNvPr id="33" name="Rectangle 32"/>
            <p:cNvSpPr/>
            <p:nvPr/>
          </p:nvSpPr>
          <p:spPr>
            <a:xfrm>
              <a:off x="5029200" y="3881735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بوت</a:t>
              </a:r>
              <a:r>
                <a:rPr lang="fa-IR" sz="40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ن</a:t>
              </a:r>
              <a:endParaRPr lang="en-US" sz="40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15000" y="3881735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1-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76600" y="1838325"/>
            <a:ext cx="2895600" cy="461665"/>
            <a:chOff x="2819400" y="609600"/>
            <a:chExt cx="2895600" cy="461665"/>
          </a:xfrm>
        </p:grpSpPr>
        <p:sp>
          <p:nvSpPr>
            <p:cNvPr id="36" name="Oval 35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533400" y="3657600"/>
            <a:ext cx="2895600" cy="461665"/>
            <a:chOff x="2819400" y="609600"/>
            <a:chExt cx="2895600" cy="461665"/>
          </a:xfrm>
        </p:grpSpPr>
        <p:sp>
          <p:nvSpPr>
            <p:cNvPr id="39" name="Oval 38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95500" y="1838325"/>
            <a:ext cx="2895600" cy="461665"/>
            <a:chOff x="2819400" y="609600"/>
            <a:chExt cx="2895600" cy="461665"/>
          </a:xfrm>
        </p:grpSpPr>
        <p:sp>
          <p:nvSpPr>
            <p:cNvPr id="42" name="Oval 41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5800" y="3648670"/>
            <a:ext cx="2895600" cy="461665"/>
            <a:chOff x="2819400" y="609600"/>
            <a:chExt cx="2895600" cy="461665"/>
          </a:xfrm>
        </p:grpSpPr>
        <p:sp>
          <p:nvSpPr>
            <p:cNvPr id="46" name="Oval 45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5800" y="1828800"/>
            <a:ext cx="2895600" cy="461665"/>
            <a:chOff x="2819400" y="609600"/>
            <a:chExt cx="2895600" cy="461665"/>
          </a:xfrm>
        </p:grpSpPr>
        <p:sp>
          <p:nvSpPr>
            <p:cNvPr id="49" name="Oval 48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57400" y="3653135"/>
            <a:ext cx="2895600" cy="461665"/>
            <a:chOff x="2819400" y="609600"/>
            <a:chExt cx="2895600" cy="461665"/>
          </a:xfrm>
        </p:grpSpPr>
        <p:sp>
          <p:nvSpPr>
            <p:cNvPr id="52" name="Oval 51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514350" y="1847850"/>
            <a:ext cx="2895600" cy="461665"/>
            <a:chOff x="2819400" y="609600"/>
            <a:chExt cx="2895600" cy="461665"/>
          </a:xfrm>
        </p:grpSpPr>
        <p:sp>
          <p:nvSpPr>
            <p:cNvPr id="55" name="Oval 54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76600" y="3643610"/>
            <a:ext cx="2895600" cy="461665"/>
            <a:chOff x="2819400" y="609600"/>
            <a:chExt cx="2895600" cy="461665"/>
          </a:xfrm>
        </p:grpSpPr>
        <p:sp>
          <p:nvSpPr>
            <p:cNvPr id="58" name="Oval 5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52400" y="38100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ترکیب های زیر را نام گذاری کنید:</a:t>
            </a:r>
          </a:p>
          <a:p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4800600" y="381000"/>
            <a:ext cx="3733800" cy="482600"/>
            <a:chOff x="816" y="2304"/>
            <a:chExt cx="1440" cy="448"/>
          </a:xfrm>
        </p:grpSpPr>
        <p:sp>
          <p:nvSpPr>
            <p:cNvPr id="28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200400" y="10668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0668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810000" y="14478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810001" y="16002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53000" y="12954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بوت</a:t>
            </a:r>
            <a:r>
              <a:rPr lang="fa-IR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ین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0668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219200" y="16002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514600" y="16002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0400" y="2895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2895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3810001" y="34290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53000" y="31242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بوت</a:t>
            </a:r>
            <a:r>
              <a:rPr lang="fa-IR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ین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895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2895600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1219200" y="34290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15000" y="12954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1</a:t>
            </a:r>
            <a:r>
              <a:rPr lang="fa-I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31242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2-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3810000" y="1751012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514600" y="32766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514601" y="3429000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2514600" y="3579812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2400" y="38100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ترکیب های زیر را نام گذاری کنید: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4800600" y="381000"/>
            <a:ext cx="3733800" cy="482600"/>
            <a:chOff x="816" y="2304"/>
            <a:chExt cx="1440" cy="448"/>
          </a:xfrm>
        </p:grpSpPr>
        <p:sp>
          <p:nvSpPr>
            <p:cNvPr id="46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962400" y="1806714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806714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4572000" y="2187714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572001" y="2340114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71600" y="1806714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1806714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981200" y="2340114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276600" y="2340114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18571" y="1806714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5808972" y="2340114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67000" y="3025914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05894" y="2910820"/>
            <a:ext cx="531812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362200" y="4245114"/>
            <a:ext cx="4648200" cy="707886"/>
            <a:chOff x="1600200" y="3505200"/>
            <a:chExt cx="4648200" cy="707886"/>
          </a:xfrm>
        </p:grpSpPr>
        <p:sp>
          <p:nvSpPr>
            <p:cNvPr id="8" name="Rectangle 7"/>
            <p:cNvSpPr/>
            <p:nvPr/>
          </p:nvSpPr>
          <p:spPr>
            <a:xfrm>
              <a:off x="1600200" y="3505200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پنت</a:t>
              </a:r>
              <a:r>
                <a:rPr lang="fa-IR" sz="4000" b="1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ین</a:t>
              </a:r>
              <a:endParaRPr lang="en-US" sz="40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2800" y="3505200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4- متیل -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000" y="3505200"/>
              <a:ext cx="28956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Mj_Aref" pitchFamily="2" charset="-78"/>
                </a:rPr>
                <a:t>2-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0800000">
            <a:off x="4572000" y="2490926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7" name="Group 57"/>
          <p:cNvGrpSpPr/>
          <p:nvPr/>
        </p:nvGrpSpPr>
        <p:grpSpPr>
          <a:xfrm>
            <a:off x="5257800" y="1600200"/>
            <a:ext cx="2895600" cy="461665"/>
            <a:chOff x="2819400" y="609600"/>
            <a:chExt cx="2895600" cy="461665"/>
          </a:xfrm>
        </p:grpSpPr>
        <p:sp>
          <p:nvSpPr>
            <p:cNvPr id="28" name="Oval 2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60"/>
          <p:cNvGrpSpPr/>
          <p:nvPr/>
        </p:nvGrpSpPr>
        <p:grpSpPr>
          <a:xfrm>
            <a:off x="4038600" y="1654314"/>
            <a:ext cx="2895600" cy="461665"/>
            <a:chOff x="2819400" y="609600"/>
            <a:chExt cx="2895600" cy="461665"/>
          </a:xfrm>
        </p:grpSpPr>
        <p:sp>
          <p:nvSpPr>
            <p:cNvPr id="31" name="Oval 30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63"/>
          <p:cNvGrpSpPr/>
          <p:nvPr/>
        </p:nvGrpSpPr>
        <p:grpSpPr>
          <a:xfrm>
            <a:off x="2819400" y="1654314"/>
            <a:ext cx="2895600" cy="461665"/>
            <a:chOff x="2819400" y="609600"/>
            <a:chExt cx="2895600" cy="461665"/>
          </a:xfrm>
        </p:grpSpPr>
        <p:sp>
          <p:nvSpPr>
            <p:cNvPr id="34" name="Oval 33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66"/>
          <p:cNvGrpSpPr/>
          <p:nvPr/>
        </p:nvGrpSpPr>
        <p:grpSpPr>
          <a:xfrm>
            <a:off x="1476375" y="1654314"/>
            <a:ext cx="2895600" cy="461665"/>
            <a:chOff x="2819400" y="609600"/>
            <a:chExt cx="2895600" cy="461665"/>
          </a:xfrm>
        </p:grpSpPr>
        <p:sp>
          <p:nvSpPr>
            <p:cNvPr id="41" name="Oval 40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3" name="Group 69"/>
          <p:cNvGrpSpPr/>
          <p:nvPr/>
        </p:nvGrpSpPr>
        <p:grpSpPr>
          <a:xfrm>
            <a:off x="228600" y="1676400"/>
            <a:ext cx="2895600" cy="461665"/>
            <a:chOff x="2819400" y="609600"/>
            <a:chExt cx="2895600" cy="461665"/>
          </a:xfrm>
        </p:grpSpPr>
        <p:sp>
          <p:nvSpPr>
            <p:cNvPr id="44" name="Oval 43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52400" y="38100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ترکیب زیر را نام گذاری کنید: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5410200" y="2590800"/>
            <a:ext cx="1066799" cy="990600"/>
            <a:chOff x="4320" y="1152"/>
            <a:chExt cx="414" cy="402"/>
          </a:xfrm>
        </p:grpSpPr>
        <p:sp>
          <p:nvSpPr>
            <p:cNvPr id="3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tint val="48627"/>
                    <a:invGamma/>
                  </a:srgbClr>
                </a:gs>
                <a:gs pos="50000">
                  <a:srgbClr val="33CCCC">
                    <a:alpha val="0"/>
                  </a:srgbClr>
                </a:gs>
                <a:gs pos="100000">
                  <a:srgbClr val="33CC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5410200" y="1524000"/>
            <a:ext cx="1066799" cy="990600"/>
            <a:chOff x="4320" y="1152"/>
            <a:chExt cx="414" cy="402"/>
          </a:xfrm>
        </p:grpSpPr>
        <p:sp>
          <p:nvSpPr>
            <p:cNvPr id="32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tint val="48627"/>
                    <a:invGamma/>
                  </a:srgbClr>
                </a:gs>
                <a:gs pos="50000">
                  <a:srgbClr val="33CCCC">
                    <a:alpha val="0"/>
                  </a:srgbClr>
                </a:gs>
                <a:gs pos="100000">
                  <a:srgbClr val="33CC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555812" y="304800"/>
            <a:ext cx="997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گروه</a:t>
            </a:r>
          </a:p>
          <a:p>
            <a:pPr algn="ctr"/>
            <a:r>
              <a:rPr lang="fa-I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 14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1676400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2667000"/>
            <a:ext cx="553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1752600"/>
            <a:ext cx="1338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جهان زنده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2819400"/>
            <a:ext cx="15167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جهان غیر زنده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gray">
          <a:xfrm flipH="1" flipV="1">
            <a:off x="3429000" y="2057400"/>
            <a:ext cx="2243137" cy="0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gray">
          <a:xfrm flipH="1" flipV="1">
            <a:off x="3429000" y="3048000"/>
            <a:ext cx="2243137" cy="0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5410200" y="3657600"/>
            <a:ext cx="1066799" cy="990600"/>
            <a:chOff x="4320" y="1152"/>
            <a:chExt cx="414" cy="402"/>
          </a:xfrm>
        </p:grpSpPr>
        <p:sp>
          <p:nvSpPr>
            <p:cNvPr id="40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tint val="48627"/>
                    <a:invGamma/>
                  </a:srgbClr>
                </a:gs>
                <a:gs pos="50000">
                  <a:srgbClr val="33CCCC">
                    <a:alpha val="0"/>
                  </a:srgbClr>
                </a:gs>
                <a:gs pos="100000">
                  <a:srgbClr val="33CC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5410200" y="4724400"/>
            <a:ext cx="1066799" cy="990600"/>
            <a:chOff x="4320" y="1152"/>
            <a:chExt cx="414" cy="402"/>
          </a:xfrm>
        </p:grpSpPr>
        <p:sp>
          <p:nvSpPr>
            <p:cNvPr id="4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tint val="48627"/>
                    <a:invGamma/>
                  </a:srgbClr>
                </a:gs>
                <a:gs pos="50000">
                  <a:srgbClr val="33CCCC">
                    <a:alpha val="0"/>
                  </a:srgbClr>
                </a:gs>
                <a:gs pos="100000">
                  <a:srgbClr val="33CC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"/>
          <p:cNvGrpSpPr>
            <a:grpSpLocks/>
          </p:cNvGrpSpPr>
          <p:nvPr/>
        </p:nvGrpSpPr>
        <p:grpSpPr bwMode="auto">
          <a:xfrm>
            <a:off x="4724400" y="152400"/>
            <a:ext cx="3733800" cy="482600"/>
            <a:chOff x="816" y="2304"/>
            <a:chExt cx="1440" cy="448"/>
          </a:xfrm>
        </p:grpSpPr>
        <p:sp>
          <p:nvSpPr>
            <p:cNvPr id="76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1" name="Freeform 80"/>
          <p:cNvSpPr/>
          <p:nvPr/>
        </p:nvSpPr>
        <p:spPr>
          <a:xfrm>
            <a:off x="5181600" y="2133600"/>
            <a:ext cx="838200" cy="2057400"/>
          </a:xfrm>
          <a:custGeom>
            <a:avLst/>
            <a:gdLst>
              <a:gd name="connsiteX0" fmla="*/ 180975 w 593725"/>
              <a:gd name="connsiteY0" fmla="*/ 80253 h 842253"/>
              <a:gd name="connsiteX1" fmla="*/ 95250 w 593725"/>
              <a:gd name="connsiteY1" fmla="*/ 146928 h 842253"/>
              <a:gd name="connsiteX2" fmla="*/ 76200 w 593725"/>
              <a:gd name="connsiteY2" fmla="*/ 204078 h 842253"/>
              <a:gd name="connsiteX3" fmla="*/ 66675 w 593725"/>
              <a:gd name="connsiteY3" fmla="*/ 232653 h 842253"/>
              <a:gd name="connsiteX4" fmla="*/ 76200 w 593725"/>
              <a:gd name="connsiteY4" fmla="*/ 280278 h 842253"/>
              <a:gd name="connsiteX5" fmla="*/ 95250 w 593725"/>
              <a:gd name="connsiteY5" fmla="*/ 308853 h 842253"/>
              <a:gd name="connsiteX6" fmla="*/ 47625 w 593725"/>
              <a:gd name="connsiteY6" fmla="*/ 346953 h 842253"/>
              <a:gd name="connsiteX7" fmla="*/ 0 w 593725"/>
              <a:gd name="connsiteY7" fmla="*/ 375528 h 842253"/>
              <a:gd name="connsiteX8" fmla="*/ 47625 w 593725"/>
              <a:gd name="connsiteY8" fmla="*/ 508878 h 842253"/>
              <a:gd name="connsiteX9" fmla="*/ 76200 w 593725"/>
              <a:gd name="connsiteY9" fmla="*/ 546978 h 842253"/>
              <a:gd name="connsiteX10" fmla="*/ 114300 w 593725"/>
              <a:gd name="connsiteY10" fmla="*/ 604128 h 842253"/>
              <a:gd name="connsiteX11" fmla="*/ 142875 w 593725"/>
              <a:gd name="connsiteY11" fmla="*/ 680328 h 842253"/>
              <a:gd name="connsiteX12" fmla="*/ 180975 w 593725"/>
              <a:gd name="connsiteY12" fmla="*/ 766053 h 842253"/>
              <a:gd name="connsiteX13" fmla="*/ 209550 w 593725"/>
              <a:gd name="connsiteY13" fmla="*/ 785103 h 842253"/>
              <a:gd name="connsiteX14" fmla="*/ 219075 w 593725"/>
              <a:gd name="connsiteY14" fmla="*/ 813678 h 842253"/>
              <a:gd name="connsiteX15" fmla="*/ 276225 w 593725"/>
              <a:gd name="connsiteY15" fmla="*/ 842253 h 842253"/>
              <a:gd name="connsiteX16" fmla="*/ 304800 w 593725"/>
              <a:gd name="connsiteY16" fmla="*/ 832728 h 842253"/>
              <a:gd name="connsiteX17" fmla="*/ 333375 w 593725"/>
              <a:gd name="connsiteY17" fmla="*/ 756528 h 842253"/>
              <a:gd name="connsiteX18" fmla="*/ 447675 w 593725"/>
              <a:gd name="connsiteY18" fmla="*/ 775578 h 842253"/>
              <a:gd name="connsiteX19" fmla="*/ 495300 w 593725"/>
              <a:gd name="connsiteY19" fmla="*/ 766053 h 842253"/>
              <a:gd name="connsiteX20" fmla="*/ 485775 w 593725"/>
              <a:gd name="connsiteY20" fmla="*/ 718428 h 842253"/>
              <a:gd name="connsiteX21" fmla="*/ 523875 w 593725"/>
              <a:gd name="connsiteY21" fmla="*/ 708903 h 842253"/>
              <a:gd name="connsiteX22" fmla="*/ 581025 w 593725"/>
              <a:gd name="connsiteY22" fmla="*/ 699378 h 842253"/>
              <a:gd name="connsiteX23" fmla="*/ 590550 w 593725"/>
              <a:gd name="connsiteY23" fmla="*/ 670803 h 842253"/>
              <a:gd name="connsiteX24" fmla="*/ 523875 w 593725"/>
              <a:gd name="connsiteY24" fmla="*/ 585078 h 842253"/>
              <a:gd name="connsiteX25" fmla="*/ 504825 w 593725"/>
              <a:gd name="connsiteY25" fmla="*/ 556503 h 842253"/>
              <a:gd name="connsiteX26" fmla="*/ 447675 w 593725"/>
              <a:gd name="connsiteY26" fmla="*/ 537453 h 842253"/>
              <a:gd name="connsiteX27" fmla="*/ 476250 w 593725"/>
              <a:gd name="connsiteY27" fmla="*/ 518403 h 842253"/>
              <a:gd name="connsiteX28" fmla="*/ 476250 w 593725"/>
              <a:gd name="connsiteY28" fmla="*/ 461253 h 842253"/>
              <a:gd name="connsiteX29" fmla="*/ 457200 w 593725"/>
              <a:gd name="connsiteY29" fmla="*/ 432678 h 842253"/>
              <a:gd name="connsiteX30" fmla="*/ 485775 w 593725"/>
              <a:gd name="connsiteY30" fmla="*/ 404103 h 842253"/>
              <a:gd name="connsiteX31" fmla="*/ 495300 w 593725"/>
              <a:gd name="connsiteY31" fmla="*/ 375528 h 842253"/>
              <a:gd name="connsiteX32" fmla="*/ 485775 w 593725"/>
              <a:gd name="connsiteY32" fmla="*/ 70728 h 842253"/>
              <a:gd name="connsiteX33" fmla="*/ 180975 w 593725"/>
              <a:gd name="connsiteY33" fmla="*/ 80253 h 84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3725" h="842253">
                <a:moveTo>
                  <a:pt x="180975" y="80253"/>
                </a:moveTo>
                <a:cubicBezTo>
                  <a:pt x="116725" y="144503"/>
                  <a:pt x="149383" y="128884"/>
                  <a:pt x="95250" y="146928"/>
                </a:cubicBezTo>
                <a:lnTo>
                  <a:pt x="76200" y="204078"/>
                </a:lnTo>
                <a:lnTo>
                  <a:pt x="66675" y="232653"/>
                </a:lnTo>
                <a:cubicBezTo>
                  <a:pt x="69850" y="248528"/>
                  <a:pt x="70516" y="265119"/>
                  <a:pt x="76200" y="280278"/>
                </a:cubicBezTo>
                <a:cubicBezTo>
                  <a:pt x="80220" y="290997"/>
                  <a:pt x="95250" y="297405"/>
                  <a:pt x="95250" y="308853"/>
                </a:cubicBezTo>
                <a:cubicBezTo>
                  <a:pt x="95250" y="340966"/>
                  <a:pt x="65468" y="338032"/>
                  <a:pt x="47625" y="346953"/>
                </a:cubicBezTo>
                <a:cubicBezTo>
                  <a:pt x="31066" y="355232"/>
                  <a:pt x="15875" y="366003"/>
                  <a:pt x="0" y="375528"/>
                </a:cubicBezTo>
                <a:cubicBezTo>
                  <a:pt x="14887" y="427632"/>
                  <a:pt x="21249" y="460522"/>
                  <a:pt x="47625" y="508878"/>
                </a:cubicBezTo>
                <a:cubicBezTo>
                  <a:pt x="55227" y="522815"/>
                  <a:pt x="67096" y="533973"/>
                  <a:pt x="76200" y="546978"/>
                </a:cubicBezTo>
                <a:cubicBezTo>
                  <a:pt x="89330" y="565735"/>
                  <a:pt x="114300" y="604128"/>
                  <a:pt x="114300" y="604128"/>
                </a:cubicBezTo>
                <a:cubicBezTo>
                  <a:pt x="134922" y="686617"/>
                  <a:pt x="109669" y="597313"/>
                  <a:pt x="142875" y="680328"/>
                </a:cubicBezTo>
                <a:cubicBezTo>
                  <a:pt x="155450" y="711766"/>
                  <a:pt x="156541" y="741619"/>
                  <a:pt x="180975" y="766053"/>
                </a:cubicBezTo>
                <a:cubicBezTo>
                  <a:pt x="189070" y="774148"/>
                  <a:pt x="200025" y="778753"/>
                  <a:pt x="209550" y="785103"/>
                </a:cubicBezTo>
                <a:cubicBezTo>
                  <a:pt x="212725" y="794628"/>
                  <a:pt x="212803" y="805838"/>
                  <a:pt x="219075" y="813678"/>
                </a:cubicBezTo>
                <a:cubicBezTo>
                  <a:pt x="232504" y="830464"/>
                  <a:pt x="257401" y="835978"/>
                  <a:pt x="276225" y="842253"/>
                </a:cubicBezTo>
                <a:cubicBezTo>
                  <a:pt x="285750" y="839078"/>
                  <a:pt x="296960" y="839000"/>
                  <a:pt x="304800" y="832728"/>
                </a:cubicBezTo>
                <a:cubicBezTo>
                  <a:pt x="328159" y="814041"/>
                  <a:pt x="328212" y="782344"/>
                  <a:pt x="333375" y="756528"/>
                </a:cubicBezTo>
                <a:cubicBezTo>
                  <a:pt x="378085" y="771431"/>
                  <a:pt x="383872" y="775578"/>
                  <a:pt x="447675" y="775578"/>
                </a:cubicBezTo>
                <a:cubicBezTo>
                  <a:pt x="463864" y="775578"/>
                  <a:pt x="479425" y="769228"/>
                  <a:pt x="495300" y="766053"/>
                </a:cubicBezTo>
                <a:cubicBezTo>
                  <a:pt x="492125" y="750178"/>
                  <a:pt x="478535" y="732908"/>
                  <a:pt x="485775" y="718428"/>
                </a:cubicBezTo>
                <a:cubicBezTo>
                  <a:pt x="491629" y="706719"/>
                  <a:pt x="511038" y="711470"/>
                  <a:pt x="523875" y="708903"/>
                </a:cubicBezTo>
                <a:cubicBezTo>
                  <a:pt x="542813" y="705115"/>
                  <a:pt x="561975" y="702553"/>
                  <a:pt x="581025" y="699378"/>
                </a:cubicBezTo>
                <a:cubicBezTo>
                  <a:pt x="584200" y="689853"/>
                  <a:pt x="593725" y="680328"/>
                  <a:pt x="590550" y="670803"/>
                </a:cubicBezTo>
                <a:cubicBezTo>
                  <a:pt x="574501" y="622655"/>
                  <a:pt x="551270" y="617952"/>
                  <a:pt x="523875" y="585078"/>
                </a:cubicBezTo>
                <a:cubicBezTo>
                  <a:pt x="516546" y="576284"/>
                  <a:pt x="514533" y="562570"/>
                  <a:pt x="504825" y="556503"/>
                </a:cubicBezTo>
                <a:cubicBezTo>
                  <a:pt x="487797" y="545860"/>
                  <a:pt x="447675" y="537453"/>
                  <a:pt x="447675" y="537453"/>
                </a:cubicBezTo>
                <a:cubicBezTo>
                  <a:pt x="457200" y="531103"/>
                  <a:pt x="469099" y="527342"/>
                  <a:pt x="476250" y="518403"/>
                </a:cubicBezTo>
                <a:cubicBezTo>
                  <a:pt x="491881" y="498865"/>
                  <a:pt x="486019" y="480791"/>
                  <a:pt x="476250" y="461253"/>
                </a:cubicBezTo>
                <a:cubicBezTo>
                  <a:pt x="471130" y="451014"/>
                  <a:pt x="463550" y="442203"/>
                  <a:pt x="457200" y="432678"/>
                </a:cubicBezTo>
                <a:cubicBezTo>
                  <a:pt x="466725" y="423153"/>
                  <a:pt x="478303" y="415311"/>
                  <a:pt x="485775" y="404103"/>
                </a:cubicBezTo>
                <a:cubicBezTo>
                  <a:pt x="491344" y="395749"/>
                  <a:pt x="495300" y="385568"/>
                  <a:pt x="495300" y="375528"/>
                </a:cubicBezTo>
                <a:cubicBezTo>
                  <a:pt x="495300" y="273878"/>
                  <a:pt x="558749" y="141491"/>
                  <a:pt x="485775" y="70728"/>
                </a:cubicBezTo>
                <a:cubicBezTo>
                  <a:pt x="412836" y="0"/>
                  <a:pt x="282575" y="70728"/>
                  <a:pt x="180975" y="80253"/>
                </a:cubicBezTo>
                <a:close/>
              </a:path>
            </a:pathLst>
          </a:cu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343400" y="2209800"/>
            <a:ext cx="717550" cy="927978"/>
          </a:xfrm>
          <a:custGeom>
            <a:avLst/>
            <a:gdLst>
              <a:gd name="connsiteX0" fmla="*/ 180975 w 593725"/>
              <a:gd name="connsiteY0" fmla="*/ 80253 h 842253"/>
              <a:gd name="connsiteX1" fmla="*/ 95250 w 593725"/>
              <a:gd name="connsiteY1" fmla="*/ 146928 h 842253"/>
              <a:gd name="connsiteX2" fmla="*/ 76200 w 593725"/>
              <a:gd name="connsiteY2" fmla="*/ 204078 h 842253"/>
              <a:gd name="connsiteX3" fmla="*/ 66675 w 593725"/>
              <a:gd name="connsiteY3" fmla="*/ 232653 h 842253"/>
              <a:gd name="connsiteX4" fmla="*/ 76200 w 593725"/>
              <a:gd name="connsiteY4" fmla="*/ 280278 h 842253"/>
              <a:gd name="connsiteX5" fmla="*/ 95250 w 593725"/>
              <a:gd name="connsiteY5" fmla="*/ 308853 h 842253"/>
              <a:gd name="connsiteX6" fmla="*/ 47625 w 593725"/>
              <a:gd name="connsiteY6" fmla="*/ 346953 h 842253"/>
              <a:gd name="connsiteX7" fmla="*/ 0 w 593725"/>
              <a:gd name="connsiteY7" fmla="*/ 375528 h 842253"/>
              <a:gd name="connsiteX8" fmla="*/ 47625 w 593725"/>
              <a:gd name="connsiteY8" fmla="*/ 508878 h 842253"/>
              <a:gd name="connsiteX9" fmla="*/ 76200 w 593725"/>
              <a:gd name="connsiteY9" fmla="*/ 546978 h 842253"/>
              <a:gd name="connsiteX10" fmla="*/ 114300 w 593725"/>
              <a:gd name="connsiteY10" fmla="*/ 604128 h 842253"/>
              <a:gd name="connsiteX11" fmla="*/ 142875 w 593725"/>
              <a:gd name="connsiteY11" fmla="*/ 680328 h 842253"/>
              <a:gd name="connsiteX12" fmla="*/ 180975 w 593725"/>
              <a:gd name="connsiteY12" fmla="*/ 766053 h 842253"/>
              <a:gd name="connsiteX13" fmla="*/ 209550 w 593725"/>
              <a:gd name="connsiteY13" fmla="*/ 785103 h 842253"/>
              <a:gd name="connsiteX14" fmla="*/ 219075 w 593725"/>
              <a:gd name="connsiteY14" fmla="*/ 813678 h 842253"/>
              <a:gd name="connsiteX15" fmla="*/ 276225 w 593725"/>
              <a:gd name="connsiteY15" fmla="*/ 842253 h 842253"/>
              <a:gd name="connsiteX16" fmla="*/ 304800 w 593725"/>
              <a:gd name="connsiteY16" fmla="*/ 832728 h 842253"/>
              <a:gd name="connsiteX17" fmla="*/ 333375 w 593725"/>
              <a:gd name="connsiteY17" fmla="*/ 756528 h 842253"/>
              <a:gd name="connsiteX18" fmla="*/ 447675 w 593725"/>
              <a:gd name="connsiteY18" fmla="*/ 775578 h 842253"/>
              <a:gd name="connsiteX19" fmla="*/ 495300 w 593725"/>
              <a:gd name="connsiteY19" fmla="*/ 766053 h 842253"/>
              <a:gd name="connsiteX20" fmla="*/ 485775 w 593725"/>
              <a:gd name="connsiteY20" fmla="*/ 718428 h 842253"/>
              <a:gd name="connsiteX21" fmla="*/ 523875 w 593725"/>
              <a:gd name="connsiteY21" fmla="*/ 708903 h 842253"/>
              <a:gd name="connsiteX22" fmla="*/ 581025 w 593725"/>
              <a:gd name="connsiteY22" fmla="*/ 699378 h 842253"/>
              <a:gd name="connsiteX23" fmla="*/ 590550 w 593725"/>
              <a:gd name="connsiteY23" fmla="*/ 670803 h 842253"/>
              <a:gd name="connsiteX24" fmla="*/ 523875 w 593725"/>
              <a:gd name="connsiteY24" fmla="*/ 585078 h 842253"/>
              <a:gd name="connsiteX25" fmla="*/ 504825 w 593725"/>
              <a:gd name="connsiteY25" fmla="*/ 556503 h 842253"/>
              <a:gd name="connsiteX26" fmla="*/ 447675 w 593725"/>
              <a:gd name="connsiteY26" fmla="*/ 537453 h 842253"/>
              <a:gd name="connsiteX27" fmla="*/ 476250 w 593725"/>
              <a:gd name="connsiteY27" fmla="*/ 518403 h 842253"/>
              <a:gd name="connsiteX28" fmla="*/ 476250 w 593725"/>
              <a:gd name="connsiteY28" fmla="*/ 461253 h 842253"/>
              <a:gd name="connsiteX29" fmla="*/ 457200 w 593725"/>
              <a:gd name="connsiteY29" fmla="*/ 432678 h 842253"/>
              <a:gd name="connsiteX30" fmla="*/ 485775 w 593725"/>
              <a:gd name="connsiteY30" fmla="*/ 404103 h 842253"/>
              <a:gd name="connsiteX31" fmla="*/ 495300 w 593725"/>
              <a:gd name="connsiteY31" fmla="*/ 375528 h 842253"/>
              <a:gd name="connsiteX32" fmla="*/ 485775 w 593725"/>
              <a:gd name="connsiteY32" fmla="*/ 70728 h 842253"/>
              <a:gd name="connsiteX33" fmla="*/ 180975 w 593725"/>
              <a:gd name="connsiteY33" fmla="*/ 80253 h 84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3725" h="842253">
                <a:moveTo>
                  <a:pt x="180975" y="80253"/>
                </a:moveTo>
                <a:cubicBezTo>
                  <a:pt x="116725" y="144503"/>
                  <a:pt x="149383" y="128884"/>
                  <a:pt x="95250" y="146928"/>
                </a:cubicBezTo>
                <a:lnTo>
                  <a:pt x="76200" y="204078"/>
                </a:lnTo>
                <a:lnTo>
                  <a:pt x="66675" y="232653"/>
                </a:lnTo>
                <a:cubicBezTo>
                  <a:pt x="69850" y="248528"/>
                  <a:pt x="70516" y="265119"/>
                  <a:pt x="76200" y="280278"/>
                </a:cubicBezTo>
                <a:cubicBezTo>
                  <a:pt x="80220" y="290997"/>
                  <a:pt x="95250" y="297405"/>
                  <a:pt x="95250" y="308853"/>
                </a:cubicBezTo>
                <a:cubicBezTo>
                  <a:pt x="95250" y="340966"/>
                  <a:pt x="65468" y="338032"/>
                  <a:pt x="47625" y="346953"/>
                </a:cubicBezTo>
                <a:cubicBezTo>
                  <a:pt x="31066" y="355232"/>
                  <a:pt x="15875" y="366003"/>
                  <a:pt x="0" y="375528"/>
                </a:cubicBezTo>
                <a:cubicBezTo>
                  <a:pt x="14887" y="427632"/>
                  <a:pt x="21249" y="460522"/>
                  <a:pt x="47625" y="508878"/>
                </a:cubicBezTo>
                <a:cubicBezTo>
                  <a:pt x="55227" y="522815"/>
                  <a:pt x="67096" y="533973"/>
                  <a:pt x="76200" y="546978"/>
                </a:cubicBezTo>
                <a:cubicBezTo>
                  <a:pt x="89330" y="565735"/>
                  <a:pt x="114300" y="604128"/>
                  <a:pt x="114300" y="604128"/>
                </a:cubicBezTo>
                <a:cubicBezTo>
                  <a:pt x="134922" y="686617"/>
                  <a:pt x="109669" y="597313"/>
                  <a:pt x="142875" y="680328"/>
                </a:cubicBezTo>
                <a:cubicBezTo>
                  <a:pt x="155450" y="711766"/>
                  <a:pt x="156541" y="741619"/>
                  <a:pt x="180975" y="766053"/>
                </a:cubicBezTo>
                <a:cubicBezTo>
                  <a:pt x="189070" y="774148"/>
                  <a:pt x="200025" y="778753"/>
                  <a:pt x="209550" y="785103"/>
                </a:cubicBezTo>
                <a:cubicBezTo>
                  <a:pt x="212725" y="794628"/>
                  <a:pt x="212803" y="805838"/>
                  <a:pt x="219075" y="813678"/>
                </a:cubicBezTo>
                <a:cubicBezTo>
                  <a:pt x="232504" y="830464"/>
                  <a:pt x="257401" y="835978"/>
                  <a:pt x="276225" y="842253"/>
                </a:cubicBezTo>
                <a:cubicBezTo>
                  <a:pt x="285750" y="839078"/>
                  <a:pt x="296960" y="839000"/>
                  <a:pt x="304800" y="832728"/>
                </a:cubicBezTo>
                <a:cubicBezTo>
                  <a:pt x="328159" y="814041"/>
                  <a:pt x="328212" y="782344"/>
                  <a:pt x="333375" y="756528"/>
                </a:cubicBezTo>
                <a:cubicBezTo>
                  <a:pt x="378085" y="771431"/>
                  <a:pt x="383872" y="775578"/>
                  <a:pt x="447675" y="775578"/>
                </a:cubicBezTo>
                <a:cubicBezTo>
                  <a:pt x="463864" y="775578"/>
                  <a:pt x="479425" y="769228"/>
                  <a:pt x="495300" y="766053"/>
                </a:cubicBezTo>
                <a:cubicBezTo>
                  <a:pt x="492125" y="750178"/>
                  <a:pt x="478535" y="732908"/>
                  <a:pt x="485775" y="718428"/>
                </a:cubicBezTo>
                <a:cubicBezTo>
                  <a:pt x="491629" y="706719"/>
                  <a:pt x="511038" y="711470"/>
                  <a:pt x="523875" y="708903"/>
                </a:cubicBezTo>
                <a:cubicBezTo>
                  <a:pt x="542813" y="705115"/>
                  <a:pt x="561975" y="702553"/>
                  <a:pt x="581025" y="699378"/>
                </a:cubicBezTo>
                <a:cubicBezTo>
                  <a:pt x="584200" y="689853"/>
                  <a:pt x="593725" y="680328"/>
                  <a:pt x="590550" y="670803"/>
                </a:cubicBezTo>
                <a:cubicBezTo>
                  <a:pt x="574501" y="622655"/>
                  <a:pt x="551270" y="617952"/>
                  <a:pt x="523875" y="585078"/>
                </a:cubicBezTo>
                <a:cubicBezTo>
                  <a:pt x="516546" y="576284"/>
                  <a:pt x="514533" y="562570"/>
                  <a:pt x="504825" y="556503"/>
                </a:cubicBezTo>
                <a:cubicBezTo>
                  <a:pt x="487797" y="545860"/>
                  <a:pt x="447675" y="537453"/>
                  <a:pt x="447675" y="537453"/>
                </a:cubicBezTo>
                <a:cubicBezTo>
                  <a:pt x="457200" y="531103"/>
                  <a:pt x="469099" y="527342"/>
                  <a:pt x="476250" y="518403"/>
                </a:cubicBezTo>
                <a:cubicBezTo>
                  <a:pt x="491881" y="498865"/>
                  <a:pt x="486019" y="480791"/>
                  <a:pt x="476250" y="461253"/>
                </a:cubicBezTo>
                <a:cubicBezTo>
                  <a:pt x="471130" y="451014"/>
                  <a:pt x="463550" y="442203"/>
                  <a:pt x="457200" y="432678"/>
                </a:cubicBezTo>
                <a:cubicBezTo>
                  <a:pt x="466725" y="423153"/>
                  <a:pt x="478303" y="415311"/>
                  <a:pt x="485775" y="404103"/>
                </a:cubicBezTo>
                <a:cubicBezTo>
                  <a:pt x="491344" y="395749"/>
                  <a:pt x="495300" y="385568"/>
                  <a:pt x="495300" y="375528"/>
                </a:cubicBezTo>
                <a:cubicBezTo>
                  <a:pt x="495300" y="273878"/>
                  <a:pt x="558749" y="141491"/>
                  <a:pt x="485775" y="70728"/>
                </a:cubicBezTo>
                <a:cubicBezTo>
                  <a:pt x="412836" y="0"/>
                  <a:pt x="282575" y="70728"/>
                  <a:pt x="180975" y="8025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429001" y="2196222"/>
            <a:ext cx="717550" cy="927978"/>
          </a:xfrm>
          <a:custGeom>
            <a:avLst/>
            <a:gdLst>
              <a:gd name="connsiteX0" fmla="*/ 180975 w 593725"/>
              <a:gd name="connsiteY0" fmla="*/ 80253 h 842253"/>
              <a:gd name="connsiteX1" fmla="*/ 95250 w 593725"/>
              <a:gd name="connsiteY1" fmla="*/ 146928 h 842253"/>
              <a:gd name="connsiteX2" fmla="*/ 76200 w 593725"/>
              <a:gd name="connsiteY2" fmla="*/ 204078 h 842253"/>
              <a:gd name="connsiteX3" fmla="*/ 66675 w 593725"/>
              <a:gd name="connsiteY3" fmla="*/ 232653 h 842253"/>
              <a:gd name="connsiteX4" fmla="*/ 76200 w 593725"/>
              <a:gd name="connsiteY4" fmla="*/ 280278 h 842253"/>
              <a:gd name="connsiteX5" fmla="*/ 95250 w 593725"/>
              <a:gd name="connsiteY5" fmla="*/ 308853 h 842253"/>
              <a:gd name="connsiteX6" fmla="*/ 47625 w 593725"/>
              <a:gd name="connsiteY6" fmla="*/ 346953 h 842253"/>
              <a:gd name="connsiteX7" fmla="*/ 0 w 593725"/>
              <a:gd name="connsiteY7" fmla="*/ 375528 h 842253"/>
              <a:gd name="connsiteX8" fmla="*/ 47625 w 593725"/>
              <a:gd name="connsiteY8" fmla="*/ 508878 h 842253"/>
              <a:gd name="connsiteX9" fmla="*/ 76200 w 593725"/>
              <a:gd name="connsiteY9" fmla="*/ 546978 h 842253"/>
              <a:gd name="connsiteX10" fmla="*/ 114300 w 593725"/>
              <a:gd name="connsiteY10" fmla="*/ 604128 h 842253"/>
              <a:gd name="connsiteX11" fmla="*/ 142875 w 593725"/>
              <a:gd name="connsiteY11" fmla="*/ 680328 h 842253"/>
              <a:gd name="connsiteX12" fmla="*/ 180975 w 593725"/>
              <a:gd name="connsiteY12" fmla="*/ 766053 h 842253"/>
              <a:gd name="connsiteX13" fmla="*/ 209550 w 593725"/>
              <a:gd name="connsiteY13" fmla="*/ 785103 h 842253"/>
              <a:gd name="connsiteX14" fmla="*/ 219075 w 593725"/>
              <a:gd name="connsiteY14" fmla="*/ 813678 h 842253"/>
              <a:gd name="connsiteX15" fmla="*/ 276225 w 593725"/>
              <a:gd name="connsiteY15" fmla="*/ 842253 h 842253"/>
              <a:gd name="connsiteX16" fmla="*/ 304800 w 593725"/>
              <a:gd name="connsiteY16" fmla="*/ 832728 h 842253"/>
              <a:gd name="connsiteX17" fmla="*/ 333375 w 593725"/>
              <a:gd name="connsiteY17" fmla="*/ 756528 h 842253"/>
              <a:gd name="connsiteX18" fmla="*/ 447675 w 593725"/>
              <a:gd name="connsiteY18" fmla="*/ 775578 h 842253"/>
              <a:gd name="connsiteX19" fmla="*/ 495300 w 593725"/>
              <a:gd name="connsiteY19" fmla="*/ 766053 h 842253"/>
              <a:gd name="connsiteX20" fmla="*/ 485775 w 593725"/>
              <a:gd name="connsiteY20" fmla="*/ 718428 h 842253"/>
              <a:gd name="connsiteX21" fmla="*/ 523875 w 593725"/>
              <a:gd name="connsiteY21" fmla="*/ 708903 h 842253"/>
              <a:gd name="connsiteX22" fmla="*/ 581025 w 593725"/>
              <a:gd name="connsiteY22" fmla="*/ 699378 h 842253"/>
              <a:gd name="connsiteX23" fmla="*/ 590550 w 593725"/>
              <a:gd name="connsiteY23" fmla="*/ 670803 h 842253"/>
              <a:gd name="connsiteX24" fmla="*/ 523875 w 593725"/>
              <a:gd name="connsiteY24" fmla="*/ 585078 h 842253"/>
              <a:gd name="connsiteX25" fmla="*/ 504825 w 593725"/>
              <a:gd name="connsiteY25" fmla="*/ 556503 h 842253"/>
              <a:gd name="connsiteX26" fmla="*/ 447675 w 593725"/>
              <a:gd name="connsiteY26" fmla="*/ 537453 h 842253"/>
              <a:gd name="connsiteX27" fmla="*/ 476250 w 593725"/>
              <a:gd name="connsiteY27" fmla="*/ 518403 h 842253"/>
              <a:gd name="connsiteX28" fmla="*/ 476250 w 593725"/>
              <a:gd name="connsiteY28" fmla="*/ 461253 h 842253"/>
              <a:gd name="connsiteX29" fmla="*/ 457200 w 593725"/>
              <a:gd name="connsiteY29" fmla="*/ 432678 h 842253"/>
              <a:gd name="connsiteX30" fmla="*/ 485775 w 593725"/>
              <a:gd name="connsiteY30" fmla="*/ 404103 h 842253"/>
              <a:gd name="connsiteX31" fmla="*/ 495300 w 593725"/>
              <a:gd name="connsiteY31" fmla="*/ 375528 h 842253"/>
              <a:gd name="connsiteX32" fmla="*/ 485775 w 593725"/>
              <a:gd name="connsiteY32" fmla="*/ 70728 h 842253"/>
              <a:gd name="connsiteX33" fmla="*/ 180975 w 593725"/>
              <a:gd name="connsiteY33" fmla="*/ 80253 h 84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3725" h="842253">
                <a:moveTo>
                  <a:pt x="180975" y="80253"/>
                </a:moveTo>
                <a:cubicBezTo>
                  <a:pt x="116725" y="144503"/>
                  <a:pt x="149383" y="128884"/>
                  <a:pt x="95250" y="146928"/>
                </a:cubicBezTo>
                <a:lnTo>
                  <a:pt x="76200" y="204078"/>
                </a:lnTo>
                <a:lnTo>
                  <a:pt x="66675" y="232653"/>
                </a:lnTo>
                <a:cubicBezTo>
                  <a:pt x="69850" y="248528"/>
                  <a:pt x="70516" y="265119"/>
                  <a:pt x="76200" y="280278"/>
                </a:cubicBezTo>
                <a:cubicBezTo>
                  <a:pt x="80220" y="290997"/>
                  <a:pt x="95250" y="297405"/>
                  <a:pt x="95250" y="308853"/>
                </a:cubicBezTo>
                <a:cubicBezTo>
                  <a:pt x="95250" y="340966"/>
                  <a:pt x="65468" y="338032"/>
                  <a:pt x="47625" y="346953"/>
                </a:cubicBezTo>
                <a:cubicBezTo>
                  <a:pt x="31066" y="355232"/>
                  <a:pt x="15875" y="366003"/>
                  <a:pt x="0" y="375528"/>
                </a:cubicBezTo>
                <a:cubicBezTo>
                  <a:pt x="14887" y="427632"/>
                  <a:pt x="21249" y="460522"/>
                  <a:pt x="47625" y="508878"/>
                </a:cubicBezTo>
                <a:cubicBezTo>
                  <a:pt x="55227" y="522815"/>
                  <a:pt x="67096" y="533973"/>
                  <a:pt x="76200" y="546978"/>
                </a:cubicBezTo>
                <a:cubicBezTo>
                  <a:pt x="89330" y="565735"/>
                  <a:pt x="114300" y="604128"/>
                  <a:pt x="114300" y="604128"/>
                </a:cubicBezTo>
                <a:cubicBezTo>
                  <a:pt x="134922" y="686617"/>
                  <a:pt x="109669" y="597313"/>
                  <a:pt x="142875" y="680328"/>
                </a:cubicBezTo>
                <a:cubicBezTo>
                  <a:pt x="155450" y="711766"/>
                  <a:pt x="156541" y="741619"/>
                  <a:pt x="180975" y="766053"/>
                </a:cubicBezTo>
                <a:cubicBezTo>
                  <a:pt x="189070" y="774148"/>
                  <a:pt x="200025" y="778753"/>
                  <a:pt x="209550" y="785103"/>
                </a:cubicBezTo>
                <a:cubicBezTo>
                  <a:pt x="212725" y="794628"/>
                  <a:pt x="212803" y="805838"/>
                  <a:pt x="219075" y="813678"/>
                </a:cubicBezTo>
                <a:cubicBezTo>
                  <a:pt x="232504" y="830464"/>
                  <a:pt x="257401" y="835978"/>
                  <a:pt x="276225" y="842253"/>
                </a:cubicBezTo>
                <a:cubicBezTo>
                  <a:pt x="285750" y="839078"/>
                  <a:pt x="296960" y="839000"/>
                  <a:pt x="304800" y="832728"/>
                </a:cubicBezTo>
                <a:cubicBezTo>
                  <a:pt x="328159" y="814041"/>
                  <a:pt x="328212" y="782344"/>
                  <a:pt x="333375" y="756528"/>
                </a:cubicBezTo>
                <a:cubicBezTo>
                  <a:pt x="378085" y="771431"/>
                  <a:pt x="383872" y="775578"/>
                  <a:pt x="447675" y="775578"/>
                </a:cubicBezTo>
                <a:cubicBezTo>
                  <a:pt x="463864" y="775578"/>
                  <a:pt x="479425" y="769228"/>
                  <a:pt x="495300" y="766053"/>
                </a:cubicBezTo>
                <a:cubicBezTo>
                  <a:pt x="492125" y="750178"/>
                  <a:pt x="478535" y="732908"/>
                  <a:pt x="485775" y="718428"/>
                </a:cubicBezTo>
                <a:cubicBezTo>
                  <a:pt x="491629" y="706719"/>
                  <a:pt x="511038" y="711470"/>
                  <a:pt x="523875" y="708903"/>
                </a:cubicBezTo>
                <a:cubicBezTo>
                  <a:pt x="542813" y="705115"/>
                  <a:pt x="561975" y="702553"/>
                  <a:pt x="581025" y="699378"/>
                </a:cubicBezTo>
                <a:cubicBezTo>
                  <a:pt x="584200" y="689853"/>
                  <a:pt x="593725" y="680328"/>
                  <a:pt x="590550" y="670803"/>
                </a:cubicBezTo>
                <a:cubicBezTo>
                  <a:pt x="574501" y="622655"/>
                  <a:pt x="551270" y="617952"/>
                  <a:pt x="523875" y="585078"/>
                </a:cubicBezTo>
                <a:cubicBezTo>
                  <a:pt x="516546" y="576284"/>
                  <a:pt x="514533" y="562570"/>
                  <a:pt x="504825" y="556503"/>
                </a:cubicBezTo>
                <a:cubicBezTo>
                  <a:pt x="487797" y="545860"/>
                  <a:pt x="447675" y="537453"/>
                  <a:pt x="447675" y="537453"/>
                </a:cubicBezTo>
                <a:cubicBezTo>
                  <a:pt x="457200" y="531103"/>
                  <a:pt x="469099" y="527342"/>
                  <a:pt x="476250" y="518403"/>
                </a:cubicBezTo>
                <a:cubicBezTo>
                  <a:pt x="491881" y="498865"/>
                  <a:pt x="486019" y="480791"/>
                  <a:pt x="476250" y="461253"/>
                </a:cubicBezTo>
                <a:cubicBezTo>
                  <a:pt x="471130" y="451014"/>
                  <a:pt x="463550" y="442203"/>
                  <a:pt x="457200" y="432678"/>
                </a:cubicBezTo>
                <a:cubicBezTo>
                  <a:pt x="466725" y="423153"/>
                  <a:pt x="478303" y="415311"/>
                  <a:pt x="485775" y="404103"/>
                </a:cubicBezTo>
                <a:cubicBezTo>
                  <a:pt x="491344" y="395749"/>
                  <a:pt x="495300" y="385568"/>
                  <a:pt x="495300" y="375528"/>
                </a:cubicBezTo>
                <a:cubicBezTo>
                  <a:pt x="495300" y="273878"/>
                  <a:pt x="558749" y="141491"/>
                  <a:pt x="485775" y="70728"/>
                </a:cubicBezTo>
                <a:cubicBezTo>
                  <a:pt x="412836" y="0"/>
                  <a:pt x="282575" y="70728"/>
                  <a:pt x="180975" y="8025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770581" y="1328440"/>
            <a:ext cx="5948809" cy="976610"/>
          </a:xfrm>
          <a:custGeom>
            <a:avLst/>
            <a:gdLst>
              <a:gd name="connsiteX0" fmla="*/ 5811319 w 5948809"/>
              <a:gd name="connsiteY0" fmla="*/ 424160 h 976610"/>
              <a:gd name="connsiteX1" fmla="*/ 5858944 w 5948809"/>
              <a:gd name="connsiteY1" fmla="*/ 490835 h 976610"/>
              <a:gd name="connsiteX2" fmla="*/ 5877994 w 5948809"/>
              <a:gd name="connsiteY2" fmla="*/ 528935 h 976610"/>
              <a:gd name="connsiteX3" fmla="*/ 5887519 w 5948809"/>
              <a:gd name="connsiteY3" fmla="*/ 576560 h 976610"/>
              <a:gd name="connsiteX4" fmla="*/ 5906569 w 5948809"/>
              <a:gd name="connsiteY4" fmla="*/ 633710 h 976610"/>
              <a:gd name="connsiteX5" fmla="*/ 5877994 w 5948809"/>
              <a:gd name="connsiteY5" fmla="*/ 690860 h 976610"/>
              <a:gd name="connsiteX6" fmla="*/ 5839894 w 5948809"/>
              <a:gd name="connsiteY6" fmla="*/ 767060 h 976610"/>
              <a:gd name="connsiteX7" fmla="*/ 5811319 w 5948809"/>
              <a:gd name="connsiteY7" fmla="*/ 786110 h 976610"/>
              <a:gd name="connsiteX8" fmla="*/ 5782744 w 5948809"/>
              <a:gd name="connsiteY8" fmla="*/ 814685 h 976610"/>
              <a:gd name="connsiteX9" fmla="*/ 5744644 w 5948809"/>
              <a:gd name="connsiteY9" fmla="*/ 833735 h 976610"/>
              <a:gd name="connsiteX10" fmla="*/ 5716069 w 5948809"/>
              <a:gd name="connsiteY10" fmla="*/ 852785 h 976610"/>
              <a:gd name="connsiteX11" fmla="*/ 5573194 w 5948809"/>
              <a:gd name="connsiteY11" fmla="*/ 871835 h 976610"/>
              <a:gd name="connsiteX12" fmla="*/ 5544619 w 5948809"/>
              <a:gd name="connsiteY12" fmla="*/ 852785 h 976610"/>
              <a:gd name="connsiteX13" fmla="*/ 5468419 w 5948809"/>
              <a:gd name="connsiteY13" fmla="*/ 814685 h 976610"/>
              <a:gd name="connsiteX14" fmla="*/ 5439844 w 5948809"/>
              <a:gd name="connsiteY14" fmla="*/ 786110 h 976610"/>
              <a:gd name="connsiteX15" fmla="*/ 5382694 w 5948809"/>
              <a:gd name="connsiteY15" fmla="*/ 776585 h 976610"/>
              <a:gd name="connsiteX16" fmla="*/ 5354119 w 5948809"/>
              <a:gd name="connsiteY16" fmla="*/ 767060 h 976610"/>
              <a:gd name="connsiteX17" fmla="*/ 5316019 w 5948809"/>
              <a:gd name="connsiteY17" fmla="*/ 824210 h 976610"/>
              <a:gd name="connsiteX18" fmla="*/ 5287444 w 5948809"/>
              <a:gd name="connsiteY18" fmla="*/ 881360 h 976610"/>
              <a:gd name="connsiteX19" fmla="*/ 5220769 w 5948809"/>
              <a:gd name="connsiteY19" fmla="*/ 928985 h 976610"/>
              <a:gd name="connsiteX20" fmla="*/ 5192194 w 5948809"/>
              <a:gd name="connsiteY20" fmla="*/ 919460 h 976610"/>
              <a:gd name="connsiteX21" fmla="*/ 5154094 w 5948809"/>
              <a:gd name="connsiteY21" fmla="*/ 909935 h 976610"/>
              <a:gd name="connsiteX22" fmla="*/ 5115994 w 5948809"/>
              <a:gd name="connsiteY22" fmla="*/ 890885 h 976610"/>
              <a:gd name="connsiteX23" fmla="*/ 5039794 w 5948809"/>
              <a:gd name="connsiteY23" fmla="*/ 881360 h 976610"/>
              <a:gd name="connsiteX24" fmla="*/ 5001694 w 5948809"/>
              <a:gd name="connsiteY24" fmla="*/ 852785 h 976610"/>
              <a:gd name="connsiteX25" fmla="*/ 4973119 w 5948809"/>
              <a:gd name="connsiteY25" fmla="*/ 843260 h 976610"/>
              <a:gd name="connsiteX26" fmla="*/ 4896919 w 5948809"/>
              <a:gd name="connsiteY26" fmla="*/ 881360 h 976610"/>
              <a:gd name="connsiteX27" fmla="*/ 4868344 w 5948809"/>
              <a:gd name="connsiteY27" fmla="*/ 909935 h 976610"/>
              <a:gd name="connsiteX28" fmla="*/ 4811194 w 5948809"/>
              <a:gd name="connsiteY28" fmla="*/ 928985 h 976610"/>
              <a:gd name="connsiteX29" fmla="*/ 4715944 w 5948809"/>
              <a:gd name="connsiteY29" fmla="*/ 900410 h 976610"/>
              <a:gd name="connsiteX30" fmla="*/ 4630219 w 5948809"/>
              <a:gd name="connsiteY30" fmla="*/ 852785 h 976610"/>
              <a:gd name="connsiteX31" fmla="*/ 4601644 w 5948809"/>
              <a:gd name="connsiteY31" fmla="*/ 843260 h 976610"/>
              <a:gd name="connsiteX32" fmla="*/ 4554019 w 5948809"/>
              <a:gd name="connsiteY32" fmla="*/ 862310 h 976610"/>
              <a:gd name="connsiteX33" fmla="*/ 4506394 w 5948809"/>
              <a:gd name="connsiteY33" fmla="*/ 900410 h 976610"/>
              <a:gd name="connsiteX34" fmla="*/ 4439719 w 5948809"/>
              <a:gd name="connsiteY34" fmla="*/ 928985 h 976610"/>
              <a:gd name="connsiteX35" fmla="*/ 4411144 w 5948809"/>
              <a:gd name="connsiteY35" fmla="*/ 909935 h 976610"/>
              <a:gd name="connsiteX36" fmla="*/ 4334944 w 5948809"/>
              <a:gd name="connsiteY36" fmla="*/ 881360 h 976610"/>
              <a:gd name="connsiteX37" fmla="*/ 4268269 w 5948809"/>
              <a:gd name="connsiteY37" fmla="*/ 852785 h 976610"/>
              <a:gd name="connsiteX38" fmla="*/ 4230169 w 5948809"/>
              <a:gd name="connsiteY38" fmla="*/ 862310 h 976610"/>
              <a:gd name="connsiteX39" fmla="*/ 4192069 w 5948809"/>
              <a:gd name="connsiteY39" fmla="*/ 890885 h 976610"/>
              <a:gd name="connsiteX40" fmla="*/ 4134919 w 5948809"/>
              <a:gd name="connsiteY40" fmla="*/ 900410 h 976610"/>
              <a:gd name="connsiteX41" fmla="*/ 4077769 w 5948809"/>
              <a:gd name="connsiteY41" fmla="*/ 881360 h 976610"/>
              <a:gd name="connsiteX42" fmla="*/ 4049194 w 5948809"/>
              <a:gd name="connsiteY42" fmla="*/ 871835 h 976610"/>
              <a:gd name="connsiteX43" fmla="*/ 4011094 w 5948809"/>
              <a:gd name="connsiteY43" fmla="*/ 862310 h 976610"/>
              <a:gd name="connsiteX44" fmla="*/ 3972994 w 5948809"/>
              <a:gd name="connsiteY44" fmla="*/ 843260 h 976610"/>
              <a:gd name="connsiteX45" fmla="*/ 3925369 w 5948809"/>
              <a:gd name="connsiteY45" fmla="*/ 862310 h 976610"/>
              <a:gd name="connsiteX46" fmla="*/ 3868219 w 5948809"/>
              <a:gd name="connsiteY46" fmla="*/ 890885 h 976610"/>
              <a:gd name="connsiteX47" fmla="*/ 3830119 w 5948809"/>
              <a:gd name="connsiteY47" fmla="*/ 900410 h 976610"/>
              <a:gd name="connsiteX48" fmla="*/ 3782494 w 5948809"/>
              <a:gd name="connsiteY48" fmla="*/ 919460 h 976610"/>
              <a:gd name="connsiteX49" fmla="*/ 3715819 w 5948809"/>
              <a:gd name="connsiteY49" fmla="*/ 890885 h 976610"/>
              <a:gd name="connsiteX50" fmla="*/ 3677719 w 5948809"/>
              <a:gd name="connsiteY50" fmla="*/ 862310 h 976610"/>
              <a:gd name="connsiteX51" fmla="*/ 3601519 w 5948809"/>
              <a:gd name="connsiteY51" fmla="*/ 843260 h 976610"/>
              <a:gd name="connsiteX52" fmla="*/ 3563419 w 5948809"/>
              <a:gd name="connsiteY52" fmla="*/ 852785 h 976610"/>
              <a:gd name="connsiteX53" fmla="*/ 3477694 w 5948809"/>
              <a:gd name="connsiteY53" fmla="*/ 890885 h 976610"/>
              <a:gd name="connsiteX54" fmla="*/ 3420544 w 5948809"/>
              <a:gd name="connsiteY54" fmla="*/ 909935 h 976610"/>
              <a:gd name="connsiteX55" fmla="*/ 3258619 w 5948809"/>
              <a:gd name="connsiteY55" fmla="*/ 928985 h 976610"/>
              <a:gd name="connsiteX56" fmla="*/ 3163369 w 5948809"/>
              <a:gd name="connsiteY56" fmla="*/ 843260 h 976610"/>
              <a:gd name="connsiteX57" fmla="*/ 3115744 w 5948809"/>
              <a:gd name="connsiteY57" fmla="*/ 871835 h 976610"/>
              <a:gd name="connsiteX58" fmla="*/ 3049069 w 5948809"/>
              <a:gd name="connsiteY58" fmla="*/ 890885 h 976610"/>
              <a:gd name="connsiteX59" fmla="*/ 3010969 w 5948809"/>
              <a:gd name="connsiteY59" fmla="*/ 909935 h 976610"/>
              <a:gd name="connsiteX60" fmla="*/ 2982394 w 5948809"/>
              <a:gd name="connsiteY60" fmla="*/ 919460 h 976610"/>
              <a:gd name="connsiteX61" fmla="*/ 2925244 w 5948809"/>
              <a:gd name="connsiteY61" fmla="*/ 909935 h 976610"/>
              <a:gd name="connsiteX62" fmla="*/ 2896669 w 5948809"/>
              <a:gd name="connsiteY62" fmla="*/ 890885 h 976610"/>
              <a:gd name="connsiteX63" fmla="*/ 2839519 w 5948809"/>
              <a:gd name="connsiteY63" fmla="*/ 900410 h 976610"/>
              <a:gd name="connsiteX64" fmla="*/ 2801419 w 5948809"/>
              <a:gd name="connsiteY64" fmla="*/ 919460 h 976610"/>
              <a:gd name="connsiteX65" fmla="*/ 2734744 w 5948809"/>
              <a:gd name="connsiteY65" fmla="*/ 938510 h 976610"/>
              <a:gd name="connsiteX66" fmla="*/ 2668069 w 5948809"/>
              <a:gd name="connsiteY66" fmla="*/ 957560 h 976610"/>
              <a:gd name="connsiteX67" fmla="*/ 2601394 w 5948809"/>
              <a:gd name="connsiteY67" fmla="*/ 919460 h 976610"/>
              <a:gd name="connsiteX68" fmla="*/ 2572819 w 5948809"/>
              <a:gd name="connsiteY68" fmla="*/ 909935 h 976610"/>
              <a:gd name="connsiteX69" fmla="*/ 2534719 w 5948809"/>
              <a:gd name="connsiteY69" fmla="*/ 928985 h 976610"/>
              <a:gd name="connsiteX70" fmla="*/ 2429944 w 5948809"/>
              <a:gd name="connsiteY70" fmla="*/ 900410 h 976610"/>
              <a:gd name="connsiteX71" fmla="*/ 2410894 w 5948809"/>
              <a:gd name="connsiteY71" fmla="*/ 871835 h 976610"/>
              <a:gd name="connsiteX72" fmla="*/ 2372794 w 5948809"/>
              <a:gd name="connsiteY72" fmla="*/ 862310 h 976610"/>
              <a:gd name="connsiteX73" fmla="*/ 2344219 w 5948809"/>
              <a:gd name="connsiteY73" fmla="*/ 852785 h 976610"/>
              <a:gd name="connsiteX74" fmla="*/ 2268019 w 5948809"/>
              <a:gd name="connsiteY74" fmla="*/ 862310 h 976610"/>
              <a:gd name="connsiteX75" fmla="*/ 2125144 w 5948809"/>
              <a:gd name="connsiteY75" fmla="*/ 909935 h 976610"/>
              <a:gd name="connsiteX76" fmla="*/ 2096569 w 5948809"/>
              <a:gd name="connsiteY76" fmla="*/ 890885 h 976610"/>
              <a:gd name="connsiteX77" fmla="*/ 2077519 w 5948809"/>
              <a:gd name="connsiteY77" fmla="*/ 862310 h 976610"/>
              <a:gd name="connsiteX78" fmla="*/ 2039419 w 5948809"/>
              <a:gd name="connsiteY78" fmla="*/ 871835 h 976610"/>
              <a:gd name="connsiteX79" fmla="*/ 2001319 w 5948809"/>
              <a:gd name="connsiteY79" fmla="*/ 900410 h 976610"/>
              <a:gd name="connsiteX80" fmla="*/ 1944169 w 5948809"/>
              <a:gd name="connsiteY80" fmla="*/ 881360 h 976610"/>
              <a:gd name="connsiteX81" fmla="*/ 1896544 w 5948809"/>
              <a:gd name="connsiteY81" fmla="*/ 862310 h 976610"/>
              <a:gd name="connsiteX82" fmla="*/ 1867969 w 5948809"/>
              <a:gd name="connsiteY82" fmla="*/ 843260 h 976610"/>
              <a:gd name="connsiteX83" fmla="*/ 1820344 w 5948809"/>
              <a:gd name="connsiteY83" fmla="*/ 824210 h 976610"/>
              <a:gd name="connsiteX84" fmla="*/ 1620319 w 5948809"/>
              <a:gd name="connsiteY84" fmla="*/ 843260 h 976610"/>
              <a:gd name="connsiteX85" fmla="*/ 1486969 w 5948809"/>
              <a:gd name="connsiteY85" fmla="*/ 871835 h 976610"/>
              <a:gd name="connsiteX86" fmla="*/ 1458394 w 5948809"/>
              <a:gd name="connsiteY86" fmla="*/ 890885 h 976610"/>
              <a:gd name="connsiteX87" fmla="*/ 1401244 w 5948809"/>
              <a:gd name="connsiteY87" fmla="*/ 909935 h 976610"/>
              <a:gd name="connsiteX88" fmla="*/ 1353619 w 5948809"/>
              <a:gd name="connsiteY88" fmla="*/ 900410 h 976610"/>
              <a:gd name="connsiteX89" fmla="*/ 1239319 w 5948809"/>
              <a:gd name="connsiteY89" fmla="*/ 843260 h 976610"/>
              <a:gd name="connsiteX90" fmla="*/ 1182169 w 5948809"/>
              <a:gd name="connsiteY90" fmla="*/ 871835 h 976610"/>
              <a:gd name="connsiteX91" fmla="*/ 1048819 w 5948809"/>
              <a:gd name="connsiteY91" fmla="*/ 957560 h 976610"/>
              <a:gd name="connsiteX92" fmla="*/ 991669 w 5948809"/>
              <a:gd name="connsiteY92" fmla="*/ 976610 h 976610"/>
              <a:gd name="connsiteX93" fmla="*/ 905944 w 5948809"/>
              <a:gd name="connsiteY93" fmla="*/ 967085 h 976610"/>
              <a:gd name="connsiteX94" fmla="*/ 867844 w 5948809"/>
              <a:gd name="connsiteY94" fmla="*/ 919460 h 976610"/>
              <a:gd name="connsiteX95" fmla="*/ 839269 w 5948809"/>
              <a:gd name="connsiteY95" fmla="*/ 881360 h 976610"/>
              <a:gd name="connsiteX96" fmla="*/ 782119 w 5948809"/>
              <a:gd name="connsiteY96" fmla="*/ 900410 h 976610"/>
              <a:gd name="connsiteX97" fmla="*/ 696394 w 5948809"/>
              <a:gd name="connsiteY97" fmla="*/ 890885 h 976610"/>
              <a:gd name="connsiteX98" fmla="*/ 648769 w 5948809"/>
              <a:gd name="connsiteY98" fmla="*/ 919460 h 976610"/>
              <a:gd name="connsiteX99" fmla="*/ 582094 w 5948809"/>
              <a:gd name="connsiteY99" fmla="*/ 967085 h 976610"/>
              <a:gd name="connsiteX100" fmla="*/ 553519 w 5948809"/>
              <a:gd name="connsiteY100" fmla="*/ 976610 h 976610"/>
              <a:gd name="connsiteX101" fmla="*/ 524944 w 5948809"/>
              <a:gd name="connsiteY101" fmla="*/ 967085 h 976610"/>
              <a:gd name="connsiteX102" fmla="*/ 467794 w 5948809"/>
              <a:gd name="connsiteY102" fmla="*/ 909935 h 976610"/>
              <a:gd name="connsiteX103" fmla="*/ 439219 w 5948809"/>
              <a:gd name="connsiteY103" fmla="*/ 900410 h 976610"/>
              <a:gd name="connsiteX104" fmla="*/ 410644 w 5948809"/>
              <a:gd name="connsiteY104" fmla="*/ 938510 h 976610"/>
              <a:gd name="connsiteX105" fmla="*/ 334444 w 5948809"/>
              <a:gd name="connsiteY105" fmla="*/ 967085 h 976610"/>
              <a:gd name="connsiteX106" fmla="*/ 286819 w 5948809"/>
              <a:gd name="connsiteY106" fmla="*/ 957560 h 976610"/>
              <a:gd name="connsiteX107" fmla="*/ 220144 w 5948809"/>
              <a:gd name="connsiteY107" fmla="*/ 881360 h 976610"/>
              <a:gd name="connsiteX108" fmla="*/ 191569 w 5948809"/>
              <a:gd name="connsiteY108" fmla="*/ 862310 h 976610"/>
              <a:gd name="connsiteX109" fmla="*/ 162994 w 5948809"/>
              <a:gd name="connsiteY109" fmla="*/ 824210 h 976610"/>
              <a:gd name="connsiteX110" fmla="*/ 105844 w 5948809"/>
              <a:gd name="connsiteY110" fmla="*/ 776585 h 976610"/>
              <a:gd name="connsiteX111" fmla="*/ 67744 w 5948809"/>
              <a:gd name="connsiteY111" fmla="*/ 709910 h 976610"/>
              <a:gd name="connsiteX112" fmla="*/ 58219 w 5948809"/>
              <a:gd name="connsiteY112" fmla="*/ 671810 h 976610"/>
              <a:gd name="connsiteX113" fmla="*/ 39169 w 5948809"/>
              <a:gd name="connsiteY113" fmla="*/ 643235 h 976610"/>
              <a:gd name="connsiteX114" fmla="*/ 20119 w 5948809"/>
              <a:gd name="connsiteY114" fmla="*/ 586085 h 976610"/>
              <a:gd name="connsiteX115" fmla="*/ 10594 w 5948809"/>
              <a:gd name="connsiteY115" fmla="*/ 519410 h 976610"/>
              <a:gd name="connsiteX116" fmla="*/ 1069 w 5948809"/>
              <a:gd name="connsiteY116" fmla="*/ 490835 h 976610"/>
              <a:gd name="connsiteX117" fmla="*/ 20119 w 5948809"/>
              <a:gd name="connsiteY117" fmla="*/ 338435 h 976610"/>
              <a:gd name="connsiteX118" fmla="*/ 67744 w 5948809"/>
              <a:gd name="connsiteY118" fmla="*/ 290810 h 976610"/>
              <a:gd name="connsiteX119" fmla="*/ 96319 w 5948809"/>
              <a:gd name="connsiteY119" fmla="*/ 281285 h 976610"/>
              <a:gd name="connsiteX120" fmla="*/ 143944 w 5948809"/>
              <a:gd name="connsiteY120" fmla="*/ 252710 h 976610"/>
              <a:gd name="connsiteX121" fmla="*/ 220144 w 5948809"/>
              <a:gd name="connsiteY121" fmla="*/ 233660 h 976610"/>
              <a:gd name="connsiteX122" fmla="*/ 353494 w 5948809"/>
              <a:gd name="connsiteY122" fmla="*/ 243185 h 976610"/>
              <a:gd name="connsiteX123" fmla="*/ 410644 w 5948809"/>
              <a:gd name="connsiteY123" fmla="*/ 262235 h 976610"/>
              <a:gd name="connsiteX124" fmla="*/ 439219 w 5948809"/>
              <a:gd name="connsiteY124" fmla="*/ 271760 h 976610"/>
              <a:gd name="connsiteX125" fmla="*/ 477319 w 5948809"/>
              <a:gd name="connsiteY125" fmla="*/ 233660 h 976610"/>
              <a:gd name="connsiteX126" fmla="*/ 543994 w 5948809"/>
              <a:gd name="connsiteY126" fmla="*/ 186035 h 976610"/>
              <a:gd name="connsiteX127" fmla="*/ 572569 w 5948809"/>
              <a:gd name="connsiteY127" fmla="*/ 195560 h 976610"/>
              <a:gd name="connsiteX128" fmla="*/ 601144 w 5948809"/>
              <a:gd name="connsiteY128" fmla="*/ 224135 h 976610"/>
              <a:gd name="connsiteX129" fmla="*/ 648769 w 5948809"/>
              <a:gd name="connsiteY129" fmla="*/ 300335 h 976610"/>
              <a:gd name="connsiteX130" fmla="*/ 696394 w 5948809"/>
              <a:gd name="connsiteY130" fmla="*/ 243185 h 976610"/>
              <a:gd name="connsiteX131" fmla="*/ 724969 w 5948809"/>
              <a:gd name="connsiteY131" fmla="*/ 233660 h 976610"/>
              <a:gd name="connsiteX132" fmla="*/ 782119 w 5948809"/>
              <a:gd name="connsiteY132" fmla="*/ 252710 h 976610"/>
              <a:gd name="connsiteX133" fmla="*/ 867844 w 5948809"/>
              <a:gd name="connsiteY133" fmla="*/ 224135 h 976610"/>
              <a:gd name="connsiteX134" fmla="*/ 896419 w 5948809"/>
              <a:gd name="connsiteY134" fmla="*/ 214610 h 976610"/>
              <a:gd name="connsiteX135" fmla="*/ 944044 w 5948809"/>
              <a:gd name="connsiteY135" fmla="*/ 205085 h 976610"/>
              <a:gd name="connsiteX136" fmla="*/ 1115494 w 5948809"/>
              <a:gd name="connsiteY136" fmla="*/ 214610 h 976610"/>
              <a:gd name="connsiteX137" fmla="*/ 1210744 w 5948809"/>
              <a:gd name="connsiteY137" fmla="*/ 214610 h 976610"/>
              <a:gd name="connsiteX138" fmla="*/ 1239319 w 5948809"/>
              <a:gd name="connsiteY138" fmla="*/ 243185 h 976610"/>
              <a:gd name="connsiteX139" fmla="*/ 1315519 w 5948809"/>
              <a:gd name="connsiteY139" fmla="*/ 224135 h 976610"/>
              <a:gd name="connsiteX140" fmla="*/ 1353619 w 5948809"/>
              <a:gd name="connsiteY140" fmla="*/ 214610 h 976610"/>
              <a:gd name="connsiteX141" fmla="*/ 1410769 w 5948809"/>
              <a:gd name="connsiteY141" fmla="*/ 195560 h 976610"/>
              <a:gd name="connsiteX142" fmla="*/ 1467919 w 5948809"/>
              <a:gd name="connsiteY142" fmla="*/ 166985 h 976610"/>
              <a:gd name="connsiteX143" fmla="*/ 1534594 w 5948809"/>
              <a:gd name="connsiteY143" fmla="*/ 128885 h 976610"/>
              <a:gd name="connsiteX144" fmla="*/ 1591744 w 5948809"/>
              <a:gd name="connsiteY144" fmla="*/ 119360 h 976610"/>
              <a:gd name="connsiteX145" fmla="*/ 1753669 w 5948809"/>
              <a:gd name="connsiteY145" fmla="*/ 128885 h 976610"/>
              <a:gd name="connsiteX146" fmla="*/ 1763194 w 5948809"/>
              <a:gd name="connsiteY146" fmla="*/ 157460 h 976610"/>
              <a:gd name="connsiteX147" fmla="*/ 1801294 w 5948809"/>
              <a:gd name="connsiteY147" fmla="*/ 138410 h 976610"/>
              <a:gd name="connsiteX148" fmla="*/ 1829869 w 5948809"/>
              <a:gd name="connsiteY148" fmla="*/ 119360 h 976610"/>
              <a:gd name="connsiteX149" fmla="*/ 1991794 w 5948809"/>
              <a:gd name="connsiteY149" fmla="*/ 147935 h 976610"/>
              <a:gd name="connsiteX150" fmla="*/ 2067994 w 5948809"/>
              <a:gd name="connsiteY150" fmla="*/ 195560 h 976610"/>
              <a:gd name="connsiteX151" fmla="*/ 2115619 w 5948809"/>
              <a:gd name="connsiteY151" fmla="*/ 243185 h 976610"/>
              <a:gd name="connsiteX152" fmla="*/ 2125144 w 5948809"/>
              <a:gd name="connsiteY152" fmla="*/ 186035 h 976610"/>
              <a:gd name="connsiteX153" fmla="*/ 2201344 w 5948809"/>
              <a:gd name="connsiteY153" fmla="*/ 166985 h 976610"/>
              <a:gd name="connsiteX154" fmla="*/ 2372794 w 5948809"/>
              <a:gd name="connsiteY154" fmla="*/ 176510 h 976610"/>
              <a:gd name="connsiteX155" fmla="*/ 2487094 w 5948809"/>
              <a:gd name="connsiteY155" fmla="*/ 195560 h 976610"/>
              <a:gd name="connsiteX156" fmla="*/ 2468044 w 5948809"/>
              <a:gd name="connsiteY156" fmla="*/ 166985 h 976610"/>
              <a:gd name="connsiteX157" fmla="*/ 2506144 w 5948809"/>
              <a:gd name="connsiteY157" fmla="*/ 157460 h 976610"/>
              <a:gd name="connsiteX158" fmla="*/ 2591869 w 5948809"/>
              <a:gd name="connsiteY158" fmla="*/ 128885 h 976610"/>
              <a:gd name="connsiteX159" fmla="*/ 2753794 w 5948809"/>
              <a:gd name="connsiteY159" fmla="*/ 157460 h 976610"/>
              <a:gd name="connsiteX160" fmla="*/ 2791894 w 5948809"/>
              <a:gd name="connsiteY160" fmla="*/ 186035 h 976610"/>
              <a:gd name="connsiteX161" fmla="*/ 2877619 w 5948809"/>
              <a:gd name="connsiteY161" fmla="*/ 157460 h 976610"/>
              <a:gd name="connsiteX162" fmla="*/ 2972869 w 5948809"/>
              <a:gd name="connsiteY162" fmla="*/ 138410 h 976610"/>
              <a:gd name="connsiteX163" fmla="*/ 3144319 w 5948809"/>
              <a:gd name="connsiteY163" fmla="*/ 166985 h 976610"/>
              <a:gd name="connsiteX164" fmla="*/ 3172894 w 5948809"/>
              <a:gd name="connsiteY164" fmla="*/ 195560 h 976610"/>
              <a:gd name="connsiteX165" fmla="*/ 3201469 w 5948809"/>
              <a:gd name="connsiteY165" fmla="*/ 214610 h 976610"/>
              <a:gd name="connsiteX166" fmla="*/ 3277669 w 5948809"/>
              <a:gd name="connsiteY166" fmla="*/ 195560 h 976610"/>
              <a:gd name="connsiteX167" fmla="*/ 3315769 w 5948809"/>
              <a:gd name="connsiteY167" fmla="*/ 176510 h 976610"/>
              <a:gd name="connsiteX168" fmla="*/ 3430069 w 5948809"/>
              <a:gd name="connsiteY168" fmla="*/ 186035 h 976610"/>
              <a:gd name="connsiteX169" fmla="*/ 3458644 w 5948809"/>
              <a:gd name="connsiteY169" fmla="*/ 195560 h 976610"/>
              <a:gd name="connsiteX170" fmla="*/ 3496744 w 5948809"/>
              <a:gd name="connsiteY170" fmla="*/ 176510 h 976610"/>
              <a:gd name="connsiteX171" fmla="*/ 3544369 w 5948809"/>
              <a:gd name="connsiteY171" fmla="*/ 157460 h 976610"/>
              <a:gd name="connsiteX172" fmla="*/ 3706294 w 5948809"/>
              <a:gd name="connsiteY172" fmla="*/ 138410 h 976610"/>
              <a:gd name="connsiteX173" fmla="*/ 3744394 w 5948809"/>
              <a:gd name="connsiteY173" fmla="*/ 128885 h 976610"/>
              <a:gd name="connsiteX174" fmla="*/ 3801544 w 5948809"/>
              <a:gd name="connsiteY174" fmla="*/ 119360 h 976610"/>
              <a:gd name="connsiteX175" fmla="*/ 3830119 w 5948809"/>
              <a:gd name="connsiteY175" fmla="*/ 109835 h 976610"/>
              <a:gd name="connsiteX176" fmla="*/ 3858694 w 5948809"/>
              <a:gd name="connsiteY176" fmla="*/ 128885 h 976610"/>
              <a:gd name="connsiteX177" fmla="*/ 3849169 w 5948809"/>
              <a:gd name="connsiteY177" fmla="*/ 166985 h 976610"/>
              <a:gd name="connsiteX178" fmla="*/ 3896794 w 5948809"/>
              <a:gd name="connsiteY178" fmla="*/ 138410 h 976610"/>
              <a:gd name="connsiteX179" fmla="*/ 3953944 w 5948809"/>
              <a:gd name="connsiteY179" fmla="*/ 128885 h 976610"/>
              <a:gd name="connsiteX180" fmla="*/ 4211119 w 5948809"/>
              <a:gd name="connsiteY180" fmla="*/ 138410 h 976610"/>
              <a:gd name="connsiteX181" fmla="*/ 4249219 w 5948809"/>
              <a:gd name="connsiteY181" fmla="*/ 166985 h 976610"/>
              <a:gd name="connsiteX182" fmla="*/ 4258744 w 5948809"/>
              <a:gd name="connsiteY182" fmla="*/ 176510 h 976610"/>
              <a:gd name="connsiteX183" fmla="*/ 4277794 w 5948809"/>
              <a:gd name="connsiteY183" fmla="*/ 128885 h 976610"/>
              <a:gd name="connsiteX184" fmla="*/ 4325419 w 5948809"/>
              <a:gd name="connsiteY184" fmla="*/ 109835 h 976610"/>
              <a:gd name="connsiteX185" fmla="*/ 4515919 w 5948809"/>
              <a:gd name="connsiteY185" fmla="*/ 90785 h 976610"/>
              <a:gd name="connsiteX186" fmla="*/ 4496869 w 5948809"/>
              <a:gd name="connsiteY186" fmla="*/ 52685 h 976610"/>
              <a:gd name="connsiteX187" fmla="*/ 4515919 w 5948809"/>
              <a:gd name="connsiteY187" fmla="*/ 52685 h 976610"/>
              <a:gd name="connsiteX188" fmla="*/ 4554019 w 5948809"/>
              <a:gd name="connsiteY188" fmla="*/ 100310 h 976610"/>
              <a:gd name="connsiteX189" fmla="*/ 4592119 w 5948809"/>
              <a:gd name="connsiteY189" fmla="*/ 138410 h 976610"/>
              <a:gd name="connsiteX190" fmla="*/ 4944544 w 5948809"/>
              <a:gd name="connsiteY190" fmla="*/ 138410 h 976610"/>
              <a:gd name="connsiteX191" fmla="*/ 4973119 w 5948809"/>
              <a:gd name="connsiteY191" fmla="*/ 157460 h 976610"/>
              <a:gd name="connsiteX192" fmla="*/ 4992169 w 5948809"/>
              <a:gd name="connsiteY192" fmla="*/ 186035 h 976610"/>
              <a:gd name="connsiteX193" fmla="*/ 5249344 w 5948809"/>
              <a:gd name="connsiteY193" fmla="*/ 214610 h 976610"/>
              <a:gd name="connsiteX194" fmla="*/ 5287444 w 5948809"/>
              <a:gd name="connsiteY194" fmla="*/ 233660 h 976610"/>
              <a:gd name="connsiteX195" fmla="*/ 5344594 w 5948809"/>
              <a:gd name="connsiteY195" fmla="*/ 271760 h 976610"/>
              <a:gd name="connsiteX196" fmla="*/ 5392219 w 5948809"/>
              <a:gd name="connsiteY196" fmla="*/ 338435 h 976610"/>
              <a:gd name="connsiteX197" fmla="*/ 5401744 w 5948809"/>
              <a:gd name="connsiteY197" fmla="*/ 309860 h 976610"/>
              <a:gd name="connsiteX198" fmla="*/ 5449369 w 5948809"/>
              <a:gd name="connsiteY198" fmla="*/ 300335 h 976610"/>
              <a:gd name="connsiteX199" fmla="*/ 5506519 w 5948809"/>
              <a:gd name="connsiteY199" fmla="*/ 281285 h 976610"/>
              <a:gd name="connsiteX200" fmla="*/ 5639869 w 5948809"/>
              <a:gd name="connsiteY200" fmla="*/ 300335 h 976610"/>
              <a:gd name="connsiteX201" fmla="*/ 5668444 w 5948809"/>
              <a:gd name="connsiteY201" fmla="*/ 319385 h 976610"/>
              <a:gd name="connsiteX202" fmla="*/ 5697019 w 5948809"/>
              <a:gd name="connsiteY202" fmla="*/ 319385 h 976610"/>
              <a:gd name="connsiteX203" fmla="*/ 5735119 w 5948809"/>
              <a:gd name="connsiteY203" fmla="*/ 309860 h 976610"/>
              <a:gd name="connsiteX204" fmla="*/ 5877994 w 5948809"/>
              <a:gd name="connsiteY204" fmla="*/ 328910 h 976610"/>
              <a:gd name="connsiteX205" fmla="*/ 5906569 w 5948809"/>
              <a:gd name="connsiteY205" fmla="*/ 347960 h 976610"/>
              <a:gd name="connsiteX206" fmla="*/ 5935144 w 5948809"/>
              <a:gd name="connsiteY206" fmla="*/ 357485 h 976610"/>
              <a:gd name="connsiteX207" fmla="*/ 5944669 w 5948809"/>
              <a:gd name="connsiteY207" fmla="*/ 395585 h 976610"/>
              <a:gd name="connsiteX208" fmla="*/ 5916094 w 5948809"/>
              <a:gd name="connsiteY208" fmla="*/ 414635 h 976610"/>
              <a:gd name="connsiteX209" fmla="*/ 5820844 w 5948809"/>
              <a:gd name="connsiteY209" fmla="*/ 433685 h 976610"/>
              <a:gd name="connsiteX210" fmla="*/ 5811319 w 5948809"/>
              <a:gd name="connsiteY210" fmla="*/ 424160 h 9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5948809" h="976610">
                <a:moveTo>
                  <a:pt x="5811319" y="424160"/>
                </a:moveTo>
                <a:cubicBezTo>
                  <a:pt x="5817669" y="433685"/>
                  <a:pt x="5847802" y="471336"/>
                  <a:pt x="5858944" y="490835"/>
                </a:cubicBezTo>
                <a:cubicBezTo>
                  <a:pt x="5865989" y="503163"/>
                  <a:pt x="5871644" y="516235"/>
                  <a:pt x="5877994" y="528935"/>
                </a:cubicBezTo>
                <a:cubicBezTo>
                  <a:pt x="5881169" y="544810"/>
                  <a:pt x="5883259" y="560941"/>
                  <a:pt x="5887519" y="576560"/>
                </a:cubicBezTo>
                <a:cubicBezTo>
                  <a:pt x="5892803" y="595933"/>
                  <a:pt x="5906569" y="633710"/>
                  <a:pt x="5906569" y="633710"/>
                </a:cubicBezTo>
                <a:cubicBezTo>
                  <a:pt x="5887255" y="691653"/>
                  <a:pt x="5909647" y="632829"/>
                  <a:pt x="5877994" y="690860"/>
                </a:cubicBezTo>
                <a:cubicBezTo>
                  <a:pt x="5864396" y="715791"/>
                  <a:pt x="5863523" y="751308"/>
                  <a:pt x="5839894" y="767060"/>
                </a:cubicBezTo>
                <a:cubicBezTo>
                  <a:pt x="5830369" y="773410"/>
                  <a:pt x="5820113" y="778781"/>
                  <a:pt x="5811319" y="786110"/>
                </a:cubicBezTo>
                <a:cubicBezTo>
                  <a:pt x="5800971" y="794734"/>
                  <a:pt x="5793705" y="806855"/>
                  <a:pt x="5782744" y="814685"/>
                </a:cubicBezTo>
                <a:cubicBezTo>
                  <a:pt x="5771190" y="822938"/>
                  <a:pt x="5756972" y="826690"/>
                  <a:pt x="5744644" y="833735"/>
                </a:cubicBezTo>
                <a:cubicBezTo>
                  <a:pt x="5734705" y="839415"/>
                  <a:pt x="5726929" y="849165"/>
                  <a:pt x="5716069" y="852785"/>
                </a:cubicBezTo>
                <a:cubicBezTo>
                  <a:pt x="5694692" y="859911"/>
                  <a:pt x="5582640" y="870785"/>
                  <a:pt x="5573194" y="871835"/>
                </a:cubicBezTo>
                <a:cubicBezTo>
                  <a:pt x="5563669" y="865485"/>
                  <a:pt x="5554669" y="858267"/>
                  <a:pt x="5544619" y="852785"/>
                </a:cubicBezTo>
                <a:cubicBezTo>
                  <a:pt x="5519688" y="839187"/>
                  <a:pt x="5488499" y="834765"/>
                  <a:pt x="5468419" y="814685"/>
                </a:cubicBezTo>
                <a:cubicBezTo>
                  <a:pt x="5458894" y="805160"/>
                  <a:pt x="5452153" y="791581"/>
                  <a:pt x="5439844" y="786110"/>
                </a:cubicBezTo>
                <a:cubicBezTo>
                  <a:pt x="5422196" y="778266"/>
                  <a:pt x="5401547" y="780775"/>
                  <a:pt x="5382694" y="776585"/>
                </a:cubicBezTo>
                <a:cubicBezTo>
                  <a:pt x="5372893" y="774407"/>
                  <a:pt x="5363644" y="770235"/>
                  <a:pt x="5354119" y="767060"/>
                </a:cubicBezTo>
                <a:cubicBezTo>
                  <a:pt x="5341419" y="786110"/>
                  <a:pt x="5323259" y="802490"/>
                  <a:pt x="5316019" y="824210"/>
                </a:cubicBezTo>
                <a:cubicBezTo>
                  <a:pt x="5308272" y="847451"/>
                  <a:pt x="5305908" y="862896"/>
                  <a:pt x="5287444" y="881360"/>
                </a:cubicBezTo>
                <a:cubicBezTo>
                  <a:pt x="5275629" y="893175"/>
                  <a:pt x="5236994" y="918168"/>
                  <a:pt x="5220769" y="928985"/>
                </a:cubicBezTo>
                <a:cubicBezTo>
                  <a:pt x="5211244" y="925810"/>
                  <a:pt x="5201848" y="922218"/>
                  <a:pt x="5192194" y="919460"/>
                </a:cubicBezTo>
                <a:cubicBezTo>
                  <a:pt x="5179607" y="915864"/>
                  <a:pt x="5166351" y="914532"/>
                  <a:pt x="5154094" y="909935"/>
                </a:cubicBezTo>
                <a:cubicBezTo>
                  <a:pt x="5140799" y="904949"/>
                  <a:pt x="5129769" y="894329"/>
                  <a:pt x="5115994" y="890885"/>
                </a:cubicBezTo>
                <a:cubicBezTo>
                  <a:pt x="5091161" y="884677"/>
                  <a:pt x="5065194" y="884535"/>
                  <a:pt x="5039794" y="881360"/>
                </a:cubicBezTo>
                <a:cubicBezTo>
                  <a:pt x="5027094" y="871835"/>
                  <a:pt x="5015477" y="860661"/>
                  <a:pt x="5001694" y="852785"/>
                </a:cubicBezTo>
                <a:cubicBezTo>
                  <a:pt x="4992977" y="847804"/>
                  <a:pt x="4983159" y="843260"/>
                  <a:pt x="4973119" y="843260"/>
                </a:cubicBezTo>
                <a:cubicBezTo>
                  <a:pt x="4953586" y="843260"/>
                  <a:pt x="4904096" y="875978"/>
                  <a:pt x="4896919" y="881360"/>
                </a:cubicBezTo>
                <a:cubicBezTo>
                  <a:pt x="4886143" y="889442"/>
                  <a:pt x="4880119" y="903393"/>
                  <a:pt x="4868344" y="909935"/>
                </a:cubicBezTo>
                <a:cubicBezTo>
                  <a:pt x="4850791" y="919687"/>
                  <a:pt x="4811194" y="928985"/>
                  <a:pt x="4811194" y="928985"/>
                </a:cubicBezTo>
                <a:cubicBezTo>
                  <a:pt x="4703505" y="875141"/>
                  <a:pt x="4858256" y="947847"/>
                  <a:pt x="4715944" y="900410"/>
                </a:cubicBezTo>
                <a:cubicBezTo>
                  <a:pt x="4629808" y="871698"/>
                  <a:pt x="4686591" y="880971"/>
                  <a:pt x="4630219" y="852785"/>
                </a:cubicBezTo>
                <a:cubicBezTo>
                  <a:pt x="4621239" y="848295"/>
                  <a:pt x="4611169" y="846435"/>
                  <a:pt x="4601644" y="843260"/>
                </a:cubicBezTo>
                <a:cubicBezTo>
                  <a:pt x="4585769" y="849610"/>
                  <a:pt x="4568680" y="853513"/>
                  <a:pt x="4554019" y="862310"/>
                </a:cubicBezTo>
                <a:cubicBezTo>
                  <a:pt x="4536586" y="872770"/>
                  <a:pt x="4523310" y="889133"/>
                  <a:pt x="4506394" y="900410"/>
                </a:cubicBezTo>
                <a:cubicBezTo>
                  <a:pt x="4482854" y="916103"/>
                  <a:pt x="4465119" y="920518"/>
                  <a:pt x="4439719" y="928985"/>
                </a:cubicBezTo>
                <a:cubicBezTo>
                  <a:pt x="4430194" y="922635"/>
                  <a:pt x="4421383" y="915055"/>
                  <a:pt x="4411144" y="909935"/>
                </a:cubicBezTo>
                <a:cubicBezTo>
                  <a:pt x="4332211" y="870468"/>
                  <a:pt x="4392650" y="906091"/>
                  <a:pt x="4334944" y="881360"/>
                </a:cubicBezTo>
                <a:cubicBezTo>
                  <a:pt x="4252554" y="846050"/>
                  <a:pt x="4335282" y="875123"/>
                  <a:pt x="4268269" y="852785"/>
                </a:cubicBezTo>
                <a:cubicBezTo>
                  <a:pt x="4255569" y="855960"/>
                  <a:pt x="4241878" y="856456"/>
                  <a:pt x="4230169" y="862310"/>
                </a:cubicBezTo>
                <a:cubicBezTo>
                  <a:pt x="4215970" y="869410"/>
                  <a:pt x="4206809" y="884989"/>
                  <a:pt x="4192069" y="890885"/>
                </a:cubicBezTo>
                <a:cubicBezTo>
                  <a:pt x="4174138" y="898058"/>
                  <a:pt x="4153969" y="897235"/>
                  <a:pt x="4134919" y="900410"/>
                </a:cubicBezTo>
                <a:lnTo>
                  <a:pt x="4077769" y="881360"/>
                </a:lnTo>
                <a:cubicBezTo>
                  <a:pt x="4068244" y="878185"/>
                  <a:pt x="4058934" y="874270"/>
                  <a:pt x="4049194" y="871835"/>
                </a:cubicBezTo>
                <a:cubicBezTo>
                  <a:pt x="4036494" y="868660"/>
                  <a:pt x="4023351" y="866907"/>
                  <a:pt x="4011094" y="862310"/>
                </a:cubicBezTo>
                <a:cubicBezTo>
                  <a:pt x="3997799" y="857324"/>
                  <a:pt x="3985694" y="849610"/>
                  <a:pt x="3972994" y="843260"/>
                </a:cubicBezTo>
                <a:cubicBezTo>
                  <a:pt x="3957119" y="849610"/>
                  <a:pt x="3940934" y="855235"/>
                  <a:pt x="3925369" y="862310"/>
                </a:cubicBezTo>
                <a:cubicBezTo>
                  <a:pt x="3905980" y="871123"/>
                  <a:pt x="3887994" y="882975"/>
                  <a:pt x="3868219" y="890885"/>
                </a:cubicBezTo>
                <a:cubicBezTo>
                  <a:pt x="3856064" y="895747"/>
                  <a:pt x="3842538" y="896270"/>
                  <a:pt x="3830119" y="900410"/>
                </a:cubicBezTo>
                <a:cubicBezTo>
                  <a:pt x="3813899" y="905817"/>
                  <a:pt x="3798369" y="913110"/>
                  <a:pt x="3782494" y="919460"/>
                </a:cubicBezTo>
                <a:cubicBezTo>
                  <a:pt x="3754716" y="910201"/>
                  <a:pt x="3742722" y="907699"/>
                  <a:pt x="3715819" y="890885"/>
                </a:cubicBezTo>
                <a:cubicBezTo>
                  <a:pt x="3702357" y="882471"/>
                  <a:pt x="3691502" y="870186"/>
                  <a:pt x="3677719" y="862310"/>
                </a:cubicBezTo>
                <a:cubicBezTo>
                  <a:pt x="3661948" y="853298"/>
                  <a:pt x="3613578" y="845672"/>
                  <a:pt x="3601519" y="843260"/>
                </a:cubicBezTo>
                <a:cubicBezTo>
                  <a:pt x="3588819" y="846435"/>
                  <a:pt x="3575838" y="848645"/>
                  <a:pt x="3563419" y="852785"/>
                </a:cubicBezTo>
                <a:cubicBezTo>
                  <a:pt x="3466979" y="884932"/>
                  <a:pt x="3560677" y="857692"/>
                  <a:pt x="3477694" y="890885"/>
                </a:cubicBezTo>
                <a:cubicBezTo>
                  <a:pt x="3459050" y="898343"/>
                  <a:pt x="3439778" y="904165"/>
                  <a:pt x="3420544" y="909935"/>
                </a:cubicBezTo>
                <a:cubicBezTo>
                  <a:pt x="3359824" y="928151"/>
                  <a:pt x="3340026" y="922723"/>
                  <a:pt x="3258619" y="928985"/>
                </a:cubicBezTo>
                <a:cubicBezTo>
                  <a:pt x="3183849" y="854215"/>
                  <a:pt x="3218096" y="879745"/>
                  <a:pt x="3163369" y="843260"/>
                </a:cubicBezTo>
                <a:cubicBezTo>
                  <a:pt x="3147494" y="852785"/>
                  <a:pt x="3132303" y="863556"/>
                  <a:pt x="3115744" y="871835"/>
                </a:cubicBezTo>
                <a:cubicBezTo>
                  <a:pt x="3092717" y="883349"/>
                  <a:pt x="3073484" y="881730"/>
                  <a:pt x="3049069" y="890885"/>
                </a:cubicBezTo>
                <a:cubicBezTo>
                  <a:pt x="3035774" y="895871"/>
                  <a:pt x="3024020" y="904342"/>
                  <a:pt x="3010969" y="909935"/>
                </a:cubicBezTo>
                <a:cubicBezTo>
                  <a:pt x="3001741" y="913890"/>
                  <a:pt x="2991919" y="916285"/>
                  <a:pt x="2982394" y="919460"/>
                </a:cubicBezTo>
                <a:cubicBezTo>
                  <a:pt x="2963344" y="916285"/>
                  <a:pt x="2943566" y="916042"/>
                  <a:pt x="2925244" y="909935"/>
                </a:cubicBezTo>
                <a:cubicBezTo>
                  <a:pt x="2914384" y="906315"/>
                  <a:pt x="2908047" y="892149"/>
                  <a:pt x="2896669" y="890885"/>
                </a:cubicBezTo>
                <a:cubicBezTo>
                  <a:pt x="2877474" y="888752"/>
                  <a:pt x="2858569" y="897235"/>
                  <a:pt x="2839519" y="900410"/>
                </a:cubicBezTo>
                <a:cubicBezTo>
                  <a:pt x="2826819" y="906760"/>
                  <a:pt x="2814470" y="913867"/>
                  <a:pt x="2801419" y="919460"/>
                </a:cubicBezTo>
                <a:cubicBezTo>
                  <a:pt x="2778581" y="929248"/>
                  <a:pt x="2758911" y="931605"/>
                  <a:pt x="2734744" y="938510"/>
                </a:cubicBezTo>
                <a:cubicBezTo>
                  <a:pt x="2639091" y="965839"/>
                  <a:pt x="2787176" y="927783"/>
                  <a:pt x="2668069" y="957560"/>
                </a:cubicBezTo>
                <a:cubicBezTo>
                  <a:pt x="2639371" y="938428"/>
                  <a:pt x="2635231" y="933962"/>
                  <a:pt x="2601394" y="919460"/>
                </a:cubicBezTo>
                <a:cubicBezTo>
                  <a:pt x="2592166" y="915505"/>
                  <a:pt x="2582344" y="913110"/>
                  <a:pt x="2572819" y="909935"/>
                </a:cubicBezTo>
                <a:cubicBezTo>
                  <a:pt x="2560119" y="916285"/>
                  <a:pt x="2548860" y="927699"/>
                  <a:pt x="2534719" y="928985"/>
                </a:cubicBezTo>
                <a:cubicBezTo>
                  <a:pt x="2485925" y="933421"/>
                  <a:pt x="2467925" y="919401"/>
                  <a:pt x="2429944" y="900410"/>
                </a:cubicBezTo>
                <a:cubicBezTo>
                  <a:pt x="2423594" y="890885"/>
                  <a:pt x="2420419" y="878185"/>
                  <a:pt x="2410894" y="871835"/>
                </a:cubicBezTo>
                <a:cubicBezTo>
                  <a:pt x="2400002" y="864573"/>
                  <a:pt x="2385381" y="865906"/>
                  <a:pt x="2372794" y="862310"/>
                </a:cubicBezTo>
                <a:cubicBezTo>
                  <a:pt x="2363140" y="859552"/>
                  <a:pt x="2353744" y="855960"/>
                  <a:pt x="2344219" y="852785"/>
                </a:cubicBezTo>
                <a:cubicBezTo>
                  <a:pt x="2318819" y="855960"/>
                  <a:pt x="2292451" y="854675"/>
                  <a:pt x="2268019" y="862310"/>
                </a:cubicBezTo>
                <a:cubicBezTo>
                  <a:pt x="2065323" y="925652"/>
                  <a:pt x="2304060" y="884376"/>
                  <a:pt x="2125144" y="909935"/>
                </a:cubicBezTo>
                <a:cubicBezTo>
                  <a:pt x="2115619" y="903585"/>
                  <a:pt x="2104664" y="898980"/>
                  <a:pt x="2096569" y="890885"/>
                </a:cubicBezTo>
                <a:cubicBezTo>
                  <a:pt x="2088474" y="882790"/>
                  <a:pt x="2088379" y="865930"/>
                  <a:pt x="2077519" y="862310"/>
                </a:cubicBezTo>
                <a:cubicBezTo>
                  <a:pt x="2065100" y="858170"/>
                  <a:pt x="2052119" y="868660"/>
                  <a:pt x="2039419" y="871835"/>
                </a:cubicBezTo>
                <a:cubicBezTo>
                  <a:pt x="2026719" y="881360"/>
                  <a:pt x="2017115" y="898830"/>
                  <a:pt x="2001319" y="900410"/>
                </a:cubicBezTo>
                <a:cubicBezTo>
                  <a:pt x="1981338" y="902408"/>
                  <a:pt x="1962813" y="888818"/>
                  <a:pt x="1944169" y="881360"/>
                </a:cubicBezTo>
                <a:cubicBezTo>
                  <a:pt x="1928294" y="875010"/>
                  <a:pt x="1911837" y="869956"/>
                  <a:pt x="1896544" y="862310"/>
                </a:cubicBezTo>
                <a:cubicBezTo>
                  <a:pt x="1886305" y="857190"/>
                  <a:pt x="1878208" y="848380"/>
                  <a:pt x="1867969" y="843260"/>
                </a:cubicBezTo>
                <a:cubicBezTo>
                  <a:pt x="1852676" y="835614"/>
                  <a:pt x="1836219" y="830560"/>
                  <a:pt x="1820344" y="824210"/>
                </a:cubicBezTo>
                <a:cubicBezTo>
                  <a:pt x="1794277" y="826215"/>
                  <a:pt x="1661366" y="834464"/>
                  <a:pt x="1620319" y="843260"/>
                </a:cubicBezTo>
                <a:cubicBezTo>
                  <a:pt x="1430306" y="883977"/>
                  <a:pt x="1721506" y="842518"/>
                  <a:pt x="1486969" y="871835"/>
                </a:cubicBezTo>
                <a:cubicBezTo>
                  <a:pt x="1477444" y="878185"/>
                  <a:pt x="1468855" y="886236"/>
                  <a:pt x="1458394" y="890885"/>
                </a:cubicBezTo>
                <a:cubicBezTo>
                  <a:pt x="1440044" y="899040"/>
                  <a:pt x="1401244" y="909935"/>
                  <a:pt x="1401244" y="909935"/>
                </a:cubicBezTo>
                <a:cubicBezTo>
                  <a:pt x="1385369" y="906760"/>
                  <a:pt x="1368978" y="905530"/>
                  <a:pt x="1353619" y="900410"/>
                </a:cubicBezTo>
                <a:cubicBezTo>
                  <a:pt x="1299817" y="882476"/>
                  <a:pt x="1284793" y="870545"/>
                  <a:pt x="1239319" y="843260"/>
                </a:cubicBezTo>
                <a:cubicBezTo>
                  <a:pt x="1220269" y="852785"/>
                  <a:pt x="1200432" y="860877"/>
                  <a:pt x="1182169" y="871835"/>
                </a:cubicBezTo>
                <a:cubicBezTo>
                  <a:pt x="1123029" y="907319"/>
                  <a:pt x="1137667" y="927944"/>
                  <a:pt x="1048819" y="957560"/>
                </a:cubicBezTo>
                <a:lnTo>
                  <a:pt x="991669" y="976610"/>
                </a:lnTo>
                <a:cubicBezTo>
                  <a:pt x="963094" y="973435"/>
                  <a:pt x="933836" y="974058"/>
                  <a:pt x="905944" y="967085"/>
                </a:cubicBezTo>
                <a:cubicBezTo>
                  <a:pt x="866783" y="957295"/>
                  <a:pt x="882946" y="945889"/>
                  <a:pt x="867844" y="919460"/>
                </a:cubicBezTo>
                <a:cubicBezTo>
                  <a:pt x="859968" y="905677"/>
                  <a:pt x="848794" y="894060"/>
                  <a:pt x="839269" y="881360"/>
                </a:cubicBezTo>
                <a:cubicBezTo>
                  <a:pt x="820219" y="887710"/>
                  <a:pt x="802155" y="899074"/>
                  <a:pt x="782119" y="900410"/>
                </a:cubicBezTo>
                <a:cubicBezTo>
                  <a:pt x="753432" y="902322"/>
                  <a:pt x="724856" y="886819"/>
                  <a:pt x="696394" y="890885"/>
                </a:cubicBezTo>
                <a:cubicBezTo>
                  <a:pt x="678067" y="893503"/>
                  <a:pt x="664173" y="909191"/>
                  <a:pt x="648769" y="919460"/>
                </a:cubicBezTo>
                <a:cubicBezTo>
                  <a:pt x="635826" y="928089"/>
                  <a:pt x="599133" y="958565"/>
                  <a:pt x="582094" y="967085"/>
                </a:cubicBezTo>
                <a:cubicBezTo>
                  <a:pt x="573114" y="971575"/>
                  <a:pt x="563044" y="973435"/>
                  <a:pt x="553519" y="976610"/>
                </a:cubicBezTo>
                <a:cubicBezTo>
                  <a:pt x="543994" y="973435"/>
                  <a:pt x="532869" y="973249"/>
                  <a:pt x="524944" y="967085"/>
                </a:cubicBezTo>
                <a:cubicBezTo>
                  <a:pt x="503678" y="950545"/>
                  <a:pt x="493352" y="918454"/>
                  <a:pt x="467794" y="909935"/>
                </a:cubicBezTo>
                <a:lnTo>
                  <a:pt x="439219" y="900410"/>
                </a:lnTo>
                <a:cubicBezTo>
                  <a:pt x="429694" y="913110"/>
                  <a:pt x="422697" y="928179"/>
                  <a:pt x="410644" y="938510"/>
                </a:cubicBezTo>
                <a:cubicBezTo>
                  <a:pt x="390134" y="956090"/>
                  <a:pt x="359306" y="960869"/>
                  <a:pt x="334444" y="967085"/>
                </a:cubicBezTo>
                <a:cubicBezTo>
                  <a:pt x="318569" y="963910"/>
                  <a:pt x="300701" y="965889"/>
                  <a:pt x="286819" y="957560"/>
                </a:cubicBezTo>
                <a:cubicBezTo>
                  <a:pt x="209590" y="911223"/>
                  <a:pt x="262615" y="923831"/>
                  <a:pt x="220144" y="881360"/>
                </a:cubicBezTo>
                <a:cubicBezTo>
                  <a:pt x="212049" y="873265"/>
                  <a:pt x="199664" y="870405"/>
                  <a:pt x="191569" y="862310"/>
                </a:cubicBezTo>
                <a:cubicBezTo>
                  <a:pt x="180344" y="851085"/>
                  <a:pt x="173325" y="836263"/>
                  <a:pt x="162994" y="824210"/>
                </a:cubicBezTo>
                <a:cubicBezTo>
                  <a:pt x="138548" y="795689"/>
                  <a:pt x="135239" y="796182"/>
                  <a:pt x="105844" y="776585"/>
                </a:cubicBezTo>
                <a:cubicBezTo>
                  <a:pt x="76711" y="689185"/>
                  <a:pt x="125409" y="825240"/>
                  <a:pt x="67744" y="709910"/>
                </a:cubicBezTo>
                <a:cubicBezTo>
                  <a:pt x="61890" y="698201"/>
                  <a:pt x="63376" y="683842"/>
                  <a:pt x="58219" y="671810"/>
                </a:cubicBezTo>
                <a:cubicBezTo>
                  <a:pt x="53710" y="661288"/>
                  <a:pt x="43818" y="653696"/>
                  <a:pt x="39169" y="643235"/>
                </a:cubicBezTo>
                <a:cubicBezTo>
                  <a:pt x="31014" y="624885"/>
                  <a:pt x="20119" y="586085"/>
                  <a:pt x="20119" y="586085"/>
                </a:cubicBezTo>
                <a:cubicBezTo>
                  <a:pt x="16944" y="563860"/>
                  <a:pt x="14997" y="541425"/>
                  <a:pt x="10594" y="519410"/>
                </a:cubicBezTo>
                <a:cubicBezTo>
                  <a:pt x="8625" y="509565"/>
                  <a:pt x="1069" y="500875"/>
                  <a:pt x="1069" y="490835"/>
                </a:cubicBezTo>
                <a:cubicBezTo>
                  <a:pt x="1069" y="470837"/>
                  <a:pt x="0" y="378673"/>
                  <a:pt x="20119" y="338435"/>
                </a:cubicBezTo>
                <a:cubicBezTo>
                  <a:pt x="32819" y="313035"/>
                  <a:pt x="42344" y="303510"/>
                  <a:pt x="67744" y="290810"/>
                </a:cubicBezTo>
                <a:cubicBezTo>
                  <a:pt x="76724" y="286320"/>
                  <a:pt x="87339" y="285775"/>
                  <a:pt x="96319" y="281285"/>
                </a:cubicBezTo>
                <a:cubicBezTo>
                  <a:pt x="112878" y="273006"/>
                  <a:pt x="127385" y="260989"/>
                  <a:pt x="143944" y="252710"/>
                </a:cubicBezTo>
                <a:cubicBezTo>
                  <a:pt x="163470" y="242947"/>
                  <a:pt x="202030" y="237283"/>
                  <a:pt x="220144" y="233660"/>
                </a:cubicBezTo>
                <a:cubicBezTo>
                  <a:pt x="264594" y="236835"/>
                  <a:pt x="309424" y="236574"/>
                  <a:pt x="353494" y="243185"/>
                </a:cubicBezTo>
                <a:cubicBezTo>
                  <a:pt x="373352" y="246164"/>
                  <a:pt x="391594" y="255885"/>
                  <a:pt x="410644" y="262235"/>
                </a:cubicBezTo>
                <a:lnTo>
                  <a:pt x="439219" y="271760"/>
                </a:lnTo>
                <a:cubicBezTo>
                  <a:pt x="451919" y="259060"/>
                  <a:pt x="463802" y="245487"/>
                  <a:pt x="477319" y="233660"/>
                </a:cubicBezTo>
                <a:cubicBezTo>
                  <a:pt x="496222" y="217120"/>
                  <a:pt x="522657" y="200260"/>
                  <a:pt x="543994" y="186035"/>
                </a:cubicBezTo>
                <a:cubicBezTo>
                  <a:pt x="553519" y="189210"/>
                  <a:pt x="564215" y="189991"/>
                  <a:pt x="572569" y="195560"/>
                </a:cubicBezTo>
                <a:cubicBezTo>
                  <a:pt x="583777" y="203032"/>
                  <a:pt x="592378" y="213908"/>
                  <a:pt x="601144" y="224135"/>
                </a:cubicBezTo>
                <a:cubicBezTo>
                  <a:pt x="630820" y="258756"/>
                  <a:pt x="629255" y="261307"/>
                  <a:pt x="648769" y="300335"/>
                </a:cubicBezTo>
                <a:cubicBezTo>
                  <a:pt x="662826" y="279250"/>
                  <a:pt x="674392" y="257853"/>
                  <a:pt x="696394" y="243185"/>
                </a:cubicBezTo>
                <a:cubicBezTo>
                  <a:pt x="704748" y="237616"/>
                  <a:pt x="715444" y="236835"/>
                  <a:pt x="724969" y="233660"/>
                </a:cubicBezTo>
                <a:cubicBezTo>
                  <a:pt x="744019" y="240010"/>
                  <a:pt x="763069" y="259060"/>
                  <a:pt x="782119" y="252710"/>
                </a:cubicBezTo>
                <a:lnTo>
                  <a:pt x="867844" y="224135"/>
                </a:lnTo>
                <a:cubicBezTo>
                  <a:pt x="877369" y="220960"/>
                  <a:pt x="886574" y="216579"/>
                  <a:pt x="896419" y="214610"/>
                </a:cubicBezTo>
                <a:lnTo>
                  <a:pt x="944044" y="205085"/>
                </a:lnTo>
                <a:cubicBezTo>
                  <a:pt x="1037464" y="236225"/>
                  <a:pt x="981183" y="225803"/>
                  <a:pt x="1115494" y="214610"/>
                </a:cubicBezTo>
                <a:cubicBezTo>
                  <a:pt x="1153353" y="201990"/>
                  <a:pt x="1160994" y="194710"/>
                  <a:pt x="1210744" y="214610"/>
                </a:cubicBezTo>
                <a:cubicBezTo>
                  <a:pt x="1223251" y="219613"/>
                  <a:pt x="1229794" y="233660"/>
                  <a:pt x="1239319" y="243185"/>
                </a:cubicBezTo>
                <a:cubicBezTo>
                  <a:pt x="1336145" y="223820"/>
                  <a:pt x="1247178" y="243661"/>
                  <a:pt x="1315519" y="224135"/>
                </a:cubicBezTo>
                <a:cubicBezTo>
                  <a:pt x="1328106" y="220539"/>
                  <a:pt x="1341080" y="218372"/>
                  <a:pt x="1353619" y="214610"/>
                </a:cubicBezTo>
                <a:cubicBezTo>
                  <a:pt x="1372853" y="208840"/>
                  <a:pt x="1394061" y="206699"/>
                  <a:pt x="1410769" y="195560"/>
                </a:cubicBezTo>
                <a:cubicBezTo>
                  <a:pt x="1492661" y="140965"/>
                  <a:pt x="1389049" y="206420"/>
                  <a:pt x="1467919" y="166985"/>
                </a:cubicBezTo>
                <a:cubicBezTo>
                  <a:pt x="1502994" y="149448"/>
                  <a:pt x="1492847" y="141409"/>
                  <a:pt x="1534594" y="128885"/>
                </a:cubicBezTo>
                <a:cubicBezTo>
                  <a:pt x="1553092" y="123336"/>
                  <a:pt x="1572694" y="122535"/>
                  <a:pt x="1591744" y="119360"/>
                </a:cubicBezTo>
                <a:cubicBezTo>
                  <a:pt x="1645719" y="122535"/>
                  <a:pt x="1700888" y="117156"/>
                  <a:pt x="1753669" y="128885"/>
                </a:cubicBezTo>
                <a:cubicBezTo>
                  <a:pt x="1763470" y="131063"/>
                  <a:pt x="1763194" y="157460"/>
                  <a:pt x="1763194" y="157460"/>
                </a:cubicBezTo>
                <a:cubicBezTo>
                  <a:pt x="1775894" y="151110"/>
                  <a:pt x="1788966" y="145455"/>
                  <a:pt x="1801294" y="138410"/>
                </a:cubicBezTo>
                <a:cubicBezTo>
                  <a:pt x="1811233" y="132730"/>
                  <a:pt x="1818436" y="118788"/>
                  <a:pt x="1829869" y="119360"/>
                </a:cubicBezTo>
                <a:cubicBezTo>
                  <a:pt x="1884610" y="122097"/>
                  <a:pt x="1991794" y="147935"/>
                  <a:pt x="1991794" y="147935"/>
                </a:cubicBezTo>
                <a:cubicBezTo>
                  <a:pt x="2021974" y="163025"/>
                  <a:pt x="2043264" y="170830"/>
                  <a:pt x="2067994" y="195560"/>
                </a:cubicBezTo>
                <a:cubicBezTo>
                  <a:pt x="2131494" y="259060"/>
                  <a:pt x="2039419" y="192385"/>
                  <a:pt x="2115619" y="243185"/>
                </a:cubicBezTo>
                <a:cubicBezTo>
                  <a:pt x="2118794" y="224135"/>
                  <a:pt x="2110709" y="198866"/>
                  <a:pt x="2125144" y="186035"/>
                </a:cubicBezTo>
                <a:cubicBezTo>
                  <a:pt x="2144712" y="168641"/>
                  <a:pt x="2201344" y="166985"/>
                  <a:pt x="2201344" y="166985"/>
                </a:cubicBezTo>
                <a:lnTo>
                  <a:pt x="2372794" y="176510"/>
                </a:lnTo>
                <a:cubicBezTo>
                  <a:pt x="2454826" y="182586"/>
                  <a:pt x="2436018" y="178535"/>
                  <a:pt x="2487094" y="195560"/>
                </a:cubicBezTo>
                <a:cubicBezTo>
                  <a:pt x="2480744" y="186035"/>
                  <a:pt x="2462924" y="177224"/>
                  <a:pt x="2468044" y="166985"/>
                </a:cubicBezTo>
                <a:cubicBezTo>
                  <a:pt x="2473898" y="155276"/>
                  <a:pt x="2493725" y="161600"/>
                  <a:pt x="2506144" y="157460"/>
                </a:cubicBezTo>
                <a:cubicBezTo>
                  <a:pt x="2613747" y="121592"/>
                  <a:pt x="2500566" y="151711"/>
                  <a:pt x="2591869" y="128885"/>
                </a:cubicBezTo>
                <a:cubicBezTo>
                  <a:pt x="2679897" y="135656"/>
                  <a:pt x="2695802" y="121215"/>
                  <a:pt x="2753794" y="157460"/>
                </a:cubicBezTo>
                <a:cubicBezTo>
                  <a:pt x="2767256" y="165874"/>
                  <a:pt x="2779194" y="176510"/>
                  <a:pt x="2791894" y="186035"/>
                </a:cubicBezTo>
                <a:cubicBezTo>
                  <a:pt x="2820469" y="176510"/>
                  <a:pt x="2848083" y="163367"/>
                  <a:pt x="2877619" y="157460"/>
                </a:cubicBezTo>
                <a:lnTo>
                  <a:pt x="2972869" y="138410"/>
                </a:lnTo>
                <a:cubicBezTo>
                  <a:pt x="3028201" y="142666"/>
                  <a:pt x="3093588" y="135278"/>
                  <a:pt x="3144319" y="166985"/>
                </a:cubicBezTo>
                <a:cubicBezTo>
                  <a:pt x="3155742" y="174124"/>
                  <a:pt x="3162546" y="186936"/>
                  <a:pt x="3172894" y="195560"/>
                </a:cubicBezTo>
                <a:cubicBezTo>
                  <a:pt x="3181688" y="202889"/>
                  <a:pt x="3191944" y="208260"/>
                  <a:pt x="3201469" y="214610"/>
                </a:cubicBezTo>
                <a:cubicBezTo>
                  <a:pt x="3229422" y="209019"/>
                  <a:pt x="3252041" y="206543"/>
                  <a:pt x="3277669" y="195560"/>
                </a:cubicBezTo>
                <a:cubicBezTo>
                  <a:pt x="3290720" y="189967"/>
                  <a:pt x="3303069" y="182860"/>
                  <a:pt x="3315769" y="176510"/>
                </a:cubicBezTo>
                <a:cubicBezTo>
                  <a:pt x="3353869" y="179685"/>
                  <a:pt x="3392172" y="180982"/>
                  <a:pt x="3430069" y="186035"/>
                </a:cubicBezTo>
                <a:cubicBezTo>
                  <a:pt x="3440021" y="187362"/>
                  <a:pt x="3448705" y="196980"/>
                  <a:pt x="3458644" y="195560"/>
                </a:cubicBezTo>
                <a:cubicBezTo>
                  <a:pt x="3472700" y="193552"/>
                  <a:pt x="3483769" y="182277"/>
                  <a:pt x="3496744" y="176510"/>
                </a:cubicBezTo>
                <a:cubicBezTo>
                  <a:pt x="3512368" y="169566"/>
                  <a:pt x="3527874" y="161959"/>
                  <a:pt x="3544369" y="157460"/>
                </a:cubicBezTo>
                <a:cubicBezTo>
                  <a:pt x="3582595" y="147035"/>
                  <a:pt x="3679463" y="140849"/>
                  <a:pt x="3706294" y="138410"/>
                </a:cubicBezTo>
                <a:cubicBezTo>
                  <a:pt x="3718994" y="135235"/>
                  <a:pt x="3731557" y="131452"/>
                  <a:pt x="3744394" y="128885"/>
                </a:cubicBezTo>
                <a:cubicBezTo>
                  <a:pt x="3763332" y="125097"/>
                  <a:pt x="3782691" y="123550"/>
                  <a:pt x="3801544" y="119360"/>
                </a:cubicBezTo>
                <a:cubicBezTo>
                  <a:pt x="3811345" y="117182"/>
                  <a:pt x="3820594" y="113010"/>
                  <a:pt x="3830119" y="109835"/>
                </a:cubicBezTo>
                <a:cubicBezTo>
                  <a:pt x="3839644" y="116185"/>
                  <a:pt x="3855074" y="118025"/>
                  <a:pt x="3858694" y="128885"/>
                </a:cubicBezTo>
                <a:cubicBezTo>
                  <a:pt x="3862834" y="141304"/>
                  <a:pt x="3836469" y="163810"/>
                  <a:pt x="3849169" y="166985"/>
                </a:cubicBezTo>
                <a:cubicBezTo>
                  <a:pt x="3867130" y="171475"/>
                  <a:pt x="3879395" y="144737"/>
                  <a:pt x="3896794" y="138410"/>
                </a:cubicBezTo>
                <a:cubicBezTo>
                  <a:pt x="3914944" y="131810"/>
                  <a:pt x="3934894" y="132060"/>
                  <a:pt x="3953944" y="128885"/>
                </a:cubicBezTo>
                <a:cubicBezTo>
                  <a:pt x="4039669" y="132060"/>
                  <a:pt x="4126041" y="127432"/>
                  <a:pt x="4211119" y="138410"/>
                </a:cubicBezTo>
                <a:cubicBezTo>
                  <a:pt x="4226863" y="140442"/>
                  <a:pt x="4237994" y="155760"/>
                  <a:pt x="4249219" y="166985"/>
                </a:cubicBezTo>
                <a:cubicBezTo>
                  <a:pt x="4261034" y="178800"/>
                  <a:pt x="4303639" y="243853"/>
                  <a:pt x="4258744" y="176510"/>
                </a:cubicBezTo>
                <a:cubicBezTo>
                  <a:pt x="4265094" y="160635"/>
                  <a:pt x="4265704" y="140975"/>
                  <a:pt x="4277794" y="128885"/>
                </a:cubicBezTo>
                <a:cubicBezTo>
                  <a:pt x="4289884" y="116795"/>
                  <a:pt x="4309199" y="115242"/>
                  <a:pt x="4325419" y="109835"/>
                </a:cubicBezTo>
                <a:cubicBezTo>
                  <a:pt x="4385982" y="89647"/>
                  <a:pt x="4455110" y="94586"/>
                  <a:pt x="4515919" y="90785"/>
                </a:cubicBezTo>
                <a:cubicBezTo>
                  <a:pt x="4509569" y="78085"/>
                  <a:pt x="4505122" y="64239"/>
                  <a:pt x="4496869" y="52685"/>
                </a:cubicBezTo>
                <a:cubicBezTo>
                  <a:pt x="4476036" y="23519"/>
                  <a:pt x="4428111" y="0"/>
                  <a:pt x="4515919" y="52685"/>
                </a:cubicBezTo>
                <a:cubicBezTo>
                  <a:pt x="4528619" y="68560"/>
                  <a:pt x="4538583" y="87079"/>
                  <a:pt x="4554019" y="100310"/>
                </a:cubicBezTo>
                <a:cubicBezTo>
                  <a:pt x="4601432" y="140950"/>
                  <a:pt x="4570106" y="72370"/>
                  <a:pt x="4592119" y="138410"/>
                </a:cubicBezTo>
                <a:cubicBezTo>
                  <a:pt x="4732857" y="114954"/>
                  <a:pt x="4699048" y="116749"/>
                  <a:pt x="4944544" y="138410"/>
                </a:cubicBezTo>
                <a:cubicBezTo>
                  <a:pt x="4955947" y="139416"/>
                  <a:pt x="4963594" y="151110"/>
                  <a:pt x="4973119" y="157460"/>
                </a:cubicBezTo>
                <a:cubicBezTo>
                  <a:pt x="4979469" y="166985"/>
                  <a:pt x="4984074" y="177940"/>
                  <a:pt x="4992169" y="186035"/>
                </a:cubicBezTo>
                <a:cubicBezTo>
                  <a:pt x="5052190" y="246056"/>
                  <a:pt x="5222571" y="213494"/>
                  <a:pt x="5249344" y="214610"/>
                </a:cubicBezTo>
                <a:cubicBezTo>
                  <a:pt x="5262044" y="220960"/>
                  <a:pt x="5275268" y="226355"/>
                  <a:pt x="5287444" y="233660"/>
                </a:cubicBezTo>
                <a:cubicBezTo>
                  <a:pt x="5307077" y="245440"/>
                  <a:pt x="5344594" y="271760"/>
                  <a:pt x="5344594" y="271760"/>
                </a:cubicBezTo>
                <a:cubicBezTo>
                  <a:pt x="5350299" y="280317"/>
                  <a:pt x="5387493" y="337254"/>
                  <a:pt x="5392219" y="338435"/>
                </a:cubicBezTo>
                <a:cubicBezTo>
                  <a:pt x="5401959" y="340870"/>
                  <a:pt x="5393390" y="315429"/>
                  <a:pt x="5401744" y="309860"/>
                </a:cubicBezTo>
                <a:cubicBezTo>
                  <a:pt x="5415214" y="300880"/>
                  <a:pt x="5433750" y="304595"/>
                  <a:pt x="5449369" y="300335"/>
                </a:cubicBezTo>
                <a:cubicBezTo>
                  <a:pt x="5468742" y="295051"/>
                  <a:pt x="5506519" y="281285"/>
                  <a:pt x="5506519" y="281285"/>
                </a:cubicBezTo>
                <a:cubicBezTo>
                  <a:pt x="5533288" y="283719"/>
                  <a:pt x="5603220" y="282011"/>
                  <a:pt x="5639869" y="300335"/>
                </a:cubicBezTo>
                <a:cubicBezTo>
                  <a:pt x="5650108" y="305455"/>
                  <a:pt x="5658919" y="313035"/>
                  <a:pt x="5668444" y="319385"/>
                </a:cubicBezTo>
                <a:cubicBezTo>
                  <a:pt x="5707399" y="377818"/>
                  <a:pt x="5671300" y="339960"/>
                  <a:pt x="5697019" y="319385"/>
                </a:cubicBezTo>
                <a:cubicBezTo>
                  <a:pt x="5707241" y="311207"/>
                  <a:pt x="5722419" y="313035"/>
                  <a:pt x="5735119" y="309860"/>
                </a:cubicBezTo>
                <a:cubicBezTo>
                  <a:pt x="5747502" y="311098"/>
                  <a:pt x="5849298" y="318149"/>
                  <a:pt x="5877994" y="328910"/>
                </a:cubicBezTo>
                <a:cubicBezTo>
                  <a:pt x="5888713" y="332930"/>
                  <a:pt x="5896330" y="342840"/>
                  <a:pt x="5906569" y="347960"/>
                </a:cubicBezTo>
                <a:cubicBezTo>
                  <a:pt x="5915549" y="352450"/>
                  <a:pt x="5925619" y="354310"/>
                  <a:pt x="5935144" y="357485"/>
                </a:cubicBezTo>
                <a:cubicBezTo>
                  <a:pt x="5938319" y="370185"/>
                  <a:pt x="5948809" y="383166"/>
                  <a:pt x="5944669" y="395585"/>
                </a:cubicBezTo>
                <a:cubicBezTo>
                  <a:pt x="5941049" y="406445"/>
                  <a:pt x="5926333" y="409515"/>
                  <a:pt x="5916094" y="414635"/>
                </a:cubicBezTo>
                <a:cubicBezTo>
                  <a:pt x="5888149" y="428607"/>
                  <a:pt x="5848424" y="428670"/>
                  <a:pt x="5820844" y="433685"/>
                </a:cubicBezTo>
                <a:cubicBezTo>
                  <a:pt x="5807964" y="436027"/>
                  <a:pt x="5804969" y="414635"/>
                  <a:pt x="5811319" y="424160"/>
                </a:cubicBez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30</a:t>
            </a:fld>
            <a:endParaRPr lang="fa-IR"/>
          </a:p>
        </p:txBody>
      </p:sp>
      <p:grpSp>
        <p:nvGrpSpPr>
          <p:cNvPr id="6" name="Group 57"/>
          <p:cNvGrpSpPr/>
          <p:nvPr/>
        </p:nvGrpSpPr>
        <p:grpSpPr>
          <a:xfrm>
            <a:off x="533400" y="1285875"/>
            <a:ext cx="2895600" cy="461665"/>
            <a:chOff x="2819400" y="609600"/>
            <a:chExt cx="2895600" cy="461665"/>
          </a:xfrm>
        </p:grpSpPr>
        <p:sp>
          <p:nvSpPr>
            <p:cNvPr id="48" name="Oval 4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1371600" y="1295400"/>
            <a:ext cx="2895600" cy="461665"/>
            <a:chOff x="2819400" y="609600"/>
            <a:chExt cx="2895600" cy="461665"/>
          </a:xfrm>
        </p:grpSpPr>
        <p:sp>
          <p:nvSpPr>
            <p:cNvPr id="51" name="Oval 50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63"/>
          <p:cNvGrpSpPr/>
          <p:nvPr/>
        </p:nvGrpSpPr>
        <p:grpSpPr>
          <a:xfrm>
            <a:off x="2286000" y="1295400"/>
            <a:ext cx="2895600" cy="461665"/>
            <a:chOff x="2819400" y="609600"/>
            <a:chExt cx="2895600" cy="461665"/>
          </a:xfrm>
        </p:grpSpPr>
        <p:sp>
          <p:nvSpPr>
            <p:cNvPr id="56" name="Oval 55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029200" y="1319510"/>
            <a:ext cx="2895600" cy="461665"/>
            <a:chOff x="2819400" y="609600"/>
            <a:chExt cx="2895600" cy="461665"/>
          </a:xfrm>
        </p:grpSpPr>
        <p:sp>
          <p:nvSpPr>
            <p:cNvPr id="59" name="Oval 58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63"/>
          <p:cNvGrpSpPr/>
          <p:nvPr/>
        </p:nvGrpSpPr>
        <p:grpSpPr>
          <a:xfrm>
            <a:off x="4095750" y="1343025"/>
            <a:ext cx="2895600" cy="461665"/>
            <a:chOff x="2819400" y="609600"/>
            <a:chExt cx="2895600" cy="461665"/>
          </a:xfrm>
        </p:grpSpPr>
        <p:sp>
          <p:nvSpPr>
            <p:cNvPr id="62" name="Oval 61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66"/>
          <p:cNvGrpSpPr/>
          <p:nvPr/>
        </p:nvGrpSpPr>
        <p:grpSpPr>
          <a:xfrm>
            <a:off x="3200400" y="1314450"/>
            <a:ext cx="2895600" cy="461665"/>
            <a:chOff x="2819400" y="609600"/>
            <a:chExt cx="2895600" cy="461665"/>
          </a:xfrm>
        </p:grpSpPr>
        <p:sp>
          <p:nvSpPr>
            <p:cNvPr id="65" name="Oval 64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63"/>
          <p:cNvGrpSpPr/>
          <p:nvPr/>
        </p:nvGrpSpPr>
        <p:grpSpPr>
          <a:xfrm>
            <a:off x="5867400" y="1290935"/>
            <a:ext cx="2895600" cy="461665"/>
            <a:chOff x="2819400" y="609600"/>
            <a:chExt cx="2895600" cy="461665"/>
          </a:xfrm>
        </p:grpSpPr>
        <p:sp>
          <p:nvSpPr>
            <p:cNvPr id="68" name="Oval 67"/>
            <p:cNvSpPr/>
            <p:nvPr/>
          </p:nvSpPr>
          <p:spPr>
            <a:xfrm>
              <a:off x="4133850" y="66675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609600"/>
              <a:ext cx="2895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a-IR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436912" y="4245114"/>
            <a:ext cx="5049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5-</a:t>
            </a:r>
            <a:r>
              <a:rPr lang="fa-IR" sz="40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اتیل </a:t>
            </a:r>
            <a:r>
              <a:rPr lang="fa-I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- 3،4- </a:t>
            </a:r>
            <a:r>
              <a:rPr lang="fa-IR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دی متیل </a:t>
            </a:r>
            <a:r>
              <a:rPr lang="fa-IR" sz="4000" b="1" cap="none" spc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هپتن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15240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ترکیب زیر را نام گذاری کنید:</a:t>
            </a:r>
          </a:p>
          <a:p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752600" y="1524000"/>
            <a:ext cx="5789574" cy="2441436"/>
            <a:chOff x="2057400" y="1600200"/>
            <a:chExt cx="5789574" cy="2441436"/>
          </a:xfrm>
        </p:grpSpPr>
        <p:grpSp>
          <p:nvGrpSpPr>
            <p:cNvPr id="47" name="Group 46"/>
            <p:cNvGrpSpPr/>
            <p:nvPr/>
          </p:nvGrpSpPr>
          <p:grpSpPr>
            <a:xfrm>
              <a:off x="2057400" y="1600200"/>
              <a:ext cx="5789574" cy="733425"/>
              <a:chOff x="2286000" y="2133600"/>
              <a:chExt cx="5789574" cy="7334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954626" y="2159139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869026" y="2133600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24200" y="2143125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38600" y="2133600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0800000">
                <a:off x="3657600" y="2514600"/>
                <a:ext cx="365760" cy="1588"/>
              </a:xfrm>
              <a:prstGeom prst="line">
                <a:avLst/>
              </a:prstGeom>
              <a:ln w="76200" cmpd="sng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4572000" y="2514600"/>
                <a:ext cx="365760" cy="1588"/>
              </a:xfrm>
              <a:prstGeom prst="line">
                <a:avLst/>
              </a:prstGeom>
              <a:ln w="76200" cmpd="sng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6781800" y="2133600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20000" y="2133600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10800000">
                <a:off x="7289782" y="2514600"/>
                <a:ext cx="365760" cy="1588"/>
              </a:xfrm>
              <a:prstGeom prst="line">
                <a:avLst/>
              </a:prstGeom>
              <a:ln w="76200" cmpd="sng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427971" y="2514600"/>
                <a:ext cx="365760" cy="1588"/>
              </a:xfrm>
              <a:prstGeom prst="line">
                <a:avLst/>
              </a:prstGeom>
              <a:ln w="76200" cmpd="sng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6416040" y="2514600"/>
                <a:ext cx="365760" cy="1588"/>
              </a:xfrm>
              <a:prstGeom prst="line">
                <a:avLst/>
              </a:prstGeom>
              <a:ln w="76200" cmpd="sng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286000" y="2143125"/>
                <a:ext cx="45557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0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0800000">
                <a:off x="2771775" y="2457450"/>
                <a:ext cx="365760" cy="1588"/>
              </a:xfrm>
              <a:prstGeom prst="line">
                <a:avLst/>
              </a:prstGeom>
              <a:ln w="76200" cmpd="sng"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 rot="10800000">
              <a:off x="2552700" y="2047875"/>
              <a:ext cx="365760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838575" y="2447925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6200000" flipH="1">
              <a:off x="3936831" y="2387769"/>
              <a:ext cx="355937" cy="0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4745076" y="2447925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4843332" y="2387769"/>
              <a:ext cx="355937" cy="0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640426" y="2492514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6200000" flipH="1">
              <a:off x="5738682" y="2432358"/>
              <a:ext cx="355937" cy="0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659476" y="3333750"/>
              <a:ext cx="4555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6200000" flipH="1">
              <a:off x="5757732" y="3273594"/>
              <a:ext cx="355937" cy="0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0" grpId="0" animBg="1"/>
      <p:bldP spid="79" grpId="0" animBg="1"/>
      <p:bldP spid="78" grpId="0" animBg="1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6248400" y="28956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بوت</a:t>
            </a:r>
            <a:r>
              <a:rPr lang="fa-IR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ن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43000" y="838200"/>
            <a:ext cx="4401829" cy="1015663"/>
            <a:chOff x="1219200" y="609600"/>
            <a:chExt cx="4401829" cy="1015663"/>
          </a:xfrm>
        </p:grpSpPr>
        <p:sp>
          <p:nvSpPr>
            <p:cNvPr id="4" name="Rectangle 3"/>
            <p:cNvSpPr/>
            <p:nvPr/>
          </p:nvSpPr>
          <p:spPr>
            <a:xfrm>
              <a:off x="3810000" y="609600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9200" y="609600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4419600" y="1066800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419601" y="1219200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219200" y="609600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0" y="609600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828800" y="1143000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3124200" y="1143000"/>
              <a:ext cx="627371" cy="1588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934200" y="28956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1-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84971" y="4699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37571" y="4699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5427971" y="51565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5427972" y="53089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2000" y="4699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56171" y="4699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1846571" y="5232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3599171" y="5232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810000" y="2794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29200" y="2794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4419600" y="32515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4419601" y="34039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219200" y="2794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428875" y="2794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1828800" y="3327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3124200" y="3327737"/>
            <a:ext cx="627371" cy="1588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990600" y="3276600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1386840" y="283464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1386840" y="37947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2653665" y="282321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2682240" y="37947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5244465" y="28041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5273040" y="377571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H="1" flipV="1">
            <a:off x="4006215" y="282321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181600" y="2057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886200" y="2057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535965" y="2057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95400" y="2057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81600" y="38100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535965" y="38100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295400" y="38100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33400" y="28956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437807" y="480060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8200" y="480060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95600" y="480060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143000" y="4800600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781800" y="5105400"/>
            <a:ext cx="44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89447" y="5159514"/>
            <a:ext cx="44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524000" y="5181600"/>
            <a:ext cx="44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هیدرو کربن ها  را می توان به صورت های زیر نشان داد:</a:t>
            </a:r>
          </a:p>
          <a:p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685800" y="304800"/>
            <a:ext cx="8231925" cy="2019344"/>
          </a:xfrm>
          <a:custGeom>
            <a:avLst/>
            <a:gdLst>
              <a:gd name="connsiteX0" fmla="*/ 76280 w 8231925"/>
              <a:gd name="connsiteY0" fmla="*/ 1562100 h 2019344"/>
              <a:gd name="connsiteX1" fmla="*/ 104855 w 8231925"/>
              <a:gd name="connsiteY1" fmla="*/ 1533525 h 2019344"/>
              <a:gd name="connsiteX2" fmla="*/ 114380 w 8231925"/>
              <a:gd name="connsiteY2" fmla="*/ 1438275 h 2019344"/>
              <a:gd name="connsiteX3" fmla="*/ 133430 w 8231925"/>
              <a:gd name="connsiteY3" fmla="*/ 1333500 h 2019344"/>
              <a:gd name="connsiteX4" fmla="*/ 152480 w 8231925"/>
              <a:gd name="connsiteY4" fmla="*/ 1266825 h 2019344"/>
              <a:gd name="connsiteX5" fmla="*/ 209630 w 8231925"/>
              <a:gd name="connsiteY5" fmla="*/ 1228725 h 2019344"/>
              <a:gd name="connsiteX6" fmla="*/ 266780 w 8231925"/>
              <a:gd name="connsiteY6" fmla="*/ 1200150 h 2019344"/>
              <a:gd name="connsiteX7" fmla="*/ 371555 w 8231925"/>
              <a:gd name="connsiteY7" fmla="*/ 1219200 h 2019344"/>
              <a:gd name="connsiteX8" fmla="*/ 400130 w 8231925"/>
              <a:gd name="connsiteY8" fmla="*/ 1228725 h 2019344"/>
              <a:gd name="connsiteX9" fmla="*/ 438230 w 8231925"/>
              <a:gd name="connsiteY9" fmla="*/ 1257300 h 2019344"/>
              <a:gd name="connsiteX10" fmla="*/ 466805 w 8231925"/>
              <a:gd name="connsiteY10" fmla="*/ 1276350 h 2019344"/>
              <a:gd name="connsiteX11" fmla="*/ 514430 w 8231925"/>
              <a:gd name="connsiteY11" fmla="*/ 1257300 h 2019344"/>
              <a:gd name="connsiteX12" fmla="*/ 600155 w 8231925"/>
              <a:gd name="connsiteY12" fmla="*/ 1209675 h 2019344"/>
              <a:gd name="connsiteX13" fmla="*/ 638255 w 8231925"/>
              <a:gd name="connsiteY13" fmla="*/ 1200150 h 2019344"/>
              <a:gd name="connsiteX14" fmla="*/ 743030 w 8231925"/>
              <a:gd name="connsiteY14" fmla="*/ 1219200 h 2019344"/>
              <a:gd name="connsiteX15" fmla="*/ 781130 w 8231925"/>
              <a:gd name="connsiteY15" fmla="*/ 1247775 h 2019344"/>
              <a:gd name="connsiteX16" fmla="*/ 838280 w 8231925"/>
              <a:gd name="connsiteY16" fmla="*/ 1257300 h 2019344"/>
              <a:gd name="connsiteX17" fmla="*/ 876380 w 8231925"/>
              <a:gd name="connsiteY17" fmla="*/ 1285875 h 2019344"/>
              <a:gd name="connsiteX18" fmla="*/ 943055 w 8231925"/>
              <a:gd name="connsiteY18" fmla="*/ 1314450 h 2019344"/>
              <a:gd name="connsiteX19" fmla="*/ 1019255 w 8231925"/>
              <a:gd name="connsiteY19" fmla="*/ 1266825 h 2019344"/>
              <a:gd name="connsiteX20" fmla="*/ 1047830 w 8231925"/>
              <a:gd name="connsiteY20" fmla="*/ 1238250 h 2019344"/>
              <a:gd name="connsiteX21" fmla="*/ 1085930 w 8231925"/>
              <a:gd name="connsiteY21" fmla="*/ 1219200 h 2019344"/>
              <a:gd name="connsiteX22" fmla="*/ 1114505 w 8231925"/>
              <a:gd name="connsiteY22" fmla="*/ 1200150 h 2019344"/>
              <a:gd name="connsiteX23" fmla="*/ 1171655 w 8231925"/>
              <a:gd name="connsiteY23" fmla="*/ 1181100 h 2019344"/>
              <a:gd name="connsiteX24" fmla="*/ 1314530 w 8231925"/>
              <a:gd name="connsiteY24" fmla="*/ 1200150 h 2019344"/>
              <a:gd name="connsiteX25" fmla="*/ 1390730 w 8231925"/>
              <a:gd name="connsiteY25" fmla="*/ 1257300 h 2019344"/>
              <a:gd name="connsiteX26" fmla="*/ 1419305 w 8231925"/>
              <a:gd name="connsiteY26" fmla="*/ 1266825 h 2019344"/>
              <a:gd name="connsiteX27" fmla="*/ 1543130 w 8231925"/>
              <a:gd name="connsiteY27" fmla="*/ 1257300 h 2019344"/>
              <a:gd name="connsiteX28" fmla="*/ 1571705 w 8231925"/>
              <a:gd name="connsiteY28" fmla="*/ 1228725 h 2019344"/>
              <a:gd name="connsiteX29" fmla="*/ 1600280 w 8231925"/>
              <a:gd name="connsiteY29" fmla="*/ 1209675 h 2019344"/>
              <a:gd name="connsiteX30" fmla="*/ 1619330 w 8231925"/>
              <a:gd name="connsiteY30" fmla="*/ 1181100 h 2019344"/>
              <a:gd name="connsiteX31" fmla="*/ 1695530 w 8231925"/>
              <a:gd name="connsiteY31" fmla="*/ 1143000 h 2019344"/>
              <a:gd name="connsiteX32" fmla="*/ 1809830 w 8231925"/>
              <a:gd name="connsiteY32" fmla="*/ 1162050 h 2019344"/>
              <a:gd name="connsiteX33" fmla="*/ 1847930 w 8231925"/>
              <a:gd name="connsiteY33" fmla="*/ 1209675 h 2019344"/>
              <a:gd name="connsiteX34" fmla="*/ 1876505 w 8231925"/>
              <a:gd name="connsiteY34" fmla="*/ 1238250 h 2019344"/>
              <a:gd name="connsiteX35" fmla="*/ 1914605 w 8231925"/>
              <a:gd name="connsiteY35" fmla="*/ 1285875 h 2019344"/>
              <a:gd name="connsiteX36" fmla="*/ 1952705 w 8231925"/>
              <a:gd name="connsiteY36" fmla="*/ 1276350 h 2019344"/>
              <a:gd name="connsiteX37" fmla="*/ 2028905 w 8231925"/>
              <a:gd name="connsiteY37" fmla="*/ 1219200 h 2019344"/>
              <a:gd name="connsiteX38" fmla="*/ 2076530 w 8231925"/>
              <a:gd name="connsiteY38" fmla="*/ 1209675 h 2019344"/>
              <a:gd name="connsiteX39" fmla="*/ 2295605 w 8231925"/>
              <a:gd name="connsiteY39" fmla="*/ 1219200 h 2019344"/>
              <a:gd name="connsiteX40" fmla="*/ 2333705 w 8231925"/>
              <a:gd name="connsiteY40" fmla="*/ 1238250 h 2019344"/>
              <a:gd name="connsiteX41" fmla="*/ 2362280 w 8231925"/>
              <a:gd name="connsiteY41" fmla="*/ 1247775 h 2019344"/>
              <a:gd name="connsiteX42" fmla="*/ 2390855 w 8231925"/>
              <a:gd name="connsiteY42" fmla="*/ 1228725 h 2019344"/>
              <a:gd name="connsiteX43" fmla="*/ 2419430 w 8231925"/>
              <a:gd name="connsiteY43" fmla="*/ 1219200 h 2019344"/>
              <a:gd name="connsiteX44" fmla="*/ 2448005 w 8231925"/>
              <a:gd name="connsiteY44" fmla="*/ 1190625 h 2019344"/>
              <a:gd name="connsiteX45" fmla="*/ 2486105 w 8231925"/>
              <a:gd name="connsiteY45" fmla="*/ 1171575 h 2019344"/>
              <a:gd name="connsiteX46" fmla="*/ 2533730 w 8231925"/>
              <a:gd name="connsiteY46" fmla="*/ 1143000 h 2019344"/>
              <a:gd name="connsiteX47" fmla="*/ 2638505 w 8231925"/>
              <a:gd name="connsiteY47" fmla="*/ 1162050 h 2019344"/>
              <a:gd name="connsiteX48" fmla="*/ 2714705 w 8231925"/>
              <a:gd name="connsiteY48" fmla="*/ 1209675 h 2019344"/>
              <a:gd name="connsiteX49" fmla="*/ 2743280 w 8231925"/>
              <a:gd name="connsiteY49" fmla="*/ 1228725 h 2019344"/>
              <a:gd name="connsiteX50" fmla="*/ 2781380 w 8231925"/>
              <a:gd name="connsiteY50" fmla="*/ 1209675 h 2019344"/>
              <a:gd name="connsiteX51" fmla="*/ 2829005 w 8231925"/>
              <a:gd name="connsiteY51" fmla="*/ 1181100 h 2019344"/>
              <a:gd name="connsiteX52" fmla="*/ 2876630 w 8231925"/>
              <a:gd name="connsiteY52" fmla="*/ 1171575 h 2019344"/>
              <a:gd name="connsiteX53" fmla="*/ 3095705 w 8231925"/>
              <a:gd name="connsiteY53" fmla="*/ 1181100 h 2019344"/>
              <a:gd name="connsiteX54" fmla="*/ 3124280 w 8231925"/>
              <a:gd name="connsiteY54" fmla="*/ 1200150 h 2019344"/>
              <a:gd name="connsiteX55" fmla="*/ 3210005 w 8231925"/>
              <a:gd name="connsiteY55" fmla="*/ 1133475 h 2019344"/>
              <a:gd name="connsiteX56" fmla="*/ 3238580 w 8231925"/>
              <a:gd name="connsiteY56" fmla="*/ 1123950 h 2019344"/>
              <a:gd name="connsiteX57" fmla="*/ 3419555 w 8231925"/>
              <a:gd name="connsiteY57" fmla="*/ 1143000 h 2019344"/>
              <a:gd name="connsiteX58" fmla="*/ 3457655 w 8231925"/>
              <a:gd name="connsiteY58" fmla="*/ 1181100 h 2019344"/>
              <a:gd name="connsiteX59" fmla="*/ 3495755 w 8231925"/>
              <a:gd name="connsiteY59" fmla="*/ 1209675 h 2019344"/>
              <a:gd name="connsiteX60" fmla="*/ 3524330 w 8231925"/>
              <a:gd name="connsiteY60" fmla="*/ 1238250 h 2019344"/>
              <a:gd name="connsiteX61" fmla="*/ 3581480 w 8231925"/>
              <a:gd name="connsiteY61" fmla="*/ 1266825 h 2019344"/>
              <a:gd name="connsiteX62" fmla="*/ 3619580 w 8231925"/>
              <a:gd name="connsiteY62" fmla="*/ 1257300 h 2019344"/>
              <a:gd name="connsiteX63" fmla="*/ 3733880 w 8231925"/>
              <a:gd name="connsiteY63" fmla="*/ 1190625 h 2019344"/>
              <a:gd name="connsiteX64" fmla="*/ 3791030 w 8231925"/>
              <a:gd name="connsiteY64" fmla="*/ 1200150 h 2019344"/>
              <a:gd name="connsiteX65" fmla="*/ 3829130 w 8231925"/>
              <a:gd name="connsiteY65" fmla="*/ 1238250 h 2019344"/>
              <a:gd name="connsiteX66" fmla="*/ 3876755 w 8231925"/>
              <a:gd name="connsiteY66" fmla="*/ 1257300 h 2019344"/>
              <a:gd name="connsiteX67" fmla="*/ 3952955 w 8231925"/>
              <a:gd name="connsiteY67" fmla="*/ 1209675 h 2019344"/>
              <a:gd name="connsiteX68" fmla="*/ 4029155 w 8231925"/>
              <a:gd name="connsiteY68" fmla="*/ 1162050 h 2019344"/>
              <a:gd name="connsiteX69" fmla="*/ 4172030 w 8231925"/>
              <a:gd name="connsiteY69" fmla="*/ 1152525 h 2019344"/>
              <a:gd name="connsiteX70" fmla="*/ 4200605 w 8231925"/>
              <a:gd name="connsiteY70" fmla="*/ 1123950 h 2019344"/>
              <a:gd name="connsiteX71" fmla="*/ 4295855 w 8231925"/>
              <a:gd name="connsiteY71" fmla="*/ 1095375 h 2019344"/>
              <a:gd name="connsiteX72" fmla="*/ 4448255 w 8231925"/>
              <a:gd name="connsiteY72" fmla="*/ 1143000 h 2019344"/>
              <a:gd name="connsiteX73" fmla="*/ 4476830 w 8231925"/>
              <a:gd name="connsiteY73" fmla="*/ 1171575 h 2019344"/>
              <a:gd name="connsiteX74" fmla="*/ 4514930 w 8231925"/>
              <a:gd name="connsiteY74" fmla="*/ 1200150 h 2019344"/>
              <a:gd name="connsiteX75" fmla="*/ 4572080 w 8231925"/>
              <a:gd name="connsiteY75" fmla="*/ 1238250 h 2019344"/>
              <a:gd name="connsiteX76" fmla="*/ 4629230 w 8231925"/>
              <a:gd name="connsiteY76" fmla="*/ 1133475 h 2019344"/>
              <a:gd name="connsiteX77" fmla="*/ 4676855 w 8231925"/>
              <a:gd name="connsiteY77" fmla="*/ 1085850 h 2019344"/>
              <a:gd name="connsiteX78" fmla="*/ 4734005 w 8231925"/>
              <a:gd name="connsiteY78" fmla="*/ 1038225 h 2019344"/>
              <a:gd name="connsiteX79" fmla="*/ 4791155 w 8231925"/>
              <a:gd name="connsiteY79" fmla="*/ 1019175 h 2019344"/>
              <a:gd name="connsiteX80" fmla="*/ 4838780 w 8231925"/>
              <a:gd name="connsiteY80" fmla="*/ 1009650 h 2019344"/>
              <a:gd name="connsiteX81" fmla="*/ 4876880 w 8231925"/>
              <a:gd name="connsiteY81" fmla="*/ 1000125 h 2019344"/>
              <a:gd name="connsiteX82" fmla="*/ 4972130 w 8231925"/>
              <a:gd name="connsiteY82" fmla="*/ 1009650 h 2019344"/>
              <a:gd name="connsiteX83" fmla="*/ 5048330 w 8231925"/>
              <a:gd name="connsiteY83" fmla="*/ 1066800 h 2019344"/>
              <a:gd name="connsiteX84" fmla="*/ 5076905 w 8231925"/>
              <a:gd name="connsiteY84" fmla="*/ 1085850 h 2019344"/>
              <a:gd name="connsiteX85" fmla="*/ 5115005 w 8231925"/>
              <a:gd name="connsiteY85" fmla="*/ 1114425 h 2019344"/>
              <a:gd name="connsiteX86" fmla="*/ 5153105 w 8231925"/>
              <a:gd name="connsiteY86" fmla="*/ 1123950 h 2019344"/>
              <a:gd name="connsiteX87" fmla="*/ 5305505 w 8231925"/>
              <a:gd name="connsiteY87" fmla="*/ 1143000 h 2019344"/>
              <a:gd name="connsiteX88" fmla="*/ 5429330 w 8231925"/>
              <a:gd name="connsiteY88" fmla="*/ 1133475 h 2019344"/>
              <a:gd name="connsiteX89" fmla="*/ 5457905 w 8231925"/>
              <a:gd name="connsiteY89" fmla="*/ 1095375 h 2019344"/>
              <a:gd name="connsiteX90" fmla="*/ 5505530 w 8231925"/>
              <a:gd name="connsiteY90" fmla="*/ 1085850 h 2019344"/>
              <a:gd name="connsiteX91" fmla="*/ 5543630 w 8231925"/>
              <a:gd name="connsiteY91" fmla="*/ 1066800 h 2019344"/>
              <a:gd name="connsiteX92" fmla="*/ 5619830 w 8231925"/>
              <a:gd name="connsiteY92" fmla="*/ 1047750 h 2019344"/>
              <a:gd name="connsiteX93" fmla="*/ 5819855 w 8231925"/>
              <a:gd name="connsiteY93" fmla="*/ 1057275 h 2019344"/>
              <a:gd name="connsiteX94" fmla="*/ 5877005 w 8231925"/>
              <a:gd name="connsiteY94" fmla="*/ 1028700 h 2019344"/>
              <a:gd name="connsiteX95" fmla="*/ 5934155 w 8231925"/>
              <a:gd name="connsiteY95" fmla="*/ 1038225 h 2019344"/>
              <a:gd name="connsiteX96" fmla="*/ 6010355 w 8231925"/>
              <a:gd name="connsiteY96" fmla="*/ 1123950 h 2019344"/>
              <a:gd name="connsiteX97" fmla="*/ 6038930 w 8231925"/>
              <a:gd name="connsiteY97" fmla="*/ 1133475 h 2019344"/>
              <a:gd name="connsiteX98" fmla="*/ 6086555 w 8231925"/>
              <a:gd name="connsiteY98" fmla="*/ 1133475 h 2019344"/>
              <a:gd name="connsiteX99" fmla="*/ 6124655 w 8231925"/>
              <a:gd name="connsiteY99" fmla="*/ 1123950 h 2019344"/>
              <a:gd name="connsiteX100" fmla="*/ 6219905 w 8231925"/>
              <a:gd name="connsiteY100" fmla="*/ 1143000 h 2019344"/>
              <a:gd name="connsiteX101" fmla="*/ 6248480 w 8231925"/>
              <a:gd name="connsiteY101" fmla="*/ 1162050 h 2019344"/>
              <a:gd name="connsiteX102" fmla="*/ 6296105 w 8231925"/>
              <a:gd name="connsiteY102" fmla="*/ 1152525 h 2019344"/>
              <a:gd name="connsiteX103" fmla="*/ 6315155 w 8231925"/>
              <a:gd name="connsiteY103" fmla="*/ 1123950 h 2019344"/>
              <a:gd name="connsiteX104" fmla="*/ 6391355 w 8231925"/>
              <a:gd name="connsiteY104" fmla="*/ 1104900 h 2019344"/>
              <a:gd name="connsiteX105" fmla="*/ 6619955 w 8231925"/>
              <a:gd name="connsiteY105" fmla="*/ 1114425 h 2019344"/>
              <a:gd name="connsiteX106" fmla="*/ 6705680 w 8231925"/>
              <a:gd name="connsiteY106" fmla="*/ 1123950 h 2019344"/>
              <a:gd name="connsiteX107" fmla="*/ 6743780 w 8231925"/>
              <a:gd name="connsiteY107" fmla="*/ 1104900 h 2019344"/>
              <a:gd name="connsiteX108" fmla="*/ 6772355 w 8231925"/>
              <a:gd name="connsiteY108" fmla="*/ 1095375 h 2019344"/>
              <a:gd name="connsiteX109" fmla="*/ 6848555 w 8231925"/>
              <a:gd name="connsiteY109" fmla="*/ 1085850 h 2019344"/>
              <a:gd name="connsiteX110" fmla="*/ 6981905 w 8231925"/>
              <a:gd name="connsiteY110" fmla="*/ 1057275 h 2019344"/>
              <a:gd name="connsiteX111" fmla="*/ 7029530 w 8231925"/>
              <a:gd name="connsiteY111" fmla="*/ 1038225 h 2019344"/>
              <a:gd name="connsiteX112" fmla="*/ 7058105 w 8231925"/>
              <a:gd name="connsiteY112" fmla="*/ 1028700 h 2019344"/>
              <a:gd name="connsiteX113" fmla="*/ 7067630 w 8231925"/>
              <a:gd name="connsiteY113" fmla="*/ 1000125 h 2019344"/>
              <a:gd name="connsiteX114" fmla="*/ 7020005 w 8231925"/>
              <a:gd name="connsiteY114" fmla="*/ 923925 h 2019344"/>
              <a:gd name="connsiteX115" fmla="*/ 6962855 w 8231925"/>
              <a:gd name="connsiteY115" fmla="*/ 838200 h 2019344"/>
              <a:gd name="connsiteX116" fmla="*/ 6915230 w 8231925"/>
              <a:gd name="connsiteY116" fmla="*/ 771525 h 2019344"/>
              <a:gd name="connsiteX117" fmla="*/ 6858080 w 8231925"/>
              <a:gd name="connsiteY117" fmla="*/ 828675 h 2019344"/>
              <a:gd name="connsiteX118" fmla="*/ 6819980 w 8231925"/>
              <a:gd name="connsiteY118" fmla="*/ 866775 h 2019344"/>
              <a:gd name="connsiteX119" fmla="*/ 6781880 w 8231925"/>
              <a:gd name="connsiteY119" fmla="*/ 885825 h 2019344"/>
              <a:gd name="connsiteX120" fmla="*/ 6696155 w 8231925"/>
              <a:gd name="connsiteY120" fmla="*/ 942975 h 2019344"/>
              <a:gd name="connsiteX121" fmla="*/ 6648530 w 8231925"/>
              <a:gd name="connsiteY121" fmla="*/ 914400 h 2019344"/>
              <a:gd name="connsiteX122" fmla="*/ 6562805 w 8231925"/>
              <a:gd name="connsiteY122" fmla="*/ 876300 h 2019344"/>
              <a:gd name="connsiteX123" fmla="*/ 6534230 w 8231925"/>
              <a:gd name="connsiteY123" fmla="*/ 885825 h 2019344"/>
              <a:gd name="connsiteX124" fmla="*/ 6458030 w 8231925"/>
              <a:gd name="connsiteY124" fmla="*/ 933450 h 2019344"/>
              <a:gd name="connsiteX125" fmla="*/ 6391355 w 8231925"/>
              <a:gd name="connsiteY125" fmla="*/ 885825 h 2019344"/>
              <a:gd name="connsiteX126" fmla="*/ 6334205 w 8231925"/>
              <a:gd name="connsiteY126" fmla="*/ 838200 h 2019344"/>
              <a:gd name="connsiteX127" fmla="*/ 6305630 w 8231925"/>
              <a:gd name="connsiteY127" fmla="*/ 847725 h 2019344"/>
              <a:gd name="connsiteX128" fmla="*/ 6238955 w 8231925"/>
              <a:gd name="connsiteY128" fmla="*/ 790575 h 2019344"/>
              <a:gd name="connsiteX129" fmla="*/ 6172280 w 8231925"/>
              <a:gd name="connsiteY129" fmla="*/ 781050 h 2019344"/>
              <a:gd name="connsiteX130" fmla="*/ 6134180 w 8231925"/>
              <a:gd name="connsiteY130" fmla="*/ 762000 h 2019344"/>
              <a:gd name="connsiteX131" fmla="*/ 6038930 w 8231925"/>
              <a:gd name="connsiteY131" fmla="*/ 781050 h 2019344"/>
              <a:gd name="connsiteX132" fmla="*/ 5924630 w 8231925"/>
              <a:gd name="connsiteY132" fmla="*/ 771525 h 2019344"/>
              <a:gd name="connsiteX133" fmla="*/ 5896055 w 8231925"/>
              <a:gd name="connsiteY133" fmla="*/ 752475 h 2019344"/>
              <a:gd name="connsiteX134" fmla="*/ 5838905 w 8231925"/>
              <a:gd name="connsiteY134" fmla="*/ 733425 h 2019344"/>
              <a:gd name="connsiteX135" fmla="*/ 5696030 w 8231925"/>
              <a:gd name="connsiteY135" fmla="*/ 742950 h 2019344"/>
              <a:gd name="connsiteX136" fmla="*/ 5572205 w 8231925"/>
              <a:gd name="connsiteY136" fmla="*/ 742950 h 2019344"/>
              <a:gd name="connsiteX137" fmla="*/ 5524580 w 8231925"/>
              <a:gd name="connsiteY137" fmla="*/ 638175 h 2019344"/>
              <a:gd name="connsiteX138" fmla="*/ 5486480 w 8231925"/>
              <a:gd name="connsiteY138" fmla="*/ 571500 h 2019344"/>
              <a:gd name="connsiteX139" fmla="*/ 5496005 w 8231925"/>
              <a:gd name="connsiteY139" fmla="*/ 323850 h 2019344"/>
              <a:gd name="connsiteX140" fmla="*/ 5515055 w 8231925"/>
              <a:gd name="connsiteY140" fmla="*/ 285750 h 2019344"/>
              <a:gd name="connsiteX141" fmla="*/ 5524580 w 8231925"/>
              <a:gd name="connsiteY141" fmla="*/ 257175 h 2019344"/>
              <a:gd name="connsiteX142" fmla="*/ 5581730 w 8231925"/>
              <a:gd name="connsiteY142" fmla="*/ 190500 h 2019344"/>
              <a:gd name="connsiteX143" fmla="*/ 5629355 w 8231925"/>
              <a:gd name="connsiteY143" fmla="*/ 123825 h 2019344"/>
              <a:gd name="connsiteX144" fmla="*/ 5657930 w 8231925"/>
              <a:gd name="connsiteY144" fmla="*/ 114300 h 2019344"/>
              <a:gd name="connsiteX145" fmla="*/ 5877005 w 8231925"/>
              <a:gd name="connsiteY145" fmla="*/ 95250 h 2019344"/>
              <a:gd name="connsiteX146" fmla="*/ 5905580 w 8231925"/>
              <a:gd name="connsiteY146" fmla="*/ 85725 h 2019344"/>
              <a:gd name="connsiteX147" fmla="*/ 5962730 w 8231925"/>
              <a:gd name="connsiteY147" fmla="*/ 95250 h 2019344"/>
              <a:gd name="connsiteX148" fmla="*/ 6048455 w 8231925"/>
              <a:gd name="connsiteY148" fmla="*/ 190500 h 2019344"/>
              <a:gd name="connsiteX149" fmla="*/ 6067505 w 8231925"/>
              <a:gd name="connsiteY149" fmla="*/ 219075 h 2019344"/>
              <a:gd name="connsiteX150" fmla="*/ 6105605 w 8231925"/>
              <a:gd name="connsiteY150" fmla="*/ 247650 h 2019344"/>
              <a:gd name="connsiteX151" fmla="*/ 6124655 w 8231925"/>
              <a:gd name="connsiteY151" fmla="*/ 285750 h 2019344"/>
              <a:gd name="connsiteX152" fmla="*/ 6134180 w 8231925"/>
              <a:gd name="connsiteY152" fmla="*/ 257175 h 2019344"/>
              <a:gd name="connsiteX153" fmla="*/ 6124655 w 8231925"/>
              <a:gd name="connsiteY153" fmla="*/ 228600 h 2019344"/>
              <a:gd name="connsiteX154" fmla="*/ 6172280 w 8231925"/>
              <a:gd name="connsiteY154" fmla="*/ 190500 h 2019344"/>
              <a:gd name="connsiteX155" fmla="*/ 6210380 w 8231925"/>
              <a:gd name="connsiteY155" fmla="*/ 171450 h 2019344"/>
              <a:gd name="connsiteX156" fmla="*/ 6238955 w 8231925"/>
              <a:gd name="connsiteY156" fmla="*/ 142875 h 2019344"/>
              <a:gd name="connsiteX157" fmla="*/ 6277055 w 8231925"/>
              <a:gd name="connsiteY157" fmla="*/ 123825 h 2019344"/>
              <a:gd name="connsiteX158" fmla="*/ 6305630 w 8231925"/>
              <a:gd name="connsiteY158" fmla="*/ 95250 h 2019344"/>
              <a:gd name="connsiteX159" fmla="*/ 6334205 w 8231925"/>
              <a:gd name="connsiteY159" fmla="*/ 85725 h 2019344"/>
              <a:gd name="connsiteX160" fmla="*/ 6410405 w 8231925"/>
              <a:gd name="connsiteY160" fmla="*/ 66675 h 2019344"/>
              <a:gd name="connsiteX161" fmla="*/ 6515180 w 8231925"/>
              <a:gd name="connsiteY161" fmla="*/ 85725 h 2019344"/>
              <a:gd name="connsiteX162" fmla="*/ 6610430 w 8231925"/>
              <a:gd name="connsiteY162" fmla="*/ 123825 h 2019344"/>
              <a:gd name="connsiteX163" fmla="*/ 6639005 w 8231925"/>
              <a:gd name="connsiteY163" fmla="*/ 161925 h 2019344"/>
              <a:gd name="connsiteX164" fmla="*/ 6667580 w 8231925"/>
              <a:gd name="connsiteY164" fmla="*/ 180975 h 2019344"/>
              <a:gd name="connsiteX165" fmla="*/ 6696155 w 8231925"/>
              <a:gd name="connsiteY165" fmla="*/ 209550 h 2019344"/>
              <a:gd name="connsiteX166" fmla="*/ 6715205 w 8231925"/>
              <a:gd name="connsiteY166" fmla="*/ 114300 h 2019344"/>
              <a:gd name="connsiteX167" fmla="*/ 6753305 w 8231925"/>
              <a:gd name="connsiteY167" fmla="*/ 76200 h 2019344"/>
              <a:gd name="connsiteX168" fmla="*/ 6781880 w 8231925"/>
              <a:gd name="connsiteY168" fmla="*/ 57150 h 2019344"/>
              <a:gd name="connsiteX169" fmla="*/ 6867605 w 8231925"/>
              <a:gd name="connsiteY169" fmla="*/ 38100 h 2019344"/>
              <a:gd name="connsiteX170" fmla="*/ 7029530 w 8231925"/>
              <a:gd name="connsiteY170" fmla="*/ 47625 h 2019344"/>
              <a:gd name="connsiteX171" fmla="*/ 7077155 w 8231925"/>
              <a:gd name="connsiteY171" fmla="*/ 76200 h 2019344"/>
              <a:gd name="connsiteX172" fmla="*/ 7105730 w 8231925"/>
              <a:gd name="connsiteY172" fmla="*/ 85725 h 2019344"/>
              <a:gd name="connsiteX173" fmla="*/ 7143830 w 8231925"/>
              <a:gd name="connsiteY173" fmla="*/ 104775 h 2019344"/>
              <a:gd name="connsiteX174" fmla="*/ 7172405 w 8231925"/>
              <a:gd name="connsiteY174" fmla="*/ 66675 h 2019344"/>
              <a:gd name="connsiteX175" fmla="*/ 7258130 w 8231925"/>
              <a:gd name="connsiteY175" fmla="*/ 19050 h 2019344"/>
              <a:gd name="connsiteX176" fmla="*/ 7286705 w 8231925"/>
              <a:gd name="connsiteY176" fmla="*/ 0 h 2019344"/>
              <a:gd name="connsiteX177" fmla="*/ 7334330 w 8231925"/>
              <a:gd name="connsiteY177" fmla="*/ 9525 h 2019344"/>
              <a:gd name="connsiteX178" fmla="*/ 7381955 w 8231925"/>
              <a:gd name="connsiteY178" fmla="*/ 38100 h 2019344"/>
              <a:gd name="connsiteX179" fmla="*/ 7420055 w 8231925"/>
              <a:gd name="connsiteY179" fmla="*/ 57150 h 2019344"/>
              <a:gd name="connsiteX180" fmla="*/ 7467680 w 8231925"/>
              <a:gd name="connsiteY180" fmla="*/ 76200 h 2019344"/>
              <a:gd name="connsiteX181" fmla="*/ 7496255 w 8231925"/>
              <a:gd name="connsiteY181" fmla="*/ 85725 h 2019344"/>
              <a:gd name="connsiteX182" fmla="*/ 7534355 w 8231925"/>
              <a:gd name="connsiteY182" fmla="*/ 104775 h 2019344"/>
              <a:gd name="connsiteX183" fmla="*/ 7591505 w 8231925"/>
              <a:gd name="connsiteY183" fmla="*/ 161925 h 2019344"/>
              <a:gd name="connsiteX184" fmla="*/ 7658180 w 8231925"/>
              <a:gd name="connsiteY184" fmla="*/ 123825 h 2019344"/>
              <a:gd name="connsiteX185" fmla="*/ 7715330 w 8231925"/>
              <a:gd name="connsiteY185" fmla="*/ 104775 h 2019344"/>
              <a:gd name="connsiteX186" fmla="*/ 7886780 w 8231925"/>
              <a:gd name="connsiteY186" fmla="*/ 85725 h 2019344"/>
              <a:gd name="connsiteX187" fmla="*/ 8067755 w 8231925"/>
              <a:gd name="connsiteY187" fmla="*/ 95250 h 2019344"/>
              <a:gd name="connsiteX188" fmla="*/ 8096330 w 8231925"/>
              <a:gd name="connsiteY188" fmla="*/ 114300 h 2019344"/>
              <a:gd name="connsiteX189" fmla="*/ 8134430 w 8231925"/>
              <a:gd name="connsiteY189" fmla="*/ 142875 h 2019344"/>
              <a:gd name="connsiteX190" fmla="*/ 8163005 w 8231925"/>
              <a:gd name="connsiteY190" fmla="*/ 161925 h 2019344"/>
              <a:gd name="connsiteX191" fmla="*/ 8191580 w 8231925"/>
              <a:gd name="connsiteY191" fmla="*/ 190500 h 2019344"/>
              <a:gd name="connsiteX192" fmla="*/ 8182055 w 8231925"/>
              <a:gd name="connsiteY192" fmla="*/ 276225 h 2019344"/>
              <a:gd name="connsiteX193" fmla="*/ 8153480 w 8231925"/>
              <a:gd name="connsiteY193" fmla="*/ 285750 h 2019344"/>
              <a:gd name="connsiteX194" fmla="*/ 8201105 w 8231925"/>
              <a:gd name="connsiteY194" fmla="*/ 381000 h 2019344"/>
              <a:gd name="connsiteX195" fmla="*/ 8210630 w 8231925"/>
              <a:gd name="connsiteY195" fmla="*/ 409575 h 2019344"/>
              <a:gd name="connsiteX196" fmla="*/ 8229680 w 8231925"/>
              <a:gd name="connsiteY196" fmla="*/ 438150 h 2019344"/>
              <a:gd name="connsiteX197" fmla="*/ 8201105 w 8231925"/>
              <a:gd name="connsiteY197" fmla="*/ 457200 h 2019344"/>
              <a:gd name="connsiteX198" fmla="*/ 8134430 w 8231925"/>
              <a:gd name="connsiteY198" fmla="*/ 504825 h 2019344"/>
              <a:gd name="connsiteX199" fmla="*/ 8058230 w 8231925"/>
              <a:gd name="connsiteY199" fmla="*/ 581025 h 2019344"/>
              <a:gd name="connsiteX200" fmla="*/ 7991555 w 8231925"/>
              <a:gd name="connsiteY200" fmla="*/ 638175 h 2019344"/>
              <a:gd name="connsiteX201" fmla="*/ 8001080 w 8231925"/>
              <a:gd name="connsiteY201" fmla="*/ 666750 h 2019344"/>
              <a:gd name="connsiteX202" fmla="*/ 8010605 w 8231925"/>
              <a:gd name="connsiteY202" fmla="*/ 704850 h 2019344"/>
              <a:gd name="connsiteX203" fmla="*/ 8001080 w 8231925"/>
              <a:gd name="connsiteY203" fmla="*/ 733425 h 2019344"/>
              <a:gd name="connsiteX204" fmla="*/ 7772480 w 8231925"/>
              <a:gd name="connsiteY204" fmla="*/ 742950 h 2019344"/>
              <a:gd name="connsiteX205" fmla="*/ 7743905 w 8231925"/>
              <a:gd name="connsiteY205" fmla="*/ 819150 h 2019344"/>
              <a:gd name="connsiteX206" fmla="*/ 7734380 w 8231925"/>
              <a:gd name="connsiteY206" fmla="*/ 847725 h 2019344"/>
              <a:gd name="connsiteX207" fmla="*/ 7705805 w 8231925"/>
              <a:gd name="connsiteY207" fmla="*/ 857250 h 2019344"/>
              <a:gd name="connsiteX208" fmla="*/ 7620080 w 8231925"/>
              <a:gd name="connsiteY208" fmla="*/ 885825 h 2019344"/>
              <a:gd name="connsiteX209" fmla="*/ 7591505 w 8231925"/>
              <a:gd name="connsiteY209" fmla="*/ 895350 h 2019344"/>
              <a:gd name="connsiteX210" fmla="*/ 7515305 w 8231925"/>
              <a:gd name="connsiteY210" fmla="*/ 914400 h 2019344"/>
              <a:gd name="connsiteX211" fmla="*/ 7439105 w 8231925"/>
              <a:gd name="connsiteY211" fmla="*/ 904875 h 2019344"/>
              <a:gd name="connsiteX212" fmla="*/ 7410530 w 8231925"/>
              <a:gd name="connsiteY212" fmla="*/ 876300 h 2019344"/>
              <a:gd name="connsiteX213" fmla="*/ 7420055 w 8231925"/>
              <a:gd name="connsiteY213" fmla="*/ 904875 h 2019344"/>
              <a:gd name="connsiteX214" fmla="*/ 7410530 w 8231925"/>
              <a:gd name="connsiteY214" fmla="*/ 933450 h 2019344"/>
              <a:gd name="connsiteX215" fmla="*/ 7353380 w 8231925"/>
              <a:gd name="connsiteY215" fmla="*/ 904875 h 2019344"/>
              <a:gd name="connsiteX216" fmla="*/ 7277180 w 8231925"/>
              <a:gd name="connsiteY216" fmla="*/ 885825 h 2019344"/>
              <a:gd name="connsiteX217" fmla="*/ 7343855 w 8231925"/>
              <a:gd name="connsiteY217" fmla="*/ 1009650 h 2019344"/>
              <a:gd name="connsiteX218" fmla="*/ 7353380 w 8231925"/>
              <a:gd name="connsiteY218" fmla="*/ 1047750 h 2019344"/>
              <a:gd name="connsiteX219" fmla="*/ 7343855 w 8231925"/>
              <a:gd name="connsiteY219" fmla="*/ 1123950 h 2019344"/>
              <a:gd name="connsiteX220" fmla="*/ 7315280 w 8231925"/>
              <a:gd name="connsiteY220" fmla="*/ 1181100 h 2019344"/>
              <a:gd name="connsiteX221" fmla="*/ 7296230 w 8231925"/>
              <a:gd name="connsiteY221" fmla="*/ 1228725 h 2019344"/>
              <a:gd name="connsiteX222" fmla="*/ 7286705 w 8231925"/>
              <a:gd name="connsiteY222" fmla="*/ 1285875 h 2019344"/>
              <a:gd name="connsiteX223" fmla="*/ 7381955 w 8231925"/>
              <a:gd name="connsiteY223" fmla="*/ 1238250 h 2019344"/>
              <a:gd name="connsiteX224" fmla="*/ 7486730 w 8231925"/>
              <a:gd name="connsiteY224" fmla="*/ 1200150 h 2019344"/>
              <a:gd name="connsiteX225" fmla="*/ 7534355 w 8231925"/>
              <a:gd name="connsiteY225" fmla="*/ 1181100 h 2019344"/>
              <a:gd name="connsiteX226" fmla="*/ 7639130 w 8231925"/>
              <a:gd name="connsiteY226" fmla="*/ 1143000 h 2019344"/>
              <a:gd name="connsiteX227" fmla="*/ 7696280 w 8231925"/>
              <a:gd name="connsiteY227" fmla="*/ 1152525 h 2019344"/>
              <a:gd name="connsiteX228" fmla="*/ 7715330 w 8231925"/>
              <a:gd name="connsiteY228" fmla="*/ 1181100 h 2019344"/>
              <a:gd name="connsiteX229" fmla="*/ 7772480 w 8231925"/>
              <a:gd name="connsiteY229" fmla="*/ 1228725 h 2019344"/>
              <a:gd name="connsiteX230" fmla="*/ 7858205 w 8231925"/>
              <a:gd name="connsiteY230" fmla="*/ 1304925 h 2019344"/>
              <a:gd name="connsiteX231" fmla="*/ 7867730 w 8231925"/>
              <a:gd name="connsiteY231" fmla="*/ 1343025 h 2019344"/>
              <a:gd name="connsiteX232" fmla="*/ 7877255 w 8231925"/>
              <a:gd name="connsiteY232" fmla="*/ 1390650 h 2019344"/>
              <a:gd name="connsiteX233" fmla="*/ 7896305 w 8231925"/>
              <a:gd name="connsiteY233" fmla="*/ 1419225 h 2019344"/>
              <a:gd name="connsiteX234" fmla="*/ 7905830 w 8231925"/>
              <a:gd name="connsiteY234" fmla="*/ 1447800 h 2019344"/>
              <a:gd name="connsiteX235" fmla="*/ 7924880 w 8231925"/>
              <a:gd name="connsiteY235" fmla="*/ 1609725 h 2019344"/>
              <a:gd name="connsiteX236" fmla="*/ 7915355 w 8231925"/>
              <a:gd name="connsiteY236" fmla="*/ 1695450 h 2019344"/>
              <a:gd name="connsiteX237" fmla="*/ 7877255 w 8231925"/>
              <a:gd name="connsiteY237" fmla="*/ 1762125 h 2019344"/>
              <a:gd name="connsiteX238" fmla="*/ 7858205 w 8231925"/>
              <a:gd name="connsiteY238" fmla="*/ 1809750 h 2019344"/>
              <a:gd name="connsiteX239" fmla="*/ 7801055 w 8231925"/>
              <a:gd name="connsiteY239" fmla="*/ 1838325 h 2019344"/>
              <a:gd name="connsiteX240" fmla="*/ 7686755 w 8231925"/>
              <a:gd name="connsiteY240" fmla="*/ 1819275 h 2019344"/>
              <a:gd name="connsiteX241" fmla="*/ 7620080 w 8231925"/>
              <a:gd name="connsiteY241" fmla="*/ 1762125 h 2019344"/>
              <a:gd name="connsiteX242" fmla="*/ 7591505 w 8231925"/>
              <a:gd name="connsiteY242" fmla="*/ 1752600 h 2019344"/>
              <a:gd name="connsiteX243" fmla="*/ 7562930 w 8231925"/>
              <a:gd name="connsiteY243" fmla="*/ 1733550 h 2019344"/>
              <a:gd name="connsiteX244" fmla="*/ 7505780 w 8231925"/>
              <a:gd name="connsiteY244" fmla="*/ 1809750 h 2019344"/>
              <a:gd name="connsiteX245" fmla="*/ 7439105 w 8231925"/>
              <a:gd name="connsiteY245" fmla="*/ 1876425 h 2019344"/>
              <a:gd name="connsiteX246" fmla="*/ 7420055 w 8231925"/>
              <a:gd name="connsiteY246" fmla="*/ 1905000 h 2019344"/>
              <a:gd name="connsiteX247" fmla="*/ 7353380 w 8231925"/>
              <a:gd name="connsiteY247" fmla="*/ 1924050 h 2019344"/>
              <a:gd name="connsiteX248" fmla="*/ 7286705 w 8231925"/>
              <a:gd name="connsiteY248" fmla="*/ 1914525 h 2019344"/>
              <a:gd name="connsiteX249" fmla="*/ 7200980 w 8231925"/>
              <a:gd name="connsiteY249" fmla="*/ 1876425 h 2019344"/>
              <a:gd name="connsiteX250" fmla="*/ 7153355 w 8231925"/>
              <a:gd name="connsiteY250" fmla="*/ 1857375 h 2019344"/>
              <a:gd name="connsiteX251" fmla="*/ 7096205 w 8231925"/>
              <a:gd name="connsiteY251" fmla="*/ 1838325 h 2019344"/>
              <a:gd name="connsiteX252" fmla="*/ 7058105 w 8231925"/>
              <a:gd name="connsiteY252" fmla="*/ 1819275 h 2019344"/>
              <a:gd name="connsiteX253" fmla="*/ 6981905 w 8231925"/>
              <a:gd name="connsiteY253" fmla="*/ 1857375 h 2019344"/>
              <a:gd name="connsiteX254" fmla="*/ 6943805 w 8231925"/>
              <a:gd name="connsiteY254" fmla="*/ 1876425 h 2019344"/>
              <a:gd name="connsiteX255" fmla="*/ 6886655 w 8231925"/>
              <a:gd name="connsiteY255" fmla="*/ 1885950 h 2019344"/>
              <a:gd name="connsiteX256" fmla="*/ 6839030 w 8231925"/>
              <a:gd name="connsiteY256" fmla="*/ 1895475 h 2019344"/>
              <a:gd name="connsiteX257" fmla="*/ 6686630 w 8231925"/>
              <a:gd name="connsiteY257" fmla="*/ 1924050 h 2019344"/>
              <a:gd name="connsiteX258" fmla="*/ 6619955 w 8231925"/>
              <a:gd name="connsiteY258" fmla="*/ 1914525 h 2019344"/>
              <a:gd name="connsiteX259" fmla="*/ 6591380 w 8231925"/>
              <a:gd name="connsiteY259" fmla="*/ 1885950 h 2019344"/>
              <a:gd name="connsiteX260" fmla="*/ 6543755 w 8231925"/>
              <a:gd name="connsiteY260" fmla="*/ 1866900 h 2019344"/>
              <a:gd name="connsiteX261" fmla="*/ 6486605 w 8231925"/>
              <a:gd name="connsiteY261" fmla="*/ 1847850 h 2019344"/>
              <a:gd name="connsiteX262" fmla="*/ 6448505 w 8231925"/>
              <a:gd name="connsiteY262" fmla="*/ 1866900 h 2019344"/>
              <a:gd name="connsiteX263" fmla="*/ 6419930 w 8231925"/>
              <a:gd name="connsiteY263" fmla="*/ 1885950 h 2019344"/>
              <a:gd name="connsiteX264" fmla="*/ 6362780 w 8231925"/>
              <a:gd name="connsiteY264" fmla="*/ 1895475 h 2019344"/>
              <a:gd name="connsiteX265" fmla="*/ 6324680 w 8231925"/>
              <a:gd name="connsiteY265" fmla="*/ 1905000 h 2019344"/>
              <a:gd name="connsiteX266" fmla="*/ 6267530 w 8231925"/>
              <a:gd name="connsiteY266" fmla="*/ 1914525 h 2019344"/>
              <a:gd name="connsiteX267" fmla="*/ 5943680 w 8231925"/>
              <a:gd name="connsiteY267" fmla="*/ 1905000 h 2019344"/>
              <a:gd name="connsiteX268" fmla="*/ 5896055 w 8231925"/>
              <a:gd name="connsiteY268" fmla="*/ 1857375 h 2019344"/>
              <a:gd name="connsiteX269" fmla="*/ 5857955 w 8231925"/>
              <a:gd name="connsiteY269" fmla="*/ 1847850 h 2019344"/>
              <a:gd name="connsiteX270" fmla="*/ 5810330 w 8231925"/>
              <a:gd name="connsiteY270" fmla="*/ 1857375 h 2019344"/>
              <a:gd name="connsiteX271" fmla="*/ 5743655 w 8231925"/>
              <a:gd name="connsiteY271" fmla="*/ 1905000 h 2019344"/>
              <a:gd name="connsiteX272" fmla="*/ 5715080 w 8231925"/>
              <a:gd name="connsiteY272" fmla="*/ 1933575 h 2019344"/>
              <a:gd name="connsiteX273" fmla="*/ 5686505 w 8231925"/>
              <a:gd name="connsiteY273" fmla="*/ 1943100 h 2019344"/>
              <a:gd name="connsiteX274" fmla="*/ 5562680 w 8231925"/>
              <a:gd name="connsiteY274" fmla="*/ 2000250 h 2019344"/>
              <a:gd name="connsiteX275" fmla="*/ 5381705 w 8231925"/>
              <a:gd name="connsiteY275" fmla="*/ 1990725 h 2019344"/>
              <a:gd name="connsiteX276" fmla="*/ 5295980 w 8231925"/>
              <a:gd name="connsiteY276" fmla="*/ 1943100 h 2019344"/>
              <a:gd name="connsiteX277" fmla="*/ 5134055 w 8231925"/>
              <a:gd name="connsiteY277" fmla="*/ 1876425 h 2019344"/>
              <a:gd name="connsiteX278" fmla="*/ 5067380 w 8231925"/>
              <a:gd name="connsiteY278" fmla="*/ 1838325 h 2019344"/>
              <a:gd name="connsiteX279" fmla="*/ 4981655 w 8231925"/>
              <a:gd name="connsiteY279" fmla="*/ 1800225 h 2019344"/>
              <a:gd name="connsiteX280" fmla="*/ 4943555 w 8231925"/>
              <a:gd name="connsiteY280" fmla="*/ 1838325 h 2019344"/>
              <a:gd name="connsiteX281" fmla="*/ 4876880 w 8231925"/>
              <a:gd name="connsiteY281" fmla="*/ 1885950 h 2019344"/>
              <a:gd name="connsiteX282" fmla="*/ 4838780 w 8231925"/>
              <a:gd name="connsiteY282" fmla="*/ 1914525 h 2019344"/>
              <a:gd name="connsiteX283" fmla="*/ 4743530 w 8231925"/>
              <a:gd name="connsiteY283" fmla="*/ 1933575 h 2019344"/>
              <a:gd name="connsiteX284" fmla="*/ 4695905 w 8231925"/>
              <a:gd name="connsiteY284" fmla="*/ 1895475 h 2019344"/>
              <a:gd name="connsiteX285" fmla="*/ 4600655 w 8231925"/>
              <a:gd name="connsiteY285" fmla="*/ 1847850 h 2019344"/>
              <a:gd name="connsiteX286" fmla="*/ 4533980 w 8231925"/>
              <a:gd name="connsiteY286" fmla="*/ 1790700 h 2019344"/>
              <a:gd name="connsiteX287" fmla="*/ 4476830 w 8231925"/>
              <a:gd name="connsiteY287" fmla="*/ 1809750 h 2019344"/>
              <a:gd name="connsiteX288" fmla="*/ 4438730 w 8231925"/>
              <a:gd name="connsiteY288" fmla="*/ 1828800 h 2019344"/>
              <a:gd name="connsiteX289" fmla="*/ 4400630 w 8231925"/>
              <a:gd name="connsiteY289" fmla="*/ 1838325 h 2019344"/>
              <a:gd name="connsiteX290" fmla="*/ 4372055 w 8231925"/>
              <a:gd name="connsiteY290" fmla="*/ 1847850 h 2019344"/>
              <a:gd name="connsiteX291" fmla="*/ 4210130 w 8231925"/>
              <a:gd name="connsiteY291" fmla="*/ 1838325 h 2019344"/>
              <a:gd name="connsiteX292" fmla="*/ 4181555 w 8231925"/>
              <a:gd name="connsiteY292" fmla="*/ 1819275 h 2019344"/>
              <a:gd name="connsiteX293" fmla="*/ 4133930 w 8231925"/>
              <a:gd name="connsiteY293" fmla="*/ 1800225 h 2019344"/>
              <a:gd name="connsiteX294" fmla="*/ 4086305 w 8231925"/>
              <a:gd name="connsiteY294" fmla="*/ 1771650 h 2019344"/>
              <a:gd name="connsiteX295" fmla="*/ 4038680 w 8231925"/>
              <a:gd name="connsiteY295" fmla="*/ 1752600 h 2019344"/>
              <a:gd name="connsiteX296" fmla="*/ 3972005 w 8231925"/>
              <a:gd name="connsiteY296" fmla="*/ 1714500 h 2019344"/>
              <a:gd name="connsiteX297" fmla="*/ 3914855 w 8231925"/>
              <a:gd name="connsiteY297" fmla="*/ 1695450 h 2019344"/>
              <a:gd name="connsiteX298" fmla="*/ 3876755 w 8231925"/>
              <a:gd name="connsiteY298" fmla="*/ 1762125 h 2019344"/>
              <a:gd name="connsiteX299" fmla="*/ 3848180 w 8231925"/>
              <a:gd name="connsiteY299" fmla="*/ 1771650 h 2019344"/>
              <a:gd name="connsiteX300" fmla="*/ 3781505 w 8231925"/>
              <a:gd name="connsiteY300" fmla="*/ 1800225 h 2019344"/>
              <a:gd name="connsiteX301" fmla="*/ 3505280 w 8231925"/>
              <a:gd name="connsiteY301" fmla="*/ 1790700 h 2019344"/>
              <a:gd name="connsiteX302" fmla="*/ 3467180 w 8231925"/>
              <a:gd name="connsiteY302" fmla="*/ 1809750 h 2019344"/>
              <a:gd name="connsiteX303" fmla="*/ 3352880 w 8231925"/>
              <a:gd name="connsiteY303" fmla="*/ 1905000 h 2019344"/>
              <a:gd name="connsiteX304" fmla="*/ 3152855 w 8231925"/>
              <a:gd name="connsiteY304" fmla="*/ 1971675 h 2019344"/>
              <a:gd name="connsiteX305" fmla="*/ 3086180 w 8231925"/>
              <a:gd name="connsiteY305" fmla="*/ 1981200 h 2019344"/>
              <a:gd name="connsiteX306" fmla="*/ 2962355 w 8231925"/>
              <a:gd name="connsiteY306" fmla="*/ 1971675 h 2019344"/>
              <a:gd name="connsiteX307" fmla="*/ 2924255 w 8231925"/>
              <a:gd name="connsiteY307" fmla="*/ 1943100 h 2019344"/>
              <a:gd name="connsiteX308" fmla="*/ 2867105 w 8231925"/>
              <a:gd name="connsiteY308" fmla="*/ 1876425 h 2019344"/>
              <a:gd name="connsiteX309" fmla="*/ 2838530 w 8231925"/>
              <a:gd name="connsiteY309" fmla="*/ 1847850 h 2019344"/>
              <a:gd name="connsiteX310" fmla="*/ 2800430 w 8231925"/>
              <a:gd name="connsiteY310" fmla="*/ 1838325 h 2019344"/>
              <a:gd name="connsiteX311" fmla="*/ 2657555 w 8231925"/>
              <a:gd name="connsiteY311" fmla="*/ 1838325 h 2019344"/>
              <a:gd name="connsiteX312" fmla="*/ 2619455 w 8231925"/>
              <a:gd name="connsiteY312" fmla="*/ 1819275 h 2019344"/>
              <a:gd name="connsiteX313" fmla="*/ 2562305 w 8231925"/>
              <a:gd name="connsiteY313" fmla="*/ 1800225 h 2019344"/>
              <a:gd name="connsiteX314" fmla="*/ 2552780 w 8231925"/>
              <a:gd name="connsiteY314" fmla="*/ 1828800 h 2019344"/>
              <a:gd name="connsiteX315" fmla="*/ 2495630 w 8231925"/>
              <a:gd name="connsiteY315" fmla="*/ 1876425 h 2019344"/>
              <a:gd name="connsiteX316" fmla="*/ 2448005 w 8231925"/>
              <a:gd name="connsiteY316" fmla="*/ 1895475 h 2019344"/>
              <a:gd name="connsiteX317" fmla="*/ 2409905 w 8231925"/>
              <a:gd name="connsiteY317" fmla="*/ 1914525 h 2019344"/>
              <a:gd name="connsiteX318" fmla="*/ 2286080 w 8231925"/>
              <a:gd name="connsiteY318" fmla="*/ 1895475 h 2019344"/>
              <a:gd name="connsiteX319" fmla="*/ 2181305 w 8231925"/>
              <a:gd name="connsiteY319" fmla="*/ 1809750 h 2019344"/>
              <a:gd name="connsiteX320" fmla="*/ 2133680 w 8231925"/>
              <a:gd name="connsiteY320" fmla="*/ 1781175 h 2019344"/>
              <a:gd name="connsiteX321" fmla="*/ 2076530 w 8231925"/>
              <a:gd name="connsiteY321" fmla="*/ 1762125 h 2019344"/>
              <a:gd name="connsiteX322" fmla="*/ 2047955 w 8231925"/>
              <a:gd name="connsiteY322" fmla="*/ 1790700 h 2019344"/>
              <a:gd name="connsiteX323" fmla="*/ 1962230 w 8231925"/>
              <a:gd name="connsiteY323" fmla="*/ 1847850 h 2019344"/>
              <a:gd name="connsiteX324" fmla="*/ 1924130 w 8231925"/>
              <a:gd name="connsiteY324" fmla="*/ 1857375 h 2019344"/>
              <a:gd name="connsiteX325" fmla="*/ 1895555 w 8231925"/>
              <a:gd name="connsiteY325" fmla="*/ 1866900 h 2019344"/>
              <a:gd name="connsiteX326" fmla="*/ 1809830 w 8231925"/>
              <a:gd name="connsiteY326" fmla="*/ 1847850 h 2019344"/>
              <a:gd name="connsiteX327" fmla="*/ 1733630 w 8231925"/>
              <a:gd name="connsiteY327" fmla="*/ 1800225 h 2019344"/>
              <a:gd name="connsiteX328" fmla="*/ 1686005 w 8231925"/>
              <a:gd name="connsiteY328" fmla="*/ 1762125 h 2019344"/>
              <a:gd name="connsiteX329" fmla="*/ 1666955 w 8231925"/>
              <a:gd name="connsiteY329" fmla="*/ 1809750 h 2019344"/>
              <a:gd name="connsiteX330" fmla="*/ 1638380 w 8231925"/>
              <a:gd name="connsiteY330" fmla="*/ 1828800 h 2019344"/>
              <a:gd name="connsiteX331" fmla="*/ 1609805 w 8231925"/>
              <a:gd name="connsiteY331" fmla="*/ 1857375 h 2019344"/>
              <a:gd name="connsiteX332" fmla="*/ 1562180 w 8231925"/>
              <a:gd name="connsiteY332" fmla="*/ 1866900 h 2019344"/>
              <a:gd name="connsiteX333" fmla="*/ 1514555 w 8231925"/>
              <a:gd name="connsiteY333" fmla="*/ 1885950 h 2019344"/>
              <a:gd name="connsiteX334" fmla="*/ 1457405 w 8231925"/>
              <a:gd name="connsiteY334" fmla="*/ 1895475 h 2019344"/>
              <a:gd name="connsiteX335" fmla="*/ 1419305 w 8231925"/>
              <a:gd name="connsiteY335" fmla="*/ 1905000 h 2019344"/>
              <a:gd name="connsiteX336" fmla="*/ 1371680 w 8231925"/>
              <a:gd name="connsiteY336" fmla="*/ 1914525 h 2019344"/>
              <a:gd name="connsiteX337" fmla="*/ 1305005 w 8231925"/>
              <a:gd name="connsiteY337" fmla="*/ 1895475 h 2019344"/>
              <a:gd name="connsiteX338" fmla="*/ 1238330 w 8231925"/>
              <a:gd name="connsiteY338" fmla="*/ 1857375 h 2019344"/>
              <a:gd name="connsiteX339" fmla="*/ 1181180 w 8231925"/>
              <a:gd name="connsiteY339" fmla="*/ 1914525 h 2019344"/>
              <a:gd name="connsiteX340" fmla="*/ 1143080 w 8231925"/>
              <a:gd name="connsiteY340" fmla="*/ 1924050 h 2019344"/>
              <a:gd name="connsiteX341" fmla="*/ 1085930 w 8231925"/>
              <a:gd name="connsiteY341" fmla="*/ 1905000 h 2019344"/>
              <a:gd name="connsiteX342" fmla="*/ 1019255 w 8231925"/>
              <a:gd name="connsiteY342" fmla="*/ 1866900 h 2019344"/>
              <a:gd name="connsiteX343" fmla="*/ 981155 w 8231925"/>
              <a:gd name="connsiteY343" fmla="*/ 1847850 h 2019344"/>
              <a:gd name="connsiteX344" fmla="*/ 952580 w 8231925"/>
              <a:gd name="connsiteY344" fmla="*/ 1866900 h 2019344"/>
              <a:gd name="connsiteX345" fmla="*/ 743030 w 8231925"/>
              <a:gd name="connsiteY345" fmla="*/ 1847850 h 2019344"/>
              <a:gd name="connsiteX346" fmla="*/ 666830 w 8231925"/>
              <a:gd name="connsiteY346" fmla="*/ 1781175 h 2019344"/>
              <a:gd name="connsiteX347" fmla="*/ 657305 w 8231925"/>
              <a:gd name="connsiteY347" fmla="*/ 1752600 h 2019344"/>
              <a:gd name="connsiteX348" fmla="*/ 590630 w 8231925"/>
              <a:gd name="connsiteY348" fmla="*/ 1809750 h 2019344"/>
              <a:gd name="connsiteX349" fmla="*/ 571580 w 8231925"/>
              <a:gd name="connsiteY349" fmla="*/ 1838325 h 2019344"/>
              <a:gd name="connsiteX350" fmla="*/ 514430 w 8231925"/>
              <a:gd name="connsiteY350" fmla="*/ 1876425 h 2019344"/>
              <a:gd name="connsiteX351" fmla="*/ 476330 w 8231925"/>
              <a:gd name="connsiteY351" fmla="*/ 1914525 h 2019344"/>
              <a:gd name="connsiteX352" fmla="*/ 381080 w 8231925"/>
              <a:gd name="connsiteY352" fmla="*/ 1962150 h 2019344"/>
              <a:gd name="connsiteX353" fmla="*/ 209630 w 8231925"/>
              <a:gd name="connsiteY353" fmla="*/ 1952625 h 2019344"/>
              <a:gd name="connsiteX354" fmla="*/ 171530 w 8231925"/>
              <a:gd name="connsiteY354" fmla="*/ 1943100 h 2019344"/>
              <a:gd name="connsiteX355" fmla="*/ 152480 w 8231925"/>
              <a:gd name="connsiteY355" fmla="*/ 1914525 h 2019344"/>
              <a:gd name="connsiteX356" fmla="*/ 123905 w 8231925"/>
              <a:gd name="connsiteY356" fmla="*/ 1885950 h 2019344"/>
              <a:gd name="connsiteX357" fmla="*/ 57230 w 8231925"/>
              <a:gd name="connsiteY357" fmla="*/ 1790700 h 2019344"/>
              <a:gd name="connsiteX358" fmla="*/ 38180 w 8231925"/>
              <a:gd name="connsiteY358" fmla="*/ 1762125 h 2019344"/>
              <a:gd name="connsiteX359" fmla="*/ 28655 w 8231925"/>
              <a:gd name="connsiteY359" fmla="*/ 1733550 h 2019344"/>
              <a:gd name="connsiteX360" fmla="*/ 9605 w 8231925"/>
              <a:gd name="connsiteY360" fmla="*/ 1666875 h 2019344"/>
              <a:gd name="connsiteX361" fmla="*/ 47705 w 8231925"/>
              <a:gd name="connsiteY361" fmla="*/ 1571625 h 2019344"/>
              <a:gd name="connsiteX362" fmla="*/ 76280 w 8231925"/>
              <a:gd name="connsiteY362" fmla="*/ 1562100 h 201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8231925" h="2019344">
                <a:moveTo>
                  <a:pt x="76280" y="1562100"/>
                </a:moveTo>
                <a:cubicBezTo>
                  <a:pt x="85805" y="1555750"/>
                  <a:pt x="100894" y="1546400"/>
                  <a:pt x="104855" y="1533525"/>
                </a:cubicBezTo>
                <a:cubicBezTo>
                  <a:pt x="114239" y="1503028"/>
                  <a:pt x="110856" y="1469988"/>
                  <a:pt x="114380" y="1438275"/>
                </a:cubicBezTo>
                <a:cubicBezTo>
                  <a:pt x="127276" y="1322212"/>
                  <a:pt x="114977" y="1398087"/>
                  <a:pt x="133430" y="1333500"/>
                </a:cubicBezTo>
                <a:cubicBezTo>
                  <a:pt x="133529" y="1333154"/>
                  <a:pt x="147912" y="1271393"/>
                  <a:pt x="152480" y="1266825"/>
                </a:cubicBezTo>
                <a:cubicBezTo>
                  <a:pt x="168669" y="1250636"/>
                  <a:pt x="190580" y="1241425"/>
                  <a:pt x="209630" y="1228725"/>
                </a:cubicBezTo>
                <a:cubicBezTo>
                  <a:pt x="246559" y="1204106"/>
                  <a:pt x="227345" y="1213295"/>
                  <a:pt x="266780" y="1200150"/>
                </a:cubicBezTo>
                <a:cubicBezTo>
                  <a:pt x="301705" y="1206500"/>
                  <a:pt x="336845" y="1211762"/>
                  <a:pt x="371555" y="1219200"/>
                </a:cubicBezTo>
                <a:cubicBezTo>
                  <a:pt x="381372" y="1221304"/>
                  <a:pt x="391413" y="1223744"/>
                  <a:pt x="400130" y="1228725"/>
                </a:cubicBezTo>
                <a:cubicBezTo>
                  <a:pt x="413913" y="1236601"/>
                  <a:pt x="425312" y="1248073"/>
                  <a:pt x="438230" y="1257300"/>
                </a:cubicBezTo>
                <a:cubicBezTo>
                  <a:pt x="447545" y="1263954"/>
                  <a:pt x="457280" y="1270000"/>
                  <a:pt x="466805" y="1276350"/>
                </a:cubicBezTo>
                <a:cubicBezTo>
                  <a:pt x="482680" y="1270000"/>
                  <a:pt x="499137" y="1264946"/>
                  <a:pt x="514430" y="1257300"/>
                </a:cubicBezTo>
                <a:cubicBezTo>
                  <a:pt x="550805" y="1239113"/>
                  <a:pt x="563463" y="1223434"/>
                  <a:pt x="600155" y="1209675"/>
                </a:cubicBezTo>
                <a:cubicBezTo>
                  <a:pt x="612412" y="1205078"/>
                  <a:pt x="625555" y="1203325"/>
                  <a:pt x="638255" y="1200150"/>
                </a:cubicBezTo>
                <a:cubicBezTo>
                  <a:pt x="673180" y="1206500"/>
                  <a:pt x="709354" y="1207975"/>
                  <a:pt x="743030" y="1219200"/>
                </a:cubicBezTo>
                <a:cubicBezTo>
                  <a:pt x="758090" y="1224220"/>
                  <a:pt x="766390" y="1241879"/>
                  <a:pt x="781130" y="1247775"/>
                </a:cubicBezTo>
                <a:cubicBezTo>
                  <a:pt x="799061" y="1254948"/>
                  <a:pt x="819230" y="1254125"/>
                  <a:pt x="838280" y="1257300"/>
                </a:cubicBezTo>
                <a:cubicBezTo>
                  <a:pt x="850980" y="1266825"/>
                  <a:pt x="862918" y="1277461"/>
                  <a:pt x="876380" y="1285875"/>
                </a:cubicBezTo>
                <a:cubicBezTo>
                  <a:pt x="903283" y="1302689"/>
                  <a:pt x="915277" y="1305191"/>
                  <a:pt x="943055" y="1314450"/>
                </a:cubicBezTo>
                <a:cubicBezTo>
                  <a:pt x="949694" y="1310467"/>
                  <a:pt x="1006690" y="1277296"/>
                  <a:pt x="1019255" y="1266825"/>
                </a:cubicBezTo>
                <a:cubicBezTo>
                  <a:pt x="1029603" y="1258201"/>
                  <a:pt x="1036869" y="1246080"/>
                  <a:pt x="1047830" y="1238250"/>
                </a:cubicBezTo>
                <a:cubicBezTo>
                  <a:pt x="1059384" y="1229997"/>
                  <a:pt x="1073602" y="1226245"/>
                  <a:pt x="1085930" y="1219200"/>
                </a:cubicBezTo>
                <a:cubicBezTo>
                  <a:pt x="1095869" y="1213520"/>
                  <a:pt x="1104044" y="1204799"/>
                  <a:pt x="1114505" y="1200150"/>
                </a:cubicBezTo>
                <a:cubicBezTo>
                  <a:pt x="1132855" y="1191995"/>
                  <a:pt x="1171655" y="1181100"/>
                  <a:pt x="1171655" y="1181100"/>
                </a:cubicBezTo>
                <a:cubicBezTo>
                  <a:pt x="1219280" y="1187450"/>
                  <a:pt x="1267514" y="1190252"/>
                  <a:pt x="1314530" y="1200150"/>
                </a:cubicBezTo>
                <a:cubicBezTo>
                  <a:pt x="1359155" y="1209545"/>
                  <a:pt x="1354656" y="1231533"/>
                  <a:pt x="1390730" y="1257300"/>
                </a:cubicBezTo>
                <a:cubicBezTo>
                  <a:pt x="1398900" y="1263136"/>
                  <a:pt x="1409780" y="1263650"/>
                  <a:pt x="1419305" y="1266825"/>
                </a:cubicBezTo>
                <a:cubicBezTo>
                  <a:pt x="1460580" y="1263650"/>
                  <a:pt x="1502969" y="1267340"/>
                  <a:pt x="1543130" y="1257300"/>
                </a:cubicBezTo>
                <a:cubicBezTo>
                  <a:pt x="1556198" y="1254033"/>
                  <a:pt x="1561357" y="1237349"/>
                  <a:pt x="1571705" y="1228725"/>
                </a:cubicBezTo>
                <a:cubicBezTo>
                  <a:pt x="1580499" y="1221396"/>
                  <a:pt x="1590755" y="1216025"/>
                  <a:pt x="1600280" y="1209675"/>
                </a:cubicBezTo>
                <a:cubicBezTo>
                  <a:pt x="1606630" y="1200150"/>
                  <a:pt x="1610638" y="1188550"/>
                  <a:pt x="1619330" y="1181100"/>
                </a:cubicBezTo>
                <a:cubicBezTo>
                  <a:pt x="1647958" y="1156561"/>
                  <a:pt x="1664363" y="1153389"/>
                  <a:pt x="1695530" y="1143000"/>
                </a:cubicBezTo>
                <a:cubicBezTo>
                  <a:pt x="1733630" y="1149350"/>
                  <a:pt x="1772509" y="1152098"/>
                  <a:pt x="1809830" y="1162050"/>
                </a:cubicBezTo>
                <a:cubicBezTo>
                  <a:pt x="1853010" y="1173565"/>
                  <a:pt x="1829302" y="1181733"/>
                  <a:pt x="1847930" y="1209675"/>
                </a:cubicBezTo>
                <a:cubicBezTo>
                  <a:pt x="1855402" y="1220883"/>
                  <a:pt x="1866980" y="1228725"/>
                  <a:pt x="1876505" y="1238250"/>
                </a:cubicBezTo>
                <a:cubicBezTo>
                  <a:pt x="1883712" y="1259871"/>
                  <a:pt x="1884446" y="1281567"/>
                  <a:pt x="1914605" y="1285875"/>
                </a:cubicBezTo>
                <a:cubicBezTo>
                  <a:pt x="1927564" y="1287726"/>
                  <a:pt x="1940005" y="1279525"/>
                  <a:pt x="1952705" y="1276350"/>
                </a:cubicBezTo>
                <a:cubicBezTo>
                  <a:pt x="1980019" y="1249036"/>
                  <a:pt x="1989454" y="1234980"/>
                  <a:pt x="2028905" y="1219200"/>
                </a:cubicBezTo>
                <a:cubicBezTo>
                  <a:pt x="2043936" y="1213187"/>
                  <a:pt x="2060655" y="1212850"/>
                  <a:pt x="2076530" y="1209675"/>
                </a:cubicBezTo>
                <a:cubicBezTo>
                  <a:pt x="2149555" y="1212850"/>
                  <a:pt x="2222958" y="1211128"/>
                  <a:pt x="2295605" y="1219200"/>
                </a:cubicBezTo>
                <a:cubicBezTo>
                  <a:pt x="2309717" y="1220768"/>
                  <a:pt x="2320654" y="1232657"/>
                  <a:pt x="2333705" y="1238250"/>
                </a:cubicBezTo>
                <a:cubicBezTo>
                  <a:pt x="2342933" y="1242205"/>
                  <a:pt x="2352755" y="1244600"/>
                  <a:pt x="2362280" y="1247775"/>
                </a:cubicBezTo>
                <a:cubicBezTo>
                  <a:pt x="2371805" y="1241425"/>
                  <a:pt x="2380616" y="1233845"/>
                  <a:pt x="2390855" y="1228725"/>
                </a:cubicBezTo>
                <a:cubicBezTo>
                  <a:pt x="2399835" y="1224235"/>
                  <a:pt x="2411076" y="1224769"/>
                  <a:pt x="2419430" y="1219200"/>
                </a:cubicBezTo>
                <a:cubicBezTo>
                  <a:pt x="2430638" y="1211728"/>
                  <a:pt x="2437044" y="1198455"/>
                  <a:pt x="2448005" y="1190625"/>
                </a:cubicBezTo>
                <a:cubicBezTo>
                  <a:pt x="2459559" y="1182372"/>
                  <a:pt x="2473693" y="1178471"/>
                  <a:pt x="2486105" y="1171575"/>
                </a:cubicBezTo>
                <a:cubicBezTo>
                  <a:pt x="2502289" y="1162584"/>
                  <a:pt x="2517855" y="1152525"/>
                  <a:pt x="2533730" y="1143000"/>
                </a:cubicBezTo>
                <a:cubicBezTo>
                  <a:pt x="2568655" y="1149350"/>
                  <a:pt x="2604206" y="1152904"/>
                  <a:pt x="2638505" y="1162050"/>
                </a:cubicBezTo>
                <a:cubicBezTo>
                  <a:pt x="2667071" y="1169668"/>
                  <a:pt x="2691780" y="1193300"/>
                  <a:pt x="2714705" y="1209675"/>
                </a:cubicBezTo>
                <a:cubicBezTo>
                  <a:pt x="2724020" y="1216329"/>
                  <a:pt x="2733755" y="1222375"/>
                  <a:pt x="2743280" y="1228725"/>
                </a:cubicBezTo>
                <a:cubicBezTo>
                  <a:pt x="2755980" y="1222375"/>
                  <a:pt x="2768968" y="1216571"/>
                  <a:pt x="2781380" y="1209675"/>
                </a:cubicBezTo>
                <a:cubicBezTo>
                  <a:pt x="2797564" y="1200684"/>
                  <a:pt x="2811816" y="1187976"/>
                  <a:pt x="2829005" y="1181100"/>
                </a:cubicBezTo>
                <a:cubicBezTo>
                  <a:pt x="2844036" y="1175087"/>
                  <a:pt x="2860755" y="1174750"/>
                  <a:pt x="2876630" y="1171575"/>
                </a:cubicBezTo>
                <a:cubicBezTo>
                  <a:pt x="2949655" y="1174750"/>
                  <a:pt x="3023093" y="1172722"/>
                  <a:pt x="3095705" y="1181100"/>
                </a:cubicBezTo>
                <a:cubicBezTo>
                  <a:pt x="3107077" y="1182412"/>
                  <a:pt x="3113713" y="1204553"/>
                  <a:pt x="3124280" y="1200150"/>
                </a:cubicBezTo>
                <a:cubicBezTo>
                  <a:pt x="3157696" y="1186227"/>
                  <a:pt x="3181430" y="1155700"/>
                  <a:pt x="3210005" y="1133475"/>
                </a:cubicBezTo>
                <a:cubicBezTo>
                  <a:pt x="3217930" y="1127311"/>
                  <a:pt x="3229055" y="1127125"/>
                  <a:pt x="3238580" y="1123950"/>
                </a:cubicBezTo>
                <a:cubicBezTo>
                  <a:pt x="3298905" y="1130300"/>
                  <a:pt x="3360861" y="1127689"/>
                  <a:pt x="3419555" y="1143000"/>
                </a:cubicBezTo>
                <a:cubicBezTo>
                  <a:pt x="3436934" y="1147534"/>
                  <a:pt x="3444138" y="1169273"/>
                  <a:pt x="3457655" y="1181100"/>
                </a:cubicBezTo>
                <a:cubicBezTo>
                  <a:pt x="3469602" y="1191554"/>
                  <a:pt x="3483702" y="1199344"/>
                  <a:pt x="3495755" y="1209675"/>
                </a:cubicBezTo>
                <a:cubicBezTo>
                  <a:pt x="3505982" y="1218441"/>
                  <a:pt x="3513982" y="1229626"/>
                  <a:pt x="3524330" y="1238250"/>
                </a:cubicBezTo>
                <a:cubicBezTo>
                  <a:pt x="3548949" y="1258766"/>
                  <a:pt x="3552841" y="1257279"/>
                  <a:pt x="3581480" y="1266825"/>
                </a:cubicBezTo>
                <a:cubicBezTo>
                  <a:pt x="3594180" y="1263650"/>
                  <a:pt x="3608054" y="1263506"/>
                  <a:pt x="3619580" y="1257300"/>
                </a:cubicBezTo>
                <a:cubicBezTo>
                  <a:pt x="3772458" y="1174981"/>
                  <a:pt x="3655534" y="1216740"/>
                  <a:pt x="3733880" y="1190625"/>
                </a:cubicBezTo>
                <a:cubicBezTo>
                  <a:pt x="3752930" y="1193800"/>
                  <a:pt x="3773756" y="1191513"/>
                  <a:pt x="3791030" y="1200150"/>
                </a:cubicBezTo>
                <a:cubicBezTo>
                  <a:pt x="3807094" y="1208182"/>
                  <a:pt x="3814186" y="1228287"/>
                  <a:pt x="3829130" y="1238250"/>
                </a:cubicBezTo>
                <a:cubicBezTo>
                  <a:pt x="3843356" y="1247734"/>
                  <a:pt x="3860880" y="1250950"/>
                  <a:pt x="3876755" y="1257300"/>
                </a:cubicBezTo>
                <a:cubicBezTo>
                  <a:pt x="3904561" y="1240616"/>
                  <a:pt x="3927301" y="1228000"/>
                  <a:pt x="3952955" y="1209675"/>
                </a:cubicBezTo>
                <a:cubicBezTo>
                  <a:pt x="3969637" y="1197760"/>
                  <a:pt x="4006173" y="1165679"/>
                  <a:pt x="4029155" y="1162050"/>
                </a:cubicBezTo>
                <a:cubicBezTo>
                  <a:pt x="4076302" y="1154606"/>
                  <a:pt x="4124405" y="1155700"/>
                  <a:pt x="4172030" y="1152525"/>
                </a:cubicBezTo>
                <a:cubicBezTo>
                  <a:pt x="4181555" y="1143000"/>
                  <a:pt x="4189644" y="1131780"/>
                  <a:pt x="4200605" y="1123950"/>
                </a:cubicBezTo>
                <a:cubicBezTo>
                  <a:pt x="4234311" y="1099874"/>
                  <a:pt x="4254171" y="1102322"/>
                  <a:pt x="4295855" y="1095375"/>
                </a:cubicBezTo>
                <a:cubicBezTo>
                  <a:pt x="4379329" y="1110552"/>
                  <a:pt x="4390800" y="1099909"/>
                  <a:pt x="4448255" y="1143000"/>
                </a:cubicBezTo>
                <a:cubicBezTo>
                  <a:pt x="4459031" y="1151082"/>
                  <a:pt x="4466603" y="1162809"/>
                  <a:pt x="4476830" y="1171575"/>
                </a:cubicBezTo>
                <a:cubicBezTo>
                  <a:pt x="4488883" y="1181906"/>
                  <a:pt x="4501925" y="1191046"/>
                  <a:pt x="4514930" y="1200150"/>
                </a:cubicBezTo>
                <a:cubicBezTo>
                  <a:pt x="4533687" y="1213280"/>
                  <a:pt x="4572080" y="1238250"/>
                  <a:pt x="4572080" y="1238250"/>
                </a:cubicBezTo>
                <a:cubicBezTo>
                  <a:pt x="4583667" y="1215075"/>
                  <a:pt x="4611660" y="1155438"/>
                  <a:pt x="4629230" y="1133475"/>
                </a:cubicBezTo>
                <a:cubicBezTo>
                  <a:pt x="4643255" y="1115944"/>
                  <a:pt x="4660243" y="1100952"/>
                  <a:pt x="4676855" y="1085850"/>
                </a:cubicBezTo>
                <a:cubicBezTo>
                  <a:pt x="4695204" y="1069169"/>
                  <a:pt x="4712585" y="1050720"/>
                  <a:pt x="4734005" y="1038225"/>
                </a:cubicBezTo>
                <a:cubicBezTo>
                  <a:pt x="4751350" y="1028107"/>
                  <a:pt x="4771782" y="1024459"/>
                  <a:pt x="4791155" y="1019175"/>
                </a:cubicBezTo>
                <a:cubicBezTo>
                  <a:pt x="4806774" y="1014915"/>
                  <a:pt x="4822976" y="1013162"/>
                  <a:pt x="4838780" y="1009650"/>
                </a:cubicBezTo>
                <a:cubicBezTo>
                  <a:pt x="4851559" y="1006810"/>
                  <a:pt x="4864180" y="1003300"/>
                  <a:pt x="4876880" y="1000125"/>
                </a:cubicBezTo>
                <a:cubicBezTo>
                  <a:pt x="4908630" y="1003300"/>
                  <a:pt x="4942391" y="998085"/>
                  <a:pt x="4972130" y="1009650"/>
                </a:cubicBezTo>
                <a:cubicBezTo>
                  <a:pt x="5001721" y="1021158"/>
                  <a:pt x="5021912" y="1049188"/>
                  <a:pt x="5048330" y="1066800"/>
                </a:cubicBezTo>
                <a:cubicBezTo>
                  <a:pt x="5057855" y="1073150"/>
                  <a:pt x="5067590" y="1079196"/>
                  <a:pt x="5076905" y="1085850"/>
                </a:cubicBezTo>
                <a:cubicBezTo>
                  <a:pt x="5089823" y="1095077"/>
                  <a:pt x="5100806" y="1107325"/>
                  <a:pt x="5115005" y="1114425"/>
                </a:cubicBezTo>
                <a:cubicBezTo>
                  <a:pt x="5126714" y="1120279"/>
                  <a:pt x="5140518" y="1120354"/>
                  <a:pt x="5153105" y="1123950"/>
                </a:cubicBezTo>
                <a:cubicBezTo>
                  <a:pt x="5236427" y="1147756"/>
                  <a:pt x="5107868" y="1127797"/>
                  <a:pt x="5305505" y="1143000"/>
                </a:cubicBezTo>
                <a:cubicBezTo>
                  <a:pt x="5346780" y="1139825"/>
                  <a:pt x="5389817" y="1145823"/>
                  <a:pt x="5429330" y="1133475"/>
                </a:cubicBezTo>
                <a:cubicBezTo>
                  <a:pt x="5444482" y="1128740"/>
                  <a:pt x="5444443" y="1103789"/>
                  <a:pt x="5457905" y="1095375"/>
                </a:cubicBezTo>
                <a:cubicBezTo>
                  <a:pt x="5471634" y="1086795"/>
                  <a:pt x="5489655" y="1089025"/>
                  <a:pt x="5505530" y="1085850"/>
                </a:cubicBezTo>
                <a:cubicBezTo>
                  <a:pt x="5518230" y="1079500"/>
                  <a:pt x="5530160" y="1071290"/>
                  <a:pt x="5543630" y="1066800"/>
                </a:cubicBezTo>
                <a:cubicBezTo>
                  <a:pt x="5568468" y="1058521"/>
                  <a:pt x="5619830" y="1047750"/>
                  <a:pt x="5619830" y="1047750"/>
                </a:cubicBezTo>
                <a:cubicBezTo>
                  <a:pt x="5736191" y="1076840"/>
                  <a:pt x="5669925" y="1068808"/>
                  <a:pt x="5819855" y="1057275"/>
                </a:cubicBezTo>
                <a:cubicBezTo>
                  <a:pt x="5834302" y="1047643"/>
                  <a:pt x="5857287" y="1028700"/>
                  <a:pt x="5877005" y="1028700"/>
                </a:cubicBezTo>
                <a:cubicBezTo>
                  <a:pt x="5896318" y="1028700"/>
                  <a:pt x="5915105" y="1035050"/>
                  <a:pt x="5934155" y="1038225"/>
                </a:cubicBezTo>
                <a:cubicBezTo>
                  <a:pt x="5965414" y="1085113"/>
                  <a:pt x="5964788" y="1097912"/>
                  <a:pt x="6010355" y="1123950"/>
                </a:cubicBezTo>
                <a:cubicBezTo>
                  <a:pt x="6019072" y="1128931"/>
                  <a:pt x="6029405" y="1130300"/>
                  <a:pt x="6038930" y="1133475"/>
                </a:cubicBezTo>
                <a:cubicBezTo>
                  <a:pt x="6117704" y="1192556"/>
                  <a:pt x="6051365" y="1161627"/>
                  <a:pt x="6086555" y="1133475"/>
                </a:cubicBezTo>
                <a:cubicBezTo>
                  <a:pt x="6096777" y="1125297"/>
                  <a:pt x="6111955" y="1127125"/>
                  <a:pt x="6124655" y="1123950"/>
                </a:cubicBezTo>
                <a:cubicBezTo>
                  <a:pt x="6156405" y="1130300"/>
                  <a:pt x="6188958" y="1133478"/>
                  <a:pt x="6219905" y="1143000"/>
                </a:cubicBezTo>
                <a:cubicBezTo>
                  <a:pt x="6230846" y="1146367"/>
                  <a:pt x="6237121" y="1160630"/>
                  <a:pt x="6248480" y="1162050"/>
                </a:cubicBezTo>
                <a:cubicBezTo>
                  <a:pt x="6264544" y="1164058"/>
                  <a:pt x="6280230" y="1155700"/>
                  <a:pt x="6296105" y="1152525"/>
                </a:cubicBezTo>
                <a:cubicBezTo>
                  <a:pt x="6302455" y="1143000"/>
                  <a:pt x="6304916" y="1129070"/>
                  <a:pt x="6315155" y="1123950"/>
                </a:cubicBezTo>
                <a:cubicBezTo>
                  <a:pt x="6338573" y="1112241"/>
                  <a:pt x="6391355" y="1104900"/>
                  <a:pt x="6391355" y="1104900"/>
                </a:cubicBezTo>
                <a:lnTo>
                  <a:pt x="6619955" y="1114425"/>
                </a:lnTo>
                <a:cubicBezTo>
                  <a:pt x="6648653" y="1116164"/>
                  <a:pt x="6677014" y="1126155"/>
                  <a:pt x="6705680" y="1123950"/>
                </a:cubicBezTo>
                <a:cubicBezTo>
                  <a:pt x="6719837" y="1122861"/>
                  <a:pt x="6730729" y="1110493"/>
                  <a:pt x="6743780" y="1104900"/>
                </a:cubicBezTo>
                <a:cubicBezTo>
                  <a:pt x="6753008" y="1100945"/>
                  <a:pt x="6762477" y="1097171"/>
                  <a:pt x="6772355" y="1095375"/>
                </a:cubicBezTo>
                <a:cubicBezTo>
                  <a:pt x="6797540" y="1090796"/>
                  <a:pt x="6823155" y="1089025"/>
                  <a:pt x="6848555" y="1085850"/>
                </a:cubicBezTo>
                <a:cubicBezTo>
                  <a:pt x="6913954" y="1042251"/>
                  <a:pt x="6842311" y="1083449"/>
                  <a:pt x="6981905" y="1057275"/>
                </a:cubicBezTo>
                <a:cubicBezTo>
                  <a:pt x="6998710" y="1054124"/>
                  <a:pt x="7013521" y="1044228"/>
                  <a:pt x="7029530" y="1038225"/>
                </a:cubicBezTo>
                <a:cubicBezTo>
                  <a:pt x="7038931" y="1034700"/>
                  <a:pt x="7048580" y="1031875"/>
                  <a:pt x="7058105" y="1028700"/>
                </a:cubicBezTo>
                <a:cubicBezTo>
                  <a:pt x="7061280" y="1019175"/>
                  <a:pt x="7067630" y="1010165"/>
                  <a:pt x="7067630" y="1000125"/>
                </a:cubicBezTo>
                <a:cubicBezTo>
                  <a:pt x="7067630" y="953323"/>
                  <a:pt x="7048317" y="959315"/>
                  <a:pt x="7020005" y="923925"/>
                </a:cubicBezTo>
                <a:cubicBezTo>
                  <a:pt x="6981905" y="876300"/>
                  <a:pt x="6991430" y="876300"/>
                  <a:pt x="6962855" y="838200"/>
                </a:cubicBezTo>
                <a:cubicBezTo>
                  <a:pt x="6927411" y="790942"/>
                  <a:pt x="6943086" y="813309"/>
                  <a:pt x="6915230" y="771525"/>
                </a:cubicBezTo>
                <a:cubicBezTo>
                  <a:pt x="6897411" y="824983"/>
                  <a:pt x="6918813" y="781438"/>
                  <a:pt x="6858080" y="828675"/>
                </a:cubicBezTo>
                <a:cubicBezTo>
                  <a:pt x="6843903" y="839702"/>
                  <a:pt x="6834348" y="855999"/>
                  <a:pt x="6819980" y="866775"/>
                </a:cubicBezTo>
                <a:cubicBezTo>
                  <a:pt x="6808621" y="875294"/>
                  <a:pt x="6793512" y="877682"/>
                  <a:pt x="6781880" y="885825"/>
                </a:cubicBezTo>
                <a:cubicBezTo>
                  <a:pt x="6693430" y="947740"/>
                  <a:pt x="6757805" y="922425"/>
                  <a:pt x="6696155" y="942975"/>
                </a:cubicBezTo>
                <a:cubicBezTo>
                  <a:pt x="6680280" y="933450"/>
                  <a:pt x="6665384" y="922061"/>
                  <a:pt x="6648530" y="914400"/>
                </a:cubicBezTo>
                <a:cubicBezTo>
                  <a:pt x="6541657" y="865821"/>
                  <a:pt x="6630243" y="921259"/>
                  <a:pt x="6562805" y="876300"/>
                </a:cubicBezTo>
                <a:cubicBezTo>
                  <a:pt x="6553280" y="879475"/>
                  <a:pt x="6543210" y="881335"/>
                  <a:pt x="6534230" y="885825"/>
                </a:cubicBezTo>
                <a:cubicBezTo>
                  <a:pt x="6511253" y="897313"/>
                  <a:pt x="6480698" y="918338"/>
                  <a:pt x="6458030" y="933450"/>
                </a:cubicBezTo>
                <a:cubicBezTo>
                  <a:pt x="6435415" y="918373"/>
                  <a:pt x="6412030" y="903547"/>
                  <a:pt x="6391355" y="885825"/>
                </a:cubicBezTo>
                <a:cubicBezTo>
                  <a:pt x="6327183" y="830820"/>
                  <a:pt x="6397360" y="880304"/>
                  <a:pt x="6334205" y="838200"/>
                </a:cubicBezTo>
                <a:cubicBezTo>
                  <a:pt x="6324680" y="841375"/>
                  <a:pt x="6315534" y="849376"/>
                  <a:pt x="6305630" y="847725"/>
                </a:cubicBezTo>
                <a:cubicBezTo>
                  <a:pt x="6281909" y="843772"/>
                  <a:pt x="6254088" y="797454"/>
                  <a:pt x="6238955" y="790575"/>
                </a:cubicBezTo>
                <a:cubicBezTo>
                  <a:pt x="6218517" y="781285"/>
                  <a:pt x="6194505" y="784225"/>
                  <a:pt x="6172280" y="781050"/>
                </a:cubicBezTo>
                <a:cubicBezTo>
                  <a:pt x="6159580" y="774700"/>
                  <a:pt x="6148321" y="763286"/>
                  <a:pt x="6134180" y="762000"/>
                </a:cubicBezTo>
                <a:cubicBezTo>
                  <a:pt x="6099782" y="758873"/>
                  <a:pt x="6069924" y="770719"/>
                  <a:pt x="6038930" y="781050"/>
                </a:cubicBezTo>
                <a:cubicBezTo>
                  <a:pt x="6000830" y="777875"/>
                  <a:pt x="5962120" y="779023"/>
                  <a:pt x="5924630" y="771525"/>
                </a:cubicBezTo>
                <a:cubicBezTo>
                  <a:pt x="5913405" y="769280"/>
                  <a:pt x="5906516" y="757124"/>
                  <a:pt x="5896055" y="752475"/>
                </a:cubicBezTo>
                <a:cubicBezTo>
                  <a:pt x="5877705" y="744320"/>
                  <a:pt x="5838905" y="733425"/>
                  <a:pt x="5838905" y="733425"/>
                </a:cubicBezTo>
                <a:lnTo>
                  <a:pt x="5696030" y="742950"/>
                </a:lnTo>
                <a:cubicBezTo>
                  <a:pt x="5589066" y="751864"/>
                  <a:pt x="5641944" y="760385"/>
                  <a:pt x="5572205" y="742950"/>
                </a:cubicBezTo>
                <a:cubicBezTo>
                  <a:pt x="5553700" y="687434"/>
                  <a:pt x="5567170" y="723355"/>
                  <a:pt x="5524580" y="638175"/>
                </a:cubicBezTo>
                <a:cubicBezTo>
                  <a:pt x="5500410" y="589836"/>
                  <a:pt x="5513406" y="611889"/>
                  <a:pt x="5486480" y="571500"/>
                </a:cubicBezTo>
                <a:cubicBezTo>
                  <a:pt x="5465700" y="467598"/>
                  <a:pt x="5467644" y="501109"/>
                  <a:pt x="5496005" y="323850"/>
                </a:cubicBezTo>
                <a:cubicBezTo>
                  <a:pt x="5498248" y="309829"/>
                  <a:pt x="5509462" y="298801"/>
                  <a:pt x="5515055" y="285750"/>
                </a:cubicBezTo>
                <a:cubicBezTo>
                  <a:pt x="5519010" y="276522"/>
                  <a:pt x="5519599" y="265892"/>
                  <a:pt x="5524580" y="257175"/>
                </a:cubicBezTo>
                <a:cubicBezTo>
                  <a:pt x="5571204" y="175584"/>
                  <a:pt x="5533473" y="258060"/>
                  <a:pt x="5581730" y="190500"/>
                </a:cubicBezTo>
                <a:cubicBezTo>
                  <a:pt x="5608818" y="152577"/>
                  <a:pt x="5588830" y="150842"/>
                  <a:pt x="5629355" y="123825"/>
                </a:cubicBezTo>
                <a:cubicBezTo>
                  <a:pt x="5637709" y="118256"/>
                  <a:pt x="5648276" y="117058"/>
                  <a:pt x="5657930" y="114300"/>
                </a:cubicBezTo>
                <a:cubicBezTo>
                  <a:pt x="5739817" y="90904"/>
                  <a:pt x="5751334" y="101864"/>
                  <a:pt x="5877005" y="95250"/>
                </a:cubicBezTo>
                <a:cubicBezTo>
                  <a:pt x="5886530" y="92075"/>
                  <a:pt x="5895540" y="85725"/>
                  <a:pt x="5905580" y="85725"/>
                </a:cubicBezTo>
                <a:cubicBezTo>
                  <a:pt x="5924893" y="85725"/>
                  <a:pt x="5946048" y="85519"/>
                  <a:pt x="5962730" y="95250"/>
                </a:cubicBezTo>
                <a:cubicBezTo>
                  <a:pt x="5990022" y="111170"/>
                  <a:pt x="6027924" y="161757"/>
                  <a:pt x="6048455" y="190500"/>
                </a:cubicBezTo>
                <a:cubicBezTo>
                  <a:pt x="6055109" y="199815"/>
                  <a:pt x="6059410" y="210980"/>
                  <a:pt x="6067505" y="219075"/>
                </a:cubicBezTo>
                <a:cubicBezTo>
                  <a:pt x="6078730" y="230300"/>
                  <a:pt x="6092905" y="238125"/>
                  <a:pt x="6105605" y="247650"/>
                </a:cubicBezTo>
                <a:cubicBezTo>
                  <a:pt x="6111955" y="260350"/>
                  <a:pt x="6111185" y="281260"/>
                  <a:pt x="6124655" y="285750"/>
                </a:cubicBezTo>
                <a:cubicBezTo>
                  <a:pt x="6134180" y="288925"/>
                  <a:pt x="6134180" y="267215"/>
                  <a:pt x="6134180" y="257175"/>
                </a:cubicBezTo>
                <a:cubicBezTo>
                  <a:pt x="6134180" y="247135"/>
                  <a:pt x="6127830" y="238125"/>
                  <a:pt x="6124655" y="228600"/>
                </a:cubicBezTo>
                <a:cubicBezTo>
                  <a:pt x="6140530" y="215900"/>
                  <a:pt x="6155364" y="201777"/>
                  <a:pt x="6172280" y="190500"/>
                </a:cubicBezTo>
                <a:cubicBezTo>
                  <a:pt x="6184094" y="182624"/>
                  <a:pt x="6198826" y="179703"/>
                  <a:pt x="6210380" y="171450"/>
                </a:cubicBezTo>
                <a:cubicBezTo>
                  <a:pt x="6221341" y="163620"/>
                  <a:pt x="6227994" y="150705"/>
                  <a:pt x="6238955" y="142875"/>
                </a:cubicBezTo>
                <a:cubicBezTo>
                  <a:pt x="6250509" y="134622"/>
                  <a:pt x="6265501" y="132078"/>
                  <a:pt x="6277055" y="123825"/>
                </a:cubicBezTo>
                <a:cubicBezTo>
                  <a:pt x="6288016" y="115995"/>
                  <a:pt x="6294422" y="102722"/>
                  <a:pt x="6305630" y="95250"/>
                </a:cubicBezTo>
                <a:cubicBezTo>
                  <a:pt x="6313984" y="89681"/>
                  <a:pt x="6324465" y="88160"/>
                  <a:pt x="6334205" y="85725"/>
                </a:cubicBezTo>
                <a:lnTo>
                  <a:pt x="6410405" y="66675"/>
                </a:lnTo>
                <a:cubicBezTo>
                  <a:pt x="6445330" y="73025"/>
                  <a:pt x="6481048" y="75973"/>
                  <a:pt x="6515180" y="85725"/>
                </a:cubicBezTo>
                <a:cubicBezTo>
                  <a:pt x="6548060" y="95119"/>
                  <a:pt x="6610430" y="123825"/>
                  <a:pt x="6610430" y="123825"/>
                </a:cubicBezTo>
                <a:cubicBezTo>
                  <a:pt x="6619955" y="136525"/>
                  <a:pt x="6627780" y="150700"/>
                  <a:pt x="6639005" y="161925"/>
                </a:cubicBezTo>
                <a:cubicBezTo>
                  <a:pt x="6647100" y="170020"/>
                  <a:pt x="6658786" y="173646"/>
                  <a:pt x="6667580" y="180975"/>
                </a:cubicBezTo>
                <a:cubicBezTo>
                  <a:pt x="6677928" y="189599"/>
                  <a:pt x="6686630" y="200025"/>
                  <a:pt x="6696155" y="209550"/>
                </a:cubicBezTo>
                <a:cubicBezTo>
                  <a:pt x="6702505" y="177800"/>
                  <a:pt x="6702450" y="144061"/>
                  <a:pt x="6715205" y="114300"/>
                </a:cubicBezTo>
                <a:cubicBezTo>
                  <a:pt x="6722280" y="97792"/>
                  <a:pt x="6739668" y="87889"/>
                  <a:pt x="6753305" y="76200"/>
                </a:cubicBezTo>
                <a:cubicBezTo>
                  <a:pt x="6761997" y="68750"/>
                  <a:pt x="6771358" y="61659"/>
                  <a:pt x="6781880" y="57150"/>
                </a:cubicBezTo>
                <a:cubicBezTo>
                  <a:pt x="6793650" y="52106"/>
                  <a:pt x="6859129" y="39795"/>
                  <a:pt x="6867605" y="38100"/>
                </a:cubicBezTo>
                <a:cubicBezTo>
                  <a:pt x="6921580" y="41275"/>
                  <a:pt x="6976334" y="37953"/>
                  <a:pt x="7029530" y="47625"/>
                </a:cubicBezTo>
                <a:cubicBezTo>
                  <a:pt x="7047745" y="50937"/>
                  <a:pt x="7060596" y="67921"/>
                  <a:pt x="7077155" y="76200"/>
                </a:cubicBezTo>
                <a:cubicBezTo>
                  <a:pt x="7086135" y="80690"/>
                  <a:pt x="7096502" y="81770"/>
                  <a:pt x="7105730" y="85725"/>
                </a:cubicBezTo>
                <a:cubicBezTo>
                  <a:pt x="7118781" y="91318"/>
                  <a:pt x="7131130" y="98425"/>
                  <a:pt x="7143830" y="104775"/>
                </a:cubicBezTo>
                <a:cubicBezTo>
                  <a:pt x="7153355" y="92075"/>
                  <a:pt x="7160458" y="77129"/>
                  <a:pt x="7172405" y="66675"/>
                </a:cubicBezTo>
                <a:cubicBezTo>
                  <a:pt x="7194802" y="47078"/>
                  <a:pt x="7232159" y="33891"/>
                  <a:pt x="7258130" y="19050"/>
                </a:cubicBezTo>
                <a:cubicBezTo>
                  <a:pt x="7268069" y="13370"/>
                  <a:pt x="7277180" y="6350"/>
                  <a:pt x="7286705" y="0"/>
                </a:cubicBezTo>
                <a:cubicBezTo>
                  <a:pt x="7302580" y="3175"/>
                  <a:pt x="7319299" y="3512"/>
                  <a:pt x="7334330" y="9525"/>
                </a:cubicBezTo>
                <a:cubicBezTo>
                  <a:pt x="7351519" y="16401"/>
                  <a:pt x="7365771" y="29109"/>
                  <a:pt x="7381955" y="38100"/>
                </a:cubicBezTo>
                <a:cubicBezTo>
                  <a:pt x="7394367" y="44996"/>
                  <a:pt x="7407080" y="51383"/>
                  <a:pt x="7420055" y="57150"/>
                </a:cubicBezTo>
                <a:cubicBezTo>
                  <a:pt x="7435679" y="64094"/>
                  <a:pt x="7451671" y="70197"/>
                  <a:pt x="7467680" y="76200"/>
                </a:cubicBezTo>
                <a:cubicBezTo>
                  <a:pt x="7477081" y="79725"/>
                  <a:pt x="7487027" y="81770"/>
                  <a:pt x="7496255" y="85725"/>
                </a:cubicBezTo>
                <a:cubicBezTo>
                  <a:pt x="7509306" y="91318"/>
                  <a:pt x="7523267" y="95905"/>
                  <a:pt x="7534355" y="104775"/>
                </a:cubicBezTo>
                <a:cubicBezTo>
                  <a:pt x="7555392" y="121605"/>
                  <a:pt x="7591505" y="161925"/>
                  <a:pt x="7591505" y="161925"/>
                </a:cubicBezTo>
                <a:cubicBezTo>
                  <a:pt x="7622001" y="116181"/>
                  <a:pt x="7595842" y="140826"/>
                  <a:pt x="7658180" y="123825"/>
                </a:cubicBezTo>
                <a:cubicBezTo>
                  <a:pt x="7677553" y="118541"/>
                  <a:pt x="7695319" y="106443"/>
                  <a:pt x="7715330" y="104775"/>
                </a:cubicBezTo>
                <a:cubicBezTo>
                  <a:pt x="7848876" y="93646"/>
                  <a:pt x="7791918" y="101535"/>
                  <a:pt x="7886780" y="85725"/>
                </a:cubicBezTo>
                <a:cubicBezTo>
                  <a:pt x="7947105" y="88900"/>
                  <a:pt x="8007900" y="87088"/>
                  <a:pt x="8067755" y="95250"/>
                </a:cubicBezTo>
                <a:cubicBezTo>
                  <a:pt x="8079098" y="96797"/>
                  <a:pt x="8087015" y="107646"/>
                  <a:pt x="8096330" y="114300"/>
                </a:cubicBezTo>
                <a:cubicBezTo>
                  <a:pt x="8109248" y="123527"/>
                  <a:pt x="8121512" y="133648"/>
                  <a:pt x="8134430" y="142875"/>
                </a:cubicBezTo>
                <a:cubicBezTo>
                  <a:pt x="8143745" y="149529"/>
                  <a:pt x="8154211" y="154596"/>
                  <a:pt x="8163005" y="161925"/>
                </a:cubicBezTo>
                <a:cubicBezTo>
                  <a:pt x="8173353" y="170549"/>
                  <a:pt x="8182055" y="180975"/>
                  <a:pt x="8191580" y="190500"/>
                </a:cubicBezTo>
                <a:cubicBezTo>
                  <a:pt x="8188405" y="219075"/>
                  <a:pt x="8192733" y="249531"/>
                  <a:pt x="8182055" y="276225"/>
                </a:cubicBezTo>
                <a:cubicBezTo>
                  <a:pt x="8178326" y="285547"/>
                  <a:pt x="8154900" y="275811"/>
                  <a:pt x="8153480" y="285750"/>
                </a:cubicBezTo>
                <a:cubicBezTo>
                  <a:pt x="8148666" y="319448"/>
                  <a:pt x="8183317" y="357282"/>
                  <a:pt x="8201105" y="381000"/>
                </a:cubicBezTo>
                <a:cubicBezTo>
                  <a:pt x="8204280" y="390525"/>
                  <a:pt x="8206140" y="400595"/>
                  <a:pt x="8210630" y="409575"/>
                </a:cubicBezTo>
                <a:cubicBezTo>
                  <a:pt x="8215750" y="419814"/>
                  <a:pt x="8231925" y="426925"/>
                  <a:pt x="8229680" y="438150"/>
                </a:cubicBezTo>
                <a:cubicBezTo>
                  <a:pt x="8227435" y="449375"/>
                  <a:pt x="8209899" y="449871"/>
                  <a:pt x="8201105" y="457200"/>
                </a:cubicBezTo>
                <a:cubicBezTo>
                  <a:pt x="8143182" y="505469"/>
                  <a:pt x="8204930" y="469575"/>
                  <a:pt x="8134430" y="504825"/>
                </a:cubicBezTo>
                <a:cubicBezTo>
                  <a:pt x="8084283" y="571687"/>
                  <a:pt x="8130256" y="517002"/>
                  <a:pt x="8058230" y="581025"/>
                </a:cubicBezTo>
                <a:cubicBezTo>
                  <a:pt x="7988938" y="642618"/>
                  <a:pt x="8049796" y="599348"/>
                  <a:pt x="7991555" y="638175"/>
                </a:cubicBezTo>
                <a:cubicBezTo>
                  <a:pt x="7994730" y="647700"/>
                  <a:pt x="7998322" y="657096"/>
                  <a:pt x="8001080" y="666750"/>
                </a:cubicBezTo>
                <a:cubicBezTo>
                  <a:pt x="8004676" y="679337"/>
                  <a:pt x="8010605" y="691759"/>
                  <a:pt x="8010605" y="704850"/>
                </a:cubicBezTo>
                <a:cubicBezTo>
                  <a:pt x="8010605" y="714890"/>
                  <a:pt x="8010994" y="731839"/>
                  <a:pt x="8001080" y="733425"/>
                </a:cubicBezTo>
                <a:cubicBezTo>
                  <a:pt x="7925772" y="745474"/>
                  <a:pt x="7848680" y="739775"/>
                  <a:pt x="7772480" y="742950"/>
                </a:cubicBezTo>
                <a:cubicBezTo>
                  <a:pt x="7754103" y="834834"/>
                  <a:pt x="7776607" y="753746"/>
                  <a:pt x="7743905" y="819150"/>
                </a:cubicBezTo>
                <a:cubicBezTo>
                  <a:pt x="7739415" y="828130"/>
                  <a:pt x="7741480" y="840625"/>
                  <a:pt x="7734380" y="847725"/>
                </a:cubicBezTo>
                <a:cubicBezTo>
                  <a:pt x="7727280" y="854825"/>
                  <a:pt x="7715206" y="853725"/>
                  <a:pt x="7705805" y="857250"/>
                </a:cubicBezTo>
                <a:cubicBezTo>
                  <a:pt x="7600716" y="896658"/>
                  <a:pt x="7709458" y="860288"/>
                  <a:pt x="7620080" y="885825"/>
                </a:cubicBezTo>
                <a:cubicBezTo>
                  <a:pt x="7610426" y="888583"/>
                  <a:pt x="7601245" y="892915"/>
                  <a:pt x="7591505" y="895350"/>
                </a:cubicBezTo>
                <a:lnTo>
                  <a:pt x="7515305" y="914400"/>
                </a:lnTo>
                <a:cubicBezTo>
                  <a:pt x="7489905" y="911225"/>
                  <a:pt x="7463162" y="913623"/>
                  <a:pt x="7439105" y="904875"/>
                </a:cubicBezTo>
                <a:cubicBezTo>
                  <a:pt x="7426446" y="900272"/>
                  <a:pt x="7424000" y="876300"/>
                  <a:pt x="7410530" y="876300"/>
                </a:cubicBezTo>
                <a:cubicBezTo>
                  <a:pt x="7400490" y="876300"/>
                  <a:pt x="7416880" y="895350"/>
                  <a:pt x="7420055" y="904875"/>
                </a:cubicBezTo>
                <a:cubicBezTo>
                  <a:pt x="7416880" y="914400"/>
                  <a:pt x="7419510" y="928960"/>
                  <a:pt x="7410530" y="933450"/>
                </a:cubicBezTo>
                <a:cubicBezTo>
                  <a:pt x="7397782" y="939824"/>
                  <a:pt x="7359881" y="907239"/>
                  <a:pt x="7353380" y="904875"/>
                </a:cubicBezTo>
                <a:cubicBezTo>
                  <a:pt x="7328775" y="895928"/>
                  <a:pt x="7302580" y="892175"/>
                  <a:pt x="7277180" y="885825"/>
                </a:cubicBezTo>
                <a:cubicBezTo>
                  <a:pt x="7294449" y="914607"/>
                  <a:pt x="7337229" y="983147"/>
                  <a:pt x="7343855" y="1009650"/>
                </a:cubicBezTo>
                <a:lnTo>
                  <a:pt x="7353380" y="1047750"/>
                </a:lnTo>
                <a:cubicBezTo>
                  <a:pt x="7350205" y="1073150"/>
                  <a:pt x="7348434" y="1098765"/>
                  <a:pt x="7343855" y="1123950"/>
                </a:cubicBezTo>
                <a:cubicBezTo>
                  <a:pt x="7337015" y="1161572"/>
                  <a:pt x="7332711" y="1146238"/>
                  <a:pt x="7315280" y="1181100"/>
                </a:cubicBezTo>
                <a:cubicBezTo>
                  <a:pt x="7307634" y="1196393"/>
                  <a:pt x="7302580" y="1212850"/>
                  <a:pt x="7296230" y="1228725"/>
                </a:cubicBezTo>
                <a:cubicBezTo>
                  <a:pt x="7293055" y="1247775"/>
                  <a:pt x="7267510" y="1283742"/>
                  <a:pt x="7286705" y="1285875"/>
                </a:cubicBezTo>
                <a:cubicBezTo>
                  <a:pt x="7321985" y="1289795"/>
                  <a:pt x="7348996" y="1251433"/>
                  <a:pt x="7381955" y="1238250"/>
                </a:cubicBezTo>
                <a:cubicBezTo>
                  <a:pt x="7500285" y="1190918"/>
                  <a:pt x="7352217" y="1249064"/>
                  <a:pt x="7486730" y="1200150"/>
                </a:cubicBezTo>
                <a:cubicBezTo>
                  <a:pt x="7502798" y="1194307"/>
                  <a:pt x="7518287" y="1186943"/>
                  <a:pt x="7534355" y="1181100"/>
                </a:cubicBezTo>
                <a:cubicBezTo>
                  <a:pt x="7668868" y="1132186"/>
                  <a:pt x="7520800" y="1190332"/>
                  <a:pt x="7639130" y="1143000"/>
                </a:cubicBezTo>
                <a:cubicBezTo>
                  <a:pt x="7658180" y="1146175"/>
                  <a:pt x="7679006" y="1143888"/>
                  <a:pt x="7696280" y="1152525"/>
                </a:cubicBezTo>
                <a:cubicBezTo>
                  <a:pt x="7706519" y="1157645"/>
                  <a:pt x="7707235" y="1173005"/>
                  <a:pt x="7715330" y="1181100"/>
                </a:cubicBezTo>
                <a:cubicBezTo>
                  <a:pt x="7732865" y="1198635"/>
                  <a:pt x="7752642" y="1213846"/>
                  <a:pt x="7772480" y="1228725"/>
                </a:cubicBezTo>
                <a:cubicBezTo>
                  <a:pt x="7852890" y="1289033"/>
                  <a:pt x="7808924" y="1239216"/>
                  <a:pt x="7858205" y="1304925"/>
                </a:cubicBezTo>
                <a:cubicBezTo>
                  <a:pt x="7861380" y="1317625"/>
                  <a:pt x="7864890" y="1330246"/>
                  <a:pt x="7867730" y="1343025"/>
                </a:cubicBezTo>
                <a:cubicBezTo>
                  <a:pt x="7871242" y="1358829"/>
                  <a:pt x="7871571" y="1375491"/>
                  <a:pt x="7877255" y="1390650"/>
                </a:cubicBezTo>
                <a:cubicBezTo>
                  <a:pt x="7881275" y="1401369"/>
                  <a:pt x="7891185" y="1408986"/>
                  <a:pt x="7896305" y="1419225"/>
                </a:cubicBezTo>
                <a:cubicBezTo>
                  <a:pt x="7900795" y="1428205"/>
                  <a:pt x="7902655" y="1438275"/>
                  <a:pt x="7905830" y="1447800"/>
                </a:cubicBezTo>
                <a:cubicBezTo>
                  <a:pt x="7911594" y="1488148"/>
                  <a:pt x="7924880" y="1574448"/>
                  <a:pt x="7924880" y="1609725"/>
                </a:cubicBezTo>
                <a:cubicBezTo>
                  <a:pt x="7924880" y="1638476"/>
                  <a:pt x="7921820" y="1667435"/>
                  <a:pt x="7915355" y="1695450"/>
                </a:cubicBezTo>
                <a:cubicBezTo>
                  <a:pt x="7908198" y="1726462"/>
                  <a:pt x="7890465" y="1735705"/>
                  <a:pt x="7877255" y="1762125"/>
                </a:cubicBezTo>
                <a:cubicBezTo>
                  <a:pt x="7869609" y="1777418"/>
                  <a:pt x="7868143" y="1795837"/>
                  <a:pt x="7858205" y="1809750"/>
                </a:cubicBezTo>
                <a:cubicBezTo>
                  <a:pt x="7846665" y="1825906"/>
                  <a:pt x="7818223" y="1832602"/>
                  <a:pt x="7801055" y="1838325"/>
                </a:cubicBezTo>
                <a:cubicBezTo>
                  <a:pt x="7762955" y="1831975"/>
                  <a:pt x="7723622" y="1830796"/>
                  <a:pt x="7686755" y="1819275"/>
                </a:cubicBezTo>
                <a:cubicBezTo>
                  <a:pt x="7654109" y="1809073"/>
                  <a:pt x="7646108" y="1779477"/>
                  <a:pt x="7620080" y="1762125"/>
                </a:cubicBezTo>
                <a:cubicBezTo>
                  <a:pt x="7611726" y="1756556"/>
                  <a:pt x="7600485" y="1757090"/>
                  <a:pt x="7591505" y="1752600"/>
                </a:cubicBezTo>
                <a:cubicBezTo>
                  <a:pt x="7581266" y="1747480"/>
                  <a:pt x="7572455" y="1739900"/>
                  <a:pt x="7562930" y="1733550"/>
                </a:cubicBezTo>
                <a:cubicBezTo>
                  <a:pt x="7460985" y="1835495"/>
                  <a:pt x="7624132" y="1667728"/>
                  <a:pt x="7505780" y="1809750"/>
                </a:cubicBezTo>
                <a:cubicBezTo>
                  <a:pt x="7485658" y="1833896"/>
                  <a:pt x="7456540" y="1850273"/>
                  <a:pt x="7439105" y="1876425"/>
                </a:cubicBezTo>
                <a:cubicBezTo>
                  <a:pt x="7432755" y="1885950"/>
                  <a:pt x="7428994" y="1897849"/>
                  <a:pt x="7420055" y="1905000"/>
                </a:cubicBezTo>
                <a:cubicBezTo>
                  <a:pt x="7413844" y="1909969"/>
                  <a:pt x="7355869" y="1923428"/>
                  <a:pt x="7353380" y="1924050"/>
                </a:cubicBezTo>
                <a:cubicBezTo>
                  <a:pt x="7331155" y="1920875"/>
                  <a:pt x="7308485" y="1919970"/>
                  <a:pt x="7286705" y="1914525"/>
                </a:cubicBezTo>
                <a:cubicBezTo>
                  <a:pt x="7254436" y="1906458"/>
                  <a:pt x="7230672" y="1889621"/>
                  <a:pt x="7200980" y="1876425"/>
                </a:cubicBezTo>
                <a:cubicBezTo>
                  <a:pt x="7185356" y="1869481"/>
                  <a:pt x="7169423" y="1863218"/>
                  <a:pt x="7153355" y="1857375"/>
                </a:cubicBezTo>
                <a:cubicBezTo>
                  <a:pt x="7134484" y="1850513"/>
                  <a:pt x="7114166" y="1847305"/>
                  <a:pt x="7096205" y="1838325"/>
                </a:cubicBezTo>
                <a:lnTo>
                  <a:pt x="7058105" y="1819275"/>
                </a:lnTo>
                <a:lnTo>
                  <a:pt x="6981905" y="1857375"/>
                </a:lnTo>
                <a:cubicBezTo>
                  <a:pt x="6969205" y="1863725"/>
                  <a:pt x="6957811" y="1874091"/>
                  <a:pt x="6943805" y="1876425"/>
                </a:cubicBezTo>
                <a:lnTo>
                  <a:pt x="6886655" y="1885950"/>
                </a:lnTo>
                <a:cubicBezTo>
                  <a:pt x="6870727" y="1888846"/>
                  <a:pt x="6854973" y="1892662"/>
                  <a:pt x="6839030" y="1895475"/>
                </a:cubicBezTo>
                <a:cubicBezTo>
                  <a:pt x="6694856" y="1920918"/>
                  <a:pt x="6767951" y="1903720"/>
                  <a:pt x="6686630" y="1924050"/>
                </a:cubicBezTo>
                <a:cubicBezTo>
                  <a:pt x="6664405" y="1920875"/>
                  <a:pt x="6640800" y="1922863"/>
                  <a:pt x="6619955" y="1914525"/>
                </a:cubicBezTo>
                <a:cubicBezTo>
                  <a:pt x="6607448" y="1909522"/>
                  <a:pt x="6602803" y="1893089"/>
                  <a:pt x="6591380" y="1885950"/>
                </a:cubicBezTo>
                <a:cubicBezTo>
                  <a:pt x="6576881" y="1876888"/>
                  <a:pt x="6559823" y="1872743"/>
                  <a:pt x="6543755" y="1866900"/>
                </a:cubicBezTo>
                <a:cubicBezTo>
                  <a:pt x="6524884" y="1860038"/>
                  <a:pt x="6486605" y="1847850"/>
                  <a:pt x="6486605" y="1847850"/>
                </a:cubicBezTo>
                <a:cubicBezTo>
                  <a:pt x="6473905" y="1854200"/>
                  <a:pt x="6460833" y="1859855"/>
                  <a:pt x="6448505" y="1866900"/>
                </a:cubicBezTo>
                <a:cubicBezTo>
                  <a:pt x="6438566" y="1872580"/>
                  <a:pt x="6430790" y="1882330"/>
                  <a:pt x="6419930" y="1885950"/>
                </a:cubicBezTo>
                <a:cubicBezTo>
                  <a:pt x="6401608" y="1892057"/>
                  <a:pt x="6381718" y="1891687"/>
                  <a:pt x="6362780" y="1895475"/>
                </a:cubicBezTo>
                <a:cubicBezTo>
                  <a:pt x="6349943" y="1898042"/>
                  <a:pt x="6337517" y="1902433"/>
                  <a:pt x="6324680" y="1905000"/>
                </a:cubicBezTo>
                <a:cubicBezTo>
                  <a:pt x="6305742" y="1908788"/>
                  <a:pt x="6286580" y="1911350"/>
                  <a:pt x="6267530" y="1914525"/>
                </a:cubicBezTo>
                <a:cubicBezTo>
                  <a:pt x="6159580" y="1911350"/>
                  <a:pt x="6051323" y="1913728"/>
                  <a:pt x="5943680" y="1905000"/>
                </a:cubicBezTo>
                <a:cubicBezTo>
                  <a:pt x="5907534" y="1902069"/>
                  <a:pt x="5919501" y="1873006"/>
                  <a:pt x="5896055" y="1857375"/>
                </a:cubicBezTo>
                <a:cubicBezTo>
                  <a:pt x="5885163" y="1850113"/>
                  <a:pt x="5870655" y="1851025"/>
                  <a:pt x="5857955" y="1847850"/>
                </a:cubicBezTo>
                <a:cubicBezTo>
                  <a:pt x="5842080" y="1851025"/>
                  <a:pt x="5825489" y="1851691"/>
                  <a:pt x="5810330" y="1857375"/>
                </a:cubicBezTo>
                <a:cubicBezTo>
                  <a:pt x="5801396" y="1860725"/>
                  <a:pt x="5745359" y="1903539"/>
                  <a:pt x="5743655" y="1905000"/>
                </a:cubicBezTo>
                <a:cubicBezTo>
                  <a:pt x="5733428" y="1913766"/>
                  <a:pt x="5726288" y="1926103"/>
                  <a:pt x="5715080" y="1933575"/>
                </a:cubicBezTo>
                <a:cubicBezTo>
                  <a:pt x="5706726" y="1939144"/>
                  <a:pt x="5695645" y="1938945"/>
                  <a:pt x="5686505" y="1943100"/>
                </a:cubicBezTo>
                <a:cubicBezTo>
                  <a:pt x="5518768" y="2019344"/>
                  <a:pt x="5682577" y="1952291"/>
                  <a:pt x="5562680" y="2000250"/>
                </a:cubicBezTo>
                <a:cubicBezTo>
                  <a:pt x="5502355" y="1997075"/>
                  <a:pt x="5440773" y="2003382"/>
                  <a:pt x="5381705" y="1990725"/>
                </a:cubicBezTo>
                <a:cubicBezTo>
                  <a:pt x="5349742" y="1983876"/>
                  <a:pt x="5324870" y="1958395"/>
                  <a:pt x="5295980" y="1943100"/>
                </a:cubicBezTo>
                <a:cubicBezTo>
                  <a:pt x="5105459" y="1842236"/>
                  <a:pt x="5339402" y="1966264"/>
                  <a:pt x="5134055" y="1876425"/>
                </a:cubicBezTo>
                <a:cubicBezTo>
                  <a:pt x="5110604" y="1866165"/>
                  <a:pt x="5089918" y="1850461"/>
                  <a:pt x="5067380" y="1838325"/>
                </a:cubicBezTo>
                <a:cubicBezTo>
                  <a:pt x="5013649" y="1809393"/>
                  <a:pt x="5024590" y="1814537"/>
                  <a:pt x="4981655" y="1800225"/>
                </a:cubicBezTo>
                <a:cubicBezTo>
                  <a:pt x="4968955" y="1812925"/>
                  <a:pt x="4957072" y="1826498"/>
                  <a:pt x="4943555" y="1838325"/>
                </a:cubicBezTo>
                <a:cubicBezTo>
                  <a:pt x="4915885" y="1862537"/>
                  <a:pt x="4904539" y="1866194"/>
                  <a:pt x="4876880" y="1885950"/>
                </a:cubicBezTo>
                <a:cubicBezTo>
                  <a:pt x="4863962" y="1895177"/>
                  <a:pt x="4852563" y="1906649"/>
                  <a:pt x="4838780" y="1914525"/>
                </a:cubicBezTo>
                <a:cubicBezTo>
                  <a:pt x="4816614" y="1927191"/>
                  <a:pt x="4758188" y="1931481"/>
                  <a:pt x="4743530" y="1933575"/>
                </a:cubicBezTo>
                <a:cubicBezTo>
                  <a:pt x="4650113" y="1902436"/>
                  <a:pt x="4782073" y="1952920"/>
                  <a:pt x="4695905" y="1895475"/>
                </a:cubicBezTo>
                <a:cubicBezTo>
                  <a:pt x="4666369" y="1875784"/>
                  <a:pt x="4625756" y="1872951"/>
                  <a:pt x="4600655" y="1847850"/>
                </a:cubicBezTo>
                <a:cubicBezTo>
                  <a:pt x="4554460" y="1801655"/>
                  <a:pt x="4577499" y="1819713"/>
                  <a:pt x="4533980" y="1790700"/>
                </a:cubicBezTo>
                <a:cubicBezTo>
                  <a:pt x="4514930" y="1797050"/>
                  <a:pt x="4494791" y="1800770"/>
                  <a:pt x="4476830" y="1809750"/>
                </a:cubicBezTo>
                <a:cubicBezTo>
                  <a:pt x="4464130" y="1816100"/>
                  <a:pt x="4452025" y="1823814"/>
                  <a:pt x="4438730" y="1828800"/>
                </a:cubicBezTo>
                <a:cubicBezTo>
                  <a:pt x="4426473" y="1833397"/>
                  <a:pt x="4413217" y="1834729"/>
                  <a:pt x="4400630" y="1838325"/>
                </a:cubicBezTo>
                <a:cubicBezTo>
                  <a:pt x="4390976" y="1841083"/>
                  <a:pt x="4381580" y="1844675"/>
                  <a:pt x="4372055" y="1847850"/>
                </a:cubicBezTo>
                <a:cubicBezTo>
                  <a:pt x="4318080" y="1844675"/>
                  <a:pt x="4263600" y="1846346"/>
                  <a:pt x="4210130" y="1838325"/>
                </a:cubicBezTo>
                <a:cubicBezTo>
                  <a:pt x="4198809" y="1836627"/>
                  <a:pt x="4191794" y="1824395"/>
                  <a:pt x="4181555" y="1819275"/>
                </a:cubicBezTo>
                <a:cubicBezTo>
                  <a:pt x="4166262" y="1811629"/>
                  <a:pt x="4149223" y="1807871"/>
                  <a:pt x="4133930" y="1800225"/>
                </a:cubicBezTo>
                <a:cubicBezTo>
                  <a:pt x="4117371" y="1791946"/>
                  <a:pt x="4102864" y="1779929"/>
                  <a:pt x="4086305" y="1771650"/>
                </a:cubicBezTo>
                <a:cubicBezTo>
                  <a:pt x="4071012" y="1764004"/>
                  <a:pt x="4053973" y="1760246"/>
                  <a:pt x="4038680" y="1752600"/>
                </a:cubicBezTo>
                <a:cubicBezTo>
                  <a:pt x="3969947" y="1718234"/>
                  <a:pt x="4055500" y="1747898"/>
                  <a:pt x="3972005" y="1714500"/>
                </a:cubicBezTo>
                <a:cubicBezTo>
                  <a:pt x="3953361" y="1707042"/>
                  <a:pt x="3914855" y="1695450"/>
                  <a:pt x="3914855" y="1695450"/>
                </a:cubicBezTo>
                <a:cubicBezTo>
                  <a:pt x="3910168" y="1704825"/>
                  <a:pt x="3887974" y="1753150"/>
                  <a:pt x="3876755" y="1762125"/>
                </a:cubicBezTo>
                <a:cubicBezTo>
                  <a:pt x="3868915" y="1768397"/>
                  <a:pt x="3857160" y="1767160"/>
                  <a:pt x="3848180" y="1771650"/>
                </a:cubicBezTo>
                <a:cubicBezTo>
                  <a:pt x="3782401" y="1804539"/>
                  <a:pt x="3860799" y="1780401"/>
                  <a:pt x="3781505" y="1800225"/>
                </a:cubicBezTo>
                <a:cubicBezTo>
                  <a:pt x="3689430" y="1797050"/>
                  <a:pt x="3597367" y="1787909"/>
                  <a:pt x="3505280" y="1790700"/>
                </a:cubicBezTo>
                <a:cubicBezTo>
                  <a:pt x="3491087" y="1791130"/>
                  <a:pt x="3478539" y="1801231"/>
                  <a:pt x="3467180" y="1809750"/>
                </a:cubicBezTo>
                <a:cubicBezTo>
                  <a:pt x="3427504" y="1839507"/>
                  <a:pt x="3398465" y="1885464"/>
                  <a:pt x="3352880" y="1905000"/>
                </a:cubicBezTo>
                <a:cubicBezTo>
                  <a:pt x="3284669" y="1934233"/>
                  <a:pt x="3231155" y="1960489"/>
                  <a:pt x="3152855" y="1971675"/>
                </a:cubicBezTo>
                <a:lnTo>
                  <a:pt x="3086180" y="1981200"/>
                </a:lnTo>
                <a:cubicBezTo>
                  <a:pt x="3044905" y="1978025"/>
                  <a:pt x="3002651" y="1981157"/>
                  <a:pt x="2962355" y="1971675"/>
                </a:cubicBezTo>
                <a:cubicBezTo>
                  <a:pt x="2946902" y="1968039"/>
                  <a:pt x="2936308" y="1953431"/>
                  <a:pt x="2924255" y="1943100"/>
                </a:cubicBezTo>
                <a:cubicBezTo>
                  <a:pt x="2886075" y="1910375"/>
                  <a:pt x="2901852" y="1916963"/>
                  <a:pt x="2867105" y="1876425"/>
                </a:cubicBezTo>
                <a:cubicBezTo>
                  <a:pt x="2858339" y="1866198"/>
                  <a:pt x="2850226" y="1854533"/>
                  <a:pt x="2838530" y="1847850"/>
                </a:cubicBezTo>
                <a:cubicBezTo>
                  <a:pt x="2827164" y="1841355"/>
                  <a:pt x="2813130" y="1841500"/>
                  <a:pt x="2800430" y="1838325"/>
                </a:cubicBezTo>
                <a:cubicBezTo>
                  <a:pt x="2737103" y="1850990"/>
                  <a:pt x="2738194" y="1855605"/>
                  <a:pt x="2657555" y="1838325"/>
                </a:cubicBezTo>
                <a:cubicBezTo>
                  <a:pt x="2643671" y="1835350"/>
                  <a:pt x="2632638" y="1824548"/>
                  <a:pt x="2619455" y="1819275"/>
                </a:cubicBezTo>
                <a:cubicBezTo>
                  <a:pt x="2600811" y="1811817"/>
                  <a:pt x="2562305" y="1800225"/>
                  <a:pt x="2562305" y="1800225"/>
                </a:cubicBezTo>
                <a:cubicBezTo>
                  <a:pt x="2559130" y="1809750"/>
                  <a:pt x="2559392" y="1821244"/>
                  <a:pt x="2552780" y="1828800"/>
                </a:cubicBezTo>
                <a:cubicBezTo>
                  <a:pt x="2536451" y="1847462"/>
                  <a:pt x="2516551" y="1863112"/>
                  <a:pt x="2495630" y="1876425"/>
                </a:cubicBezTo>
                <a:cubicBezTo>
                  <a:pt x="2481205" y="1885604"/>
                  <a:pt x="2463629" y="1888531"/>
                  <a:pt x="2448005" y="1895475"/>
                </a:cubicBezTo>
                <a:cubicBezTo>
                  <a:pt x="2435030" y="1901242"/>
                  <a:pt x="2422605" y="1908175"/>
                  <a:pt x="2409905" y="1914525"/>
                </a:cubicBezTo>
                <a:cubicBezTo>
                  <a:pt x="2368630" y="1908175"/>
                  <a:pt x="2325496" y="1909271"/>
                  <a:pt x="2286080" y="1895475"/>
                </a:cubicBezTo>
                <a:cubicBezTo>
                  <a:pt x="2228660" y="1875378"/>
                  <a:pt x="2223021" y="1842196"/>
                  <a:pt x="2181305" y="1809750"/>
                </a:cubicBezTo>
                <a:cubicBezTo>
                  <a:pt x="2166692" y="1798384"/>
                  <a:pt x="2150534" y="1788836"/>
                  <a:pt x="2133680" y="1781175"/>
                </a:cubicBezTo>
                <a:cubicBezTo>
                  <a:pt x="2115399" y="1772866"/>
                  <a:pt x="2076530" y="1762125"/>
                  <a:pt x="2076530" y="1762125"/>
                </a:cubicBezTo>
                <a:cubicBezTo>
                  <a:pt x="2067005" y="1771650"/>
                  <a:pt x="2058092" y="1781830"/>
                  <a:pt x="2047955" y="1790700"/>
                </a:cubicBezTo>
                <a:cubicBezTo>
                  <a:pt x="2018196" y="1816739"/>
                  <a:pt x="1998292" y="1834327"/>
                  <a:pt x="1962230" y="1847850"/>
                </a:cubicBezTo>
                <a:cubicBezTo>
                  <a:pt x="1949973" y="1852447"/>
                  <a:pt x="1936717" y="1853779"/>
                  <a:pt x="1924130" y="1857375"/>
                </a:cubicBezTo>
                <a:cubicBezTo>
                  <a:pt x="1914476" y="1860133"/>
                  <a:pt x="1905080" y="1863725"/>
                  <a:pt x="1895555" y="1866900"/>
                </a:cubicBezTo>
                <a:cubicBezTo>
                  <a:pt x="1866980" y="1860550"/>
                  <a:pt x="1837397" y="1857695"/>
                  <a:pt x="1809830" y="1847850"/>
                </a:cubicBezTo>
                <a:cubicBezTo>
                  <a:pt x="1797458" y="1843431"/>
                  <a:pt x="1749741" y="1810965"/>
                  <a:pt x="1733630" y="1800225"/>
                </a:cubicBezTo>
                <a:cubicBezTo>
                  <a:pt x="1731166" y="1796530"/>
                  <a:pt x="1706008" y="1746122"/>
                  <a:pt x="1686005" y="1762125"/>
                </a:cubicBezTo>
                <a:cubicBezTo>
                  <a:pt x="1672654" y="1772806"/>
                  <a:pt x="1676893" y="1795837"/>
                  <a:pt x="1666955" y="1809750"/>
                </a:cubicBezTo>
                <a:cubicBezTo>
                  <a:pt x="1660301" y="1819065"/>
                  <a:pt x="1647174" y="1821471"/>
                  <a:pt x="1638380" y="1828800"/>
                </a:cubicBezTo>
                <a:cubicBezTo>
                  <a:pt x="1628032" y="1837424"/>
                  <a:pt x="1621853" y="1851351"/>
                  <a:pt x="1609805" y="1857375"/>
                </a:cubicBezTo>
                <a:cubicBezTo>
                  <a:pt x="1595325" y="1864615"/>
                  <a:pt x="1577687" y="1862248"/>
                  <a:pt x="1562180" y="1866900"/>
                </a:cubicBezTo>
                <a:cubicBezTo>
                  <a:pt x="1545803" y="1871813"/>
                  <a:pt x="1531050" y="1881451"/>
                  <a:pt x="1514555" y="1885950"/>
                </a:cubicBezTo>
                <a:cubicBezTo>
                  <a:pt x="1495923" y="1891032"/>
                  <a:pt x="1476343" y="1891687"/>
                  <a:pt x="1457405" y="1895475"/>
                </a:cubicBezTo>
                <a:cubicBezTo>
                  <a:pt x="1444568" y="1898042"/>
                  <a:pt x="1432084" y="1902160"/>
                  <a:pt x="1419305" y="1905000"/>
                </a:cubicBezTo>
                <a:cubicBezTo>
                  <a:pt x="1403501" y="1908512"/>
                  <a:pt x="1387555" y="1911350"/>
                  <a:pt x="1371680" y="1914525"/>
                </a:cubicBezTo>
                <a:cubicBezTo>
                  <a:pt x="1363432" y="1912463"/>
                  <a:pt x="1315633" y="1901548"/>
                  <a:pt x="1305005" y="1895475"/>
                </a:cubicBezTo>
                <a:cubicBezTo>
                  <a:pt x="1224274" y="1849343"/>
                  <a:pt x="1303848" y="1879214"/>
                  <a:pt x="1238330" y="1857375"/>
                </a:cubicBezTo>
                <a:cubicBezTo>
                  <a:pt x="1218135" y="1884302"/>
                  <a:pt x="1211968" y="1901330"/>
                  <a:pt x="1181180" y="1914525"/>
                </a:cubicBezTo>
                <a:cubicBezTo>
                  <a:pt x="1169148" y="1919682"/>
                  <a:pt x="1155780" y="1920875"/>
                  <a:pt x="1143080" y="1924050"/>
                </a:cubicBezTo>
                <a:cubicBezTo>
                  <a:pt x="1124030" y="1917700"/>
                  <a:pt x="1104574" y="1912458"/>
                  <a:pt x="1085930" y="1905000"/>
                </a:cubicBezTo>
                <a:cubicBezTo>
                  <a:pt x="1037957" y="1885811"/>
                  <a:pt x="1059349" y="1889811"/>
                  <a:pt x="1019255" y="1866900"/>
                </a:cubicBezTo>
                <a:cubicBezTo>
                  <a:pt x="1006927" y="1859855"/>
                  <a:pt x="993855" y="1854200"/>
                  <a:pt x="981155" y="1847850"/>
                </a:cubicBezTo>
                <a:cubicBezTo>
                  <a:pt x="971630" y="1854200"/>
                  <a:pt x="964016" y="1866380"/>
                  <a:pt x="952580" y="1866900"/>
                </a:cubicBezTo>
                <a:cubicBezTo>
                  <a:pt x="811038" y="1873334"/>
                  <a:pt x="820693" y="1873738"/>
                  <a:pt x="743030" y="1847850"/>
                </a:cubicBezTo>
                <a:cubicBezTo>
                  <a:pt x="717391" y="1828621"/>
                  <a:pt x="685801" y="1807735"/>
                  <a:pt x="666830" y="1781175"/>
                </a:cubicBezTo>
                <a:cubicBezTo>
                  <a:pt x="660994" y="1773005"/>
                  <a:pt x="660480" y="1762125"/>
                  <a:pt x="657305" y="1752600"/>
                </a:cubicBezTo>
                <a:cubicBezTo>
                  <a:pt x="581229" y="1854034"/>
                  <a:pt x="677795" y="1737112"/>
                  <a:pt x="590630" y="1809750"/>
                </a:cubicBezTo>
                <a:cubicBezTo>
                  <a:pt x="581836" y="1817079"/>
                  <a:pt x="580195" y="1830787"/>
                  <a:pt x="571580" y="1838325"/>
                </a:cubicBezTo>
                <a:cubicBezTo>
                  <a:pt x="554350" y="1853402"/>
                  <a:pt x="532308" y="1862122"/>
                  <a:pt x="514430" y="1876425"/>
                </a:cubicBezTo>
                <a:cubicBezTo>
                  <a:pt x="500405" y="1887645"/>
                  <a:pt x="491438" y="1904813"/>
                  <a:pt x="476330" y="1914525"/>
                </a:cubicBezTo>
                <a:cubicBezTo>
                  <a:pt x="446470" y="1933721"/>
                  <a:pt x="381080" y="1962150"/>
                  <a:pt x="381080" y="1962150"/>
                </a:cubicBezTo>
                <a:cubicBezTo>
                  <a:pt x="323930" y="1958975"/>
                  <a:pt x="266633" y="1957807"/>
                  <a:pt x="209630" y="1952625"/>
                </a:cubicBezTo>
                <a:cubicBezTo>
                  <a:pt x="196593" y="1951440"/>
                  <a:pt x="182422" y="1950362"/>
                  <a:pt x="171530" y="1943100"/>
                </a:cubicBezTo>
                <a:cubicBezTo>
                  <a:pt x="162005" y="1936750"/>
                  <a:pt x="159809" y="1923319"/>
                  <a:pt x="152480" y="1914525"/>
                </a:cubicBezTo>
                <a:cubicBezTo>
                  <a:pt x="143856" y="1904177"/>
                  <a:pt x="132671" y="1896177"/>
                  <a:pt x="123905" y="1885950"/>
                </a:cubicBezTo>
                <a:cubicBezTo>
                  <a:pt x="102749" y="1861268"/>
                  <a:pt x="73624" y="1815291"/>
                  <a:pt x="57230" y="1790700"/>
                </a:cubicBezTo>
                <a:cubicBezTo>
                  <a:pt x="50880" y="1781175"/>
                  <a:pt x="41800" y="1772985"/>
                  <a:pt x="38180" y="1762125"/>
                </a:cubicBezTo>
                <a:cubicBezTo>
                  <a:pt x="35005" y="1752600"/>
                  <a:pt x="31413" y="1743204"/>
                  <a:pt x="28655" y="1733550"/>
                </a:cubicBezTo>
                <a:cubicBezTo>
                  <a:pt x="4735" y="1649829"/>
                  <a:pt x="32443" y="1735388"/>
                  <a:pt x="9605" y="1666875"/>
                </a:cubicBezTo>
                <a:cubicBezTo>
                  <a:pt x="15701" y="1618106"/>
                  <a:pt x="0" y="1587527"/>
                  <a:pt x="47705" y="1571625"/>
                </a:cubicBezTo>
                <a:cubicBezTo>
                  <a:pt x="56741" y="1568613"/>
                  <a:pt x="66755" y="1568450"/>
                  <a:pt x="76280" y="1562100"/>
                </a:cubicBezTo>
                <a:close/>
              </a:path>
            </a:pathLst>
          </a:custGeom>
          <a:solidFill>
            <a:srgbClr val="FF66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6019800" y="482025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j_Aref" pitchFamily="2" charset="-78"/>
              </a:rPr>
              <a:t>گروه عاملی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j_Aref" pitchFamily="2" charset="-78"/>
              </a:rPr>
              <a:t> :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48825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j_Aref" pitchFamily="2" charset="-78"/>
              </a:rPr>
              <a:t>خواص شیمیایی یا فیزیکی خاصی به مولکول می بخشد.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07882" y="2362200"/>
            <a:ext cx="2263389" cy="2498586"/>
            <a:chOff x="907882" y="2362200"/>
            <a:chExt cx="2263389" cy="2498586"/>
          </a:xfrm>
        </p:grpSpPr>
        <p:sp>
          <p:nvSpPr>
            <p:cNvPr id="6" name="Rectangle 5"/>
            <p:cNvSpPr/>
            <p:nvPr/>
          </p:nvSpPr>
          <p:spPr>
            <a:xfrm>
              <a:off x="1697664" y="3153370"/>
              <a:ext cx="5517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12064" y="3191470"/>
              <a:ext cx="5517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2287228" y="3657600"/>
              <a:ext cx="380999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401401" y="3645039"/>
              <a:ext cx="304799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1883366" y="3139440"/>
              <a:ext cx="2743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845266" y="4099560"/>
              <a:ext cx="2743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2788241" y="3166110"/>
              <a:ext cx="2743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807291" y="4137660"/>
              <a:ext cx="2743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662797" y="2400300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5132" y="2362200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62797" y="4152900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17507" y="4114800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7882" y="3264039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25427" y="3236178"/>
            <a:ext cx="1294173" cy="830997"/>
            <a:chOff x="3125427" y="3236178"/>
            <a:chExt cx="1294173" cy="830997"/>
          </a:xfrm>
        </p:grpSpPr>
        <p:sp>
          <p:nvSpPr>
            <p:cNvPr id="20" name="Rectangle 19"/>
            <p:cNvSpPr/>
            <p:nvPr/>
          </p:nvSpPr>
          <p:spPr>
            <a:xfrm>
              <a:off x="3430226" y="3236178"/>
              <a:ext cx="989374" cy="830997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solidFill>
                    <a:srgbClr val="FF66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  <a:endParaRPr lang="en-US" sz="4800" b="1" cap="none" spc="0" dirty="0">
                <a:ln w="11430"/>
                <a:solidFill>
                  <a:srgbClr val="FF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3125427" y="3664803"/>
              <a:ext cx="380999" cy="0"/>
            </a:xfrm>
            <a:prstGeom prst="line">
              <a:avLst/>
            </a:prstGeom>
            <a:ln>
              <a:solidFill>
                <a:srgbClr val="FF66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33</a:t>
            </a:fld>
            <a:endParaRPr lang="fa-IR" dirty="0"/>
          </a:p>
        </p:txBody>
      </p:sp>
      <p:sp>
        <p:nvSpPr>
          <p:cNvPr id="37" name="Rectangle 36"/>
          <p:cNvSpPr/>
          <p:nvPr/>
        </p:nvSpPr>
        <p:spPr>
          <a:xfrm>
            <a:off x="1219200" y="2794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33600" y="28324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1828802" y="3352800"/>
            <a:ext cx="380999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990600" y="3276600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386840" y="283464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1386840" y="37947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2358390" y="286131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386965" y="38328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40690" y="20955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5400" y="2057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40690" y="38481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5400" y="38100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" y="28956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83"/>
          <p:cNvGrpSpPr/>
          <p:nvPr/>
        </p:nvGrpSpPr>
        <p:grpSpPr>
          <a:xfrm>
            <a:off x="2667001" y="2971800"/>
            <a:ext cx="1294173" cy="830997"/>
            <a:chOff x="2667001" y="2971800"/>
            <a:chExt cx="1294173" cy="830997"/>
          </a:xfrm>
        </p:grpSpPr>
        <p:sp>
          <p:nvSpPr>
            <p:cNvPr id="33" name="Rectangle 32"/>
            <p:cNvSpPr/>
            <p:nvPr/>
          </p:nvSpPr>
          <p:spPr>
            <a:xfrm>
              <a:off x="2971800" y="2971800"/>
              <a:ext cx="989374" cy="830997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  <a:endPara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0800000">
              <a:off x="2667001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5181599" y="2794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1971" y="28324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4952999" y="3276600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49239" y="283464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349239" y="37947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7236416" y="286131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7264991" y="38328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18716" y="20955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57799" y="2057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18716" y="38481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57799" y="38100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95799" y="28956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82"/>
          <p:cNvGrpSpPr/>
          <p:nvPr/>
        </p:nvGrpSpPr>
        <p:grpSpPr>
          <a:xfrm>
            <a:off x="5791201" y="2895600"/>
            <a:ext cx="1219198" cy="830997"/>
            <a:chOff x="5791201" y="2895600"/>
            <a:chExt cx="1219198" cy="830997"/>
          </a:xfrm>
        </p:grpSpPr>
        <p:sp>
          <p:nvSpPr>
            <p:cNvPr id="61" name="Rectangle 60"/>
            <p:cNvSpPr/>
            <p:nvPr/>
          </p:nvSpPr>
          <p:spPr>
            <a:xfrm>
              <a:off x="6096000" y="2895600"/>
              <a:ext cx="601447" cy="830997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0800000">
              <a:off x="5791201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6629400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7543801" y="3352800"/>
            <a:ext cx="380999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924800" y="29718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914400" y="49530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7"/>
                <a:gridCol w="1792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هیدروکسیل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الکل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5105400" y="49530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7"/>
                <a:gridCol w="1792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اتر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اتر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3429000" y="381000"/>
            <a:ext cx="21178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C</a:t>
            </a:r>
            <a:r>
              <a:rPr lang="en-US" sz="6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2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H</a:t>
            </a:r>
            <a:r>
              <a:rPr lang="en-US" sz="6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6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O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86" name="Left Bracket 85"/>
          <p:cNvSpPr/>
          <p:nvPr/>
        </p:nvSpPr>
        <p:spPr>
          <a:xfrm rot="5400000">
            <a:off x="4114800" y="-1981200"/>
            <a:ext cx="609600" cy="74676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3657600" y="152400"/>
            <a:ext cx="1752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34</a:t>
            </a:fld>
            <a:endParaRPr lang="fa-IR" dirty="0"/>
          </a:p>
        </p:txBody>
      </p:sp>
      <p:sp>
        <p:nvSpPr>
          <p:cNvPr id="37" name="Rectangle 36"/>
          <p:cNvSpPr/>
          <p:nvPr/>
        </p:nvSpPr>
        <p:spPr>
          <a:xfrm>
            <a:off x="1219200" y="3534251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33600" y="3572351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1828802" y="4092714"/>
            <a:ext cx="380999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990600" y="4016514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386840" y="357455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1386840" y="453467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2358390" y="360122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386965" y="457277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40690" y="28354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5400" y="27973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40690" y="45880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5400" y="45499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" y="36355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667001" y="3711714"/>
            <a:ext cx="1294173" cy="830997"/>
            <a:chOff x="2667001" y="2971800"/>
            <a:chExt cx="1294173" cy="830997"/>
          </a:xfrm>
        </p:grpSpPr>
        <p:sp>
          <p:nvSpPr>
            <p:cNvPr id="33" name="Rectangle 32"/>
            <p:cNvSpPr/>
            <p:nvPr/>
          </p:nvSpPr>
          <p:spPr>
            <a:xfrm>
              <a:off x="2971800" y="2971800"/>
              <a:ext cx="989374" cy="830997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  <a:endPara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0800000">
              <a:off x="2667001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5181599" y="3534251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1971" y="3572351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4952999" y="4016514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49239" y="357455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349239" y="453467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7236416" y="360122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7264991" y="4572774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118716" y="28354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57799" y="27973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18716" y="45880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57799" y="45499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95799" y="36355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791201" y="3635514"/>
            <a:ext cx="1219198" cy="830997"/>
            <a:chOff x="5791201" y="2895600"/>
            <a:chExt cx="1219198" cy="830997"/>
          </a:xfrm>
        </p:grpSpPr>
        <p:sp>
          <p:nvSpPr>
            <p:cNvPr id="61" name="Rectangle 60"/>
            <p:cNvSpPr/>
            <p:nvPr/>
          </p:nvSpPr>
          <p:spPr>
            <a:xfrm>
              <a:off x="6096000" y="2895600"/>
              <a:ext cx="601447" cy="830997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0800000">
              <a:off x="5791201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6629400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7543801" y="4092714"/>
            <a:ext cx="380999" cy="0"/>
          </a:xfrm>
          <a:prstGeom prst="line">
            <a:avLst/>
          </a:prstGeom>
          <a:ln w="76200" cmpd="sng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924800" y="3711714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429000" y="1120914"/>
            <a:ext cx="21178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6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6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Left Bracket 85"/>
          <p:cNvSpPr/>
          <p:nvPr/>
        </p:nvSpPr>
        <p:spPr>
          <a:xfrm rot="5400000">
            <a:off x="4114800" y="-914400"/>
            <a:ext cx="609600" cy="74676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733800" y="2133600"/>
            <a:ext cx="14879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فرمول مولکولی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88819" y="5464314"/>
            <a:ext cx="2231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فرمول ساختاری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16819" y="5388114"/>
            <a:ext cx="2231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فرمول ساختاری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79755" y="294382"/>
            <a:ext cx="1257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400" b="1" cap="none" spc="0" dirty="0" smtClean="0">
                <a:ln/>
                <a:solidFill>
                  <a:schemeClr val="accent3"/>
                </a:solidFill>
                <a:effectLst/>
                <a:cs typeface="Mj_Aref" pitchFamily="2" charset="-78"/>
              </a:rPr>
              <a:t>ایزومرهای</a:t>
            </a:r>
          </a:p>
          <a:p>
            <a:pPr algn="ctr"/>
            <a:r>
              <a:rPr lang="fa-IR" sz="2400" b="1" dirty="0" smtClean="0">
                <a:ln/>
                <a:solidFill>
                  <a:schemeClr val="accent3"/>
                </a:solidFill>
                <a:cs typeface="Mj_Aref" pitchFamily="2" charset="-78"/>
              </a:rPr>
              <a:t>ساختاری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4191000" y="762000"/>
            <a:ext cx="3962400" cy="457200"/>
            <a:chOff x="816" y="2304"/>
            <a:chExt cx="1440" cy="448"/>
          </a:xfrm>
        </p:grpSpPr>
        <p:sp>
          <p:nvSpPr>
            <p:cNvPr id="17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609600" y="1752600"/>
            <a:ext cx="7696200" cy="914400"/>
            <a:chOff x="816" y="2304"/>
            <a:chExt cx="1440" cy="448"/>
          </a:xfrm>
        </p:grpSpPr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به ترکیب هایی گفته می شود که فرمول مولکولی یکسانی دارند ولی فرمول ساختاری و خواص فیزیکی و شیمیایی آن ها متفاوت است.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685800"/>
            <a:ext cx="44196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ایزومرهای ساختاری راتعریف کنید.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9"/>
          <p:cNvGrpSpPr>
            <a:grpSpLocks/>
          </p:cNvGrpSpPr>
          <p:nvPr/>
        </p:nvGrpSpPr>
        <p:grpSpPr bwMode="auto">
          <a:xfrm>
            <a:off x="1066800" y="1752600"/>
            <a:ext cx="7086600" cy="914400"/>
            <a:chOff x="816" y="2304"/>
            <a:chExt cx="1440" cy="448"/>
          </a:xfrm>
        </p:grpSpPr>
        <p:sp>
          <p:nvSpPr>
            <p:cNvPr id="59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533400" y="381000"/>
            <a:ext cx="8153400" cy="1143000"/>
            <a:chOff x="816" y="2304"/>
            <a:chExt cx="1440" cy="448"/>
          </a:xfrm>
        </p:grpSpPr>
        <p:sp>
          <p:nvSpPr>
            <p:cNvPr id="5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36</a:t>
            </a:fld>
            <a:endParaRPr lang="fa-IR" dirty="0"/>
          </a:p>
        </p:txBody>
      </p:sp>
      <p:grpSp>
        <p:nvGrpSpPr>
          <p:cNvPr id="47" name="Group 46"/>
          <p:cNvGrpSpPr/>
          <p:nvPr/>
        </p:nvGrpSpPr>
        <p:grpSpPr>
          <a:xfrm>
            <a:off x="497081" y="3393741"/>
            <a:ext cx="8149839" cy="2498586"/>
            <a:chOff x="497081" y="3393741"/>
            <a:chExt cx="8149839" cy="2498586"/>
          </a:xfrm>
        </p:grpSpPr>
        <p:sp>
          <p:nvSpPr>
            <p:cNvPr id="37" name="Rectangle 36"/>
            <p:cNvSpPr/>
            <p:nvPr/>
          </p:nvSpPr>
          <p:spPr>
            <a:xfrm>
              <a:off x="1219200" y="4130678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3600" y="4168778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0800000">
              <a:off x="1828802" y="4689141"/>
              <a:ext cx="380999" cy="0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990600" y="4612941"/>
              <a:ext cx="30479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1386840" y="417098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386840" y="513110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2358390" y="419765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2386965" y="516920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2204371" y="34318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59081" y="33937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04371" y="51844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59081" y="51463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7081" y="42319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4" name="Group 83"/>
            <p:cNvGrpSpPr/>
            <p:nvPr/>
          </p:nvGrpSpPr>
          <p:grpSpPr>
            <a:xfrm>
              <a:off x="2667001" y="4308141"/>
              <a:ext cx="1294173" cy="830997"/>
              <a:chOff x="2667001" y="2971800"/>
              <a:chExt cx="1294173" cy="83099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971800" y="2971800"/>
                <a:ext cx="989374" cy="830997"/>
              </a:xfrm>
              <a:prstGeom prst="rect">
                <a:avLst/>
              </a:prstGeom>
              <a:noFill/>
              <a:scene3d>
                <a:camera prst="orthographicFront"/>
                <a:lightRig rig="flat" dir="tl">
                  <a:rot lat="0" lon="0" rev="6600000"/>
                </a:lightRig>
              </a:scene3d>
              <a:sp3d>
                <a:bevelT/>
              </a:sp3d>
            </p:spPr>
            <p:txBody>
              <a:bodyPr wrap="none" lIns="91440" tIns="45720" rIns="91440" bIns="45720">
                <a:spAutoFit/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OH</a:t>
                </a:r>
                <a:endParaRPr lang="en-US" sz="48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10800000">
                <a:off x="2667001" y="3352800"/>
                <a:ext cx="380999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>
              <a:off x="5431564" y="4130678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201936" y="4168778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>
              <a:off x="5202964" y="4612941"/>
              <a:ext cx="30479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5599204" y="417098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5599204" y="513110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7486381" y="419765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7514956" y="5169201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7332362" y="34318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71445" y="33937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32362" y="51844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71445" y="51463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09445" y="42319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5" name="Group 82"/>
            <p:cNvGrpSpPr/>
            <p:nvPr/>
          </p:nvGrpSpPr>
          <p:grpSpPr>
            <a:xfrm>
              <a:off x="6041166" y="4231941"/>
              <a:ext cx="1219198" cy="830997"/>
              <a:chOff x="5791201" y="2895600"/>
              <a:chExt cx="1219198" cy="83099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6096000" y="2895600"/>
                <a:ext cx="601447" cy="830997"/>
              </a:xfrm>
              <a:prstGeom prst="rect">
                <a:avLst/>
              </a:prstGeom>
              <a:noFill/>
              <a:scene3d>
                <a:camera prst="orthographicFront"/>
                <a:lightRig rig="flat" dir="tl">
                  <a:rot lat="0" lon="0" rev="6600000"/>
                </a:lightRig>
              </a:scene3d>
              <a:sp3d>
                <a:bevelT/>
              </a:sp3d>
            </p:spPr>
            <p:txBody>
              <a:bodyPr wrap="none" lIns="91440" tIns="45720" rIns="91440" bIns="45720">
                <a:spAutoFit/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endParaRPr lang="en-US" sz="48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10800000">
                <a:off x="5791201" y="3352800"/>
                <a:ext cx="380999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6629400" y="3352800"/>
                <a:ext cx="380999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10800000">
              <a:off x="7793766" y="4689141"/>
              <a:ext cx="380999" cy="0"/>
            </a:xfrm>
            <a:prstGeom prst="line">
              <a:avLst/>
            </a:prstGeom>
            <a:ln w="76200" cmpd="sng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138446" y="4308141"/>
              <a:ext cx="50847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00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2400" y="4038600"/>
              <a:ext cx="76174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72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&lt;</a:t>
              </a:r>
              <a:endParaRPr lang="en-US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4800" y="457200"/>
            <a:ext cx="830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اتانول و دی متیل اتر ایزومرهای ساختاری یک دیگرند. چرا نقطه ی جوش اتانول بالاتر است؟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9600" y="1752600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اتانول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H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متصل به اکسیژن دارد بنایراین می تواند پیوند هیدروژنی تشکیل </a:t>
            </a:r>
          </a:p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دهد و نقطه ی جوش بالاتری داشته باشد. 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172200"/>
            <a:ext cx="2133600" cy="365125"/>
          </a:xfrm>
        </p:spPr>
        <p:txBody>
          <a:bodyPr/>
          <a:lstStyle/>
          <a:p>
            <a:fld id="{4CE537EB-F69F-49DF-B190-42F4AEC61CA4}" type="slidenum">
              <a:rPr lang="fa-IR" smtClean="0"/>
              <a:pPr/>
              <a:t>37</a:t>
            </a:fld>
            <a:endParaRPr lang="fa-IR" dirty="0"/>
          </a:p>
        </p:txBody>
      </p:sp>
      <p:sp>
        <p:nvSpPr>
          <p:cNvPr id="37" name="Rectangle 36"/>
          <p:cNvSpPr/>
          <p:nvPr/>
        </p:nvSpPr>
        <p:spPr>
          <a:xfrm>
            <a:off x="1219200" y="1651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90600" y="2133600"/>
            <a:ext cx="3047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386840" y="169164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1386840" y="265176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259081" y="9144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59081" y="26670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7081" y="17526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1599" y="16513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1971" y="16894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4952999" y="2133600"/>
            <a:ext cx="3047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49239" y="169164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349239" y="265176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7236416" y="171831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7264991" y="268986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082397" y="9525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21480" y="9144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82397" y="27051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21480" y="26670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59480" y="17526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7543801" y="2209800"/>
            <a:ext cx="3809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888481" y="18288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914400" y="38100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7"/>
                <a:gridCol w="1792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آلدهید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آلدهید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5105400" y="38100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7"/>
                <a:gridCol w="1792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کربونیل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کتون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828802" y="914400"/>
            <a:ext cx="1731233" cy="1790700"/>
            <a:chOff x="1828802" y="914400"/>
            <a:chExt cx="1731233" cy="1790700"/>
          </a:xfrm>
        </p:grpSpPr>
        <p:cxnSp>
          <p:nvCxnSpPr>
            <p:cNvPr id="39" name="Straight Connector 38"/>
            <p:cNvCxnSpPr/>
            <p:nvPr/>
          </p:nvCxnSpPr>
          <p:spPr>
            <a:xfrm rot="10800000">
              <a:off x="1828802" y="2209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2133600" y="914400"/>
              <a:ext cx="1426435" cy="1790700"/>
              <a:chOff x="2133600" y="2057400"/>
              <a:chExt cx="1426435" cy="17907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133600" y="2832437"/>
                <a:ext cx="591829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0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60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09800" y="2057400"/>
                <a:ext cx="566182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endParaRPr lang="en-US" sz="44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124200" y="3048000"/>
                <a:ext cx="435835" cy="60675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H</a:t>
                </a:r>
                <a:endParaRPr lang="en-US" sz="40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10800000">
                <a:off x="2743200" y="3352800"/>
                <a:ext cx="304799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2286794" y="2895600"/>
                <a:ext cx="304800" cy="15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439194" y="2894806"/>
                <a:ext cx="304800" cy="15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5791200" y="838200"/>
            <a:ext cx="1219198" cy="1853863"/>
            <a:chOff x="5791200" y="838200"/>
            <a:chExt cx="1219198" cy="1853863"/>
          </a:xfrm>
        </p:grpSpPr>
        <p:cxnSp>
          <p:nvCxnSpPr>
            <p:cNvPr id="64" name="Straight Connector 63"/>
            <p:cNvCxnSpPr/>
            <p:nvPr/>
          </p:nvCxnSpPr>
          <p:spPr>
            <a:xfrm rot="10800000">
              <a:off x="5791200" y="2209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6629399" y="2209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6096000" y="838200"/>
              <a:ext cx="601447" cy="1853863"/>
              <a:chOff x="6096000" y="1981200"/>
              <a:chExt cx="601447" cy="1853863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6096000" y="1981200"/>
                <a:ext cx="601447" cy="830997"/>
              </a:xfrm>
              <a:prstGeom prst="rect">
                <a:avLst/>
              </a:prstGeom>
              <a:noFill/>
              <a:scene3d>
                <a:camera prst="orthographicFront"/>
                <a:lightRig rig="flat" dir="tl">
                  <a:rot lat="0" lon="0" rev="6600000"/>
                </a:lightRig>
              </a:scene3d>
              <a:sp3d>
                <a:bevelT/>
              </a:sp3d>
            </p:spPr>
            <p:txBody>
              <a:bodyPr wrap="none" lIns="91440" tIns="45720" rIns="91440" bIns="45720">
                <a:spAutoFit/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endParaRPr lang="en-US" sz="48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096000" y="2819400"/>
                <a:ext cx="59182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000" b="1" dirty="0" smtClean="0">
                    <a:ln w="11430">
                      <a:noFill/>
                    </a:ln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6000" b="1" cap="none" spc="0" dirty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6182519" y="2837656"/>
                <a:ext cx="304800" cy="15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6325394" y="2837656"/>
                <a:ext cx="304800" cy="15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38</a:t>
            </a:fld>
            <a:endParaRPr lang="fa-IR" dirty="0"/>
          </a:p>
        </p:txBody>
      </p:sp>
      <p:sp>
        <p:nvSpPr>
          <p:cNvPr id="37" name="Rectangle 36"/>
          <p:cNvSpPr/>
          <p:nvPr/>
        </p:nvSpPr>
        <p:spPr>
          <a:xfrm>
            <a:off x="1219200" y="19561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90600" y="2438400"/>
            <a:ext cx="3047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386840" y="199644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1386840" y="295656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259081" y="12192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59081" y="29718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7081" y="20574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029200" y="19561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82936" y="19942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4800600" y="2438400"/>
            <a:ext cx="3047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196840" y="199644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5196840" y="295656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7867381" y="202311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7895956" y="2994660"/>
            <a:ext cx="2743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713362" y="12573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69081" y="12192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713362" y="30099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69081" y="29718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307081" y="20574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8174766" y="2514600"/>
            <a:ext cx="38099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519446" y="21336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304800" y="4114800"/>
          <a:ext cx="3505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cs typeface="Mj_Aref" pitchFamily="2" charset="-78"/>
                        </a:rPr>
                        <a:t>کربوکسیل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کربوکسیلیک اسید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5105400" y="41148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7"/>
                <a:gridCol w="1792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استر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استر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1828802" y="1219200"/>
            <a:ext cx="2150120" cy="1669197"/>
            <a:chOff x="1828802" y="2057400"/>
            <a:chExt cx="2150120" cy="1669197"/>
          </a:xfrm>
        </p:grpSpPr>
        <p:cxnSp>
          <p:nvCxnSpPr>
            <p:cNvPr id="39" name="Straight Connector 38"/>
            <p:cNvCxnSpPr/>
            <p:nvPr/>
          </p:nvCxnSpPr>
          <p:spPr>
            <a:xfrm rot="10800000">
              <a:off x="1828802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2209800" y="2057400"/>
              <a:ext cx="1769122" cy="1669197"/>
              <a:chOff x="2209800" y="2057400"/>
              <a:chExt cx="1769122" cy="166919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233125" y="2895600"/>
                <a:ext cx="51007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  <a:endParaRPr lang="en-US" sz="48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09800" y="2057400"/>
                <a:ext cx="566182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endParaRPr lang="en-US" sz="44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124200" y="2971800"/>
                <a:ext cx="85472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OH</a:t>
                </a:r>
                <a:endParaRPr lang="en-US" sz="40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rot="10800000">
                <a:off x="2743200" y="3352800"/>
                <a:ext cx="304799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2286794" y="2895600"/>
                <a:ext cx="304800" cy="15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439194" y="2894806"/>
                <a:ext cx="304800" cy="158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5591176" y="1143000"/>
            <a:ext cx="2028823" cy="1828800"/>
            <a:chOff x="5591176" y="1981200"/>
            <a:chExt cx="2028823" cy="1828800"/>
          </a:xfrm>
        </p:grpSpPr>
        <p:cxnSp>
          <p:nvCxnSpPr>
            <p:cNvPr id="64" name="Straight Connector 63"/>
            <p:cNvCxnSpPr/>
            <p:nvPr/>
          </p:nvCxnSpPr>
          <p:spPr>
            <a:xfrm rot="10800000">
              <a:off x="5591176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7239000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943601" y="1981200"/>
              <a:ext cx="566181" cy="769441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05501" y="2886670"/>
              <a:ext cx="55175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>
                    <a:noFill/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020595" y="2837656"/>
              <a:ext cx="304800" cy="1588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6163470" y="2837656"/>
              <a:ext cx="304800" cy="1588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00801" y="3352800"/>
              <a:ext cx="38099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6705600" y="2971800"/>
              <a:ext cx="566181" cy="769441"/>
            </a:xfrm>
            <a:prstGeom prst="rect">
              <a:avLst/>
            </a:prstGeom>
            <a:noFill/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  <a:endParaRPr lang="en-US" sz="4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39</a:t>
            </a:fld>
            <a:endParaRPr lang="fa-IR"/>
          </a:p>
        </p:txBody>
      </p:sp>
      <p:sp>
        <p:nvSpPr>
          <p:cNvPr id="100" name="Rectangle 99"/>
          <p:cNvSpPr/>
          <p:nvPr/>
        </p:nvSpPr>
        <p:spPr>
          <a:xfrm>
            <a:off x="2240690" y="9525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295400" y="9144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42925" y="1838325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971801" y="1727537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rot="5400000" flipH="1" flipV="1">
            <a:off x="3139441" y="176784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3139441" y="2727960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048001" y="9906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829050" y="19050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048001" y="2743200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rot="10800000">
            <a:off x="3552825" y="2247900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90600" y="1554480"/>
            <a:ext cx="2057400" cy="1150620"/>
            <a:chOff x="990600" y="1554480"/>
            <a:chExt cx="2057400" cy="1150620"/>
          </a:xfrm>
        </p:grpSpPr>
        <p:sp>
          <p:nvSpPr>
            <p:cNvPr id="92" name="Rectangle 91"/>
            <p:cNvSpPr/>
            <p:nvPr/>
          </p:nvSpPr>
          <p:spPr>
            <a:xfrm>
              <a:off x="1219200" y="1651337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33600" y="1689437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H="1" flipV="1">
              <a:off x="1386840" y="1691640"/>
              <a:ext cx="274320" cy="0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990600" y="2209800"/>
              <a:ext cx="304800" cy="0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2358390" y="1718310"/>
              <a:ext cx="274320" cy="0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2743202" y="2209800"/>
              <a:ext cx="304798" cy="0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1828800" y="2124075"/>
              <a:ext cx="304799" cy="0"/>
            </a:xfrm>
            <a:prstGeom prst="line">
              <a:avLst/>
            </a:prstGeom>
            <a:ln w="889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>
              <a:off x="1828800" y="2276475"/>
              <a:ext cx="304799" cy="0"/>
            </a:xfrm>
            <a:prstGeom prst="line">
              <a:avLst/>
            </a:prstGeom>
            <a:ln w="889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4802915" y="1910682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241316" y="1806578"/>
            <a:ext cx="591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rot="5400000" flipH="1" flipV="1">
            <a:off x="7408956" y="1846881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 flipH="1" flipV="1">
            <a:off x="7408956" y="2807001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7317516" y="1069641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098565" y="1984041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317516" y="2822241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rot="10800000">
            <a:off x="7822340" y="2326941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260116" y="1730378"/>
            <a:ext cx="2057399" cy="1053763"/>
            <a:chOff x="5260116" y="1730378"/>
            <a:chExt cx="2057399" cy="1053763"/>
          </a:xfrm>
        </p:grpSpPr>
        <p:sp>
          <p:nvSpPr>
            <p:cNvPr id="128" name="Rectangle 127"/>
            <p:cNvSpPr/>
            <p:nvPr/>
          </p:nvSpPr>
          <p:spPr>
            <a:xfrm>
              <a:off x="5488715" y="1730378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403115" y="1768478"/>
              <a:ext cx="59182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6000" b="1" cap="none" spc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>
              <a:off x="5260116" y="2291682"/>
              <a:ext cx="304798" cy="0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0800000">
              <a:off x="7012717" y="2288841"/>
              <a:ext cx="304798" cy="0"/>
            </a:xfrm>
            <a:prstGeom prst="line">
              <a:avLst/>
            </a:prstGeom>
            <a:ln w="76200" cmpd="sng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0800000">
              <a:off x="6096000" y="2133600"/>
              <a:ext cx="304799" cy="0"/>
            </a:xfrm>
            <a:prstGeom prst="line">
              <a:avLst/>
            </a:prstGeom>
            <a:ln w="889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0800000">
              <a:off x="6096000" y="2286000"/>
              <a:ext cx="304799" cy="0"/>
            </a:xfrm>
            <a:prstGeom prst="line">
              <a:avLst/>
            </a:prstGeom>
            <a:ln w="889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0800000">
              <a:off x="6096000" y="2438400"/>
              <a:ext cx="304799" cy="0"/>
            </a:xfrm>
            <a:prstGeom prst="line">
              <a:avLst/>
            </a:prstGeom>
            <a:ln w="889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5" name="Table 154"/>
          <p:cNvGraphicFramePr>
            <a:graphicFrameLocks noGrp="1"/>
          </p:cNvGraphicFramePr>
          <p:nvPr/>
        </p:nvGraphicFramePr>
        <p:xfrm>
          <a:off x="304800" y="4114800"/>
          <a:ext cx="3505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cs typeface="Mj_Aref" pitchFamily="2" charset="-78"/>
                        </a:rPr>
                        <a:t>اتیلنی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آلکن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/>
        </p:nvGraphicFramePr>
        <p:xfrm>
          <a:off x="5105400" y="4114800"/>
          <a:ext cx="289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87"/>
                <a:gridCol w="1792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استیلنی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گروه عاملی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آلکین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Mj_Aref" pitchFamily="2" charset="-78"/>
                        </a:rPr>
                        <a:t>نام خانواده</a:t>
                      </a:r>
                      <a:endParaRPr lang="en-US" dirty="0">
                        <a:cs typeface="Mj_Aref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ymbolic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343400"/>
            <a:ext cx="2866803" cy="2057400"/>
          </a:xfrm>
          <a:prstGeom prst="rect">
            <a:avLst/>
          </a:prstGeom>
        </p:spPr>
      </p:pic>
      <p:pic>
        <p:nvPicPr>
          <p:cNvPr id="29" name="Picture 28" descr="39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1" y="4322182"/>
            <a:ext cx="2667000" cy="225959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752600" y="1676400"/>
            <a:ext cx="553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20574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1524000"/>
            <a:ext cx="20152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تمایل شدید به اکسیژن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1708428"/>
            <a:ext cx="553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1730514"/>
            <a:ext cx="553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>
            <a:stCxn id="10" idx="3"/>
            <a:endCxn id="11" idx="1"/>
          </p:cNvCxnSpPr>
          <p:nvPr/>
        </p:nvCxnSpPr>
        <p:spPr>
          <a:xfrm>
            <a:off x="6268357" y="2062371"/>
            <a:ext cx="4572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2060853"/>
            <a:ext cx="4572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05600" y="1730514"/>
            <a:ext cx="530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6200" y="3048000"/>
            <a:ext cx="16273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سیلیس</a:t>
            </a:r>
          </a:p>
          <a:p>
            <a:pPr algn="ctr"/>
            <a:r>
              <a:rPr lang="fa-IR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سیلیکات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cxnSp>
        <p:nvCxnSpPr>
          <p:cNvPr id="26" name="Shape 25"/>
          <p:cNvCxnSpPr>
            <a:stCxn id="23" idx="2"/>
            <a:endCxn id="24" idx="3"/>
          </p:cNvCxnSpPr>
          <p:nvPr/>
        </p:nvCxnSpPr>
        <p:spPr>
          <a:xfrm rot="5400000">
            <a:off x="5606654" y="2345316"/>
            <a:ext cx="1271320" cy="14574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9"/>
          <p:cNvGrpSpPr>
            <a:grpSpLocks/>
          </p:cNvGrpSpPr>
          <p:nvPr/>
        </p:nvGrpSpPr>
        <p:grpSpPr bwMode="auto">
          <a:xfrm>
            <a:off x="685800" y="1447800"/>
            <a:ext cx="7467600" cy="914400"/>
            <a:chOff x="816" y="2304"/>
            <a:chExt cx="1440" cy="448"/>
          </a:xfrm>
        </p:grpSpPr>
        <p:sp>
          <p:nvSpPr>
            <p:cNvPr id="48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5105400" y="609600"/>
            <a:ext cx="3200400" cy="457200"/>
            <a:chOff x="816" y="2304"/>
            <a:chExt cx="1440" cy="448"/>
          </a:xfrm>
        </p:grpSpPr>
        <p:sp>
          <p:nvSpPr>
            <p:cNvPr id="51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40</a:t>
            </a:fld>
            <a:endParaRPr lang="fa-IR"/>
          </a:p>
        </p:txBody>
      </p:sp>
      <p:sp>
        <p:nvSpPr>
          <p:cNvPr id="41" name="Rectangle 40"/>
          <p:cNvSpPr/>
          <p:nvPr/>
        </p:nvSpPr>
        <p:spPr>
          <a:xfrm>
            <a:off x="609600" y="1447800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اگر اتم های کربن طوری به یک دیگر متصل شوند که ساختاری حلقوی بوجود آورند، به آن ها هیدروکربن حلقوی می گویند. مانند سیکلوهگزان 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86200" y="533400"/>
            <a:ext cx="44196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هیدروکربن حلقوی چیست؟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2000" y="2667000"/>
            <a:ext cx="2757746" cy="3509665"/>
            <a:chOff x="983327" y="533400"/>
            <a:chExt cx="2757746" cy="3509665"/>
          </a:xfrm>
        </p:grpSpPr>
        <p:sp>
          <p:nvSpPr>
            <p:cNvPr id="55" name="Rectangle 54"/>
            <p:cNvSpPr/>
            <p:nvPr/>
          </p:nvSpPr>
          <p:spPr>
            <a:xfrm>
              <a:off x="2736920" y="165464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6200000" flipV="1">
              <a:off x="2639780" y="1512678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227222" y="3507859"/>
              <a:ext cx="211058" cy="9144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049436" y="356444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74709" y="53340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83993" y="2643978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56420" y="1884011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83327" y="229221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07039" y="2409469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50395" y="1661973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11764" y="2944442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44877" y="2409469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11764" y="106104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16200000" flipV="1">
              <a:off x="1987313" y="2912401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1995690" y="1543457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833260" y="2357507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1696085" y="2364836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2632243" y="2950509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162422" y="1713059"/>
              <a:ext cx="175882" cy="190965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316635" y="1412808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0800000">
              <a:off x="3154882" y="2021064"/>
              <a:ext cx="254619" cy="11725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3341169" y="2770747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0800000" flipV="1">
              <a:off x="3139632" y="2585351"/>
              <a:ext cx="269869" cy="12458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362443" y="231420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10800000">
              <a:off x="3154882" y="2819860"/>
              <a:ext cx="254619" cy="11725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2489184" y="1031560"/>
              <a:ext cx="211058" cy="152773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2210107" y="1012046"/>
              <a:ext cx="234509" cy="127311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453846" y="3492125"/>
              <a:ext cx="234509" cy="127311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065467" y="53340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0770" y="358140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0800000" flipV="1">
              <a:off x="1373197" y="2761232"/>
              <a:ext cx="269869" cy="12458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1373197" y="2585351"/>
              <a:ext cx="254619" cy="11725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1031734" y="188182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31734" y="1530062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0800000" flipV="1">
              <a:off x="1420939" y="1999079"/>
              <a:ext cx="269869" cy="12458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1420939" y="1823198"/>
              <a:ext cx="254619" cy="117254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3485105" y="5410200"/>
            <a:ext cx="1718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سیکلو </a:t>
            </a:r>
            <a:r>
              <a:rPr lang="fa-I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هگزان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2"/>
          <p:cNvGrpSpPr>
            <a:grpSpLocks/>
          </p:cNvGrpSpPr>
          <p:nvPr/>
        </p:nvGrpSpPr>
        <p:grpSpPr bwMode="auto">
          <a:xfrm>
            <a:off x="3352800" y="2057400"/>
            <a:ext cx="2590800" cy="3962400"/>
            <a:chOff x="816" y="2304"/>
            <a:chExt cx="1440" cy="448"/>
          </a:xfrm>
        </p:grpSpPr>
        <p:sp>
          <p:nvSpPr>
            <p:cNvPr id="74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762000" y="914400"/>
            <a:ext cx="7543800" cy="990600"/>
            <a:chOff x="816" y="2304"/>
            <a:chExt cx="1440" cy="448"/>
          </a:xfrm>
        </p:grpSpPr>
        <p:sp>
          <p:nvSpPr>
            <p:cNvPr id="44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3962400" y="381000"/>
            <a:ext cx="4191000" cy="457200"/>
            <a:chOff x="816" y="2304"/>
            <a:chExt cx="1440" cy="448"/>
          </a:xfrm>
        </p:grpSpPr>
        <p:sp>
          <p:nvSpPr>
            <p:cNvPr id="6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41</a:t>
            </a:fld>
            <a:endParaRPr lang="fa-IR"/>
          </a:p>
        </p:txBody>
      </p:sp>
      <p:sp>
        <p:nvSpPr>
          <p:cNvPr id="43" name="Rectangle 42"/>
          <p:cNvSpPr/>
          <p:nvPr/>
        </p:nvSpPr>
        <p:spPr>
          <a:xfrm>
            <a:off x="5237968" y="4698795"/>
            <a:ext cx="689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بنزن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00200" y="304800"/>
            <a:ext cx="66294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ترکیب های آروماتیک را تعریف کنید.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4" name="Group 84"/>
          <p:cNvGrpSpPr/>
          <p:nvPr/>
        </p:nvGrpSpPr>
        <p:grpSpPr>
          <a:xfrm>
            <a:off x="3276600" y="2031795"/>
            <a:ext cx="2617591" cy="3530805"/>
            <a:chOff x="858032" y="2647950"/>
            <a:chExt cx="2617591" cy="3530805"/>
          </a:xfrm>
        </p:grpSpPr>
        <p:sp>
          <p:nvSpPr>
            <p:cNvPr id="45" name="Rectangle 44"/>
            <p:cNvSpPr/>
            <p:nvPr/>
          </p:nvSpPr>
          <p:spPr>
            <a:xfrm>
              <a:off x="2515593" y="378824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6200000" flipV="1">
              <a:off x="2431960" y="3590395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2123321" y="5696704"/>
              <a:ext cx="211058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021670" y="571709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96993" y="385762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97905" y="458658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33337" y="4543069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29068" y="3795573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90437" y="5078042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23550" y="4543069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90437" y="319464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6200000" flipV="1">
              <a:off x="1765986" y="5046001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774363" y="3677057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2611933" y="4491107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455708" y="4469861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353766" y="5036484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2895456" y="4095750"/>
              <a:ext cx="266844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072217" y="460057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0800000">
              <a:off x="2885930" y="4838700"/>
              <a:ext cx="25461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V="1">
              <a:off x="2121120" y="3161676"/>
              <a:ext cx="23450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040720" y="264795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10800000">
              <a:off x="1231280" y="4841654"/>
              <a:ext cx="25461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58032" y="385316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>
              <a:off x="1218662" y="4102627"/>
              <a:ext cx="25461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359742" y="3661952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2429966" y="5112684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560483" y="4470255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685800" y="1009471"/>
            <a:ext cx="7467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هیدروکربن هایی هستند که دارای حلقه بنزن یا مشتقات آن می باشند و معطرهستند.مانند بنزن و یا نفتالن </a:t>
            </a: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2"/>
          <p:cNvGrpSpPr>
            <a:grpSpLocks/>
          </p:cNvGrpSpPr>
          <p:nvPr/>
        </p:nvGrpSpPr>
        <p:grpSpPr bwMode="auto">
          <a:xfrm>
            <a:off x="2362200" y="990600"/>
            <a:ext cx="4876800" cy="5334000"/>
            <a:chOff x="816" y="2304"/>
            <a:chExt cx="1440" cy="448"/>
          </a:xfrm>
        </p:grpSpPr>
        <p:sp>
          <p:nvSpPr>
            <p:cNvPr id="6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63" name="Rectangle 54"/>
          <p:cNvSpPr>
            <a:spLocks noChangeArrowheads="1"/>
          </p:cNvSpPr>
          <p:nvPr/>
        </p:nvSpPr>
        <p:spPr bwMode="gray">
          <a:xfrm>
            <a:off x="1524000" y="457200"/>
            <a:ext cx="7086600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42</a:t>
            </a:fld>
            <a:endParaRPr lang="fa-IR"/>
          </a:p>
        </p:txBody>
      </p:sp>
      <p:sp>
        <p:nvSpPr>
          <p:cNvPr id="43" name="Rectangle 42"/>
          <p:cNvSpPr/>
          <p:nvPr/>
        </p:nvSpPr>
        <p:spPr>
          <a:xfrm>
            <a:off x="533400" y="381000"/>
            <a:ext cx="80612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نفتالن</a:t>
            </a:r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، یک هیدروکربن آروماتیک است که </a:t>
            </a:r>
            <a:r>
              <a:rPr lang="fa-IR" sz="2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به عنوان ضد بید به کار می رود.</a:t>
            </a:r>
            <a:endParaRPr lang="en-US" sz="24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433505" y="841041"/>
            <a:ext cx="4653095" cy="4797759"/>
            <a:chOff x="935765" y="457200"/>
            <a:chExt cx="4653095" cy="4797759"/>
          </a:xfrm>
        </p:grpSpPr>
        <p:sp>
          <p:nvSpPr>
            <p:cNvPr id="4" name="Rectangle 3"/>
            <p:cNvSpPr/>
            <p:nvPr/>
          </p:nvSpPr>
          <p:spPr>
            <a:xfrm>
              <a:off x="3067050" y="1990725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4848225" y="3429000"/>
              <a:ext cx="30479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2952750" y="1819276"/>
              <a:ext cx="30480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2606040" y="4556760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514600" y="46482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572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30480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3025" y="30480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5765" y="20574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14500" y="2971800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66400" y="2000250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8400" y="3743325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76575" y="2971800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38400" y="1219200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V="1">
              <a:off x="2133600" y="3657600"/>
              <a:ext cx="30480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2150745" y="1821180"/>
              <a:ext cx="36576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1715294" y="2913856"/>
              <a:ext cx="381000" cy="1588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2865120" y="3611881"/>
              <a:ext cx="36576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606040" y="1203960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4848225" y="2438400"/>
              <a:ext cx="30479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1447800" y="2438400"/>
              <a:ext cx="30479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1447800" y="3429000"/>
              <a:ext cx="30479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153025" y="20574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6200000" flipV="1">
              <a:off x="2867025" y="1905001"/>
              <a:ext cx="30480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941320" y="3688081"/>
              <a:ext cx="36576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1839119" y="2932906"/>
              <a:ext cx="381000" cy="1588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04825" y="1990725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6200000" flipV="1">
              <a:off x="4242900" y="1819276"/>
              <a:ext cx="30480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3896190" y="4556760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757125" y="3743325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14350" y="2971800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28550" y="1219200"/>
              <a:ext cx="51007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16200000" flipV="1">
              <a:off x="3505200" y="3657600"/>
              <a:ext cx="30480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3498045" y="1878330"/>
              <a:ext cx="36576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519125" y="2904331"/>
              <a:ext cx="381000" cy="1588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3161506" y="2913856"/>
              <a:ext cx="381000" cy="1588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231470" y="3688080"/>
              <a:ext cx="36576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3896190" y="1203960"/>
              <a:ext cx="274320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4157175" y="1905001"/>
              <a:ext cx="30480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4307670" y="3764280"/>
              <a:ext cx="365760" cy="30480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810000" y="4572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0000" y="4572000"/>
              <a:ext cx="435835" cy="6067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4"/>
          <p:cNvSpPr>
            <a:spLocks noChangeArrowheads="1"/>
          </p:cNvSpPr>
          <p:nvPr/>
        </p:nvSpPr>
        <p:spPr bwMode="gray">
          <a:xfrm>
            <a:off x="1905000" y="457200"/>
            <a:ext cx="6324600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43</a:t>
            </a:fld>
            <a:endParaRPr lang="fa-IR"/>
          </a:p>
        </p:txBody>
      </p:sp>
      <p:grpSp>
        <p:nvGrpSpPr>
          <p:cNvPr id="85" name="Group 84"/>
          <p:cNvGrpSpPr/>
          <p:nvPr/>
        </p:nvGrpSpPr>
        <p:grpSpPr>
          <a:xfrm>
            <a:off x="3048000" y="1676400"/>
            <a:ext cx="2617591" cy="3607005"/>
            <a:chOff x="858032" y="2571750"/>
            <a:chExt cx="2617591" cy="3607005"/>
          </a:xfrm>
        </p:grpSpPr>
        <p:sp>
          <p:nvSpPr>
            <p:cNvPr id="45" name="Rectangle 44"/>
            <p:cNvSpPr/>
            <p:nvPr/>
          </p:nvSpPr>
          <p:spPr>
            <a:xfrm>
              <a:off x="2515593" y="378824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6200000" flipV="1">
              <a:off x="2431960" y="3590395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2123321" y="5696704"/>
              <a:ext cx="211058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021670" y="571709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96993" y="385762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97905" y="458658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33337" y="4543069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29068" y="3795573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90437" y="5078042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23550" y="4543069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90437" y="3194645"/>
              <a:ext cx="4026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6200000" flipV="1">
              <a:off x="1765986" y="5046001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774363" y="3677057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2611933" y="4491107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455708" y="4469861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353766" y="5036484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2895456" y="4095750"/>
              <a:ext cx="266844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072217" y="4600575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0800000">
              <a:off x="2885930" y="4838700"/>
              <a:ext cx="25461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V="1">
              <a:off x="2121120" y="3161676"/>
              <a:ext cx="23450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981200" y="2571750"/>
              <a:ext cx="72167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  <a:endParaRPr lang="en-US" sz="32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10800000">
              <a:off x="1231280" y="4841654"/>
              <a:ext cx="25461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58032" y="3853160"/>
              <a:ext cx="3786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endParaRPr lang="en-US" sz="2400" b="1" cap="none" spc="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>
              <a:off x="1218662" y="4102627"/>
              <a:ext cx="254619" cy="0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359742" y="3661952"/>
              <a:ext cx="234509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2429966" y="5112684"/>
              <a:ext cx="281410" cy="2546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560483" y="4470255"/>
              <a:ext cx="293136" cy="1327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228600" y="381000"/>
            <a:ext cx="80612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فنول</a:t>
            </a:r>
            <a:r>
              <a:rPr lang="fa-IR" sz="2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، ترکیبی است آروماتیک که به عنوان گندزدا به کار می رود.</a:t>
            </a:r>
            <a:endParaRPr lang="en-US" sz="24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3590925" y="2055259"/>
            <a:ext cx="1943100" cy="1631242"/>
          </a:xfrm>
          <a:custGeom>
            <a:avLst/>
            <a:gdLst>
              <a:gd name="connsiteX0" fmla="*/ 66675 w 1943100"/>
              <a:gd name="connsiteY0" fmla="*/ 1468991 h 1631242"/>
              <a:gd name="connsiteX1" fmla="*/ 19050 w 1943100"/>
              <a:gd name="connsiteY1" fmla="*/ 1402316 h 1631242"/>
              <a:gd name="connsiteX2" fmla="*/ 0 w 1943100"/>
              <a:gd name="connsiteY2" fmla="*/ 1345166 h 1631242"/>
              <a:gd name="connsiteX3" fmla="*/ 152400 w 1943100"/>
              <a:gd name="connsiteY3" fmla="*/ 1335641 h 1631242"/>
              <a:gd name="connsiteX4" fmla="*/ 200025 w 1943100"/>
              <a:gd name="connsiteY4" fmla="*/ 1297541 h 1631242"/>
              <a:gd name="connsiteX5" fmla="*/ 228600 w 1943100"/>
              <a:gd name="connsiteY5" fmla="*/ 1288016 h 1631242"/>
              <a:gd name="connsiteX6" fmla="*/ 257175 w 1943100"/>
              <a:gd name="connsiteY6" fmla="*/ 1268966 h 1631242"/>
              <a:gd name="connsiteX7" fmla="*/ 314325 w 1943100"/>
              <a:gd name="connsiteY7" fmla="*/ 1183241 h 1631242"/>
              <a:gd name="connsiteX8" fmla="*/ 352425 w 1943100"/>
              <a:gd name="connsiteY8" fmla="*/ 1173716 h 1631242"/>
              <a:gd name="connsiteX9" fmla="*/ 381000 w 1943100"/>
              <a:gd name="connsiteY9" fmla="*/ 1135616 h 1631242"/>
              <a:gd name="connsiteX10" fmla="*/ 419100 w 1943100"/>
              <a:gd name="connsiteY10" fmla="*/ 1097516 h 1631242"/>
              <a:gd name="connsiteX11" fmla="*/ 428625 w 1943100"/>
              <a:gd name="connsiteY11" fmla="*/ 1068941 h 1631242"/>
              <a:gd name="connsiteX12" fmla="*/ 476250 w 1943100"/>
              <a:gd name="connsiteY12" fmla="*/ 1021316 h 1631242"/>
              <a:gd name="connsiteX13" fmla="*/ 495300 w 1943100"/>
              <a:gd name="connsiteY13" fmla="*/ 992741 h 1631242"/>
              <a:gd name="connsiteX14" fmla="*/ 504825 w 1943100"/>
              <a:gd name="connsiteY14" fmla="*/ 964166 h 1631242"/>
              <a:gd name="connsiteX15" fmla="*/ 581025 w 1943100"/>
              <a:gd name="connsiteY15" fmla="*/ 954641 h 1631242"/>
              <a:gd name="connsiteX16" fmla="*/ 628650 w 1943100"/>
              <a:gd name="connsiteY16" fmla="*/ 935591 h 1631242"/>
              <a:gd name="connsiteX17" fmla="*/ 657225 w 1943100"/>
              <a:gd name="connsiteY17" fmla="*/ 916541 h 1631242"/>
              <a:gd name="connsiteX18" fmla="*/ 714375 w 1943100"/>
              <a:gd name="connsiteY18" fmla="*/ 887966 h 1631242"/>
              <a:gd name="connsiteX19" fmla="*/ 781050 w 1943100"/>
              <a:gd name="connsiteY19" fmla="*/ 916541 h 1631242"/>
              <a:gd name="connsiteX20" fmla="*/ 838200 w 1943100"/>
              <a:gd name="connsiteY20" fmla="*/ 935591 h 1631242"/>
              <a:gd name="connsiteX21" fmla="*/ 866775 w 1943100"/>
              <a:gd name="connsiteY21" fmla="*/ 964166 h 1631242"/>
              <a:gd name="connsiteX22" fmla="*/ 876300 w 1943100"/>
              <a:gd name="connsiteY22" fmla="*/ 992741 h 1631242"/>
              <a:gd name="connsiteX23" fmla="*/ 904875 w 1943100"/>
              <a:gd name="connsiteY23" fmla="*/ 1011791 h 1631242"/>
              <a:gd name="connsiteX24" fmla="*/ 942975 w 1943100"/>
              <a:gd name="connsiteY24" fmla="*/ 1049891 h 1631242"/>
              <a:gd name="connsiteX25" fmla="*/ 971550 w 1943100"/>
              <a:gd name="connsiteY25" fmla="*/ 1021316 h 1631242"/>
              <a:gd name="connsiteX26" fmla="*/ 1066800 w 1943100"/>
              <a:gd name="connsiteY26" fmla="*/ 1002266 h 1631242"/>
              <a:gd name="connsiteX27" fmla="*/ 1095375 w 1943100"/>
              <a:gd name="connsiteY27" fmla="*/ 992741 h 1631242"/>
              <a:gd name="connsiteX28" fmla="*/ 1143000 w 1943100"/>
              <a:gd name="connsiteY28" fmla="*/ 983216 h 1631242"/>
              <a:gd name="connsiteX29" fmla="*/ 1181100 w 1943100"/>
              <a:gd name="connsiteY29" fmla="*/ 973691 h 1631242"/>
              <a:gd name="connsiteX30" fmla="*/ 1209675 w 1943100"/>
              <a:gd name="connsiteY30" fmla="*/ 916541 h 1631242"/>
              <a:gd name="connsiteX31" fmla="*/ 1200150 w 1943100"/>
              <a:gd name="connsiteY31" fmla="*/ 887966 h 1631242"/>
              <a:gd name="connsiteX32" fmla="*/ 1219200 w 1943100"/>
              <a:gd name="connsiteY32" fmla="*/ 830816 h 1631242"/>
              <a:gd name="connsiteX33" fmla="*/ 1228725 w 1943100"/>
              <a:gd name="connsiteY33" fmla="*/ 802241 h 1631242"/>
              <a:gd name="connsiteX34" fmla="*/ 1209675 w 1943100"/>
              <a:gd name="connsiteY34" fmla="*/ 773666 h 1631242"/>
              <a:gd name="connsiteX35" fmla="*/ 1181100 w 1943100"/>
              <a:gd name="connsiteY35" fmla="*/ 745091 h 1631242"/>
              <a:gd name="connsiteX36" fmla="*/ 1190625 w 1943100"/>
              <a:gd name="connsiteY36" fmla="*/ 716516 h 1631242"/>
              <a:gd name="connsiteX37" fmla="*/ 1171575 w 1943100"/>
              <a:gd name="connsiteY37" fmla="*/ 687941 h 1631242"/>
              <a:gd name="connsiteX38" fmla="*/ 1219200 w 1943100"/>
              <a:gd name="connsiteY38" fmla="*/ 630791 h 1631242"/>
              <a:gd name="connsiteX39" fmla="*/ 1238250 w 1943100"/>
              <a:gd name="connsiteY39" fmla="*/ 602216 h 1631242"/>
              <a:gd name="connsiteX40" fmla="*/ 1257300 w 1943100"/>
              <a:gd name="connsiteY40" fmla="*/ 526016 h 1631242"/>
              <a:gd name="connsiteX41" fmla="*/ 1266825 w 1943100"/>
              <a:gd name="connsiteY41" fmla="*/ 497441 h 1631242"/>
              <a:gd name="connsiteX42" fmla="*/ 1257300 w 1943100"/>
              <a:gd name="connsiteY42" fmla="*/ 440291 h 1631242"/>
              <a:gd name="connsiteX43" fmla="*/ 1228725 w 1943100"/>
              <a:gd name="connsiteY43" fmla="*/ 421241 h 1631242"/>
              <a:gd name="connsiteX44" fmla="*/ 1200150 w 1943100"/>
              <a:gd name="connsiteY44" fmla="*/ 364091 h 1631242"/>
              <a:gd name="connsiteX45" fmla="*/ 1209675 w 1943100"/>
              <a:gd name="connsiteY45" fmla="*/ 287891 h 1631242"/>
              <a:gd name="connsiteX46" fmla="*/ 1228725 w 1943100"/>
              <a:gd name="connsiteY46" fmla="*/ 230741 h 1631242"/>
              <a:gd name="connsiteX47" fmla="*/ 1238250 w 1943100"/>
              <a:gd name="connsiteY47" fmla="*/ 202166 h 1631242"/>
              <a:gd name="connsiteX48" fmla="*/ 1257300 w 1943100"/>
              <a:gd name="connsiteY48" fmla="*/ 173591 h 1631242"/>
              <a:gd name="connsiteX49" fmla="*/ 1295400 w 1943100"/>
              <a:gd name="connsiteY49" fmla="*/ 97391 h 1631242"/>
              <a:gd name="connsiteX50" fmla="*/ 1304925 w 1943100"/>
              <a:gd name="connsiteY50" fmla="*/ 68816 h 1631242"/>
              <a:gd name="connsiteX51" fmla="*/ 1352550 w 1943100"/>
              <a:gd name="connsiteY51" fmla="*/ 21191 h 1631242"/>
              <a:gd name="connsiteX52" fmla="*/ 1409700 w 1943100"/>
              <a:gd name="connsiteY52" fmla="*/ 2141 h 1631242"/>
              <a:gd name="connsiteX53" fmla="*/ 1752600 w 1943100"/>
              <a:gd name="connsiteY53" fmla="*/ 11666 h 1631242"/>
              <a:gd name="connsiteX54" fmla="*/ 1781175 w 1943100"/>
              <a:gd name="connsiteY54" fmla="*/ 40241 h 1631242"/>
              <a:gd name="connsiteX55" fmla="*/ 1790700 w 1943100"/>
              <a:gd name="connsiteY55" fmla="*/ 97391 h 1631242"/>
              <a:gd name="connsiteX56" fmla="*/ 1781175 w 1943100"/>
              <a:gd name="connsiteY56" fmla="*/ 230741 h 1631242"/>
              <a:gd name="connsiteX57" fmla="*/ 1771650 w 1943100"/>
              <a:gd name="connsiteY57" fmla="*/ 259316 h 1631242"/>
              <a:gd name="connsiteX58" fmla="*/ 1743075 w 1943100"/>
              <a:gd name="connsiteY58" fmla="*/ 287891 h 1631242"/>
              <a:gd name="connsiteX59" fmla="*/ 1704975 w 1943100"/>
              <a:gd name="connsiteY59" fmla="*/ 345041 h 1631242"/>
              <a:gd name="connsiteX60" fmla="*/ 1685925 w 1943100"/>
              <a:gd name="connsiteY60" fmla="*/ 373616 h 1631242"/>
              <a:gd name="connsiteX61" fmla="*/ 1695450 w 1943100"/>
              <a:gd name="connsiteY61" fmla="*/ 402191 h 1631242"/>
              <a:gd name="connsiteX62" fmla="*/ 1724025 w 1943100"/>
              <a:gd name="connsiteY62" fmla="*/ 459341 h 1631242"/>
              <a:gd name="connsiteX63" fmla="*/ 1666875 w 1943100"/>
              <a:gd name="connsiteY63" fmla="*/ 506966 h 1631242"/>
              <a:gd name="connsiteX64" fmla="*/ 1638300 w 1943100"/>
              <a:gd name="connsiteY64" fmla="*/ 564116 h 1631242"/>
              <a:gd name="connsiteX65" fmla="*/ 1657350 w 1943100"/>
              <a:gd name="connsiteY65" fmla="*/ 592691 h 1631242"/>
              <a:gd name="connsiteX66" fmla="*/ 1647825 w 1943100"/>
              <a:gd name="connsiteY66" fmla="*/ 621266 h 1631242"/>
              <a:gd name="connsiteX67" fmla="*/ 1657350 w 1943100"/>
              <a:gd name="connsiteY67" fmla="*/ 697466 h 1631242"/>
              <a:gd name="connsiteX68" fmla="*/ 1695450 w 1943100"/>
              <a:gd name="connsiteY68" fmla="*/ 754616 h 1631242"/>
              <a:gd name="connsiteX69" fmla="*/ 1704975 w 1943100"/>
              <a:gd name="connsiteY69" fmla="*/ 802241 h 1631242"/>
              <a:gd name="connsiteX70" fmla="*/ 1638300 w 1943100"/>
              <a:gd name="connsiteY70" fmla="*/ 859391 h 1631242"/>
              <a:gd name="connsiteX71" fmla="*/ 1638300 w 1943100"/>
              <a:gd name="connsiteY71" fmla="*/ 926066 h 1631242"/>
              <a:gd name="connsiteX72" fmla="*/ 1609725 w 1943100"/>
              <a:gd name="connsiteY72" fmla="*/ 983216 h 1631242"/>
              <a:gd name="connsiteX73" fmla="*/ 1590675 w 1943100"/>
              <a:gd name="connsiteY73" fmla="*/ 1068941 h 1631242"/>
              <a:gd name="connsiteX74" fmla="*/ 1619250 w 1943100"/>
              <a:gd name="connsiteY74" fmla="*/ 1173716 h 1631242"/>
              <a:gd name="connsiteX75" fmla="*/ 1638300 w 1943100"/>
              <a:gd name="connsiteY75" fmla="*/ 1211816 h 1631242"/>
              <a:gd name="connsiteX76" fmla="*/ 1647825 w 1943100"/>
              <a:gd name="connsiteY76" fmla="*/ 1249916 h 1631242"/>
              <a:gd name="connsiteX77" fmla="*/ 1676400 w 1943100"/>
              <a:gd name="connsiteY77" fmla="*/ 1307066 h 1631242"/>
              <a:gd name="connsiteX78" fmla="*/ 1724025 w 1943100"/>
              <a:gd name="connsiteY78" fmla="*/ 1268966 h 1631242"/>
              <a:gd name="connsiteX79" fmla="*/ 1743075 w 1943100"/>
              <a:gd name="connsiteY79" fmla="*/ 1240391 h 1631242"/>
              <a:gd name="connsiteX80" fmla="*/ 1809750 w 1943100"/>
              <a:gd name="connsiteY80" fmla="*/ 1202291 h 1631242"/>
              <a:gd name="connsiteX81" fmla="*/ 1838325 w 1943100"/>
              <a:gd name="connsiteY81" fmla="*/ 1221341 h 1631242"/>
              <a:gd name="connsiteX82" fmla="*/ 1857375 w 1943100"/>
              <a:gd name="connsiteY82" fmla="*/ 1249916 h 1631242"/>
              <a:gd name="connsiteX83" fmla="*/ 1885950 w 1943100"/>
              <a:gd name="connsiteY83" fmla="*/ 1278491 h 1631242"/>
              <a:gd name="connsiteX84" fmla="*/ 1876425 w 1943100"/>
              <a:gd name="connsiteY84" fmla="*/ 1316591 h 1631242"/>
              <a:gd name="connsiteX85" fmla="*/ 1914525 w 1943100"/>
              <a:gd name="connsiteY85" fmla="*/ 1373741 h 1631242"/>
              <a:gd name="connsiteX86" fmla="*/ 1943100 w 1943100"/>
              <a:gd name="connsiteY86" fmla="*/ 1430891 h 1631242"/>
              <a:gd name="connsiteX87" fmla="*/ 1924050 w 1943100"/>
              <a:gd name="connsiteY87" fmla="*/ 1507091 h 1631242"/>
              <a:gd name="connsiteX88" fmla="*/ 1876425 w 1943100"/>
              <a:gd name="connsiteY88" fmla="*/ 1554716 h 1631242"/>
              <a:gd name="connsiteX89" fmla="*/ 1819275 w 1943100"/>
              <a:gd name="connsiteY89" fmla="*/ 1630916 h 1631242"/>
              <a:gd name="connsiteX90" fmla="*/ 1704975 w 1943100"/>
              <a:gd name="connsiteY90" fmla="*/ 1621391 h 1631242"/>
              <a:gd name="connsiteX91" fmla="*/ 1676400 w 1943100"/>
              <a:gd name="connsiteY91" fmla="*/ 1592816 h 1631242"/>
              <a:gd name="connsiteX92" fmla="*/ 1619250 w 1943100"/>
              <a:gd name="connsiteY92" fmla="*/ 1545191 h 1631242"/>
              <a:gd name="connsiteX93" fmla="*/ 1524000 w 1943100"/>
              <a:gd name="connsiteY93" fmla="*/ 1564241 h 1631242"/>
              <a:gd name="connsiteX94" fmla="*/ 1485900 w 1943100"/>
              <a:gd name="connsiteY94" fmla="*/ 1583291 h 1631242"/>
              <a:gd name="connsiteX95" fmla="*/ 1428750 w 1943100"/>
              <a:gd name="connsiteY95" fmla="*/ 1592816 h 1631242"/>
              <a:gd name="connsiteX96" fmla="*/ 1400175 w 1943100"/>
              <a:gd name="connsiteY96" fmla="*/ 1564241 h 1631242"/>
              <a:gd name="connsiteX97" fmla="*/ 1381125 w 1943100"/>
              <a:gd name="connsiteY97" fmla="*/ 1535666 h 1631242"/>
              <a:gd name="connsiteX98" fmla="*/ 1352550 w 1943100"/>
              <a:gd name="connsiteY98" fmla="*/ 1526141 h 1631242"/>
              <a:gd name="connsiteX99" fmla="*/ 1276350 w 1943100"/>
              <a:gd name="connsiteY99" fmla="*/ 1516616 h 1631242"/>
              <a:gd name="connsiteX100" fmla="*/ 1266825 w 1943100"/>
              <a:gd name="connsiteY100" fmla="*/ 1488041 h 1631242"/>
              <a:gd name="connsiteX101" fmla="*/ 1238250 w 1943100"/>
              <a:gd name="connsiteY101" fmla="*/ 1449941 h 1631242"/>
              <a:gd name="connsiteX102" fmla="*/ 1228725 w 1943100"/>
              <a:gd name="connsiteY102" fmla="*/ 1402316 h 1631242"/>
              <a:gd name="connsiteX103" fmla="*/ 1171575 w 1943100"/>
              <a:gd name="connsiteY103" fmla="*/ 1354691 h 1631242"/>
              <a:gd name="connsiteX104" fmla="*/ 1133475 w 1943100"/>
              <a:gd name="connsiteY104" fmla="*/ 1364216 h 1631242"/>
              <a:gd name="connsiteX105" fmla="*/ 1047750 w 1943100"/>
              <a:gd name="connsiteY105" fmla="*/ 1354691 h 1631242"/>
              <a:gd name="connsiteX106" fmla="*/ 904875 w 1943100"/>
              <a:gd name="connsiteY106" fmla="*/ 1392791 h 1631242"/>
              <a:gd name="connsiteX107" fmla="*/ 866775 w 1943100"/>
              <a:gd name="connsiteY107" fmla="*/ 1402316 h 1631242"/>
              <a:gd name="connsiteX108" fmla="*/ 790575 w 1943100"/>
              <a:gd name="connsiteY108" fmla="*/ 1440416 h 1631242"/>
              <a:gd name="connsiteX109" fmla="*/ 762000 w 1943100"/>
              <a:gd name="connsiteY109" fmla="*/ 1449941 h 1631242"/>
              <a:gd name="connsiteX110" fmla="*/ 695325 w 1943100"/>
              <a:gd name="connsiteY110" fmla="*/ 1459466 h 1631242"/>
              <a:gd name="connsiteX111" fmla="*/ 552450 w 1943100"/>
              <a:gd name="connsiteY111" fmla="*/ 1430891 h 1631242"/>
              <a:gd name="connsiteX112" fmla="*/ 371475 w 1943100"/>
              <a:gd name="connsiteY112" fmla="*/ 1440416 h 1631242"/>
              <a:gd name="connsiteX113" fmla="*/ 352425 w 1943100"/>
              <a:gd name="connsiteY113" fmla="*/ 1478516 h 1631242"/>
              <a:gd name="connsiteX114" fmla="*/ 276225 w 1943100"/>
              <a:gd name="connsiteY114" fmla="*/ 1535666 h 1631242"/>
              <a:gd name="connsiteX115" fmla="*/ 247650 w 1943100"/>
              <a:gd name="connsiteY115" fmla="*/ 1545191 h 1631242"/>
              <a:gd name="connsiteX116" fmla="*/ 161925 w 1943100"/>
              <a:gd name="connsiteY116" fmla="*/ 1507091 h 1631242"/>
              <a:gd name="connsiteX117" fmla="*/ 133350 w 1943100"/>
              <a:gd name="connsiteY117" fmla="*/ 1488041 h 1631242"/>
              <a:gd name="connsiteX118" fmla="*/ 76200 w 1943100"/>
              <a:gd name="connsiteY118" fmla="*/ 1459466 h 1631242"/>
              <a:gd name="connsiteX119" fmla="*/ 66675 w 1943100"/>
              <a:gd name="connsiteY119" fmla="*/ 1468991 h 163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943100" h="1631242">
                <a:moveTo>
                  <a:pt x="66675" y="1468991"/>
                </a:moveTo>
                <a:cubicBezTo>
                  <a:pt x="35989" y="1438305"/>
                  <a:pt x="35766" y="1444106"/>
                  <a:pt x="19050" y="1402316"/>
                </a:cubicBezTo>
                <a:cubicBezTo>
                  <a:pt x="11592" y="1383672"/>
                  <a:pt x="0" y="1345166"/>
                  <a:pt x="0" y="1345166"/>
                </a:cubicBezTo>
                <a:cubicBezTo>
                  <a:pt x="50800" y="1341991"/>
                  <a:pt x="101781" y="1340969"/>
                  <a:pt x="152400" y="1335641"/>
                </a:cubicBezTo>
                <a:cubicBezTo>
                  <a:pt x="200645" y="1330563"/>
                  <a:pt x="165360" y="1325273"/>
                  <a:pt x="200025" y="1297541"/>
                </a:cubicBezTo>
                <a:cubicBezTo>
                  <a:pt x="207865" y="1291269"/>
                  <a:pt x="219620" y="1292506"/>
                  <a:pt x="228600" y="1288016"/>
                </a:cubicBezTo>
                <a:cubicBezTo>
                  <a:pt x="238839" y="1282896"/>
                  <a:pt x="247650" y="1275316"/>
                  <a:pt x="257175" y="1268966"/>
                </a:cubicBezTo>
                <a:cubicBezTo>
                  <a:pt x="274394" y="1217310"/>
                  <a:pt x="265577" y="1207615"/>
                  <a:pt x="314325" y="1183241"/>
                </a:cubicBezTo>
                <a:cubicBezTo>
                  <a:pt x="326034" y="1177387"/>
                  <a:pt x="339725" y="1176891"/>
                  <a:pt x="352425" y="1173716"/>
                </a:cubicBezTo>
                <a:cubicBezTo>
                  <a:pt x="361950" y="1161016"/>
                  <a:pt x="370546" y="1147563"/>
                  <a:pt x="381000" y="1135616"/>
                </a:cubicBezTo>
                <a:cubicBezTo>
                  <a:pt x="392827" y="1122099"/>
                  <a:pt x="408661" y="1112131"/>
                  <a:pt x="419100" y="1097516"/>
                </a:cubicBezTo>
                <a:cubicBezTo>
                  <a:pt x="424936" y="1089346"/>
                  <a:pt x="424135" y="1077921"/>
                  <a:pt x="428625" y="1068941"/>
                </a:cubicBezTo>
                <a:cubicBezTo>
                  <a:pt x="444500" y="1037191"/>
                  <a:pt x="447675" y="1040366"/>
                  <a:pt x="476250" y="1021316"/>
                </a:cubicBezTo>
                <a:cubicBezTo>
                  <a:pt x="482600" y="1011791"/>
                  <a:pt x="490180" y="1002980"/>
                  <a:pt x="495300" y="992741"/>
                </a:cubicBezTo>
                <a:cubicBezTo>
                  <a:pt x="499790" y="983761"/>
                  <a:pt x="495650" y="968244"/>
                  <a:pt x="504825" y="964166"/>
                </a:cubicBezTo>
                <a:cubicBezTo>
                  <a:pt x="528216" y="953770"/>
                  <a:pt x="555625" y="957816"/>
                  <a:pt x="581025" y="954641"/>
                </a:cubicBezTo>
                <a:cubicBezTo>
                  <a:pt x="596900" y="948291"/>
                  <a:pt x="613357" y="943237"/>
                  <a:pt x="628650" y="935591"/>
                </a:cubicBezTo>
                <a:cubicBezTo>
                  <a:pt x="638889" y="930471"/>
                  <a:pt x="646986" y="921661"/>
                  <a:pt x="657225" y="916541"/>
                </a:cubicBezTo>
                <a:cubicBezTo>
                  <a:pt x="736095" y="877106"/>
                  <a:pt x="632483" y="942561"/>
                  <a:pt x="714375" y="887966"/>
                </a:cubicBezTo>
                <a:cubicBezTo>
                  <a:pt x="806357" y="918627"/>
                  <a:pt x="663349" y="869461"/>
                  <a:pt x="781050" y="916541"/>
                </a:cubicBezTo>
                <a:cubicBezTo>
                  <a:pt x="799694" y="923999"/>
                  <a:pt x="838200" y="935591"/>
                  <a:pt x="838200" y="935591"/>
                </a:cubicBezTo>
                <a:cubicBezTo>
                  <a:pt x="847725" y="945116"/>
                  <a:pt x="859303" y="952958"/>
                  <a:pt x="866775" y="964166"/>
                </a:cubicBezTo>
                <a:cubicBezTo>
                  <a:pt x="872344" y="972520"/>
                  <a:pt x="870028" y="984901"/>
                  <a:pt x="876300" y="992741"/>
                </a:cubicBezTo>
                <a:cubicBezTo>
                  <a:pt x="883451" y="1001680"/>
                  <a:pt x="896183" y="1004341"/>
                  <a:pt x="904875" y="1011791"/>
                </a:cubicBezTo>
                <a:cubicBezTo>
                  <a:pt x="918512" y="1023480"/>
                  <a:pt x="930275" y="1037191"/>
                  <a:pt x="942975" y="1049891"/>
                </a:cubicBezTo>
                <a:cubicBezTo>
                  <a:pt x="952500" y="1040366"/>
                  <a:pt x="958977" y="1026152"/>
                  <a:pt x="971550" y="1021316"/>
                </a:cubicBezTo>
                <a:cubicBezTo>
                  <a:pt x="1001771" y="1009693"/>
                  <a:pt x="1036083" y="1012505"/>
                  <a:pt x="1066800" y="1002266"/>
                </a:cubicBezTo>
                <a:cubicBezTo>
                  <a:pt x="1076325" y="999091"/>
                  <a:pt x="1085635" y="995176"/>
                  <a:pt x="1095375" y="992741"/>
                </a:cubicBezTo>
                <a:cubicBezTo>
                  <a:pt x="1111081" y="988814"/>
                  <a:pt x="1127196" y="986728"/>
                  <a:pt x="1143000" y="983216"/>
                </a:cubicBezTo>
                <a:cubicBezTo>
                  <a:pt x="1155779" y="980376"/>
                  <a:pt x="1168400" y="976866"/>
                  <a:pt x="1181100" y="973691"/>
                </a:cubicBezTo>
                <a:cubicBezTo>
                  <a:pt x="1190732" y="959244"/>
                  <a:pt x="1209675" y="936259"/>
                  <a:pt x="1209675" y="916541"/>
                </a:cubicBezTo>
                <a:cubicBezTo>
                  <a:pt x="1209675" y="906501"/>
                  <a:pt x="1203325" y="897491"/>
                  <a:pt x="1200150" y="887966"/>
                </a:cubicBezTo>
                <a:lnTo>
                  <a:pt x="1219200" y="830816"/>
                </a:lnTo>
                <a:lnTo>
                  <a:pt x="1228725" y="802241"/>
                </a:lnTo>
                <a:cubicBezTo>
                  <a:pt x="1222375" y="792716"/>
                  <a:pt x="1217004" y="782460"/>
                  <a:pt x="1209675" y="773666"/>
                </a:cubicBezTo>
                <a:cubicBezTo>
                  <a:pt x="1201051" y="763318"/>
                  <a:pt x="1185360" y="757870"/>
                  <a:pt x="1181100" y="745091"/>
                </a:cubicBezTo>
                <a:lnTo>
                  <a:pt x="1190625" y="716516"/>
                </a:lnTo>
                <a:cubicBezTo>
                  <a:pt x="1184275" y="706991"/>
                  <a:pt x="1171575" y="699389"/>
                  <a:pt x="1171575" y="687941"/>
                </a:cubicBezTo>
                <a:cubicBezTo>
                  <a:pt x="1171575" y="673752"/>
                  <a:pt x="1213739" y="637345"/>
                  <a:pt x="1219200" y="630791"/>
                </a:cubicBezTo>
                <a:cubicBezTo>
                  <a:pt x="1226529" y="621997"/>
                  <a:pt x="1233130" y="612455"/>
                  <a:pt x="1238250" y="602216"/>
                </a:cubicBezTo>
                <a:cubicBezTo>
                  <a:pt x="1249136" y="580443"/>
                  <a:pt x="1251866" y="547753"/>
                  <a:pt x="1257300" y="526016"/>
                </a:cubicBezTo>
                <a:cubicBezTo>
                  <a:pt x="1259735" y="516276"/>
                  <a:pt x="1263650" y="506966"/>
                  <a:pt x="1266825" y="497441"/>
                </a:cubicBezTo>
                <a:cubicBezTo>
                  <a:pt x="1263650" y="478391"/>
                  <a:pt x="1265937" y="457565"/>
                  <a:pt x="1257300" y="440291"/>
                </a:cubicBezTo>
                <a:cubicBezTo>
                  <a:pt x="1252180" y="430052"/>
                  <a:pt x="1236820" y="429336"/>
                  <a:pt x="1228725" y="421241"/>
                </a:cubicBezTo>
                <a:cubicBezTo>
                  <a:pt x="1210261" y="402777"/>
                  <a:pt x="1207897" y="387332"/>
                  <a:pt x="1200150" y="364091"/>
                </a:cubicBezTo>
                <a:cubicBezTo>
                  <a:pt x="1203325" y="338691"/>
                  <a:pt x="1204312" y="312920"/>
                  <a:pt x="1209675" y="287891"/>
                </a:cubicBezTo>
                <a:cubicBezTo>
                  <a:pt x="1213882" y="268256"/>
                  <a:pt x="1222375" y="249791"/>
                  <a:pt x="1228725" y="230741"/>
                </a:cubicBezTo>
                <a:cubicBezTo>
                  <a:pt x="1231900" y="221216"/>
                  <a:pt x="1232681" y="210520"/>
                  <a:pt x="1238250" y="202166"/>
                </a:cubicBezTo>
                <a:cubicBezTo>
                  <a:pt x="1244600" y="192641"/>
                  <a:pt x="1251818" y="183641"/>
                  <a:pt x="1257300" y="173591"/>
                </a:cubicBezTo>
                <a:cubicBezTo>
                  <a:pt x="1270898" y="148660"/>
                  <a:pt x="1286420" y="124332"/>
                  <a:pt x="1295400" y="97391"/>
                </a:cubicBezTo>
                <a:cubicBezTo>
                  <a:pt x="1298575" y="87866"/>
                  <a:pt x="1300435" y="77796"/>
                  <a:pt x="1304925" y="68816"/>
                </a:cubicBezTo>
                <a:cubicBezTo>
                  <a:pt x="1316718" y="45230"/>
                  <a:pt x="1328057" y="32077"/>
                  <a:pt x="1352550" y="21191"/>
                </a:cubicBezTo>
                <a:cubicBezTo>
                  <a:pt x="1370900" y="13036"/>
                  <a:pt x="1409700" y="2141"/>
                  <a:pt x="1409700" y="2141"/>
                </a:cubicBezTo>
                <a:cubicBezTo>
                  <a:pt x="1524000" y="5316"/>
                  <a:pt x="1638853" y="0"/>
                  <a:pt x="1752600" y="11666"/>
                </a:cubicBezTo>
                <a:cubicBezTo>
                  <a:pt x="1766000" y="13040"/>
                  <a:pt x="1775704" y="27932"/>
                  <a:pt x="1781175" y="40241"/>
                </a:cubicBezTo>
                <a:cubicBezTo>
                  <a:pt x="1789019" y="57889"/>
                  <a:pt x="1787525" y="78341"/>
                  <a:pt x="1790700" y="97391"/>
                </a:cubicBezTo>
                <a:cubicBezTo>
                  <a:pt x="1787525" y="141841"/>
                  <a:pt x="1786382" y="186483"/>
                  <a:pt x="1781175" y="230741"/>
                </a:cubicBezTo>
                <a:cubicBezTo>
                  <a:pt x="1780002" y="240712"/>
                  <a:pt x="1777219" y="250962"/>
                  <a:pt x="1771650" y="259316"/>
                </a:cubicBezTo>
                <a:cubicBezTo>
                  <a:pt x="1764178" y="270524"/>
                  <a:pt x="1751345" y="277258"/>
                  <a:pt x="1743075" y="287891"/>
                </a:cubicBezTo>
                <a:cubicBezTo>
                  <a:pt x="1729019" y="305963"/>
                  <a:pt x="1717675" y="325991"/>
                  <a:pt x="1704975" y="345041"/>
                </a:cubicBezTo>
                <a:lnTo>
                  <a:pt x="1685925" y="373616"/>
                </a:lnTo>
                <a:cubicBezTo>
                  <a:pt x="1689100" y="383141"/>
                  <a:pt x="1690960" y="393211"/>
                  <a:pt x="1695450" y="402191"/>
                </a:cubicBezTo>
                <a:cubicBezTo>
                  <a:pt x="1732379" y="476049"/>
                  <a:pt x="1700084" y="387517"/>
                  <a:pt x="1724025" y="459341"/>
                </a:cubicBezTo>
                <a:cubicBezTo>
                  <a:pt x="1677613" y="528959"/>
                  <a:pt x="1739384" y="446542"/>
                  <a:pt x="1666875" y="506966"/>
                </a:cubicBezTo>
                <a:cubicBezTo>
                  <a:pt x="1649831" y="521169"/>
                  <a:pt x="1644801" y="544612"/>
                  <a:pt x="1638300" y="564116"/>
                </a:cubicBezTo>
                <a:cubicBezTo>
                  <a:pt x="1644650" y="573641"/>
                  <a:pt x="1655468" y="581399"/>
                  <a:pt x="1657350" y="592691"/>
                </a:cubicBezTo>
                <a:cubicBezTo>
                  <a:pt x="1659001" y="602595"/>
                  <a:pt x="1647825" y="611226"/>
                  <a:pt x="1647825" y="621266"/>
                </a:cubicBezTo>
                <a:cubicBezTo>
                  <a:pt x="1647825" y="646864"/>
                  <a:pt x="1648741" y="673360"/>
                  <a:pt x="1657350" y="697466"/>
                </a:cubicBezTo>
                <a:cubicBezTo>
                  <a:pt x="1665051" y="719027"/>
                  <a:pt x="1695450" y="754616"/>
                  <a:pt x="1695450" y="754616"/>
                </a:cubicBezTo>
                <a:cubicBezTo>
                  <a:pt x="1698625" y="770491"/>
                  <a:pt x="1708902" y="786535"/>
                  <a:pt x="1704975" y="802241"/>
                </a:cubicBezTo>
                <a:cubicBezTo>
                  <a:pt x="1701913" y="814487"/>
                  <a:pt x="1643879" y="855207"/>
                  <a:pt x="1638300" y="859391"/>
                </a:cubicBezTo>
                <a:cubicBezTo>
                  <a:pt x="1615462" y="927904"/>
                  <a:pt x="1638300" y="842345"/>
                  <a:pt x="1638300" y="926066"/>
                </a:cubicBezTo>
                <a:cubicBezTo>
                  <a:pt x="1638300" y="950007"/>
                  <a:pt x="1619357" y="963953"/>
                  <a:pt x="1609725" y="983216"/>
                </a:cubicBezTo>
                <a:cubicBezTo>
                  <a:pt x="1598001" y="1006664"/>
                  <a:pt x="1594333" y="1046991"/>
                  <a:pt x="1590675" y="1068941"/>
                </a:cubicBezTo>
                <a:cubicBezTo>
                  <a:pt x="1600241" y="1116770"/>
                  <a:pt x="1599914" y="1125377"/>
                  <a:pt x="1619250" y="1173716"/>
                </a:cubicBezTo>
                <a:cubicBezTo>
                  <a:pt x="1624523" y="1186899"/>
                  <a:pt x="1633314" y="1198521"/>
                  <a:pt x="1638300" y="1211816"/>
                </a:cubicBezTo>
                <a:cubicBezTo>
                  <a:pt x="1642897" y="1224073"/>
                  <a:pt x="1642668" y="1237884"/>
                  <a:pt x="1647825" y="1249916"/>
                </a:cubicBezTo>
                <a:cubicBezTo>
                  <a:pt x="1703218" y="1379167"/>
                  <a:pt x="1636264" y="1186659"/>
                  <a:pt x="1676400" y="1307066"/>
                </a:cubicBezTo>
                <a:cubicBezTo>
                  <a:pt x="1692275" y="1294366"/>
                  <a:pt x="1709650" y="1283341"/>
                  <a:pt x="1724025" y="1268966"/>
                </a:cubicBezTo>
                <a:cubicBezTo>
                  <a:pt x="1732120" y="1260871"/>
                  <a:pt x="1734980" y="1248486"/>
                  <a:pt x="1743075" y="1240391"/>
                </a:cubicBezTo>
                <a:cubicBezTo>
                  <a:pt x="1771908" y="1211558"/>
                  <a:pt x="1777056" y="1213189"/>
                  <a:pt x="1809750" y="1202291"/>
                </a:cubicBezTo>
                <a:cubicBezTo>
                  <a:pt x="1819275" y="1208641"/>
                  <a:pt x="1830230" y="1213246"/>
                  <a:pt x="1838325" y="1221341"/>
                </a:cubicBezTo>
                <a:cubicBezTo>
                  <a:pt x="1846420" y="1229436"/>
                  <a:pt x="1850046" y="1241122"/>
                  <a:pt x="1857375" y="1249916"/>
                </a:cubicBezTo>
                <a:cubicBezTo>
                  <a:pt x="1865999" y="1260264"/>
                  <a:pt x="1876425" y="1268966"/>
                  <a:pt x="1885950" y="1278491"/>
                </a:cubicBezTo>
                <a:cubicBezTo>
                  <a:pt x="1882775" y="1291191"/>
                  <a:pt x="1872663" y="1304052"/>
                  <a:pt x="1876425" y="1316591"/>
                </a:cubicBezTo>
                <a:cubicBezTo>
                  <a:pt x="1883004" y="1338521"/>
                  <a:pt x="1901825" y="1354691"/>
                  <a:pt x="1914525" y="1373741"/>
                </a:cubicBezTo>
                <a:cubicBezTo>
                  <a:pt x="1939144" y="1410670"/>
                  <a:pt x="1929955" y="1391456"/>
                  <a:pt x="1943100" y="1430891"/>
                </a:cubicBezTo>
                <a:cubicBezTo>
                  <a:pt x="1942339" y="1434694"/>
                  <a:pt x="1932038" y="1496440"/>
                  <a:pt x="1924050" y="1507091"/>
                </a:cubicBezTo>
                <a:cubicBezTo>
                  <a:pt x="1910580" y="1525052"/>
                  <a:pt x="1891444" y="1538029"/>
                  <a:pt x="1876425" y="1554716"/>
                </a:cubicBezTo>
                <a:cubicBezTo>
                  <a:pt x="1847335" y="1587038"/>
                  <a:pt x="1840502" y="1599076"/>
                  <a:pt x="1819275" y="1630916"/>
                </a:cubicBezTo>
                <a:cubicBezTo>
                  <a:pt x="1781175" y="1627741"/>
                  <a:pt x="1741916" y="1631242"/>
                  <a:pt x="1704975" y="1621391"/>
                </a:cubicBezTo>
                <a:cubicBezTo>
                  <a:pt x="1691959" y="1617920"/>
                  <a:pt x="1686748" y="1601440"/>
                  <a:pt x="1676400" y="1592816"/>
                </a:cubicBezTo>
                <a:cubicBezTo>
                  <a:pt x="1596834" y="1526511"/>
                  <a:pt x="1702732" y="1628673"/>
                  <a:pt x="1619250" y="1545191"/>
                </a:cubicBezTo>
                <a:cubicBezTo>
                  <a:pt x="1587500" y="1551541"/>
                  <a:pt x="1555133" y="1555346"/>
                  <a:pt x="1524000" y="1564241"/>
                </a:cubicBezTo>
                <a:cubicBezTo>
                  <a:pt x="1510347" y="1568142"/>
                  <a:pt x="1499500" y="1579211"/>
                  <a:pt x="1485900" y="1583291"/>
                </a:cubicBezTo>
                <a:cubicBezTo>
                  <a:pt x="1467402" y="1588840"/>
                  <a:pt x="1447800" y="1589641"/>
                  <a:pt x="1428750" y="1592816"/>
                </a:cubicBezTo>
                <a:cubicBezTo>
                  <a:pt x="1419225" y="1583291"/>
                  <a:pt x="1408799" y="1574589"/>
                  <a:pt x="1400175" y="1564241"/>
                </a:cubicBezTo>
                <a:cubicBezTo>
                  <a:pt x="1392846" y="1555447"/>
                  <a:pt x="1390064" y="1542817"/>
                  <a:pt x="1381125" y="1535666"/>
                </a:cubicBezTo>
                <a:cubicBezTo>
                  <a:pt x="1373285" y="1529394"/>
                  <a:pt x="1362428" y="1527937"/>
                  <a:pt x="1352550" y="1526141"/>
                </a:cubicBezTo>
                <a:cubicBezTo>
                  <a:pt x="1327365" y="1521562"/>
                  <a:pt x="1301750" y="1519791"/>
                  <a:pt x="1276350" y="1516616"/>
                </a:cubicBezTo>
                <a:cubicBezTo>
                  <a:pt x="1273175" y="1507091"/>
                  <a:pt x="1271806" y="1496758"/>
                  <a:pt x="1266825" y="1488041"/>
                </a:cubicBezTo>
                <a:cubicBezTo>
                  <a:pt x="1258949" y="1474258"/>
                  <a:pt x="1244697" y="1464448"/>
                  <a:pt x="1238250" y="1449941"/>
                </a:cubicBezTo>
                <a:cubicBezTo>
                  <a:pt x="1231675" y="1435147"/>
                  <a:pt x="1235965" y="1416796"/>
                  <a:pt x="1228725" y="1402316"/>
                </a:cubicBezTo>
                <a:cubicBezTo>
                  <a:pt x="1219558" y="1383981"/>
                  <a:pt x="1187986" y="1365631"/>
                  <a:pt x="1171575" y="1354691"/>
                </a:cubicBezTo>
                <a:cubicBezTo>
                  <a:pt x="1158875" y="1357866"/>
                  <a:pt x="1146566" y="1364216"/>
                  <a:pt x="1133475" y="1364216"/>
                </a:cubicBezTo>
                <a:cubicBezTo>
                  <a:pt x="1104724" y="1364216"/>
                  <a:pt x="1076371" y="1351965"/>
                  <a:pt x="1047750" y="1354691"/>
                </a:cubicBezTo>
                <a:cubicBezTo>
                  <a:pt x="960116" y="1363037"/>
                  <a:pt x="961400" y="1376641"/>
                  <a:pt x="904875" y="1392791"/>
                </a:cubicBezTo>
                <a:cubicBezTo>
                  <a:pt x="892288" y="1396387"/>
                  <a:pt x="879475" y="1399141"/>
                  <a:pt x="866775" y="1402316"/>
                </a:cubicBezTo>
                <a:cubicBezTo>
                  <a:pt x="827317" y="1428621"/>
                  <a:pt x="843836" y="1420443"/>
                  <a:pt x="790575" y="1440416"/>
                </a:cubicBezTo>
                <a:cubicBezTo>
                  <a:pt x="781174" y="1443941"/>
                  <a:pt x="771845" y="1447972"/>
                  <a:pt x="762000" y="1449941"/>
                </a:cubicBezTo>
                <a:cubicBezTo>
                  <a:pt x="739985" y="1454344"/>
                  <a:pt x="717550" y="1456291"/>
                  <a:pt x="695325" y="1459466"/>
                </a:cubicBezTo>
                <a:cubicBezTo>
                  <a:pt x="597345" y="1434971"/>
                  <a:pt x="645044" y="1444119"/>
                  <a:pt x="552450" y="1430891"/>
                </a:cubicBezTo>
                <a:cubicBezTo>
                  <a:pt x="492125" y="1434066"/>
                  <a:pt x="430241" y="1426424"/>
                  <a:pt x="371475" y="1440416"/>
                </a:cubicBezTo>
                <a:cubicBezTo>
                  <a:pt x="357662" y="1443705"/>
                  <a:pt x="361775" y="1467830"/>
                  <a:pt x="352425" y="1478516"/>
                </a:cubicBezTo>
                <a:cubicBezTo>
                  <a:pt x="346973" y="1484747"/>
                  <a:pt x="292935" y="1527311"/>
                  <a:pt x="276225" y="1535666"/>
                </a:cubicBezTo>
                <a:cubicBezTo>
                  <a:pt x="267245" y="1540156"/>
                  <a:pt x="257175" y="1542016"/>
                  <a:pt x="247650" y="1545191"/>
                </a:cubicBezTo>
                <a:cubicBezTo>
                  <a:pt x="210938" y="1490123"/>
                  <a:pt x="250148" y="1533558"/>
                  <a:pt x="161925" y="1507091"/>
                </a:cubicBezTo>
                <a:cubicBezTo>
                  <a:pt x="150960" y="1503802"/>
                  <a:pt x="143589" y="1493161"/>
                  <a:pt x="133350" y="1488041"/>
                </a:cubicBezTo>
                <a:cubicBezTo>
                  <a:pt x="54480" y="1448606"/>
                  <a:pt x="158092" y="1514061"/>
                  <a:pt x="76200" y="1459466"/>
                </a:cubicBezTo>
                <a:lnTo>
                  <a:pt x="66675" y="1468991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752600" y="1143000"/>
            <a:ext cx="2875057" cy="1314017"/>
          </a:xfrm>
          <a:custGeom>
            <a:avLst/>
            <a:gdLst>
              <a:gd name="connsiteX0" fmla="*/ 1065307 w 2875057"/>
              <a:gd name="connsiteY0" fmla="*/ 1266825 h 1314017"/>
              <a:gd name="connsiteX1" fmla="*/ 865282 w 2875057"/>
              <a:gd name="connsiteY1" fmla="*/ 1295400 h 1314017"/>
              <a:gd name="connsiteX2" fmla="*/ 836707 w 2875057"/>
              <a:gd name="connsiteY2" fmla="*/ 1228725 h 1314017"/>
              <a:gd name="connsiteX3" fmla="*/ 808132 w 2875057"/>
              <a:gd name="connsiteY3" fmla="*/ 1200150 h 1314017"/>
              <a:gd name="connsiteX4" fmla="*/ 779557 w 2875057"/>
              <a:gd name="connsiteY4" fmla="*/ 1104900 h 1314017"/>
              <a:gd name="connsiteX5" fmla="*/ 741457 w 2875057"/>
              <a:gd name="connsiteY5" fmla="*/ 1028700 h 1314017"/>
              <a:gd name="connsiteX6" fmla="*/ 722407 w 2875057"/>
              <a:gd name="connsiteY6" fmla="*/ 1000125 h 1314017"/>
              <a:gd name="connsiteX7" fmla="*/ 693832 w 2875057"/>
              <a:gd name="connsiteY7" fmla="*/ 942975 h 1314017"/>
              <a:gd name="connsiteX8" fmla="*/ 665257 w 2875057"/>
              <a:gd name="connsiteY8" fmla="*/ 923925 h 1314017"/>
              <a:gd name="connsiteX9" fmla="*/ 627157 w 2875057"/>
              <a:gd name="connsiteY9" fmla="*/ 866775 h 1314017"/>
              <a:gd name="connsiteX10" fmla="*/ 598582 w 2875057"/>
              <a:gd name="connsiteY10" fmla="*/ 828675 h 1314017"/>
              <a:gd name="connsiteX11" fmla="*/ 550957 w 2875057"/>
              <a:gd name="connsiteY11" fmla="*/ 809625 h 1314017"/>
              <a:gd name="connsiteX12" fmla="*/ 398557 w 2875057"/>
              <a:gd name="connsiteY12" fmla="*/ 790575 h 1314017"/>
              <a:gd name="connsiteX13" fmla="*/ 389032 w 2875057"/>
              <a:gd name="connsiteY13" fmla="*/ 723900 h 1314017"/>
              <a:gd name="connsiteX14" fmla="*/ 350932 w 2875057"/>
              <a:gd name="connsiteY14" fmla="*/ 695325 h 1314017"/>
              <a:gd name="connsiteX15" fmla="*/ 284257 w 2875057"/>
              <a:gd name="connsiteY15" fmla="*/ 647700 h 1314017"/>
              <a:gd name="connsiteX16" fmla="*/ 255682 w 2875057"/>
              <a:gd name="connsiteY16" fmla="*/ 619125 h 1314017"/>
              <a:gd name="connsiteX17" fmla="*/ 227107 w 2875057"/>
              <a:gd name="connsiteY17" fmla="*/ 609600 h 1314017"/>
              <a:gd name="connsiteX18" fmla="*/ 208057 w 2875057"/>
              <a:gd name="connsiteY18" fmla="*/ 581025 h 1314017"/>
              <a:gd name="connsiteX19" fmla="*/ 131857 w 2875057"/>
              <a:gd name="connsiteY19" fmla="*/ 533400 h 1314017"/>
              <a:gd name="connsiteX20" fmla="*/ 55657 w 2875057"/>
              <a:gd name="connsiteY20" fmla="*/ 495300 h 1314017"/>
              <a:gd name="connsiteX21" fmla="*/ 46132 w 2875057"/>
              <a:gd name="connsiteY21" fmla="*/ 466725 h 1314017"/>
              <a:gd name="connsiteX22" fmla="*/ 8032 w 2875057"/>
              <a:gd name="connsiteY22" fmla="*/ 400050 h 1314017"/>
              <a:gd name="connsiteX23" fmla="*/ 17557 w 2875057"/>
              <a:gd name="connsiteY23" fmla="*/ 95250 h 1314017"/>
              <a:gd name="connsiteX24" fmla="*/ 36607 w 2875057"/>
              <a:gd name="connsiteY24" fmla="*/ 66675 h 1314017"/>
              <a:gd name="connsiteX25" fmla="*/ 65182 w 2875057"/>
              <a:gd name="connsiteY25" fmla="*/ 57150 h 1314017"/>
              <a:gd name="connsiteX26" fmla="*/ 141382 w 2875057"/>
              <a:gd name="connsiteY26" fmla="*/ 19050 h 1314017"/>
              <a:gd name="connsiteX27" fmla="*/ 198532 w 2875057"/>
              <a:gd name="connsiteY27" fmla="*/ 0 h 1314017"/>
              <a:gd name="connsiteX28" fmla="*/ 312832 w 2875057"/>
              <a:gd name="connsiteY28" fmla="*/ 9525 h 1314017"/>
              <a:gd name="connsiteX29" fmla="*/ 360457 w 2875057"/>
              <a:gd name="connsiteY29" fmla="*/ 28575 h 1314017"/>
              <a:gd name="connsiteX30" fmla="*/ 427132 w 2875057"/>
              <a:gd name="connsiteY30" fmla="*/ 57150 h 1314017"/>
              <a:gd name="connsiteX31" fmla="*/ 465232 w 2875057"/>
              <a:gd name="connsiteY31" fmla="*/ 114300 h 1314017"/>
              <a:gd name="connsiteX32" fmla="*/ 474757 w 2875057"/>
              <a:gd name="connsiteY32" fmla="*/ 142875 h 1314017"/>
              <a:gd name="connsiteX33" fmla="*/ 503332 w 2875057"/>
              <a:gd name="connsiteY33" fmla="*/ 152400 h 1314017"/>
              <a:gd name="connsiteX34" fmla="*/ 884332 w 2875057"/>
              <a:gd name="connsiteY34" fmla="*/ 161925 h 1314017"/>
              <a:gd name="connsiteX35" fmla="*/ 893857 w 2875057"/>
              <a:gd name="connsiteY35" fmla="*/ 190500 h 1314017"/>
              <a:gd name="connsiteX36" fmla="*/ 903382 w 2875057"/>
              <a:gd name="connsiteY36" fmla="*/ 342900 h 1314017"/>
              <a:gd name="connsiteX37" fmla="*/ 931957 w 2875057"/>
              <a:gd name="connsiteY37" fmla="*/ 352425 h 1314017"/>
              <a:gd name="connsiteX38" fmla="*/ 1008157 w 2875057"/>
              <a:gd name="connsiteY38" fmla="*/ 409575 h 1314017"/>
              <a:gd name="connsiteX39" fmla="*/ 1036732 w 2875057"/>
              <a:gd name="connsiteY39" fmla="*/ 466725 h 1314017"/>
              <a:gd name="connsiteX40" fmla="*/ 1074832 w 2875057"/>
              <a:gd name="connsiteY40" fmla="*/ 552450 h 1314017"/>
              <a:gd name="connsiteX41" fmla="*/ 1084357 w 2875057"/>
              <a:gd name="connsiteY41" fmla="*/ 581025 h 1314017"/>
              <a:gd name="connsiteX42" fmla="*/ 1103407 w 2875057"/>
              <a:gd name="connsiteY42" fmla="*/ 638175 h 1314017"/>
              <a:gd name="connsiteX43" fmla="*/ 1112932 w 2875057"/>
              <a:gd name="connsiteY43" fmla="*/ 609600 h 1314017"/>
              <a:gd name="connsiteX44" fmla="*/ 1160557 w 2875057"/>
              <a:gd name="connsiteY44" fmla="*/ 552450 h 1314017"/>
              <a:gd name="connsiteX45" fmla="*/ 1189132 w 2875057"/>
              <a:gd name="connsiteY45" fmla="*/ 533400 h 1314017"/>
              <a:gd name="connsiteX46" fmla="*/ 1227232 w 2875057"/>
              <a:gd name="connsiteY46" fmla="*/ 542925 h 1314017"/>
              <a:gd name="connsiteX47" fmla="*/ 1293907 w 2875057"/>
              <a:gd name="connsiteY47" fmla="*/ 581025 h 1314017"/>
              <a:gd name="connsiteX48" fmla="*/ 1312957 w 2875057"/>
              <a:gd name="connsiteY48" fmla="*/ 552450 h 1314017"/>
              <a:gd name="connsiteX49" fmla="*/ 1427257 w 2875057"/>
              <a:gd name="connsiteY49" fmla="*/ 571500 h 1314017"/>
              <a:gd name="connsiteX50" fmla="*/ 1436782 w 2875057"/>
              <a:gd name="connsiteY50" fmla="*/ 533400 h 1314017"/>
              <a:gd name="connsiteX51" fmla="*/ 1446307 w 2875057"/>
              <a:gd name="connsiteY51" fmla="*/ 504825 h 1314017"/>
              <a:gd name="connsiteX52" fmla="*/ 1532032 w 2875057"/>
              <a:gd name="connsiteY52" fmla="*/ 495300 h 1314017"/>
              <a:gd name="connsiteX53" fmla="*/ 1522507 w 2875057"/>
              <a:gd name="connsiteY53" fmla="*/ 428625 h 1314017"/>
              <a:gd name="connsiteX54" fmla="*/ 1512982 w 2875057"/>
              <a:gd name="connsiteY54" fmla="*/ 390525 h 1314017"/>
              <a:gd name="connsiteX55" fmla="*/ 1560607 w 2875057"/>
              <a:gd name="connsiteY55" fmla="*/ 257175 h 1314017"/>
              <a:gd name="connsiteX56" fmla="*/ 1589182 w 2875057"/>
              <a:gd name="connsiteY56" fmla="*/ 228600 h 1314017"/>
              <a:gd name="connsiteX57" fmla="*/ 1617757 w 2875057"/>
              <a:gd name="connsiteY57" fmla="*/ 209550 h 1314017"/>
              <a:gd name="connsiteX58" fmla="*/ 1665382 w 2875057"/>
              <a:gd name="connsiteY58" fmla="*/ 171450 h 1314017"/>
              <a:gd name="connsiteX59" fmla="*/ 1713007 w 2875057"/>
              <a:gd name="connsiteY59" fmla="*/ 133350 h 1314017"/>
              <a:gd name="connsiteX60" fmla="*/ 1798732 w 2875057"/>
              <a:gd name="connsiteY60" fmla="*/ 95250 h 1314017"/>
              <a:gd name="connsiteX61" fmla="*/ 1941607 w 2875057"/>
              <a:gd name="connsiteY61" fmla="*/ 133350 h 1314017"/>
              <a:gd name="connsiteX62" fmla="*/ 1960657 w 2875057"/>
              <a:gd name="connsiteY62" fmla="*/ 161925 h 1314017"/>
              <a:gd name="connsiteX63" fmla="*/ 1970182 w 2875057"/>
              <a:gd name="connsiteY63" fmla="*/ 200025 h 1314017"/>
              <a:gd name="connsiteX64" fmla="*/ 1989232 w 2875057"/>
              <a:gd name="connsiteY64" fmla="*/ 276225 h 1314017"/>
              <a:gd name="connsiteX65" fmla="*/ 2017807 w 2875057"/>
              <a:gd name="connsiteY65" fmla="*/ 304800 h 1314017"/>
              <a:gd name="connsiteX66" fmla="*/ 2084482 w 2875057"/>
              <a:gd name="connsiteY66" fmla="*/ 323850 h 1314017"/>
              <a:gd name="connsiteX67" fmla="*/ 2122582 w 2875057"/>
              <a:gd name="connsiteY67" fmla="*/ 381000 h 1314017"/>
              <a:gd name="connsiteX68" fmla="*/ 2103532 w 2875057"/>
              <a:gd name="connsiteY68" fmla="*/ 409575 h 1314017"/>
              <a:gd name="connsiteX69" fmla="*/ 2122582 w 2875057"/>
              <a:gd name="connsiteY69" fmla="*/ 447675 h 1314017"/>
              <a:gd name="connsiteX70" fmla="*/ 2132107 w 2875057"/>
              <a:gd name="connsiteY70" fmla="*/ 476250 h 1314017"/>
              <a:gd name="connsiteX71" fmla="*/ 2170207 w 2875057"/>
              <a:gd name="connsiteY71" fmla="*/ 552450 h 1314017"/>
              <a:gd name="connsiteX72" fmla="*/ 2189257 w 2875057"/>
              <a:gd name="connsiteY72" fmla="*/ 590550 h 1314017"/>
              <a:gd name="connsiteX73" fmla="*/ 2198782 w 2875057"/>
              <a:gd name="connsiteY73" fmla="*/ 638175 h 1314017"/>
              <a:gd name="connsiteX74" fmla="*/ 2255932 w 2875057"/>
              <a:gd name="connsiteY74" fmla="*/ 666750 h 1314017"/>
              <a:gd name="connsiteX75" fmla="*/ 2284507 w 2875057"/>
              <a:gd name="connsiteY75" fmla="*/ 685800 h 1314017"/>
              <a:gd name="connsiteX76" fmla="*/ 2313082 w 2875057"/>
              <a:gd name="connsiteY76" fmla="*/ 676275 h 1314017"/>
              <a:gd name="connsiteX77" fmla="*/ 2341657 w 2875057"/>
              <a:gd name="connsiteY77" fmla="*/ 657225 h 1314017"/>
              <a:gd name="connsiteX78" fmla="*/ 2370232 w 2875057"/>
              <a:gd name="connsiteY78" fmla="*/ 676275 h 1314017"/>
              <a:gd name="connsiteX79" fmla="*/ 2417857 w 2875057"/>
              <a:gd name="connsiteY79" fmla="*/ 685800 h 1314017"/>
              <a:gd name="connsiteX80" fmla="*/ 2551207 w 2875057"/>
              <a:gd name="connsiteY80" fmla="*/ 676275 h 1314017"/>
              <a:gd name="connsiteX81" fmla="*/ 2627407 w 2875057"/>
              <a:gd name="connsiteY81" fmla="*/ 619125 h 1314017"/>
              <a:gd name="connsiteX82" fmla="*/ 2665507 w 2875057"/>
              <a:gd name="connsiteY82" fmla="*/ 638175 h 1314017"/>
              <a:gd name="connsiteX83" fmla="*/ 2694082 w 2875057"/>
              <a:gd name="connsiteY83" fmla="*/ 647700 h 1314017"/>
              <a:gd name="connsiteX84" fmla="*/ 2760757 w 2875057"/>
              <a:gd name="connsiteY84" fmla="*/ 685800 h 1314017"/>
              <a:gd name="connsiteX85" fmla="*/ 2798857 w 2875057"/>
              <a:gd name="connsiteY85" fmla="*/ 723900 h 1314017"/>
              <a:gd name="connsiteX86" fmla="*/ 2817907 w 2875057"/>
              <a:gd name="connsiteY86" fmla="*/ 781050 h 1314017"/>
              <a:gd name="connsiteX87" fmla="*/ 2836957 w 2875057"/>
              <a:gd name="connsiteY87" fmla="*/ 809625 h 1314017"/>
              <a:gd name="connsiteX88" fmla="*/ 2846482 w 2875057"/>
              <a:gd name="connsiteY88" fmla="*/ 866775 h 1314017"/>
              <a:gd name="connsiteX89" fmla="*/ 2856007 w 2875057"/>
              <a:gd name="connsiteY89" fmla="*/ 904875 h 1314017"/>
              <a:gd name="connsiteX90" fmla="*/ 2875057 w 2875057"/>
              <a:gd name="connsiteY90" fmla="*/ 1009650 h 1314017"/>
              <a:gd name="connsiteX91" fmla="*/ 2836957 w 2875057"/>
              <a:gd name="connsiteY91" fmla="*/ 1104900 h 1314017"/>
              <a:gd name="connsiteX92" fmla="*/ 2808382 w 2875057"/>
              <a:gd name="connsiteY92" fmla="*/ 1123950 h 1314017"/>
              <a:gd name="connsiteX93" fmla="*/ 2760757 w 2875057"/>
              <a:gd name="connsiteY93" fmla="*/ 1181100 h 1314017"/>
              <a:gd name="connsiteX94" fmla="*/ 2713132 w 2875057"/>
              <a:gd name="connsiteY94" fmla="*/ 1190625 h 1314017"/>
              <a:gd name="connsiteX95" fmla="*/ 2675032 w 2875057"/>
              <a:gd name="connsiteY95" fmla="*/ 1200150 h 1314017"/>
              <a:gd name="connsiteX96" fmla="*/ 2636932 w 2875057"/>
              <a:gd name="connsiteY96" fmla="*/ 1181100 h 1314017"/>
              <a:gd name="connsiteX97" fmla="*/ 2598832 w 2875057"/>
              <a:gd name="connsiteY97" fmla="*/ 1171575 h 1314017"/>
              <a:gd name="connsiteX98" fmla="*/ 2570257 w 2875057"/>
              <a:gd name="connsiteY98" fmla="*/ 1152525 h 1314017"/>
              <a:gd name="connsiteX99" fmla="*/ 2551207 w 2875057"/>
              <a:gd name="connsiteY99" fmla="*/ 1123950 h 1314017"/>
              <a:gd name="connsiteX100" fmla="*/ 2522632 w 2875057"/>
              <a:gd name="connsiteY100" fmla="*/ 1104900 h 1314017"/>
              <a:gd name="connsiteX101" fmla="*/ 2494057 w 2875057"/>
              <a:gd name="connsiteY101" fmla="*/ 1076325 h 1314017"/>
              <a:gd name="connsiteX102" fmla="*/ 2465482 w 2875057"/>
              <a:gd name="connsiteY102" fmla="*/ 1057275 h 1314017"/>
              <a:gd name="connsiteX103" fmla="*/ 2408332 w 2875057"/>
              <a:gd name="connsiteY103" fmla="*/ 1019175 h 1314017"/>
              <a:gd name="connsiteX104" fmla="*/ 2389282 w 2875057"/>
              <a:gd name="connsiteY104" fmla="*/ 990600 h 1314017"/>
              <a:gd name="connsiteX105" fmla="*/ 2360707 w 2875057"/>
              <a:gd name="connsiteY105" fmla="*/ 981075 h 1314017"/>
              <a:gd name="connsiteX106" fmla="*/ 2255932 w 2875057"/>
              <a:gd name="connsiteY106" fmla="*/ 971550 h 1314017"/>
              <a:gd name="connsiteX107" fmla="*/ 2217832 w 2875057"/>
              <a:gd name="connsiteY107" fmla="*/ 923925 h 1314017"/>
              <a:gd name="connsiteX108" fmla="*/ 2189257 w 2875057"/>
              <a:gd name="connsiteY108" fmla="*/ 895350 h 1314017"/>
              <a:gd name="connsiteX109" fmla="*/ 2141632 w 2875057"/>
              <a:gd name="connsiteY109" fmla="*/ 828675 h 1314017"/>
              <a:gd name="connsiteX110" fmla="*/ 2055907 w 2875057"/>
              <a:gd name="connsiteY110" fmla="*/ 781050 h 1314017"/>
              <a:gd name="connsiteX111" fmla="*/ 2027332 w 2875057"/>
              <a:gd name="connsiteY111" fmla="*/ 762000 h 1314017"/>
              <a:gd name="connsiteX112" fmla="*/ 1989232 w 2875057"/>
              <a:gd name="connsiteY112" fmla="*/ 752475 h 1314017"/>
              <a:gd name="connsiteX113" fmla="*/ 1951132 w 2875057"/>
              <a:gd name="connsiteY113" fmla="*/ 733425 h 1314017"/>
              <a:gd name="connsiteX114" fmla="*/ 1874932 w 2875057"/>
              <a:gd name="connsiteY114" fmla="*/ 762000 h 1314017"/>
              <a:gd name="connsiteX115" fmla="*/ 1846357 w 2875057"/>
              <a:gd name="connsiteY115" fmla="*/ 771525 h 1314017"/>
              <a:gd name="connsiteX116" fmla="*/ 1817782 w 2875057"/>
              <a:gd name="connsiteY116" fmla="*/ 790575 h 1314017"/>
              <a:gd name="connsiteX117" fmla="*/ 1751107 w 2875057"/>
              <a:gd name="connsiteY117" fmla="*/ 800100 h 1314017"/>
              <a:gd name="connsiteX118" fmla="*/ 1389157 w 2875057"/>
              <a:gd name="connsiteY118" fmla="*/ 828675 h 1314017"/>
              <a:gd name="connsiteX119" fmla="*/ 1332007 w 2875057"/>
              <a:gd name="connsiteY119" fmla="*/ 885825 h 1314017"/>
              <a:gd name="connsiteX120" fmla="*/ 1303432 w 2875057"/>
              <a:gd name="connsiteY120" fmla="*/ 942975 h 1314017"/>
              <a:gd name="connsiteX121" fmla="*/ 1255807 w 2875057"/>
              <a:gd name="connsiteY121" fmla="*/ 1000125 h 1314017"/>
              <a:gd name="connsiteX122" fmla="*/ 1236757 w 2875057"/>
              <a:gd name="connsiteY122" fmla="*/ 1104900 h 1314017"/>
              <a:gd name="connsiteX123" fmla="*/ 1217707 w 2875057"/>
              <a:gd name="connsiteY123" fmla="*/ 1133475 h 1314017"/>
              <a:gd name="connsiteX124" fmla="*/ 1160557 w 2875057"/>
              <a:gd name="connsiteY124" fmla="*/ 1162050 h 1314017"/>
              <a:gd name="connsiteX125" fmla="*/ 1122457 w 2875057"/>
              <a:gd name="connsiteY125" fmla="*/ 1209675 h 1314017"/>
              <a:gd name="connsiteX126" fmla="*/ 1093882 w 2875057"/>
              <a:gd name="connsiteY126" fmla="*/ 1228725 h 1314017"/>
              <a:gd name="connsiteX127" fmla="*/ 1065307 w 2875057"/>
              <a:gd name="connsiteY127" fmla="*/ 1257300 h 1314017"/>
              <a:gd name="connsiteX128" fmla="*/ 1017682 w 2875057"/>
              <a:gd name="connsiteY128" fmla="*/ 1285875 h 131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875057" h="1314017">
                <a:moveTo>
                  <a:pt x="1065307" y="1266825"/>
                </a:moveTo>
                <a:cubicBezTo>
                  <a:pt x="923732" y="1314017"/>
                  <a:pt x="990922" y="1309360"/>
                  <a:pt x="865282" y="1295400"/>
                </a:cubicBezTo>
                <a:cubicBezTo>
                  <a:pt x="857509" y="1272081"/>
                  <a:pt x="851420" y="1249323"/>
                  <a:pt x="836707" y="1228725"/>
                </a:cubicBezTo>
                <a:cubicBezTo>
                  <a:pt x="828877" y="1217764"/>
                  <a:pt x="817657" y="1209675"/>
                  <a:pt x="808132" y="1200150"/>
                </a:cubicBezTo>
                <a:cubicBezTo>
                  <a:pt x="802807" y="1178852"/>
                  <a:pt x="788833" y="1118814"/>
                  <a:pt x="779557" y="1104900"/>
                </a:cubicBezTo>
                <a:cubicBezTo>
                  <a:pt x="735422" y="1038697"/>
                  <a:pt x="788060" y="1121906"/>
                  <a:pt x="741457" y="1028700"/>
                </a:cubicBezTo>
                <a:cubicBezTo>
                  <a:pt x="736337" y="1018461"/>
                  <a:pt x="727527" y="1010364"/>
                  <a:pt x="722407" y="1000125"/>
                </a:cubicBezTo>
                <a:cubicBezTo>
                  <a:pt x="706913" y="969137"/>
                  <a:pt x="721129" y="970272"/>
                  <a:pt x="693832" y="942975"/>
                </a:cubicBezTo>
                <a:cubicBezTo>
                  <a:pt x="685737" y="934880"/>
                  <a:pt x="674782" y="930275"/>
                  <a:pt x="665257" y="923925"/>
                </a:cubicBezTo>
                <a:cubicBezTo>
                  <a:pt x="652557" y="904875"/>
                  <a:pt x="640894" y="885091"/>
                  <a:pt x="627157" y="866775"/>
                </a:cubicBezTo>
                <a:cubicBezTo>
                  <a:pt x="617632" y="854075"/>
                  <a:pt x="611282" y="838200"/>
                  <a:pt x="598582" y="828675"/>
                </a:cubicBezTo>
                <a:cubicBezTo>
                  <a:pt x="584904" y="818416"/>
                  <a:pt x="567177" y="815032"/>
                  <a:pt x="550957" y="809625"/>
                </a:cubicBezTo>
                <a:cubicBezTo>
                  <a:pt x="500830" y="792916"/>
                  <a:pt x="452704" y="795087"/>
                  <a:pt x="398557" y="790575"/>
                </a:cubicBezTo>
                <a:cubicBezTo>
                  <a:pt x="395382" y="768350"/>
                  <a:pt x="399072" y="743980"/>
                  <a:pt x="389032" y="723900"/>
                </a:cubicBezTo>
                <a:cubicBezTo>
                  <a:pt x="381932" y="709701"/>
                  <a:pt x="362157" y="706550"/>
                  <a:pt x="350932" y="695325"/>
                </a:cubicBezTo>
                <a:cubicBezTo>
                  <a:pt x="298619" y="643012"/>
                  <a:pt x="378026" y="685208"/>
                  <a:pt x="284257" y="647700"/>
                </a:cubicBezTo>
                <a:cubicBezTo>
                  <a:pt x="274732" y="638175"/>
                  <a:pt x="266890" y="626597"/>
                  <a:pt x="255682" y="619125"/>
                </a:cubicBezTo>
                <a:cubicBezTo>
                  <a:pt x="247328" y="613556"/>
                  <a:pt x="234947" y="615872"/>
                  <a:pt x="227107" y="609600"/>
                </a:cubicBezTo>
                <a:cubicBezTo>
                  <a:pt x="218168" y="602449"/>
                  <a:pt x="216996" y="588176"/>
                  <a:pt x="208057" y="581025"/>
                </a:cubicBezTo>
                <a:cubicBezTo>
                  <a:pt x="184668" y="562314"/>
                  <a:pt x="158648" y="546795"/>
                  <a:pt x="131857" y="533400"/>
                </a:cubicBezTo>
                <a:lnTo>
                  <a:pt x="55657" y="495300"/>
                </a:lnTo>
                <a:cubicBezTo>
                  <a:pt x="52482" y="485775"/>
                  <a:pt x="51113" y="475442"/>
                  <a:pt x="46132" y="466725"/>
                </a:cubicBezTo>
                <a:cubicBezTo>
                  <a:pt x="0" y="385994"/>
                  <a:pt x="29871" y="465568"/>
                  <a:pt x="8032" y="400050"/>
                </a:cubicBezTo>
                <a:cubicBezTo>
                  <a:pt x="11207" y="298450"/>
                  <a:pt x="8876" y="196528"/>
                  <a:pt x="17557" y="95250"/>
                </a:cubicBezTo>
                <a:cubicBezTo>
                  <a:pt x="18535" y="83844"/>
                  <a:pt x="27668" y="73826"/>
                  <a:pt x="36607" y="66675"/>
                </a:cubicBezTo>
                <a:cubicBezTo>
                  <a:pt x="44447" y="60403"/>
                  <a:pt x="55657" y="60325"/>
                  <a:pt x="65182" y="57150"/>
                </a:cubicBezTo>
                <a:cubicBezTo>
                  <a:pt x="120964" y="15314"/>
                  <a:pt x="81936" y="36884"/>
                  <a:pt x="141382" y="19050"/>
                </a:cubicBezTo>
                <a:cubicBezTo>
                  <a:pt x="160616" y="13280"/>
                  <a:pt x="198532" y="0"/>
                  <a:pt x="198532" y="0"/>
                </a:cubicBezTo>
                <a:cubicBezTo>
                  <a:pt x="236632" y="3175"/>
                  <a:pt x="275182" y="2881"/>
                  <a:pt x="312832" y="9525"/>
                </a:cubicBezTo>
                <a:cubicBezTo>
                  <a:pt x="329670" y="12496"/>
                  <a:pt x="344833" y="21631"/>
                  <a:pt x="360457" y="28575"/>
                </a:cubicBezTo>
                <a:cubicBezTo>
                  <a:pt x="431077" y="59962"/>
                  <a:pt x="368441" y="37586"/>
                  <a:pt x="427132" y="57150"/>
                </a:cubicBezTo>
                <a:cubicBezTo>
                  <a:pt x="439832" y="76200"/>
                  <a:pt x="457992" y="92580"/>
                  <a:pt x="465232" y="114300"/>
                </a:cubicBezTo>
                <a:cubicBezTo>
                  <a:pt x="468407" y="123825"/>
                  <a:pt x="467657" y="135775"/>
                  <a:pt x="474757" y="142875"/>
                </a:cubicBezTo>
                <a:cubicBezTo>
                  <a:pt x="481857" y="149975"/>
                  <a:pt x="493303" y="151934"/>
                  <a:pt x="503332" y="152400"/>
                </a:cubicBezTo>
                <a:cubicBezTo>
                  <a:pt x="630234" y="158302"/>
                  <a:pt x="757332" y="158750"/>
                  <a:pt x="884332" y="161925"/>
                </a:cubicBezTo>
                <a:cubicBezTo>
                  <a:pt x="887507" y="171450"/>
                  <a:pt x="892806" y="180515"/>
                  <a:pt x="893857" y="190500"/>
                </a:cubicBezTo>
                <a:cubicBezTo>
                  <a:pt x="899185" y="241119"/>
                  <a:pt x="891724" y="293354"/>
                  <a:pt x="903382" y="342900"/>
                </a:cubicBezTo>
                <a:cubicBezTo>
                  <a:pt x="905682" y="352673"/>
                  <a:pt x="922432" y="349250"/>
                  <a:pt x="931957" y="352425"/>
                </a:cubicBezTo>
                <a:cubicBezTo>
                  <a:pt x="957357" y="371475"/>
                  <a:pt x="990545" y="383157"/>
                  <a:pt x="1008157" y="409575"/>
                </a:cubicBezTo>
                <a:cubicBezTo>
                  <a:pt x="1062752" y="491467"/>
                  <a:pt x="997297" y="387855"/>
                  <a:pt x="1036732" y="466725"/>
                </a:cubicBezTo>
                <a:cubicBezTo>
                  <a:pt x="1082015" y="557291"/>
                  <a:pt x="1025685" y="405008"/>
                  <a:pt x="1074832" y="552450"/>
                </a:cubicBezTo>
                <a:lnTo>
                  <a:pt x="1084357" y="581025"/>
                </a:lnTo>
                <a:lnTo>
                  <a:pt x="1103407" y="638175"/>
                </a:lnTo>
                <a:cubicBezTo>
                  <a:pt x="1106582" y="628650"/>
                  <a:pt x="1108442" y="618580"/>
                  <a:pt x="1112932" y="609600"/>
                </a:cubicBezTo>
                <a:cubicBezTo>
                  <a:pt x="1123636" y="588193"/>
                  <a:pt x="1142501" y="567497"/>
                  <a:pt x="1160557" y="552450"/>
                </a:cubicBezTo>
                <a:cubicBezTo>
                  <a:pt x="1169351" y="545121"/>
                  <a:pt x="1179607" y="539750"/>
                  <a:pt x="1189132" y="533400"/>
                </a:cubicBezTo>
                <a:cubicBezTo>
                  <a:pt x="1201832" y="536575"/>
                  <a:pt x="1214975" y="538328"/>
                  <a:pt x="1227232" y="542925"/>
                </a:cubicBezTo>
                <a:cubicBezTo>
                  <a:pt x="1254854" y="553283"/>
                  <a:pt x="1270220" y="565234"/>
                  <a:pt x="1293907" y="581025"/>
                </a:cubicBezTo>
                <a:cubicBezTo>
                  <a:pt x="1300257" y="571500"/>
                  <a:pt x="1301694" y="554498"/>
                  <a:pt x="1312957" y="552450"/>
                </a:cubicBezTo>
                <a:cubicBezTo>
                  <a:pt x="1354241" y="544944"/>
                  <a:pt x="1390411" y="559218"/>
                  <a:pt x="1427257" y="571500"/>
                </a:cubicBezTo>
                <a:cubicBezTo>
                  <a:pt x="1430432" y="558800"/>
                  <a:pt x="1433186" y="545987"/>
                  <a:pt x="1436782" y="533400"/>
                </a:cubicBezTo>
                <a:cubicBezTo>
                  <a:pt x="1439540" y="523746"/>
                  <a:pt x="1436985" y="508554"/>
                  <a:pt x="1446307" y="504825"/>
                </a:cubicBezTo>
                <a:cubicBezTo>
                  <a:pt x="1473001" y="494147"/>
                  <a:pt x="1503457" y="498475"/>
                  <a:pt x="1532032" y="495300"/>
                </a:cubicBezTo>
                <a:cubicBezTo>
                  <a:pt x="1528857" y="473075"/>
                  <a:pt x="1526523" y="450714"/>
                  <a:pt x="1522507" y="428625"/>
                </a:cubicBezTo>
                <a:cubicBezTo>
                  <a:pt x="1520165" y="415745"/>
                  <a:pt x="1511978" y="403577"/>
                  <a:pt x="1512982" y="390525"/>
                </a:cubicBezTo>
                <a:cubicBezTo>
                  <a:pt x="1517272" y="334761"/>
                  <a:pt x="1528847" y="299522"/>
                  <a:pt x="1560607" y="257175"/>
                </a:cubicBezTo>
                <a:cubicBezTo>
                  <a:pt x="1568689" y="246399"/>
                  <a:pt x="1578834" y="237224"/>
                  <a:pt x="1589182" y="228600"/>
                </a:cubicBezTo>
                <a:cubicBezTo>
                  <a:pt x="1597976" y="221271"/>
                  <a:pt x="1608232" y="215900"/>
                  <a:pt x="1617757" y="209550"/>
                </a:cubicBezTo>
                <a:cubicBezTo>
                  <a:pt x="1657364" y="150140"/>
                  <a:pt x="1612802" y="204313"/>
                  <a:pt x="1665382" y="171450"/>
                </a:cubicBezTo>
                <a:cubicBezTo>
                  <a:pt x="1682622" y="160675"/>
                  <a:pt x="1695855" y="144265"/>
                  <a:pt x="1713007" y="133350"/>
                </a:cubicBezTo>
                <a:cubicBezTo>
                  <a:pt x="1749379" y="110204"/>
                  <a:pt x="1763980" y="106834"/>
                  <a:pt x="1798732" y="95250"/>
                </a:cubicBezTo>
                <a:cubicBezTo>
                  <a:pt x="1842382" y="102525"/>
                  <a:pt x="1905179" y="96922"/>
                  <a:pt x="1941607" y="133350"/>
                </a:cubicBezTo>
                <a:cubicBezTo>
                  <a:pt x="1949702" y="141445"/>
                  <a:pt x="1954307" y="152400"/>
                  <a:pt x="1960657" y="161925"/>
                </a:cubicBezTo>
                <a:cubicBezTo>
                  <a:pt x="1963832" y="174625"/>
                  <a:pt x="1967342" y="187246"/>
                  <a:pt x="1970182" y="200025"/>
                </a:cubicBezTo>
                <a:cubicBezTo>
                  <a:pt x="1971785" y="207238"/>
                  <a:pt x="1980722" y="263460"/>
                  <a:pt x="1989232" y="276225"/>
                </a:cubicBezTo>
                <a:cubicBezTo>
                  <a:pt x="1996704" y="287433"/>
                  <a:pt x="2006599" y="297328"/>
                  <a:pt x="2017807" y="304800"/>
                </a:cubicBezTo>
                <a:cubicBezTo>
                  <a:pt x="2026006" y="310266"/>
                  <a:pt x="2079401" y="322580"/>
                  <a:pt x="2084482" y="323850"/>
                </a:cubicBezTo>
                <a:cubicBezTo>
                  <a:pt x="2096378" y="335746"/>
                  <a:pt x="2126520" y="357369"/>
                  <a:pt x="2122582" y="381000"/>
                </a:cubicBezTo>
                <a:cubicBezTo>
                  <a:pt x="2120700" y="392292"/>
                  <a:pt x="2109882" y="400050"/>
                  <a:pt x="2103532" y="409575"/>
                </a:cubicBezTo>
                <a:cubicBezTo>
                  <a:pt x="2109882" y="422275"/>
                  <a:pt x="2116989" y="434624"/>
                  <a:pt x="2122582" y="447675"/>
                </a:cubicBezTo>
                <a:cubicBezTo>
                  <a:pt x="2126537" y="456903"/>
                  <a:pt x="2127952" y="467110"/>
                  <a:pt x="2132107" y="476250"/>
                </a:cubicBezTo>
                <a:cubicBezTo>
                  <a:pt x="2143858" y="502103"/>
                  <a:pt x="2157507" y="527050"/>
                  <a:pt x="2170207" y="552450"/>
                </a:cubicBezTo>
                <a:lnTo>
                  <a:pt x="2189257" y="590550"/>
                </a:lnTo>
                <a:cubicBezTo>
                  <a:pt x="2192432" y="606425"/>
                  <a:pt x="2190750" y="624119"/>
                  <a:pt x="2198782" y="638175"/>
                </a:cubicBezTo>
                <a:cubicBezTo>
                  <a:pt x="2209701" y="657283"/>
                  <a:pt x="2239309" y="658439"/>
                  <a:pt x="2255932" y="666750"/>
                </a:cubicBezTo>
                <a:cubicBezTo>
                  <a:pt x="2266171" y="671870"/>
                  <a:pt x="2274982" y="679450"/>
                  <a:pt x="2284507" y="685800"/>
                </a:cubicBezTo>
                <a:cubicBezTo>
                  <a:pt x="2294032" y="682625"/>
                  <a:pt x="2304102" y="680765"/>
                  <a:pt x="2313082" y="676275"/>
                </a:cubicBezTo>
                <a:cubicBezTo>
                  <a:pt x="2323321" y="671155"/>
                  <a:pt x="2330209" y="657225"/>
                  <a:pt x="2341657" y="657225"/>
                </a:cubicBezTo>
                <a:cubicBezTo>
                  <a:pt x="2353105" y="657225"/>
                  <a:pt x="2359513" y="672255"/>
                  <a:pt x="2370232" y="676275"/>
                </a:cubicBezTo>
                <a:cubicBezTo>
                  <a:pt x="2385391" y="681959"/>
                  <a:pt x="2401982" y="682625"/>
                  <a:pt x="2417857" y="685800"/>
                </a:cubicBezTo>
                <a:cubicBezTo>
                  <a:pt x="2462307" y="682625"/>
                  <a:pt x="2508742" y="689787"/>
                  <a:pt x="2551207" y="676275"/>
                </a:cubicBezTo>
                <a:cubicBezTo>
                  <a:pt x="2581462" y="666648"/>
                  <a:pt x="2627407" y="619125"/>
                  <a:pt x="2627407" y="619125"/>
                </a:cubicBezTo>
                <a:cubicBezTo>
                  <a:pt x="2640107" y="625475"/>
                  <a:pt x="2652456" y="632582"/>
                  <a:pt x="2665507" y="638175"/>
                </a:cubicBezTo>
                <a:cubicBezTo>
                  <a:pt x="2674735" y="642130"/>
                  <a:pt x="2685365" y="642719"/>
                  <a:pt x="2694082" y="647700"/>
                </a:cubicBezTo>
                <a:cubicBezTo>
                  <a:pt x="2774813" y="693832"/>
                  <a:pt x="2695239" y="663961"/>
                  <a:pt x="2760757" y="685800"/>
                </a:cubicBezTo>
                <a:cubicBezTo>
                  <a:pt x="2773457" y="698500"/>
                  <a:pt x="2789616" y="708499"/>
                  <a:pt x="2798857" y="723900"/>
                </a:cubicBezTo>
                <a:cubicBezTo>
                  <a:pt x="2809188" y="741119"/>
                  <a:pt x="2806768" y="764342"/>
                  <a:pt x="2817907" y="781050"/>
                </a:cubicBezTo>
                <a:lnTo>
                  <a:pt x="2836957" y="809625"/>
                </a:lnTo>
                <a:cubicBezTo>
                  <a:pt x="2840132" y="828675"/>
                  <a:pt x="2842694" y="847837"/>
                  <a:pt x="2846482" y="866775"/>
                </a:cubicBezTo>
                <a:cubicBezTo>
                  <a:pt x="2849049" y="879612"/>
                  <a:pt x="2853855" y="891962"/>
                  <a:pt x="2856007" y="904875"/>
                </a:cubicBezTo>
                <a:cubicBezTo>
                  <a:pt x="2873958" y="1012578"/>
                  <a:pt x="2854621" y="948342"/>
                  <a:pt x="2875057" y="1009650"/>
                </a:cubicBezTo>
                <a:cubicBezTo>
                  <a:pt x="2869135" y="1027416"/>
                  <a:pt x="2852529" y="1086213"/>
                  <a:pt x="2836957" y="1104900"/>
                </a:cubicBezTo>
                <a:cubicBezTo>
                  <a:pt x="2829628" y="1113694"/>
                  <a:pt x="2817907" y="1117600"/>
                  <a:pt x="2808382" y="1123950"/>
                </a:cubicBezTo>
                <a:cubicBezTo>
                  <a:pt x="2797442" y="1140361"/>
                  <a:pt x="2779092" y="1171933"/>
                  <a:pt x="2760757" y="1181100"/>
                </a:cubicBezTo>
                <a:cubicBezTo>
                  <a:pt x="2746277" y="1188340"/>
                  <a:pt x="2728936" y="1187113"/>
                  <a:pt x="2713132" y="1190625"/>
                </a:cubicBezTo>
                <a:cubicBezTo>
                  <a:pt x="2700353" y="1193465"/>
                  <a:pt x="2687732" y="1196975"/>
                  <a:pt x="2675032" y="1200150"/>
                </a:cubicBezTo>
                <a:cubicBezTo>
                  <a:pt x="2662332" y="1193800"/>
                  <a:pt x="2650227" y="1186086"/>
                  <a:pt x="2636932" y="1181100"/>
                </a:cubicBezTo>
                <a:cubicBezTo>
                  <a:pt x="2624675" y="1176503"/>
                  <a:pt x="2610864" y="1176732"/>
                  <a:pt x="2598832" y="1171575"/>
                </a:cubicBezTo>
                <a:cubicBezTo>
                  <a:pt x="2588310" y="1167066"/>
                  <a:pt x="2579782" y="1158875"/>
                  <a:pt x="2570257" y="1152525"/>
                </a:cubicBezTo>
                <a:cubicBezTo>
                  <a:pt x="2563907" y="1143000"/>
                  <a:pt x="2559302" y="1132045"/>
                  <a:pt x="2551207" y="1123950"/>
                </a:cubicBezTo>
                <a:cubicBezTo>
                  <a:pt x="2543112" y="1115855"/>
                  <a:pt x="2531426" y="1112229"/>
                  <a:pt x="2522632" y="1104900"/>
                </a:cubicBezTo>
                <a:cubicBezTo>
                  <a:pt x="2512284" y="1096276"/>
                  <a:pt x="2504405" y="1084949"/>
                  <a:pt x="2494057" y="1076325"/>
                </a:cubicBezTo>
                <a:cubicBezTo>
                  <a:pt x="2485263" y="1068996"/>
                  <a:pt x="2474276" y="1064604"/>
                  <a:pt x="2465482" y="1057275"/>
                </a:cubicBezTo>
                <a:cubicBezTo>
                  <a:pt x="2417916" y="1017637"/>
                  <a:pt x="2458550" y="1035914"/>
                  <a:pt x="2408332" y="1019175"/>
                </a:cubicBezTo>
                <a:cubicBezTo>
                  <a:pt x="2401982" y="1009650"/>
                  <a:pt x="2398221" y="997751"/>
                  <a:pt x="2389282" y="990600"/>
                </a:cubicBezTo>
                <a:cubicBezTo>
                  <a:pt x="2381442" y="984328"/>
                  <a:pt x="2370646" y="982495"/>
                  <a:pt x="2360707" y="981075"/>
                </a:cubicBezTo>
                <a:cubicBezTo>
                  <a:pt x="2325990" y="976115"/>
                  <a:pt x="2290857" y="974725"/>
                  <a:pt x="2255932" y="971550"/>
                </a:cubicBezTo>
                <a:cubicBezTo>
                  <a:pt x="2192025" y="928945"/>
                  <a:pt x="2254638" y="979134"/>
                  <a:pt x="2217832" y="923925"/>
                </a:cubicBezTo>
                <a:cubicBezTo>
                  <a:pt x="2210360" y="912717"/>
                  <a:pt x="2197881" y="905698"/>
                  <a:pt x="2189257" y="895350"/>
                </a:cubicBezTo>
                <a:cubicBezTo>
                  <a:pt x="2171053" y="873505"/>
                  <a:pt x="2163691" y="848283"/>
                  <a:pt x="2141632" y="828675"/>
                </a:cubicBezTo>
                <a:cubicBezTo>
                  <a:pt x="2064406" y="760029"/>
                  <a:pt x="2111343" y="808768"/>
                  <a:pt x="2055907" y="781050"/>
                </a:cubicBezTo>
                <a:cubicBezTo>
                  <a:pt x="2045668" y="775930"/>
                  <a:pt x="2037854" y="766509"/>
                  <a:pt x="2027332" y="762000"/>
                </a:cubicBezTo>
                <a:cubicBezTo>
                  <a:pt x="2015300" y="756843"/>
                  <a:pt x="2001489" y="757072"/>
                  <a:pt x="1989232" y="752475"/>
                </a:cubicBezTo>
                <a:cubicBezTo>
                  <a:pt x="1975937" y="747489"/>
                  <a:pt x="1963832" y="739775"/>
                  <a:pt x="1951132" y="733425"/>
                </a:cubicBezTo>
                <a:cubicBezTo>
                  <a:pt x="1886272" y="755045"/>
                  <a:pt x="1966047" y="727832"/>
                  <a:pt x="1874932" y="762000"/>
                </a:cubicBezTo>
                <a:cubicBezTo>
                  <a:pt x="1865531" y="765525"/>
                  <a:pt x="1855337" y="767035"/>
                  <a:pt x="1846357" y="771525"/>
                </a:cubicBezTo>
                <a:cubicBezTo>
                  <a:pt x="1836118" y="776645"/>
                  <a:pt x="1828747" y="787286"/>
                  <a:pt x="1817782" y="790575"/>
                </a:cubicBezTo>
                <a:cubicBezTo>
                  <a:pt x="1796278" y="797026"/>
                  <a:pt x="1773332" y="796925"/>
                  <a:pt x="1751107" y="800100"/>
                </a:cubicBezTo>
                <a:cubicBezTo>
                  <a:pt x="1597524" y="851294"/>
                  <a:pt x="1714028" y="818523"/>
                  <a:pt x="1389157" y="828675"/>
                </a:cubicBezTo>
                <a:cubicBezTo>
                  <a:pt x="1370107" y="847725"/>
                  <a:pt x="1340526" y="860267"/>
                  <a:pt x="1332007" y="885825"/>
                </a:cubicBezTo>
                <a:cubicBezTo>
                  <a:pt x="1322461" y="914464"/>
                  <a:pt x="1323948" y="918356"/>
                  <a:pt x="1303432" y="942975"/>
                </a:cubicBezTo>
                <a:cubicBezTo>
                  <a:pt x="1242316" y="1016314"/>
                  <a:pt x="1303105" y="929179"/>
                  <a:pt x="1255807" y="1000125"/>
                </a:cubicBezTo>
                <a:cubicBezTo>
                  <a:pt x="1253600" y="1015576"/>
                  <a:pt x="1246381" y="1082445"/>
                  <a:pt x="1236757" y="1104900"/>
                </a:cubicBezTo>
                <a:cubicBezTo>
                  <a:pt x="1232248" y="1115422"/>
                  <a:pt x="1226646" y="1126324"/>
                  <a:pt x="1217707" y="1133475"/>
                </a:cubicBezTo>
                <a:cubicBezTo>
                  <a:pt x="1140238" y="1195450"/>
                  <a:pt x="1240851" y="1081756"/>
                  <a:pt x="1160557" y="1162050"/>
                </a:cubicBezTo>
                <a:cubicBezTo>
                  <a:pt x="1146182" y="1176425"/>
                  <a:pt x="1136832" y="1195300"/>
                  <a:pt x="1122457" y="1209675"/>
                </a:cubicBezTo>
                <a:cubicBezTo>
                  <a:pt x="1114362" y="1217770"/>
                  <a:pt x="1102676" y="1221396"/>
                  <a:pt x="1093882" y="1228725"/>
                </a:cubicBezTo>
                <a:cubicBezTo>
                  <a:pt x="1083534" y="1237349"/>
                  <a:pt x="1075655" y="1248676"/>
                  <a:pt x="1065307" y="1257300"/>
                </a:cubicBezTo>
                <a:cubicBezTo>
                  <a:pt x="1048066" y="1271668"/>
                  <a:pt x="1036279" y="1276577"/>
                  <a:pt x="1017682" y="1285875"/>
                </a:cubicBezTo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3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44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880950" y="2848828"/>
            <a:ext cx="601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657600" y="4556125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2952750" y="2946401"/>
            <a:ext cx="304800" cy="3048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606040" y="5683885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4600" y="5775325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4175125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4175125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765" y="3184525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4500" y="409892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6400" y="312737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4870450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6575" y="409892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8400" y="234632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2133600" y="4784725"/>
            <a:ext cx="304800" cy="3048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179320" y="2986405"/>
            <a:ext cx="365760" cy="3048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181350" y="4031456"/>
            <a:ext cx="381000" cy="1588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715294" y="4040981"/>
            <a:ext cx="381000" cy="1588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2941320" y="4815205"/>
            <a:ext cx="365760" cy="3048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2606040" y="2331085"/>
            <a:ext cx="274320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3581402" y="3336925"/>
            <a:ext cx="380999" cy="1524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447800" y="3565525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1447800" y="4556125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2867025" y="3032126"/>
            <a:ext cx="304800" cy="3048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17520" y="4891405"/>
            <a:ext cx="365760" cy="3048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839119" y="4050506"/>
            <a:ext cx="381000" cy="1588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962400" y="381000"/>
            <a:ext cx="48782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گروه های عاملی آسپیرین را مشخص کنید.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86100" y="312737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0800000">
            <a:off x="4448175" y="3260725"/>
            <a:ext cx="304799" cy="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671525" y="2839303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4763294" y="2764631"/>
            <a:ext cx="381000" cy="1588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4915694" y="2764631"/>
            <a:ext cx="381000" cy="1588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724400" y="1905000"/>
            <a:ext cx="601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0800000">
            <a:off x="5181600" y="3413125"/>
            <a:ext cx="304799" cy="2286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433525" y="3260725"/>
            <a:ext cx="1106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38400" y="1531203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76400" y="914400"/>
            <a:ext cx="601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2209800" y="1562100"/>
            <a:ext cx="304799" cy="2286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286000" y="1447800"/>
            <a:ext cx="304799" cy="2286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2971800" y="1752600"/>
            <a:ext cx="380999" cy="1524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284752" y="1143000"/>
            <a:ext cx="601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3810000" y="1752600"/>
            <a:ext cx="304799" cy="228600"/>
          </a:xfrm>
          <a:prstGeom prst="line">
            <a:avLst/>
          </a:prstGeom>
          <a:ln w="76200" cmpd="sng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136165" y="1679241"/>
            <a:ext cx="435835" cy="606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57" name="Rectangle 56"/>
          <p:cNvSpPr/>
          <p:nvPr/>
        </p:nvSpPr>
        <p:spPr>
          <a:xfrm>
            <a:off x="1203972" y="533400"/>
            <a:ext cx="1534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کربوکسیل</a:t>
            </a:r>
            <a:endParaRPr lang="en-US" sz="32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31275" y="2438400"/>
            <a:ext cx="8098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استر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57" grpId="0"/>
      <p:bldP spid="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Hi-Res\bxp159679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10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251460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پایان</a:t>
            </a:r>
            <a:endParaRPr lang="en-US" sz="54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1219200" y="2514600"/>
            <a:ext cx="7391400" cy="1447800"/>
            <a:chOff x="816" y="2304"/>
            <a:chExt cx="1440" cy="448"/>
          </a:xfrm>
        </p:grpSpPr>
        <p:sp>
          <p:nvSpPr>
            <p:cNvPr id="2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219200" y="685800"/>
            <a:ext cx="7391400" cy="1143000"/>
            <a:chOff x="816" y="2304"/>
            <a:chExt cx="1440" cy="448"/>
          </a:xfrm>
        </p:grpSpPr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1139399" y="762000"/>
            <a:ext cx="74158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کربن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به علت تمایل به تشکیل پیوند کووالانسی با خودش زنجیرها و حلقه های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بزرگ و کوچک تشکیل می دهد.</a:t>
            </a:r>
            <a:endParaRPr lang="en-US" sz="24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2514600"/>
            <a:ext cx="74270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سیلیسیم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به علت تمایل شدید با اکسیژن ترکیب و زنجیر ها و حلقه هایی دارای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پل  </a:t>
            </a:r>
            <a:r>
              <a:rPr lang="en-US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  Si-O-Si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تشکیل می دهد و از این طریق سیلیس و سیلیکات ها که مواد 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سازنده ی خاک و سنگ هستند را به وجود می آورد. </a:t>
            </a:r>
            <a:endParaRPr lang="en-US" sz="24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1828800" y="1981200"/>
            <a:ext cx="5029200" cy="3505200"/>
            <a:chOff x="816" y="2304"/>
            <a:chExt cx="1440" cy="448"/>
          </a:xfrm>
        </p:grpSpPr>
        <p:sp>
          <p:nvSpPr>
            <p:cNvPr id="28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4800600" y="533400"/>
            <a:ext cx="3429000" cy="533400"/>
            <a:chOff x="816" y="2304"/>
            <a:chExt cx="1440" cy="448"/>
          </a:xfrm>
        </p:grpSpPr>
        <p:sp>
          <p:nvSpPr>
            <p:cNvPr id="25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4040226" y="1752600"/>
            <a:ext cx="153599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199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4226" y="3886200"/>
            <a:ext cx="9024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2426" y="3505200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3426" y="2286000"/>
            <a:ext cx="9024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3426" y="2724150"/>
            <a:ext cx="9024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3426" y="3657600"/>
            <a:ext cx="9024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73426" y="4095750"/>
            <a:ext cx="9024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3426" y="4572000"/>
            <a:ext cx="9024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62200" y="1905000"/>
            <a:ext cx="508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416314"/>
            <a:ext cx="522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4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3276600"/>
            <a:ext cx="426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3733800"/>
            <a:ext cx="530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000" b="1" cap="none" spc="0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6557" y="4343400"/>
            <a:ext cx="790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هالید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457200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ref" pitchFamily="2" charset="-78"/>
              </a:rPr>
              <a:t>پیوند کربن با سایر عناصر: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" y="685800"/>
            <a:ext cx="8077200" cy="2133600"/>
            <a:chOff x="816" y="2304"/>
            <a:chExt cx="1440" cy="448"/>
          </a:xfrm>
        </p:grpSpPr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1149018" y="762000"/>
            <a:ext cx="7406194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4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کربن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پیوند های محکمی با نافلز هایی مانند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هیدروژن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،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نیتروژن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،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اکسیژن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،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گوگرد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و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هالوژن ها  </a:t>
            </a:r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تشکیل می دهد. بنابراین از کربن ترکیبات بی شماری</a:t>
            </a:r>
          </a:p>
          <a:p>
            <a:r>
              <a:rPr lang="fa-IR" sz="24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بوجود می آید.</a:t>
            </a:r>
            <a:endParaRPr lang="en-US" sz="24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133600" y="1905000"/>
            <a:ext cx="4648200" cy="1219200"/>
            <a:chOff x="1851" y="624"/>
            <a:chExt cx="812" cy="830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rgbClr val="6CD69C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3124200" y="3429000"/>
            <a:ext cx="2514600" cy="1219200"/>
            <a:chOff x="1851" y="624"/>
            <a:chExt cx="812" cy="830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rgbClr val="6CD69C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4038600" y="2971800"/>
            <a:ext cx="762000" cy="685800"/>
            <a:chOff x="1851" y="624"/>
            <a:chExt cx="812" cy="830"/>
          </a:xfrm>
        </p:grpSpPr>
        <p:sp>
          <p:nvSpPr>
            <p:cNvPr id="22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rgbClr val="6CD69C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581400" y="381000"/>
            <a:ext cx="1905000" cy="1219200"/>
            <a:chOff x="1851" y="624"/>
            <a:chExt cx="812" cy="830"/>
          </a:xfrm>
        </p:grpSpPr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rgbClr val="6CD69C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1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581400" y="685800"/>
            <a:ext cx="1878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شیمی آلی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4147" y="2133600"/>
            <a:ext cx="41488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شیمی ترکیب های کربن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895600"/>
            <a:ext cx="391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و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8643" y="3733800"/>
            <a:ext cx="2127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خواص آن ها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066800" y="3124200"/>
            <a:ext cx="7467600" cy="914400"/>
            <a:chOff x="816" y="2304"/>
            <a:chExt cx="1440" cy="448"/>
          </a:xfrm>
        </p:grpSpPr>
        <p:sp>
          <p:nvSpPr>
            <p:cNvPr id="28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1143000" y="1981200"/>
            <a:ext cx="7467600" cy="914400"/>
            <a:chOff x="816" y="2304"/>
            <a:chExt cx="1440" cy="448"/>
          </a:xfrm>
        </p:grpSpPr>
        <p:sp>
          <p:nvSpPr>
            <p:cNvPr id="2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EA9C00">
                    <a:gamma/>
                    <a:tint val="24314"/>
                    <a:invGamma/>
                  </a:srgbClr>
                </a:gs>
                <a:gs pos="100000">
                  <a:srgbClr val="EA9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endParaRPr>
            </a:p>
          </p:txBody>
        </p:sp>
      </p:grp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3895725" y="609600"/>
            <a:ext cx="990600" cy="990600"/>
          </a:xfrm>
          <a:prstGeom prst="bevel">
            <a:avLst>
              <a:gd name="adj" fmla="val 1263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ltGray">
          <a:xfrm>
            <a:off x="533400" y="609600"/>
            <a:ext cx="3341687" cy="990600"/>
          </a:xfrm>
          <a:prstGeom prst="bevel">
            <a:avLst>
              <a:gd name="adj" fmla="val 10407"/>
            </a:avLst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4914900" y="609600"/>
            <a:ext cx="3733800" cy="990600"/>
          </a:xfrm>
          <a:prstGeom prst="bevel">
            <a:avLst>
              <a:gd name="adj" fmla="val 12639"/>
            </a:avLst>
          </a:prstGeom>
          <a:solidFill>
            <a:srgbClr val="6CD69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Tavakoli&amp;Homayoni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37EB-F69F-49DF-B190-42F4AEC61CA4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1076325" y="762000"/>
            <a:ext cx="838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فلز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3400" y="762000"/>
            <a:ext cx="862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نافلز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2875" y="333375"/>
            <a:ext cx="8370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Mj_Aref" pitchFamily="2" charset="-78"/>
              </a:rPr>
              <a:t>C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Mj_Aref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6047" y="1981200"/>
            <a:ext cx="71994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آیا کربن برای رسیدن به آرایش گازهای نجیب، مانند 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فلز ها 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الکترون از دست 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می دهد یا مانند 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نافلزها</a:t>
            </a:r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 الکترون می گیرد؟ </a:t>
            </a:r>
            <a:endParaRPr lang="en-US" sz="1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2950" y="3048000"/>
            <a:ext cx="76787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اتم کربن نمی تواند با پیوند یونی به آرایش گازهای نجیب برسد. درنتیجه از طریق</a:t>
            </a:r>
          </a:p>
          <a:p>
            <a:r>
              <a:rPr lang="fa-IR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j_Aref" pitchFamily="2" charset="-78"/>
              </a:rPr>
              <a:t>تشکیل چهار پیوند کووالانسی به آرایش هشت تایی می رسد.</a:t>
            </a:r>
            <a:endParaRPr lang="en-US" sz="1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Mj_Aref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2009-11-22T20:25:27Z</outs:dateTime>
      <outs:isPinned>true</outs:isPinned>
    </outs:relatedDate>
    <outs:relatedDate>
      <outs:type>2</outs:type>
      <outs:displayName>Created</outs:displayName>
      <outs:dateTime>2009-09-25T10:53:46Z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cabir soft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cabir soft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2BDBF1F8-BF64-4E69-9AD8-0A713EA01CC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16884</TotalTime>
  <Words>1464</Words>
  <Application>Microsoft Office PowerPoint</Application>
  <PresentationFormat>On-screen Show (4:3)</PresentationFormat>
  <Paragraphs>661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Calibri</vt:lpstr>
      <vt:lpstr>Times New Roman</vt:lpstr>
      <vt:lpstr>Arial</vt:lpstr>
      <vt:lpstr>Mj_Aref</vt:lpstr>
      <vt:lpstr>Office Theme</vt:lpstr>
      <vt:lpstr>PowerPoint Presentation</vt:lpstr>
      <vt:lpstr>سرشاخ شدن با کنکور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cabir 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cabir soft</dc:creator>
  <cp:lastModifiedBy>se7en</cp:lastModifiedBy>
  <cp:revision>2072</cp:revision>
  <dcterms:created xsi:type="dcterms:W3CDTF">2009-09-25T10:53:46Z</dcterms:created>
  <dcterms:modified xsi:type="dcterms:W3CDTF">2014-09-14T13:07:25Z</dcterms:modified>
</cp:coreProperties>
</file>