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7" r:id="rId3"/>
    <p:sldId id="257" r:id="rId4"/>
    <p:sldId id="262" r:id="rId5"/>
    <p:sldId id="263" r:id="rId6"/>
    <p:sldId id="264" r:id="rId7"/>
    <p:sldId id="260" r:id="rId8"/>
    <p:sldId id="259" r:id="rId9"/>
    <p:sldId id="271" r:id="rId10"/>
    <p:sldId id="270" r:id="rId11"/>
    <p:sldId id="267" r:id="rId12"/>
    <p:sldId id="266" r:id="rId13"/>
    <p:sldId id="265" r:id="rId14"/>
    <p:sldId id="276" r:id="rId15"/>
    <p:sldId id="272" r:id="rId16"/>
    <p:sldId id="275" r:id="rId17"/>
    <p:sldId id="274"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C424B-365E-451E-8BCC-287F9A3A8ABD}" v="13" dt="2020-02-23T18:17:53.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r mohammad salimi" userId="b5dfc99ac9ac398b" providerId="Windows Live" clId="Web-{324C424B-365E-451E-8BCC-287F9A3A8ABD}"/>
    <pc:docChg chg="addSld delSld modSld addMainMaster">
      <pc:chgData name="Amir mohammad salimi" userId="b5dfc99ac9ac398b" providerId="Windows Live" clId="Web-{324C424B-365E-451E-8BCC-287F9A3A8ABD}" dt="2020-02-23T18:18:47.866" v="21"/>
      <pc:docMkLst>
        <pc:docMk/>
      </pc:docMkLst>
      <pc:sldChg chg="addSp modSp del">
        <pc:chgData name="Amir mohammad salimi" userId="b5dfc99ac9ac398b" providerId="Windows Live" clId="Web-{324C424B-365E-451E-8BCC-287F9A3A8ABD}" dt="2020-02-23T18:16:42.914" v="10"/>
        <pc:sldMkLst>
          <pc:docMk/>
          <pc:sldMk cId="1973425795" sldId="256"/>
        </pc:sldMkLst>
        <pc:spChg chg="add mod">
          <ac:chgData name="Amir mohammad salimi" userId="b5dfc99ac9ac398b" providerId="Windows Live" clId="Web-{324C424B-365E-451E-8BCC-287F9A3A8ABD}" dt="2020-02-23T18:15:50.930" v="3"/>
          <ac:spMkLst>
            <pc:docMk/>
            <pc:sldMk cId="1973425795" sldId="256"/>
            <ac:spMk id="6" creationId="{55D372B5-588C-48F0-A159-A167F40C1D04}"/>
          </ac:spMkLst>
        </pc:spChg>
        <pc:picChg chg="add mod">
          <ac:chgData name="Amir mohammad salimi" userId="b5dfc99ac9ac398b" providerId="Windows Live" clId="Web-{324C424B-365E-451E-8BCC-287F9A3A8ABD}" dt="2020-02-23T18:15:50.899" v="1"/>
          <ac:picMkLst>
            <pc:docMk/>
            <pc:sldMk cId="1973425795" sldId="256"/>
            <ac:picMk id="4" creationId="{1B60E3E4-39A2-42BB-AAAB-CA07092BEB4D}"/>
          </ac:picMkLst>
        </pc:picChg>
      </pc:sldChg>
      <pc:sldChg chg="addSp delSp modSp mod setBg">
        <pc:chgData name="Amir mohammad salimi" userId="b5dfc99ac9ac398b" providerId="Windows Live" clId="Web-{324C424B-365E-451E-8BCC-287F9A3A8ABD}" dt="2020-02-23T18:17:53.398" v="14"/>
        <pc:sldMkLst>
          <pc:docMk/>
          <pc:sldMk cId="2447912364" sldId="257"/>
        </pc:sldMkLst>
        <pc:spChg chg="mod">
          <ac:chgData name="Amir mohammad salimi" userId="b5dfc99ac9ac398b" providerId="Windows Live" clId="Web-{324C424B-365E-451E-8BCC-287F9A3A8ABD}" dt="2020-02-23T18:17:44.788" v="13"/>
          <ac:spMkLst>
            <pc:docMk/>
            <pc:sldMk cId="2447912364" sldId="257"/>
            <ac:spMk id="2" creationId="{00000000-0000-0000-0000-000000000000}"/>
          </ac:spMkLst>
        </pc:spChg>
        <pc:spChg chg="mod">
          <ac:chgData name="Amir mohammad salimi" userId="b5dfc99ac9ac398b" providerId="Windows Live" clId="Web-{324C424B-365E-451E-8BCC-287F9A3A8ABD}" dt="2020-02-23T18:17:44.788" v="13"/>
          <ac:spMkLst>
            <pc:docMk/>
            <pc:sldMk cId="2447912364" sldId="257"/>
            <ac:spMk id="3" creationId="{00000000-0000-0000-0000-000000000000}"/>
          </ac:spMkLst>
        </pc:spChg>
        <pc:spChg chg="add del">
          <ac:chgData name="Amir mohammad salimi" userId="b5dfc99ac9ac398b" providerId="Windows Live" clId="Web-{324C424B-365E-451E-8BCC-287F9A3A8ABD}" dt="2020-02-23T18:17:53.398" v="14"/>
          <ac:spMkLst>
            <pc:docMk/>
            <pc:sldMk cId="2447912364" sldId="257"/>
            <ac:spMk id="8" creationId="{C3896A03-3945-419A-B66B-4EE266EDD152}"/>
          </ac:spMkLst>
        </pc:spChg>
        <pc:spChg chg="add del">
          <ac:chgData name="Amir mohammad salimi" userId="b5dfc99ac9ac398b" providerId="Windows Live" clId="Web-{324C424B-365E-451E-8BCC-287F9A3A8ABD}" dt="2020-02-23T18:17:53.398" v="14"/>
          <ac:spMkLst>
            <pc:docMk/>
            <pc:sldMk cId="2447912364" sldId="257"/>
            <ac:spMk id="10" creationId="{B34F5AD2-EDBD-4BBD-A55C-EAFFD0C7097A}"/>
          </ac:spMkLst>
        </pc:spChg>
        <pc:spChg chg="add del">
          <ac:chgData name="Amir mohammad salimi" userId="b5dfc99ac9ac398b" providerId="Windows Live" clId="Web-{324C424B-365E-451E-8BCC-287F9A3A8ABD}" dt="2020-02-23T18:17:53.398" v="14"/>
          <ac:spMkLst>
            <pc:docMk/>
            <pc:sldMk cId="2447912364" sldId="257"/>
            <ac:spMk id="12" creationId="{B8EAE243-3A9F-4A46-B0D9-04C723A8A1BD}"/>
          </ac:spMkLst>
        </pc:spChg>
        <pc:spChg chg="add del">
          <ac:chgData name="Amir mohammad salimi" userId="b5dfc99ac9ac398b" providerId="Windows Live" clId="Web-{324C424B-365E-451E-8BCC-287F9A3A8ABD}" dt="2020-02-23T18:17:53.398" v="14"/>
          <ac:spMkLst>
            <pc:docMk/>
            <pc:sldMk cId="2447912364" sldId="257"/>
            <ac:spMk id="14" creationId="{B34F5AD2-EDBD-4BBD-A55C-EAFFD0C7097A}"/>
          </ac:spMkLst>
        </pc:spChg>
        <pc:spChg chg="add del">
          <ac:chgData name="Amir mohammad salimi" userId="b5dfc99ac9ac398b" providerId="Windows Live" clId="Web-{324C424B-365E-451E-8BCC-287F9A3A8ABD}" dt="2020-02-23T18:17:53.398" v="14"/>
          <ac:spMkLst>
            <pc:docMk/>
            <pc:sldMk cId="2447912364" sldId="257"/>
            <ac:spMk id="15" creationId="{C3896A03-3945-419A-B66B-4EE266EDD152}"/>
          </ac:spMkLst>
        </pc:spChg>
        <pc:spChg chg="add del">
          <ac:chgData name="Amir mohammad salimi" userId="b5dfc99ac9ac398b" providerId="Windows Live" clId="Web-{324C424B-365E-451E-8BCC-287F9A3A8ABD}" dt="2020-02-23T18:17:53.398" v="14"/>
          <ac:spMkLst>
            <pc:docMk/>
            <pc:sldMk cId="2447912364" sldId="257"/>
            <ac:spMk id="16" creationId="{B8EAE243-3A9F-4A46-B0D9-04C723A8A1BD}"/>
          </ac:spMkLst>
        </pc:spChg>
        <pc:spChg chg="add">
          <ac:chgData name="Amir mohammad salimi" userId="b5dfc99ac9ac398b" providerId="Windows Live" clId="Web-{324C424B-365E-451E-8BCC-287F9A3A8ABD}" dt="2020-02-23T18:17:53.398" v="14"/>
          <ac:spMkLst>
            <pc:docMk/>
            <pc:sldMk cId="2447912364" sldId="257"/>
            <ac:spMk id="21" creationId="{B34F5AD2-EDBD-4BBD-A55C-EAFFD0C7097A}"/>
          </ac:spMkLst>
        </pc:spChg>
        <pc:spChg chg="add">
          <ac:chgData name="Amir mohammad salimi" userId="b5dfc99ac9ac398b" providerId="Windows Live" clId="Web-{324C424B-365E-451E-8BCC-287F9A3A8ABD}" dt="2020-02-23T18:17:53.398" v="14"/>
          <ac:spMkLst>
            <pc:docMk/>
            <pc:sldMk cId="2447912364" sldId="257"/>
            <ac:spMk id="23" creationId="{C3896A03-3945-419A-B66B-4EE266EDD152}"/>
          </ac:spMkLst>
        </pc:spChg>
        <pc:spChg chg="add">
          <ac:chgData name="Amir mohammad salimi" userId="b5dfc99ac9ac398b" providerId="Windows Live" clId="Web-{324C424B-365E-451E-8BCC-287F9A3A8ABD}" dt="2020-02-23T18:17:53.398" v="14"/>
          <ac:spMkLst>
            <pc:docMk/>
            <pc:sldMk cId="2447912364" sldId="257"/>
            <ac:spMk id="25" creationId="{B8EAE243-3A9F-4A46-B0D9-04C723A8A1BD}"/>
          </ac:spMkLst>
        </pc:spChg>
      </pc:sldChg>
      <pc:sldChg chg="addSp modSp mod setBg">
        <pc:chgData name="Amir mohammad salimi" userId="b5dfc99ac9ac398b" providerId="Windows Live" clId="Web-{324C424B-365E-451E-8BCC-287F9A3A8ABD}" dt="2020-02-23T18:18:13.132" v="16"/>
        <pc:sldMkLst>
          <pc:docMk/>
          <pc:sldMk cId="2046288183" sldId="259"/>
        </pc:sldMkLst>
        <pc:spChg chg="mod">
          <ac:chgData name="Amir mohammad salimi" userId="b5dfc99ac9ac398b" providerId="Windows Live" clId="Web-{324C424B-365E-451E-8BCC-287F9A3A8ABD}" dt="2020-02-23T18:18:13.132" v="16"/>
          <ac:spMkLst>
            <pc:docMk/>
            <pc:sldMk cId="2046288183" sldId="259"/>
            <ac:spMk id="2" creationId="{00000000-0000-0000-0000-000000000000}"/>
          </ac:spMkLst>
        </pc:spChg>
        <pc:spChg chg="mod">
          <ac:chgData name="Amir mohammad salimi" userId="b5dfc99ac9ac398b" providerId="Windows Live" clId="Web-{324C424B-365E-451E-8BCC-287F9A3A8ABD}" dt="2020-02-23T18:18:13.132" v="16"/>
          <ac:spMkLst>
            <pc:docMk/>
            <pc:sldMk cId="2046288183" sldId="259"/>
            <ac:spMk id="3" creationId="{00000000-0000-0000-0000-000000000000}"/>
          </ac:spMkLst>
        </pc:spChg>
        <pc:spChg chg="add">
          <ac:chgData name="Amir mohammad salimi" userId="b5dfc99ac9ac398b" providerId="Windows Live" clId="Web-{324C424B-365E-451E-8BCC-287F9A3A8ABD}" dt="2020-02-23T18:18:13.132" v="16"/>
          <ac:spMkLst>
            <pc:docMk/>
            <pc:sldMk cId="2046288183" sldId="259"/>
            <ac:spMk id="8" creationId="{B34F5AD2-EDBD-4BBD-A55C-EAFFD0C7097A}"/>
          </ac:spMkLst>
        </pc:spChg>
        <pc:spChg chg="add">
          <ac:chgData name="Amir mohammad salimi" userId="b5dfc99ac9ac398b" providerId="Windows Live" clId="Web-{324C424B-365E-451E-8BCC-287F9A3A8ABD}" dt="2020-02-23T18:18:13.132" v="16"/>
          <ac:spMkLst>
            <pc:docMk/>
            <pc:sldMk cId="2046288183" sldId="259"/>
            <ac:spMk id="10" creationId="{C3896A03-3945-419A-B66B-4EE266EDD152}"/>
          </ac:spMkLst>
        </pc:spChg>
        <pc:spChg chg="add">
          <ac:chgData name="Amir mohammad salimi" userId="b5dfc99ac9ac398b" providerId="Windows Live" clId="Web-{324C424B-365E-451E-8BCC-287F9A3A8ABD}" dt="2020-02-23T18:18:13.132" v="16"/>
          <ac:spMkLst>
            <pc:docMk/>
            <pc:sldMk cId="2046288183" sldId="259"/>
            <ac:spMk id="12" creationId="{B8EAE243-3A9F-4A46-B0D9-04C723A8A1BD}"/>
          </ac:spMkLst>
        </pc:spChg>
      </pc:sldChg>
      <pc:sldChg chg="addSp modSp mod setBg">
        <pc:chgData name="Amir mohammad salimi" userId="b5dfc99ac9ac398b" providerId="Windows Live" clId="Web-{324C424B-365E-451E-8BCC-287F9A3A8ABD}" dt="2020-02-23T18:18:04.866" v="15"/>
        <pc:sldMkLst>
          <pc:docMk/>
          <pc:sldMk cId="2479186003" sldId="260"/>
        </pc:sldMkLst>
        <pc:spChg chg="mod">
          <ac:chgData name="Amir mohammad salimi" userId="b5dfc99ac9ac398b" providerId="Windows Live" clId="Web-{324C424B-365E-451E-8BCC-287F9A3A8ABD}" dt="2020-02-23T18:18:04.866" v="15"/>
          <ac:spMkLst>
            <pc:docMk/>
            <pc:sldMk cId="2479186003" sldId="260"/>
            <ac:spMk id="2" creationId="{00000000-0000-0000-0000-000000000000}"/>
          </ac:spMkLst>
        </pc:spChg>
        <pc:spChg chg="mod">
          <ac:chgData name="Amir mohammad salimi" userId="b5dfc99ac9ac398b" providerId="Windows Live" clId="Web-{324C424B-365E-451E-8BCC-287F9A3A8ABD}" dt="2020-02-23T18:18:04.866" v="15"/>
          <ac:spMkLst>
            <pc:docMk/>
            <pc:sldMk cId="2479186003" sldId="260"/>
            <ac:spMk id="3" creationId="{00000000-0000-0000-0000-000000000000}"/>
          </ac:spMkLst>
        </pc:spChg>
        <pc:spChg chg="add">
          <ac:chgData name="Amir mohammad salimi" userId="b5dfc99ac9ac398b" providerId="Windows Live" clId="Web-{324C424B-365E-451E-8BCC-287F9A3A8ABD}" dt="2020-02-23T18:18:04.866" v="15"/>
          <ac:spMkLst>
            <pc:docMk/>
            <pc:sldMk cId="2479186003" sldId="260"/>
            <ac:spMk id="8" creationId="{B34F5AD2-EDBD-4BBD-A55C-EAFFD0C7097A}"/>
          </ac:spMkLst>
        </pc:spChg>
        <pc:spChg chg="add">
          <ac:chgData name="Amir mohammad salimi" userId="b5dfc99ac9ac398b" providerId="Windows Live" clId="Web-{324C424B-365E-451E-8BCC-287F9A3A8ABD}" dt="2020-02-23T18:18:04.866" v="15"/>
          <ac:spMkLst>
            <pc:docMk/>
            <pc:sldMk cId="2479186003" sldId="260"/>
            <ac:spMk id="10" creationId="{C3896A03-3945-419A-B66B-4EE266EDD152}"/>
          </ac:spMkLst>
        </pc:spChg>
        <pc:spChg chg="add">
          <ac:chgData name="Amir mohammad salimi" userId="b5dfc99ac9ac398b" providerId="Windows Live" clId="Web-{324C424B-365E-451E-8BCC-287F9A3A8ABD}" dt="2020-02-23T18:18:04.866" v="15"/>
          <ac:spMkLst>
            <pc:docMk/>
            <pc:sldMk cId="2479186003" sldId="260"/>
            <ac:spMk id="12" creationId="{B8EAE243-3A9F-4A46-B0D9-04C723A8A1BD}"/>
          </ac:spMkLst>
        </pc:spChg>
      </pc:sldChg>
      <pc:sldChg chg="addSp modSp mod setBg">
        <pc:chgData name="Amir mohammad salimi" userId="b5dfc99ac9ac398b" providerId="Windows Live" clId="Web-{324C424B-365E-451E-8BCC-287F9A3A8ABD}" dt="2020-02-23T18:17:33.023" v="11"/>
        <pc:sldMkLst>
          <pc:docMk/>
          <pc:sldMk cId="2989663592" sldId="262"/>
        </pc:sldMkLst>
        <pc:spChg chg="mod">
          <ac:chgData name="Amir mohammad salimi" userId="b5dfc99ac9ac398b" providerId="Windows Live" clId="Web-{324C424B-365E-451E-8BCC-287F9A3A8ABD}" dt="2020-02-23T18:17:33.023" v="11"/>
          <ac:spMkLst>
            <pc:docMk/>
            <pc:sldMk cId="2989663592" sldId="262"/>
            <ac:spMk id="2" creationId="{00000000-0000-0000-0000-000000000000}"/>
          </ac:spMkLst>
        </pc:spChg>
        <pc:spChg chg="mod">
          <ac:chgData name="Amir mohammad salimi" userId="b5dfc99ac9ac398b" providerId="Windows Live" clId="Web-{324C424B-365E-451E-8BCC-287F9A3A8ABD}" dt="2020-02-23T18:17:33.023" v="11"/>
          <ac:spMkLst>
            <pc:docMk/>
            <pc:sldMk cId="2989663592" sldId="262"/>
            <ac:spMk id="3" creationId="{00000000-0000-0000-0000-000000000000}"/>
          </ac:spMkLst>
        </pc:spChg>
        <pc:spChg chg="add">
          <ac:chgData name="Amir mohammad salimi" userId="b5dfc99ac9ac398b" providerId="Windows Live" clId="Web-{324C424B-365E-451E-8BCC-287F9A3A8ABD}" dt="2020-02-23T18:17:33.023" v="11"/>
          <ac:spMkLst>
            <pc:docMk/>
            <pc:sldMk cId="2989663592" sldId="262"/>
            <ac:spMk id="8" creationId="{B34F5AD2-EDBD-4BBD-A55C-EAFFD0C7097A}"/>
          </ac:spMkLst>
        </pc:spChg>
        <pc:spChg chg="add">
          <ac:chgData name="Amir mohammad salimi" userId="b5dfc99ac9ac398b" providerId="Windows Live" clId="Web-{324C424B-365E-451E-8BCC-287F9A3A8ABD}" dt="2020-02-23T18:17:33.023" v="11"/>
          <ac:spMkLst>
            <pc:docMk/>
            <pc:sldMk cId="2989663592" sldId="262"/>
            <ac:spMk id="10" creationId="{C3896A03-3945-419A-B66B-4EE266EDD152}"/>
          </ac:spMkLst>
        </pc:spChg>
        <pc:spChg chg="add">
          <ac:chgData name="Amir mohammad salimi" userId="b5dfc99ac9ac398b" providerId="Windows Live" clId="Web-{324C424B-365E-451E-8BCC-287F9A3A8ABD}" dt="2020-02-23T18:17:33.023" v="11"/>
          <ac:spMkLst>
            <pc:docMk/>
            <pc:sldMk cId="2989663592" sldId="262"/>
            <ac:spMk id="12" creationId="{B8EAE243-3A9F-4A46-B0D9-04C723A8A1BD}"/>
          </ac:spMkLst>
        </pc:spChg>
      </pc:sldChg>
      <pc:sldChg chg="addSp modSp mod setBg">
        <pc:chgData name="Amir mohammad salimi" userId="b5dfc99ac9ac398b" providerId="Windows Live" clId="Web-{324C424B-365E-451E-8BCC-287F9A3A8ABD}" dt="2020-02-23T18:18:26.741" v="18"/>
        <pc:sldMkLst>
          <pc:docMk/>
          <pc:sldMk cId="3794585744" sldId="265"/>
        </pc:sldMkLst>
        <pc:spChg chg="mod">
          <ac:chgData name="Amir mohammad salimi" userId="b5dfc99ac9ac398b" providerId="Windows Live" clId="Web-{324C424B-365E-451E-8BCC-287F9A3A8ABD}" dt="2020-02-23T18:18:26.741" v="18"/>
          <ac:spMkLst>
            <pc:docMk/>
            <pc:sldMk cId="3794585744" sldId="265"/>
            <ac:spMk id="2" creationId="{00000000-0000-0000-0000-000000000000}"/>
          </ac:spMkLst>
        </pc:spChg>
        <pc:spChg chg="mod">
          <ac:chgData name="Amir mohammad salimi" userId="b5dfc99ac9ac398b" providerId="Windows Live" clId="Web-{324C424B-365E-451E-8BCC-287F9A3A8ABD}" dt="2020-02-23T18:18:26.741" v="18"/>
          <ac:spMkLst>
            <pc:docMk/>
            <pc:sldMk cId="3794585744" sldId="265"/>
            <ac:spMk id="3" creationId="{00000000-0000-0000-0000-000000000000}"/>
          </ac:spMkLst>
        </pc:spChg>
        <pc:spChg chg="add">
          <ac:chgData name="Amir mohammad salimi" userId="b5dfc99ac9ac398b" providerId="Windows Live" clId="Web-{324C424B-365E-451E-8BCC-287F9A3A8ABD}" dt="2020-02-23T18:18:26.741" v="18"/>
          <ac:spMkLst>
            <pc:docMk/>
            <pc:sldMk cId="3794585744" sldId="265"/>
            <ac:spMk id="8" creationId="{B34F5AD2-EDBD-4BBD-A55C-EAFFD0C7097A}"/>
          </ac:spMkLst>
        </pc:spChg>
        <pc:spChg chg="add">
          <ac:chgData name="Amir mohammad salimi" userId="b5dfc99ac9ac398b" providerId="Windows Live" clId="Web-{324C424B-365E-451E-8BCC-287F9A3A8ABD}" dt="2020-02-23T18:18:26.741" v="18"/>
          <ac:spMkLst>
            <pc:docMk/>
            <pc:sldMk cId="3794585744" sldId="265"/>
            <ac:spMk id="10" creationId="{C3896A03-3945-419A-B66B-4EE266EDD152}"/>
          </ac:spMkLst>
        </pc:spChg>
        <pc:spChg chg="add">
          <ac:chgData name="Amir mohammad salimi" userId="b5dfc99ac9ac398b" providerId="Windows Live" clId="Web-{324C424B-365E-451E-8BCC-287F9A3A8ABD}" dt="2020-02-23T18:18:26.741" v="18"/>
          <ac:spMkLst>
            <pc:docMk/>
            <pc:sldMk cId="3794585744" sldId="265"/>
            <ac:spMk id="12" creationId="{B8EAE243-3A9F-4A46-B0D9-04C723A8A1BD}"/>
          </ac:spMkLst>
        </pc:spChg>
      </pc:sldChg>
      <pc:sldChg chg="addSp modSp mod setBg">
        <pc:chgData name="Amir mohammad salimi" userId="b5dfc99ac9ac398b" providerId="Windows Live" clId="Web-{324C424B-365E-451E-8BCC-287F9A3A8ABD}" dt="2020-02-23T18:18:20.319" v="17"/>
        <pc:sldMkLst>
          <pc:docMk/>
          <pc:sldMk cId="982489381" sldId="266"/>
        </pc:sldMkLst>
        <pc:spChg chg="mod">
          <ac:chgData name="Amir mohammad salimi" userId="b5dfc99ac9ac398b" providerId="Windows Live" clId="Web-{324C424B-365E-451E-8BCC-287F9A3A8ABD}" dt="2020-02-23T18:18:20.319" v="17"/>
          <ac:spMkLst>
            <pc:docMk/>
            <pc:sldMk cId="982489381" sldId="266"/>
            <ac:spMk id="2" creationId="{00000000-0000-0000-0000-000000000000}"/>
          </ac:spMkLst>
        </pc:spChg>
        <pc:spChg chg="mod">
          <ac:chgData name="Amir mohammad salimi" userId="b5dfc99ac9ac398b" providerId="Windows Live" clId="Web-{324C424B-365E-451E-8BCC-287F9A3A8ABD}" dt="2020-02-23T18:18:20.319" v="17"/>
          <ac:spMkLst>
            <pc:docMk/>
            <pc:sldMk cId="982489381" sldId="266"/>
            <ac:spMk id="3" creationId="{00000000-0000-0000-0000-000000000000}"/>
          </ac:spMkLst>
        </pc:spChg>
        <pc:spChg chg="add">
          <ac:chgData name="Amir mohammad salimi" userId="b5dfc99ac9ac398b" providerId="Windows Live" clId="Web-{324C424B-365E-451E-8BCC-287F9A3A8ABD}" dt="2020-02-23T18:18:20.319" v="17"/>
          <ac:spMkLst>
            <pc:docMk/>
            <pc:sldMk cId="982489381" sldId="266"/>
            <ac:spMk id="8" creationId="{B34F5AD2-EDBD-4BBD-A55C-EAFFD0C7097A}"/>
          </ac:spMkLst>
        </pc:spChg>
        <pc:spChg chg="add">
          <ac:chgData name="Amir mohammad salimi" userId="b5dfc99ac9ac398b" providerId="Windows Live" clId="Web-{324C424B-365E-451E-8BCC-287F9A3A8ABD}" dt="2020-02-23T18:18:20.319" v="17"/>
          <ac:spMkLst>
            <pc:docMk/>
            <pc:sldMk cId="982489381" sldId="266"/>
            <ac:spMk id="10" creationId="{C3896A03-3945-419A-B66B-4EE266EDD152}"/>
          </ac:spMkLst>
        </pc:spChg>
        <pc:spChg chg="add">
          <ac:chgData name="Amir mohammad salimi" userId="b5dfc99ac9ac398b" providerId="Windows Live" clId="Web-{324C424B-365E-451E-8BCC-287F9A3A8ABD}" dt="2020-02-23T18:18:20.319" v="17"/>
          <ac:spMkLst>
            <pc:docMk/>
            <pc:sldMk cId="982489381" sldId="266"/>
            <ac:spMk id="12" creationId="{B8EAE243-3A9F-4A46-B0D9-04C723A8A1BD}"/>
          </ac:spMkLst>
        </pc:spChg>
      </pc:sldChg>
      <pc:sldChg chg="addSp modSp mod setBg">
        <pc:chgData name="Amir mohammad salimi" userId="b5dfc99ac9ac398b" providerId="Windows Live" clId="Web-{324C424B-365E-451E-8BCC-287F9A3A8ABD}" dt="2020-02-23T18:18:31.554" v="19"/>
        <pc:sldMkLst>
          <pc:docMk/>
          <pc:sldMk cId="2708399566" sldId="272"/>
        </pc:sldMkLst>
        <pc:spChg chg="mod">
          <ac:chgData name="Amir mohammad salimi" userId="b5dfc99ac9ac398b" providerId="Windows Live" clId="Web-{324C424B-365E-451E-8BCC-287F9A3A8ABD}" dt="2020-02-23T18:18:31.554" v="19"/>
          <ac:spMkLst>
            <pc:docMk/>
            <pc:sldMk cId="2708399566" sldId="272"/>
            <ac:spMk id="2" creationId="{00000000-0000-0000-0000-000000000000}"/>
          </ac:spMkLst>
        </pc:spChg>
        <pc:spChg chg="mod">
          <ac:chgData name="Amir mohammad salimi" userId="b5dfc99ac9ac398b" providerId="Windows Live" clId="Web-{324C424B-365E-451E-8BCC-287F9A3A8ABD}" dt="2020-02-23T18:18:31.554" v="19"/>
          <ac:spMkLst>
            <pc:docMk/>
            <pc:sldMk cId="2708399566" sldId="272"/>
            <ac:spMk id="3" creationId="{00000000-0000-0000-0000-000000000000}"/>
          </ac:spMkLst>
        </pc:spChg>
        <pc:spChg chg="add">
          <ac:chgData name="Amir mohammad salimi" userId="b5dfc99ac9ac398b" providerId="Windows Live" clId="Web-{324C424B-365E-451E-8BCC-287F9A3A8ABD}" dt="2020-02-23T18:18:31.554" v="19"/>
          <ac:spMkLst>
            <pc:docMk/>
            <pc:sldMk cId="2708399566" sldId="272"/>
            <ac:spMk id="8" creationId="{B34F5AD2-EDBD-4BBD-A55C-EAFFD0C7097A}"/>
          </ac:spMkLst>
        </pc:spChg>
        <pc:spChg chg="add">
          <ac:chgData name="Amir mohammad salimi" userId="b5dfc99ac9ac398b" providerId="Windows Live" clId="Web-{324C424B-365E-451E-8BCC-287F9A3A8ABD}" dt="2020-02-23T18:18:31.554" v="19"/>
          <ac:spMkLst>
            <pc:docMk/>
            <pc:sldMk cId="2708399566" sldId="272"/>
            <ac:spMk id="10" creationId="{C3896A03-3945-419A-B66B-4EE266EDD152}"/>
          </ac:spMkLst>
        </pc:spChg>
        <pc:spChg chg="add">
          <ac:chgData name="Amir mohammad salimi" userId="b5dfc99ac9ac398b" providerId="Windows Live" clId="Web-{324C424B-365E-451E-8BCC-287F9A3A8ABD}" dt="2020-02-23T18:18:31.554" v="19"/>
          <ac:spMkLst>
            <pc:docMk/>
            <pc:sldMk cId="2708399566" sldId="272"/>
            <ac:spMk id="12" creationId="{B8EAE243-3A9F-4A46-B0D9-04C723A8A1BD}"/>
          </ac:spMkLst>
        </pc:spChg>
      </pc:sldChg>
      <pc:sldChg chg="addSp modSp mod setBg">
        <pc:chgData name="Amir mohammad salimi" userId="b5dfc99ac9ac398b" providerId="Windows Live" clId="Web-{324C424B-365E-451E-8BCC-287F9A3A8ABD}" dt="2020-02-23T18:18:47.866" v="21"/>
        <pc:sldMkLst>
          <pc:docMk/>
          <pc:sldMk cId="2274866259" sldId="274"/>
        </pc:sldMkLst>
        <pc:spChg chg="mod">
          <ac:chgData name="Amir mohammad salimi" userId="b5dfc99ac9ac398b" providerId="Windows Live" clId="Web-{324C424B-365E-451E-8BCC-287F9A3A8ABD}" dt="2020-02-23T18:18:47.866" v="21"/>
          <ac:spMkLst>
            <pc:docMk/>
            <pc:sldMk cId="2274866259" sldId="274"/>
            <ac:spMk id="2" creationId="{00000000-0000-0000-0000-000000000000}"/>
          </ac:spMkLst>
        </pc:spChg>
        <pc:spChg chg="mod">
          <ac:chgData name="Amir mohammad salimi" userId="b5dfc99ac9ac398b" providerId="Windows Live" clId="Web-{324C424B-365E-451E-8BCC-287F9A3A8ABD}" dt="2020-02-23T18:18:47.866" v="21"/>
          <ac:spMkLst>
            <pc:docMk/>
            <pc:sldMk cId="2274866259" sldId="274"/>
            <ac:spMk id="3" creationId="{00000000-0000-0000-0000-000000000000}"/>
          </ac:spMkLst>
        </pc:spChg>
        <pc:spChg chg="add">
          <ac:chgData name="Amir mohammad salimi" userId="b5dfc99ac9ac398b" providerId="Windows Live" clId="Web-{324C424B-365E-451E-8BCC-287F9A3A8ABD}" dt="2020-02-23T18:18:47.866" v="21"/>
          <ac:spMkLst>
            <pc:docMk/>
            <pc:sldMk cId="2274866259" sldId="274"/>
            <ac:spMk id="8" creationId="{B34F5AD2-EDBD-4BBD-A55C-EAFFD0C7097A}"/>
          </ac:spMkLst>
        </pc:spChg>
        <pc:spChg chg="add">
          <ac:chgData name="Amir mohammad salimi" userId="b5dfc99ac9ac398b" providerId="Windows Live" clId="Web-{324C424B-365E-451E-8BCC-287F9A3A8ABD}" dt="2020-02-23T18:18:47.866" v="21"/>
          <ac:spMkLst>
            <pc:docMk/>
            <pc:sldMk cId="2274866259" sldId="274"/>
            <ac:spMk id="10" creationId="{C3896A03-3945-419A-B66B-4EE266EDD152}"/>
          </ac:spMkLst>
        </pc:spChg>
        <pc:spChg chg="add">
          <ac:chgData name="Amir mohammad salimi" userId="b5dfc99ac9ac398b" providerId="Windows Live" clId="Web-{324C424B-365E-451E-8BCC-287F9A3A8ABD}" dt="2020-02-23T18:18:47.866" v="21"/>
          <ac:spMkLst>
            <pc:docMk/>
            <pc:sldMk cId="2274866259" sldId="274"/>
            <ac:spMk id="12" creationId="{B8EAE243-3A9F-4A46-B0D9-04C723A8A1BD}"/>
          </ac:spMkLst>
        </pc:spChg>
      </pc:sldChg>
      <pc:sldChg chg="addSp modSp mod setBg">
        <pc:chgData name="Amir mohammad salimi" userId="b5dfc99ac9ac398b" providerId="Windows Live" clId="Web-{324C424B-365E-451E-8BCC-287F9A3A8ABD}" dt="2020-02-23T18:18:37.179" v="20"/>
        <pc:sldMkLst>
          <pc:docMk/>
          <pc:sldMk cId="3804015365" sldId="275"/>
        </pc:sldMkLst>
        <pc:spChg chg="mod">
          <ac:chgData name="Amir mohammad salimi" userId="b5dfc99ac9ac398b" providerId="Windows Live" clId="Web-{324C424B-365E-451E-8BCC-287F9A3A8ABD}" dt="2020-02-23T18:18:37.179" v="20"/>
          <ac:spMkLst>
            <pc:docMk/>
            <pc:sldMk cId="3804015365" sldId="275"/>
            <ac:spMk id="2" creationId="{00000000-0000-0000-0000-000000000000}"/>
          </ac:spMkLst>
        </pc:spChg>
        <pc:spChg chg="mod">
          <ac:chgData name="Amir mohammad salimi" userId="b5dfc99ac9ac398b" providerId="Windows Live" clId="Web-{324C424B-365E-451E-8BCC-287F9A3A8ABD}" dt="2020-02-23T18:18:37.179" v="20"/>
          <ac:spMkLst>
            <pc:docMk/>
            <pc:sldMk cId="3804015365" sldId="275"/>
            <ac:spMk id="3" creationId="{00000000-0000-0000-0000-000000000000}"/>
          </ac:spMkLst>
        </pc:spChg>
        <pc:spChg chg="add">
          <ac:chgData name="Amir mohammad salimi" userId="b5dfc99ac9ac398b" providerId="Windows Live" clId="Web-{324C424B-365E-451E-8BCC-287F9A3A8ABD}" dt="2020-02-23T18:18:37.179" v="20"/>
          <ac:spMkLst>
            <pc:docMk/>
            <pc:sldMk cId="3804015365" sldId="275"/>
            <ac:spMk id="8" creationId="{B34F5AD2-EDBD-4BBD-A55C-EAFFD0C7097A}"/>
          </ac:spMkLst>
        </pc:spChg>
        <pc:spChg chg="add">
          <ac:chgData name="Amir mohammad salimi" userId="b5dfc99ac9ac398b" providerId="Windows Live" clId="Web-{324C424B-365E-451E-8BCC-287F9A3A8ABD}" dt="2020-02-23T18:18:37.179" v="20"/>
          <ac:spMkLst>
            <pc:docMk/>
            <pc:sldMk cId="3804015365" sldId="275"/>
            <ac:spMk id="10" creationId="{C3896A03-3945-419A-B66B-4EE266EDD152}"/>
          </ac:spMkLst>
        </pc:spChg>
        <pc:spChg chg="add">
          <ac:chgData name="Amir mohammad salimi" userId="b5dfc99ac9ac398b" providerId="Windows Live" clId="Web-{324C424B-365E-451E-8BCC-287F9A3A8ABD}" dt="2020-02-23T18:18:37.179" v="20"/>
          <ac:spMkLst>
            <pc:docMk/>
            <pc:sldMk cId="3804015365" sldId="275"/>
            <ac:spMk id="12" creationId="{B8EAE243-3A9F-4A46-B0D9-04C723A8A1BD}"/>
          </ac:spMkLst>
        </pc:spChg>
      </pc:sldChg>
      <pc:sldChg chg="delSp modSp add">
        <pc:chgData name="Amir mohammad salimi" userId="b5dfc99ac9ac398b" providerId="Windows Live" clId="Web-{324C424B-365E-451E-8BCC-287F9A3A8ABD}" dt="2020-02-23T18:16:42.883" v="9"/>
        <pc:sldMkLst>
          <pc:docMk/>
          <pc:sldMk cId="2919756334" sldId="277"/>
        </pc:sldMkLst>
        <pc:spChg chg="del mod">
          <ac:chgData name="Amir mohammad salimi" userId="b5dfc99ac9ac398b" providerId="Windows Live" clId="Web-{324C424B-365E-451E-8BCC-287F9A3A8ABD}" dt="2020-02-23T18:16:42.883" v="9"/>
          <ac:spMkLst>
            <pc:docMk/>
            <pc:sldMk cId="2919756334" sldId="277"/>
            <ac:spMk id="6" creationId="{3CAFB5C9-2C35-42F9-B519-52ACE63C0AED}"/>
          </ac:spMkLst>
        </pc:spChg>
      </pc:sldChg>
      <pc:sldMasterChg chg="add addSldLayout">
        <pc:chgData name="Amir mohammad salimi" userId="b5dfc99ac9ac398b" providerId="Windows Live" clId="Web-{324C424B-365E-451E-8BCC-287F9A3A8ABD}" dt="2020-02-23T18:16:31.398" v="4"/>
        <pc:sldMasterMkLst>
          <pc:docMk/>
          <pc:sldMasterMk cId="2460954070" sldId="2147483660"/>
        </pc:sldMasterMkLst>
        <pc:sldLayoutChg chg="add">
          <pc:chgData name="Amir mohammad salimi" userId="b5dfc99ac9ac398b" providerId="Windows Live" clId="Web-{324C424B-365E-451E-8BCC-287F9A3A8ABD}" dt="2020-02-23T18:16:31.398" v="4"/>
          <pc:sldLayoutMkLst>
            <pc:docMk/>
            <pc:sldMasterMk cId="2460954070" sldId="2147483660"/>
            <pc:sldLayoutMk cId="2385387890" sldId="2147483661"/>
          </pc:sldLayoutMkLst>
        </pc:sldLayoutChg>
        <pc:sldLayoutChg chg="add">
          <pc:chgData name="Amir mohammad salimi" userId="b5dfc99ac9ac398b" providerId="Windows Live" clId="Web-{324C424B-365E-451E-8BCC-287F9A3A8ABD}" dt="2020-02-23T18:16:31.398" v="4"/>
          <pc:sldLayoutMkLst>
            <pc:docMk/>
            <pc:sldMasterMk cId="2460954070" sldId="2147483660"/>
            <pc:sldLayoutMk cId="949138452" sldId="2147483662"/>
          </pc:sldLayoutMkLst>
        </pc:sldLayoutChg>
        <pc:sldLayoutChg chg="add">
          <pc:chgData name="Amir mohammad salimi" userId="b5dfc99ac9ac398b" providerId="Windows Live" clId="Web-{324C424B-365E-451E-8BCC-287F9A3A8ABD}" dt="2020-02-23T18:16:31.398" v="4"/>
          <pc:sldLayoutMkLst>
            <pc:docMk/>
            <pc:sldMasterMk cId="2460954070" sldId="2147483660"/>
            <pc:sldLayoutMk cId="2591524520" sldId="2147483663"/>
          </pc:sldLayoutMkLst>
        </pc:sldLayoutChg>
        <pc:sldLayoutChg chg="add">
          <pc:chgData name="Amir mohammad salimi" userId="b5dfc99ac9ac398b" providerId="Windows Live" clId="Web-{324C424B-365E-451E-8BCC-287F9A3A8ABD}" dt="2020-02-23T18:16:31.398" v="4"/>
          <pc:sldLayoutMkLst>
            <pc:docMk/>
            <pc:sldMasterMk cId="2460954070" sldId="2147483660"/>
            <pc:sldLayoutMk cId="1203092039" sldId="2147483664"/>
          </pc:sldLayoutMkLst>
        </pc:sldLayoutChg>
        <pc:sldLayoutChg chg="add">
          <pc:chgData name="Amir mohammad salimi" userId="b5dfc99ac9ac398b" providerId="Windows Live" clId="Web-{324C424B-365E-451E-8BCC-287F9A3A8ABD}" dt="2020-02-23T18:16:31.398" v="4"/>
          <pc:sldLayoutMkLst>
            <pc:docMk/>
            <pc:sldMasterMk cId="2460954070" sldId="2147483660"/>
            <pc:sldLayoutMk cId="3733172339" sldId="2147483665"/>
          </pc:sldLayoutMkLst>
        </pc:sldLayoutChg>
        <pc:sldLayoutChg chg="add">
          <pc:chgData name="Amir mohammad salimi" userId="b5dfc99ac9ac398b" providerId="Windows Live" clId="Web-{324C424B-365E-451E-8BCC-287F9A3A8ABD}" dt="2020-02-23T18:16:31.398" v="4"/>
          <pc:sldLayoutMkLst>
            <pc:docMk/>
            <pc:sldMasterMk cId="2460954070" sldId="2147483660"/>
            <pc:sldLayoutMk cId="3210312558" sldId="2147483666"/>
          </pc:sldLayoutMkLst>
        </pc:sldLayoutChg>
        <pc:sldLayoutChg chg="add">
          <pc:chgData name="Amir mohammad salimi" userId="b5dfc99ac9ac398b" providerId="Windows Live" clId="Web-{324C424B-365E-451E-8BCC-287F9A3A8ABD}" dt="2020-02-23T18:16:31.398" v="4"/>
          <pc:sldLayoutMkLst>
            <pc:docMk/>
            <pc:sldMasterMk cId="2460954070" sldId="2147483660"/>
            <pc:sldLayoutMk cId="3146388984" sldId="2147483667"/>
          </pc:sldLayoutMkLst>
        </pc:sldLayoutChg>
        <pc:sldLayoutChg chg="add">
          <pc:chgData name="Amir mohammad salimi" userId="b5dfc99ac9ac398b" providerId="Windows Live" clId="Web-{324C424B-365E-451E-8BCC-287F9A3A8ABD}" dt="2020-02-23T18:16:31.398" v="4"/>
          <pc:sldLayoutMkLst>
            <pc:docMk/>
            <pc:sldMasterMk cId="2460954070" sldId="2147483660"/>
            <pc:sldLayoutMk cId="3171841454" sldId="2147483668"/>
          </pc:sldLayoutMkLst>
        </pc:sldLayoutChg>
        <pc:sldLayoutChg chg="add">
          <pc:chgData name="Amir mohammad salimi" userId="b5dfc99ac9ac398b" providerId="Windows Live" clId="Web-{324C424B-365E-451E-8BCC-287F9A3A8ABD}" dt="2020-02-23T18:16:31.398" v="4"/>
          <pc:sldLayoutMkLst>
            <pc:docMk/>
            <pc:sldMasterMk cId="2460954070" sldId="2147483660"/>
            <pc:sldLayoutMk cId="1718958274" sldId="2147483669"/>
          </pc:sldLayoutMkLst>
        </pc:sldLayoutChg>
        <pc:sldLayoutChg chg="add">
          <pc:chgData name="Amir mohammad salimi" userId="b5dfc99ac9ac398b" providerId="Windows Live" clId="Web-{324C424B-365E-451E-8BCC-287F9A3A8ABD}" dt="2020-02-23T18:16:31.398" v="4"/>
          <pc:sldLayoutMkLst>
            <pc:docMk/>
            <pc:sldMasterMk cId="2460954070" sldId="2147483660"/>
            <pc:sldLayoutMk cId="2202905451" sldId="2147483670"/>
          </pc:sldLayoutMkLst>
        </pc:sldLayoutChg>
        <pc:sldLayoutChg chg="add">
          <pc:chgData name="Amir mohammad salimi" userId="b5dfc99ac9ac398b" providerId="Windows Live" clId="Web-{324C424B-365E-451E-8BCC-287F9A3A8ABD}" dt="2020-02-23T18:16:31.398" v="4"/>
          <pc:sldLayoutMkLst>
            <pc:docMk/>
            <pc:sldMasterMk cId="2460954070" sldId="2147483660"/>
            <pc:sldLayoutMk cId="3479445657"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5B21A4-CDDA-4982-9A47-223395049C8B}"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89B8-7EB7-47B5-9057-ABD78DAC207F}" type="slidenum">
              <a:rPr lang="en-US" smtClean="0"/>
              <a:t>‹#›</a:t>
            </a:fld>
            <a:endParaRPr lang="en-US"/>
          </a:p>
        </p:txBody>
      </p:sp>
    </p:spTree>
    <p:extLst>
      <p:ext uri="{BB962C8B-B14F-4D97-AF65-F5344CB8AC3E}">
        <p14:creationId xmlns:p14="http://schemas.microsoft.com/office/powerpoint/2010/main" val="18883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B21A4-CDDA-4982-9A47-223395049C8B}"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89B8-7EB7-47B5-9057-ABD78DAC207F}" type="slidenum">
              <a:rPr lang="en-US" smtClean="0"/>
              <a:t>‹#›</a:t>
            </a:fld>
            <a:endParaRPr lang="en-US"/>
          </a:p>
        </p:txBody>
      </p:sp>
    </p:spTree>
    <p:extLst>
      <p:ext uri="{BB962C8B-B14F-4D97-AF65-F5344CB8AC3E}">
        <p14:creationId xmlns:p14="http://schemas.microsoft.com/office/powerpoint/2010/main" val="143155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B21A4-CDDA-4982-9A47-223395049C8B}"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89B8-7EB7-47B5-9057-ABD78DAC207F}" type="slidenum">
              <a:rPr lang="en-US" smtClean="0"/>
              <a:t>‹#›</a:t>
            </a:fld>
            <a:endParaRPr lang="en-US"/>
          </a:p>
        </p:txBody>
      </p:sp>
    </p:spTree>
    <p:extLst>
      <p:ext uri="{BB962C8B-B14F-4D97-AF65-F5344CB8AC3E}">
        <p14:creationId xmlns:p14="http://schemas.microsoft.com/office/powerpoint/2010/main" val="4294620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5B21A4-CDDA-4982-9A47-223395049C8B}"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89B8-7EB7-47B5-9057-ABD78DAC207F}" type="slidenum">
              <a:rPr lang="en-US" smtClean="0"/>
              <a:t>‹#›</a:t>
            </a:fld>
            <a:endParaRPr lang="en-US"/>
          </a:p>
        </p:txBody>
      </p:sp>
    </p:spTree>
    <p:extLst>
      <p:ext uri="{BB962C8B-B14F-4D97-AF65-F5344CB8AC3E}">
        <p14:creationId xmlns:p14="http://schemas.microsoft.com/office/powerpoint/2010/main" val="1057343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B21A4-CDDA-4982-9A47-223395049C8B}"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89B8-7EB7-47B5-9057-ABD78DAC207F}" type="slidenum">
              <a:rPr lang="en-US" smtClean="0"/>
              <a:t>‹#›</a:t>
            </a:fld>
            <a:endParaRPr lang="en-US"/>
          </a:p>
        </p:txBody>
      </p:sp>
    </p:spTree>
    <p:extLst>
      <p:ext uri="{BB962C8B-B14F-4D97-AF65-F5344CB8AC3E}">
        <p14:creationId xmlns:p14="http://schemas.microsoft.com/office/powerpoint/2010/main" val="2645535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5B21A4-CDDA-4982-9A47-223395049C8B}"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89B8-7EB7-47B5-9057-ABD78DAC207F}" type="slidenum">
              <a:rPr lang="en-US" smtClean="0"/>
              <a:t>‹#›</a:t>
            </a:fld>
            <a:endParaRPr lang="en-US"/>
          </a:p>
        </p:txBody>
      </p:sp>
    </p:spTree>
    <p:extLst>
      <p:ext uri="{BB962C8B-B14F-4D97-AF65-F5344CB8AC3E}">
        <p14:creationId xmlns:p14="http://schemas.microsoft.com/office/powerpoint/2010/main" val="152303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5B21A4-CDDA-4982-9A47-223395049C8B}" type="datetimeFigureOut">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F89B8-7EB7-47B5-9057-ABD78DAC207F}" type="slidenum">
              <a:rPr lang="en-US" smtClean="0"/>
              <a:t>‹#›</a:t>
            </a:fld>
            <a:endParaRPr lang="en-US"/>
          </a:p>
        </p:txBody>
      </p:sp>
    </p:spTree>
    <p:extLst>
      <p:ext uri="{BB962C8B-B14F-4D97-AF65-F5344CB8AC3E}">
        <p14:creationId xmlns:p14="http://schemas.microsoft.com/office/powerpoint/2010/main" val="405449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5B21A4-CDDA-4982-9A47-223395049C8B}" type="datetimeFigureOut">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F89B8-7EB7-47B5-9057-ABD78DAC207F}" type="slidenum">
              <a:rPr lang="en-US" smtClean="0"/>
              <a:t>‹#›</a:t>
            </a:fld>
            <a:endParaRPr lang="en-US"/>
          </a:p>
        </p:txBody>
      </p:sp>
    </p:spTree>
    <p:extLst>
      <p:ext uri="{BB962C8B-B14F-4D97-AF65-F5344CB8AC3E}">
        <p14:creationId xmlns:p14="http://schemas.microsoft.com/office/powerpoint/2010/main" val="282115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B21A4-CDDA-4982-9A47-223395049C8B}" type="datetimeFigureOut">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F89B8-7EB7-47B5-9057-ABD78DAC207F}" type="slidenum">
              <a:rPr lang="en-US" smtClean="0"/>
              <a:t>‹#›</a:t>
            </a:fld>
            <a:endParaRPr lang="en-US"/>
          </a:p>
        </p:txBody>
      </p:sp>
    </p:spTree>
    <p:extLst>
      <p:ext uri="{BB962C8B-B14F-4D97-AF65-F5344CB8AC3E}">
        <p14:creationId xmlns:p14="http://schemas.microsoft.com/office/powerpoint/2010/main" val="180846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5B21A4-CDDA-4982-9A47-223395049C8B}"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89B8-7EB7-47B5-9057-ABD78DAC207F}" type="slidenum">
              <a:rPr lang="en-US" smtClean="0"/>
              <a:t>‹#›</a:t>
            </a:fld>
            <a:endParaRPr lang="en-US"/>
          </a:p>
        </p:txBody>
      </p:sp>
    </p:spTree>
    <p:extLst>
      <p:ext uri="{BB962C8B-B14F-4D97-AF65-F5344CB8AC3E}">
        <p14:creationId xmlns:p14="http://schemas.microsoft.com/office/powerpoint/2010/main" val="420165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5B21A4-CDDA-4982-9A47-223395049C8B}"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89B8-7EB7-47B5-9057-ABD78DAC207F}" type="slidenum">
              <a:rPr lang="en-US" smtClean="0"/>
              <a:t>‹#›</a:t>
            </a:fld>
            <a:endParaRPr lang="en-US"/>
          </a:p>
        </p:txBody>
      </p:sp>
    </p:spTree>
    <p:extLst>
      <p:ext uri="{BB962C8B-B14F-4D97-AF65-F5344CB8AC3E}">
        <p14:creationId xmlns:p14="http://schemas.microsoft.com/office/powerpoint/2010/main" val="75674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B21A4-CDDA-4982-9A47-223395049C8B}" type="datetimeFigureOut">
              <a:rPr lang="en-US" smtClean="0"/>
              <a:t>2/23/2020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F89B8-7EB7-47B5-9057-ABD78DAC207F}" type="slidenum">
              <a:rPr lang="en-US" smtClean="0"/>
              <a:t>‹#›</a:t>
            </a:fld>
            <a:endParaRPr lang="en-US"/>
          </a:p>
        </p:txBody>
      </p:sp>
    </p:spTree>
    <p:extLst>
      <p:ext uri="{BB962C8B-B14F-4D97-AF65-F5344CB8AC3E}">
        <p14:creationId xmlns:p14="http://schemas.microsoft.com/office/powerpoint/2010/main" val="3987792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Landscape_genetics"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4" descr="A view of a lake surrounded by trees and a mountain in the background&#10;&#10;Description generated with very high confidence">
            <a:extLst>
              <a:ext uri="{FF2B5EF4-FFF2-40B4-BE49-F238E27FC236}">
                <a16:creationId xmlns:a16="http://schemas.microsoft.com/office/drawing/2014/main" id="{B060941F-127F-4972-B900-395CCDC6D94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709" r="-1" b="-1"/>
          <a:stretch/>
        </p:blipFill>
        <p:spPr>
          <a:xfrm>
            <a:off x="20" y="10"/>
            <a:ext cx="12191980" cy="6857990"/>
          </a:xfrm>
          <a:prstGeom prst="rect">
            <a:avLst/>
          </a:prstGeom>
        </p:spPr>
      </p:pic>
      <p:sp>
        <p:nvSpPr>
          <p:cNvPr id="45" name="Freeform: Shape 1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18062" y="4185749"/>
            <a:ext cx="9265771" cy="622836"/>
          </a:xfrm>
        </p:spPr>
        <p:txBody>
          <a:bodyPr vert="horz" lIns="91440" tIns="45720" rIns="91440" bIns="45720" rtlCol="0" anchor="ctr">
            <a:normAutofit/>
          </a:bodyPr>
          <a:lstStyle/>
          <a:p>
            <a:pPr algn="l"/>
            <a:r>
              <a:rPr lang="en-US" sz="3600"/>
              <a:t>منابع اب و خاک</a:t>
            </a:r>
          </a:p>
        </p:txBody>
      </p:sp>
      <p:sp>
        <p:nvSpPr>
          <p:cNvPr id="3" name="Subtitle 2"/>
          <p:cNvSpPr>
            <a:spLocks noGrp="1"/>
          </p:cNvSpPr>
          <p:nvPr>
            <p:ph type="subTitle" idx="1"/>
          </p:nvPr>
        </p:nvSpPr>
        <p:spPr>
          <a:xfrm>
            <a:off x="618063" y="4856921"/>
            <a:ext cx="9565028" cy="1249240"/>
          </a:xfrm>
        </p:spPr>
        <p:txBody>
          <a:bodyPr vert="horz" lIns="91440" tIns="45720" rIns="91440" bIns="45720" rtlCol="0" anchor="t">
            <a:noAutofit/>
          </a:bodyPr>
          <a:lstStyle/>
          <a:p>
            <a:pPr indent="-228600" algn="l">
              <a:buFont typeface="Arial" panose="020B0604020202020204" pitchFamily="34" charset="0"/>
              <a:buChar char="•"/>
            </a:pPr>
            <a:r>
              <a:rPr lang="en-US" sz="1400" dirty="0" err="1"/>
              <a:t>اعضای</a:t>
            </a:r>
            <a:r>
              <a:rPr lang="en-US" sz="1400" dirty="0"/>
              <a:t> </a:t>
            </a:r>
            <a:r>
              <a:rPr lang="en-US" sz="1400" dirty="0" err="1"/>
              <a:t>گروه</a:t>
            </a:r>
            <a:r>
              <a:rPr lang="en-US" sz="1400" dirty="0"/>
              <a:t>: </a:t>
            </a:r>
            <a:endParaRPr lang="en-US" sz="1400">
              <a:cs typeface="Calibri"/>
            </a:endParaRPr>
          </a:p>
          <a:p>
            <a:pPr indent="-228600" algn="l">
              <a:buFont typeface="Arial" panose="020B0604020202020204" pitchFamily="34" charset="0"/>
              <a:buChar char="•"/>
            </a:pPr>
            <a:r>
              <a:rPr lang="en-US" sz="1400" dirty="0" err="1"/>
              <a:t>امیر</a:t>
            </a:r>
            <a:r>
              <a:rPr lang="en-US" sz="1400" dirty="0"/>
              <a:t> </a:t>
            </a:r>
            <a:r>
              <a:rPr lang="en-US" sz="1400" dirty="0" err="1"/>
              <a:t>محمد</a:t>
            </a:r>
            <a:r>
              <a:rPr lang="en-US" sz="1400" dirty="0"/>
              <a:t> </a:t>
            </a:r>
            <a:r>
              <a:rPr lang="en-US" sz="1400" dirty="0" err="1"/>
              <a:t>سلیمی</a:t>
            </a:r>
            <a:r>
              <a:rPr lang="en-US" sz="1400" dirty="0"/>
              <a:t> </a:t>
            </a:r>
            <a:endParaRPr lang="en-US" sz="1400">
              <a:cs typeface="Calibri"/>
            </a:endParaRPr>
          </a:p>
          <a:p>
            <a:pPr indent="-228600" algn="l">
              <a:buFont typeface="Arial" panose="020B0604020202020204" pitchFamily="34" charset="0"/>
              <a:buChar char="•"/>
            </a:pPr>
            <a:r>
              <a:rPr lang="en-US" sz="1400" dirty="0" err="1"/>
              <a:t>سروش</a:t>
            </a:r>
            <a:r>
              <a:rPr lang="en-US" sz="1400" dirty="0"/>
              <a:t> </a:t>
            </a:r>
            <a:r>
              <a:rPr lang="en-US" sz="1400" dirty="0" err="1"/>
              <a:t>پیر</a:t>
            </a:r>
            <a:r>
              <a:rPr lang="en-US" sz="1400" dirty="0"/>
              <a:t> </a:t>
            </a:r>
            <a:r>
              <a:rPr lang="en-US" sz="1400" dirty="0" err="1"/>
              <a:t>خوش</a:t>
            </a:r>
            <a:r>
              <a:rPr lang="en-US" sz="1400" dirty="0"/>
              <a:t> </a:t>
            </a:r>
            <a:r>
              <a:rPr lang="en-US" sz="1400" dirty="0" err="1"/>
              <a:t>سیرت</a:t>
            </a:r>
            <a:r>
              <a:rPr lang="en-US" sz="1400" dirty="0"/>
              <a:t> </a:t>
            </a:r>
            <a:endParaRPr lang="en-US" sz="1400">
              <a:cs typeface="Calibri"/>
            </a:endParaRPr>
          </a:p>
          <a:p>
            <a:pPr indent="-228600" algn="l">
              <a:buFont typeface="Arial" panose="020B0604020202020204" pitchFamily="34" charset="0"/>
              <a:buChar char="•"/>
            </a:pPr>
            <a:r>
              <a:rPr lang="en-US" sz="1400" dirty="0" err="1"/>
              <a:t>علیرضا</a:t>
            </a:r>
            <a:r>
              <a:rPr lang="en-US" sz="1400" dirty="0"/>
              <a:t> </a:t>
            </a:r>
            <a:r>
              <a:rPr lang="en-US" sz="1400" dirty="0" err="1"/>
              <a:t>صفدری</a:t>
            </a:r>
            <a:r>
              <a:rPr lang="en-US" sz="1400" dirty="0"/>
              <a:t> </a:t>
            </a:r>
            <a:r>
              <a:rPr lang="en-US" sz="1400" dirty="0" err="1"/>
              <a:t>خصرو</a:t>
            </a:r>
            <a:r>
              <a:rPr lang="en-US" sz="1400" dirty="0"/>
              <a:t> </a:t>
            </a:r>
            <a:r>
              <a:rPr lang="en-US" sz="1400" dirty="0" err="1"/>
              <a:t>شاهی</a:t>
            </a:r>
            <a:r>
              <a:rPr lang="en-US" sz="1400" dirty="0"/>
              <a:t> </a:t>
            </a:r>
            <a:endParaRPr lang="en-US" sz="1400">
              <a:cs typeface="Calibri"/>
            </a:endParaRPr>
          </a:p>
        </p:txBody>
      </p:sp>
    </p:spTree>
    <p:extLst>
      <p:ext uri="{BB962C8B-B14F-4D97-AF65-F5344CB8AC3E}">
        <p14:creationId xmlns:p14="http://schemas.microsoft.com/office/powerpoint/2010/main" val="29197563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t>ساختمان قنات:</a:t>
            </a:r>
            <a:endParaRPr lang="en-US" dirty="0"/>
          </a:p>
        </p:txBody>
      </p:sp>
      <p:pic>
        <p:nvPicPr>
          <p:cNvPr id="4" name="Content Placeholder 3" descr="https://lh6.googleusercontent.com/Hslyn3dDlsOwV4ATX_msSah7nEMARSvlLo4xGbttagZwGfHZbbjfgxuPGX-Pzs9USQmUo07H7XAS3UoLob2_V5MrITZAk8ifJykzA6DvLUtE7zrK3Whau5fQRBTvrAvtSSW00Y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4327185"/>
          </a:xfrm>
          <a:prstGeom prst="rect">
            <a:avLst/>
          </a:prstGeom>
          <a:noFill/>
          <a:ln>
            <a:noFill/>
          </a:ln>
        </p:spPr>
      </p:pic>
    </p:spTree>
    <p:extLst>
      <p:ext uri="{BB962C8B-B14F-4D97-AF65-F5344CB8AC3E}">
        <p14:creationId xmlns:p14="http://schemas.microsoft.com/office/powerpoint/2010/main" val="196366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2"/>
            <a:ext cx="2190782" cy="5576770"/>
          </a:xfrm>
        </p:spPr>
        <p:txBody>
          <a:bodyPr anchor="t">
            <a:normAutofit/>
          </a:bodyPr>
          <a:lstStyle/>
          <a:p>
            <a:r>
              <a:rPr lang="fa-IR" sz="3600">
                <a:solidFill>
                  <a:schemeClr val="bg1"/>
                </a:solidFill>
              </a:rPr>
              <a:t>منابع اب و خاک</a:t>
            </a:r>
            <a:endParaRPr lang="en-US"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732" y="850052"/>
            <a:ext cx="6390623" cy="5326911"/>
          </a:xfrm>
        </p:spPr>
        <p:txBody>
          <a:bodyPr>
            <a:normAutofit/>
          </a:bodyPr>
          <a:lstStyle/>
          <a:p>
            <a:pPr rtl="1"/>
            <a:r>
              <a:rPr lang="ar-SA" sz="2400"/>
              <a:t>در کشور ما مصرف سرانه آب بیش از حد مجاز است .</a:t>
            </a:r>
            <a:endParaRPr lang="en-US" sz="2400"/>
          </a:p>
          <a:p>
            <a:pPr rtl="1"/>
            <a:r>
              <a:rPr lang="ar-SA" sz="2400"/>
              <a:t>میزان مجاز مصرف آب برای یک فرد در شبانه روز 150 لیتر تعیین شده است اما در ایران متوسط مصرف در شبانه روز 250 تا 300 لیتر است.</a:t>
            </a:r>
            <a:endParaRPr lang="en-US" sz="2400"/>
          </a:p>
          <a:p>
            <a:pPr rtl="1"/>
            <a:r>
              <a:rPr lang="ar-SA" sz="2400"/>
              <a:t>میزان مصرف آب در طی زمان افزایش یافته است. با افزایش جمعیت و تغییر شیوه های زندگی مصرف آب روز به روز بیشتر شده است.</a:t>
            </a:r>
            <a:endParaRPr lang="en-US" sz="2400"/>
          </a:p>
          <a:p>
            <a:endParaRPr lang="en-US" sz="2400"/>
          </a:p>
        </p:txBody>
      </p:sp>
    </p:spTree>
    <p:extLst>
      <p:ext uri="{BB962C8B-B14F-4D97-AF65-F5344CB8AC3E}">
        <p14:creationId xmlns:p14="http://schemas.microsoft.com/office/powerpoint/2010/main" val="98248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par>
                          <p:cTn id="14" fill="hold">
                            <p:stCondLst>
                              <p:cond delay="4000"/>
                            </p:stCondLst>
                            <p:childTnLst>
                              <p:par>
                                <p:cTn id="15" presetID="14" presetClass="entr" presetSubtype="1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2000"/>
                                        <p:tgtEl>
                                          <p:spTgt spid="3">
                                            <p:txEl>
                                              <p:pRg st="1" end="1"/>
                                            </p:txEl>
                                          </p:spTgt>
                                        </p:tgtEl>
                                      </p:cBhvr>
                                    </p:animEffect>
                                  </p:childTnLst>
                                </p:cTn>
                              </p:par>
                            </p:childTnLst>
                          </p:cTn>
                        </p:par>
                        <p:par>
                          <p:cTn id="18" fill="hold">
                            <p:stCondLst>
                              <p:cond delay="6000"/>
                            </p:stCondLst>
                            <p:childTnLst>
                              <p:par>
                                <p:cTn id="19" presetID="14" presetClass="entr" presetSubtype="1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2"/>
            <a:ext cx="2190782" cy="5576770"/>
          </a:xfrm>
        </p:spPr>
        <p:txBody>
          <a:bodyPr anchor="t">
            <a:normAutofit/>
          </a:bodyPr>
          <a:lstStyle/>
          <a:p>
            <a:r>
              <a:rPr lang="fa-IR" sz="3600">
                <a:solidFill>
                  <a:schemeClr val="bg1"/>
                </a:solidFill>
              </a:rPr>
              <a:t>منابع اب و خاک</a:t>
            </a:r>
            <a:endParaRPr lang="en-US"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732" y="850052"/>
            <a:ext cx="6390623" cy="5326911"/>
          </a:xfrm>
        </p:spPr>
        <p:txBody>
          <a:bodyPr>
            <a:normAutofit/>
          </a:bodyPr>
          <a:lstStyle/>
          <a:p>
            <a:r>
              <a:rPr lang="ar-SA" sz="2400"/>
              <a:t>در گذشته در اغلب مناطق کشور ما ، آب را در آب انبار ها ذخیره می کردند. در آن زمان آب تصفیه شده و لوله کشی وجود نداشت امروزه در همه شهر ها و بیشتر روستا ها آب لوله کشی وجود دارد و آب آشامیدنی سالم از طریق لوله در اختیار مردم قرار می گیرد. برای تصفیهٔ آب و رساندن آن به داخل  لوله های منازل، پول و زحمت زیادی صرف می شود. </a:t>
            </a:r>
            <a:endParaRPr lang="en-US" sz="2400"/>
          </a:p>
          <a:p>
            <a:endParaRPr lang="en-US" sz="2400"/>
          </a:p>
        </p:txBody>
      </p:sp>
    </p:spTree>
    <p:extLst>
      <p:ext uri="{BB962C8B-B14F-4D97-AF65-F5344CB8AC3E}">
        <p14:creationId xmlns:p14="http://schemas.microsoft.com/office/powerpoint/2010/main" val="379458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آب انبار کلار میبد :</a:t>
            </a:r>
            <a:endParaRPr lang="en-US" dirty="0"/>
          </a:p>
        </p:txBody>
      </p:sp>
      <p:pic>
        <p:nvPicPr>
          <p:cNvPr id="4" name="Content Placeholder 3" descr="https://lh4.googleusercontent.com/dCPHjoeY5uOb0iYNEfJ24ugi9Ydm25IdyYIxtgHDT4ysK9XPbfg-SnfoqHS1fBJn4TExrRpI3q7g2AerTsIIeeheeYUZssiky-Dr0KzLXhMp6z065KKijRQQR3s2UY74hRzpHHz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4657566"/>
          </a:xfrm>
          <a:prstGeom prst="rect">
            <a:avLst/>
          </a:prstGeom>
          <a:noFill/>
          <a:ln>
            <a:noFill/>
          </a:ln>
        </p:spPr>
      </p:pic>
    </p:spTree>
    <p:extLst>
      <p:ext uri="{BB962C8B-B14F-4D97-AF65-F5344CB8AC3E}">
        <p14:creationId xmlns:p14="http://schemas.microsoft.com/office/powerpoint/2010/main" val="40189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2"/>
            <a:ext cx="2190782" cy="5576770"/>
          </a:xfrm>
        </p:spPr>
        <p:txBody>
          <a:bodyPr anchor="t">
            <a:normAutofit/>
          </a:bodyPr>
          <a:lstStyle/>
          <a:p>
            <a:r>
              <a:rPr lang="fa-IR" sz="3600">
                <a:solidFill>
                  <a:schemeClr val="bg1"/>
                </a:solidFill>
              </a:rPr>
              <a:t>منابع اب و خاک</a:t>
            </a:r>
            <a:endParaRPr lang="en-US"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732" y="850052"/>
            <a:ext cx="6390623" cy="5326911"/>
          </a:xfrm>
        </p:spPr>
        <p:txBody>
          <a:bodyPr>
            <a:normAutofit/>
          </a:bodyPr>
          <a:lstStyle/>
          <a:p>
            <a:pPr rtl="1"/>
            <a:r>
              <a:rPr lang="ar-SA" sz="2400"/>
              <a:t>ما چگونه می توانیم از اب حفاظت می توانیم بکنیم ؟</a:t>
            </a:r>
            <a:endParaRPr lang="en-US" sz="2400"/>
          </a:p>
          <a:p>
            <a:pPr rtl="1"/>
            <a:r>
              <a:rPr lang="ar-SA" sz="2400" b="1"/>
              <a:t>درست مصرف کنیم</a:t>
            </a:r>
            <a:endParaRPr lang="en-US" sz="2400"/>
          </a:p>
          <a:p>
            <a:pPr rtl="1"/>
            <a:r>
              <a:rPr lang="ar-SA" sz="2400"/>
              <a:t>مثلاً در موقع حمام کردن یا مسواک زدن، شیر آب را باز نگذاریم. در هنگام دوش</a:t>
            </a:r>
            <a:endParaRPr lang="en-US" sz="2400"/>
          </a:p>
          <a:p>
            <a:pPr rtl="1"/>
            <a:r>
              <a:rPr lang="ar-SA" sz="2400"/>
              <a:t>گرفتن به طور متوسط هر دقیقه 20 لیتر آب مصرف می شود.</a:t>
            </a:r>
            <a:endParaRPr lang="en-US" sz="2400"/>
          </a:p>
          <a:p>
            <a:pPr rtl="1"/>
            <a:r>
              <a:rPr lang="ar-SA" sz="2400"/>
              <a:t> شیرهای آب را همیشه بازدید و تعمیر کنیم تا چکه نکند.</a:t>
            </a:r>
            <a:endParaRPr lang="en-US" sz="2400"/>
          </a:p>
          <a:p>
            <a:pPr rtl="1"/>
            <a:r>
              <a:rPr lang="ar-SA" sz="2400" b="1"/>
              <a:t>آب را آلوده نکنیم</a:t>
            </a:r>
            <a:endParaRPr lang="en-US" sz="2400"/>
          </a:p>
          <a:p>
            <a:pPr rtl="1"/>
            <a:r>
              <a:rPr lang="ar-SA" sz="2400"/>
              <a:t>زباله ها را در رود ها و آب های جاری نریزیم. از نظر دین اسلام آلوده کردن آب ها گناه است. از مواد شوینده که ترکیبات شیمیایی دارند، کمتر استفاده کنیم. چون این مواد آب های زیرزمینی را آلوده میکنند.</a:t>
            </a:r>
            <a:endParaRPr lang="en-US" sz="2400"/>
          </a:p>
          <a:p>
            <a:endParaRPr lang="en-US" sz="2400"/>
          </a:p>
        </p:txBody>
      </p:sp>
    </p:spTree>
    <p:extLst>
      <p:ext uri="{BB962C8B-B14F-4D97-AF65-F5344CB8AC3E}">
        <p14:creationId xmlns:p14="http://schemas.microsoft.com/office/powerpoint/2010/main" val="270839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par>
                          <p:cTn id="14" fill="hold">
                            <p:stCondLst>
                              <p:cond delay="4000"/>
                            </p:stCondLst>
                            <p:childTnLst>
                              <p:par>
                                <p:cTn id="15" presetID="14" presetClass="entr" presetSubtype="1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2000"/>
                                        <p:tgtEl>
                                          <p:spTgt spid="3">
                                            <p:txEl>
                                              <p:pRg st="1" end="1"/>
                                            </p:txEl>
                                          </p:spTgt>
                                        </p:tgtEl>
                                      </p:cBhvr>
                                    </p:animEffect>
                                  </p:childTnLst>
                                </p:cTn>
                              </p:par>
                            </p:childTnLst>
                          </p:cTn>
                        </p:par>
                        <p:par>
                          <p:cTn id="18" fill="hold">
                            <p:stCondLst>
                              <p:cond delay="6000"/>
                            </p:stCondLst>
                            <p:childTnLst>
                              <p:par>
                                <p:cTn id="19" presetID="14" presetClass="entr" presetSubtype="1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2000"/>
                                        <p:tgtEl>
                                          <p:spTgt spid="3">
                                            <p:txEl>
                                              <p:pRg st="2" end="2"/>
                                            </p:txEl>
                                          </p:spTgt>
                                        </p:tgtEl>
                                      </p:cBhvr>
                                    </p:animEffect>
                                  </p:childTnLst>
                                </p:cTn>
                              </p:par>
                            </p:childTnLst>
                          </p:cTn>
                        </p:par>
                        <p:par>
                          <p:cTn id="22" fill="hold">
                            <p:stCondLst>
                              <p:cond delay="8000"/>
                            </p:stCondLst>
                            <p:childTnLst>
                              <p:par>
                                <p:cTn id="23" presetID="14" presetClass="entr" presetSubtype="1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2000"/>
                                        <p:tgtEl>
                                          <p:spTgt spid="3">
                                            <p:txEl>
                                              <p:pRg st="3" end="3"/>
                                            </p:txEl>
                                          </p:spTgt>
                                        </p:tgtEl>
                                      </p:cBhvr>
                                    </p:animEffect>
                                  </p:childTnLst>
                                </p:cTn>
                              </p:par>
                            </p:childTnLst>
                          </p:cTn>
                        </p:par>
                        <p:par>
                          <p:cTn id="26" fill="hold">
                            <p:stCondLst>
                              <p:cond delay="10000"/>
                            </p:stCondLst>
                            <p:childTnLst>
                              <p:par>
                                <p:cTn id="27" presetID="14" presetClass="entr" presetSubtype="1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2000"/>
                                        <p:tgtEl>
                                          <p:spTgt spid="3">
                                            <p:txEl>
                                              <p:pRg st="4" end="4"/>
                                            </p:txEl>
                                          </p:spTgt>
                                        </p:tgtEl>
                                      </p:cBhvr>
                                    </p:animEffect>
                                  </p:childTnLst>
                                </p:cTn>
                              </p:par>
                            </p:childTnLst>
                          </p:cTn>
                        </p:par>
                        <p:par>
                          <p:cTn id="30" fill="hold">
                            <p:stCondLst>
                              <p:cond delay="12000"/>
                            </p:stCondLst>
                            <p:childTnLst>
                              <p:par>
                                <p:cTn id="31" presetID="14" presetClass="entr" presetSubtype="1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3" dur="2000"/>
                                        <p:tgtEl>
                                          <p:spTgt spid="3">
                                            <p:txEl>
                                              <p:pRg st="5" end="5"/>
                                            </p:txEl>
                                          </p:spTgt>
                                        </p:tgtEl>
                                      </p:cBhvr>
                                    </p:animEffect>
                                  </p:childTnLst>
                                </p:cTn>
                              </p:par>
                            </p:childTnLst>
                          </p:cTn>
                        </p:par>
                        <p:par>
                          <p:cTn id="34" fill="hold">
                            <p:stCondLst>
                              <p:cond delay="14000"/>
                            </p:stCondLst>
                            <p:childTnLst>
                              <p:par>
                                <p:cTn id="35" presetID="14" presetClass="entr" presetSubtype="1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2"/>
            <a:ext cx="2190782" cy="5576770"/>
          </a:xfrm>
        </p:spPr>
        <p:txBody>
          <a:bodyPr anchor="t">
            <a:normAutofit/>
          </a:bodyPr>
          <a:lstStyle/>
          <a:p>
            <a:r>
              <a:rPr lang="ar-SA" sz="3600" b="1">
                <a:solidFill>
                  <a:schemeClr val="bg1"/>
                </a:solidFill>
              </a:rPr>
              <a:t>خاک چگونه تشکیل می شود؟ </a:t>
            </a:r>
            <a:endParaRPr lang="en-US"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732" y="850052"/>
            <a:ext cx="6390623" cy="5326911"/>
          </a:xfrm>
        </p:spPr>
        <p:txBody>
          <a:bodyPr>
            <a:normAutofit/>
          </a:bodyPr>
          <a:lstStyle/>
          <a:p>
            <a:r>
              <a:rPr lang="ar-SA" sz="2400"/>
              <a:t>خاک، لایهٔ نازکی از پوستهٔ زمین است که از خرد شدن سنگها پدید آمده است. خاک طی زمان طولانی با توجه به عواملی مانند سنگها، آب، دمای هوا و موجودات زنده یک منطقه تشکیل می شود. بنابراین هر نوع خاک مواد معدنی خاصی دارد که انواع مختلف خاک ها را تشکیل می دهد.</a:t>
            </a:r>
            <a:endParaRPr lang="en-US" sz="2400"/>
          </a:p>
          <a:p>
            <a:endParaRPr lang="en-US" sz="2400"/>
          </a:p>
        </p:txBody>
      </p:sp>
    </p:spTree>
    <p:extLst>
      <p:ext uri="{BB962C8B-B14F-4D97-AF65-F5344CB8AC3E}">
        <p14:creationId xmlns:p14="http://schemas.microsoft.com/office/powerpoint/2010/main" val="380401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2"/>
            <a:ext cx="2190782" cy="5576770"/>
          </a:xfrm>
        </p:spPr>
        <p:txBody>
          <a:bodyPr anchor="t">
            <a:normAutofit/>
          </a:bodyPr>
          <a:lstStyle/>
          <a:p>
            <a:r>
              <a:rPr lang="fa-IR" sz="3600">
                <a:solidFill>
                  <a:schemeClr val="bg1"/>
                </a:solidFill>
              </a:rPr>
              <a:t>منابع اب و خاک</a:t>
            </a:r>
            <a:endParaRPr lang="en-US"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732" y="850052"/>
            <a:ext cx="6390623" cy="5326911"/>
          </a:xfrm>
        </p:spPr>
        <p:txBody>
          <a:bodyPr>
            <a:normAutofit/>
          </a:bodyPr>
          <a:lstStyle/>
          <a:p>
            <a:r>
              <a:rPr lang="ar-SA" sz="2400"/>
              <a:t>در کشور ما در جنگلها و اطراف رود ها و برخی کوه پایه ها خاک های حاصلخیزی وجود دارد مواد آلی و معدنی مناسب دارند. به عکس خاک برخی مناطق مرکزی، داخلی یا جنوبی کشور به علت وجود نمک یا آهک در خاک، برای کشاورزی مناسب نیست. در این مناطق به علت خشکی هوا و کمبود بارندگی، گیاخاک (هوموس) خاک بسیار کم است.</a:t>
            </a:r>
            <a:endParaRPr lang="en-US" sz="2400"/>
          </a:p>
          <a:p>
            <a:endParaRPr lang="en-US" sz="2400"/>
          </a:p>
        </p:txBody>
      </p:sp>
    </p:spTree>
    <p:extLst>
      <p:ext uri="{BB962C8B-B14F-4D97-AF65-F5344CB8AC3E}">
        <p14:creationId xmlns:p14="http://schemas.microsoft.com/office/powerpoint/2010/main" val="227486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سازمان جنگل ها ومراتع كشور</a:t>
            </a:r>
            <a:endParaRPr lang="en-US" dirty="0"/>
          </a:p>
        </p:txBody>
      </p:sp>
      <p:pic>
        <p:nvPicPr>
          <p:cNvPr id="4" name="Content Placeholder 3" descr="https://lh5.googleusercontent.com/Lo1JU-R96sqT4z8DCkZOIYV-hmwk7_Tv4zSuqdcD0yBDCDhl1lZhBKN9DbyoADU_qcXUqcx0HDGqMYwxl7DkUttmLg4X33VTtZDCnWdIDLwwGLruawH1ukGZkIfa4aWFG9aUUFr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5957887" cy="4462664"/>
          </a:xfrm>
          <a:prstGeom prst="rect">
            <a:avLst/>
          </a:prstGeom>
          <a:noFill/>
          <a:ln>
            <a:noFill/>
          </a:ln>
        </p:spPr>
      </p:pic>
      <p:pic>
        <p:nvPicPr>
          <p:cNvPr id="5" name="Picture 4" descr="https://lh3.googleusercontent.com/FwmmDiZh1bkC6_m2OJ74T_tP71dODpmV3vtNiYGOQt-LUXMg-aCvjqsSAMXSLWlWveHzmWg9lFMt8tS7EWedPKRbcxwZ5zghy9zjNFI0iAQx-lT2dFZUPsBL0XHbuhaVw5ZYApNW"/>
          <p:cNvPicPr/>
          <p:nvPr/>
        </p:nvPicPr>
        <p:blipFill>
          <a:blip r:embed="rId3">
            <a:extLst>
              <a:ext uri="{28A0092B-C50C-407E-A947-70E740481C1C}">
                <a14:useLocalDpi xmlns:a14="http://schemas.microsoft.com/office/drawing/2010/main" val="0"/>
              </a:ext>
            </a:extLst>
          </a:blip>
          <a:srcRect/>
          <a:stretch>
            <a:fillRect/>
          </a:stretch>
        </p:blipFill>
        <p:spPr bwMode="auto">
          <a:xfrm>
            <a:off x="9527721" y="3922020"/>
            <a:ext cx="1847850" cy="2457450"/>
          </a:xfrm>
          <a:prstGeom prst="rect">
            <a:avLst/>
          </a:prstGeom>
          <a:noFill/>
          <a:ln>
            <a:noFill/>
          </a:ln>
        </p:spPr>
      </p:pic>
      <p:pic>
        <p:nvPicPr>
          <p:cNvPr id="6" name="Picture 5" descr="https://lh4.googleusercontent.com/fQ10pTmXAklxo776_xmU7oGJpPgHOHAUWcE8wo26yjWgxKKJjmIc9DsX_UAfx61yPNRmnbSWhkmOAmxQnIXFq0S0pn82ffDxl7yvpuLfYZGPtKBbYfEI4TjWTNmm8zcZEMrn9MgF"/>
          <p:cNvPicPr/>
          <p:nvPr/>
        </p:nvPicPr>
        <p:blipFill>
          <a:blip r:embed="rId4">
            <a:extLst>
              <a:ext uri="{28A0092B-C50C-407E-A947-70E740481C1C}">
                <a14:useLocalDpi xmlns:a14="http://schemas.microsoft.com/office/drawing/2010/main" val="0"/>
              </a:ext>
            </a:extLst>
          </a:blip>
          <a:srcRect/>
          <a:stretch>
            <a:fillRect/>
          </a:stretch>
        </p:blipFill>
        <p:spPr bwMode="auto">
          <a:xfrm>
            <a:off x="6796087" y="1864620"/>
            <a:ext cx="2971800" cy="2057400"/>
          </a:xfrm>
          <a:prstGeom prst="rect">
            <a:avLst/>
          </a:prstGeom>
          <a:noFill/>
          <a:ln>
            <a:noFill/>
          </a:ln>
        </p:spPr>
      </p:pic>
    </p:spTree>
    <p:extLst>
      <p:ext uri="{BB962C8B-B14F-4D97-AF65-F5344CB8AC3E}">
        <p14:creationId xmlns:p14="http://schemas.microsoft.com/office/powerpoint/2010/main" val="39782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6" presetClass="entr" presetSubtype="3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2000"/>
                                        <p:tgtEl>
                                          <p:spTgt spid="6"/>
                                        </p:tgtEl>
                                      </p:cBhvr>
                                    </p:animEffect>
                                  </p:childTnLst>
                                </p:cTn>
                              </p:par>
                              <p:par>
                                <p:cTn id="17" presetID="6" presetClass="entr" presetSubtype="3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2"/>
            <a:ext cx="2190782" cy="5576770"/>
          </a:xfrm>
        </p:spPr>
        <p:txBody>
          <a:bodyPr anchor="t">
            <a:normAutofit/>
          </a:bodyPr>
          <a:lstStyle/>
          <a:p>
            <a:r>
              <a:rPr lang="fa-IR" sz="3600">
                <a:solidFill>
                  <a:schemeClr val="bg1"/>
                </a:solidFill>
              </a:rPr>
              <a:t>منابع اب و خاک</a:t>
            </a:r>
            <a:endParaRPr lang="en-US" sz="3600">
              <a:solidFill>
                <a:schemeClr val="bg1"/>
              </a:solidFill>
            </a:endParaRPr>
          </a:p>
        </p:txBody>
      </p:sp>
      <p:sp>
        <p:nvSpPr>
          <p:cNvPr id="25" name="Rectangle 24">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732" y="850052"/>
            <a:ext cx="6390623" cy="5326911"/>
          </a:xfrm>
        </p:spPr>
        <p:txBody>
          <a:bodyPr>
            <a:normAutofit/>
          </a:bodyPr>
          <a:lstStyle/>
          <a:p>
            <a:pPr marL="0" indent="0">
              <a:buNone/>
            </a:pPr>
            <a:r>
              <a:rPr lang="ar-SA" sz="2400"/>
              <a:t>انسان برای ادامهٔ زندگی خود به منابع گوناگونی نیاز دارد.جمعیتی که در یک ناحیه زندگی می کند از این منابع برای تامین غذا،پوشاک، وسایل زندگی، پخت و پز، رفت و آمد و همهٔ نیازهای دیگر خود استفاده میکند.وقتی جمعیت یک ناحیه زیاد می شود مصرف منابع بیشتر می شود برای جلوگیری از کاهش یا به خطر افتادن منابع، باید راه های استفادهٔ صحیح از منابع را یاد بگیریم</a:t>
            </a:r>
            <a:endParaRPr lang="en-US" sz="2400"/>
          </a:p>
          <a:p>
            <a:endParaRPr lang="en-US" sz="2400"/>
          </a:p>
        </p:txBody>
      </p:sp>
    </p:spTree>
    <p:extLst>
      <p:ext uri="{BB962C8B-B14F-4D97-AF65-F5344CB8AC3E}">
        <p14:creationId xmlns:p14="http://schemas.microsoft.com/office/powerpoint/2010/main" val="244791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2"/>
            <a:ext cx="2190782" cy="5576770"/>
          </a:xfrm>
        </p:spPr>
        <p:txBody>
          <a:bodyPr anchor="t">
            <a:normAutofit/>
          </a:bodyPr>
          <a:lstStyle/>
          <a:p>
            <a:r>
              <a:rPr lang="fa-IR" sz="3600">
                <a:solidFill>
                  <a:schemeClr val="bg1"/>
                </a:solidFill>
              </a:rPr>
              <a:t>منابع اب و خاک</a:t>
            </a:r>
            <a:endParaRPr lang="en-US"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732" y="850052"/>
            <a:ext cx="6390623" cy="5326911"/>
          </a:xfrm>
        </p:spPr>
        <p:txBody>
          <a:bodyPr>
            <a:normAutofit/>
          </a:bodyPr>
          <a:lstStyle/>
          <a:p>
            <a:pPr rtl="1"/>
            <a:r>
              <a:rPr lang="ar-SA" sz="2400"/>
              <a:t>آب</a:t>
            </a:r>
            <a:endParaRPr lang="en-US" sz="2400"/>
          </a:p>
          <a:p>
            <a:pPr rtl="1"/>
            <a:r>
              <a:rPr lang="ar-SA" sz="2400"/>
              <a:t>آب یک منبع حیاتی و یک نعمت بزرگ الهی است و همهٔ موجودات زنده به آن نیاز دارند. به طور کلی آب مورد نیاز انسان از آبهای سطحی </a:t>
            </a:r>
            <a:r>
              <a:rPr lang="fa-IR" sz="2400"/>
              <a:t>(</a:t>
            </a:r>
            <a:r>
              <a:rPr lang="ar-SA" sz="2400"/>
              <a:t>رودها</a:t>
            </a:r>
            <a:r>
              <a:rPr lang="fa-IR" sz="2400"/>
              <a:t>)</a:t>
            </a:r>
            <a:r>
              <a:rPr lang="ar-SA" sz="2400"/>
              <a:t> یا آبهای زیرزمینی </a:t>
            </a:r>
            <a:r>
              <a:rPr lang="fa-IR" sz="2400"/>
              <a:t>(</a:t>
            </a:r>
            <a:r>
              <a:rPr lang="ar-SA" sz="2400"/>
              <a:t>چاه، چشمه و قنات</a:t>
            </a:r>
            <a:r>
              <a:rPr lang="fa-IR" sz="2400"/>
              <a:t>)</a:t>
            </a:r>
            <a:r>
              <a:rPr lang="ar-SA" sz="2400"/>
              <a:t> تأمین میشود</a:t>
            </a:r>
            <a:endParaRPr lang="en-US" sz="2400"/>
          </a:p>
          <a:p>
            <a:endParaRPr lang="en-US" sz="2400"/>
          </a:p>
        </p:txBody>
      </p:sp>
    </p:spTree>
    <p:extLst>
      <p:ext uri="{BB962C8B-B14F-4D97-AF65-F5344CB8AC3E}">
        <p14:creationId xmlns:p14="http://schemas.microsoft.com/office/powerpoint/2010/main" val="298966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2500"/>
                            </p:stCondLst>
                            <p:childTnLst>
                              <p:par>
                                <p:cTn id="15" presetID="14" presetClass="entr" presetSubtype="1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t>کشور ما ایران دارای منابع آب محدود است.</a:t>
            </a:r>
            <a:endParaRPr lang="en-US" dirty="0"/>
          </a:p>
        </p:txBody>
      </p:sp>
      <p:pic>
        <p:nvPicPr>
          <p:cNvPr id="4" name="Content Placeholder 3" descr="https://lh6.googleusercontent.com/34cWBMSwPxozxli4aUjBDVz1kg0YcKcfD13IXE4N3iIxDjd9Q54p2jHdLMqxu0QLozQXX7LhpnFP6TkZqO8oTJPNVzO4nelevB94kkRtU0lMSqzp5lbfy0AIvG8EUzKcWEzK-mx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1896269"/>
            <a:ext cx="4876800" cy="4210050"/>
          </a:xfrm>
          <a:prstGeom prst="rect">
            <a:avLst/>
          </a:prstGeom>
          <a:noFill/>
          <a:ln>
            <a:noFill/>
          </a:ln>
        </p:spPr>
      </p:pic>
    </p:spTree>
    <p:extLst>
      <p:ext uri="{BB962C8B-B14F-4D97-AF65-F5344CB8AC3E}">
        <p14:creationId xmlns:p14="http://schemas.microsoft.com/office/powerpoint/2010/main" val="91361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t>نقشه رود های ایران :</a:t>
            </a:r>
            <a:endParaRPr lang="en-US" dirty="0"/>
          </a:p>
        </p:txBody>
      </p:sp>
      <p:pic>
        <p:nvPicPr>
          <p:cNvPr id="4" name="Content Placeholder 3" descr="https://lh6.googleusercontent.com/ihPXiXNqa-jpIBKEnt9wzkNcNkkL4gpYbfzYRPZfTOt9Vu6RHNCZBZlGeF9rDnGaj2pCk_h6iTQUL1o8DELzZo5vz4d2p1V50p8eBiaXTqc4g9qrYz5aCYzu9N027Y9qW_Ztaf1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9758" y="1690688"/>
            <a:ext cx="8530862" cy="3879225"/>
          </a:xfrm>
          <a:prstGeom prst="rect">
            <a:avLst/>
          </a:prstGeom>
          <a:noFill/>
          <a:ln>
            <a:noFill/>
          </a:ln>
        </p:spPr>
      </p:pic>
    </p:spTree>
    <p:extLst>
      <p:ext uri="{BB962C8B-B14F-4D97-AF65-F5344CB8AC3E}">
        <p14:creationId xmlns:p14="http://schemas.microsoft.com/office/powerpoint/2010/main" val="348264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2"/>
            <a:ext cx="2190782" cy="5576770"/>
          </a:xfrm>
        </p:spPr>
        <p:txBody>
          <a:bodyPr anchor="t">
            <a:normAutofit/>
          </a:bodyPr>
          <a:lstStyle/>
          <a:p>
            <a:r>
              <a:rPr lang="fa-IR" sz="3600">
                <a:solidFill>
                  <a:schemeClr val="bg1"/>
                </a:solidFill>
              </a:rPr>
              <a:t>منابع اب و خاک</a:t>
            </a:r>
            <a:endParaRPr lang="en-US"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732" y="850052"/>
            <a:ext cx="6390623" cy="5326911"/>
          </a:xfrm>
        </p:spPr>
        <p:txBody>
          <a:bodyPr>
            <a:normAutofit/>
          </a:bodyPr>
          <a:lstStyle/>
          <a:p>
            <a:pPr rtl="1"/>
            <a:r>
              <a:rPr lang="ar-SA" sz="2200"/>
              <a:t>یکی از منابع مهم تامین آب شهرنشینان و روستاییان، رود ها هستند.</a:t>
            </a:r>
            <a:endParaRPr lang="en-US" sz="2200"/>
          </a:p>
          <a:p>
            <a:pPr rtl="1"/>
            <a:r>
              <a:rPr lang="ar-SA" sz="2200"/>
              <a:t>اغلب رودهای دائمی و پرآب ایران از کوههای البرز و زاگرس سرچشمه میگیرند.</a:t>
            </a:r>
            <a:endParaRPr lang="en-US" sz="2200"/>
          </a:p>
          <a:p>
            <a:pPr rtl="1"/>
            <a:r>
              <a:rPr lang="ar-SA" sz="2200"/>
              <a:t>معمولاً رودهای ایران را از نظر جهت جریان آب یعنی جایی که به آن می ریزند می توان به سه حوضهٔ آبریز تقسیم کرد:</a:t>
            </a:r>
            <a:endParaRPr lang="en-US" sz="2200"/>
          </a:p>
          <a:p>
            <a:pPr rtl="1"/>
            <a:r>
              <a:rPr lang="ar-SA" sz="2200" b="1"/>
              <a:t>حوضۀ آبریز دریای خزر: </a:t>
            </a:r>
            <a:r>
              <a:rPr lang="ar-SA" sz="2200"/>
              <a:t>رودهای پر آبی که از کوههای البرز سرچشمه می گیرند و به دریای خزر می ریزند.</a:t>
            </a:r>
            <a:endParaRPr lang="en-US" sz="2200"/>
          </a:p>
          <a:p>
            <a:pPr rtl="1"/>
            <a:r>
              <a:rPr lang="ar-SA" sz="2200" b="1"/>
              <a:t>حوضۀ آبریز خلیج فارس و دریای عمان: </a:t>
            </a:r>
            <a:r>
              <a:rPr lang="ar-SA" sz="2200"/>
              <a:t>رودهایی که از کوه های زاگرس یا کوه های پراکنده داخلی سرچشمه می گیرند و به خلیج فارس و دریای عمان می ریزند.</a:t>
            </a:r>
            <a:endParaRPr lang="en-US" sz="2200"/>
          </a:p>
          <a:p>
            <a:pPr rtl="1"/>
            <a:r>
              <a:rPr lang="ar-SA" sz="2200" b="1"/>
              <a:t>حوضۀ آبریز داخلی: </a:t>
            </a:r>
            <a:r>
              <a:rPr lang="ar-SA" sz="2200"/>
              <a:t>رود هایی که به دریاچه ها و باتلاق های داخلی یا زمینهای اطراف خود نفوذ میکنند و معمولاً موقت یا فصلی هستند</a:t>
            </a:r>
            <a:endParaRPr lang="en-US" sz="2200"/>
          </a:p>
        </p:txBody>
      </p:sp>
    </p:spTree>
    <p:extLst>
      <p:ext uri="{BB962C8B-B14F-4D97-AF65-F5344CB8AC3E}">
        <p14:creationId xmlns:p14="http://schemas.microsoft.com/office/powerpoint/2010/main" val="247918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par>
                          <p:cTn id="14" fill="hold">
                            <p:stCondLst>
                              <p:cond delay="4000"/>
                            </p:stCondLst>
                            <p:childTnLst>
                              <p:par>
                                <p:cTn id="15" presetID="14" presetClass="entr" presetSubtype="1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2000"/>
                                        <p:tgtEl>
                                          <p:spTgt spid="3">
                                            <p:txEl>
                                              <p:pRg st="1" end="1"/>
                                            </p:txEl>
                                          </p:spTgt>
                                        </p:tgtEl>
                                      </p:cBhvr>
                                    </p:animEffect>
                                  </p:childTnLst>
                                </p:cTn>
                              </p:par>
                            </p:childTnLst>
                          </p:cTn>
                        </p:par>
                        <p:par>
                          <p:cTn id="18" fill="hold">
                            <p:stCondLst>
                              <p:cond delay="6000"/>
                            </p:stCondLst>
                            <p:childTnLst>
                              <p:par>
                                <p:cTn id="19" presetID="14" presetClass="entr" presetSubtype="1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2000"/>
                                        <p:tgtEl>
                                          <p:spTgt spid="3">
                                            <p:txEl>
                                              <p:pRg st="2" end="2"/>
                                            </p:txEl>
                                          </p:spTgt>
                                        </p:tgtEl>
                                      </p:cBhvr>
                                    </p:animEffect>
                                  </p:childTnLst>
                                </p:cTn>
                              </p:par>
                            </p:childTnLst>
                          </p:cTn>
                        </p:par>
                        <p:par>
                          <p:cTn id="22" fill="hold">
                            <p:stCondLst>
                              <p:cond delay="8000"/>
                            </p:stCondLst>
                            <p:childTnLst>
                              <p:par>
                                <p:cTn id="23" presetID="14" presetClass="entr" presetSubtype="1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2000"/>
                                        <p:tgtEl>
                                          <p:spTgt spid="3">
                                            <p:txEl>
                                              <p:pRg st="3" end="3"/>
                                            </p:txEl>
                                          </p:spTgt>
                                        </p:tgtEl>
                                      </p:cBhvr>
                                    </p:animEffect>
                                  </p:childTnLst>
                                </p:cTn>
                              </p:par>
                            </p:childTnLst>
                          </p:cTn>
                        </p:par>
                        <p:par>
                          <p:cTn id="26" fill="hold">
                            <p:stCondLst>
                              <p:cond delay="10000"/>
                            </p:stCondLst>
                            <p:childTnLst>
                              <p:par>
                                <p:cTn id="27" presetID="14" presetClass="entr" presetSubtype="1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2000"/>
                                        <p:tgtEl>
                                          <p:spTgt spid="3">
                                            <p:txEl>
                                              <p:pRg st="4" end="4"/>
                                            </p:txEl>
                                          </p:spTgt>
                                        </p:tgtEl>
                                      </p:cBhvr>
                                    </p:animEffect>
                                  </p:childTnLst>
                                </p:cTn>
                              </p:par>
                            </p:childTnLst>
                          </p:cTn>
                        </p:par>
                        <p:par>
                          <p:cTn id="30" fill="hold">
                            <p:stCondLst>
                              <p:cond delay="12000"/>
                            </p:stCondLst>
                            <p:childTnLst>
                              <p:par>
                                <p:cTn id="31" presetID="14" presetClass="entr" presetSubtype="1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2"/>
            <a:ext cx="2190782" cy="5576770"/>
          </a:xfrm>
        </p:spPr>
        <p:txBody>
          <a:bodyPr anchor="t">
            <a:normAutofit/>
          </a:bodyPr>
          <a:lstStyle/>
          <a:p>
            <a:r>
              <a:rPr lang="fa-IR" sz="3600">
                <a:solidFill>
                  <a:schemeClr val="bg1"/>
                </a:solidFill>
              </a:rPr>
              <a:t>منابع اب و خاک</a:t>
            </a:r>
            <a:endParaRPr lang="en-US"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732" y="850052"/>
            <a:ext cx="6390623" cy="5326911"/>
          </a:xfrm>
        </p:spPr>
        <p:txBody>
          <a:bodyPr>
            <a:normAutofit/>
          </a:bodyPr>
          <a:lstStyle/>
          <a:p>
            <a:pPr rtl="1"/>
            <a:r>
              <a:rPr lang="ar-SA" sz="2400" b="1"/>
              <a:t>قنات </a:t>
            </a:r>
            <a:r>
              <a:rPr lang="ar-SA" sz="2400"/>
              <a:t>یکی از ابداعات ایرانیان باستان است.</a:t>
            </a:r>
            <a:endParaRPr lang="en-US" sz="2400"/>
          </a:p>
          <a:p>
            <a:pPr rtl="1"/>
            <a:r>
              <a:rPr lang="ar-SA" sz="2400"/>
              <a:t>بیش از دو هزار سال پیش، مردم ایران برای مقابله با کمبود آب در نواحی خشک، دست به ابتکار جالبی زدند و با حفر قنات از آب های زیرزمینی استفاده کردند. بعد ها دانش و مهارت حفر قنات از ایران به کشور های همجوار و دوردست منتقل شد.</a:t>
            </a:r>
            <a:endParaRPr lang="en-US" sz="2400"/>
          </a:p>
          <a:p>
            <a:pPr rtl="1"/>
            <a:r>
              <a:rPr lang="ar-SA" sz="2400"/>
              <a:t>.ایرانیان همچنین در </a:t>
            </a:r>
            <a:r>
              <a:rPr lang="ar-SA" sz="2400" b="1"/>
              <a:t>سد سازی </a:t>
            </a:r>
            <a:r>
              <a:rPr lang="ar-SA" sz="2400"/>
              <a:t>پیشگام بودند . ایجاد سد یا بند روی رودخانه ها از ابتکارات ایرانیان است. در دورهٔ ساسانیان، در منطقهٔ خوزستان سد هایی بر روی رود ها احداث شده بود و فنون آبیاری ایرانیان در دنیای آن روز مشهور بود.</a:t>
            </a:r>
            <a:endParaRPr lang="en-US" sz="2400"/>
          </a:p>
        </p:txBody>
      </p:sp>
    </p:spTree>
    <p:extLst>
      <p:ext uri="{BB962C8B-B14F-4D97-AF65-F5344CB8AC3E}">
        <p14:creationId xmlns:p14="http://schemas.microsoft.com/office/powerpoint/2010/main" val="20462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par>
                          <p:cTn id="14" fill="hold">
                            <p:stCondLst>
                              <p:cond delay="4000"/>
                            </p:stCondLst>
                            <p:childTnLst>
                              <p:par>
                                <p:cTn id="15" presetID="14" presetClass="entr" presetSubtype="1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2000"/>
                                        <p:tgtEl>
                                          <p:spTgt spid="3">
                                            <p:txEl>
                                              <p:pRg st="1" end="1"/>
                                            </p:txEl>
                                          </p:spTgt>
                                        </p:tgtEl>
                                      </p:cBhvr>
                                    </p:animEffect>
                                  </p:childTnLst>
                                </p:cTn>
                              </p:par>
                            </p:childTnLst>
                          </p:cTn>
                        </p:par>
                        <p:par>
                          <p:cTn id="18" fill="hold">
                            <p:stCondLst>
                              <p:cond delay="6000"/>
                            </p:stCondLst>
                            <p:childTnLst>
                              <p:par>
                                <p:cTn id="19" presetID="14" presetClass="entr" presetSubtype="1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a:t>سازه های آبی شوشتر:</a:t>
            </a:r>
            <a:endParaRPr lang="en-US" dirty="0"/>
          </a:p>
        </p:txBody>
      </p:sp>
      <p:pic>
        <p:nvPicPr>
          <p:cNvPr id="4" name="Content Placeholder 3" descr="https://lh6.googleusercontent.com/1QVad0yJHJrEAJLzjSuzm8Y_B2p8nUXNxwUSmmO22yV1Rgwk3zbqOfLhNtnNSUJ0OI0Kp_y5xjnmERjgvj6onqXonX__itDCkwkze-PgoU-z_WPDGdDA9XvHdx7Ndmdq1iNrlMK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6415" y="1690688"/>
            <a:ext cx="9979170" cy="4685732"/>
          </a:xfrm>
          <a:prstGeom prst="rect">
            <a:avLst/>
          </a:prstGeom>
          <a:noFill/>
          <a:ln>
            <a:noFill/>
          </a:ln>
        </p:spPr>
      </p:pic>
    </p:spTree>
    <p:extLst>
      <p:ext uri="{BB962C8B-B14F-4D97-AF65-F5344CB8AC3E}">
        <p14:creationId xmlns:p14="http://schemas.microsoft.com/office/powerpoint/2010/main" val="310621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t>قنات باستانی گناباد :</a:t>
            </a:r>
            <a:endParaRPr lang="en-US" dirty="0"/>
          </a:p>
        </p:txBody>
      </p:sp>
      <p:pic>
        <p:nvPicPr>
          <p:cNvPr id="1032" name="Picture 8" descr="Image result for ‫عکس قنات باستانی گناباد‬‎"/>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305" y="1869847"/>
            <a:ext cx="7735390" cy="459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28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32" fill="hold" nodeType="after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out)">
                                      <p:cBhvr>
                                        <p:cTn id="13"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757</Words>
  <Application>Microsoft Office PowerPoint</Application>
  <PresentationFormat>Widescreen</PresentationFormat>
  <Paragraphs>46</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office theme</vt:lpstr>
      <vt:lpstr>منابع اب و خاک</vt:lpstr>
      <vt:lpstr>منابع اب و خاک</vt:lpstr>
      <vt:lpstr>منابع اب و خاک</vt:lpstr>
      <vt:lpstr>کشور ما ایران دارای منابع آب محدود است.</vt:lpstr>
      <vt:lpstr>نقشه رود های ایران :</vt:lpstr>
      <vt:lpstr>منابع اب و خاک</vt:lpstr>
      <vt:lpstr>منابع اب و خاک</vt:lpstr>
      <vt:lpstr>سازه های آبی شوشتر:</vt:lpstr>
      <vt:lpstr>قنات باستانی گناباد :</vt:lpstr>
      <vt:lpstr>ساختمان قنات:</vt:lpstr>
      <vt:lpstr>منابع اب و خاک</vt:lpstr>
      <vt:lpstr>منابع اب و خاک</vt:lpstr>
      <vt:lpstr>آب انبار کلار میبد :</vt:lpstr>
      <vt:lpstr>منابع اب و خاک</vt:lpstr>
      <vt:lpstr>خاک چگونه تشکیل می شود؟ </vt:lpstr>
      <vt:lpstr>منابع اب و خاک</vt:lpstr>
      <vt:lpstr>سازمان جنگل ها ومراتع كشور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منابع اب و خاک</dc:title>
  <dc:creator>Amir mohammad salimi</dc:creator>
  <cp:lastModifiedBy>Amir mohammad salimi</cp:lastModifiedBy>
  <cp:revision>20</cp:revision>
  <dcterms:created xsi:type="dcterms:W3CDTF">2020-02-23T17:35:15Z</dcterms:created>
  <dcterms:modified xsi:type="dcterms:W3CDTF">2020-02-23T18:18:48Z</dcterms:modified>
</cp:coreProperties>
</file>