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3" d="100"/>
          <a:sy n="6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1C3F5A20-18CD-48A7-BC7F-E795C93ED1DC}" type="presOf" srcId="{FAD007A5-C9CC-4E3F-BBF5-793001A2F276}" destId="{60AEB0D3-AC6F-4CC1-90F1-E948A8EFE20E}" srcOrd="0" destOrd="0" presId="urn:microsoft.com/office/officeart/2005/8/layout/chevron1"/>
    <dgm:cxn modelId="{14D94DC1-9F78-4A73-AD60-7D394706FA07}" type="presOf" srcId="{267B74D9-E789-4F12-9A82-5BF22B0E03BC}" destId="{41CADAFD-274A-40B3-8CF1-AE05AD8BD5A0}" srcOrd="0" destOrd="0" presId="urn:microsoft.com/office/officeart/2005/8/layout/chevron1"/>
    <dgm:cxn modelId="{AAE66B9A-FA26-4055-BEB7-04129B98483E}" type="presOf" srcId="{10993C0E-58D6-4044-8459-43768BCB5341}" destId="{275D0353-FA1D-40CD-A9C2-FFC4350F4AB8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D5863628-8DA1-4E5E-A72C-11D5D1890E78}" type="presOf" srcId="{E111E10B-768C-4EA1-812E-AE8290AF3A25}" destId="{3204B969-49A6-403E-8CBD-846DAB101F5F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847824F4-F12B-4DE6-8536-8B255A07B1E4}" type="presOf" srcId="{DEC06C9E-CC46-4177-BACD-7ACAAC2A4F1E}" destId="{19F638FD-5E7C-49C0-B59C-3708ADBBC837}" srcOrd="0" destOrd="0" presId="urn:microsoft.com/office/officeart/2005/8/layout/chevron1"/>
    <dgm:cxn modelId="{01BB4732-A4BF-4668-96F7-1AA374851F0F}" type="presParOf" srcId="{60AEB0D3-AC6F-4CC1-90F1-E948A8EFE20E}" destId="{3204B969-49A6-403E-8CBD-846DAB101F5F}" srcOrd="0" destOrd="0" presId="urn:microsoft.com/office/officeart/2005/8/layout/chevron1"/>
    <dgm:cxn modelId="{50CCDC39-8991-4714-B458-2AFF321CFEE4}" type="presParOf" srcId="{60AEB0D3-AC6F-4CC1-90F1-E948A8EFE20E}" destId="{E069F66D-44AF-4311-AF30-69627E572715}" srcOrd="1" destOrd="0" presId="urn:microsoft.com/office/officeart/2005/8/layout/chevron1"/>
    <dgm:cxn modelId="{ACAF1B67-AA34-4288-BBB7-D81DD95F4FCC}" type="presParOf" srcId="{60AEB0D3-AC6F-4CC1-90F1-E948A8EFE20E}" destId="{19F638FD-5E7C-49C0-B59C-3708ADBBC837}" srcOrd="2" destOrd="0" presId="urn:microsoft.com/office/officeart/2005/8/layout/chevron1"/>
    <dgm:cxn modelId="{79A2AAE9-A54C-4C36-A377-B2DD471008CA}" type="presParOf" srcId="{60AEB0D3-AC6F-4CC1-90F1-E948A8EFE20E}" destId="{31C23781-F38A-4BB3-B457-DDD5413EE7F5}" srcOrd="3" destOrd="0" presId="urn:microsoft.com/office/officeart/2005/8/layout/chevron1"/>
    <dgm:cxn modelId="{0478F7C3-93F4-4A50-8D0F-D111CD47B03D}" type="presParOf" srcId="{60AEB0D3-AC6F-4CC1-90F1-E948A8EFE20E}" destId="{41CADAFD-274A-40B3-8CF1-AE05AD8BD5A0}" srcOrd="4" destOrd="0" presId="urn:microsoft.com/office/officeart/2005/8/layout/chevron1"/>
    <dgm:cxn modelId="{84B25595-9600-461B-930B-D03EFB12D923}" type="presParOf" srcId="{60AEB0D3-AC6F-4CC1-90F1-E948A8EFE20E}" destId="{2539632E-6E9C-44DD-90E7-D97D19F77DBC}" srcOrd="5" destOrd="0" presId="urn:microsoft.com/office/officeart/2005/8/layout/chevron1"/>
    <dgm:cxn modelId="{F1C1DA98-FA66-4BF5-ABF7-11A1DB38BE57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14E8BE3-4297-459C-8E98-B5D5CEC4B70A}" type="presOf" srcId="{267B74D9-E789-4F12-9A82-5BF22B0E03BC}" destId="{41CADAFD-274A-40B3-8CF1-AE05AD8BD5A0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5A2614FE-63B0-4D9A-9718-3A48A8F4BE6A}" type="presOf" srcId="{FAD007A5-C9CC-4E3F-BBF5-793001A2F276}" destId="{60AEB0D3-AC6F-4CC1-90F1-E948A8EFE20E}" srcOrd="0" destOrd="0" presId="urn:microsoft.com/office/officeart/2005/8/layout/chevron1"/>
    <dgm:cxn modelId="{B7C39CAC-B1A5-4C7B-8D15-D0C00DCD2C8A}" type="presOf" srcId="{E111E10B-768C-4EA1-812E-AE8290AF3A25}" destId="{3204B969-49A6-403E-8CBD-846DAB101F5F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AD2FC576-2AC2-4D5D-A68B-3EEE1EA48547}" type="presOf" srcId="{10993C0E-58D6-4044-8459-43768BCB5341}" destId="{275D0353-FA1D-40CD-A9C2-FFC4350F4AB8}" srcOrd="0" destOrd="0" presId="urn:microsoft.com/office/officeart/2005/8/layout/chevron1"/>
    <dgm:cxn modelId="{DDB0008C-0EFC-4D21-BE93-94BEBE98A4B8}" type="presOf" srcId="{DEC06C9E-CC46-4177-BACD-7ACAAC2A4F1E}" destId="{19F638FD-5E7C-49C0-B59C-3708ADBBC837}" srcOrd="0" destOrd="0" presId="urn:microsoft.com/office/officeart/2005/8/layout/chevron1"/>
    <dgm:cxn modelId="{EC4D9DEF-D97A-4FD2-9E9C-381B6F520CD2}" type="presParOf" srcId="{60AEB0D3-AC6F-4CC1-90F1-E948A8EFE20E}" destId="{3204B969-49A6-403E-8CBD-846DAB101F5F}" srcOrd="0" destOrd="0" presId="urn:microsoft.com/office/officeart/2005/8/layout/chevron1"/>
    <dgm:cxn modelId="{D1CE3C83-101F-4887-8F6B-307FFE9B676D}" type="presParOf" srcId="{60AEB0D3-AC6F-4CC1-90F1-E948A8EFE20E}" destId="{E069F66D-44AF-4311-AF30-69627E572715}" srcOrd="1" destOrd="0" presId="urn:microsoft.com/office/officeart/2005/8/layout/chevron1"/>
    <dgm:cxn modelId="{38903A48-9EE1-4922-ADC2-B77DD71298FC}" type="presParOf" srcId="{60AEB0D3-AC6F-4CC1-90F1-E948A8EFE20E}" destId="{19F638FD-5E7C-49C0-B59C-3708ADBBC837}" srcOrd="2" destOrd="0" presId="urn:microsoft.com/office/officeart/2005/8/layout/chevron1"/>
    <dgm:cxn modelId="{224F2DC3-C3E6-4DE8-BD5E-81D3568830B8}" type="presParOf" srcId="{60AEB0D3-AC6F-4CC1-90F1-E948A8EFE20E}" destId="{31C23781-F38A-4BB3-B457-DDD5413EE7F5}" srcOrd="3" destOrd="0" presId="urn:microsoft.com/office/officeart/2005/8/layout/chevron1"/>
    <dgm:cxn modelId="{8BF915F0-7D2D-4044-B071-EC80B8152B6A}" type="presParOf" srcId="{60AEB0D3-AC6F-4CC1-90F1-E948A8EFE20E}" destId="{41CADAFD-274A-40B3-8CF1-AE05AD8BD5A0}" srcOrd="4" destOrd="0" presId="urn:microsoft.com/office/officeart/2005/8/layout/chevron1"/>
    <dgm:cxn modelId="{56D00A54-C6D8-4B18-90AB-016C7E17E079}" type="presParOf" srcId="{60AEB0D3-AC6F-4CC1-90F1-E948A8EFE20E}" destId="{2539632E-6E9C-44DD-90E7-D97D19F77DBC}" srcOrd="5" destOrd="0" presId="urn:microsoft.com/office/officeart/2005/8/layout/chevron1"/>
    <dgm:cxn modelId="{8792F646-E6E8-4EE9-8864-C6F01980F843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74E5CA54-EA0C-4474-8AD0-49410ED12B3C}" type="presOf" srcId="{E111E10B-768C-4EA1-812E-AE8290AF3A25}" destId="{3204B969-49A6-403E-8CBD-846DAB101F5F}" srcOrd="0" destOrd="0" presId="urn:microsoft.com/office/officeart/2005/8/layout/chevron1"/>
    <dgm:cxn modelId="{8E1B7A80-3154-4404-BA1A-2368CAFC236A}" type="presOf" srcId="{FAD007A5-C9CC-4E3F-BBF5-793001A2F276}" destId="{60AEB0D3-AC6F-4CC1-90F1-E948A8EFE20E}" srcOrd="0" destOrd="0" presId="urn:microsoft.com/office/officeart/2005/8/layout/chevron1"/>
    <dgm:cxn modelId="{52D54356-1C38-414E-ADDF-7A11F092A594}" type="presOf" srcId="{267B74D9-E789-4F12-9A82-5BF22B0E03BC}" destId="{41CADAFD-274A-40B3-8CF1-AE05AD8BD5A0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EB84238C-697C-4202-BDD0-34BD6BDFA163}" type="presOf" srcId="{10993C0E-58D6-4044-8459-43768BCB5341}" destId="{275D0353-FA1D-40CD-A9C2-FFC4350F4AB8}" srcOrd="0" destOrd="0" presId="urn:microsoft.com/office/officeart/2005/8/layout/chevron1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CF0AFC38-EAD1-4B74-979B-4684F9823236}" type="presOf" srcId="{DEC06C9E-CC46-4177-BACD-7ACAAC2A4F1E}" destId="{19F638FD-5E7C-49C0-B59C-3708ADBBC837}" srcOrd="0" destOrd="0" presId="urn:microsoft.com/office/officeart/2005/8/layout/chevron1"/>
    <dgm:cxn modelId="{4DA19949-0F46-4036-ABB0-B2AA3222A4F5}" type="presParOf" srcId="{60AEB0D3-AC6F-4CC1-90F1-E948A8EFE20E}" destId="{3204B969-49A6-403E-8CBD-846DAB101F5F}" srcOrd="0" destOrd="0" presId="urn:microsoft.com/office/officeart/2005/8/layout/chevron1"/>
    <dgm:cxn modelId="{C37A59FD-10C6-4FD3-9D6B-123197118AFD}" type="presParOf" srcId="{60AEB0D3-AC6F-4CC1-90F1-E948A8EFE20E}" destId="{E069F66D-44AF-4311-AF30-69627E572715}" srcOrd="1" destOrd="0" presId="urn:microsoft.com/office/officeart/2005/8/layout/chevron1"/>
    <dgm:cxn modelId="{2A7BCC5F-D162-485D-ADA1-676AD2D05FE1}" type="presParOf" srcId="{60AEB0D3-AC6F-4CC1-90F1-E948A8EFE20E}" destId="{19F638FD-5E7C-49C0-B59C-3708ADBBC837}" srcOrd="2" destOrd="0" presId="urn:microsoft.com/office/officeart/2005/8/layout/chevron1"/>
    <dgm:cxn modelId="{96B9F2B4-7FB8-42CB-9BD1-605E252206B3}" type="presParOf" srcId="{60AEB0D3-AC6F-4CC1-90F1-E948A8EFE20E}" destId="{31C23781-F38A-4BB3-B457-DDD5413EE7F5}" srcOrd="3" destOrd="0" presId="urn:microsoft.com/office/officeart/2005/8/layout/chevron1"/>
    <dgm:cxn modelId="{88568220-08F1-43DF-BC38-FF0D2DB65F34}" type="presParOf" srcId="{60AEB0D3-AC6F-4CC1-90F1-E948A8EFE20E}" destId="{41CADAFD-274A-40B3-8CF1-AE05AD8BD5A0}" srcOrd="4" destOrd="0" presId="urn:microsoft.com/office/officeart/2005/8/layout/chevron1"/>
    <dgm:cxn modelId="{10115192-6A38-4C84-AC3D-4A5D9B1A04B2}" type="presParOf" srcId="{60AEB0D3-AC6F-4CC1-90F1-E948A8EFE20E}" destId="{2539632E-6E9C-44DD-90E7-D97D19F77DBC}" srcOrd="5" destOrd="0" presId="urn:microsoft.com/office/officeart/2005/8/layout/chevron1"/>
    <dgm:cxn modelId="{CF474086-DCF8-4341-9138-DC18C31828BB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DBD03FB-E252-4B11-A2A2-8BC535BFC616}" type="presOf" srcId="{10993C0E-58D6-4044-8459-43768BCB5341}" destId="{275D0353-FA1D-40CD-A9C2-FFC4350F4AB8}" srcOrd="0" destOrd="0" presId="urn:microsoft.com/office/officeart/2005/8/layout/chevron1"/>
    <dgm:cxn modelId="{6621E647-CC25-4F29-9662-1BEC3A3A3382}" type="presOf" srcId="{FAD007A5-C9CC-4E3F-BBF5-793001A2F276}" destId="{60AEB0D3-AC6F-4CC1-90F1-E948A8EFE20E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239A525-C8B9-4AEC-84D2-CCAB3E2BB024}" type="presOf" srcId="{267B74D9-E789-4F12-9A82-5BF22B0E03BC}" destId="{41CADAFD-274A-40B3-8CF1-AE05AD8BD5A0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9E137036-477C-40FC-AE06-46D5E39B64A4}" type="presOf" srcId="{DEC06C9E-CC46-4177-BACD-7ACAAC2A4F1E}" destId="{19F638FD-5E7C-49C0-B59C-3708ADBBC837}" srcOrd="0" destOrd="0" presId="urn:microsoft.com/office/officeart/2005/8/layout/chevron1"/>
    <dgm:cxn modelId="{A6E5F7F5-F82F-45DB-AC53-BC5FBDA51DB5}" type="presOf" srcId="{E111E10B-768C-4EA1-812E-AE8290AF3A25}" destId="{3204B969-49A6-403E-8CBD-846DAB101F5F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D2063DA0-7792-4269-92B0-F2F6CB74DB64}" type="presParOf" srcId="{60AEB0D3-AC6F-4CC1-90F1-E948A8EFE20E}" destId="{3204B969-49A6-403E-8CBD-846DAB101F5F}" srcOrd="0" destOrd="0" presId="urn:microsoft.com/office/officeart/2005/8/layout/chevron1"/>
    <dgm:cxn modelId="{AC3E57E6-3DE6-447D-8CDE-9CA2E09D8598}" type="presParOf" srcId="{60AEB0D3-AC6F-4CC1-90F1-E948A8EFE20E}" destId="{E069F66D-44AF-4311-AF30-69627E572715}" srcOrd="1" destOrd="0" presId="urn:microsoft.com/office/officeart/2005/8/layout/chevron1"/>
    <dgm:cxn modelId="{9E1C4A5F-5526-4169-803B-B386A85C378C}" type="presParOf" srcId="{60AEB0D3-AC6F-4CC1-90F1-E948A8EFE20E}" destId="{19F638FD-5E7C-49C0-B59C-3708ADBBC837}" srcOrd="2" destOrd="0" presId="urn:microsoft.com/office/officeart/2005/8/layout/chevron1"/>
    <dgm:cxn modelId="{4C3E997C-B038-4382-A612-A1F32B24F7F8}" type="presParOf" srcId="{60AEB0D3-AC6F-4CC1-90F1-E948A8EFE20E}" destId="{31C23781-F38A-4BB3-B457-DDD5413EE7F5}" srcOrd="3" destOrd="0" presId="urn:microsoft.com/office/officeart/2005/8/layout/chevron1"/>
    <dgm:cxn modelId="{ACA25940-CF30-4068-B4F5-A6EF633E03CB}" type="presParOf" srcId="{60AEB0D3-AC6F-4CC1-90F1-E948A8EFE20E}" destId="{41CADAFD-274A-40B3-8CF1-AE05AD8BD5A0}" srcOrd="4" destOrd="0" presId="urn:microsoft.com/office/officeart/2005/8/layout/chevron1"/>
    <dgm:cxn modelId="{71F9088C-0533-4EBE-BA74-F2A7B681F0BE}" type="presParOf" srcId="{60AEB0D3-AC6F-4CC1-90F1-E948A8EFE20E}" destId="{2539632E-6E9C-44DD-90E7-D97D19F77DBC}" srcOrd="5" destOrd="0" presId="urn:microsoft.com/office/officeart/2005/8/layout/chevron1"/>
    <dgm:cxn modelId="{1A21BC82-4498-4DC8-927E-DE0CC7926ED8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6466CE51-079D-4D8F-A7F5-F2EB244F8F93}" type="presOf" srcId="{DEC06C9E-CC46-4177-BACD-7ACAAC2A4F1E}" destId="{19F638FD-5E7C-49C0-B59C-3708ADBBC837}" srcOrd="0" destOrd="0" presId="urn:microsoft.com/office/officeart/2005/8/layout/chevron1"/>
    <dgm:cxn modelId="{BA17561E-49AD-4C5F-81AC-097EA2A24134}" type="presOf" srcId="{E111E10B-768C-4EA1-812E-AE8290AF3A25}" destId="{3204B969-49A6-403E-8CBD-846DAB101F5F}" srcOrd="0" destOrd="0" presId="urn:microsoft.com/office/officeart/2005/8/layout/chevron1"/>
    <dgm:cxn modelId="{BBD65B66-4EEC-4ABC-93E4-4073F817AD96}" type="presOf" srcId="{267B74D9-E789-4F12-9A82-5BF22B0E03BC}" destId="{41CADAFD-274A-40B3-8CF1-AE05AD8BD5A0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1820F917-F351-4513-BBE6-E1087A70A067}" type="presOf" srcId="{FAD007A5-C9CC-4E3F-BBF5-793001A2F276}" destId="{60AEB0D3-AC6F-4CC1-90F1-E948A8EFE20E}" srcOrd="0" destOrd="0" presId="urn:microsoft.com/office/officeart/2005/8/layout/chevron1"/>
    <dgm:cxn modelId="{BEC7C21D-5C2A-418B-AE44-C113271C13CA}" type="presOf" srcId="{10993C0E-58D6-4044-8459-43768BCB5341}" destId="{275D0353-FA1D-40CD-A9C2-FFC4350F4AB8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4C8E70F5-BA93-48E9-94F6-B7BFFA3D73E2}" type="presParOf" srcId="{60AEB0D3-AC6F-4CC1-90F1-E948A8EFE20E}" destId="{3204B969-49A6-403E-8CBD-846DAB101F5F}" srcOrd="0" destOrd="0" presId="urn:microsoft.com/office/officeart/2005/8/layout/chevron1"/>
    <dgm:cxn modelId="{A403ABE2-FF75-4B48-AEAC-0A7BA251B3CB}" type="presParOf" srcId="{60AEB0D3-AC6F-4CC1-90F1-E948A8EFE20E}" destId="{E069F66D-44AF-4311-AF30-69627E572715}" srcOrd="1" destOrd="0" presId="urn:microsoft.com/office/officeart/2005/8/layout/chevron1"/>
    <dgm:cxn modelId="{B4797980-5B3D-45EF-BB3C-C6564E66B5BE}" type="presParOf" srcId="{60AEB0D3-AC6F-4CC1-90F1-E948A8EFE20E}" destId="{19F638FD-5E7C-49C0-B59C-3708ADBBC837}" srcOrd="2" destOrd="0" presId="urn:microsoft.com/office/officeart/2005/8/layout/chevron1"/>
    <dgm:cxn modelId="{79F5693F-0A8F-462B-A8D0-436A625CB9D7}" type="presParOf" srcId="{60AEB0D3-AC6F-4CC1-90F1-E948A8EFE20E}" destId="{31C23781-F38A-4BB3-B457-DDD5413EE7F5}" srcOrd="3" destOrd="0" presId="urn:microsoft.com/office/officeart/2005/8/layout/chevron1"/>
    <dgm:cxn modelId="{E07D670E-9C62-4866-9307-132EFC9295C6}" type="presParOf" srcId="{60AEB0D3-AC6F-4CC1-90F1-E948A8EFE20E}" destId="{41CADAFD-274A-40B3-8CF1-AE05AD8BD5A0}" srcOrd="4" destOrd="0" presId="urn:microsoft.com/office/officeart/2005/8/layout/chevron1"/>
    <dgm:cxn modelId="{E073E5D2-B2DC-415C-9C62-B259965A005B}" type="presParOf" srcId="{60AEB0D3-AC6F-4CC1-90F1-E948A8EFE20E}" destId="{2539632E-6E9C-44DD-90E7-D97D19F77DBC}" srcOrd="5" destOrd="0" presId="urn:microsoft.com/office/officeart/2005/8/layout/chevron1"/>
    <dgm:cxn modelId="{AA836A95-121F-4160-BC98-E2DB831CB345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FF9999A-DB74-42D9-A000-4FFB78B72D36}" type="presOf" srcId="{10993C0E-58D6-4044-8459-43768BCB5341}" destId="{275D0353-FA1D-40CD-A9C2-FFC4350F4AB8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078A965D-DB61-4D54-9F2F-5BD4D1AC6830}" type="presOf" srcId="{267B74D9-E789-4F12-9A82-5BF22B0E03BC}" destId="{41CADAFD-274A-40B3-8CF1-AE05AD8BD5A0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EC7092F4-07AB-4D9E-BBB3-DB985BA3EC42}" type="presOf" srcId="{E111E10B-768C-4EA1-812E-AE8290AF3A25}" destId="{3204B969-49A6-403E-8CBD-846DAB101F5F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82DD0D8C-4CCF-4F58-9665-2F77B9ECD359}" type="presOf" srcId="{FAD007A5-C9CC-4E3F-BBF5-793001A2F276}" destId="{60AEB0D3-AC6F-4CC1-90F1-E948A8EFE20E}" srcOrd="0" destOrd="0" presId="urn:microsoft.com/office/officeart/2005/8/layout/chevron1"/>
    <dgm:cxn modelId="{1EE21F17-8833-4F88-95E6-6AA0A6D33245}" type="presOf" srcId="{DEC06C9E-CC46-4177-BACD-7ACAAC2A4F1E}" destId="{19F638FD-5E7C-49C0-B59C-3708ADBBC837}" srcOrd="0" destOrd="0" presId="urn:microsoft.com/office/officeart/2005/8/layout/chevron1"/>
    <dgm:cxn modelId="{17C9EBE7-76A0-46DF-B43E-C9947506580F}" type="presParOf" srcId="{60AEB0D3-AC6F-4CC1-90F1-E948A8EFE20E}" destId="{3204B969-49A6-403E-8CBD-846DAB101F5F}" srcOrd="0" destOrd="0" presId="urn:microsoft.com/office/officeart/2005/8/layout/chevron1"/>
    <dgm:cxn modelId="{DBFC6525-B182-4FE0-B5C4-8861DB5A4140}" type="presParOf" srcId="{60AEB0D3-AC6F-4CC1-90F1-E948A8EFE20E}" destId="{E069F66D-44AF-4311-AF30-69627E572715}" srcOrd="1" destOrd="0" presId="urn:microsoft.com/office/officeart/2005/8/layout/chevron1"/>
    <dgm:cxn modelId="{BC24A713-DC1E-4EF7-99A0-5FBF587AE72A}" type="presParOf" srcId="{60AEB0D3-AC6F-4CC1-90F1-E948A8EFE20E}" destId="{19F638FD-5E7C-49C0-B59C-3708ADBBC837}" srcOrd="2" destOrd="0" presId="urn:microsoft.com/office/officeart/2005/8/layout/chevron1"/>
    <dgm:cxn modelId="{F07EA8ED-4B2A-47E7-9608-1EF574E69708}" type="presParOf" srcId="{60AEB0D3-AC6F-4CC1-90F1-E948A8EFE20E}" destId="{31C23781-F38A-4BB3-B457-DDD5413EE7F5}" srcOrd="3" destOrd="0" presId="urn:microsoft.com/office/officeart/2005/8/layout/chevron1"/>
    <dgm:cxn modelId="{A400E338-39C7-47A3-A50E-8125088F4CC9}" type="presParOf" srcId="{60AEB0D3-AC6F-4CC1-90F1-E948A8EFE20E}" destId="{41CADAFD-274A-40B3-8CF1-AE05AD8BD5A0}" srcOrd="4" destOrd="0" presId="urn:microsoft.com/office/officeart/2005/8/layout/chevron1"/>
    <dgm:cxn modelId="{7ADC2114-5616-474F-A0B9-1FF2A7DAF2B2}" type="presParOf" srcId="{60AEB0D3-AC6F-4CC1-90F1-E948A8EFE20E}" destId="{2539632E-6E9C-44DD-90E7-D97D19F77DBC}" srcOrd="5" destOrd="0" presId="urn:microsoft.com/office/officeart/2005/8/layout/chevron1"/>
    <dgm:cxn modelId="{FE4EFE70-1419-4172-A2F3-3FC2772FDF52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8FC848C-0386-4904-A1F2-0EC6E02E89B6}" type="presOf" srcId="{DEC06C9E-CC46-4177-BACD-7ACAAC2A4F1E}" destId="{19F638FD-5E7C-49C0-B59C-3708ADBBC837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B4B3E0DF-8D37-4F8D-AB17-8550730F43A4}" type="presOf" srcId="{FAD007A5-C9CC-4E3F-BBF5-793001A2F276}" destId="{60AEB0D3-AC6F-4CC1-90F1-E948A8EFE20E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1CF8D4B4-1C55-4561-BB06-168DA7BB1877}" type="presOf" srcId="{10993C0E-58D6-4044-8459-43768BCB5341}" destId="{275D0353-FA1D-40CD-A9C2-FFC4350F4AB8}" srcOrd="0" destOrd="0" presId="urn:microsoft.com/office/officeart/2005/8/layout/chevron1"/>
    <dgm:cxn modelId="{42B5F3B4-4CAB-42B5-A979-40088CC15A87}" type="presOf" srcId="{267B74D9-E789-4F12-9A82-5BF22B0E03BC}" destId="{41CADAFD-274A-40B3-8CF1-AE05AD8BD5A0}" srcOrd="0" destOrd="0" presId="urn:microsoft.com/office/officeart/2005/8/layout/chevron1"/>
    <dgm:cxn modelId="{DF83C319-7574-4C48-A093-DDB9F1156AF4}" type="presOf" srcId="{E111E10B-768C-4EA1-812E-AE8290AF3A25}" destId="{3204B969-49A6-403E-8CBD-846DAB101F5F}" srcOrd="0" destOrd="0" presId="urn:microsoft.com/office/officeart/2005/8/layout/chevron1"/>
    <dgm:cxn modelId="{264E75FD-CC5C-4050-B72A-4F6B25FDCD94}" type="presParOf" srcId="{60AEB0D3-AC6F-4CC1-90F1-E948A8EFE20E}" destId="{3204B969-49A6-403E-8CBD-846DAB101F5F}" srcOrd="0" destOrd="0" presId="urn:microsoft.com/office/officeart/2005/8/layout/chevron1"/>
    <dgm:cxn modelId="{672C63BD-F550-437A-84E7-BDD553FBA443}" type="presParOf" srcId="{60AEB0D3-AC6F-4CC1-90F1-E948A8EFE20E}" destId="{E069F66D-44AF-4311-AF30-69627E572715}" srcOrd="1" destOrd="0" presId="urn:microsoft.com/office/officeart/2005/8/layout/chevron1"/>
    <dgm:cxn modelId="{84CDF024-24DF-4989-9B40-D27AE133A9BC}" type="presParOf" srcId="{60AEB0D3-AC6F-4CC1-90F1-E948A8EFE20E}" destId="{19F638FD-5E7C-49C0-B59C-3708ADBBC837}" srcOrd="2" destOrd="0" presId="urn:microsoft.com/office/officeart/2005/8/layout/chevron1"/>
    <dgm:cxn modelId="{F604CC98-1C09-4403-B725-8F727BB94ECB}" type="presParOf" srcId="{60AEB0D3-AC6F-4CC1-90F1-E948A8EFE20E}" destId="{31C23781-F38A-4BB3-B457-DDD5413EE7F5}" srcOrd="3" destOrd="0" presId="urn:microsoft.com/office/officeart/2005/8/layout/chevron1"/>
    <dgm:cxn modelId="{883F43C1-4806-4E9E-86A6-DF04DD23F849}" type="presParOf" srcId="{60AEB0D3-AC6F-4CC1-90F1-E948A8EFE20E}" destId="{41CADAFD-274A-40B3-8CF1-AE05AD8BD5A0}" srcOrd="4" destOrd="0" presId="urn:microsoft.com/office/officeart/2005/8/layout/chevron1"/>
    <dgm:cxn modelId="{6F9467E3-6105-45D7-BEA9-F9A1CF08BA17}" type="presParOf" srcId="{60AEB0D3-AC6F-4CC1-90F1-E948A8EFE20E}" destId="{2539632E-6E9C-44DD-90E7-D97D19F77DBC}" srcOrd="5" destOrd="0" presId="urn:microsoft.com/office/officeart/2005/8/layout/chevron1"/>
    <dgm:cxn modelId="{52850AEF-97D6-418C-A53B-233373439D95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AF1F509-19BA-4EB6-88E5-ADA74BBEF1B2}" type="presOf" srcId="{267B74D9-E789-4F12-9A82-5BF22B0E03BC}" destId="{41CADAFD-274A-40B3-8CF1-AE05AD8BD5A0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4E3FBF9B-B02D-43AC-A996-EDC07FFC865F}" type="presOf" srcId="{FAD007A5-C9CC-4E3F-BBF5-793001A2F276}" destId="{60AEB0D3-AC6F-4CC1-90F1-E948A8EFE20E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0FD925A5-6EB2-45BD-9F8E-AE38C7E6F9A7}" type="presOf" srcId="{DEC06C9E-CC46-4177-BACD-7ACAAC2A4F1E}" destId="{19F638FD-5E7C-49C0-B59C-3708ADBBC837}" srcOrd="0" destOrd="0" presId="urn:microsoft.com/office/officeart/2005/8/layout/chevron1"/>
    <dgm:cxn modelId="{8BAFBBF2-41ED-46EB-85E6-F40C6E4E9099}" type="presOf" srcId="{E111E10B-768C-4EA1-812E-AE8290AF3A25}" destId="{3204B969-49A6-403E-8CBD-846DAB101F5F}" srcOrd="0" destOrd="0" presId="urn:microsoft.com/office/officeart/2005/8/layout/chevron1"/>
    <dgm:cxn modelId="{1DFDD9D2-F30C-4F0B-B3FC-9DFD5E0207BD}" type="presOf" srcId="{10993C0E-58D6-4044-8459-43768BCB5341}" destId="{275D0353-FA1D-40CD-A9C2-FFC4350F4AB8}" srcOrd="0" destOrd="0" presId="urn:microsoft.com/office/officeart/2005/8/layout/chevron1"/>
    <dgm:cxn modelId="{779C2614-574E-46F6-A13D-0FC6FB8FBB39}" type="presParOf" srcId="{60AEB0D3-AC6F-4CC1-90F1-E948A8EFE20E}" destId="{3204B969-49A6-403E-8CBD-846DAB101F5F}" srcOrd="0" destOrd="0" presId="urn:microsoft.com/office/officeart/2005/8/layout/chevron1"/>
    <dgm:cxn modelId="{CDBD9F53-07D0-4F6B-9E14-D6DCCD61E6F7}" type="presParOf" srcId="{60AEB0D3-AC6F-4CC1-90F1-E948A8EFE20E}" destId="{E069F66D-44AF-4311-AF30-69627E572715}" srcOrd="1" destOrd="0" presId="urn:microsoft.com/office/officeart/2005/8/layout/chevron1"/>
    <dgm:cxn modelId="{57B1BD91-1DEE-4F83-9A13-0F6529B65C9E}" type="presParOf" srcId="{60AEB0D3-AC6F-4CC1-90F1-E948A8EFE20E}" destId="{19F638FD-5E7C-49C0-B59C-3708ADBBC837}" srcOrd="2" destOrd="0" presId="urn:microsoft.com/office/officeart/2005/8/layout/chevron1"/>
    <dgm:cxn modelId="{1A580F0A-E95F-493E-B891-08D2AA7C4A5A}" type="presParOf" srcId="{60AEB0D3-AC6F-4CC1-90F1-E948A8EFE20E}" destId="{31C23781-F38A-4BB3-B457-DDD5413EE7F5}" srcOrd="3" destOrd="0" presId="urn:microsoft.com/office/officeart/2005/8/layout/chevron1"/>
    <dgm:cxn modelId="{4ADF40B1-3C3C-4E22-BEB3-15717263AE47}" type="presParOf" srcId="{60AEB0D3-AC6F-4CC1-90F1-E948A8EFE20E}" destId="{41CADAFD-274A-40B3-8CF1-AE05AD8BD5A0}" srcOrd="4" destOrd="0" presId="urn:microsoft.com/office/officeart/2005/8/layout/chevron1"/>
    <dgm:cxn modelId="{A76EF0D1-C432-4DDF-8D6F-FF716427D058}" type="presParOf" srcId="{60AEB0D3-AC6F-4CC1-90F1-E948A8EFE20E}" destId="{2539632E-6E9C-44DD-90E7-D97D19F77DBC}" srcOrd="5" destOrd="0" presId="urn:microsoft.com/office/officeart/2005/8/layout/chevron1"/>
    <dgm:cxn modelId="{0FAAE99B-3A3D-4FED-8033-C85D4D414388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FDCC523C-C573-4974-8718-7085CB277FFC}" type="presOf" srcId="{E111E10B-768C-4EA1-812E-AE8290AF3A25}" destId="{3204B969-49A6-403E-8CBD-846DAB101F5F}" srcOrd="0" destOrd="0" presId="urn:microsoft.com/office/officeart/2005/8/layout/chevron1"/>
    <dgm:cxn modelId="{BF000303-880D-4CFC-8092-29B582AF887B}" type="presOf" srcId="{FAD007A5-C9CC-4E3F-BBF5-793001A2F276}" destId="{60AEB0D3-AC6F-4CC1-90F1-E948A8EFE20E}" srcOrd="0" destOrd="0" presId="urn:microsoft.com/office/officeart/2005/8/layout/chevron1"/>
    <dgm:cxn modelId="{DAEF85C8-4ACE-4A0C-9F80-9FABDC364A49}" type="presOf" srcId="{10993C0E-58D6-4044-8459-43768BCB5341}" destId="{275D0353-FA1D-40CD-A9C2-FFC4350F4AB8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0F7C992F-6568-48C7-9BB4-AB86B7C7AADC}" type="presOf" srcId="{267B74D9-E789-4F12-9A82-5BF22B0E03BC}" destId="{41CADAFD-274A-40B3-8CF1-AE05AD8BD5A0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C7F06A90-6212-4A6A-9FA6-14951DF927D8}" type="presOf" srcId="{DEC06C9E-CC46-4177-BACD-7ACAAC2A4F1E}" destId="{19F638FD-5E7C-49C0-B59C-3708ADBBC837}" srcOrd="0" destOrd="0" presId="urn:microsoft.com/office/officeart/2005/8/layout/chevron1"/>
    <dgm:cxn modelId="{6FA7453A-6143-4370-A977-B2A288D7540E}" type="presParOf" srcId="{60AEB0D3-AC6F-4CC1-90F1-E948A8EFE20E}" destId="{3204B969-49A6-403E-8CBD-846DAB101F5F}" srcOrd="0" destOrd="0" presId="urn:microsoft.com/office/officeart/2005/8/layout/chevron1"/>
    <dgm:cxn modelId="{DDB33D32-B4D8-4E5A-B8A6-8F593B052016}" type="presParOf" srcId="{60AEB0D3-AC6F-4CC1-90F1-E948A8EFE20E}" destId="{E069F66D-44AF-4311-AF30-69627E572715}" srcOrd="1" destOrd="0" presId="urn:microsoft.com/office/officeart/2005/8/layout/chevron1"/>
    <dgm:cxn modelId="{158C8BA7-8F50-4862-A588-596458F53C4F}" type="presParOf" srcId="{60AEB0D3-AC6F-4CC1-90F1-E948A8EFE20E}" destId="{19F638FD-5E7C-49C0-B59C-3708ADBBC837}" srcOrd="2" destOrd="0" presId="urn:microsoft.com/office/officeart/2005/8/layout/chevron1"/>
    <dgm:cxn modelId="{A33332BB-172B-4697-B83B-A9CAA5FCACB7}" type="presParOf" srcId="{60AEB0D3-AC6F-4CC1-90F1-E948A8EFE20E}" destId="{31C23781-F38A-4BB3-B457-DDD5413EE7F5}" srcOrd="3" destOrd="0" presId="urn:microsoft.com/office/officeart/2005/8/layout/chevron1"/>
    <dgm:cxn modelId="{D190FA8B-E5F1-423E-82B1-63826F3ADB04}" type="presParOf" srcId="{60AEB0D3-AC6F-4CC1-90F1-E948A8EFE20E}" destId="{41CADAFD-274A-40B3-8CF1-AE05AD8BD5A0}" srcOrd="4" destOrd="0" presId="urn:microsoft.com/office/officeart/2005/8/layout/chevron1"/>
    <dgm:cxn modelId="{907EB2E1-EEA3-4E74-8D21-E7302CDC8649}" type="presParOf" srcId="{60AEB0D3-AC6F-4CC1-90F1-E948A8EFE20E}" destId="{2539632E-6E9C-44DD-90E7-D97D19F77DBC}" srcOrd="5" destOrd="0" presId="urn:microsoft.com/office/officeart/2005/8/layout/chevron1"/>
    <dgm:cxn modelId="{5C5911D3-9A44-4171-BEDD-F1DB041E9135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FA6AB5-1A7E-4CD0-AFA2-08316105280E}" type="presOf" srcId="{267B74D9-E789-4F12-9A82-5BF22B0E03BC}" destId="{41CADAFD-274A-40B3-8CF1-AE05AD8BD5A0}" srcOrd="0" destOrd="0" presId="urn:microsoft.com/office/officeart/2005/8/layout/chevron1"/>
    <dgm:cxn modelId="{8E6716B4-72F8-4F00-92A9-DF470CC3FA86}" type="presOf" srcId="{FAD007A5-C9CC-4E3F-BBF5-793001A2F276}" destId="{60AEB0D3-AC6F-4CC1-90F1-E948A8EFE20E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04B06F05-2B46-42EE-B2F4-07DB455327D9}" type="presOf" srcId="{DEC06C9E-CC46-4177-BACD-7ACAAC2A4F1E}" destId="{19F638FD-5E7C-49C0-B59C-3708ADBBC837}" srcOrd="0" destOrd="0" presId="urn:microsoft.com/office/officeart/2005/8/layout/chevron1"/>
    <dgm:cxn modelId="{3A06165E-0D56-4201-8A03-B2B73D0D1074}" type="presOf" srcId="{10993C0E-58D6-4044-8459-43768BCB5341}" destId="{275D0353-FA1D-40CD-A9C2-FFC4350F4AB8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1E8F60DA-FE9A-411A-AAA9-8C2419AC45D6}" type="presOf" srcId="{E111E10B-768C-4EA1-812E-AE8290AF3A25}" destId="{3204B969-49A6-403E-8CBD-846DAB101F5F}" srcOrd="0" destOrd="0" presId="urn:microsoft.com/office/officeart/2005/8/layout/chevron1"/>
    <dgm:cxn modelId="{B7DA900B-965D-4F5E-B927-57E4C6FDEBB1}" type="presParOf" srcId="{60AEB0D3-AC6F-4CC1-90F1-E948A8EFE20E}" destId="{3204B969-49A6-403E-8CBD-846DAB101F5F}" srcOrd="0" destOrd="0" presId="urn:microsoft.com/office/officeart/2005/8/layout/chevron1"/>
    <dgm:cxn modelId="{A4CFC69D-E389-4D50-8C29-E15B25DDFC34}" type="presParOf" srcId="{60AEB0D3-AC6F-4CC1-90F1-E948A8EFE20E}" destId="{E069F66D-44AF-4311-AF30-69627E572715}" srcOrd="1" destOrd="0" presId="urn:microsoft.com/office/officeart/2005/8/layout/chevron1"/>
    <dgm:cxn modelId="{3F40EEE3-B705-4E26-9EE7-C1494A43CAA4}" type="presParOf" srcId="{60AEB0D3-AC6F-4CC1-90F1-E948A8EFE20E}" destId="{19F638FD-5E7C-49C0-B59C-3708ADBBC837}" srcOrd="2" destOrd="0" presId="urn:microsoft.com/office/officeart/2005/8/layout/chevron1"/>
    <dgm:cxn modelId="{AAE185FB-3E52-4310-AF7A-B1DE3D7B82BD}" type="presParOf" srcId="{60AEB0D3-AC6F-4CC1-90F1-E948A8EFE20E}" destId="{31C23781-F38A-4BB3-B457-DDD5413EE7F5}" srcOrd="3" destOrd="0" presId="urn:microsoft.com/office/officeart/2005/8/layout/chevron1"/>
    <dgm:cxn modelId="{BBA713DC-5CCA-45FC-88F0-0015725DCD0E}" type="presParOf" srcId="{60AEB0D3-AC6F-4CC1-90F1-E948A8EFE20E}" destId="{41CADAFD-274A-40B3-8CF1-AE05AD8BD5A0}" srcOrd="4" destOrd="0" presId="urn:microsoft.com/office/officeart/2005/8/layout/chevron1"/>
    <dgm:cxn modelId="{0FFF76EE-38F5-4A3C-A7E1-20286D5D1100}" type="presParOf" srcId="{60AEB0D3-AC6F-4CC1-90F1-E948A8EFE20E}" destId="{2539632E-6E9C-44DD-90E7-D97D19F77DBC}" srcOrd="5" destOrd="0" presId="urn:microsoft.com/office/officeart/2005/8/layout/chevron1"/>
    <dgm:cxn modelId="{BD7A71C3-E318-4E38-B212-DB8769DFD435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D4F0CEA-4B32-4A82-8534-94810605E4DF}" type="presOf" srcId="{DEC06C9E-CC46-4177-BACD-7ACAAC2A4F1E}" destId="{19F638FD-5E7C-49C0-B59C-3708ADBBC837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C2C05F45-B59F-4DF5-B157-E2906364227B}" type="presOf" srcId="{10993C0E-58D6-4044-8459-43768BCB5341}" destId="{275D0353-FA1D-40CD-A9C2-FFC4350F4AB8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551BA952-E68A-4F98-B4F0-480461596EC3}" type="presOf" srcId="{FAD007A5-C9CC-4E3F-BBF5-793001A2F276}" destId="{60AEB0D3-AC6F-4CC1-90F1-E948A8EFE20E}" srcOrd="0" destOrd="0" presId="urn:microsoft.com/office/officeart/2005/8/layout/chevron1"/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E8C20114-7D6F-46C2-9FAF-F731DC2435D1}" type="presOf" srcId="{267B74D9-E789-4F12-9A82-5BF22B0E03BC}" destId="{41CADAFD-274A-40B3-8CF1-AE05AD8BD5A0}" srcOrd="0" destOrd="0" presId="urn:microsoft.com/office/officeart/2005/8/layout/chevron1"/>
    <dgm:cxn modelId="{D8AEE4D2-3C97-48BD-9C35-1116DC1A2900}" type="presOf" srcId="{E111E10B-768C-4EA1-812E-AE8290AF3A25}" destId="{3204B969-49A6-403E-8CBD-846DAB101F5F}" srcOrd="0" destOrd="0" presId="urn:microsoft.com/office/officeart/2005/8/layout/chevron1"/>
    <dgm:cxn modelId="{41FCF063-6D3F-41A0-9E72-3ACD1466D508}" type="presParOf" srcId="{60AEB0D3-AC6F-4CC1-90F1-E948A8EFE20E}" destId="{3204B969-49A6-403E-8CBD-846DAB101F5F}" srcOrd="0" destOrd="0" presId="urn:microsoft.com/office/officeart/2005/8/layout/chevron1"/>
    <dgm:cxn modelId="{8E90D30A-0525-46B7-8CCC-F64F290E4BA3}" type="presParOf" srcId="{60AEB0D3-AC6F-4CC1-90F1-E948A8EFE20E}" destId="{E069F66D-44AF-4311-AF30-69627E572715}" srcOrd="1" destOrd="0" presId="urn:microsoft.com/office/officeart/2005/8/layout/chevron1"/>
    <dgm:cxn modelId="{002D5F9C-3FBD-4B4E-B488-91813082EE6C}" type="presParOf" srcId="{60AEB0D3-AC6F-4CC1-90F1-E948A8EFE20E}" destId="{19F638FD-5E7C-49C0-B59C-3708ADBBC837}" srcOrd="2" destOrd="0" presId="urn:microsoft.com/office/officeart/2005/8/layout/chevron1"/>
    <dgm:cxn modelId="{2E060934-1539-4DBD-A102-1CA5AC0E8554}" type="presParOf" srcId="{60AEB0D3-AC6F-4CC1-90F1-E948A8EFE20E}" destId="{31C23781-F38A-4BB3-B457-DDD5413EE7F5}" srcOrd="3" destOrd="0" presId="urn:microsoft.com/office/officeart/2005/8/layout/chevron1"/>
    <dgm:cxn modelId="{90826AE0-00EB-4D33-8664-90C069D5A149}" type="presParOf" srcId="{60AEB0D3-AC6F-4CC1-90F1-E948A8EFE20E}" destId="{41CADAFD-274A-40B3-8CF1-AE05AD8BD5A0}" srcOrd="4" destOrd="0" presId="urn:microsoft.com/office/officeart/2005/8/layout/chevron1"/>
    <dgm:cxn modelId="{6C85955A-DF4B-434B-91F4-55D9EA6565B9}" type="presParOf" srcId="{60AEB0D3-AC6F-4CC1-90F1-E948A8EFE20E}" destId="{2539632E-6E9C-44DD-90E7-D97D19F77DBC}" srcOrd="5" destOrd="0" presId="urn:microsoft.com/office/officeart/2005/8/layout/chevron1"/>
    <dgm:cxn modelId="{9C7D9FB4-327D-4A5F-BF91-57AF08EB3FE2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D007A5-C9CC-4E3F-BBF5-793001A2F276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E111E10B-768C-4EA1-812E-AE8290AF3A2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تعریف مساله</a:t>
          </a:r>
        </a:p>
      </dgm:t>
    </dgm:pt>
    <dgm:pt modelId="{940CC99A-CDCF-41ED-A241-7459A21EA0F6}" type="par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01F8EFC9-6274-4FB5-93A2-797F6C45529D}" type="sibTrans" cxnId="{4257EB04-F848-444D-BD4C-057753811B69}">
      <dgm:prSet/>
      <dgm:spPr/>
      <dgm:t>
        <a:bodyPr/>
        <a:lstStyle/>
        <a:p>
          <a:pPr rtl="1"/>
          <a:endParaRPr lang="fa-IR"/>
        </a:p>
      </dgm:t>
    </dgm:pt>
    <dgm:pt modelId="{267B74D9-E789-4F12-9A82-5BF22B0E03B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مشروعیت</a:t>
          </a:r>
        </a:p>
      </dgm:t>
    </dgm:pt>
    <dgm:pt modelId="{FDB42F74-1B8D-4EBE-802B-B5464820DD44}" type="par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6ED28C8A-3366-4258-93A6-DE3FB0C37FD0}" type="sibTrans" cxnId="{A597CA2C-FB33-4EB2-A57E-7ED0A42CA437}">
      <dgm:prSet/>
      <dgm:spPr/>
      <dgm:t>
        <a:bodyPr/>
        <a:lstStyle/>
        <a:p>
          <a:pPr rtl="1"/>
          <a:endParaRPr lang="fa-IR"/>
        </a:p>
      </dgm:t>
    </dgm:pt>
    <dgm:pt modelId="{10993C0E-58D6-4044-8459-43768BCB534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>
              <a:cs typeface="B Mitra" pitchFamily="2" charset="-78"/>
            </a:rPr>
            <a:t>اجرا</a:t>
          </a:r>
        </a:p>
      </dgm:t>
    </dgm:pt>
    <dgm:pt modelId="{73FF344F-D9C8-46AF-A2AC-4FFAC9602140}" type="par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5448F1C9-FA41-4993-B567-762350E73707}" type="sibTrans" cxnId="{7F2D62E7-4204-4FAA-849E-8ADB71938FD8}">
      <dgm:prSet/>
      <dgm:spPr/>
      <dgm:t>
        <a:bodyPr/>
        <a:lstStyle/>
        <a:p>
          <a:pPr rtl="1"/>
          <a:endParaRPr lang="fa-IR"/>
        </a:p>
      </dgm:t>
    </dgm:pt>
    <dgm:pt modelId="{DEC06C9E-CC46-4177-BACD-7ACAAC2A4F1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Mitra" pitchFamily="2" charset="-78"/>
            </a:rPr>
            <a:t>ارجاع</a:t>
          </a:r>
        </a:p>
      </dgm:t>
    </dgm:pt>
    <dgm:pt modelId="{9D1B4293-79AB-4019-9B01-E6519F4BFD3D}" type="par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B5158D1C-36C5-41EB-85BC-FAA48487DAC2}" type="sibTrans" cxnId="{1607874E-20FF-41D1-A64D-2D80BF6D15D4}">
      <dgm:prSet/>
      <dgm:spPr/>
      <dgm:t>
        <a:bodyPr/>
        <a:lstStyle/>
        <a:p>
          <a:pPr rtl="1"/>
          <a:endParaRPr lang="fa-IR"/>
        </a:p>
      </dgm:t>
    </dgm:pt>
    <dgm:pt modelId="{60AEB0D3-AC6F-4CC1-90F1-E948A8EFE20E}" type="pres">
      <dgm:prSet presAssocID="{FAD007A5-C9CC-4E3F-BBF5-793001A2F27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04B969-49A6-403E-8CBD-846DAB101F5F}" type="pres">
      <dgm:prSet presAssocID="{E111E10B-768C-4EA1-812E-AE8290AF3A25}" presName="parTxOnly" presStyleLbl="node1" presStyleIdx="0" presStyleCnt="4" custScaleX="11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69F66D-44AF-4311-AF30-69627E572715}" type="pres">
      <dgm:prSet presAssocID="{01F8EFC9-6274-4FB5-93A2-797F6C45529D}" presName="parTxOnlySpace" presStyleCnt="0"/>
      <dgm:spPr/>
    </dgm:pt>
    <dgm:pt modelId="{19F638FD-5E7C-49C0-B59C-3708ADBBC837}" type="pres">
      <dgm:prSet presAssocID="{DEC06C9E-CC46-4177-BACD-7ACAAC2A4F1E}" presName="parTxOnly" presStyleLbl="node1" presStyleIdx="1" presStyleCnt="4" custLinFactNeighborY="4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C23781-F38A-4BB3-B457-DDD5413EE7F5}" type="pres">
      <dgm:prSet presAssocID="{B5158D1C-36C5-41EB-85BC-FAA48487DAC2}" presName="parTxOnlySpace" presStyleCnt="0"/>
      <dgm:spPr/>
    </dgm:pt>
    <dgm:pt modelId="{41CADAFD-274A-40B3-8CF1-AE05AD8BD5A0}" type="pres">
      <dgm:prSet presAssocID="{267B74D9-E789-4F12-9A82-5BF22B0E0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39632E-6E9C-44DD-90E7-D97D19F77DBC}" type="pres">
      <dgm:prSet presAssocID="{6ED28C8A-3366-4258-93A6-DE3FB0C37FD0}" presName="parTxOnlySpace" presStyleCnt="0"/>
      <dgm:spPr/>
    </dgm:pt>
    <dgm:pt modelId="{275D0353-FA1D-40CD-A9C2-FFC4350F4AB8}" type="pres">
      <dgm:prSet presAssocID="{10993C0E-58D6-4044-8459-43768BCB53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607874E-20FF-41D1-A64D-2D80BF6D15D4}" srcId="{FAD007A5-C9CC-4E3F-BBF5-793001A2F276}" destId="{DEC06C9E-CC46-4177-BACD-7ACAAC2A4F1E}" srcOrd="1" destOrd="0" parTransId="{9D1B4293-79AB-4019-9B01-E6519F4BFD3D}" sibTransId="{B5158D1C-36C5-41EB-85BC-FAA48487DAC2}"/>
    <dgm:cxn modelId="{29CA9128-0074-4A62-B72E-55F8E53C2B82}" type="presOf" srcId="{FAD007A5-C9CC-4E3F-BBF5-793001A2F276}" destId="{60AEB0D3-AC6F-4CC1-90F1-E948A8EFE20E}" srcOrd="0" destOrd="0" presId="urn:microsoft.com/office/officeart/2005/8/layout/chevron1"/>
    <dgm:cxn modelId="{7F2D62E7-4204-4FAA-849E-8ADB71938FD8}" srcId="{FAD007A5-C9CC-4E3F-BBF5-793001A2F276}" destId="{10993C0E-58D6-4044-8459-43768BCB5341}" srcOrd="3" destOrd="0" parTransId="{73FF344F-D9C8-46AF-A2AC-4FFAC9602140}" sibTransId="{5448F1C9-FA41-4993-B567-762350E73707}"/>
    <dgm:cxn modelId="{ECA5C4DC-DD01-4AAF-A508-28275E7B57DE}" type="presOf" srcId="{10993C0E-58D6-4044-8459-43768BCB5341}" destId="{275D0353-FA1D-40CD-A9C2-FFC4350F4AB8}" srcOrd="0" destOrd="0" presId="urn:microsoft.com/office/officeart/2005/8/layout/chevron1"/>
    <dgm:cxn modelId="{998949F2-9C01-4F55-A99D-B9E2BF783A9E}" type="presOf" srcId="{267B74D9-E789-4F12-9A82-5BF22B0E03BC}" destId="{41CADAFD-274A-40B3-8CF1-AE05AD8BD5A0}" srcOrd="0" destOrd="0" presId="urn:microsoft.com/office/officeart/2005/8/layout/chevron1"/>
    <dgm:cxn modelId="{A8AD44A5-1868-40C2-B456-70A95F0B74E2}" type="presOf" srcId="{E111E10B-768C-4EA1-812E-AE8290AF3A25}" destId="{3204B969-49A6-403E-8CBD-846DAB101F5F}" srcOrd="0" destOrd="0" presId="urn:microsoft.com/office/officeart/2005/8/layout/chevron1"/>
    <dgm:cxn modelId="{810AA2B8-F709-4252-A7FD-A515529224ED}" type="presOf" srcId="{DEC06C9E-CC46-4177-BACD-7ACAAC2A4F1E}" destId="{19F638FD-5E7C-49C0-B59C-3708ADBBC837}" srcOrd="0" destOrd="0" presId="urn:microsoft.com/office/officeart/2005/8/layout/chevron1"/>
    <dgm:cxn modelId="{4257EB04-F848-444D-BD4C-057753811B69}" srcId="{FAD007A5-C9CC-4E3F-BBF5-793001A2F276}" destId="{E111E10B-768C-4EA1-812E-AE8290AF3A25}" srcOrd="0" destOrd="0" parTransId="{940CC99A-CDCF-41ED-A241-7459A21EA0F6}" sibTransId="{01F8EFC9-6274-4FB5-93A2-797F6C45529D}"/>
    <dgm:cxn modelId="{A597CA2C-FB33-4EB2-A57E-7ED0A42CA437}" srcId="{FAD007A5-C9CC-4E3F-BBF5-793001A2F276}" destId="{267B74D9-E789-4F12-9A82-5BF22B0E03BC}" srcOrd="2" destOrd="0" parTransId="{FDB42F74-1B8D-4EBE-802B-B5464820DD44}" sibTransId="{6ED28C8A-3366-4258-93A6-DE3FB0C37FD0}"/>
    <dgm:cxn modelId="{049CE82F-9066-44CC-9180-0108C05AB16B}" type="presParOf" srcId="{60AEB0D3-AC6F-4CC1-90F1-E948A8EFE20E}" destId="{3204B969-49A6-403E-8CBD-846DAB101F5F}" srcOrd="0" destOrd="0" presId="urn:microsoft.com/office/officeart/2005/8/layout/chevron1"/>
    <dgm:cxn modelId="{38D4CDC4-3A54-4664-BBF9-FA25A0473B00}" type="presParOf" srcId="{60AEB0D3-AC6F-4CC1-90F1-E948A8EFE20E}" destId="{E069F66D-44AF-4311-AF30-69627E572715}" srcOrd="1" destOrd="0" presId="urn:microsoft.com/office/officeart/2005/8/layout/chevron1"/>
    <dgm:cxn modelId="{4C64AC7E-8D46-4928-B8C5-981049926933}" type="presParOf" srcId="{60AEB0D3-AC6F-4CC1-90F1-E948A8EFE20E}" destId="{19F638FD-5E7C-49C0-B59C-3708ADBBC837}" srcOrd="2" destOrd="0" presId="urn:microsoft.com/office/officeart/2005/8/layout/chevron1"/>
    <dgm:cxn modelId="{24C5472D-69BE-47A4-A3D6-2D6E0865E9E0}" type="presParOf" srcId="{60AEB0D3-AC6F-4CC1-90F1-E948A8EFE20E}" destId="{31C23781-F38A-4BB3-B457-DDD5413EE7F5}" srcOrd="3" destOrd="0" presId="urn:microsoft.com/office/officeart/2005/8/layout/chevron1"/>
    <dgm:cxn modelId="{EE27FDC7-A659-4536-B4C7-532AB2FAC2B8}" type="presParOf" srcId="{60AEB0D3-AC6F-4CC1-90F1-E948A8EFE20E}" destId="{41CADAFD-274A-40B3-8CF1-AE05AD8BD5A0}" srcOrd="4" destOrd="0" presId="urn:microsoft.com/office/officeart/2005/8/layout/chevron1"/>
    <dgm:cxn modelId="{28DDA329-5DDE-4C8E-8A87-8985B4E50103}" type="presParOf" srcId="{60AEB0D3-AC6F-4CC1-90F1-E948A8EFE20E}" destId="{2539632E-6E9C-44DD-90E7-D97D19F77DBC}" srcOrd="5" destOrd="0" presId="urn:microsoft.com/office/officeart/2005/8/layout/chevron1"/>
    <dgm:cxn modelId="{82A056CE-75F5-47CD-A14F-210713B98227}" type="presParOf" srcId="{60AEB0D3-AC6F-4CC1-90F1-E948A8EFE20E}" destId="{275D0353-FA1D-40CD-A9C2-FFC4350F4A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38693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38693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969-49A6-403E-8CBD-846DAB101F5F}">
      <dsp:nvSpPr>
        <dsp:cNvPr id="0" name=""/>
        <dsp:cNvSpPr/>
      </dsp:nvSpPr>
      <dsp:spPr>
        <a:xfrm rot="10800000">
          <a:off x="3870592" y="338693"/>
          <a:ext cx="1629621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تعریف مساله</a:t>
          </a:r>
        </a:p>
      </dsp:txBody>
      <dsp:txXfrm rot="10800000">
        <a:off x="4157055" y="338693"/>
        <a:ext cx="1056694" cy="572927"/>
      </dsp:txXfrm>
    </dsp:sp>
    <dsp:sp modelId="{19F638FD-5E7C-49C0-B59C-3708ADBBC837}">
      <dsp:nvSpPr>
        <dsp:cNvPr id="0" name=""/>
        <dsp:cNvSpPr/>
      </dsp:nvSpPr>
      <dsp:spPr>
        <a:xfrm rot="10800000">
          <a:off x="2581505" y="363174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ارجاع</a:t>
          </a:r>
        </a:p>
      </dsp:txBody>
      <dsp:txXfrm rot="10800000">
        <a:off x="2867968" y="363174"/>
        <a:ext cx="859392" cy="572927"/>
      </dsp:txXfrm>
    </dsp:sp>
    <dsp:sp modelId="{41CADAFD-274A-40B3-8CF1-AE05AD8BD5A0}">
      <dsp:nvSpPr>
        <dsp:cNvPr id="0" name=""/>
        <dsp:cNvSpPr/>
      </dsp:nvSpPr>
      <dsp:spPr>
        <a:xfrm rot="10800000">
          <a:off x="1292418" y="338693"/>
          <a:ext cx="1432319" cy="5729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cs typeface="B Mitra" pitchFamily="2" charset="-78"/>
            </a:rPr>
            <a:t>مشروعیت</a:t>
          </a:r>
        </a:p>
      </dsp:txBody>
      <dsp:txXfrm rot="10800000">
        <a:off x="1578881" y="338693"/>
        <a:ext cx="859392" cy="572927"/>
      </dsp:txXfrm>
    </dsp:sp>
    <dsp:sp modelId="{275D0353-FA1D-40CD-A9C2-FFC4350F4AB8}">
      <dsp:nvSpPr>
        <dsp:cNvPr id="0" name=""/>
        <dsp:cNvSpPr/>
      </dsp:nvSpPr>
      <dsp:spPr>
        <a:xfrm rot="10800000">
          <a:off x="3331" y="338693"/>
          <a:ext cx="1432319" cy="57292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0" tIns="22670" rIns="68009" bIns="226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>
              <a:cs typeface="B Mitra" pitchFamily="2" charset="-78"/>
            </a:rPr>
            <a:t>اجرا</a:t>
          </a:r>
        </a:p>
      </dsp:txBody>
      <dsp:txXfrm rot="10800000">
        <a:off x="289794" y="338693"/>
        <a:ext cx="859392" cy="57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880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D:\WORK\WORK BAHMAN\Eghtedare\power\02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437112"/>
            <a:ext cx="90011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WORK\WORK BAHMAN\Eghtedare\power\02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38" y="-27384"/>
            <a:ext cx="90011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4586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0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WORK\WORK BAHMAN\Eghtedare\power\05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2736304" cy="19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D:\WORK\WORK BAHMAN\Eghtedare\power\02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38" y="-27384"/>
            <a:ext cx="90011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1339" y="1600201"/>
            <a:ext cx="6425461" cy="3845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098" name="Picture 2" descr="D:\WORK\WORK BAHMAN\Eghtedare\power\02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" y="0"/>
            <a:ext cx="22574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7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08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D:\WORK\WORK BAHMAN\Eghtedare\power\02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0638"/>
            <a:ext cx="22574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WORK\WORK BAHMAN\Eghtedare\power\02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" y="0"/>
            <a:ext cx="22574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9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5502-A70D-4B07-8FF2-CB2280C6D67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1822-550F-4F16-A812-0208BCD7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000" dirty="0" smtClean="0">
                <a:cs typeface="EntezareZohoor 1 **" pitchFamily="2" charset="-78"/>
              </a:rPr>
              <a:t>بررسی  فرآیند  سیاستگذاری  در</a:t>
            </a:r>
            <a:r>
              <a:rPr lang="fa-IR" dirty="0" smtClean="0">
                <a:cs typeface="EntezareZohoor 1 **" pitchFamily="2" charset="-78"/>
              </a:rPr>
              <a:t/>
            </a:r>
            <a:br>
              <a:rPr lang="fa-IR" dirty="0" smtClean="0">
                <a:cs typeface="EntezareZohoor 1 **" pitchFamily="2" charset="-78"/>
              </a:rPr>
            </a:br>
            <a:r>
              <a:rPr lang="fa-IR" sz="6000" dirty="0" smtClean="0">
                <a:cs typeface="EntezareZohoor 1 **" pitchFamily="2" charset="-78"/>
              </a:rPr>
              <a:t>قانون ساماندهی مد و لباس</a:t>
            </a:r>
            <a:endParaRPr lang="en-US" sz="6000" dirty="0">
              <a:cs typeface="EntezareZohoor 1 **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 rot="20977171">
            <a:off x="118328" y="755901"/>
            <a:ext cx="14192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>
                <a:solidFill>
                  <a:srgbClr val="C00000"/>
                </a:solidFill>
                <a:latin typeface="110_Besmellah" pitchFamily="2" charset="0"/>
                <a:ea typeface="Calibri" panose="020F0502020204030204" pitchFamily="34" charset="0"/>
                <a:cs typeface="B Lotus" panose="00000400000000000000" pitchFamily="2" charset="-78"/>
              </a:rPr>
              <a:t>/</a:t>
            </a:r>
            <a:endParaRPr lang="fa-IR" sz="23900" dirty="0"/>
          </a:p>
        </p:txBody>
      </p:sp>
    </p:spTree>
    <p:extLst>
      <p:ext uri="{BB962C8B-B14F-4D97-AF65-F5344CB8AC3E}">
        <p14:creationId xmlns:p14="http://schemas.microsoft.com/office/powerpoint/2010/main" val="21916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3917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6- </a:t>
            </a:r>
            <a:r>
              <a:rPr lang="fa-IR" sz="2800" dirty="0">
                <a:cs typeface="B Mitra" pitchFamily="2" charset="-78"/>
              </a:rPr>
              <a:t>وزارت بازرگانی مکلف است برای حمایت از تولیدات داخلی با رعایت قانون مقررات صادرات و واردات مصوب سال 1372 و اصـلاحات بعدی آن ، </a:t>
            </a:r>
            <a:r>
              <a:rPr lang="fa-IR" sz="2800" b="1" u="sng" dirty="0">
                <a:cs typeface="B Mitra" pitchFamily="2" charset="-78"/>
              </a:rPr>
              <a:t>عوارض گمـرکـی</a:t>
            </a:r>
            <a:r>
              <a:rPr lang="fa-IR" sz="2800" dirty="0">
                <a:cs typeface="B Mitra" pitchFamily="2" charset="-78"/>
              </a:rPr>
              <a:t> ، بر واردات تجاری پوشاک و پارچه های خارجی وضع نماید به نحوی که </a:t>
            </a:r>
            <a:r>
              <a:rPr lang="fa-IR" sz="2800" b="1" u="sng" dirty="0">
                <a:cs typeface="B Mitra" pitchFamily="2" charset="-78"/>
              </a:rPr>
              <a:t>امکان رقابت برای تولیـد کـنندگان داخلی </a:t>
            </a:r>
            <a:r>
              <a:rPr lang="fa-IR" sz="2800" dirty="0">
                <a:cs typeface="B Mitra" pitchFamily="2" charset="-78"/>
              </a:rPr>
              <a:t>فراهـم گـردد</a:t>
            </a:r>
            <a:r>
              <a:rPr lang="fa-IR" sz="2800" dirty="0" smtClean="0">
                <a:cs typeface="B Mitra" pitchFamily="2" charset="-78"/>
              </a:rPr>
              <a:t>.</a:t>
            </a:r>
          </a:p>
          <a:p>
            <a:pPr marL="0" indent="0" algn="just">
              <a:buNone/>
            </a:pPr>
            <a:endParaRPr lang="fa-IR" sz="2800" dirty="0"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7- </a:t>
            </a:r>
            <a:r>
              <a:rPr lang="fa-IR" sz="2800" dirty="0">
                <a:cs typeface="B Mitra" pitchFamily="2" charset="-78"/>
              </a:rPr>
              <a:t>وزارتخانه های تعاون، کار و امور اجتماعی و صنایع و معادن مکلفنــد در </a:t>
            </a:r>
            <a:r>
              <a:rPr lang="fa-IR" sz="2800" u="sng" dirty="0">
                <a:cs typeface="B Mitra" pitchFamily="2" charset="-78"/>
              </a:rPr>
              <a:t>تأسـیس تعاونی</a:t>
            </a:r>
            <a:r>
              <a:rPr lang="fa-IR" sz="2800" dirty="0">
                <a:cs typeface="B Mitra" pitchFamily="2" charset="-78"/>
              </a:rPr>
              <a:t>، </a:t>
            </a:r>
            <a:r>
              <a:rPr lang="fa-IR" sz="2800" u="sng" dirty="0">
                <a:cs typeface="B Mitra" pitchFamily="2" charset="-78"/>
              </a:rPr>
              <a:t>اعطای مجوز فعالیت </a:t>
            </a:r>
            <a:r>
              <a:rPr lang="fa-IR" sz="2800" dirty="0">
                <a:cs typeface="B Mitra" pitchFamily="2" charset="-78"/>
              </a:rPr>
              <a:t>و </a:t>
            </a:r>
            <a:r>
              <a:rPr lang="fa-IR" sz="2800" u="sng" dirty="0">
                <a:cs typeface="B Mitra" pitchFamily="2" charset="-78"/>
              </a:rPr>
              <a:t>استفاده از تسهیـلات دولـتی</a:t>
            </a:r>
            <a:r>
              <a:rPr lang="fa-IR" sz="2800" dirty="0">
                <a:cs typeface="B Mitra" pitchFamily="2" charset="-78"/>
              </a:rPr>
              <a:t>، طراحان و تولید کنندگان پارچه و لباس مبتنی بــر الگوهای  ایرانی – اسلامی را در اولویت قرار دهند.</a:t>
            </a:r>
          </a:p>
          <a:p>
            <a:pPr algn="just"/>
            <a:endParaRPr lang="fa-IR" sz="28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494692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8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8- </a:t>
            </a:r>
            <a:r>
              <a:rPr lang="fa-IR" sz="2800" dirty="0">
                <a:cs typeface="B Mitra" pitchFamily="2" charset="-78"/>
              </a:rPr>
              <a:t>وزارت بازرگانی موظف است تمهیدات و اقدامات حمایتی لازم را برای تشکیل و </a:t>
            </a:r>
            <a:r>
              <a:rPr lang="fa-IR" sz="2800" b="1" u="sng" dirty="0">
                <a:cs typeface="B Mitra" pitchFamily="2" charset="-78"/>
              </a:rPr>
              <a:t>تقویت صنف طراحان لباس </a:t>
            </a:r>
            <a:r>
              <a:rPr lang="fa-IR" sz="2800" dirty="0">
                <a:cs typeface="B Mitra" pitchFamily="2" charset="-78"/>
              </a:rPr>
              <a:t>لباس اعمال نماید.</a:t>
            </a:r>
          </a:p>
          <a:p>
            <a:pPr marL="0" indent="0">
              <a:buNone/>
            </a:pPr>
            <a:endParaRPr lang="fa-IR" b="1" dirty="0" smtClean="0">
              <a:solidFill>
                <a:schemeClr val="accent5">
                  <a:lumMod val="75000"/>
                </a:schemeClr>
              </a:solidFill>
              <a:cs typeface="B Mitra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9-</a:t>
            </a:r>
            <a:r>
              <a:rPr lang="fa-IR" sz="2800" dirty="0">
                <a:cs typeface="B Mitra" pitchFamily="2" charset="-78"/>
              </a:rPr>
              <a:t> </a:t>
            </a:r>
            <a:r>
              <a:rPr lang="fa-IR" sz="2800" u="sng" dirty="0">
                <a:cs typeface="B Mitra" pitchFamily="2" charset="-78"/>
              </a:rPr>
              <a:t>کلیه دستگاه های دولتی </a:t>
            </a:r>
            <a:r>
              <a:rPr lang="fa-IR" sz="2800" dirty="0">
                <a:cs typeface="B Mitra" pitchFamily="2" charset="-78"/>
              </a:rPr>
              <a:t>مکلفند از بودجه سنواتی ردیف های خدماتی رفاهی خود، جهت تشویق تقاضای پارچه و لباس منطبق با الگوهای ایرانی – اسلامی </a:t>
            </a:r>
            <a:r>
              <a:rPr lang="fa-IR" sz="2800" b="1" u="sng" dirty="0">
                <a:cs typeface="B Mitra" pitchFamily="2" charset="-78"/>
              </a:rPr>
              <a:t>تسهیلات خرید پارچه و لباس های مذکور </a:t>
            </a:r>
            <a:r>
              <a:rPr lang="fa-IR" sz="2800" dirty="0">
                <a:cs typeface="B Mitra" pitchFamily="2" charset="-78"/>
              </a:rPr>
              <a:t>را در اختیار کارکنان خود قرار دهند.</a:t>
            </a:r>
          </a:p>
          <a:p>
            <a:endParaRPr lang="fa-IR" sz="28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494692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8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10-</a:t>
            </a:r>
            <a:r>
              <a:rPr lang="fa-IR" dirty="0">
                <a:cs typeface="B Mitra" pitchFamily="2" charset="-78"/>
              </a:rPr>
              <a:t> وزارتخانه های علوم، تحقیقات و فناوری و فرهنگ و ارشاد اسلامی موظفند نسبت به حمایت و پشتیبانی از </a:t>
            </a:r>
            <a:r>
              <a:rPr lang="fa-IR" b="1" u="sng" dirty="0">
                <a:cs typeface="B Mitra" pitchFamily="2" charset="-78"/>
              </a:rPr>
              <a:t>تحقیقات و رساله های تخصصی</a:t>
            </a:r>
            <a:r>
              <a:rPr lang="fa-IR" dirty="0">
                <a:cs typeface="B Mitra" pitchFamily="2" charset="-78"/>
              </a:rPr>
              <a:t> مشمول این قانون اقدام لازم به عمل آورند.</a:t>
            </a:r>
          </a:p>
          <a:p>
            <a:pPr marL="0" indent="0">
              <a:buNone/>
            </a:pPr>
            <a:endParaRPr lang="fa-IR" b="1" dirty="0" smtClean="0">
              <a:solidFill>
                <a:schemeClr val="accent5">
                  <a:lumMod val="75000"/>
                </a:schemeClr>
              </a:solidFill>
              <a:cs typeface="B Mitra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11-</a:t>
            </a:r>
            <a:r>
              <a:rPr lang="fa-IR" dirty="0">
                <a:cs typeface="B Mitra" pitchFamily="2" charset="-78"/>
              </a:rPr>
              <a:t> آیین نامه اجرایی این قانون ظرف مدت سه ماه توسط وزارت ارشاد اسلامی با همکاری سایر دستگاه ها و نهادهای ذیربط تهیه و تصویب هیأت وزیران خواهد رسید.</a:t>
            </a:r>
          </a:p>
          <a:p>
            <a:endParaRPr lang="fa-IR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0625837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1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47664" y="1412776"/>
            <a:ext cx="7128792" cy="3845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>
                <a:cs typeface="EntezareZohoor B4" pitchFamily="2" charset="-78"/>
              </a:rPr>
              <a:t>وزارت </a:t>
            </a:r>
            <a:r>
              <a:rPr lang="fa-IR" sz="2400" dirty="0" smtClean="0">
                <a:cs typeface="EntezareZohoor B4" pitchFamily="2" charset="-78"/>
              </a:rPr>
              <a:t>فرهنگ و ارشاد اسلامی:</a:t>
            </a:r>
            <a:endParaRPr lang="fa-IR" sz="2400" dirty="0" smtClean="0">
              <a:cs typeface="B Mitra" pitchFamily="2" charset="-78"/>
            </a:endParaRPr>
          </a:p>
          <a:p>
            <a:pPr algn="just"/>
            <a:r>
              <a:rPr lang="fa-IR" sz="2600" dirty="0" smtClean="0">
                <a:cs typeface="B Mitra" pitchFamily="2" charset="-78"/>
              </a:rPr>
              <a:t>تشکیل کارگروه مد و لباس</a:t>
            </a:r>
          </a:p>
          <a:p>
            <a:pPr algn="just"/>
            <a:r>
              <a:rPr lang="fa-IR" sz="2600" dirty="0" smtClean="0">
                <a:cs typeface="B Mitra" pitchFamily="2" charset="-78"/>
              </a:rPr>
              <a:t>راه اندازی نمایشگاه </a:t>
            </a:r>
            <a:r>
              <a:rPr lang="fa-IR" sz="2600" dirty="0">
                <a:cs typeface="B Mitra" pitchFamily="2" charset="-78"/>
              </a:rPr>
              <a:t>مد و لباس </a:t>
            </a:r>
            <a:r>
              <a:rPr lang="fa-IR" sz="2600" dirty="0" smtClean="0">
                <a:cs typeface="B Mitra" pitchFamily="2" charset="-78"/>
              </a:rPr>
              <a:t>(فرهنگسرای نیاوران)</a:t>
            </a:r>
          </a:p>
          <a:p>
            <a:pPr lvl="1" algn="just"/>
            <a:r>
              <a:rPr lang="fa-IR" sz="2200" dirty="0">
                <a:cs typeface="B Mitra" pitchFamily="2" charset="-78"/>
              </a:rPr>
              <a:t>تولید کننده، عرضه کننده و </a:t>
            </a:r>
            <a:r>
              <a:rPr lang="fa-IR" sz="2200" dirty="0" smtClean="0">
                <a:cs typeface="B Mitra" pitchFamily="2" charset="-78"/>
              </a:rPr>
              <a:t>طراح در </a:t>
            </a:r>
            <a:r>
              <a:rPr lang="fa-IR" sz="2200" dirty="0">
                <a:cs typeface="B Mitra" pitchFamily="2" charset="-78"/>
              </a:rPr>
              <a:t>کنار هم</a:t>
            </a:r>
          </a:p>
          <a:p>
            <a:pPr lvl="1" algn="just"/>
            <a:r>
              <a:rPr lang="fa-IR" sz="2200" dirty="0">
                <a:cs typeface="B Mitra" pitchFamily="2" charset="-78"/>
              </a:rPr>
              <a:t>نتیجه: عدم رضایت این سه </a:t>
            </a:r>
            <a:r>
              <a:rPr lang="fa-IR" sz="2200" dirty="0" smtClean="0">
                <a:cs typeface="B Mitra" pitchFamily="2" charset="-78"/>
              </a:rPr>
              <a:t>دسته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a-IR" sz="2600" dirty="0">
                <a:cs typeface="B Mitra" pitchFamily="2" charset="-78"/>
              </a:rPr>
              <a:t>بودجه کم کارگروه : </a:t>
            </a:r>
            <a:r>
              <a:rPr lang="fa-IR" sz="2000" dirty="0" smtClean="0">
                <a:cs typeface="B Mitra" pitchFamily="2" charset="-78"/>
              </a:rPr>
              <a:t>(یک میلیارد تومان در سال)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a-IR" sz="2600" dirty="0">
                <a:cs typeface="B Mitra" pitchFamily="2" charset="-78"/>
              </a:rPr>
              <a:t>عدم تشکیل جلسات کارگروه با حضور همه اعضا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a-IR" sz="2600" dirty="0">
                <a:cs typeface="B Mitra" pitchFamily="2" charset="-78"/>
              </a:rPr>
              <a:t>سایر مشکلات تاثیرگذار: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a-IR" sz="2600" dirty="0">
                <a:cs typeface="B Mitra" pitchFamily="2" charset="-78"/>
              </a:rPr>
              <a:t>قاچاق، مجلات مد، شبکه های ماهواره ای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2788003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0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7283152" cy="3960440"/>
          </a:xfrm>
        </p:spPr>
        <p:txBody>
          <a:bodyPr/>
          <a:lstStyle/>
          <a:p>
            <a:pPr algn="r"/>
            <a:endParaRPr lang="en-US" dirty="0">
              <a:solidFill>
                <a:schemeClr val="accent2">
                  <a:lumMod val="50000"/>
                </a:schemeClr>
              </a:solidFill>
              <a:cs typeface="EntezareZohoor 1 **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63688" y="1484784"/>
            <a:ext cx="7128792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 smtClean="0">
                <a:cs typeface="EntezareZohoor B4" pitchFamily="2" charset="-78"/>
              </a:rPr>
              <a:t>وزارت بازرگانی:</a:t>
            </a:r>
          </a:p>
          <a:p>
            <a:pPr>
              <a:buFontTx/>
              <a:buChar char="-"/>
            </a:pPr>
            <a:r>
              <a:rPr lang="fa-IR" sz="2600" dirty="0">
                <a:cs typeface="B Mitra" pitchFamily="2" charset="-78"/>
              </a:rPr>
              <a:t>عدم حمایت از تولید کنندگان </a:t>
            </a:r>
            <a:r>
              <a:rPr lang="fa-IR" sz="2600" dirty="0" smtClean="0">
                <a:cs typeface="B Mitra" pitchFamily="2" charset="-78"/>
              </a:rPr>
              <a:t>داخلی (کارخانجات نساجی)</a:t>
            </a:r>
            <a:endParaRPr lang="fa-IR" sz="2600" dirty="0">
              <a:cs typeface="B Mitra" pitchFamily="2" charset="-78"/>
            </a:endParaRPr>
          </a:p>
          <a:p>
            <a:pPr>
              <a:buFontTx/>
              <a:buChar char="-"/>
            </a:pPr>
            <a:r>
              <a:rPr lang="fa-IR" sz="2600" dirty="0">
                <a:cs typeface="B Mitra" pitchFamily="2" charset="-78"/>
              </a:rPr>
              <a:t>عدم توجه به  عوارض گمرکی</a:t>
            </a:r>
          </a:p>
          <a:p>
            <a:pPr>
              <a:buFontTx/>
              <a:buChar char="-"/>
            </a:pPr>
            <a:endParaRPr lang="fa-IR" sz="3600" dirty="0" smtClean="0">
              <a:cs typeface="EntezareZohoor B4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EntezareZohoor B4" pitchFamily="2" charset="-78"/>
              </a:rPr>
              <a:t>نهادهای نظارتی</a:t>
            </a:r>
          </a:p>
          <a:p>
            <a:pPr marL="0" indent="0">
              <a:buNone/>
            </a:pPr>
            <a:r>
              <a:rPr lang="fa-IR" sz="3600" dirty="0" smtClean="0">
                <a:cs typeface="EntezareZohoor B4" pitchFamily="2" charset="-78"/>
              </a:rPr>
              <a:t>- </a:t>
            </a:r>
            <a:r>
              <a:rPr lang="fa-IR" sz="2400" dirty="0">
                <a:cs typeface="B Mitra" pitchFamily="2" charset="-78"/>
              </a:rPr>
              <a:t>عدم جمع آوری مانکن ها</a:t>
            </a:r>
            <a:r>
              <a:rPr lang="fa-IR" sz="3600" dirty="0">
                <a:cs typeface="EntezareZohoor B4" pitchFamily="2" charset="-78"/>
              </a:rPr>
              <a:t/>
            </a:r>
            <a:br>
              <a:rPr lang="fa-IR" sz="3600" dirty="0">
                <a:cs typeface="EntezareZohoor B4" pitchFamily="2" charset="-78"/>
              </a:rPr>
            </a:br>
            <a:endParaRPr lang="en-US" sz="3600" dirty="0">
              <a:cs typeface="EntezareZohoor B4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6189811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0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EntezareZohoor 1 **" pitchFamily="2" charset="-78"/>
              </a:rPr>
              <a:t>مقدمه: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EntezareZohoor 1 **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63688" y="1628800"/>
            <a:ext cx="7128792" cy="3845024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EntezareZohoor B4" pitchFamily="2" charset="-78"/>
              </a:rPr>
              <a:t>اهمیت </a:t>
            </a:r>
            <a:r>
              <a:rPr lang="fa-IR" sz="3600" dirty="0">
                <a:cs typeface="EntezareZohoor B4" pitchFamily="2" charset="-78"/>
              </a:rPr>
              <a:t>لباس: تغییر اجباری هویت ملی و </a:t>
            </a:r>
            <a:r>
              <a:rPr lang="fa-IR" sz="3600" dirty="0" smtClean="0">
                <a:cs typeface="EntezareZohoor B4" pitchFamily="2" charset="-78"/>
              </a:rPr>
              <a:t>دینی</a:t>
            </a:r>
          </a:p>
          <a:p>
            <a:r>
              <a:rPr lang="fa-IR" sz="3600" dirty="0" smtClean="0">
                <a:cs typeface="EntezareZohoor B4" pitchFamily="2" charset="-78"/>
              </a:rPr>
              <a:t>مساله </a:t>
            </a:r>
            <a:r>
              <a:rPr lang="fa-IR" sz="3600" dirty="0">
                <a:cs typeface="EntezareZohoor B4" pitchFamily="2" charset="-78"/>
              </a:rPr>
              <a:t>همسان سازی در پدیده جهانی سازی</a:t>
            </a:r>
            <a:br>
              <a:rPr lang="fa-IR" sz="3600" dirty="0">
                <a:cs typeface="EntezareZohoor B4" pitchFamily="2" charset="-78"/>
              </a:rPr>
            </a:br>
            <a:endParaRPr lang="en-US" sz="3600" dirty="0">
              <a:cs typeface="EntezareZohoor B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82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17032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EntezareZohoor B4" pitchFamily="2" charset="-78"/>
              </a:rPr>
              <a:t>ترویج گسترده مدل ها و الگوهای غربی در جامعه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EntezareZohoor B4" pitchFamily="2" charset="-78"/>
              </a:rPr>
              <a:t>نابسامانی در الگوهای پوشش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EntezareZohoor B4" pitchFamily="2" charset="-78"/>
              </a:rPr>
              <a:t>بی تناسبی نوع پوشش حاکم بر جامعه با هویت ملی-دینی</a:t>
            </a: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EntezareZohoor B4" pitchFamily="2" charset="-78"/>
              </a:rPr>
              <a:t>شکاف در خانواده</a:t>
            </a:r>
            <a:endParaRPr lang="en-US" dirty="0">
              <a:solidFill>
                <a:schemeClr val="tx2">
                  <a:lumMod val="50000"/>
                </a:schemeClr>
              </a:solidFill>
              <a:cs typeface="EntezareZohoor B4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3856764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7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800" dirty="0">
                <a:cs typeface="B Mitra" pitchFamily="2" charset="-78"/>
              </a:rPr>
              <a:t>مقام معظم رهبری </a:t>
            </a:r>
            <a:r>
              <a:rPr lang="fa-IR" sz="2800" baseline="30000" dirty="0">
                <a:cs typeface="B Mitra" pitchFamily="2" charset="-78"/>
              </a:rPr>
              <a:t>دام </a:t>
            </a:r>
            <a:r>
              <a:rPr lang="fa-IR" sz="2800" baseline="30000" dirty="0" smtClean="0">
                <a:cs typeface="B Mitra" pitchFamily="2" charset="-78"/>
              </a:rPr>
              <a:t>ظله</a:t>
            </a:r>
            <a:r>
              <a:rPr lang="fa-IR" sz="2800" dirty="0" smtClean="0">
                <a:cs typeface="B Mitra" pitchFamily="2" charset="-78"/>
              </a:rPr>
              <a:t> :</a:t>
            </a:r>
            <a:endParaRPr lang="fa-IR" sz="2800" baseline="30000" dirty="0" smtClean="0"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Mitra" pitchFamily="2" charset="-78"/>
              </a:rPr>
              <a:t>«مدگرایی افراطی پذیرفتنی نیست و برای ایجاد تنوع در لباس نباید از مدل های غربی تقلید کرد، بلکه می توان با ارائه الگوهای بومی و ایرانی و </a:t>
            </a:r>
            <a:r>
              <a:rPr lang="fa-IR" u="sng" dirty="0" smtClean="0">
                <a:cs typeface="B Mitra" pitchFamily="2" charset="-78"/>
              </a:rPr>
              <a:t>طراحی لباس ملی ایرانیان </a:t>
            </a:r>
            <a:r>
              <a:rPr lang="fa-IR" dirty="0" smtClean="0">
                <a:cs typeface="B Mitra" pitchFamily="2" charset="-78"/>
              </a:rPr>
              <a:t>این نیاز را تامین کرد.»</a:t>
            </a:r>
          </a:p>
          <a:p>
            <a:pPr marL="0" indent="0" algn="l">
              <a:buNone/>
            </a:pPr>
            <a:r>
              <a:rPr lang="fa-IR" sz="1800" dirty="0" smtClean="0">
                <a:cs typeface="B Mitra" pitchFamily="2" charset="-78"/>
              </a:rPr>
              <a:t>(در جمع جوانان و دانشجویان استان همدان 1383/17/4)</a:t>
            </a:r>
            <a:endParaRPr lang="fa-IR" sz="18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9263970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1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892480" cy="3917032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cs typeface="B Mitra" pitchFamily="2" charset="-78"/>
              </a:rPr>
              <a:t>تاریخچه:</a:t>
            </a:r>
          </a:p>
          <a:p>
            <a:r>
              <a:rPr lang="fa-IR" sz="2800" dirty="0" smtClean="0">
                <a:cs typeface="B Mitra" pitchFamily="2" charset="-78"/>
              </a:rPr>
              <a:t>1365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fa-IR" sz="2800" dirty="0" smtClean="0">
                <a:cs typeface="B Mitra" pitchFamily="2" charset="-78"/>
              </a:rPr>
              <a:t>قانون نحوه رسیدگی به تخلفات و مجازات</a:t>
            </a:r>
            <a:r>
              <a:rPr lang="fa-IR" sz="2800" u="sng" dirty="0" smtClean="0">
                <a:cs typeface="B Mitra" pitchFamily="2" charset="-78"/>
              </a:rPr>
              <a:t> </a:t>
            </a:r>
            <a:r>
              <a:rPr lang="fa-IR" sz="2800" i="1" u="sng" dirty="0" smtClean="0">
                <a:cs typeface="B Mitra" pitchFamily="2" charset="-78"/>
              </a:rPr>
              <a:t>فروشندگان لباس های خلاف شرع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itchFamily="2" charset="-78"/>
              </a:rPr>
              <a:t>(عدم لحاظ مصادیق لباسهای شرعی و مصادیق جریحه دار کردن عفت عمومی)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به تصویت مجلس شورای اسلامی</a:t>
            </a:r>
          </a:p>
          <a:p>
            <a:pPr marL="457200" lvl="1" indent="0">
              <a:buNone/>
            </a:pPr>
            <a:endParaRPr lang="fa-IR" sz="2400" dirty="0" smtClean="0">
              <a:cs typeface="B Mitra" pitchFamily="2" charset="-78"/>
            </a:endParaRPr>
          </a:p>
          <a:p>
            <a:r>
              <a:rPr lang="fa-IR" sz="2800" dirty="0" smtClean="0">
                <a:cs typeface="B Mitra" pitchFamily="2" charset="-78"/>
              </a:rPr>
              <a:t>1374: اصول و مبانی و روشهای اجرایی گسترش فرهنگ عفاف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به تصویت شورای عالی انقلاب فرهنگی</a:t>
            </a:r>
            <a:endParaRPr lang="fa-IR" sz="24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9839662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3917032"/>
          </a:xfrm>
        </p:spPr>
        <p:txBody>
          <a:bodyPr/>
          <a:lstStyle/>
          <a:p>
            <a:r>
              <a:rPr lang="fa-IR" dirty="0" smtClean="0">
                <a:cs typeface="B Mitra" pitchFamily="2" charset="-78"/>
              </a:rPr>
              <a:t>1384: ارائه طرح پیشنهادی از سوی مرکز پژوهش های مجلس شورای اسلامی به کمیسیون فرهنگی مجلس</a:t>
            </a:r>
          </a:p>
          <a:p>
            <a:pPr marL="0" indent="0">
              <a:buNone/>
            </a:pPr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B4" pitchFamily="2" charset="-78"/>
              </a:rPr>
              <a:t>   نتیجه:</a:t>
            </a:r>
          </a:p>
          <a:p>
            <a:pPr marL="0" indent="0" algn="ctr">
              <a:buNone/>
            </a:pPr>
            <a:r>
              <a:rPr lang="fa-IR" sz="3600" dirty="0" smtClean="0">
                <a:solidFill>
                  <a:srgbClr val="0070C0"/>
                </a:solidFill>
                <a:cs typeface="EntezareZohoor B4" pitchFamily="2" charset="-78"/>
              </a:rPr>
              <a:t>تصویب قانون ساماندهی مد و لباس</a:t>
            </a:r>
          </a:p>
          <a:p>
            <a:pPr marL="0" indent="0" algn="ctr">
              <a:buNone/>
            </a:pPr>
            <a:r>
              <a:rPr lang="fa-IR" sz="3600" dirty="0" smtClean="0">
                <a:solidFill>
                  <a:srgbClr val="0070C0"/>
                </a:solidFill>
                <a:cs typeface="EntezareZohoor B4" pitchFamily="2" charset="-78"/>
              </a:rPr>
              <a:t> در 11 ماده و 3 تبصره در تاریخ </a:t>
            </a:r>
            <a:r>
              <a:rPr lang="fa-IR" sz="2800" dirty="0" smtClean="0">
                <a:solidFill>
                  <a:srgbClr val="0070C0"/>
                </a:solidFill>
                <a:cs typeface="EntezareZohoor B4" pitchFamily="2" charset="-78"/>
              </a:rPr>
              <a:t>1385/10/1</a:t>
            </a:r>
            <a:r>
              <a:rPr lang="fa-IR" sz="2400" dirty="0" smtClean="0">
                <a:solidFill>
                  <a:srgbClr val="0070C0"/>
                </a:solidFill>
                <a:cs typeface="B Mitra" pitchFamily="2" charset="-78"/>
              </a:rPr>
              <a:t>2</a:t>
            </a:r>
            <a:endParaRPr lang="fa-IR" dirty="0">
              <a:solidFill>
                <a:srgbClr val="0070C0"/>
              </a:solidFill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892694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2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a-IR" sz="3800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ماده1-</a:t>
            </a:r>
            <a:r>
              <a:rPr lang="fa-IR" dirty="0">
                <a:cs typeface="B Mitra" pitchFamily="2" charset="-78"/>
              </a:rPr>
              <a:t> به منظور حفظ و تقویت فرهنگ و هویت ایرانی- اسلامی ، ارج نهادن، تبیین، تئبیت و ترویج الگوهای بومی و ملی، هدایت بازار تولید و عرضه البسه و پوشاک براساس طرح ها و </a:t>
            </a:r>
            <a:r>
              <a:rPr lang="fa-IR" dirty="0" smtClean="0">
                <a:cs typeface="B Mitra" pitchFamily="2" charset="-78"/>
              </a:rPr>
              <a:t>الگوهای داخلی </a:t>
            </a:r>
            <a:r>
              <a:rPr lang="fa-IR" dirty="0">
                <a:cs typeface="B Mitra" pitchFamily="2" charset="-78"/>
              </a:rPr>
              <a:t>و نیز در جهت ترغیب مردم به پرهیز از انتخاب و پرهیز از مصرف الگوهای بیگانه و غیر مأنوس با فرهنگ و هویت ایرانی، وزارت فرهنگ و ارشاد اسلامی مکلف است جهت پی ریزی ساختار مدیریتی موضوع این قانون، </a:t>
            </a:r>
            <a:r>
              <a:rPr lang="fa-IR" b="1" u="sng" dirty="0">
                <a:cs typeface="B Mitra" pitchFamily="2" charset="-78"/>
              </a:rPr>
              <a:t>کار گروهی </a:t>
            </a:r>
            <a:r>
              <a:rPr lang="fa-IR" dirty="0">
                <a:cs typeface="B Mitra" pitchFamily="2" charset="-78"/>
              </a:rPr>
              <a:t>(کمیته ای) متشکل از یک نفرنماینده تام </a:t>
            </a:r>
            <a:r>
              <a:rPr lang="fa-IR" dirty="0" smtClean="0">
                <a:cs typeface="B Mitra" pitchFamily="2" charset="-78"/>
              </a:rPr>
              <a:t>الاختیار از </a:t>
            </a:r>
            <a:r>
              <a:rPr lang="fa-IR" dirty="0">
                <a:cs typeface="B Mitra" pitchFamily="2" charset="-78"/>
              </a:rPr>
              <a:t>هر کدام از وزارتخانه های فرهنگ و ارشاد اسلامی، آموزش و پرورش، بازرگانی و صنایع و معادن و سازمان صدا و سیمای جمهوری اسلامی ایران و مدیریت و برنامه ریزی کشور و سه نفر از نمایندگان صنوف ذیربط (طراحان و تولید کنندگان) و یک نفر نماینده از کمیسیون فرهنگی مجلس شورای اسلامی به عنوان</a:t>
            </a:r>
            <a:r>
              <a:rPr lang="fa-IR" b="1" u="sng" dirty="0">
                <a:cs typeface="B Mitra" pitchFamily="2" charset="-78"/>
              </a:rPr>
              <a:t> ناظر </a:t>
            </a:r>
            <a:r>
              <a:rPr lang="fa-IR" dirty="0">
                <a:cs typeface="B Mitra" pitchFamily="2" charset="-78"/>
              </a:rPr>
              <a:t>تشکیل دهد.</a:t>
            </a:r>
          </a:p>
          <a:p>
            <a:pPr marL="0" indent="0" algn="just">
              <a:buNone/>
            </a:pPr>
            <a:endParaRPr lang="fa-IR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9460991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2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3917032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ماده2-</a:t>
            </a:r>
            <a:r>
              <a:rPr lang="fa-IR" sz="2700" dirty="0" smtClean="0">
                <a:cs typeface="B Mitra" pitchFamily="2" charset="-78"/>
              </a:rPr>
              <a:t> </a:t>
            </a:r>
            <a:r>
              <a:rPr lang="fa-IR" sz="2700" dirty="0">
                <a:cs typeface="B Mitra" pitchFamily="2" charset="-78"/>
              </a:rPr>
              <a:t>وزارت فرهنگ و ارشاد اسلامی وسازمان صدا و سیمای جمهوری اسلامی ایران مکلفـنـــد در جهت </a:t>
            </a:r>
            <a:r>
              <a:rPr lang="fa-IR" sz="2700" b="1" u="sng" dirty="0">
                <a:cs typeface="B Mitra" pitchFamily="2" charset="-78"/>
              </a:rPr>
              <a:t>ترویج نمادها و الگوهای پارچه و لباس ایرانی و بومی مناطق مختلف ایران</a:t>
            </a:r>
            <a:r>
              <a:rPr lang="fa-IR" sz="2700" dirty="0">
                <a:cs typeface="B Mitra" pitchFamily="2" charset="-78"/>
              </a:rPr>
              <a:t> نمادها و الگوهای مورد تأیید کار گروه (کمیته) یاده شده در ماده ( 1) این قانون را تــشویق و ترغیــب و تبلیــغ نماینــد و در جهت پرهـیز از تبلیـغ الگوهای مغایر با فرهنگ ایرانی – اسلامی اهتمام جدی بورزنـد.</a:t>
            </a:r>
          </a:p>
          <a:p>
            <a:pPr marL="0" indent="0" algn="justLow">
              <a:buNone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ماده3-</a:t>
            </a:r>
            <a:r>
              <a:rPr lang="fa-IR" sz="2700" dirty="0" smtClean="0">
                <a:cs typeface="B Mitra" pitchFamily="2" charset="-78"/>
              </a:rPr>
              <a:t> </a:t>
            </a:r>
            <a:r>
              <a:rPr lang="fa-IR" sz="2700" dirty="0">
                <a:cs typeface="B Mitra" pitchFamily="2" charset="-78"/>
              </a:rPr>
              <a:t>وزارت فرهنگ و ارشــاد اسلامی مکـلــف اسـت بــا همکــاری وزارت بازرگــانی جهت </a:t>
            </a:r>
            <a:r>
              <a:rPr lang="fa-IR" sz="2700" b="1" u="sng" dirty="0">
                <a:cs typeface="B Mitra" pitchFamily="2" charset="-78"/>
              </a:rPr>
              <a:t>تبــادل فرهنــگی </a:t>
            </a:r>
            <a:r>
              <a:rPr lang="fa-IR" sz="2700" dirty="0">
                <a:cs typeface="B Mitra" pitchFamily="2" charset="-78"/>
              </a:rPr>
              <a:t>ملل </a:t>
            </a:r>
            <a:r>
              <a:rPr lang="fa-IR" sz="2700" dirty="0" smtClean="0">
                <a:cs typeface="B Mitra" pitchFamily="2" charset="-78"/>
              </a:rPr>
              <a:t>مسلمان</a:t>
            </a:r>
            <a:r>
              <a:rPr lang="fa-IR" sz="2700" dirty="0">
                <a:cs typeface="B Mitra" pitchFamily="2" charset="-78"/>
              </a:rPr>
              <a:t>، موزه، نمایشگاه و جشنواره ملــی، منطقــه ای و بــین المللی با محوریــت معــرفی نمادها و الگوهای پارچه و لباس ایرانی – اسلامی برگزار نماید.</a:t>
            </a:r>
          </a:p>
          <a:p>
            <a:pPr algn="justLow"/>
            <a:endParaRPr lang="fa-IR" sz="27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494692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8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ماده4- </a:t>
            </a:r>
            <a:r>
              <a:rPr lang="fa-IR" dirty="0">
                <a:cs typeface="B Mitra" pitchFamily="2" charset="-78"/>
              </a:rPr>
              <a:t>طرح ها و الگوهای تولید شده پارچه و لباس مبتنی بر نمادهای ایرانی – اسلامی مشمول </a:t>
            </a:r>
            <a:r>
              <a:rPr lang="fa-IR" u="sng" dirty="0">
                <a:cs typeface="B Mitra" pitchFamily="2" charset="-78"/>
              </a:rPr>
              <a:t>حمایت قانونی حقوق مؤلفان و مصنفان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u="sng" dirty="0">
                <a:cs typeface="B Mitra" pitchFamily="2" charset="-78"/>
              </a:rPr>
              <a:t>کانون ثبت اختراعات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u="sng" dirty="0">
                <a:cs typeface="B Mitra" pitchFamily="2" charset="-78"/>
              </a:rPr>
              <a:t>مالکیت صنـعتی </a:t>
            </a:r>
            <a:r>
              <a:rPr lang="fa-IR" dirty="0">
                <a:cs typeface="B Mitra" pitchFamily="2" charset="-78"/>
              </a:rPr>
              <a:t>خواهد بود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marL="0" indent="0" algn="just">
              <a:buNone/>
            </a:pPr>
            <a:endParaRPr lang="fa-IR" dirty="0"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ماده 5-</a:t>
            </a:r>
            <a:r>
              <a:rPr lang="fa-IR" dirty="0">
                <a:cs typeface="B Mitra" pitchFamily="2" charset="-78"/>
              </a:rPr>
              <a:t> </a:t>
            </a:r>
            <a:r>
              <a:rPr lang="fa-IR" u="sng" dirty="0">
                <a:cs typeface="B Mitra" pitchFamily="2" charset="-78"/>
              </a:rPr>
              <a:t>وزارت بازرگانی </a:t>
            </a:r>
            <a:r>
              <a:rPr lang="fa-IR" dirty="0">
                <a:cs typeface="B Mitra" pitchFamily="2" charset="-78"/>
              </a:rPr>
              <a:t>مکلف است برای دسترسی عمومی و حمایت از تولید و فروش پارچه ها و پوشاک منطبق با الگوهای </a:t>
            </a:r>
            <a:r>
              <a:rPr lang="fa-IR" dirty="0" smtClean="0">
                <a:cs typeface="B Mitra" pitchFamily="2" charset="-78"/>
              </a:rPr>
              <a:t>ایرانی-اسلامی</a:t>
            </a:r>
            <a:r>
              <a:rPr lang="fa-IR" dirty="0">
                <a:cs typeface="B Mitra" pitchFamily="2" charset="-78"/>
              </a:rPr>
              <a:t>، </a:t>
            </a:r>
            <a:r>
              <a:rPr lang="fa-IR" u="sng" dirty="0">
                <a:cs typeface="B Mitra" pitchFamily="2" charset="-78"/>
              </a:rPr>
              <a:t>نمایشگاه های عرضه فصلی مد و لباس و پوشاک </a:t>
            </a:r>
            <a:r>
              <a:rPr lang="fa-IR" dirty="0">
                <a:cs typeface="B Mitra" pitchFamily="2" charset="-78"/>
              </a:rPr>
              <a:t>برگزار نماید.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494692"/>
              </p:ext>
            </p:extLst>
          </p:nvPr>
        </p:nvGraphicFramePr>
        <p:xfrm>
          <a:off x="2987824" y="188640"/>
          <a:ext cx="5503545" cy="125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2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180</TotalTime>
  <Words>910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29</vt:lpstr>
      <vt:lpstr>بررسی  فرآیند  سیاستگذاری  در قانون ساماندهی مد و لباس</vt:lpstr>
      <vt:lpstr>مقدمه: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 فرآیند  سیاستگذاری  در قانون ساماندهی مد و لباس</dc:title>
  <dc:creator>a</dc:creator>
  <cp:lastModifiedBy>a</cp:lastModifiedBy>
  <cp:revision>17</cp:revision>
  <dcterms:created xsi:type="dcterms:W3CDTF">2013-05-27T04:48:30Z</dcterms:created>
  <dcterms:modified xsi:type="dcterms:W3CDTF">2013-05-27T08:02:29Z</dcterms:modified>
</cp:coreProperties>
</file>