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0" r:id="rId4"/>
    <p:sldId id="271" r:id="rId5"/>
    <p:sldId id="259" r:id="rId6"/>
    <p:sldId id="272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67" r:id="rId15"/>
    <p:sldId id="268" r:id="rId16"/>
    <p:sldId id="269" r:id="rId17"/>
    <p:sldId id="273" r:id="rId18"/>
    <p:sldId id="276" r:id="rId19"/>
    <p:sldId id="278" r:id="rId20"/>
    <p:sldId id="279" r:id="rId21"/>
    <p:sldId id="281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81833-E8B5-45ED-AEA3-0BB4BAAE61AF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4FEA6-34DD-4156-A4AA-5858DC283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4FEA6-34DD-4156-A4AA-5858DC283DC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4FEA6-34DD-4156-A4AA-5858DC283DC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4E94B-3362-4FB0-8236-CF5EE33CC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F4FD96-0EE7-4DFB-8AA6-EE6E8106C531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51029D-31C2-4922-9792-74220B5DC6A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hamshahry\Desktop\&#1601;&#1575;&#1610;&#1604;%20&#1589;&#1608;&#1578;&#1610;%20&#1603;&#1578;&#1575;&#1576;\04%20lesson%202\12%20lesson%202-%205.mp3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hamshahry\Desktop\&#1601;&#1575;&#1610;&#1604;%20&#1589;&#1608;&#1578;&#1610;%20&#1603;&#1578;&#1575;&#1576;\04%20lesson%202\08%20lesson%202-%201.mp3" TargetMode="Externa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hamshahry\Desktop\&#1601;&#1575;&#1610;&#1604;%20&#1589;&#1608;&#1578;&#1610;%20&#1603;&#1578;&#1575;&#1576;\04%20lesson%202\09%20lesson%202-%202.mp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hamshahry\Desktop\&#1601;&#1575;&#1610;&#1604;%20&#1589;&#1608;&#1578;&#1610;%20&#1603;&#1578;&#1575;&#1576;\04%20lesson%202\10%20lesson%202-%203.mp3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hamshahry\Desktop\&#1601;&#1575;&#1610;&#1604;%20&#1589;&#1608;&#1578;&#1610;%20&#1603;&#1578;&#1575;&#1576;\02%20Welcome\01%20abc.mp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hamshahry\Desktop\&#1601;&#1575;&#1610;&#1604;%20&#1589;&#1608;&#1578;&#1610;%20&#1603;&#1578;&#1575;&#1576;\04%20lesson%202\11%20lesson%202-%204.mp3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7596336" cy="583264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latin typeface="Comic Sans MS" pitchFamily="66" charset="0"/>
              </a:rPr>
              <a:t>LESSON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omic Sans MS" pitchFamily="66" charset="0"/>
              </a:rPr>
              <a:t>MY classmate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    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Introducing others and asking someone’s name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15O </a:t>
            </a:r>
            <a:r>
              <a:rPr lang="en-US" sz="2800" dirty="0" err="1" smtClean="0">
                <a:solidFill>
                  <a:srgbClr val="00B050"/>
                </a:solidFill>
                <a:latin typeface="Comic Sans MS" pitchFamily="66" charset="0"/>
              </a:rPr>
              <a:t>mins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 in 3 sessions</a:t>
            </a:r>
            <a:b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</a:b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/>
            </a:r>
            <a:b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</a:br>
            <a:r>
              <a:rPr lang="en-US" sz="2800" dirty="0" err="1" smtClean="0">
                <a:latin typeface="Comic Sans MS" pitchFamily="66" charset="0"/>
              </a:rPr>
              <a:t>Letters: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, b ,p</a:t>
            </a:r>
            <a:b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1800" dirty="0" smtClean="0">
                <a:solidFill>
                  <a:srgbClr val="002060"/>
                </a:solidFill>
                <a:latin typeface="Comic Sans MS" pitchFamily="66" charset="0"/>
              </a:rPr>
              <a:t>words and expressions</a:t>
            </a:r>
            <a:br>
              <a:rPr lang="en-US" sz="18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en-US" sz="1800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en-US" sz="18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en-US" sz="1800" dirty="0" smtClean="0">
                <a:solidFill>
                  <a:srgbClr val="002060"/>
                </a:solidFill>
                <a:latin typeface="Comic Sans MS" pitchFamily="66" charset="0"/>
              </a:rPr>
              <a:t>boy , girl , man , woman , friend , classmate)</a:t>
            </a:r>
            <a:endParaRPr lang="en-US" sz="18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6400800" cy="1295400"/>
          </a:xfrm>
        </p:spPr>
        <p:txBody>
          <a:bodyPr/>
          <a:lstStyle/>
          <a:p>
            <a:pPr marR="0" eaLnBrk="1" hangingPunct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309320"/>
            <a:ext cx="2411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mic Sans MS" pitchFamily="66" charset="0"/>
              </a:rPr>
              <a:t>By: </a:t>
            </a:r>
            <a:r>
              <a:rPr lang="en-US" sz="1100" dirty="0" err="1" smtClean="0">
                <a:latin typeface="Comic Sans MS" pitchFamily="66" charset="0"/>
              </a:rPr>
              <a:t>Yahya</a:t>
            </a:r>
            <a:r>
              <a:rPr lang="en-US" sz="1100" dirty="0" smtClean="0">
                <a:latin typeface="Comic Sans MS" pitchFamily="66" charset="0"/>
              </a:rPr>
              <a:t> </a:t>
            </a:r>
            <a:r>
              <a:rPr lang="en-US" sz="1100" dirty="0" err="1" smtClean="0">
                <a:latin typeface="Comic Sans MS" pitchFamily="66" charset="0"/>
              </a:rPr>
              <a:t>Kazemi</a:t>
            </a:r>
            <a:endParaRPr lang="en-US" sz="11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28184" y="6309320"/>
            <a:ext cx="16033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gahromp4@yahoo.com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4860032" cy="114300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latin typeface="Comic Sans MS" pitchFamily="66" charset="0"/>
              </a:rPr>
              <a:t>Parisa</a:t>
            </a:r>
            <a:r>
              <a:rPr lang="en-US" sz="4800" dirty="0" smtClean="0">
                <a:latin typeface="Comic Sans MS" pitchFamily="66" charset="0"/>
              </a:rPr>
              <a:t> </a:t>
            </a:r>
            <a:r>
              <a:rPr lang="en-US" sz="4800" dirty="0" err="1" smtClean="0">
                <a:latin typeface="Comic Sans MS" pitchFamily="66" charset="0"/>
              </a:rPr>
              <a:t>Behparvar</a:t>
            </a:r>
            <a:endParaRPr lang="en-US" sz="48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413995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520" y="5445224"/>
            <a:ext cx="62311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 smtClean="0">
                <a:latin typeface="Comic Sans MS" pitchFamily="66" charset="0"/>
              </a:rPr>
              <a:t>Parisa</a:t>
            </a:r>
            <a:r>
              <a:rPr lang="en-US" sz="6000" dirty="0" smtClean="0">
                <a:latin typeface="Comic Sans MS" pitchFamily="66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6000" dirty="0" err="1" smtClean="0">
                <a:latin typeface="Comic Sans MS" pitchFamily="66" charset="0"/>
              </a:rPr>
              <a:t>ehparvar</a:t>
            </a:r>
            <a:endParaRPr lang="en-US" sz="6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0" b="1" smtClean="0">
                <a:latin typeface="Comic Sans MS" pitchFamily="66" charset="0"/>
              </a:rPr>
              <a:t>B b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27088" y="1196975"/>
            <a:ext cx="0" cy="19446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348038" y="1125538"/>
            <a:ext cx="0" cy="19431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5013325"/>
            <a:ext cx="47879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600" dirty="0" err="1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9600" dirty="0" err="1">
                <a:latin typeface="Comic Sans MS" pitchFamily="66" charset="0"/>
              </a:rPr>
              <a:t>ahrami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23558" name="TextBox 9"/>
          <p:cNvSpPr txBox="1">
            <a:spLocks noChangeArrowheads="1"/>
          </p:cNvSpPr>
          <p:nvPr/>
        </p:nvSpPr>
        <p:spPr bwMode="auto">
          <a:xfrm>
            <a:off x="4716463" y="5157788"/>
            <a:ext cx="503237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600" dirty="0"/>
              <a:t>-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219700" y="4941888"/>
            <a:ext cx="4567238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600" dirty="0" err="1">
                <a:latin typeface="Comic Sans MS" pitchFamily="66" charset="0"/>
              </a:rPr>
              <a:t>Ak</a:t>
            </a:r>
            <a:r>
              <a:rPr lang="en-US" sz="9600" dirty="0" err="1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9600" dirty="0" err="1">
                <a:latin typeface="Comic Sans MS" pitchFamily="66" charset="0"/>
              </a:rPr>
              <a:t>ari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227138" y="884238"/>
            <a:ext cx="1154112" cy="1301750"/>
          </a:xfrm>
          <a:custGeom>
            <a:avLst/>
            <a:gdLst>
              <a:gd name="connsiteX0" fmla="*/ 71284 w 1155290"/>
              <a:gd name="connsiteY0" fmla="*/ 0 h 1300316"/>
              <a:gd name="connsiteX1" fmla="*/ 631723 w 1155290"/>
              <a:gd name="connsiteY1" fmla="*/ 117987 h 1300316"/>
              <a:gd name="connsiteX2" fmla="*/ 1103671 w 1155290"/>
              <a:gd name="connsiteY2" fmla="*/ 663678 h 1300316"/>
              <a:gd name="connsiteX3" fmla="*/ 941439 w 1155290"/>
              <a:gd name="connsiteY3" fmla="*/ 1209368 h 1300316"/>
              <a:gd name="connsiteX4" fmla="*/ 115529 w 1155290"/>
              <a:gd name="connsiteY4" fmla="*/ 1209368 h 1300316"/>
              <a:gd name="connsiteX5" fmla="*/ 248265 w 1155290"/>
              <a:gd name="connsiteY5" fmla="*/ 1165123 h 1300316"/>
              <a:gd name="connsiteX6" fmla="*/ 130278 w 1155290"/>
              <a:gd name="connsiteY6" fmla="*/ 1224116 h 1300316"/>
              <a:gd name="connsiteX7" fmla="*/ 322007 w 1155290"/>
              <a:gd name="connsiteY7" fmla="*/ 1297858 h 1300316"/>
              <a:gd name="connsiteX8" fmla="*/ 322007 w 1155290"/>
              <a:gd name="connsiteY8" fmla="*/ 1297858 h 130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5290" h="1300316">
                <a:moveTo>
                  <a:pt x="71284" y="0"/>
                </a:moveTo>
                <a:cubicBezTo>
                  <a:pt x="265471" y="3687"/>
                  <a:pt x="459659" y="7374"/>
                  <a:pt x="631723" y="117987"/>
                </a:cubicBezTo>
                <a:cubicBezTo>
                  <a:pt x="803788" y="228600"/>
                  <a:pt x="1052052" y="481781"/>
                  <a:pt x="1103671" y="663678"/>
                </a:cubicBezTo>
                <a:cubicBezTo>
                  <a:pt x="1155290" y="845575"/>
                  <a:pt x="1106129" y="1118420"/>
                  <a:pt x="941439" y="1209368"/>
                </a:cubicBezTo>
                <a:cubicBezTo>
                  <a:pt x="776749" y="1300316"/>
                  <a:pt x="231058" y="1216742"/>
                  <a:pt x="115529" y="1209368"/>
                </a:cubicBezTo>
                <a:cubicBezTo>
                  <a:pt x="0" y="1201994"/>
                  <a:pt x="245807" y="1162665"/>
                  <a:pt x="248265" y="1165123"/>
                </a:cubicBezTo>
                <a:cubicBezTo>
                  <a:pt x="250723" y="1167581"/>
                  <a:pt x="117988" y="1201994"/>
                  <a:pt x="130278" y="1224116"/>
                </a:cubicBezTo>
                <a:cubicBezTo>
                  <a:pt x="142568" y="1246238"/>
                  <a:pt x="322007" y="1297858"/>
                  <a:pt x="322007" y="1297858"/>
                </a:cubicBezTo>
                <a:lnTo>
                  <a:pt x="322007" y="1297858"/>
                </a:lnTo>
              </a:path>
            </a:pathLst>
          </a:cu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958850" y="2138363"/>
            <a:ext cx="1474788" cy="1120775"/>
          </a:xfrm>
          <a:custGeom>
            <a:avLst/>
            <a:gdLst>
              <a:gd name="connsiteX0" fmla="*/ 1224116 w 1474838"/>
              <a:gd name="connsiteY0" fmla="*/ 0 h 1120878"/>
              <a:gd name="connsiteX1" fmla="*/ 1460090 w 1474838"/>
              <a:gd name="connsiteY1" fmla="*/ 368710 h 1120878"/>
              <a:gd name="connsiteX2" fmla="*/ 1135626 w 1474838"/>
              <a:gd name="connsiteY2" fmla="*/ 943897 h 1120878"/>
              <a:gd name="connsiteX3" fmla="*/ 147484 w 1474838"/>
              <a:gd name="connsiteY3" fmla="*/ 1061884 h 1120878"/>
              <a:gd name="connsiteX4" fmla="*/ 250723 w 1474838"/>
              <a:gd name="connsiteY4" fmla="*/ 988142 h 1120878"/>
              <a:gd name="connsiteX5" fmla="*/ 103239 w 1474838"/>
              <a:gd name="connsiteY5" fmla="*/ 1047136 h 1120878"/>
              <a:gd name="connsiteX6" fmla="*/ 221226 w 1474838"/>
              <a:gd name="connsiteY6" fmla="*/ 1120878 h 1120878"/>
              <a:gd name="connsiteX7" fmla="*/ 221226 w 1474838"/>
              <a:gd name="connsiteY7" fmla="*/ 1120878 h 112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74838" h="1120878">
                <a:moveTo>
                  <a:pt x="1224116" y="0"/>
                </a:moveTo>
                <a:cubicBezTo>
                  <a:pt x="1349477" y="105697"/>
                  <a:pt x="1474838" y="211394"/>
                  <a:pt x="1460090" y="368710"/>
                </a:cubicBezTo>
                <a:cubicBezTo>
                  <a:pt x="1445342" y="526026"/>
                  <a:pt x="1354394" y="828368"/>
                  <a:pt x="1135626" y="943897"/>
                </a:cubicBezTo>
                <a:cubicBezTo>
                  <a:pt x="916858" y="1059426"/>
                  <a:pt x="294968" y="1054510"/>
                  <a:pt x="147484" y="1061884"/>
                </a:cubicBezTo>
                <a:cubicBezTo>
                  <a:pt x="0" y="1069258"/>
                  <a:pt x="258097" y="990600"/>
                  <a:pt x="250723" y="988142"/>
                </a:cubicBezTo>
                <a:cubicBezTo>
                  <a:pt x="243349" y="985684"/>
                  <a:pt x="108155" y="1025013"/>
                  <a:pt x="103239" y="1047136"/>
                </a:cubicBezTo>
                <a:cubicBezTo>
                  <a:pt x="98323" y="1069259"/>
                  <a:pt x="221226" y="1120878"/>
                  <a:pt x="221226" y="1120878"/>
                </a:cubicBezTo>
                <a:lnTo>
                  <a:pt x="221226" y="1120878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725863" y="1516063"/>
            <a:ext cx="1308100" cy="1790700"/>
          </a:xfrm>
          <a:custGeom>
            <a:avLst/>
            <a:gdLst>
              <a:gd name="connsiteX0" fmla="*/ 285136 w 1307691"/>
              <a:gd name="connsiteY0" fmla="*/ 105697 h 1789471"/>
              <a:gd name="connsiteX1" fmla="*/ 786581 w 1307691"/>
              <a:gd name="connsiteY1" fmla="*/ 46703 h 1789471"/>
              <a:gd name="connsiteX2" fmla="*/ 1155291 w 1307691"/>
              <a:gd name="connsiteY2" fmla="*/ 385916 h 1789471"/>
              <a:gd name="connsiteX3" fmla="*/ 1243781 w 1307691"/>
              <a:gd name="connsiteY3" fmla="*/ 1226574 h 1789471"/>
              <a:gd name="connsiteX4" fmla="*/ 771833 w 1307691"/>
              <a:gd name="connsiteY4" fmla="*/ 1713271 h 1789471"/>
              <a:gd name="connsiteX5" fmla="*/ 122904 w 1307691"/>
              <a:gd name="connsiteY5" fmla="*/ 1683774 h 1789471"/>
              <a:gd name="connsiteX6" fmla="*/ 255640 w 1307691"/>
              <a:gd name="connsiteY6" fmla="*/ 1624780 h 1789471"/>
              <a:gd name="connsiteX7" fmla="*/ 19665 w 1307691"/>
              <a:gd name="connsiteY7" fmla="*/ 1669026 h 1789471"/>
              <a:gd name="connsiteX8" fmla="*/ 137652 w 1307691"/>
              <a:gd name="connsiteY8" fmla="*/ 1757516 h 178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7691" h="1789471">
                <a:moveTo>
                  <a:pt x="285136" y="105697"/>
                </a:moveTo>
                <a:cubicBezTo>
                  <a:pt x="463345" y="52848"/>
                  <a:pt x="641555" y="0"/>
                  <a:pt x="786581" y="46703"/>
                </a:cubicBezTo>
                <a:cubicBezTo>
                  <a:pt x="931607" y="93406"/>
                  <a:pt x="1079091" y="189271"/>
                  <a:pt x="1155291" y="385916"/>
                </a:cubicBezTo>
                <a:cubicBezTo>
                  <a:pt x="1231491" y="582561"/>
                  <a:pt x="1307691" y="1005348"/>
                  <a:pt x="1243781" y="1226574"/>
                </a:cubicBezTo>
                <a:cubicBezTo>
                  <a:pt x="1179871" y="1447800"/>
                  <a:pt x="958646" y="1637071"/>
                  <a:pt x="771833" y="1713271"/>
                </a:cubicBezTo>
                <a:cubicBezTo>
                  <a:pt x="585020" y="1789471"/>
                  <a:pt x="208936" y="1698522"/>
                  <a:pt x="122904" y="1683774"/>
                </a:cubicBezTo>
                <a:cubicBezTo>
                  <a:pt x="36872" y="1669026"/>
                  <a:pt x="272847" y="1627238"/>
                  <a:pt x="255640" y="1624780"/>
                </a:cubicBezTo>
                <a:cubicBezTo>
                  <a:pt x="238433" y="1622322"/>
                  <a:pt x="39330" y="1646903"/>
                  <a:pt x="19665" y="1669026"/>
                </a:cubicBezTo>
                <a:cubicBezTo>
                  <a:pt x="0" y="1691149"/>
                  <a:pt x="68826" y="1724332"/>
                  <a:pt x="137652" y="1757516"/>
                </a:cubicBezTo>
              </a:path>
            </a:pathLst>
          </a:cu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3563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476250"/>
            <a:ext cx="29972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64704"/>
            <a:ext cx="18918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Example: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132856"/>
            <a:ext cx="21467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4000" dirty="0" err="1" smtClean="0">
                <a:latin typeface="Comic Sans MS" pitchFamily="66" charset="0"/>
              </a:rPr>
              <a:t>ehrooz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051720" y="2060848"/>
            <a:ext cx="21323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err="1" smtClean="0">
                <a:latin typeface="Comic Sans MS" pitchFamily="66" charset="0"/>
              </a:rPr>
              <a:t>A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bb</a:t>
            </a:r>
            <a:r>
              <a:rPr lang="en-US" sz="4000" dirty="0" err="1" smtClean="0">
                <a:latin typeface="Comic Sans MS" pitchFamily="66" charset="0"/>
              </a:rPr>
              <a:t>as</a:t>
            </a:r>
            <a:r>
              <a:rPr lang="en-US" sz="4000" dirty="0" smtClean="0">
                <a:latin typeface="Comic Sans MS" pitchFamily="66" charset="0"/>
              </a:rPr>
              <a:t>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3923928" y="2060848"/>
            <a:ext cx="17027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err="1" smtClean="0">
                <a:latin typeface="Comic Sans MS" pitchFamily="66" charset="0"/>
              </a:rPr>
              <a:t>Zi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4000" dirty="0" err="1" smtClean="0">
                <a:latin typeface="Comic Sans MS" pitchFamily="66" charset="0"/>
              </a:rPr>
              <a:t>a</a:t>
            </a:r>
            <a:r>
              <a:rPr lang="en-US" sz="4000" dirty="0" smtClean="0">
                <a:latin typeface="Comic Sans MS" pitchFamily="66" charset="0"/>
              </a:rPr>
              <a:t> </a:t>
            </a:r>
            <a:endParaRPr lang="en-US" sz="4000" dirty="0"/>
          </a:p>
        </p:txBody>
      </p:sp>
      <p:sp>
        <p:nvSpPr>
          <p:cNvPr id="7" name="Rectangle 6"/>
          <p:cNvSpPr/>
          <p:nvPr/>
        </p:nvSpPr>
        <p:spPr>
          <a:xfrm>
            <a:off x="0" y="3068960"/>
            <a:ext cx="2339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err="1" smtClean="0">
                <a:latin typeface="Comic Sans MS" pitchFamily="66" charset="0"/>
              </a:rPr>
              <a:t>Mo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4000" dirty="0" err="1" smtClean="0">
                <a:latin typeface="Comic Sans MS" pitchFamily="66" charset="0"/>
              </a:rPr>
              <a:t>ina</a:t>
            </a:r>
            <a:r>
              <a:rPr lang="en-US" sz="4000" dirty="0" smtClean="0">
                <a:latin typeface="Comic Sans MS" pitchFamily="66" charset="0"/>
              </a:rPr>
              <a:t> 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5436096" y="1988840"/>
            <a:ext cx="25122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smtClean="0">
                <a:latin typeface="Comic Sans MS" pitchFamily="66" charset="0"/>
              </a:rPr>
              <a:t>  </a:t>
            </a:r>
            <a:r>
              <a:rPr lang="en-US" sz="4000" dirty="0" err="1" smtClean="0">
                <a:latin typeface="Comic Sans MS" pitchFamily="66" charset="0"/>
              </a:rPr>
              <a:t>Zayna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endParaRPr lang="en-US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4860032" cy="114300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latin typeface="Comic Sans MS" pitchFamily="66" charset="0"/>
              </a:rPr>
              <a:t>Parisa</a:t>
            </a:r>
            <a:r>
              <a:rPr lang="en-US" sz="4800" dirty="0" smtClean="0">
                <a:latin typeface="Comic Sans MS" pitchFamily="66" charset="0"/>
              </a:rPr>
              <a:t> </a:t>
            </a:r>
            <a:r>
              <a:rPr lang="en-US" sz="4800" dirty="0" err="1" smtClean="0">
                <a:latin typeface="Comic Sans MS" pitchFamily="66" charset="0"/>
              </a:rPr>
              <a:t>Behparvar</a:t>
            </a:r>
            <a:endParaRPr lang="en-US" sz="48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413995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520" y="5445224"/>
            <a:ext cx="62311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6000" dirty="0" err="1" smtClean="0">
                <a:latin typeface="Comic Sans MS" pitchFamily="66" charset="0"/>
              </a:rPr>
              <a:t>arisa</a:t>
            </a:r>
            <a:r>
              <a:rPr lang="en-US" sz="6000" dirty="0" smtClean="0">
                <a:latin typeface="Comic Sans MS" pitchFamily="66" charset="0"/>
              </a:rPr>
              <a:t> </a:t>
            </a:r>
            <a:r>
              <a:rPr lang="en-US" sz="6000" dirty="0" err="1" smtClean="0">
                <a:latin typeface="Comic Sans MS" pitchFamily="66" charset="0"/>
              </a:rPr>
              <a:t>Beh</a:t>
            </a:r>
            <a:r>
              <a:rPr lang="en-US" sz="6000" dirty="0" err="1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6000" dirty="0" err="1" smtClean="0">
                <a:latin typeface="Comic Sans MS" pitchFamily="66" charset="0"/>
              </a:rPr>
              <a:t>arvar</a:t>
            </a:r>
            <a:endParaRPr lang="en-US" sz="6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5205413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 </a:t>
            </a:r>
            <a:r>
              <a:rPr lang="en-US" sz="20000" b="1" dirty="0">
                <a:latin typeface="Comic Sans MS" pitchFamily="66" charset="0"/>
              </a:rPr>
              <a:t>P </a:t>
            </a:r>
            <a:r>
              <a:rPr lang="en-US" sz="20000" b="1" dirty="0" err="1">
                <a:latin typeface="Comic Sans MS" pitchFamily="66" charset="0"/>
              </a:rPr>
              <a:t>p</a:t>
            </a:r>
            <a:endParaRPr lang="en-US" sz="20000" b="1" dirty="0">
              <a:latin typeface="Comic Sans MS" pitchFamily="66" charset="0"/>
            </a:endParaRPr>
          </a:p>
        </p:txBody>
      </p:sp>
      <p:pic>
        <p:nvPicPr>
          <p:cNvPr id="34819" name="Picture 4" descr="C:\Documents and Settings\hamshahry\My Documents\My Pictures\imagesCAR0NKA1.jpg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56325" y="765175"/>
            <a:ext cx="2592388" cy="3311525"/>
          </a:xfrm>
          <a:noFill/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0825" y="5013325"/>
            <a:ext cx="36734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9600" dirty="0" smtClean="0">
                <a:latin typeface="Comic Sans MS" pitchFamily="66" charset="0"/>
              </a:rPr>
              <a:t>olice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4821" name="TextBox 5"/>
          <p:cNvSpPr txBox="1">
            <a:spLocks noChangeArrowheads="1"/>
          </p:cNvSpPr>
          <p:nvPr/>
        </p:nvSpPr>
        <p:spPr bwMode="auto">
          <a:xfrm>
            <a:off x="3851275" y="5084763"/>
            <a:ext cx="9858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600" dirty="0">
                <a:latin typeface="Comic Sans MS" pitchFamily="66" charset="0"/>
              </a:rPr>
              <a:t>-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716016" y="4941168"/>
            <a:ext cx="34766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9600" dirty="0">
                <a:latin typeface="Comic Sans MS" pitchFamily="66" charset="0"/>
              </a:rPr>
              <a:t>encil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23528" y="1052736"/>
            <a:ext cx="71437" cy="187166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683568" y="671513"/>
            <a:ext cx="1080121" cy="1735137"/>
          </a:xfrm>
          <a:custGeom>
            <a:avLst/>
            <a:gdLst>
              <a:gd name="connsiteX0" fmla="*/ 52874 w 1175658"/>
              <a:gd name="connsiteY0" fmla="*/ 0 h 1735494"/>
              <a:gd name="connsiteX1" fmla="*/ 911290 w 1175658"/>
              <a:gd name="connsiteY1" fmla="*/ 261257 h 1735494"/>
              <a:gd name="connsiteX2" fmla="*/ 1135225 w 1175658"/>
              <a:gd name="connsiteY2" fmla="*/ 1138335 h 1735494"/>
              <a:gd name="connsiteX3" fmla="*/ 668694 w 1175658"/>
              <a:gd name="connsiteY3" fmla="*/ 1642188 h 1735494"/>
              <a:gd name="connsiteX4" fmla="*/ 71535 w 1175658"/>
              <a:gd name="connsiteY4" fmla="*/ 1660849 h 1735494"/>
              <a:gd name="connsiteX5" fmla="*/ 239486 w 1175658"/>
              <a:gd name="connsiteY5" fmla="*/ 1604865 h 1735494"/>
              <a:gd name="connsiteX6" fmla="*/ 71535 w 1175658"/>
              <a:gd name="connsiteY6" fmla="*/ 1679510 h 1735494"/>
              <a:gd name="connsiteX7" fmla="*/ 52874 w 1175658"/>
              <a:gd name="connsiteY7" fmla="*/ 1679510 h 1735494"/>
              <a:gd name="connsiteX8" fmla="*/ 183502 w 1175658"/>
              <a:gd name="connsiteY8" fmla="*/ 1735494 h 1735494"/>
              <a:gd name="connsiteX9" fmla="*/ 183502 w 1175658"/>
              <a:gd name="connsiteY9" fmla="*/ 1735494 h 173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5658" h="1735494">
                <a:moveTo>
                  <a:pt x="52874" y="0"/>
                </a:moveTo>
                <a:cubicBezTo>
                  <a:pt x="391886" y="35767"/>
                  <a:pt x="730898" y="71535"/>
                  <a:pt x="911290" y="261257"/>
                </a:cubicBezTo>
                <a:cubicBezTo>
                  <a:pt x="1091682" y="450979"/>
                  <a:pt x="1175658" y="908180"/>
                  <a:pt x="1135225" y="1138335"/>
                </a:cubicBezTo>
                <a:cubicBezTo>
                  <a:pt x="1094792" y="1368490"/>
                  <a:pt x="845976" y="1555102"/>
                  <a:pt x="668694" y="1642188"/>
                </a:cubicBezTo>
                <a:cubicBezTo>
                  <a:pt x="491412" y="1729274"/>
                  <a:pt x="143070" y="1667069"/>
                  <a:pt x="71535" y="1660849"/>
                </a:cubicBezTo>
                <a:cubicBezTo>
                  <a:pt x="0" y="1654629"/>
                  <a:pt x="239486" y="1601755"/>
                  <a:pt x="239486" y="1604865"/>
                </a:cubicBezTo>
                <a:cubicBezTo>
                  <a:pt x="239486" y="1607975"/>
                  <a:pt x="102637" y="1667069"/>
                  <a:pt x="71535" y="1679510"/>
                </a:cubicBezTo>
                <a:cubicBezTo>
                  <a:pt x="40433" y="1691951"/>
                  <a:pt x="34213" y="1670179"/>
                  <a:pt x="52874" y="1679510"/>
                </a:cubicBezTo>
                <a:cubicBezTo>
                  <a:pt x="71535" y="1688841"/>
                  <a:pt x="183502" y="1735494"/>
                  <a:pt x="183502" y="1735494"/>
                </a:cubicBezTo>
                <a:lnTo>
                  <a:pt x="183502" y="1735494"/>
                </a:ln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843808" y="1700808"/>
            <a:ext cx="0" cy="1800225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275856" y="1484784"/>
            <a:ext cx="992187" cy="1624013"/>
          </a:xfrm>
          <a:custGeom>
            <a:avLst/>
            <a:gdLst>
              <a:gd name="connsiteX0" fmla="*/ 18661 w 992154"/>
              <a:gd name="connsiteY0" fmla="*/ 0 h 1623527"/>
              <a:gd name="connsiteX1" fmla="*/ 839754 w 992154"/>
              <a:gd name="connsiteY1" fmla="*/ 130629 h 1623527"/>
              <a:gd name="connsiteX2" fmla="*/ 933061 w 992154"/>
              <a:gd name="connsiteY2" fmla="*/ 765110 h 1623527"/>
              <a:gd name="connsiteX3" fmla="*/ 727787 w 992154"/>
              <a:gd name="connsiteY3" fmla="*/ 1436914 h 1623527"/>
              <a:gd name="connsiteX4" fmla="*/ 335901 w 992154"/>
              <a:gd name="connsiteY4" fmla="*/ 1567543 h 1623527"/>
              <a:gd name="connsiteX5" fmla="*/ 55983 w 992154"/>
              <a:gd name="connsiteY5" fmla="*/ 1511559 h 1623527"/>
              <a:gd name="connsiteX6" fmla="*/ 242595 w 992154"/>
              <a:gd name="connsiteY6" fmla="*/ 1492898 h 1623527"/>
              <a:gd name="connsiteX7" fmla="*/ 18661 w 992154"/>
              <a:gd name="connsiteY7" fmla="*/ 1511559 h 1623527"/>
              <a:gd name="connsiteX8" fmla="*/ 130628 w 992154"/>
              <a:gd name="connsiteY8" fmla="*/ 1623527 h 1623527"/>
              <a:gd name="connsiteX9" fmla="*/ 130628 w 992154"/>
              <a:gd name="connsiteY9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154" h="1623527">
                <a:moveTo>
                  <a:pt x="18661" y="0"/>
                </a:moveTo>
                <a:cubicBezTo>
                  <a:pt x="353007" y="1555"/>
                  <a:pt x="687354" y="3111"/>
                  <a:pt x="839754" y="130629"/>
                </a:cubicBezTo>
                <a:cubicBezTo>
                  <a:pt x="992154" y="258147"/>
                  <a:pt x="951722" y="547396"/>
                  <a:pt x="933061" y="765110"/>
                </a:cubicBezTo>
                <a:cubicBezTo>
                  <a:pt x="914400" y="982824"/>
                  <a:pt x="827314" y="1303175"/>
                  <a:pt x="727787" y="1436914"/>
                </a:cubicBezTo>
                <a:cubicBezTo>
                  <a:pt x="628260" y="1570653"/>
                  <a:pt x="447868" y="1555102"/>
                  <a:pt x="335901" y="1567543"/>
                </a:cubicBezTo>
                <a:cubicBezTo>
                  <a:pt x="223934" y="1579984"/>
                  <a:pt x="71534" y="1524000"/>
                  <a:pt x="55983" y="1511559"/>
                </a:cubicBezTo>
                <a:cubicBezTo>
                  <a:pt x="40432" y="1499118"/>
                  <a:pt x="248815" y="1492898"/>
                  <a:pt x="242595" y="1492898"/>
                </a:cubicBezTo>
                <a:cubicBezTo>
                  <a:pt x="236375" y="1492898"/>
                  <a:pt x="37322" y="1489788"/>
                  <a:pt x="18661" y="1511559"/>
                </a:cubicBezTo>
                <a:cubicBezTo>
                  <a:pt x="0" y="1533330"/>
                  <a:pt x="130628" y="1623527"/>
                  <a:pt x="130628" y="1623527"/>
                </a:cubicBezTo>
                <a:lnTo>
                  <a:pt x="130628" y="162352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052736"/>
            <a:ext cx="18918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Example: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916832"/>
            <a:ext cx="19431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4000" dirty="0" err="1" smtClean="0">
                <a:latin typeface="Comic Sans MS" pitchFamily="66" charset="0"/>
              </a:rPr>
              <a:t>edram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1907704" y="1916832"/>
            <a:ext cx="25683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err="1" smtClean="0">
                <a:latin typeface="Comic Sans MS" pitchFamily="66" charset="0"/>
              </a:rPr>
              <a:t>Se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4000" dirty="0" err="1" smtClean="0">
                <a:latin typeface="Comic Sans MS" pitchFamily="66" charset="0"/>
              </a:rPr>
              <a:t>ideh</a:t>
            </a:r>
            <a:r>
              <a:rPr lang="en-US" sz="4000" dirty="0" smtClean="0">
                <a:latin typeface="Comic Sans MS" pitchFamily="66" charset="0"/>
              </a:rPr>
              <a:t>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4283968" y="1916832"/>
            <a:ext cx="20826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4000" dirty="0" err="1" smtClean="0">
                <a:latin typeface="Comic Sans MS" pitchFamily="66" charset="0"/>
              </a:rPr>
              <a:t>arviz</a:t>
            </a:r>
            <a:r>
              <a:rPr lang="en-US" sz="4000" dirty="0" smtClean="0">
                <a:latin typeface="Comic Sans MS" pitchFamily="66" charset="0"/>
              </a:rPr>
              <a:t> </a:t>
            </a:r>
            <a:endParaRPr lang="en-US" sz="4000" dirty="0"/>
          </a:p>
        </p:txBody>
      </p:sp>
      <p:sp>
        <p:nvSpPr>
          <p:cNvPr id="7" name="Rectangle 6"/>
          <p:cNvSpPr/>
          <p:nvPr/>
        </p:nvSpPr>
        <p:spPr>
          <a:xfrm>
            <a:off x="6516216" y="1916832"/>
            <a:ext cx="15424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4000" dirty="0" smtClean="0">
                <a:latin typeface="Comic Sans MS" pitchFamily="66" charset="0"/>
              </a:rPr>
              <a:t>ark</a:t>
            </a:r>
            <a:endParaRPr lang="en-US" sz="40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7424"/>
            <a:ext cx="83058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Follow – up Activity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3" y="1484784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latin typeface="Comic Sans MS" pitchFamily="66" charset="0"/>
              </a:rPr>
              <a:t>Ebadi</a:t>
            </a:r>
            <a:r>
              <a:rPr lang="en-US" sz="5400" dirty="0" smtClean="0">
                <a:latin typeface="Comic Sans MS" pitchFamily="66" charset="0"/>
              </a:rPr>
              <a:t> , </a:t>
            </a:r>
            <a:r>
              <a:rPr lang="en-US" sz="5400" dirty="0" err="1" smtClean="0">
                <a:latin typeface="Comic Sans MS" pitchFamily="66" charset="0"/>
              </a:rPr>
              <a:t>Pakzad</a:t>
            </a:r>
            <a:r>
              <a:rPr lang="en-US" sz="5400" dirty="0" smtClean="0">
                <a:latin typeface="Comic Sans MS" pitchFamily="66" charset="0"/>
              </a:rPr>
              <a:t> , </a:t>
            </a:r>
            <a:r>
              <a:rPr lang="en-US" sz="5400" dirty="0" err="1" smtClean="0">
                <a:latin typeface="Comic Sans MS" pitchFamily="66" charset="0"/>
              </a:rPr>
              <a:t>Bahrami</a:t>
            </a:r>
            <a:r>
              <a:rPr lang="en-US" sz="5400" dirty="0" smtClean="0">
                <a:latin typeface="Comic Sans MS" pitchFamily="66" charset="0"/>
              </a:rPr>
              <a:t> ,</a:t>
            </a:r>
          </a:p>
          <a:p>
            <a:endParaRPr lang="en-US" sz="5400" dirty="0" smtClean="0">
              <a:latin typeface="Comic Sans MS" pitchFamily="66" charset="0"/>
            </a:endParaRPr>
          </a:p>
          <a:p>
            <a:r>
              <a:rPr lang="en-US" sz="5400" dirty="0" smtClean="0">
                <a:latin typeface="Comic Sans MS" pitchFamily="66" charset="0"/>
              </a:rPr>
              <a:t> </a:t>
            </a:r>
            <a:r>
              <a:rPr lang="en-US" sz="5400" dirty="0" err="1" smtClean="0">
                <a:latin typeface="Comic Sans MS" pitchFamily="66" charset="0"/>
              </a:rPr>
              <a:t>Parinaz</a:t>
            </a:r>
            <a:r>
              <a:rPr lang="en-US" sz="5400" dirty="0" smtClean="0">
                <a:latin typeface="Comic Sans MS" pitchFamily="66" charset="0"/>
              </a:rPr>
              <a:t> , </a:t>
            </a:r>
            <a:r>
              <a:rPr lang="en-US" sz="5400" dirty="0" err="1" smtClean="0">
                <a:latin typeface="Comic Sans MS" pitchFamily="66" charset="0"/>
              </a:rPr>
              <a:t>Elaheh</a:t>
            </a:r>
            <a:r>
              <a:rPr lang="en-US" sz="5400" dirty="0" smtClean="0">
                <a:latin typeface="Comic Sans MS" pitchFamily="66" charset="0"/>
              </a:rPr>
              <a:t> , </a:t>
            </a:r>
            <a:r>
              <a:rPr lang="en-US" sz="5400" dirty="0" err="1" smtClean="0">
                <a:latin typeface="Comic Sans MS" pitchFamily="66" charset="0"/>
              </a:rPr>
              <a:t>Behnaz</a:t>
            </a:r>
            <a:r>
              <a:rPr lang="en-US" sz="5400" dirty="0" smtClean="0">
                <a:latin typeface="Comic Sans MS" pitchFamily="66" charset="0"/>
              </a:rPr>
              <a:t> </a:t>
            </a:r>
          </a:p>
          <a:p>
            <a:endParaRPr lang="en-US" sz="5400" dirty="0" smtClean="0">
              <a:latin typeface="Comic Sans MS" pitchFamily="66" charset="0"/>
            </a:endParaRPr>
          </a:p>
          <a:p>
            <a:r>
              <a:rPr lang="en-US" sz="5400" dirty="0" smtClean="0">
                <a:latin typeface="Comic Sans MS" pitchFamily="66" charset="0"/>
              </a:rPr>
              <a:t>          , </a:t>
            </a:r>
            <a:r>
              <a:rPr lang="en-US" sz="5400" dirty="0" err="1" smtClean="0">
                <a:latin typeface="Comic Sans MS" pitchFamily="66" charset="0"/>
              </a:rPr>
              <a:t>Pedram</a:t>
            </a:r>
            <a:endParaRPr lang="en-US" sz="5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4704"/>
            <a:ext cx="78117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Listening and Reading           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page13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3" name="12 lesson 2- 5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979712" y="1844824"/>
            <a:ext cx="3744416" cy="374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29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6789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-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mami</a:t>
            </a:r>
            <a:r>
              <a:rPr lang="en-US" sz="3600" dirty="0" smtClean="0">
                <a:latin typeface="Comic Sans MS" pitchFamily="66" charset="0"/>
              </a:rPr>
              <a:t>       1)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latin typeface="Comic Sans MS" pitchFamily="66" charset="0"/>
              </a:rPr>
              <a:t>       2)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E</a:t>
            </a:r>
            <a:r>
              <a:rPr lang="en-US" sz="3600" dirty="0" smtClean="0">
                <a:latin typeface="Comic Sans MS" pitchFamily="66" charset="0"/>
              </a:rPr>
              <a:t>        3)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3" name="Right Arrow 2"/>
          <p:cNvSpPr/>
          <p:nvPr/>
        </p:nvSpPr>
        <p:spPr>
          <a:xfrm>
            <a:off x="4211960" y="476672"/>
            <a:ext cx="360040" cy="28803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528" y="980728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Ak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–</a:t>
            </a:r>
            <a:r>
              <a:rPr lang="en-US" sz="3600" dirty="0" err="1" smtClean="0">
                <a:latin typeface="Comic Sans MS" pitchFamily="66" charset="0"/>
              </a:rPr>
              <a:t>ar</a:t>
            </a:r>
            <a:r>
              <a:rPr lang="en-US" sz="3600" dirty="0" smtClean="0">
                <a:latin typeface="Comic Sans MS" pitchFamily="66" charset="0"/>
              </a:rPr>
              <a:t>        1)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p</a:t>
            </a:r>
            <a:r>
              <a:rPr lang="en-US" sz="3600" dirty="0" smtClean="0">
                <a:latin typeface="Comic Sans MS" pitchFamily="66" charset="0"/>
              </a:rPr>
              <a:t>       2)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b</a:t>
            </a:r>
            <a:r>
              <a:rPr lang="en-US" sz="3600" dirty="0" smtClean="0">
                <a:latin typeface="Comic Sans MS" pitchFamily="66" charset="0"/>
              </a:rPr>
              <a:t>          3)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283968" y="1124744"/>
            <a:ext cx="360040" cy="360040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5536" y="1556792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My last name is ……….</a:t>
            </a:r>
          </a:p>
          <a:p>
            <a:pPr>
              <a:buNone/>
            </a:pPr>
            <a:r>
              <a:rPr lang="en-US" sz="3600" dirty="0" smtClean="0">
                <a:latin typeface="Comic Sans MS" pitchFamily="66" charset="0"/>
              </a:rPr>
              <a:t>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1)</a:t>
            </a:r>
            <a:r>
              <a:rPr lang="en-US" sz="3600" dirty="0" err="1" smtClean="0">
                <a:latin typeface="Comic Sans MS" pitchFamily="66" charset="0"/>
              </a:rPr>
              <a:t>Erfan</a:t>
            </a:r>
            <a:r>
              <a:rPr lang="en-US" sz="3600" dirty="0" smtClean="0">
                <a:latin typeface="Comic Sans MS" pitchFamily="66" charset="0"/>
              </a:rPr>
              <a:t>    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2)</a:t>
            </a:r>
            <a:r>
              <a:rPr lang="en-US" sz="3600" dirty="0" smtClean="0">
                <a:latin typeface="Comic Sans MS" pitchFamily="66" charset="0"/>
              </a:rPr>
              <a:t>Parham      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3)</a:t>
            </a:r>
            <a:r>
              <a:rPr lang="en-US" sz="3600" dirty="0" err="1" smtClean="0">
                <a:latin typeface="Comic Sans MS" pitchFamily="66" charset="0"/>
              </a:rPr>
              <a:t>Alipoor</a:t>
            </a:r>
            <a:endParaRPr lang="en-US" sz="3600" dirty="0" smtClean="0">
              <a:latin typeface="Comic Sans MS" pitchFamily="66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940152" y="2276872"/>
            <a:ext cx="360040" cy="360040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5536" y="2780928"/>
            <a:ext cx="8748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My first name is …………</a:t>
            </a:r>
          </a:p>
          <a:p>
            <a:pPr>
              <a:buNone/>
            </a:pPr>
            <a:r>
              <a:rPr lang="en-US" sz="3600" dirty="0" smtClean="0">
                <a:latin typeface="Comic Sans MS" pitchFamily="66" charset="0"/>
              </a:rPr>
              <a:t>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1)</a:t>
            </a:r>
            <a:r>
              <a:rPr lang="en-US" sz="3600" dirty="0" smtClean="0">
                <a:latin typeface="Comic Sans MS" pitchFamily="66" charset="0"/>
              </a:rPr>
              <a:t>Miss </a:t>
            </a:r>
            <a:r>
              <a:rPr lang="en-US" sz="3600" dirty="0" err="1" smtClean="0">
                <a:latin typeface="Comic Sans MS" pitchFamily="66" charset="0"/>
              </a:rPr>
              <a:t>Pakzad</a:t>
            </a:r>
            <a:r>
              <a:rPr lang="en-US" sz="3600" dirty="0" smtClean="0">
                <a:latin typeface="Comic Sans MS" pitchFamily="66" charset="0"/>
              </a:rPr>
              <a:t>  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2) </a:t>
            </a:r>
            <a:r>
              <a:rPr lang="en-US" sz="3600" dirty="0" err="1" smtClean="0">
                <a:latin typeface="Comic Sans MS" pitchFamily="66" charset="0"/>
              </a:rPr>
              <a:t>Bahram</a:t>
            </a:r>
            <a:r>
              <a:rPr lang="en-US" sz="3600" dirty="0" smtClean="0">
                <a:latin typeface="Comic Sans MS" pitchFamily="66" charset="0"/>
              </a:rPr>
              <a:t> 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3)</a:t>
            </a:r>
            <a:r>
              <a:rPr lang="en-US" sz="3600" dirty="0" err="1" smtClean="0">
                <a:latin typeface="Comic Sans MS" pitchFamily="66" charset="0"/>
              </a:rPr>
              <a:t>Ebadi</a:t>
            </a:r>
            <a:endParaRPr lang="en-US" sz="3600" dirty="0" smtClean="0">
              <a:latin typeface="Comic Sans MS" pitchFamily="66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851920" y="3429000"/>
            <a:ext cx="504056" cy="432048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7544" y="4005064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This is my friend Reza.</a:t>
            </a:r>
          </a:p>
          <a:p>
            <a:pPr>
              <a:buNone/>
            </a:pPr>
            <a:r>
              <a:rPr lang="en-US" sz="3600" dirty="0" smtClean="0">
                <a:latin typeface="Comic Sans MS" pitchFamily="66" charset="0"/>
              </a:rPr>
              <a:t>   Nice to meet you.    ………………………… </a:t>
            </a:r>
          </a:p>
          <a:p>
            <a:pPr>
              <a:buNone/>
            </a:pPr>
            <a:r>
              <a:rPr lang="en-US" sz="3600" dirty="0" smtClean="0">
                <a:latin typeface="Comic Sans MS" pitchFamily="66" charset="0"/>
              </a:rPr>
              <a:t> 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1)</a:t>
            </a:r>
            <a:r>
              <a:rPr lang="en-US" sz="3600" dirty="0" smtClean="0">
                <a:latin typeface="Comic Sans MS" pitchFamily="66" charset="0"/>
              </a:rPr>
              <a:t>Nice to meet you , too.</a:t>
            </a:r>
          </a:p>
          <a:p>
            <a:pPr>
              <a:buNone/>
            </a:pPr>
            <a:r>
              <a:rPr lang="en-US" sz="3600" dirty="0" smtClean="0">
                <a:latin typeface="Comic Sans MS" pitchFamily="66" charset="0"/>
              </a:rPr>
              <a:t> 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2)</a:t>
            </a:r>
            <a:r>
              <a:rPr lang="en-US" sz="3600" dirty="0" smtClean="0">
                <a:latin typeface="Comic Sans MS" pitchFamily="66" charset="0"/>
              </a:rPr>
              <a:t>Nice to meet you.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1520" y="0"/>
            <a:ext cx="1202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  <a:latin typeface="Comic Sans MS" pitchFamily="66" charset="0"/>
              </a:rPr>
              <a:t>testing</a:t>
            </a:r>
            <a:endParaRPr lang="en-US" sz="2400" u="sng" dirty="0"/>
          </a:p>
        </p:txBody>
      </p:sp>
      <p:sp>
        <p:nvSpPr>
          <p:cNvPr id="12" name="Right Arrow 11"/>
          <p:cNvSpPr/>
          <p:nvPr/>
        </p:nvSpPr>
        <p:spPr>
          <a:xfrm>
            <a:off x="683568" y="5301208"/>
            <a:ext cx="360040" cy="28803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animBg="1"/>
      <p:bldP spid="3" grpId="1" animBg="1"/>
      <p:bldP spid="4" grpId="0" build="allAtOnce"/>
      <p:bldP spid="5" grpId="0" animBg="1"/>
      <p:bldP spid="5" grpId="1" animBg="1"/>
      <p:bldP spid="6" grpId="0" build="allAtOnce"/>
      <p:bldP spid="7" grpId="0" animBg="1"/>
      <p:bldP spid="7" grpId="1" animBg="1"/>
      <p:bldP spid="8" grpId="0" build="allAtOnce"/>
      <p:bldP spid="9" grpId="0" animBg="1"/>
      <p:bldP spid="9" grpId="1" animBg="1"/>
      <p:bldP spid="10" grpId="0" build="allAtOnce"/>
      <p:bldP spid="12" grpId="0" animBg="1"/>
      <p:bldP spid="1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0688"/>
            <a:ext cx="9684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Who is that girl?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1)</a:t>
            </a:r>
            <a:r>
              <a:rPr lang="en-US" sz="3600" dirty="0" smtClean="0">
                <a:latin typeface="Comic Sans MS" pitchFamily="66" charset="0"/>
              </a:rPr>
              <a:t>Miss </a:t>
            </a:r>
            <a:r>
              <a:rPr lang="en-US" sz="3600" dirty="0" err="1" smtClean="0">
                <a:latin typeface="Comic Sans MS" pitchFamily="66" charset="0"/>
              </a:rPr>
              <a:t>Karimi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2)</a:t>
            </a:r>
            <a:r>
              <a:rPr lang="en-US" sz="3600" dirty="0" err="1" smtClean="0">
                <a:latin typeface="Comic Sans MS" pitchFamily="66" charset="0"/>
              </a:rPr>
              <a:t>Pedram</a:t>
            </a:r>
            <a:endParaRPr lang="en-US" sz="3600" dirty="0" smtClean="0">
              <a:latin typeface="Comic Sans MS" pitchFamily="66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707904" y="764704"/>
            <a:ext cx="432048" cy="432048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41277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Who is that man?         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1)</a:t>
            </a:r>
            <a:r>
              <a:rPr lang="en-US" sz="3600" dirty="0" smtClean="0">
                <a:latin typeface="Comic Sans MS" pitchFamily="66" charset="0"/>
              </a:rPr>
              <a:t>She ‘s </a:t>
            </a:r>
            <a:r>
              <a:rPr lang="en-US" sz="3600" dirty="0" err="1" smtClean="0">
                <a:latin typeface="Comic Sans MS" pitchFamily="66" charset="0"/>
              </a:rPr>
              <a:t>Parisa</a:t>
            </a:r>
            <a:r>
              <a:rPr lang="en-US" sz="3600" dirty="0" smtClean="0">
                <a:latin typeface="Comic Sans MS" pitchFamily="66" charset="0"/>
              </a:rPr>
              <a:t>.             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2)</a:t>
            </a:r>
            <a:r>
              <a:rPr lang="en-US" sz="3600" dirty="0" smtClean="0">
                <a:latin typeface="Comic Sans MS" pitchFamily="66" charset="0"/>
              </a:rPr>
              <a:t>He’s my English teacher, </a:t>
            </a:r>
            <a:r>
              <a:rPr lang="en-US" sz="3600" dirty="0" err="1" smtClean="0">
                <a:latin typeface="Comic Sans MS" pitchFamily="66" charset="0"/>
              </a:rPr>
              <a:t>Mr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dirty="0" err="1" smtClean="0">
                <a:latin typeface="Comic Sans MS" pitchFamily="66" charset="0"/>
              </a:rPr>
              <a:t>Emadi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0" y="2132856"/>
            <a:ext cx="288032" cy="360040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263691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This is my classmate </a:t>
            </a:r>
            <a:r>
              <a:rPr lang="en-US" sz="3600" dirty="0" err="1" smtClean="0">
                <a:latin typeface="Comic Sans MS" pitchFamily="66" charset="0"/>
              </a:rPr>
              <a:t>Parinaz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  <a:p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1</a:t>
            </a:r>
            <a:r>
              <a:rPr lang="en-US" sz="3600" dirty="0" smtClean="0">
                <a:latin typeface="Comic Sans MS" pitchFamily="66" charset="0"/>
              </a:rPr>
              <a:t>)I’m </a:t>
            </a:r>
            <a:r>
              <a:rPr lang="en-US" sz="3600" dirty="0" err="1" smtClean="0">
                <a:latin typeface="Comic Sans MS" pitchFamily="66" charset="0"/>
              </a:rPr>
              <a:t>Bita</a:t>
            </a:r>
            <a:r>
              <a:rPr lang="en-US" sz="3600" dirty="0" smtClean="0">
                <a:latin typeface="Comic Sans MS" pitchFamily="66" charset="0"/>
              </a:rPr>
              <a:t>.     </a:t>
            </a:r>
            <a:r>
              <a:rPr lang="en-US" sz="3600" dirty="0" smtClean="0">
                <a:solidFill>
                  <a:srgbClr val="00B050"/>
                </a:solidFill>
                <a:latin typeface="Comic Sans MS" pitchFamily="66" charset="0"/>
              </a:rPr>
              <a:t>2</a:t>
            </a:r>
            <a:r>
              <a:rPr lang="en-US" sz="3600" dirty="0" smtClean="0">
                <a:latin typeface="Comic Sans MS" pitchFamily="66" charset="0"/>
              </a:rPr>
              <a:t>)This is my friend </a:t>
            </a:r>
            <a:r>
              <a:rPr lang="en-US" sz="3600" dirty="0" err="1" smtClean="0">
                <a:latin typeface="Comic Sans MS" pitchFamily="66" charset="0"/>
              </a:rPr>
              <a:t>Elaheh</a:t>
            </a:r>
            <a:r>
              <a:rPr lang="en-US" sz="36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699792" y="3356992"/>
            <a:ext cx="395536" cy="360040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02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 smtClean="0">
                <a:solidFill>
                  <a:srgbClr val="FF0000"/>
                </a:solidFill>
                <a:latin typeface="Comic Sans MS" pitchFamily="66" charset="0"/>
              </a:rPr>
              <a:t>testing</a:t>
            </a:r>
            <a:endParaRPr lang="en-US" sz="2400" u="sng" dirty="0"/>
          </a:p>
        </p:txBody>
      </p:sp>
      <p:sp>
        <p:nvSpPr>
          <p:cNvPr id="10" name="Right Arrow 9"/>
          <p:cNvSpPr/>
          <p:nvPr/>
        </p:nvSpPr>
        <p:spPr>
          <a:xfrm>
            <a:off x="0" y="4653136"/>
            <a:ext cx="395536" cy="432048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1520" y="4077072"/>
            <a:ext cx="8892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Who is that woman?                              </a:t>
            </a:r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1)</a:t>
            </a:r>
            <a:r>
              <a:rPr lang="en-US" sz="3200" dirty="0" smtClean="0">
                <a:latin typeface="Comic Sans MS" pitchFamily="66" charset="0"/>
              </a:rPr>
              <a:t>She’s my teacher </a:t>
            </a:r>
            <a:r>
              <a:rPr lang="en-US" sz="3200" dirty="0" err="1" smtClean="0">
                <a:latin typeface="Comic Sans MS" pitchFamily="66" charset="0"/>
              </a:rPr>
              <a:t>Mrs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Karimi</a:t>
            </a:r>
            <a:r>
              <a:rPr lang="en-US" sz="3200" dirty="0" smtClean="0">
                <a:latin typeface="Comic Sans MS" pitchFamily="66" charset="0"/>
              </a:rPr>
              <a:t>.              </a:t>
            </a:r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2)</a:t>
            </a:r>
            <a:r>
              <a:rPr lang="en-US" sz="3200" dirty="0" smtClean="0">
                <a:latin typeface="Comic Sans MS" pitchFamily="66" charset="0"/>
              </a:rPr>
              <a:t>He’s my teacher </a:t>
            </a:r>
            <a:r>
              <a:rPr lang="en-US" sz="3200" dirty="0" err="1" smtClean="0">
                <a:latin typeface="Comic Sans MS" pitchFamily="66" charset="0"/>
              </a:rPr>
              <a:t>Mr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 err="1" smtClean="0">
                <a:latin typeface="Comic Sans MS" pitchFamily="66" charset="0"/>
              </a:rPr>
              <a:t>Karimi</a:t>
            </a:r>
            <a:r>
              <a:rPr lang="en-US" sz="32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594928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That boy is ……………   </a:t>
            </a:r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1)</a:t>
            </a:r>
            <a:r>
              <a:rPr lang="en-US" sz="3200" dirty="0" err="1" smtClean="0">
                <a:latin typeface="Comic Sans MS" pitchFamily="66" charset="0"/>
              </a:rPr>
              <a:t>Elnaz</a:t>
            </a:r>
            <a:r>
              <a:rPr lang="en-US" sz="3200" dirty="0" smtClean="0">
                <a:latin typeface="Comic Sans MS" pitchFamily="66" charset="0"/>
              </a:rPr>
              <a:t>           </a:t>
            </a:r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2)</a:t>
            </a:r>
            <a:r>
              <a:rPr lang="en-US" sz="3200" dirty="0" err="1" smtClean="0">
                <a:latin typeface="Comic Sans MS" pitchFamily="66" charset="0"/>
              </a:rPr>
              <a:t>Ehsan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732240" y="6093296"/>
            <a:ext cx="504056" cy="504056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animBg="1"/>
      <p:bldP spid="3" grpId="1" animBg="1"/>
      <p:bldP spid="4" grpId="0" build="allAtOnce"/>
      <p:bldP spid="5" grpId="0" animBg="1"/>
      <p:bldP spid="5" grpId="1" animBg="1"/>
      <p:bldP spid="6" grpId="0" build="allAtOnce"/>
      <p:bldP spid="7" grpId="0" animBg="1"/>
      <p:bldP spid="7" grpId="1" animBg="1"/>
      <p:bldP spid="10" grpId="0" animBg="1"/>
      <p:bldP spid="10" grpId="1" animBg="1"/>
      <p:bldP spid="11" grpId="0" build="allAtOnce"/>
      <p:bldP spid="12" grpId="0" build="allAtOnce"/>
      <p:bldP spid="13" grpId="0" animBg="1"/>
      <p:bldP spid="1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92696"/>
            <a:ext cx="8424935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08 lesson 2- 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39552" y="5949280"/>
            <a:ext cx="936104" cy="9361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433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Page 10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)">
                                      <p:cBhvr>
                                        <p:cTn id="6" dur="3738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47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  <a:latin typeface="Comic Sans MS" pitchFamily="66" charset="0"/>
              </a:rPr>
              <a:t>testing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80728"/>
            <a:ext cx="13740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4000" dirty="0" err="1" smtClean="0">
                <a:latin typeface="Comic Sans MS" pitchFamily="66" charset="0"/>
              </a:rPr>
              <a:t>bad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52736"/>
            <a:ext cx="3955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79712" y="908720"/>
            <a:ext cx="2145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Comic Sans MS" pitchFamily="66" charset="0"/>
              </a:rPr>
              <a:t>Bah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sz="4000" dirty="0" err="1" smtClean="0">
                <a:latin typeface="Comic Sans MS" pitchFamily="66" charset="0"/>
              </a:rPr>
              <a:t>ani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5816" y="980728"/>
            <a:ext cx="3600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0" y="908720"/>
            <a:ext cx="14750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4000" dirty="0" err="1" smtClean="0">
                <a:latin typeface="Comic Sans MS" pitchFamily="66" charset="0"/>
              </a:rPr>
              <a:t>arsa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44008" y="908720"/>
            <a:ext cx="28803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284195" y="908720"/>
            <a:ext cx="18598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Comic Sans MS" pitchFamily="66" charset="0"/>
              </a:rPr>
              <a:t>Kaz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4000" dirty="0" err="1" smtClean="0">
                <a:latin typeface="Comic Sans MS" pitchFamily="66" charset="0"/>
              </a:rPr>
              <a:t>mi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72400" y="1052736"/>
            <a:ext cx="2880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2348880"/>
            <a:ext cx="19046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Comic Sans MS" pitchFamily="66" charset="0"/>
              </a:rPr>
              <a:t>Ali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r>
              <a:rPr lang="en-US" sz="4000" dirty="0" err="1" smtClean="0">
                <a:latin typeface="Comic Sans MS" pitchFamily="66" charset="0"/>
              </a:rPr>
              <a:t>oor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3568" y="2564904"/>
            <a:ext cx="2880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411760" y="2420888"/>
            <a:ext cx="17219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4000" dirty="0" err="1" smtClean="0">
                <a:latin typeface="Comic Sans MS" pitchFamily="66" charset="0"/>
              </a:rPr>
              <a:t>ahari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11760" y="2564904"/>
            <a:ext cx="3600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60032" y="2420888"/>
            <a:ext cx="1795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Comic Sans MS" pitchFamily="66" charset="0"/>
              </a:rPr>
              <a:t>A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sz="4000" dirty="0" err="1" smtClean="0">
                <a:latin typeface="Comic Sans MS" pitchFamily="66" charset="0"/>
              </a:rPr>
              <a:t>b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4000" dirty="0" err="1" smtClean="0">
                <a:latin typeface="Comic Sans MS" pitchFamily="66" charset="0"/>
              </a:rPr>
              <a:t>ri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92080" y="2420888"/>
            <a:ext cx="2880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Process 16"/>
          <p:cNvSpPr/>
          <p:nvPr/>
        </p:nvSpPr>
        <p:spPr>
          <a:xfrm>
            <a:off x="5868144" y="2492896"/>
            <a:ext cx="288032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255341" y="2276872"/>
            <a:ext cx="1888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Comic Sans MS" pitchFamily="66" charset="0"/>
              </a:rPr>
              <a:t>Mo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r>
              <a:rPr lang="en-US" sz="4000" dirty="0" err="1" smtClean="0">
                <a:latin typeface="Comic Sans MS" pitchFamily="66" charset="0"/>
              </a:rPr>
              <a:t>ina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8028384" y="2348880"/>
            <a:ext cx="288032" cy="5040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95536" y="3933056"/>
            <a:ext cx="2281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Comic Sans MS" pitchFamily="66" charset="0"/>
              </a:rPr>
              <a:t>m,i,m,E,a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87824" y="4221088"/>
            <a:ext cx="1866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- - - - -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92080" y="4221088"/>
            <a:ext cx="20858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(</a:t>
            </a:r>
            <a:r>
              <a:rPr lang="en-US" sz="4000" dirty="0" err="1" smtClean="0">
                <a:latin typeface="Comic Sans MS" pitchFamily="66" charset="0"/>
              </a:rPr>
              <a:t>Emami</a:t>
            </a:r>
            <a:r>
              <a:rPr lang="en-US" sz="4000" dirty="0" smtClean="0">
                <a:latin typeface="Comic Sans MS" pitchFamily="66" charset="0"/>
              </a:rPr>
              <a:t>)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9552" y="5517232"/>
            <a:ext cx="22028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Comic Sans MS" pitchFamily="66" charset="0"/>
              </a:rPr>
              <a:t>k,b,a,a,B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19872" y="5445224"/>
            <a:ext cx="2020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- - - - - 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08104" y="5445224"/>
            <a:ext cx="19928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(</a:t>
            </a:r>
            <a:r>
              <a:rPr lang="en-US" sz="4000" dirty="0" err="1" smtClean="0">
                <a:latin typeface="Comic Sans MS" pitchFamily="66" charset="0"/>
              </a:rPr>
              <a:t>Babak</a:t>
            </a:r>
            <a:r>
              <a:rPr lang="en-US" sz="4000" dirty="0" smtClean="0">
                <a:latin typeface="Comic Sans MS" pitchFamily="66" charset="0"/>
              </a:rPr>
              <a:t>)</a:t>
            </a:r>
            <a:endParaRPr lang="en-US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animBg="1"/>
      <p:bldP spid="14" grpId="0" animBg="1"/>
      <p:bldP spid="16" grpId="0" animBg="1"/>
      <p:bldP spid="17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48680"/>
            <a:ext cx="519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1)</a:t>
            </a:r>
            <a:endParaRPr lang="en-U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620688"/>
            <a:ext cx="5016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Nice to meet you ,too ,Amir. 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196752"/>
            <a:ext cx="585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2)</a:t>
            </a:r>
            <a:endParaRPr lang="en-U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196752"/>
            <a:ext cx="4716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This is my friend  Amir.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772816"/>
            <a:ext cx="585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3)</a:t>
            </a:r>
            <a:endParaRPr lang="en-U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772816"/>
            <a:ext cx="6474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Comic Sans MS" pitchFamily="66" charset="0"/>
              </a:rPr>
              <a:t>Amir,this</a:t>
            </a:r>
            <a:r>
              <a:rPr lang="en-US" sz="3200" dirty="0" smtClean="0">
                <a:latin typeface="Comic Sans MS" pitchFamily="66" charset="0"/>
              </a:rPr>
              <a:t> is my classmate </a:t>
            </a:r>
            <a:r>
              <a:rPr lang="en-US" sz="3200" dirty="0" err="1" smtClean="0">
                <a:latin typeface="Comic Sans MS" pitchFamily="66" charset="0"/>
              </a:rPr>
              <a:t>Erfan</a:t>
            </a:r>
            <a:r>
              <a:rPr lang="en-US" sz="3200" dirty="0" smtClean="0">
                <a:latin typeface="Comic Sans MS" pitchFamily="66" charset="0"/>
              </a:rPr>
              <a:t>.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2276872"/>
            <a:ext cx="4998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Nice to meet you , </a:t>
            </a:r>
            <a:r>
              <a:rPr lang="en-US" sz="3200" dirty="0" err="1" smtClean="0">
                <a:latin typeface="Comic Sans MS" pitchFamily="66" charset="0"/>
              </a:rPr>
              <a:t>Erfan</a:t>
            </a:r>
            <a:r>
              <a:rPr lang="en-US" sz="3200" dirty="0" smtClean="0">
                <a:latin typeface="Comic Sans MS" pitchFamily="66" charset="0"/>
              </a:rPr>
              <a:t>.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348880"/>
            <a:ext cx="535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4)</a:t>
            </a:r>
            <a:endParaRPr lang="en-US" sz="28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645024"/>
            <a:ext cx="835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Ali:</a:t>
            </a:r>
            <a:endParaRPr lang="en-U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4293096"/>
            <a:ext cx="8354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Comic Sans MS" pitchFamily="66" charset="0"/>
              </a:rPr>
              <a:t>Ali:</a:t>
            </a:r>
            <a:endParaRPr lang="en-US" sz="3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869160"/>
            <a:ext cx="12394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Amir:</a:t>
            </a:r>
            <a:endParaRPr lang="en-US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5445224"/>
            <a:ext cx="13949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00B0F0"/>
                </a:solidFill>
                <a:latin typeface="Comic Sans MS" pitchFamily="66" charset="0"/>
              </a:rPr>
              <a:t>Erfan</a:t>
            </a:r>
            <a:r>
              <a:rPr lang="en-US" sz="3200" dirty="0" smtClean="0">
                <a:solidFill>
                  <a:srgbClr val="00B0F0"/>
                </a:solidFill>
                <a:latin typeface="Comic Sans MS" pitchFamily="66" charset="0"/>
              </a:rPr>
              <a:t>: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0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Reading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6.51872E-6 L 0.03142 0.35668 " pathEditMode="relative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86639E-7 L 0.02396 0.366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32085E-6 L 0.08645 0.37748 " pathEditMode="relative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6.34767E-6 L 0.11824 0.70249 " pathEditMode="relative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15000" b="1" dirty="0" smtClean="0">
                <a:solidFill>
                  <a:srgbClr val="00B050"/>
                </a:solidFill>
                <a:latin typeface="Comic Sans MS" pitchFamily="66" charset="0"/>
              </a:rPr>
              <a:t>The End</a:t>
            </a:r>
            <a:endParaRPr lang="en-US" sz="15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Comic Sans MS" pitchFamily="66" charset="0"/>
              </a:rPr>
              <a:t>Practice 1 </a:t>
            </a:r>
            <a:r>
              <a:rPr lang="en-US" sz="3200" b="1" dirty="0" smtClean="0">
                <a:solidFill>
                  <a:srgbClr val="00B050"/>
                </a:solidFill>
                <a:latin typeface="Comic Sans MS" pitchFamily="66" charset="0"/>
              </a:rPr>
              <a:t>Introducing Others  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page11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09 lesson 2- 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411760" y="2780928"/>
            <a:ext cx="3240360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42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1443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Comic Sans MS" pitchFamily="66" charset="0"/>
              </a:rPr>
              <a:t>Practice 2  </a:t>
            </a:r>
            <a:r>
              <a:rPr lang="en-US" sz="3200" b="1" dirty="0" smtClean="0">
                <a:solidFill>
                  <a:srgbClr val="00B050"/>
                </a:solidFill>
                <a:latin typeface="Comic Sans MS" pitchFamily="66" charset="0"/>
              </a:rPr>
              <a:t>Asking Someone’s Name  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page11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3" name="10 lesson 2- 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483768" y="2276872"/>
            <a:ext cx="3672408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83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29309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atin typeface="Comic Sans MS" pitchFamily="66" charset="0"/>
              </a:rPr>
              <a:t>Sounds and Letters</a:t>
            </a:r>
            <a:br>
              <a:rPr lang="en-US" b="1" dirty="0" smtClean="0">
                <a:latin typeface="Comic Sans MS" pitchFamily="66" charset="0"/>
              </a:rPr>
            </a:br>
            <a:r>
              <a:rPr lang="en-US" b="1" dirty="0" smtClean="0">
                <a:latin typeface="Comic Sans MS" pitchFamily="66" charset="0"/>
              </a:rPr>
              <a:t/>
            </a:r>
            <a:br>
              <a:rPr lang="en-US" b="1" dirty="0" smtClean="0">
                <a:latin typeface="Comic Sans MS" pitchFamily="66" charset="0"/>
              </a:rPr>
            </a:br>
            <a:r>
              <a:rPr lang="en-US" sz="2800" b="1" dirty="0" err="1" smtClean="0">
                <a:solidFill>
                  <a:schemeClr val="tx1"/>
                </a:solidFill>
                <a:latin typeface="Comic Sans MS" pitchFamily="66" charset="0"/>
              </a:rPr>
              <a:t>Aa</a:t>
            </a:r>
            <a:r>
              <a:rPr lang="en-US" sz="2800" b="1" dirty="0" smtClean="0">
                <a:latin typeface="Comic Sans MS" pitchFamily="66" charset="0"/>
              </a:rPr>
              <a:t> , 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Bb</a:t>
            </a:r>
            <a:r>
              <a:rPr lang="en-US" sz="2800" b="1" dirty="0" smtClean="0">
                <a:latin typeface="Comic Sans MS" pitchFamily="66" charset="0"/>
              </a:rPr>
              <a:t> , Cc , </a:t>
            </a:r>
            <a:r>
              <a:rPr lang="en-US" sz="2800" b="1" dirty="0" err="1" smtClean="0">
                <a:latin typeface="Comic Sans MS" pitchFamily="66" charset="0"/>
              </a:rPr>
              <a:t>Dd</a:t>
            </a:r>
            <a:r>
              <a:rPr lang="en-US" sz="2800" b="1" dirty="0" smtClean="0">
                <a:latin typeface="Comic Sans MS" pitchFamily="66" charset="0"/>
              </a:rPr>
              <a:t> , </a:t>
            </a:r>
            <a:r>
              <a:rPr lang="en-US" sz="2800" b="1" dirty="0" err="1" smtClean="0">
                <a:solidFill>
                  <a:srgbClr val="FF0000"/>
                </a:solidFill>
                <a:latin typeface="Comic Sans MS" pitchFamily="66" charset="0"/>
              </a:rPr>
              <a:t>Ee</a:t>
            </a:r>
            <a:r>
              <a:rPr lang="en-US" sz="2800" b="1" dirty="0" smtClean="0">
                <a:latin typeface="Comic Sans MS" pitchFamily="66" charset="0"/>
              </a:rPr>
              <a:t> , Ff , </a:t>
            </a:r>
            <a:r>
              <a:rPr lang="en-US" sz="2800" b="1" dirty="0" err="1" smtClean="0">
                <a:latin typeface="Comic Sans MS" pitchFamily="66" charset="0"/>
              </a:rPr>
              <a:t>Gg</a:t>
            </a:r>
            <a:r>
              <a:rPr lang="en-US" sz="2800" b="1" dirty="0" smtClean="0">
                <a:latin typeface="Comic Sans MS" pitchFamily="66" charset="0"/>
              </a:rPr>
              <a:t> , </a:t>
            </a:r>
            <a:r>
              <a:rPr lang="en-US" sz="2800" b="1" dirty="0" err="1" smtClean="0">
                <a:latin typeface="Comic Sans MS" pitchFamily="66" charset="0"/>
              </a:rPr>
              <a:t>Hh</a:t>
            </a:r>
            <a:r>
              <a:rPr lang="en-US" sz="2800" b="1" dirty="0" smtClean="0">
                <a:latin typeface="Comic Sans MS" pitchFamily="66" charset="0"/>
              </a:rPr>
              <a:t> , Ii , </a:t>
            </a:r>
            <a:r>
              <a:rPr lang="en-US" sz="2800" b="1" dirty="0" err="1" smtClean="0">
                <a:latin typeface="Comic Sans MS" pitchFamily="66" charset="0"/>
              </a:rPr>
              <a:t>Jj</a:t>
            </a:r>
            <a:r>
              <a:rPr lang="en-US" sz="2800" b="1" dirty="0" smtClean="0">
                <a:latin typeface="Comic Sans MS" pitchFamily="66" charset="0"/>
              </a:rPr>
              <a:t> ,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itchFamily="66" charset="0"/>
              </a:rPr>
              <a:t>Kk</a:t>
            </a:r>
            <a:r>
              <a:rPr lang="en-US" sz="2800" b="1" dirty="0" smtClean="0">
                <a:latin typeface="Comic Sans MS" pitchFamily="66" charset="0"/>
              </a:rPr>
              <a:t> , </a:t>
            </a:r>
            <a:r>
              <a:rPr lang="en-US" sz="2800" b="1" dirty="0" err="1" smtClean="0">
                <a:latin typeface="Comic Sans MS" pitchFamily="66" charset="0"/>
              </a:rPr>
              <a:t>Ll</a:t>
            </a:r>
            <a:r>
              <a:rPr lang="en-US" sz="2800" b="1" dirty="0" smtClean="0">
                <a:latin typeface="Comic Sans MS" pitchFamily="66" charset="0"/>
              </a:rPr>
              <a:t> , </a:t>
            </a:r>
            <a:r>
              <a:rPr lang="en-US" sz="2800" b="1" dirty="0" smtClean="0">
                <a:solidFill>
                  <a:schemeClr val="tx1"/>
                </a:solidFill>
                <a:latin typeface="Comic Sans MS" pitchFamily="66" charset="0"/>
              </a:rPr>
              <a:t>Mm</a:t>
            </a:r>
            <a:r>
              <a:rPr lang="en-US" sz="2800" b="1" dirty="0" smtClean="0">
                <a:latin typeface="Comic Sans MS" pitchFamily="66" charset="0"/>
              </a:rPr>
              <a:t> , </a:t>
            </a:r>
            <a:r>
              <a:rPr lang="en-US" sz="2800" b="1" dirty="0" err="1" smtClean="0">
                <a:latin typeface="Comic Sans MS" pitchFamily="66" charset="0"/>
              </a:rPr>
              <a:t>Nn</a:t>
            </a:r>
            <a:r>
              <a:rPr lang="en-US" sz="2800" b="1" dirty="0" smtClean="0">
                <a:latin typeface="Comic Sans MS" pitchFamily="66" charset="0"/>
              </a:rPr>
              <a:t> ,</a:t>
            </a:r>
            <a:r>
              <a:rPr lang="en-US" sz="2800" b="1" dirty="0" err="1" smtClean="0">
                <a:latin typeface="Comic Sans MS" pitchFamily="66" charset="0"/>
              </a:rPr>
              <a:t>Oo</a:t>
            </a:r>
            <a:r>
              <a:rPr lang="en-US" sz="2800" b="1" dirty="0" smtClean="0">
                <a:latin typeface="Comic Sans MS" pitchFamily="66" charset="0"/>
              </a:rPr>
              <a:t> ,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Pp</a:t>
            </a:r>
            <a:r>
              <a:rPr lang="en-US" sz="2800" b="1" dirty="0" smtClean="0">
                <a:latin typeface="Comic Sans MS" pitchFamily="66" charset="0"/>
              </a:rPr>
              <a:t> , </a:t>
            </a:r>
            <a:r>
              <a:rPr lang="en-US" sz="2800" b="1" dirty="0" err="1" smtClean="0">
                <a:latin typeface="Comic Sans MS" pitchFamily="66" charset="0"/>
              </a:rPr>
              <a:t>Qq</a:t>
            </a:r>
            <a:r>
              <a:rPr lang="en-US" sz="2800" b="1" dirty="0" smtClean="0">
                <a:latin typeface="Comic Sans MS" pitchFamily="66" charset="0"/>
              </a:rPr>
              <a:t> , </a:t>
            </a:r>
            <a:r>
              <a:rPr lang="en-US" sz="2800" b="1" dirty="0" err="1" smtClean="0">
                <a:latin typeface="Comic Sans MS" pitchFamily="66" charset="0"/>
              </a:rPr>
              <a:t>Rr</a:t>
            </a:r>
            <a:r>
              <a:rPr lang="en-US" sz="2800" b="1" dirty="0" smtClean="0">
                <a:latin typeface="Comic Sans MS" pitchFamily="66" charset="0"/>
              </a:rPr>
              <a:t>, Ss , </a:t>
            </a:r>
            <a:r>
              <a:rPr lang="en-US" sz="2800" b="1" dirty="0" err="1" smtClean="0">
                <a:latin typeface="Comic Sans MS" pitchFamily="66" charset="0"/>
              </a:rPr>
              <a:t>Tt</a:t>
            </a:r>
            <a:r>
              <a:rPr lang="en-US" sz="2800" b="1" dirty="0" smtClean="0">
                <a:latin typeface="Comic Sans MS" pitchFamily="66" charset="0"/>
              </a:rPr>
              <a:t> , </a:t>
            </a:r>
            <a:r>
              <a:rPr lang="en-US" sz="2800" b="1" dirty="0" err="1" smtClean="0">
                <a:latin typeface="Comic Sans MS" pitchFamily="66" charset="0"/>
              </a:rPr>
              <a:t>Uu</a:t>
            </a:r>
            <a:r>
              <a:rPr lang="en-US" sz="2800" b="1" dirty="0" smtClean="0">
                <a:latin typeface="Comic Sans MS" pitchFamily="66" charset="0"/>
              </a:rPr>
              <a:t> , Vv , </a:t>
            </a:r>
            <a:r>
              <a:rPr lang="en-US" sz="2800" b="1" dirty="0" err="1" smtClean="0">
                <a:latin typeface="Comic Sans MS" pitchFamily="66" charset="0"/>
              </a:rPr>
              <a:t>Ww</a:t>
            </a:r>
            <a:r>
              <a:rPr lang="en-US" sz="2800" b="1" dirty="0" smtClean="0">
                <a:latin typeface="Comic Sans MS" pitchFamily="66" charset="0"/>
              </a:rPr>
              <a:t> , Xx , </a:t>
            </a:r>
            <a:r>
              <a:rPr lang="en-US" sz="2800" b="1" dirty="0" err="1" smtClean="0">
                <a:latin typeface="Comic Sans MS" pitchFamily="66" charset="0"/>
              </a:rPr>
              <a:t>Yy</a:t>
            </a:r>
            <a:r>
              <a:rPr lang="en-US" sz="2800" b="1" dirty="0" smtClean="0">
                <a:latin typeface="Comic Sans MS" pitchFamily="66" charset="0"/>
              </a:rPr>
              <a:t> , </a:t>
            </a:r>
            <a:r>
              <a:rPr lang="en-US" sz="2800" b="1" dirty="0" err="1" smtClean="0">
                <a:latin typeface="Comic Sans MS" pitchFamily="66" charset="0"/>
              </a:rPr>
              <a:t>Zz</a:t>
            </a:r>
            <a:r>
              <a:rPr lang="en-US" b="1" dirty="0" smtClean="0">
                <a:latin typeface="Comic Sans MS" pitchFamily="66" charset="0"/>
              </a:rPr>
              <a:t/>
            </a:r>
            <a:br>
              <a:rPr lang="en-US" b="1" dirty="0" smtClean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2276872"/>
            <a:ext cx="503237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31640" y="2204864"/>
            <a:ext cx="57626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24075" y="2276475"/>
            <a:ext cx="576263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59113" y="2276475"/>
            <a:ext cx="57626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95936" y="2204864"/>
            <a:ext cx="576262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59338" y="2205038"/>
            <a:ext cx="504825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24525" y="2205038"/>
            <a:ext cx="503238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16688" y="2205038"/>
            <a:ext cx="792162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524750" y="2276475"/>
            <a:ext cx="431800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Flowchart: Process 13"/>
          <p:cNvSpPr/>
          <p:nvPr/>
        </p:nvSpPr>
        <p:spPr>
          <a:xfrm>
            <a:off x="395288" y="2708920"/>
            <a:ext cx="504825" cy="43274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59632" y="2636912"/>
            <a:ext cx="504825" cy="504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51050" y="2708275"/>
            <a:ext cx="504825" cy="433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Flowchart: Process 16"/>
          <p:cNvSpPr/>
          <p:nvPr/>
        </p:nvSpPr>
        <p:spPr>
          <a:xfrm>
            <a:off x="2915816" y="2708920"/>
            <a:ext cx="647700" cy="4333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24300" y="2708920"/>
            <a:ext cx="503238" cy="432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16463" y="2708275"/>
            <a:ext cx="503237" cy="433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508104" y="2708920"/>
            <a:ext cx="503238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72200" y="2708920"/>
            <a:ext cx="503238" cy="433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235825" y="2708275"/>
            <a:ext cx="504825" cy="433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Flowchart: Process 22"/>
          <p:cNvSpPr/>
          <p:nvPr/>
        </p:nvSpPr>
        <p:spPr>
          <a:xfrm>
            <a:off x="7956550" y="2636838"/>
            <a:ext cx="576263" cy="57626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684213" y="3141663"/>
            <a:ext cx="574675" cy="5032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619250" y="3213100"/>
            <a:ext cx="576263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11413" y="3141663"/>
            <a:ext cx="576262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Flowchart: Process 26"/>
          <p:cNvSpPr/>
          <p:nvPr/>
        </p:nvSpPr>
        <p:spPr>
          <a:xfrm>
            <a:off x="3348038" y="3141663"/>
            <a:ext cx="792162" cy="5746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356100" y="3141663"/>
            <a:ext cx="647700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Flowchart: Process 28"/>
          <p:cNvSpPr/>
          <p:nvPr/>
        </p:nvSpPr>
        <p:spPr>
          <a:xfrm>
            <a:off x="5364163" y="3213100"/>
            <a:ext cx="576262" cy="431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300788" y="3141663"/>
            <a:ext cx="574675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1" name="01 abc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051720" y="4005064"/>
            <a:ext cx="2664296" cy="266429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7" dur="42100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audio>
              <p:cMediaNode>
                <p:cTn id="1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11 lesson 2- 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39552" y="5201816"/>
            <a:ext cx="1656184" cy="16561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433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Page 12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79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4860032" cy="114300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latin typeface="Comic Sans MS" pitchFamily="66" charset="0"/>
              </a:rPr>
              <a:t>Parisa</a:t>
            </a:r>
            <a:r>
              <a:rPr lang="en-US" sz="4800" dirty="0" smtClean="0">
                <a:latin typeface="Comic Sans MS" pitchFamily="66" charset="0"/>
              </a:rPr>
              <a:t> </a:t>
            </a:r>
            <a:r>
              <a:rPr lang="en-US" sz="4800" dirty="0" err="1" smtClean="0">
                <a:latin typeface="Comic Sans MS" pitchFamily="66" charset="0"/>
              </a:rPr>
              <a:t>Behparvar</a:t>
            </a:r>
            <a:endParaRPr lang="en-US" sz="48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5445224"/>
            <a:ext cx="62311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 smtClean="0">
                <a:latin typeface="Comic Sans MS" pitchFamily="66" charset="0"/>
              </a:rPr>
              <a:t>Parisa</a:t>
            </a:r>
            <a:r>
              <a:rPr lang="en-US" sz="6000" dirty="0" smtClean="0">
                <a:latin typeface="Comic Sans MS" pitchFamily="66" charset="0"/>
              </a:rPr>
              <a:t> </a:t>
            </a:r>
            <a:r>
              <a:rPr lang="en-US" sz="6000" dirty="0" err="1" smtClean="0">
                <a:latin typeface="Comic Sans MS" pitchFamily="66" charset="0"/>
              </a:rPr>
              <a:t>B</a:t>
            </a:r>
            <a:r>
              <a:rPr lang="en-US" sz="6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6000" dirty="0" err="1" smtClean="0">
                <a:latin typeface="Comic Sans MS" pitchFamily="66" charset="0"/>
              </a:rPr>
              <a:t>hparvar</a:t>
            </a:r>
            <a:endParaRPr lang="en-US" sz="60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"/>
            <a:ext cx="392392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0" b="1" smtClean="0">
                <a:latin typeface="Comic Sans MS" pitchFamily="66" charset="0"/>
              </a:rPr>
              <a:t>E e</a:t>
            </a:r>
          </a:p>
        </p:txBody>
      </p:sp>
      <p:pic>
        <p:nvPicPr>
          <p:cNvPr id="26627" name="Picture 7" descr="C:\Documents and Settings\hamshahry\My Documents\My Pictures\HCAH2MQA3CA8YHW8YCALQKW7SCAJ6NKL9CAYD7OLDCA8SNAUJCA9EJMTUCAYCIR1RCACDN1X9CA70644SCALW1I8HCA83CTH0CAKJVNB2CAQ6TZB9CA5TVILOCAFNO9ICCADVHPJSCA9LLT8MCA1FVD6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1052513"/>
            <a:ext cx="237648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>
          <a:xfrm>
            <a:off x="1116013" y="908050"/>
            <a:ext cx="1368425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403350" y="1773238"/>
            <a:ext cx="1008063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39750" y="4868863"/>
            <a:ext cx="344517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9600" dirty="0" err="1">
                <a:latin typeface="Comic Sans MS" pitchFamily="66" charset="0"/>
              </a:rPr>
              <a:t>rfan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26631" name="TextBox 25"/>
          <p:cNvSpPr txBox="1">
            <a:spLocks noChangeArrowheads="1"/>
          </p:cNvSpPr>
          <p:nvPr/>
        </p:nvSpPr>
        <p:spPr bwMode="auto">
          <a:xfrm>
            <a:off x="4356100" y="5157788"/>
            <a:ext cx="696913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600"/>
              <a:t>-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148263" y="5013325"/>
            <a:ext cx="41449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600" dirty="0">
                <a:latin typeface="Comic Sans MS" pitchFamily="66" charset="0"/>
              </a:rPr>
              <a:t>Nad</a:t>
            </a:r>
            <a:r>
              <a:rPr lang="en-US" sz="96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9600" dirty="0">
                <a:latin typeface="Comic Sans MS" pitchFamily="66" charset="0"/>
              </a:rPr>
              <a:t>r</a:t>
            </a:r>
          </a:p>
        </p:txBody>
      </p:sp>
      <p:sp>
        <p:nvSpPr>
          <p:cNvPr id="15" name="Freeform 14"/>
          <p:cNvSpPr/>
          <p:nvPr/>
        </p:nvSpPr>
        <p:spPr>
          <a:xfrm>
            <a:off x="700088" y="1135063"/>
            <a:ext cx="1517650" cy="2257425"/>
          </a:xfrm>
          <a:custGeom>
            <a:avLst/>
            <a:gdLst>
              <a:gd name="connsiteX0" fmla="*/ 51619 w 1516625"/>
              <a:gd name="connsiteY0" fmla="*/ 0 h 2256503"/>
              <a:gd name="connsiteX1" fmla="*/ 51619 w 1516625"/>
              <a:gd name="connsiteY1" fmla="*/ 1563329 h 2256503"/>
              <a:gd name="connsiteX2" fmla="*/ 361335 w 1516625"/>
              <a:gd name="connsiteY2" fmla="*/ 2094271 h 2256503"/>
              <a:gd name="connsiteX3" fmla="*/ 1364225 w 1516625"/>
              <a:gd name="connsiteY3" fmla="*/ 2168013 h 2256503"/>
              <a:gd name="connsiteX4" fmla="*/ 1275735 w 1516625"/>
              <a:gd name="connsiteY4" fmla="*/ 2079522 h 2256503"/>
              <a:gd name="connsiteX5" fmla="*/ 1437967 w 1516625"/>
              <a:gd name="connsiteY5" fmla="*/ 2153264 h 2256503"/>
              <a:gd name="connsiteX6" fmla="*/ 1290483 w 1516625"/>
              <a:gd name="connsiteY6" fmla="*/ 2256503 h 2256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16625" h="2256503">
                <a:moveTo>
                  <a:pt x="51619" y="0"/>
                </a:moveTo>
                <a:cubicBezTo>
                  <a:pt x="25809" y="607142"/>
                  <a:pt x="0" y="1214284"/>
                  <a:pt x="51619" y="1563329"/>
                </a:cubicBezTo>
                <a:cubicBezTo>
                  <a:pt x="103238" y="1912374"/>
                  <a:pt x="142567" y="1993490"/>
                  <a:pt x="361335" y="2094271"/>
                </a:cubicBezTo>
                <a:cubicBezTo>
                  <a:pt x="580103" y="2195052"/>
                  <a:pt x="1211825" y="2170471"/>
                  <a:pt x="1364225" y="2168013"/>
                </a:cubicBezTo>
                <a:cubicBezTo>
                  <a:pt x="1516625" y="2165555"/>
                  <a:pt x="1263445" y="2081980"/>
                  <a:pt x="1275735" y="2079522"/>
                </a:cubicBezTo>
                <a:cubicBezTo>
                  <a:pt x="1288025" y="2077064"/>
                  <a:pt x="1435509" y="2123767"/>
                  <a:pt x="1437967" y="2153264"/>
                </a:cubicBezTo>
                <a:cubicBezTo>
                  <a:pt x="1440425" y="2182761"/>
                  <a:pt x="1365454" y="2219632"/>
                  <a:pt x="1290483" y="2256503"/>
                </a:cubicBezTo>
              </a:path>
            </a:pathLst>
          </a:cu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340100" y="1558925"/>
            <a:ext cx="1625600" cy="1676400"/>
          </a:xfrm>
          <a:custGeom>
            <a:avLst/>
            <a:gdLst>
              <a:gd name="connsiteX0" fmla="*/ 626806 w 1624780"/>
              <a:gd name="connsiteY0" fmla="*/ 1155290 h 1676400"/>
              <a:gd name="connsiteX1" fmla="*/ 1172496 w 1624780"/>
              <a:gd name="connsiteY1" fmla="*/ 948813 h 1676400"/>
              <a:gd name="connsiteX2" fmla="*/ 1334729 w 1624780"/>
              <a:gd name="connsiteY2" fmla="*/ 801329 h 1676400"/>
              <a:gd name="connsiteX3" fmla="*/ 1467464 w 1624780"/>
              <a:gd name="connsiteY3" fmla="*/ 299884 h 1676400"/>
              <a:gd name="connsiteX4" fmla="*/ 803787 w 1624780"/>
              <a:gd name="connsiteY4" fmla="*/ 19664 h 1676400"/>
              <a:gd name="connsiteX5" fmla="*/ 125361 w 1624780"/>
              <a:gd name="connsiteY5" fmla="*/ 417871 h 1676400"/>
              <a:gd name="connsiteX6" fmla="*/ 81116 w 1624780"/>
              <a:gd name="connsiteY6" fmla="*/ 1170039 h 1676400"/>
              <a:gd name="connsiteX7" fmla="*/ 612058 w 1624780"/>
              <a:gd name="connsiteY7" fmla="*/ 1627239 h 1676400"/>
              <a:gd name="connsiteX8" fmla="*/ 1496961 w 1624780"/>
              <a:gd name="connsiteY8" fmla="*/ 1465006 h 1676400"/>
              <a:gd name="connsiteX9" fmla="*/ 1378974 w 1624780"/>
              <a:gd name="connsiteY9" fmla="*/ 1450258 h 1676400"/>
              <a:gd name="connsiteX10" fmla="*/ 1496961 w 1624780"/>
              <a:gd name="connsiteY10" fmla="*/ 1450258 h 1676400"/>
              <a:gd name="connsiteX11" fmla="*/ 1408471 w 1624780"/>
              <a:gd name="connsiteY11" fmla="*/ 1568245 h 1676400"/>
              <a:gd name="connsiteX12" fmla="*/ 1408471 w 1624780"/>
              <a:gd name="connsiteY12" fmla="*/ 1553497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24780" h="1676400">
                <a:moveTo>
                  <a:pt x="626806" y="1155290"/>
                </a:moveTo>
                <a:cubicBezTo>
                  <a:pt x="840657" y="1081548"/>
                  <a:pt x="1054509" y="1007807"/>
                  <a:pt x="1172496" y="948813"/>
                </a:cubicBezTo>
                <a:cubicBezTo>
                  <a:pt x="1290483" y="889820"/>
                  <a:pt x="1285568" y="909484"/>
                  <a:pt x="1334729" y="801329"/>
                </a:cubicBezTo>
                <a:cubicBezTo>
                  <a:pt x="1383890" y="693174"/>
                  <a:pt x="1555954" y="430162"/>
                  <a:pt x="1467464" y="299884"/>
                </a:cubicBezTo>
                <a:cubicBezTo>
                  <a:pt x="1378974" y="169606"/>
                  <a:pt x="1027471" y="0"/>
                  <a:pt x="803787" y="19664"/>
                </a:cubicBezTo>
                <a:cubicBezTo>
                  <a:pt x="580103" y="39329"/>
                  <a:pt x="245806" y="226142"/>
                  <a:pt x="125361" y="417871"/>
                </a:cubicBezTo>
                <a:cubicBezTo>
                  <a:pt x="4916" y="609600"/>
                  <a:pt x="0" y="968478"/>
                  <a:pt x="81116" y="1170039"/>
                </a:cubicBezTo>
                <a:cubicBezTo>
                  <a:pt x="162232" y="1371600"/>
                  <a:pt x="376084" y="1578078"/>
                  <a:pt x="612058" y="1627239"/>
                </a:cubicBezTo>
                <a:cubicBezTo>
                  <a:pt x="848032" y="1676400"/>
                  <a:pt x="1369142" y="1494503"/>
                  <a:pt x="1496961" y="1465006"/>
                </a:cubicBezTo>
                <a:cubicBezTo>
                  <a:pt x="1624780" y="1435509"/>
                  <a:pt x="1378974" y="1452716"/>
                  <a:pt x="1378974" y="1450258"/>
                </a:cubicBezTo>
                <a:cubicBezTo>
                  <a:pt x="1378974" y="1447800"/>
                  <a:pt x="1492045" y="1430594"/>
                  <a:pt x="1496961" y="1450258"/>
                </a:cubicBezTo>
                <a:cubicBezTo>
                  <a:pt x="1501877" y="1469922"/>
                  <a:pt x="1423219" y="1551038"/>
                  <a:pt x="1408471" y="1568245"/>
                </a:cubicBezTo>
                <a:cubicBezTo>
                  <a:pt x="1393723" y="1585452"/>
                  <a:pt x="1401097" y="1569474"/>
                  <a:pt x="1408471" y="1553497"/>
                </a:cubicBezTo>
              </a:path>
            </a:pathLst>
          </a:cu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allAtOnce"/>
      <p:bldP spid="2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268760"/>
            <a:ext cx="1891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Example: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348880"/>
            <a:ext cx="18934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 smtClean="0">
                <a:latin typeface="Comic Sans MS" pitchFamily="66" charset="0"/>
              </a:rPr>
              <a:t>B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4000" dirty="0" err="1" smtClean="0">
                <a:latin typeface="Comic Sans MS" pitchFamily="66" charset="0"/>
              </a:rPr>
              <a:t>hnaz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1835696" y="2348880"/>
            <a:ext cx="23936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err="1" smtClean="0">
                <a:latin typeface="Comic Sans MS" pitchFamily="66" charset="0"/>
              </a:rPr>
              <a:t>P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4000" dirty="0" err="1" smtClean="0">
                <a:latin typeface="Comic Sans MS" pitchFamily="66" charset="0"/>
              </a:rPr>
              <a:t>dram</a:t>
            </a:r>
            <a:r>
              <a:rPr lang="en-US" sz="4000" dirty="0" smtClean="0">
                <a:latin typeface="Comic Sans MS" pitchFamily="66" charset="0"/>
              </a:rPr>
              <a:t>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4211960" y="2348880"/>
            <a:ext cx="19191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4000" dirty="0" err="1" smtClean="0">
                <a:latin typeface="Comic Sans MS" pitchFamily="66" charset="0"/>
              </a:rPr>
              <a:t>mad</a:t>
            </a:r>
            <a:r>
              <a:rPr lang="en-US" sz="4000" dirty="0" smtClean="0">
                <a:latin typeface="Comic Sans MS" pitchFamily="66" charset="0"/>
              </a:rPr>
              <a:t> </a:t>
            </a:r>
            <a:endParaRPr lang="en-US" sz="4000" dirty="0"/>
          </a:p>
        </p:txBody>
      </p:sp>
      <p:sp>
        <p:nvSpPr>
          <p:cNvPr id="7" name="Rectangle 6"/>
          <p:cNvSpPr/>
          <p:nvPr/>
        </p:nvSpPr>
        <p:spPr>
          <a:xfrm>
            <a:off x="6084168" y="2276872"/>
            <a:ext cx="21098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4000" dirty="0" err="1" smtClean="0">
                <a:latin typeface="Comic Sans MS" pitchFamily="66" charset="0"/>
              </a:rPr>
              <a:t>smat</a:t>
            </a:r>
            <a:r>
              <a:rPr lang="en-US" sz="4000" dirty="0" smtClean="0">
                <a:latin typeface="Comic Sans MS" pitchFamily="66" charset="0"/>
              </a:rPr>
              <a:t> 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2699792" y="3356992"/>
            <a:ext cx="23695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err="1" smtClean="0">
                <a:latin typeface="Comic Sans MS" pitchFamily="66" charset="0"/>
              </a:rPr>
              <a:t>S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4000" dirty="0" err="1" smtClean="0">
                <a:latin typeface="Comic Sans MS" pitchFamily="66" charset="0"/>
              </a:rPr>
              <a:t>p</a:t>
            </a:r>
            <a:r>
              <a:rPr lang="en-US" sz="40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4000" dirty="0" err="1" smtClean="0">
                <a:latin typeface="Comic Sans MS" pitchFamily="66" charset="0"/>
              </a:rPr>
              <a:t>hr</a:t>
            </a:r>
            <a:r>
              <a:rPr lang="en-US" sz="4000" dirty="0" smtClean="0">
                <a:latin typeface="Comic Sans MS" pitchFamily="66" charset="0"/>
              </a:rPr>
              <a:t> 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539552" y="3356992"/>
            <a:ext cx="20489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, </a:t>
            </a:r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4000" dirty="0" smtClean="0">
                <a:latin typeface="Comic Sans MS" pitchFamily="66" charset="0"/>
              </a:rPr>
              <a:t>ras</a:t>
            </a:r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4000" dirty="0" smtClean="0">
                <a:latin typeface="Comic Sans MS" pitchFamily="66" charset="0"/>
              </a:rPr>
              <a:t>r</a:t>
            </a:r>
            <a:endParaRPr lang="en-US" sz="40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536</TotalTime>
  <Words>311</Words>
  <Application>Microsoft Office PowerPoint</Application>
  <PresentationFormat>On-screen Show (4:3)</PresentationFormat>
  <Paragraphs>100</Paragraphs>
  <Slides>22</Slides>
  <Notes>2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LESSON 2 MY classmate      Introducing others and asking someone’s name 15O mins in 3 sessions  Letters:e, b ,p  words and expressions  boy , girl , man , woman , friend , classmate)</vt:lpstr>
      <vt:lpstr>Slide 2</vt:lpstr>
      <vt:lpstr>Practice 1 Introducing Others  page11</vt:lpstr>
      <vt:lpstr>Practice 2  Asking Someone’s Name  page11</vt:lpstr>
      <vt:lpstr>Sounds and Letters  Aa , Bb , Cc , Dd , Ee , Ff , Gg , Hh , Ii , Jj , Kk , Ll , Mm , Nn ,Oo ,Pp , Qq , Rr, Ss , Tt , Uu , Vv , Ww , Xx , Yy , Zz </vt:lpstr>
      <vt:lpstr>Slide 6</vt:lpstr>
      <vt:lpstr>Parisa Behparvar</vt:lpstr>
      <vt:lpstr>Slide 8</vt:lpstr>
      <vt:lpstr>Slide 9</vt:lpstr>
      <vt:lpstr>Parisa Behparvar</vt:lpstr>
      <vt:lpstr>Slide 11</vt:lpstr>
      <vt:lpstr>Slide 12</vt:lpstr>
      <vt:lpstr>Parisa Behparvar</vt:lpstr>
      <vt:lpstr>Slide 14</vt:lpstr>
      <vt:lpstr>Slide 15</vt:lpstr>
      <vt:lpstr>Follow – up Activity</vt:lpstr>
      <vt:lpstr>Slide 17</vt:lpstr>
      <vt:lpstr>Slide 18</vt:lpstr>
      <vt:lpstr>Slide 19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LESSON2 MY CLASSMATE Introducing others and asking someone,s 150mins in 3 sessions</dc:title>
  <dc:creator>hamshahry</dc:creator>
  <cp:lastModifiedBy>hamshahry</cp:lastModifiedBy>
  <cp:revision>61</cp:revision>
  <dcterms:created xsi:type="dcterms:W3CDTF">2013-09-09T15:00:03Z</dcterms:created>
  <dcterms:modified xsi:type="dcterms:W3CDTF">2013-09-20T11:58:11Z</dcterms:modified>
</cp:coreProperties>
</file>