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 id="2147483948" r:id="rId2"/>
    <p:sldMasterId id="2147483972" r:id="rId3"/>
  </p:sldMasterIdLst>
  <p:notesMasterIdLst>
    <p:notesMasterId r:id="rId19"/>
  </p:notesMasterIdLst>
  <p:sldIdLst>
    <p:sldId id="365" r:id="rId4"/>
    <p:sldId id="361" r:id="rId5"/>
    <p:sldId id="268" r:id="rId6"/>
    <p:sldId id="270" r:id="rId7"/>
    <p:sldId id="362" r:id="rId8"/>
    <p:sldId id="271" r:id="rId9"/>
    <p:sldId id="297" r:id="rId10"/>
    <p:sldId id="294" r:id="rId11"/>
    <p:sldId id="288" r:id="rId12"/>
    <p:sldId id="299" r:id="rId13"/>
    <p:sldId id="287" r:id="rId14"/>
    <p:sldId id="289" r:id="rId15"/>
    <p:sldId id="291" r:id="rId16"/>
    <p:sldId id="292" r:id="rId17"/>
    <p:sldId id="30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1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9D6607-0550-4719-AF75-00CA1FC07692}" type="doc">
      <dgm:prSet loTypeId="urn:microsoft.com/office/officeart/2005/8/layout/cycle6" loCatId="cycle" qsTypeId="urn:microsoft.com/office/officeart/2005/8/quickstyle/simple5" qsCatId="simple" csTypeId="urn:microsoft.com/office/officeart/2005/8/colors/accent1_2" csCatId="accent1" phldr="1"/>
      <dgm:spPr/>
      <dgm:t>
        <a:bodyPr/>
        <a:lstStyle/>
        <a:p>
          <a:pPr rtl="1"/>
          <a:endParaRPr lang="fa-IR"/>
        </a:p>
      </dgm:t>
    </dgm:pt>
    <dgm:pt modelId="{5ADAC32D-BCF9-4232-8EBC-C923F9396C89}">
      <dgm:prSet phldrT="[Text]"/>
      <dgm:spPr/>
      <dgm:t>
        <a:bodyPr/>
        <a:lstStyle/>
        <a:p>
          <a:pPr rtl="1"/>
          <a:r>
            <a:rPr lang="fa-IR" b="1" dirty="0" smtClean="0">
              <a:cs typeface="B Yekan" pitchFamily="2" charset="-78"/>
            </a:rPr>
            <a:t>مرحله 1: </a:t>
          </a:r>
        </a:p>
        <a:p>
          <a:pPr rtl="1"/>
          <a:r>
            <a:rPr lang="fa-IR" b="1" dirty="0" smtClean="0">
              <a:cs typeface="B Yekan" pitchFamily="2" charset="-78"/>
            </a:rPr>
            <a:t>هدف و منظور</a:t>
          </a:r>
          <a:endParaRPr lang="fa-IR" b="1" dirty="0">
            <a:cs typeface="B Yekan" pitchFamily="2" charset="-78"/>
          </a:endParaRPr>
        </a:p>
      </dgm:t>
    </dgm:pt>
    <dgm:pt modelId="{974B4153-59EC-4075-95D5-48457929E722}" type="parTrans" cxnId="{162CF477-BF4B-4247-9694-E2DD43AD2530}">
      <dgm:prSet/>
      <dgm:spPr/>
      <dgm:t>
        <a:bodyPr/>
        <a:lstStyle/>
        <a:p>
          <a:pPr rtl="1"/>
          <a:endParaRPr lang="fa-IR"/>
        </a:p>
      </dgm:t>
    </dgm:pt>
    <dgm:pt modelId="{9A7545D8-4A43-4A9F-8D03-8FECC0D09F8C}" type="sibTrans" cxnId="{162CF477-BF4B-4247-9694-E2DD43AD2530}">
      <dgm:prSet/>
      <dgm:spPr/>
      <dgm:t>
        <a:bodyPr/>
        <a:lstStyle/>
        <a:p>
          <a:pPr rtl="1"/>
          <a:endParaRPr lang="fa-IR"/>
        </a:p>
      </dgm:t>
    </dgm:pt>
    <dgm:pt modelId="{82D596BB-F26F-4F70-912D-70F0603F9D4E}">
      <dgm:prSet phldrT="[Text]"/>
      <dgm:spPr/>
      <dgm:t>
        <a:bodyPr/>
        <a:lstStyle/>
        <a:p>
          <a:pPr rtl="1"/>
          <a:r>
            <a:rPr lang="fa-IR" b="1" dirty="0" smtClean="0">
              <a:cs typeface="B Yekan" pitchFamily="2" charset="-78"/>
            </a:rPr>
            <a:t>مرحله 2: </a:t>
          </a:r>
        </a:p>
        <a:p>
          <a:pPr rtl="1"/>
          <a:r>
            <a:rPr lang="fa-IR" b="1" dirty="0" smtClean="0">
              <a:cs typeface="B Yekan" pitchFamily="2" charset="-78"/>
            </a:rPr>
            <a:t>طرح ریزی</a:t>
          </a:r>
          <a:endParaRPr lang="fa-IR" b="1" dirty="0">
            <a:cs typeface="B Yekan" pitchFamily="2" charset="-78"/>
          </a:endParaRPr>
        </a:p>
      </dgm:t>
    </dgm:pt>
    <dgm:pt modelId="{F1B9F154-7800-4A27-9448-DA135989B7FC}" type="parTrans" cxnId="{904DFB53-EAEE-43F4-AEBE-23FF90CF12E8}">
      <dgm:prSet/>
      <dgm:spPr/>
      <dgm:t>
        <a:bodyPr/>
        <a:lstStyle/>
        <a:p>
          <a:pPr rtl="1"/>
          <a:endParaRPr lang="fa-IR"/>
        </a:p>
      </dgm:t>
    </dgm:pt>
    <dgm:pt modelId="{C93C2C77-631E-4EB9-A176-4A38011B6E31}" type="sibTrans" cxnId="{904DFB53-EAEE-43F4-AEBE-23FF90CF12E8}">
      <dgm:prSet/>
      <dgm:spPr/>
      <dgm:t>
        <a:bodyPr/>
        <a:lstStyle/>
        <a:p>
          <a:pPr rtl="1"/>
          <a:endParaRPr lang="fa-IR"/>
        </a:p>
      </dgm:t>
    </dgm:pt>
    <dgm:pt modelId="{20339185-746B-4600-95AA-89EB4F0D25ED}">
      <dgm:prSet phldrT="[Text]"/>
      <dgm:spPr/>
      <dgm:t>
        <a:bodyPr/>
        <a:lstStyle/>
        <a:p>
          <a:pPr rtl="1"/>
          <a:r>
            <a:rPr lang="fa-IR" b="1" dirty="0" smtClean="0">
              <a:cs typeface="B Yekan" pitchFamily="2" charset="-78"/>
            </a:rPr>
            <a:t>مرحله 3: </a:t>
          </a:r>
        </a:p>
        <a:p>
          <a:pPr rtl="1"/>
          <a:r>
            <a:rPr lang="fa-IR" b="1" dirty="0" smtClean="0">
              <a:cs typeface="B Yekan" pitchFamily="2" charset="-78"/>
            </a:rPr>
            <a:t>تحلیل تجاری</a:t>
          </a:r>
          <a:endParaRPr lang="fa-IR" b="1" dirty="0">
            <a:cs typeface="B Yekan" pitchFamily="2" charset="-78"/>
          </a:endParaRPr>
        </a:p>
      </dgm:t>
    </dgm:pt>
    <dgm:pt modelId="{3B3766C3-13D7-481E-85E5-88AD77051599}" type="parTrans" cxnId="{63F42D27-358A-4A38-AC00-FE84933F8BA2}">
      <dgm:prSet/>
      <dgm:spPr/>
      <dgm:t>
        <a:bodyPr/>
        <a:lstStyle/>
        <a:p>
          <a:pPr rtl="1"/>
          <a:endParaRPr lang="fa-IR"/>
        </a:p>
      </dgm:t>
    </dgm:pt>
    <dgm:pt modelId="{F0735511-9F57-4CCA-A322-0D461ACF236A}" type="sibTrans" cxnId="{63F42D27-358A-4A38-AC00-FE84933F8BA2}">
      <dgm:prSet/>
      <dgm:spPr/>
      <dgm:t>
        <a:bodyPr/>
        <a:lstStyle/>
        <a:p>
          <a:pPr rtl="1"/>
          <a:endParaRPr lang="fa-IR"/>
        </a:p>
      </dgm:t>
    </dgm:pt>
    <dgm:pt modelId="{5402973D-6601-4341-BE45-4DB1A2161A39}">
      <dgm:prSet phldrT="[Text]"/>
      <dgm:spPr/>
      <dgm:t>
        <a:bodyPr/>
        <a:lstStyle/>
        <a:p>
          <a:pPr rtl="1"/>
          <a:r>
            <a:rPr lang="fa-IR" b="1" dirty="0" smtClean="0">
              <a:cs typeface="B Yekan" pitchFamily="2" charset="-78"/>
            </a:rPr>
            <a:t>مرحله 4: </a:t>
          </a:r>
        </a:p>
        <a:p>
          <a:pPr rtl="1"/>
          <a:r>
            <a:rPr lang="fa-IR" b="1" dirty="0" smtClean="0">
              <a:cs typeface="B Yekan" pitchFamily="2" charset="-78"/>
            </a:rPr>
            <a:t>طراحی</a:t>
          </a:r>
          <a:endParaRPr lang="fa-IR" b="1" dirty="0">
            <a:cs typeface="B Yekan" pitchFamily="2" charset="-78"/>
          </a:endParaRPr>
        </a:p>
      </dgm:t>
    </dgm:pt>
    <dgm:pt modelId="{662C07F1-C6A6-4B08-98DC-963A86A2BDD0}" type="parTrans" cxnId="{FDE80B3F-4207-4327-BE82-BD143C77E065}">
      <dgm:prSet/>
      <dgm:spPr/>
      <dgm:t>
        <a:bodyPr/>
        <a:lstStyle/>
        <a:p>
          <a:pPr rtl="1"/>
          <a:endParaRPr lang="fa-IR"/>
        </a:p>
      </dgm:t>
    </dgm:pt>
    <dgm:pt modelId="{01A3D266-B16E-4CC3-9EE4-2EB276CC6533}" type="sibTrans" cxnId="{FDE80B3F-4207-4327-BE82-BD143C77E065}">
      <dgm:prSet/>
      <dgm:spPr/>
      <dgm:t>
        <a:bodyPr/>
        <a:lstStyle/>
        <a:p>
          <a:pPr rtl="1"/>
          <a:endParaRPr lang="fa-IR"/>
        </a:p>
      </dgm:t>
    </dgm:pt>
    <dgm:pt modelId="{983B5615-656E-4B2B-A670-2F8D6540FD00}">
      <dgm:prSet phldrT="[Text]"/>
      <dgm:spPr/>
      <dgm:t>
        <a:bodyPr/>
        <a:lstStyle/>
        <a:p>
          <a:pPr rtl="1"/>
          <a:r>
            <a:rPr lang="fa-IR" b="1" dirty="0" smtClean="0">
              <a:cs typeface="B Yekan" pitchFamily="2" charset="-78"/>
            </a:rPr>
            <a:t>مرحله 5: </a:t>
          </a:r>
        </a:p>
        <a:p>
          <a:pPr rtl="1"/>
          <a:r>
            <a:rPr lang="fa-IR" b="1" dirty="0" smtClean="0">
              <a:cs typeface="B Yekan" pitchFamily="2" charset="-78"/>
            </a:rPr>
            <a:t>ساخت</a:t>
          </a:r>
          <a:endParaRPr lang="fa-IR" b="1" dirty="0">
            <a:cs typeface="B Yekan" pitchFamily="2" charset="-78"/>
          </a:endParaRPr>
        </a:p>
      </dgm:t>
    </dgm:pt>
    <dgm:pt modelId="{C7D9DC9B-B4C4-4BAA-AF9B-5D2525FB0229}" type="parTrans" cxnId="{E6CBDCED-BE31-4B9F-8525-878873362136}">
      <dgm:prSet/>
      <dgm:spPr/>
      <dgm:t>
        <a:bodyPr/>
        <a:lstStyle/>
        <a:p>
          <a:pPr rtl="1"/>
          <a:endParaRPr lang="fa-IR"/>
        </a:p>
      </dgm:t>
    </dgm:pt>
    <dgm:pt modelId="{BAE0ABBF-1EC4-4170-8E41-DCB9B81CE74F}" type="sibTrans" cxnId="{E6CBDCED-BE31-4B9F-8525-878873362136}">
      <dgm:prSet/>
      <dgm:spPr/>
      <dgm:t>
        <a:bodyPr/>
        <a:lstStyle/>
        <a:p>
          <a:pPr rtl="1"/>
          <a:endParaRPr lang="fa-IR"/>
        </a:p>
      </dgm:t>
    </dgm:pt>
    <dgm:pt modelId="{4FFE2D0C-C6AE-4F22-B1EB-EEEA618563BA}">
      <dgm:prSet phldrT="[Text]"/>
      <dgm:spPr/>
      <dgm:t>
        <a:bodyPr/>
        <a:lstStyle/>
        <a:p>
          <a:pPr rtl="1"/>
          <a:r>
            <a:rPr lang="fa-IR" b="1" dirty="0" smtClean="0">
              <a:cs typeface="B Yekan" pitchFamily="2" charset="-78"/>
            </a:rPr>
            <a:t>مرحله 6: </a:t>
          </a:r>
        </a:p>
        <a:p>
          <a:pPr rtl="1"/>
          <a:r>
            <a:rPr lang="fa-IR" b="1" dirty="0" smtClean="0">
              <a:cs typeface="B Yekan" pitchFamily="2" charset="-78"/>
            </a:rPr>
            <a:t>نصب و استقرا</a:t>
          </a:r>
          <a:endParaRPr lang="fa-IR" b="1" dirty="0">
            <a:cs typeface="B Yekan" pitchFamily="2" charset="-78"/>
          </a:endParaRPr>
        </a:p>
      </dgm:t>
    </dgm:pt>
    <dgm:pt modelId="{96D6ECF7-30E4-4B1C-9BE2-40B8759C428B}" type="parTrans" cxnId="{9DE39339-F7A1-4B6F-971B-E01B80E3946A}">
      <dgm:prSet/>
      <dgm:spPr/>
      <dgm:t>
        <a:bodyPr/>
        <a:lstStyle/>
        <a:p>
          <a:pPr rtl="1"/>
          <a:endParaRPr lang="fa-IR"/>
        </a:p>
      </dgm:t>
    </dgm:pt>
    <dgm:pt modelId="{B0480992-E999-4F4F-AFCF-0C10633137AC}" type="sibTrans" cxnId="{9DE39339-F7A1-4B6F-971B-E01B80E3946A}">
      <dgm:prSet/>
      <dgm:spPr/>
      <dgm:t>
        <a:bodyPr/>
        <a:lstStyle/>
        <a:p>
          <a:pPr rtl="1"/>
          <a:endParaRPr lang="fa-IR"/>
        </a:p>
      </dgm:t>
    </dgm:pt>
    <dgm:pt modelId="{476C923F-E0E1-464B-BFA9-9330597B3C5B}" type="pres">
      <dgm:prSet presAssocID="{F69D6607-0550-4719-AF75-00CA1FC07692}" presName="cycle" presStyleCnt="0">
        <dgm:presLayoutVars>
          <dgm:dir/>
          <dgm:resizeHandles val="exact"/>
        </dgm:presLayoutVars>
      </dgm:prSet>
      <dgm:spPr/>
      <dgm:t>
        <a:bodyPr/>
        <a:lstStyle/>
        <a:p>
          <a:pPr rtl="1"/>
          <a:endParaRPr lang="fa-IR"/>
        </a:p>
      </dgm:t>
    </dgm:pt>
    <dgm:pt modelId="{501D56F9-C55F-4452-BCD8-F72F4196A322}" type="pres">
      <dgm:prSet presAssocID="{5ADAC32D-BCF9-4232-8EBC-C923F9396C89}" presName="node" presStyleLbl="node1" presStyleIdx="0" presStyleCnt="6">
        <dgm:presLayoutVars>
          <dgm:bulletEnabled val="1"/>
        </dgm:presLayoutVars>
      </dgm:prSet>
      <dgm:spPr/>
      <dgm:t>
        <a:bodyPr/>
        <a:lstStyle/>
        <a:p>
          <a:pPr rtl="1"/>
          <a:endParaRPr lang="fa-IR"/>
        </a:p>
      </dgm:t>
    </dgm:pt>
    <dgm:pt modelId="{6D37659A-A367-48AF-8D1A-6ABC5D4DB956}" type="pres">
      <dgm:prSet presAssocID="{5ADAC32D-BCF9-4232-8EBC-C923F9396C89}" presName="spNode" presStyleCnt="0"/>
      <dgm:spPr/>
      <dgm:t>
        <a:bodyPr/>
        <a:lstStyle/>
        <a:p>
          <a:pPr rtl="1"/>
          <a:endParaRPr lang="fa-IR"/>
        </a:p>
      </dgm:t>
    </dgm:pt>
    <dgm:pt modelId="{E64EE028-D7D2-451C-98E4-9191B6FE469F}" type="pres">
      <dgm:prSet presAssocID="{9A7545D8-4A43-4A9F-8D03-8FECC0D09F8C}" presName="sibTrans" presStyleLbl="sibTrans1D1" presStyleIdx="0" presStyleCnt="6"/>
      <dgm:spPr/>
      <dgm:t>
        <a:bodyPr/>
        <a:lstStyle/>
        <a:p>
          <a:pPr rtl="1"/>
          <a:endParaRPr lang="fa-IR"/>
        </a:p>
      </dgm:t>
    </dgm:pt>
    <dgm:pt modelId="{F2295D90-9A29-491B-9253-A2EF6B3B8B96}" type="pres">
      <dgm:prSet presAssocID="{82D596BB-F26F-4F70-912D-70F0603F9D4E}" presName="node" presStyleLbl="node1" presStyleIdx="1" presStyleCnt="6">
        <dgm:presLayoutVars>
          <dgm:bulletEnabled val="1"/>
        </dgm:presLayoutVars>
      </dgm:prSet>
      <dgm:spPr/>
      <dgm:t>
        <a:bodyPr/>
        <a:lstStyle/>
        <a:p>
          <a:pPr rtl="1"/>
          <a:endParaRPr lang="fa-IR"/>
        </a:p>
      </dgm:t>
    </dgm:pt>
    <dgm:pt modelId="{4F76BB10-2925-4AA7-819F-28592DD28990}" type="pres">
      <dgm:prSet presAssocID="{82D596BB-F26F-4F70-912D-70F0603F9D4E}" presName="spNode" presStyleCnt="0"/>
      <dgm:spPr/>
      <dgm:t>
        <a:bodyPr/>
        <a:lstStyle/>
        <a:p>
          <a:pPr rtl="1"/>
          <a:endParaRPr lang="fa-IR"/>
        </a:p>
      </dgm:t>
    </dgm:pt>
    <dgm:pt modelId="{4594F471-5D28-4AFD-A969-DA6DFEB3E159}" type="pres">
      <dgm:prSet presAssocID="{C93C2C77-631E-4EB9-A176-4A38011B6E31}" presName="sibTrans" presStyleLbl="sibTrans1D1" presStyleIdx="1" presStyleCnt="6"/>
      <dgm:spPr/>
      <dgm:t>
        <a:bodyPr/>
        <a:lstStyle/>
        <a:p>
          <a:pPr rtl="1"/>
          <a:endParaRPr lang="fa-IR"/>
        </a:p>
      </dgm:t>
    </dgm:pt>
    <dgm:pt modelId="{55313175-4F35-4D5D-8C2E-D9A12F75DE40}" type="pres">
      <dgm:prSet presAssocID="{20339185-746B-4600-95AA-89EB4F0D25ED}" presName="node" presStyleLbl="node1" presStyleIdx="2" presStyleCnt="6">
        <dgm:presLayoutVars>
          <dgm:bulletEnabled val="1"/>
        </dgm:presLayoutVars>
      </dgm:prSet>
      <dgm:spPr/>
      <dgm:t>
        <a:bodyPr/>
        <a:lstStyle/>
        <a:p>
          <a:pPr rtl="1"/>
          <a:endParaRPr lang="fa-IR"/>
        </a:p>
      </dgm:t>
    </dgm:pt>
    <dgm:pt modelId="{E5FF3C6D-4C97-4275-B46F-DB423FF2D983}" type="pres">
      <dgm:prSet presAssocID="{20339185-746B-4600-95AA-89EB4F0D25ED}" presName="spNode" presStyleCnt="0"/>
      <dgm:spPr/>
      <dgm:t>
        <a:bodyPr/>
        <a:lstStyle/>
        <a:p>
          <a:pPr rtl="1"/>
          <a:endParaRPr lang="fa-IR"/>
        </a:p>
      </dgm:t>
    </dgm:pt>
    <dgm:pt modelId="{9CF65E63-C496-4157-BE6E-4AC647B7A423}" type="pres">
      <dgm:prSet presAssocID="{F0735511-9F57-4CCA-A322-0D461ACF236A}" presName="sibTrans" presStyleLbl="sibTrans1D1" presStyleIdx="2" presStyleCnt="6"/>
      <dgm:spPr/>
      <dgm:t>
        <a:bodyPr/>
        <a:lstStyle/>
        <a:p>
          <a:pPr rtl="1"/>
          <a:endParaRPr lang="fa-IR"/>
        </a:p>
      </dgm:t>
    </dgm:pt>
    <dgm:pt modelId="{04C3AC9F-25FE-403E-97E6-7566A04B6160}" type="pres">
      <dgm:prSet presAssocID="{5402973D-6601-4341-BE45-4DB1A2161A39}" presName="node" presStyleLbl="node1" presStyleIdx="3" presStyleCnt="6">
        <dgm:presLayoutVars>
          <dgm:bulletEnabled val="1"/>
        </dgm:presLayoutVars>
      </dgm:prSet>
      <dgm:spPr/>
      <dgm:t>
        <a:bodyPr/>
        <a:lstStyle/>
        <a:p>
          <a:pPr rtl="1"/>
          <a:endParaRPr lang="fa-IR"/>
        </a:p>
      </dgm:t>
    </dgm:pt>
    <dgm:pt modelId="{45326814-B135-4EFA-A1CC-14394D817131}" type="pres">
      <dgm:prSet presAssocID="{5402973D-6601-4341-BE45-4DB1A2161A39}" presName="spNode" presStyleCnt="0"/>
      <dgm:spPr/>
      <dgm:t>
        <a:bodyPr/>
        <a:lstStyle/>
        <a:p>
          <a:pPr rtl="1"/>
          <a:endParaRPr lang="fa-IR"/>
        </a:p>
      </dgm:t>
    </dgm:pt>
    <dgm:pt modelId="{ED22CCBB-A430-4451-AC18-27DC3A7F5732}" type="pres">
      <dgm:prSet presAssocID="{01A3D266-B16E-4CC3-9EE4-2EB276CC6533}" presName="sibTrans" presStyleLbl="sibTrans1D1" presStyleIdx="3" presStyleCnt="6"/>
      <dgm:spPr/>
      <dgm:t>
        <a:bodyPr/>
        <a:lstStyle/>
        <a:p>
          <a:pPr rtl="1"/>
          <a:endParaRPr lang="fa-IR"/>
        </a:p>
      </dgm:t>
    </dgm:pt>
    <dgm:pt modelId="{2428FFC7-EA51-4FDD-996C-7F54B5067E4B}" type="pres">
      <dgm:prSet presAssocID="{983B5615-656E-4B2B-A670-2F8D6540FD00}" presName="node" presStyleLbl="node1" presStyleIdx="4" presStyleCnt="6">
        <dgm:presLayoutVars>
          <dgm:bulletEnabled val="1"/>
        </dgm:presLayoutVars>
      </dgm:prSet>
      <dgm:spPr/>
      <dgm:t>
        <a:bodyPr/>
        <a:lstStyle/>
        <a:p>
          <a:pPr rtl="1"/>
          <a:endParaRPr lang="fa-IR"/>
        </a:p>
      </dgm:t>
    </dgm:pt>
    <dgm:pt modelId="{88CF345A-B01A-4699-90E1-5D645E21E88C}" type="pres">
      <dgm:prSet presAssocID="{983B5615-656E-4B2B-A670-2F8D6540FD00}" presName="spNode" presStyleCnt="0"/>
      <dgm:spPr/>
      <dgm:t>
        <a:bodyPr/>
        <a:lstStyle/>
        <a:p>
          <a:pPr rtl="1"/>
          <a:endParaRPr lang="fa-IR"/>
        </a:p>
      </dgm:t>
    </dgm:pt>
    <dgm:pt modelId="{F56E9726-F2D3-478F-B4C3-423066C6C246}" type="pres">
      <dgm:prSet presAssocID="{BAE0ABBF-1EC4-4170-8E41-DCB9B81CE74F}" presName="sibTrans" presStyleLbl="sibTrans1D1" presStyleIdx="4" presStyleCnt="6"/>
      <dgm:spPr/>
      <dgm:t>
        <a:bodyPr/>
        <a:lstStyle/>
        <a:p>
          <a:pPr rtl="1"/>
          <a:endParaRPr lang="fa-IR"/>
        </a:p>
      </dgm:t>
    </dgm:pt>
    <dgm:pt modelId="{2AACEAB2-3AEC-417B-BBA9-57D4E7A1D917}" type="pres">
      <dgm:prSet presAssocID="{4FFE2D0C-C6AE-4F22-B1EB-EEEA618563BA}" presName="node" presStyleLbl="node1" presStyleIdx="5" presStyleCnt="6">
        <dgm:presLayoutVars>
          <dgm:bulletEnabled val="1"/>
        </dgm:presLayoutVars>
      </dgm:prSet>
      <dgm:spPr/>
      <dgm:t>
        <a:bodyPr/>
        <a:lstStyle/>
        <a:p>
          <a:pPr rtl="1"/>
          <a:endParaRPr lang="fa-IR"/>
        </a:p>
      </dgm:t>
    </dgm:pt>
    <dgm:pt modelId="{AAF03041-CA78-4E61-8867-8CE433CD50FE}" type="pres">
      <dgm:prSet presAssocID="{4FFE2D0C-C6AE-4F22-B1EB-EEEA618563BA}" presName="spNode" presStyleCnt="0"/>
      <dgm:spPr/>
      <dgm:t>
        <a:bodyPr/>
        <a:lstStyle/>
        <a:p>
          <a:pPr rtl="1"/>
          <a:endParaRPr lang="fa-IR"/>
        </a:p>
      </dgm:t>
    </dgm:pt>
    <dgm:pt modelId="{143129A8-A1EF-4D29-9D6F-351A66D3925B}" type="pres">
      <dgm:prSet presAssocID="{B0480992-E999-4F4F-AFCF-0C10633137AC}" presName="sibTrans" presStyleLbl="sibTrans1D1" presStyleIdx="5" presStyleCnt="6"/>
      <dgm:spPr/>
      <dgm:t>
        <a:bodyPr/>
        <a:lstStyle/>
        <a:p>
          <a:pPr rtl="1"/>
          <a:endParaRPr lang="fa-IR"/>
        </a:p>
      </dgm:t>
    </dgm:pt>
  </dgm:ptLst>
  <dgm:cxnLst>
    <dgm:cxn modelId="{1FCDD545-06B9-4C81-A9FA-DBE9DF4DD3BA}" type="presOf" srcId="{C93C2C77-631E-4EB9-A176-4A38011B6E31}" destId="{4594F471-5D28-4AFD-A969-DA6DFEB3E159}" srcOrd="0" destOrd="0" presId="urn:microsoft.com/office/officeart/2005/8/layout/cycle6"/>
    <dgm:cxn modelId="{E45B0C6F-ED92-4444-A6E1-9BB0C8896F87}" type="presOf" srcId="{983B5615-656E-4B2B-A670-2F8D6540FD00}" destId="{2428FFC7-EA51-4FDD-996C-7F54B5067E4B}" srcOrd="0" destOrd="0" presId="urn:microsoft.com/office/officeart/2005/8/layout/cycle6"/>
    <dgm:cxn modelId="{63F42D27-358A-4A38-AC00-FE84933F8BA2}" srcId="{F69D6607-0550-4719-AF75-00CA1FC07692}" destId="{20339185-746B-4600-95AA-89EB4F0D25ED}" srcOrd="2" destOrd="0" parTransId="{3B3766C3-13D7-481E-85E5-88AD77051599}" sibTransId="{F0735511-9F57-4CCA-A322-0D461ACF236A}"/>
    <dgm:cxn modelId="{1EBE6579-97E7-4D0D-BCB9-EFC2967C9B3F}" type="presOf" srcId="{5ADAC32D-BCF9-4232-8EBC-C923F9396C89}" destId="{501D56F9-C55F-4452-BCD8-F72F4196A322}" srcOrd="0" destOrd="0" presId="urn:microsoft.com/office/officeart/2005/8/layout/cycle6"/>
    <dgm:cxn modelId="{F68EB0AD-1620-4757-8FD3-E31A648DC296}" type="presOf" srcId="{B0480992-E999-4F4F-AFCF-0C10633137AC}" destId="{143129A8-A1EF-4D29-9D6F-351A66D3925B}" srcOrd="0" destOrd="0" presId="urn:microsoft.com/office/officeart/2005/8/layout/cycle6"/>
    <dgm:cxn modelId="{627BE521-9480-4C24-9EAA-0FD8604B105A}" type="presOf" srcId="{F0735511-9F57-4CCA-A322-0D461ACF236A}" destId="{9CF65E63-C496-4157-BE6E-4AC647B7A423}" srcOrd="0" destOrd="0" presId="urn:microsoft.com/office/officeart/2005/8/layout/cycle6"/>
    <dgm:cxn modelId="{3D06E5CD-EFC6-4A9B-84C5-6B5E6D721546}" type="presOf" srcId="{5402973D-6601-4341-BE45-4DB1A2161A39}" destId="{04C3AC9F-25FE-403E-97E6-7566A04B6160}" srcOrd="0" destOrd="0" presId="urn:microsoft.com/office/officeart/2005/8/layout/cycle6"/>
    <dgm:cxn modelId="{433C428D-3CD5-4C50-A86A-985EFB5E5E9C}" type="presOf" srcId="{F69D6607-0550-4719-AF75-00CA1FC07692}" destId="{476C923F-E0E1-464B-BFA9-9330597B3C5B}" srcOrd="0" destOrd="0" presId="urn:microsoft.com/office/officeart/2005/8/layout/cycle6"/>
    <dgm:cxn modelId="{E6CBDCED-BE31-4B9F-8525-878873362136}" srcId="{F69D6607-0550-4719-AF75-00CA1FC07692}" destId="{983B5615-656E-4B2B-A670-2F8D6540FD00}" srcOrd="4" destOrd="0" parTransId="{C7D9DC9B-B4C4-4BAA-AF9B-5D2525FB0229}" sibTransId="{BAE0ABBF-1EC4-4170-8E41-DCB9B81CE74F}"/>
    <dgm:cxn modelId="{9DE39339-F7A1-4B6F-971B-E01B80E3946A}" srcId="{F69D6607-0550-4719-AF75-00CA1FC07692}" destId="{4FFE2D0C-C6AE-4F22-B1EB-EEEA618563BA}" srcOrd="5" destOrd="0" parTransId="{96D6ECF7-30E4-4B1C-9BE2-40B8759C428B}" sibTransId="{B0480992-E999-4F4F-AFCF-0C10633137AC}"/>
    <dgm:cxn modelId="{162CF477-BF4B-4247-9694-E2DD43AD2530}" srcId="{F69D6607-0550-4719-AF75-00CA1FC07692}" destId="{5ADAC32D-BCF9-4232-8EBC-C923F9396C89}" srcOrd="0" destOrd="0" parTransId="{974B4153-59EC-4075-95D5-48457929E722}" sibTransId="{9A7545D8-4A43-4A9F-8D03-8FECC0D09F8C}"/>
    <dgm:cxn modelId="{FABD9308-695B-4A8C-A1D5-26721673C110}" type="presOf" srcId="{4FFE2D0C-C6AE-4F22-B1EB-EEEA618563BA}" destId="{2AACEAB2-3AEC-417B-BBA9-57D4E7A1D917}" srcOrd="0" destOrd="0" presId="urn:microsoft.com/office/officeart/2005/8/layout/cycle6"/>
    <dgm:cxn modelId="{CA8566E8-FFCC-4766-B514-55BCF0B4D795}" type="presOf" srcId="{20339185-746B-4600-95AA-89EB4F0D25ED}" destId="{55313175-4F35-4D5D-8C2E-D9A12F75DE40}" srcOrd="0" destOrd="0" presId="urn:microsoft.com/office/officeart/2005/8/layout/cycle6"/>
    <dgm:cxn modelId="{F85C6A2A-F83C-4FF0-9368-F43CD6024586}" type="presOf" srcId="{9A7545D8-4A43-4A9F-8D03-8FECC0D09F8C}" destId="{E64EE028-D7D2-451C-98E4-9191B6FE469F}" srcOrd="0" destOrd="0" presId="urn:microsoft.com/office/officeart/2005/8/layout/cycle6"/>
    <dgm:cxn modelId="{FDE80B3F-4207-4327-BE82-BD143C77E065}" srcId="{F69D6607-0550-4719-AF75-00CA1FC07692}" destId="{5402973D-6601-4341-BE45-4DB1A2161A39}" srcOrd="3" destOrd="0" parTransId="{662C07F1-C6A6-4B08-98DC-963A86A2BDD0}" sibTransId="{01A3D266-B16E-4CC3-9EE4-2EB276CC6533}"/>
    <dgm:cxn modelId="{E19EA9EF-B33C-491D-9450-A38D42B7618D}" type="presOf" srcId="{01A3D266-B16E-4CC3-9EE4-2EB276CC6533}" destId="{ED22CCBB-A430-4451-AC18-27DC3A7F5732}" srcOrd="0" destOrd="0" presId="urn:microsoft.com/office/officeart/2005/8/layout/cycle6"/>
    <dgm:cxn modelId="{904DFB53-EAEE-43F4-AEBE-23FF90CF12E8}" srcId="{F69D6607-0550-4719-AF75-00CA1FC07692}" destId="{82D596BB-F26F-4F70-912D-70F0603F9D4E}" srcOrd="1" destOrd="0" parTransId="{F1B9F154-7800-4A27-9448-DA135989B7FC}" sibTransId="{C93C2C77-631E-4EB9-A176-4A38011B6E31}"/>
    <dgm:cxn modelId="{E51B445C-65D7-480A-9043-2E18FAA8B991}" type="presOf" srcId="{82D596BB-F26F-4F70-912D-70F0603F9D4E}" destId="{F2295D90-9A29-491B-9253-A2EF6B3B8B96}" srcOrd="0" destOrd="0" presId="urn:microsoft.com/office/officeart/2005/8/layout/cycle6"/>
    <dgm:cxn modelId="{451FCA62-33BD-4F14-A28D-E42E134041F6}" type="presOf" srcId="{BAE0ABBF-1EC4-4170-8E41-DCB9B81CE74F}" destId="{F56E9726-F2D3-478F-B4C3-423066C6C246}" srcOrd="0" destOrd="0" presId="urn:microsoft.com/office/officeart/2005/8/layout/cycle6"/>
    <dgm:cxn modelId="{F69DB0F6-852F-4166-BFF1-4642B70EEB17}" type="presParOf" srcId="{476C923F-E0E1-464B-BFA9-9330597B3C5B}" destId="{501D56F9-C55F-4452-BCD8-F72F4196A322}" srcOrd="0" destOrd="0" presId="urn:microsoft.com/office/officeart/2005/8/layout/cycle6"/>
    <dgm:cxn modelId="{364F7C4F-7D84-4782-B997-C9E9025F310E}" type="presParOf" srcId="{476C923F-E0E1-464B-BFA9-9330597B3C5B}" destId="{6D37659A-A367-48AF-8D1A-6ABC5D4DB956}" srcOrd="1" destOrd="0" presId="urn:microsoft.com/office/officeart/2005/8/layout/cycle6"/>
    <dgm:cxn modelId="{34850984-2128-4B39-B961-E20DA4A32140}" type="presParOf" srcId="{476C923F-E0E1-464B-BFA9-9330597B3C5B}" destId="{E64EE028-D7D2-451C-98E4-9191B6FE469F}" srcOrd="2" destOrd="0" presId="urn:microsoft.com/office/officeart/2005/8/layout/cycle6"/>
    <dgm:cxn modelId="{2E59C6AB-00B3-4E59-9361-B95C413132D8}" type="presParOf" srcId="{476C923F-E0E1-464B-BFA9-9330597B3C5B}" destId="{F2295D90-9A29-491B-9253-A2EF6B3B8B96}" srcOrd="3" destOrd="0" presId="urn:microsoft.com/office/officeart/2005/8/layout/cycle6"/>
    <dgm:cxn modelId="{313ECB67-03D2-44A6-9AAA-00BC0035E821}" type="presParOf" srcId="{476C923F-E0E1-464B-BFA9-9330597B3C5B}" destId="{4F76BB10-2925-4AA7-819F-28592DD28990}" srcOrd="4" destOrd="0" presId="urn:microsoft.com/office/officeart/2005/8/layout/cycle6"/>
    <dgm:cxn modelId="{AEC1829D-34D3-4450-A31A-E2CA96B74026}" type="presParOf" srcId="{476C923F-E0E1-464B-BFA9-9330597B3C5B}" destId="{4594F471-5D28-4AFD-A969-DA6DFEB3E159}" srcOrd="5" destOrd="0" presId="urn:microsoft.com/office/officeart/2005/8/layout/cycle6"/>
    <dgm:cxn modelId="{F68F3E27-7849-4477-8DE2-EEC5E3A22543}" type="presParOf" srcId="{476C923F-E0E1-464B-BFA9-9330597B3C5B}" destId="{55313175-4F35-4D5D-8C2E-D9A12F75DE40}" srcOrd="6" destOrd="0" presId="urn:microsoft.com/office/officeart/2005/8/layout/cycle6"/>
    <dgm:cxn modelId="{D1C1145F-EE3F-43F8-8401-EA06E17A46E8}" type="presParOf" srcId="{476C923F-E0E1-464B-BFA9-9330597B3C5B}" destId="{E5FF3C6D-4C97-4275-B46F-DB423FF2D983}" srcOrd="7" destOrd="0" presId="urn:microsoft.com/office/officeart/2005/8/layout/cycle6"/>
    <dgm:cxn modelId="{260EB1A0-F26B-499E-9855-66AE3E8B8117}" type="presParOf" srcId="{476C923F-E0E1-464B-BFA9-9330597B3C5B}" destId="{9CF65E63-C496-4157-BE6E-4AC647B7A423}" srcOrd="8" destOrd="0" presId="urn:microsoft.com/office/officeart/2005/8/layout/cycle6"/>
    <dgm:cxn modelId="{BF697E03-0A85-455C-9EB3-0D0B33F0DD55}" type="presParOf" srcId="{476C923F-E0E1-464B-BFA9-9330597B3C5B}" destId="{04C3AC9F-25FE-403E-97E6-7566A04B6160}" srcOrd="9" destOrd="0" presId="urn:microsoft.com/office/officeart/2005/8/layout/cycle6"/>
    <dgm:cxn modelId="{4FEDCE89-F53E-4044-876E-C53FD7C6AB38}" type="presParOf" srcId="{476C923F-E0E1-464B-BFA9-9330597B3C5B}" destId="{45326814-B135-4EFA-A1CC-14394D817131}" srcOrd="10" destOrd="0" presId="urn:microsoft.com/office/officeart/2005/8/layout/cycle6"/>
    <dgm:cxn modelId="{88F0BC89-E5BB-442A-B7FB-CD160EDA3FF9}" type="presParOf" srcId="{476C923F-E0E1-464B-BFA9-9330597B3C5B}" destId="{ED22CCBB-A430-4451-AC18-27DC3A7F5732}" srcOrd="11" destOrd="0" presId="urn:microsoft.com/office/officeart/2005/8/layout/cycle6"/>
    <dgm:cxn modelId="{74D2B2A8-0E6D-4592-8EEA-4A905E0A9992}" type="presParOf" srcId="{476C923F-E0E1-464B-BFA9-9330597B3C5B}" destId="{2428FFC7-EA51-4FDD-996C-7F54B5067E4B}" srcOrd="12" destOrd="0" presId="urn:microsoft.com/office/officeart/2005/8/layout/cycle6"/>
    <dgm:cxn modelId="{57318D39-4595-4C6C-BFFC-9FD2EAFB6E07}" type="presParOf" srcId="{476C923F-E0E1-464B-BFA9-9330597B3C5B}" destId="{88CF345A-B01A-4699-90E1-5D645E21E88C}" srcOrd="13" destOrd="0" presId="urn:microsoft.com/office/officeart/2005/8/layout/cycle6"/>
    <dgm:cxn modelId="{FA354899-B26D-4713-AFA8-6F1ECCECC399}" type="presParOf" srcId="{476C923F-E0E1-464B-BFA9-9330597B3C5B}" destId="{F56E9726-F2D3-478F-B4C3-423066C6C246}" srcOrd="14" destOrd="0" presId="urn:microsoft.com/office/officeart/2005/8/layout/cycle6"/>
    <dgm:cxn modelId="{4EC07AF3-4E91-4E79-B1E8-210F6F8B7872}" type="presParOf" srcId="{476C923F-E0E1-464B-BFA9-9330597B3C5B}" destId="{2AACEAB2-3AEC-417B-BBA9-57D4E7A1D917}" srcOrd="15" destOrd="0" presId="urn:microsoft.com/office/officeart/2005/8/layout/cycle6"/>
    <dgm:cxn modelId="{A5B374BA-9549-40B4-A2FD-5AEE6127DE4F}" type="presParOf" srcId="{476C923F-E0E1-464B-BFA9-9330597B3C5B}" destId="{AAF03041-CA78-4E61-8867-8CE433CD50FE}" srcOrd="16" destOrd="0" presId="urn:microsoft.com/office/officeart/2005/8/layout/cycle6"/>
    <dgm:cxn modelId="{68980585-3089-4D48-B1BB-4D1F3EE792FC}" type="presParOf" srcId="{476C923F-E0E1-464B-BFA9-9330597B3C5B}" destId="{143129A8-A1EF-4D29-9D6F-351A66D3925B}" srcOrd="17"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0C32ABA-11CA-4F06-83C5-0CD61532BF14}"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en-US"/>
        </a:p>
      </dgm:t>
    </dgm:pt>
    <dgm:pt modelId="{25D2E431-6B0A-4371-BAA9-53D03A49BB73}">
      <dgm:prSet phldrT="[Text]"/>
      <dgm:spPr/>
      <dgm:t>
        <a:bodyPr/>
        <a:lstStyle/>
        <a:p>
          <a:pPr rtl="1"/>
          <a:r>
            <a:rPr lang="fa-IR" dirty="0" smtClean="0">
              <a:cs typeface="B Yekan" pitchFamily="2" charset="-78"/>
            </a:rPr>
            <a:t>هیئت مدیره</a:t>
          </a:r>
          <a:endParaRPr lang="en-US" dirty="0">
            <a:cs typeface="B Yekan" pitchFamily="2" charset="-78"/>
          </a:endParaRPr>
        </a:p>
      </dgm:t>
    </dgm:pt>
    <dgm:pt modelId="{D61A435B-8DB7-4DDC-BFF9-FE2C495F1141}" type="parTrans" cxnId="{6BF6138F-2EF1-408E-A99C-76F51E66D855}">
      <dgm:prSet/>
      <dgm:spPr/>
      <dgm:t>
        <a:bodyPr/>
        <a:lstStyle/>
        <a:p>
          <a:endParaRPr lang="en-US"/>
        </a:p>
      </dgm:t>
    </dgm:pt>
    <dgm:pt modelId="{323D3D1D-183B-4D3B-9961-6B7DB4C19D65}" type="sibTrans" cxnId="{6BF6138F-2EF1-408E-A99C-76F51E66D855}">
      <dgm:prSet/>
      <dgm:spPr/>
      <dgm:t>
        <a:bodyPr/>
        <a:lstStyle/>
        <a:p>
          <a:endParaRPr lang="en-US"/>
        </a:p>
      </dgm:t>
    </dgm:pt>
    <dgm:pt modelId="{029E6A1F-DDAB-48D1-9CF7-0C9273F8D7F9}">
      <dgm:prSet phldrT="[Text]"/>
      <dgm:spPr/>
      <dgm:t>
        <a:bodyPr/>
        <a:lstStyle/>
        <a:p>
          <a:pPr rtl="1"/>
          <a:r>
            <a:rPr lang="fa-IR" dirty="0" smtClean="0">
              <a:cs typeface="B Yekan" pitchFamily="2" charset="-78"/>
            </a:rPr>
            <a:t>نمایندگی های منطقه ای</a:t>
          </a:r>
          <a:endParaRPr lang="en-US" dirty="0">
            <a:cs typeface="B Yekan" pitchFamily="2" charset="-78"/>
          </a:endParaRPr>
        </a:p>
      </dgm:t>
    </dgm:pt>
    <dgm:pt modelId="{1188AF84-DF63-43BE-9EF1-F079F7368FC7}" type="parTrans" cxnId="{B09CFBE8-89D6-4608-BB89-EC35528892C9}">
      <dgm:prSet/>
      <dgm:spPr/>
      <dgm:t>
        <a:bodyPr/>
        <a:lstStyle/>
        <a:p>
          <a:endParaRPr lang="en-US"/>
        </a:p>
      </dgm:t>
    </dgm:pt>
    <dgm:pt modelId="{5C458912-B500-4B1A-B499-4EC2C774B55C}" type="sibTrans" cxnId="{B09CFBE8-89D6-4608-BB89-EC35528892C9}">
      <dgm:prSet/>
      <dgm:spPr/>
      <dgm:t>
        <a:bodyPr/>
        <a:lstStyle/>
        <a:p>
          <a:endParaRPr lang="en-US"/>
        </a:p>
      </dgm:t>
    </dgm:pt>
    <dgm:pt modelId="{E3EC9D42-6225-47B6-A156-863485B2E83C}">
      <dgm:prSet phldrT="[Text]"/>
      <dgm:spPr/>
      <dgm:t>
        <a:bodyPr/>
        <a:lstStyle/>
        <a:p>
          <a:pPr rtl="1"/>
          <a:r>
            <a:rPr lang="fa-IR" dirty="0" smtClean="0">
              <a:cs typeface="B Yekan" pitchFamily="2" charset="-78"/>
            </a:rPr>
            <a:t>بخش بازاریابی</a:t>
          </a:r>
          <a:endParaRPr lang="en-US" dirty="0">
            <a:cs typeface="B Yekan" pitchFamily="2" charset="-78"/>
          </a:endParaRPr>
        </a:p>
      </dgm:t>
    </dgm:pt>
    <dgm:pt modelId="{03396C77-104C-4C40-9D60-06FBABF61E2C}" type="parTrans" cxnId="{79F7471E-F267-4540-89FC-A822F966D909}">
      <dgm:prSet/>
      <dgm:spPr/>
      <dgm:t>
        <a:bodyPr/>
        <a:lstStyle/>
        <a:p>
          <a:endParaRPr lang="en-US"/>
        </a:p>
      </dgm:t>
    </dgm:pt>
    <dgm:pt modelId="{73A2E0B4-D496-4FC5-962C-3AF8302A168D}" type="sibTrans" cxnId="{79F7471E-F267-4540-89FC-A822F966D909}">
      <dgm:prSet/>
      <dgm:spPr/>
      <dgm:t>
        <a:bodyPr/>
        <a:lstStyle/>
        <a:p>
          <a:endParaRPr lang="en-US"/>
        </a:p>
      </dgm:t>
    </dgm:pt>
    <dgm:pt modelId="{1D51065B-67EA-4D4C-A556-F26410849B38}">
      <dgm:prSet phldrT="[Text]"/>
      <dgm:spPr/>
      <dgm:t>
        <a:bodyPr/>
        <a:lstStyle/>
        <a:p>
          <a:pPr rtl="1"/>
          <a:r>
            <a:rPr lang="fa-IR" dirty="0" smtClean="0">
              <a:cs typeface="B Yekan" pitchFamily="2" charset="-78"/>
            </a:rPr>
            <a:t>بخش حقوقی</a:t>
          </a:r>
          <a:endParaRPr lang="en-US" dirty="0">
            <a:cs typeface="B Yekan" pitchFamily="2" charset="-78"/>
          </a:endParaRPr>
        </a:p>
      </dgm:t>
    </dgm:pt>
    <dgm:pt modelId="{6621C6AB-92A6-4F8D-9E79-F073DE5F57B9}" type="parTrans" cxnId="{03F3BFE8-80B6-4627-8F64-E050E7322DA1}">
      <dgm:prSet/>
      <dgm:spPr/>
      <dgm:t>
        <a:bodyPr/>
        <a:lstStyle/>
        <a:p>
          <a:endParaRPr lang="en-US"/>
        </a:p>
      </dgm:t>
    </dgm:pt>
    <dgm:pt modelId="{5A468C06-AFBB-4E52-A39C-7F8FB9F9F19F}" type="sibTrans" cxnId="{03F3BFE8-80B6-4627-8F64-E050E7322DA1}">
      <dgm:prSet/>
      <dgm:spPr/>
      <dgm:t>
        <a:bodyPr/>
        <a:lstStyle/>
        <a:p>
          <a:endParaRPr lang="en-US"/>
        </a:p>
      </dgm:t>
    </dgm:pt>
    <dgm:pt modelId="{FCF6098B-36A9-42CC-9532-340B71855575}">
      <dgm:prSet phldrT="[Text]"/>
      <dgm:spPr/>
      <dgm:t>
        <a:bodyPr/>
        <a:lstStyle/>
        <a:p>
          <a:pPr rtl="1"/>
          <a:r>
            <a:rPr lang="fa-IR" dirty="0" smtClean="0">
              <a:cs typeface="B Yekan" pitchFamily="2" charset="-78"/>
            </a:rPr>
            <a:t>بخش مالی</a:t>
          </a:r>
          <a:endParaRPr lang="en-US" dirty="0">
            <a:cs typeface="B Yekan" pitchFamily="2" charset="-78"/>
          </a:endParaRPr>
        </a:p>
      </dgm:t>
    </dgm:pt>
    <dgm:pt modelId="{AD3729F5-6443-4480-A8DA-3170A6650E29}" type="parTrans" cxnId="{47688F61-262A-42BA-8F25-69820E257046}">
      <dgm:prSet/>
      <dgm:spPr/>
      <dgm:t>
        <a:bodyPr/>
        <a:lstStyle/>
        <a:p>
          <a:endParaRPr lang="en-US"/>
        </a:p>
      </dgm:t>
    </dgm:pt>
    <dgm:pt modelId="{AF942E47-9B5E-4A09-B0EF-73A97F8EFAE0}" type="sibTrans" cxnId="{47688F61-262A-42BA-8F25-69820E257046}">
      <dgm:prSet/>
      <dgm:spPr/>
      <dgm:t>
        <a:bodyPr/>
        <a:lstStyle/>
        <a:p>
          <a:endParaRPr lang="en-US"/>
        </a:p>
      </dgm:t>
    </dgm:pt>
    <dgm:pt modelId="{E3022B68-9D94-40A6-BCC5-202B8F33AE2B}">
      <dgm:prSet phldrT="[Text]"/>
      <dgm:spPr/>
      <dgm:t>
        <a:bodyPr/>
        <a:lstStyle/>
        <a:p>
          <a:pPr rtl="1"/>
          <a:r>
            <a:rPr lang="fa-IR" dirty="0" smtClean="0">
              <a:cs typeface="B Yekan" pitchFamily="2" charset="-78"/>
            </a:rPr>
            <a:t>کشور 1</a:t>
          </a:r>
          <a:endParaRPr lang="en-US" dirty="0">
            <a:cs typeface="B Yekan" pitchFamily="2" charset="-78"/>
          </a:endParaRPr>
        </a:p>
      </dgm:t>
    </dgm:pt>
    <dgm:pt modelId="{8ED96278-D4A3-42A7-8128-3537084432AD}" type="parTrans" cxnId="{5048A7A0-B8F8-4A9A-9ACB-E91F569CFE61}">
      <dgm:prSet/>
      <dgm:spPr/>
      <dgm:t>
        <a:bodyPr/>
        <a:lstStyle/>
        <a:p>
          <a:endParaRPr lang="en-US"/>
        </a:p>
      </dgm:t>
    </dgm:pt>
    <dgm:pt modelId="{21579AC2-6CAB-422B-86E3-61C493079AB7}" type="sibTrans" cxnId="{5048A7A0-B8F8-4A9A-9ACB-E91F569CFE61}">
      <dgm:prSet/>
      <dgm:spPr/>
      <dgm:t>
        <a:bodyPr/>
        <a:lstStyle/>
        <a:p>
          <a:endParaRPr lang="en-US"/>
        </a:p>
      </dgm:t>
    </dgm:pt>
    <dgm:pt modelId="{CD3CDD86-EBA6-4547-9579-7B216D974F39}">
      <dgm:prSet phldrT="[Text]"/>
      <dgm:spPr/>
      <dgm:t>
        <a:bodyPr/>
        <a:lstStyle/>
        <a:p>
          <a:pPr rtl="1"/>
          <a:r>
            <a:rPr lang="fa-IR" dirty="0" smtClean="0">
              <a:cs typeface="B Yekan" pitchFamily="2" charset="-78"/>
            </a:rPr>
            <a:t>کشور </a:t>
          </a:r>
          <a:r>
            <a:rPr lang="en-US" dirty="0" smtClean="0">
              <a:cs typeface="B Yekan" pitchFamily="2" charset="-78"/>
            </a:rPr>
            <a:t>N</a:t>
          </a:r>
          <a:endParaRPr lang="en-US" dirty="0">
            <a:cs typeface="B Yekan" pitchFamily="2" charset="-78"/>
          </a:endParaRPr>
        </a:p>
      </dgm:t>
    </dgm:pt>
    <dgm:pt modelId="{A148D293-6005-442E-B9B1-B74EDF812A01}" type="parTrans" cxnId="{40DB1CA3-B5E6-4E75-A35A-4B213B79B1EC}">
      <dgm:prSet/>
      <dgm:spPr/>
      <dgm:t>
        <a:bodyPr/>
        <a:lstStyle/>
        <a:p>
          <a:endParaRPr lang="en-US"/>
        </a:p>
      </dgm:t>
    </dgm:pt>
    <dgm:pt modelId="{89E5284D-F49F-48C6-9D8E-F53E20E31DB5}" type="sibTrans" cxnId="{40DB1CA3-B5E6-4E75-A35A-4B213B79B1EC}">
      <dgm:prSet/>
      <dgm:spPr/>
      <dgm:t>
        <a:bodyPr/>
        <a:lstStyle/>
        <a:p>
          <a:endParaRPr lang="en-US"/>
        </a:p>
      </dgm:t>
    </dgm:pt>
    <dgm:pt modelId="{6AAFD441-2502-4D06-A444-82C481153AE5}">
      <dgm:prSet phldrT="[Text]"/>
      <dgm:spPr/>
      <dgm:t>
        <a:bodyPr/>
        <a:lstStyle/>
        <a:p>
          <a:pPr rtl="1"/>
          <a:r>
            <a:rPr lang="fa-IR" dirty="0" smtClean="0">
              <a:cs typeface="B Yekan" pitchFamily="2" charset="-78"/>
            </a:rPr>
            <a:t>...</a:t>
          </a:r>
          <a:endParaRPr lang="en-US" dirty="0">
            <a:cs typeface="B Yekan" pitchFamily="2" charset="-78"/>
          </a:endParaRPr>
        </a:p>
      </dgm:t>
    </dgm:pt>
    <dgm:pt modelId="{D2E128DC-DE11-4954-B3E7-ED5F76C36736}" type="parTrans" cxnId="{8E09C4DD-2B21-48CD-9435-A7351308E3DB}">
      <dgm:prSet/>
      <dgm:spPr/>
      <dgm:t>
        <a:bodyPr/>
        <a:lstStyle/>
        <a:p>
          <a:endParaRPr lang="en-US"/>
        </a:p>
      </dgm:t>
    </dgm:pt>
    <dgm:pt modelId="{4E0CFE65-EDBF-42A5-A61A-782BFAD946E5}" type="sibTrans" cxnId="{8E09C4DD-2B21-48CD-9435-A7351308E3DB}">
      <dgm:prSet/>
      <dgm:spPr/>
      <dgm:t>
        <a:bodyPr/>
        <a:lstStyle/>
        <a:p>
          <a:endParaRPr lang="en-US"/>
        </a:p>
      </dgm:t>
    </dgm:pt>
    <dgm:pt modelId="{A7166CB2-4D0F-46B7-A33B-7889B7EB1CD3}">
      <dgm:prSet phldrT="[Text]"/>
      <dgm:spPr/>
      <dgm:t>
        <a:bodyPr/>
        <a:lstStyle/>
        <a:p>
          <a:pPr rtl="1"/>
          <a:r>
            <a:rPr lang="fa-IR" dirty="0" smtClean="0">
              <a:cs typeface="B Yekan" pitchFamily="2" charset="-78"/>
            </a:rPr>
            <a:t>واحد تحقیق و توسعه</a:t>
          </a:r>
          <a:endParaRPr lang="en-US" dirty="0">
            <a:cs typeface="B Yekan" pitchFamily="2" charset="-78"/>
          </a:endParaRPr>
        </a:p>
      </dgm:t>
    </dgm:pt>
    <dgm:pt modelId="{66EEE09E-5AF1-4A2F-B603-1FCFB65BC0DB}" type="parTrans" cxnId="{02477EFE-AF0E-452F-9ACC-39B0FCB437E7}">
      <dgm:prSet/>
      <dgm:spPr/>
      <dgm:t>
        <a:bodyPr/>
        <a:lstStyle/>
        <a:p>
          <a:endParaRPr lang="en-US"/>
        </a:p>
      </dgm:t>
    </dgm:pt>
    <dgm:pt modelId="{21574514-7F41-4D5F-843A-6AEDB48E2901}" type="sibTrans" cxnId="{02477EFE-AF0E-452F-9ACC-39B0FCB437E7}">
      <dgm:prSet/>
      <dgm:spPr/>
      <dgm:t>
        <a:bodyPr/>
        <a:lstStyle/>
        <a:p>
          <a:endParaRPr lang="en-US"/>
        </a:p>
      </dgm:t>
    </dgm:pt>
    <dgm:pt modelId="{FC1A3051-8241-45ED-B92E-A42EF6D45960}">
      <dgm:prSet phldrT="[Text]"/>
      <dgm:spPr/>
      <dgm:t>
        <a:bodyPr/>
        <a:lstStyle/>
        <a:p>
          <a:pPr rtl="1"/>
          <a:r>
            <a:rPr lang="fa-IR" dirty="0" smtClean="0">
              <a:cs typeface="B Yekan" pitchFamily="2" charset="-78"/>
            </a:rPr>
            <a:t>بخش سلامت</a:t>
          </a:r>
          <a:endParaRPr lang="en-US" dirty="0">
            <a:cs typeface="B Yekan" pitchFamily="2" charset="-78"/>
          </a:endParaRPr>
        </a:p>
      </dgm:t>
    </dgm:pt>
    <dgm:pt modelId="{F68A06AE-8A6E-4BD5-9FAD-E15A587E5BD2}" type="parTrans" cxnId="{5EEA26B9-3D0F-456F-A117-DA1D84A459A4}">
      <dgm:prSet/>
      <dgm:spPr/>
      <dgm:t>
        <a:bodyPr/>
        <a:lstStyle/>
        <a:p>
          <a:endParaRPr lang="en-US"/>
        </a:p>
      </dgm:t>
    </dgm:pt>
    <dgm:pt modelId="{662F9FB1-BF07-48D2-A1F2-832D2EC1990F}" type="sibTrans" cxnId="{5EEA26B9-3D0F-456F-A117-DA1D84A459A4}">
      <dgm:prSet/>
      <dgm:spPr/>
      <dgm:t>
        <a:bodyPr/>
        <a:lstStyle/>
        <a:p>
          <a:endParaRPr lang="en-US"/>
        </a:p>
      </dgm:t>
    </dgm:pt>
    <dgm:pt modelId="{81072239-18E5-4668-B624-CBBDAF07F087}">
      <dgm:prSet phldrT="[Text]"/>
      <dgm:spPr/>
      <dgm:t>
        <a:bodyPr/>
        <a:lstStyle/>
        <a:p>
          <a:pPr rtl="1"/>
          <a:r>
            <a:rPr lang="fa-IR" dirty="0" smtClean="0">
              <a:cs typeface="B Yekan" pitchFamily="2" charset="-78"/>
            </a:rPr>
            <a:t>بخش کشاورزی</a:t>
          </a:r>
          <a:endParaRPr lang="en-US" dirty="0">
            <a:cs typeface="B Yekan" pitchFamily="2" charset="-78"/>
          </a:endParaRPr>
        </a:p>
      </dgm:t>
    </dgm:pt>
    <dgm:pt modelId="{3D0C8652-B351-4801-8EC2-72AC421C3959}" type="parTrans" cxnId="{B86B2ABD-D54A-4612-AF80-ED7B5901B976}">
      <dgm:prSet/>
      <dgm:spPr/>
      <dgm:t>
        <a:bodyPr/>
        <a:lstStyle/>
        <a:p>
          <a:endParaRPr lang="en-US"/>
        </a:p>
      </dgm:t>
    </dgm:pt>
    <dgm:pt modelId="{1E43373F-143D-4C90-99D9-5A23B5CD6F56}" type="sibTrans" cxnId="{B86B2ABD-D54A-4612-AF80-ED7B5901B976}">
      <dgm:prSet/>
      <dgm:spPr/>
      <dgm:t>
        <a:bodyPr/>
        <a:lstStyle/>
        <a:p>
          <a:endParaRPr lang="en-US"/>
        </a:p>
      </dgm:t>
    </dgm:pt>
    <dgm:pt modelId="{FCBE79DC-C4EE-4935-B43B-EB2C614E26C0}">
      <dgm:prSet phldrT="[Text]"/>
      <dgm:spPr/>
      <dgm:t>
        <a:bodyPr/>
        <a:lstStyle/>
        <a:p>
          <a:pPr rtl="1"/>
          <a:r>
            <a:rPr lang="fa-IR" dirty="0" smtClean="0">
              <a:cs typeface="B Yekan" pitchFamily="2" charset="-78"/>
            </a:rPr>
            <a:t>...</a:t>
          </a:r>
          <a:endParaRPr lang="en-US" dirty="0">
            <a:cs typeface="B Yekan" pitchFamily="2" charset="-78"/>
          </a:endParaRPr>
        </a:p>
      </dgm:t>
    </dgm:pt>
    <dgm:pt modelId="{1395B4A0-B5D2-4C42-A616-C8F63E1329CB}" type="parTrans" cxnId="{48370D25-D494-4E4D-A657-0C11C17406AB}">
      <dgm:prSet/>
      <dgm:spPr/>
      <dgm:t>
        <a:bodyPr/>
        <a:lstStyle/>
        <a:p>
          <a:endParaRPr lang="en-US"/>
        </a:p>
      </dgm:t>
    </dgm:pt>
    <dgm:pt modelId="{3089818A-39D7-4326-84FB-ED419410D765}" type="sibTrans" cxnId="{48370D25-D494-4E4D-A657-0C11C17406AB}">
      <dgm:prSet/>
      <dgm:spPr/>
      <dgm:t>
        <a:bodyPr/>
        <a:lstStyle/>
        <a:p>
          <a:endParaRPr lang="en-US"/>
        </a:p>
      </dgm:t>
    </dgm:pt>
    <dgm:pt modelId="{BD485B07-2DF7-440F-9D9A-A7307380573E}">
      <dgm:prSet phldrT="[Text]"/>
      <dgm:spPr/>
      <dgm:t>
        <a:bodyPr/>
        <a:lstStyle/>
        <a:p>
          <a:pPr rtl="1"/>
          <a:r>
            <a:rPr lang="fa-IR" dirty="0" smtClean="0">
              <a:cs typeface="B Yekan" pitchFamily="2" charset="-78"/>
            </a:rPr>
            <a:t>شعبه 1</a:t>
          </a:r>
          <a:endParaRPr lang="en-US" dirty="0">
            <a:cs typeface="B Yekan" pitchFamily="2" charset="-78"/>
          </a:endParaRPr>
        </a:p>
      </dgm:t>
    </dgm:pt>
    <dgm:pt modelId="{21B6E143-6C3B-4B45-8D7C-E5007F02E394}" type="parTrans" cxnId="{809AF5E3-B433-436E-9B42-02A656841A51}">
      <dgm:prSet/>
      <dgm:spPr/>
      <dgm:t>
        <a:bodyPr/>
        <a:lstStyle/>
        <a:p>
          <a:endParaRPr lang="en-US"/>
        </a:p>
      </dgm:t>
    </dgm:pt>
    <dgm:pt modelId="{9222E820-10C9-44B0-81AF-707B70CB0E8A}" type="sibTrans" cxnId="{809AF5E3-B433-436E-9B42-02A656841A51}">
      <dgm:prSet/>
      <dgm:spPr/>
      <dgm:t>
        <a:bodyPr/>
        <a:lstStyle/>
        <a:p>
          <a:endParaRPr lang="en-US"/>
        </a:p>
      </dgm:t>
    </dgm:pt>
    <dgm:pt modelId="{26FF384D-3C80-4396-99A6-55B5BACB1EEE}">
      <dgm:prSet phldrT="[Text]"/>
      <dgm:spPr/>
      <dgm:t>
        <a:bodyPr/>
        <a:lstStyle/>
        <a:p>
          <a:pPr rtl="1"/>
          <a:r>
            <a:rPr lang="fa-IR" dirty="0" smtClean="0">
              <a:cs typeface="B Yekan" pitchFamily="2" charset="-78"/>
            </a:rPr>
            <a:t>...</a:t>
          </a:r>
          <a:endParaRPr lang="en-US" dirty="0">
            <a:cs typeface="B Yekan" pitchFamily="2" charset="-78"/>
          </a:endParaRPr>
        </a:p>
      </dgm:t>
    </dgm:pt>
    <dgm:pt modelId="{6CDE427C-2AA4-4C67-A04B-0209C18691C5}" type="parTrans" cxnId="{C0902E7B-2DD2-4554-A6AC-5211FA21CC43}">
      <dgm:prSet/>
      <dgm:spPr/>
      <dgm:t>
        <a:bodyPr/>
        <a:lstStyle/>
        <a:p>
          <a:endParaRPr lang="en-US"/>
        </a:p>
      </dgm:t>
    </dgm:pt>
    <dgm:pt modelId="{8D33A211-784D-420A-A336-983BF4BDB9D9}" type="sibTrans" cxnId="{C0902E7B-2DD2-4554-A6AC-5211FA21CC43}">
      <dgm:prSet/>
      <dgm:spPr/>
      <dgm:t>
        <a:bodyPr/>
        <a:lstStyle/>
        <a:p>
          <a:endParaRPr lang="en-US"/>
        </a:p>
      </dgm:t>
    </dgm:pt>
    <dgm:pt modelId="{4A31F62D-9CF4-4D28-9B16-ED800143B6C9}">
      <dgm:prSet phldrT="[Text]"/>
      <dgm:spPr/>
      <dgm:t>
        <a:bodyPr/>
        <a:lstStyle/>
        <a:p>
          <a:pPr rtl="1"/>
          <a:r>
            <a:rPr lang="fa-IR" dirty="0" smtClean="0">
              <a:cs typeface="B Yekan" pitchFamily="2" charset="-78"/>
            </a:rPr>
            <a:t>شعبه </a:t>
          </a:r>
          <a:r>
            <a:rPr lang="en-US" dirty="0" smtClean="0">
              <a:cs typeface="B Yekan" pitchFamily="2" charset="-78"/>
            </a:rPr>
            <a:t>N</a:t>
          </a:r>
          <a:endParaRPr lang="en-US" dirty="0">
            <a:cs typeface="B Yekan" pitchFamily="2" charset="-78"/>
          </a:endParaRPr>
        </a:p>
      </dgm:t>
    </dgm:pt>
    <dgm:pt modelId="{B5EDC4AA-6D4A-4185-A766-C581C8CA2958}" type="parTrans" cxnId="{F38AD8F8-8F72-4CCF-BDE6-DDE77F87C263}">
      <dgm:prSet/>
      <dgm:spPr/>
      <dgm:t>
        <a:bodyPr/>
        <a:lstStyle/>
        <a:p>
          <a:endParaRPr lang="en-US"/>
        </a:p>
      </dgm:t>
    </dgm:pt>
    <dgm:pt modelId="{D7E4D2B5-D227-49A7-8FCF-78770D616966}" type="sibTrans" cxnId="{F38AD8F8-8F72-4CCF-BDE6-DDE77F87C263}">
      <dgm:prSet/>
      <dgm:spPr/>
      <dgm:t>
        <a:bodyPr/>
        <a:lstStyle/>
        <a:p>
          <a:endParaRPr lang="en-US"/>
        </a:p>
      </dgm:t>
    </dgm:pt>
    <dgm:pt modelId="{FDA1CC6C-BFFD-4486-93E9-8827C65D23C8}" type="pres">
      <dgm:prSet presAssocID="{A0C32ABA-11CA-4F06-83C5-0CD61532BF14}" presName="hierChild1" presStyleCnt="0">
        <dgm:presLayoutVars>
          <dgm:orgChart val="1"/>
          <dgm:chPref val="1"/>
          <dgm:dir/>
          <dgm:animOne val="branch"/>
          <dgm:animLvl val="lvl"/>
          <dgm:resizeHandles/>
        </dgm:presLayoutVars>
      </dgm:prSet>
      <dgm:spPr/>
      <dgm:t>
        <a:bodyPr/>
        <a:lstStyle/>
        <a:p>
          <a:endParaRPr lang="en-US"/>
        </a:p>
      </dgm:t>
    </dgm:pt>
    <dgm:pt modelId="{AF168985-FA63-47C8-8A50-6BE55AE8B813}" type="pres">
      <dgm:prSet presAssocID="{25D2E431-6B0A-4371-BAA9-53D03A49BB73}" presName="hierRoot1" presStyleCnt="0">
        <dgm:presLayoutVars>
          <dgm:hierBranch val="init"/>
        </dgm:presLayoutVars>
      </dgm:prSet>
      <dgm:spPr/>
    </dgm:pt>
    <dgm:pt modelId="{388AA779-0EAB-40CE-8BB8-32AB551C60B5}" type="pres">
      <dgm:prSet presAssocID="{25D2E431-6B0A-4371-BAA9-53D03A49BB73}" presName="rootComposite1" presStyleCnt="0"/>
      <dgm:spPr/>
    </dgm:pt>
    <dgm:pt modelId="{279B1112-7709-4AA9-BEA1-A1F300D1AE77}" type="pres">
      <dgm:prSet presAssocID="{25D2E431-6B0A-4371-BAA9-53D03A49BB73}" presName="rootText1" presStyleLbl="node0" presStyleIdx="0" presStyleCnt="1">
        <dgm:presLayoutVars>
          <dgm:chPref val="3"/>
        </dgm:presLayoutVars>
      </dgm:prSet>
      <dgm:spPr/>
      <dgm:t>
        <a:bodyPr/>
        <a:lstStyle/>
        <a:p>
          <a:endParaRPr lang="en-US"/>
        </a:p>
      </dgm:t>
    </dgm:pt>
    <dgm:pt modelId="{7E0128CC-C0C0-42CF-BBD8-3EBC7ED2F95B}" type="pres">
      <dgm:prSet presAssocID="{25D2E431-6B0A-4371-BAA9-53D03A49BB73}" presName="rootConnector1" presStyleLbl="node1" presStyleIdx="0" presStyleCnt="0"/>
      <dgm:spPr/>
      <dgm:t>
        <a:bodyPr/>
        <a:lstStyle/>
        <a:p>
          <a:endParaRPr lang="en-US"/>
        </a:p>
      </dgm:t>
    </dgm:pt>
    <dgm:pt modelId="{87EA2EDC-FD25-4A30-A4F8-8CC6E10E6F7C}" type="pres">
      <dgm:prSet presAssocID="{25D2E431-6B0A-4371-BAA9-53D03A49BB73}" presName="hierChild2" presStyleCnt="0"/>
      <dgm:spPr/>
    </dgm:pt>
    <dgm:pt modelId="{F66E16ED-B13F-4BB9-B6D7-DFB0AD4D9FA2}" type="pres">
      <dgm:prSet presAssocID="{1188AF84-DF63-43BE-9EF1-F079F7368FC7}" presName="Name37" presStyleLbl="parChTrans1D2" presStyleIdx="0" presStyleCnt="5"/>
      <dgm:spPr/>
      <dgm:t>
        <a:bodyPr/>
        <a:lstStyle/>
        <a:p>
          <a:endParaRPr lang="en-US"/>
        </a:p>
      </dgm:t>
    </dgm:pt>
    <dgm:pt modelId="{CEB76F29-1B09-4105-AE69-7134C2C31AA5}" type="pres">
      <dgm:prSet presAssocID="{029E6A1F-DDAB-48D1-9CF7-0C9273F8D7F9}" presName="hierRoot2" presStyleCnt="0">
        <dgm:presLayoutVars>
          <dgm:hierBranch val="init"/>
        </dgm:presLayoutVars>
      </dgm:prSet>
      <dgm:spPr/>
    </dgm:pt>
    <dgm:pt modelId="{B0C86C3D-54EC-424D-B8BA-C6FF37593975}" type="pres">
      <dgm:prSet presAssocID="{029E6A1F-DDAB-48D1-9CF7-0C9273F8D7F9}" presName="rootComposite" presStyleCnt="0"/>
      <dgm:spPr/>
    </dgm:pt>
    <dgm:pt modelId="{AE7C388C-5EE8-499D-92FD-F5618E5FE86B}" type="pres">
      <dgm:prSet presAssocID="{029E6A1F-DDAB-48D1-9CF7-0C9273F8D7F9}" presName="rootText" presStyleLbl="node2" presStyleIdx="0" presStyleCnt="5">
        <dgm:presLayoutVars>
          <dgm:chPref val="3"/>
        </dgm:presLayoutVars>
      </dgm:prSet>
      <dgm:spPr/>
      <dgm:t>
        <a:bodyPr/>
        <a:lstStyle/>
        <a:p>
          <a:endParaRPr lang="en-US"/>
        </a:p>
      </dgm:t>
    </dgm:pt>
    <dgm:pt modelId="{44959E0E-F0C6-42AB-87A9-0B3176DE400D}" type="pres">
      <dgm:prSet presAssocID="{029E6A1F-DDAB-48D1-9CF7-0C9273F8D7F9}" presName="rootConnector" presStyleLbl="node2" presStyleIdx="0" presStyleCnt="5"/>
      <dgm:spPr/>
      <dgm:t>
        <a:bodyPr/>
        <a:lstStyle/>
        <a:p>
          <a:endParaRPr lang="en-US"/>
        </a:p>
      </dgm:t>
    </dgm:pt>
    <dgm:pt modelId="{A0D3CD2A-F180-4D12-B50D-0A9CE80BE155}" type="pres">
      <dgm:prSet presAssocID="{029E6A1F-DDAB-48D1-9CF7-0C9273F8D7F9}" presName="hierChild4" presStyleCnt="0"/>
      <dgm:spPr/>
    </dgm:pt>
    <dgm:pt modelId="{13679F90-29EF-485C-91C7-A521C934EB14}" type="pres">
      <dgm:prSet presAssocID="{8ED96278-D4A3-42A7-8128-3537084432AD}" presName="Name37" presStyleLbl="parChTrans1D3" presStyleIdx="0" presStyleCnt="6"/>
      <dgm:spPr/>
      <dgm:t>
        <a:bodyPr/>
        <a:lstStyle/>
        <a:p>
          <a:endParaRPr lang="en-US"/>
        </a:p>
      </dgm:t>
    </dgm:pt>
    <dgm:pt modelId="{AE08CE07-7A4B-4BD6-BB96-BA8DEC2DC4A8}" type="pres">
      <dgm:prSet presAssocID="{E3022B68-9D94-40A6-BCC5-202B8F33AE2B}" presName="hierRoot2" presStyleCnt="0">
        <dgm:presLayoutVars>
          <dgm:hierBranch val="init"/>
        </dgm:presLayoutVars>
      </dgm:prSet>
      <dgm:spPr/>
    </dgm:pt>
    <dgm:pt modelId="{4EE2C43D-B234-4636-BCD5-1604DD3FCE79}" type="pres">
      <dgm:prSet presAssocID="{E3022B68-9D94-40A6-BCC5-202B8F33AE2B}" presName="rootComposite" presStyleCnt="0"/>
      <dgm:spPr/>
    </dgm:pt>
    <dgm:pt modelId="{989B9006-AAF2-4A7B-969C-7B16678DCEA7}" type="pres">
      <dgm:prSet presAssocID="{E3022B68-9D94-40A6-BCC5-202B8F33AE2B}" presName="rootText" presStyleLbl="node3" presStyleIdx="0" presStyleCnt="6">
        <dgm:presLayoutVars>
          <dgm:chPref val="3"/>
        </dgm:presLayoutVars>
      </dgm:prSet>
      <dgm:spPr/>
      <dgm:t>
        <a:bodyPr/>
        <a:lstStyle/>
        <a:p>
          <a:endParaRPr lang="en-US"/>
        </a:p>
      </dgm:t>
    </dgm:pt>
    <dgm:pt modelId="{BDA34513-C009-4C53-8485-1417811B1CA2}" type="pres">
      <dgm:prSet presAssocID="{E3022B68-9D94-40A6-BCC5-202B8F33AE2B}" presName="rootConnector" presStyleLbl="node3" presStyleIdx="0" presStyleCnt="6"/>
      <dgm:spPr/>
      <dgm:t>
        <a:bodyPr/>
        <a:lstStyle/>
        <a:p>
          <a:endParaRPr lang="en-US"/>
        </a:p>
      </dgm:t>
    </dgm:pt>
    <dgm:pt modelId="{C758E339-A1EC-4E92-A5B7-A73F8C525860}" type="pres">
      <dgm:prSet presAssocID="{E3022B68-9D94-40A6-BCC5-202B8F33AE2B}" presName="hierChild4" presStyleCnt="0"/>
      <dgm:spPr/>
    </dgm:pt>
    <dgm:pt modelId="{A9275DCB-AF3F-48B2-AD6C-3774A75AD311}" type="pres">
      <dgm:prSet presAssocID="{21B6E143-6C3B-4B45-8D7C-E5007F02E394}" presName="Name37" presStyleLbl="parChTrans1D4" presStyleIdx="0" presStyleCnt="3"/>
      <dgm:spPr/>
      <dgm:t>
        <a:bodyPr/>
        <a:lstStyle/>
        <a:p>
          <a:endParaRPr lang="en-US"/>
        </a:p>
      </dgm:t>
    </dgm:pt>
    <dgm:pt modelId="{D417E463-A6A0-4451-A207-6E8C406FF948}" type="pres">
      <dgm:prSet presAssocID="{BD485B07-2DF7-440F-9D9A-A7307380573E}" presName="hierRoot2" presStyleCnt="0">
        <dgm:presLayoutVars>
          <dgm:hierBranch val="init"/>
        </dgm:presLayoutVars>
      </dgm:prSet>
      <dgm:spPr/>
    </dgm:pt>
    <dgm:pt modelId="{7D91FF03-F947-4199-9017-0366A440098D}" type="pres">
      <dgm:prSet presAssocID="{BD485B07-2DF7-440F-9D9A-A7307380573E}" presName="rootComposite" presStyleCnt="0"/>
      <dgm:spPr/>
    </dgm:pt>
    <dgm:pt modelId="{C3A3846E-CB3E-4688-BEFB-32D5DE192F0B}" type="pres">
      <dgm:prSet presAssocID="{BD485B07-2DF7-440F-9D9A-A7307380573E}" presName="rootText" presStyleLbl="node4" presStyleIdx="0" presStyleCnt="3">
        <dgm:presLayoutVars>
          <dgm:chPref val="3"/>
        </dgm:presLayoutVars>
      </dgm:prSet>
      <dgm:spPr/>
      <dgm:t>
        <a:bodyPr/>
        <a:lstStyle/>
        <a:p>
          <a:endParaRPr lang="en-US"/>
        </a:p>
      </dgm:t>
    </dgm:pt>
    <dgm:pt modelId="{C99F80A3-1D11-4EF0-A1AC-15337E2DB5D3}" type="pres">
      <dgm:prSet presAssocID="{BD485B07-2DF7-440F-9D9A-A7307380573E}" presName="rootConnector" presStyleLbl="node4" presStyleIdx="0" presStyleCnt="3"/>
      <dgm:spPr/>
      <dgm:t>
        <a:bodyPr/>
        <a:lstStyle/>
        <a:p>
          <a:endParaRPr lang="en-US"/>
        </a:p>
      </dgm:t>
    </dgm:pt>
    <dgm:pt modelId="{136F4300-DF1C-4E91-BE51-B09ADAEBBF06}" type="pres">
      <dgm:prSet presAssocID="{BD485B07-2DF7-440F-9D9A-A7307380573E}" presName="hierChild4" presStyleCnt="0"/>
      <dgm:spPr/>
    </dgm:pt>
    <dgm:pt modelId="{91F09256-9CCC-4534-9214-82AA5DB5786C}" type="pres">
      <dgm:prSet presAssocID="{BD485B07-2DF7-440F-9D9A-A7307380573E}" presName="hierChild5" presStyleCnt="0"/>
      <dgm:spPr/>
    </dgm:pt>
    <dgm:pt modelId="{5301190F-5218-45B6-AEFC-C840E2ED04EA}" type="pres">
      <dgm:prSet presAssocID="{6CDE427C-2AA4-4C67-A04B-0209C18691C5}" presName="Name37" presStyleLbl="parChTrans1D4" presStyleIdx="1" presStyleCnt="3"/>
      <dgm:spPr/>
      <dgm:t>
        <a:bodyPr/>
        <a:lstStyle/>
        <a:p>
          <a:endParaRPr lang="en-US"/>
        </a:p>
      </dgm:t>
    </dgm:pt>
    <dgm:pt modelId="{5A3A9237-F368-4DB1-A05F-C317F96D8A58}" type="pres">
      <dgm:prSet presAssocID="{26FF384D-3C80-4396-99A6-55B5BACB1EEE}" presName="hierRoot2" presStyleCnt="0">
        <dgm:presLayoutVars>
          <dgm:hierBranch val="init"/>
        </dgm:presLayoutVars>
      </dgm:prSet>
      <dgm:spPr/>
    </dgm:pt>
    <dgm:pt modelId="{B8E10417-3E89-4AAA-9D30-460A86D0969C}" type="pres">
      <dgm:prSet presAssocID="{26FF384D-3C80-4396-99A6-55B5BACB1EEE}" presName="rootComposite" presStyleCnt="0"/>
      <dgm:spPr/>
    </dgm:pt>
    <dgm:pt modelId="{238455F6-2495-44F4-89BF-0AFDCF54573C}" type="pres">
      <dgm:prSet presAssocID="{26FF384D-3C80-4396-99A6-55B5BACB1EEE}" presName="rootText" presStyleLbl="node4" presStyleIdx="1" presStyleCnt="3">
        <dgm:presLayoutVars>
          <dgm:chPref val="3"/>
        </dgm:presLayoutVars>
      </dgm:prSet>
      <dgm:spPr/>
      <dgm:t>
        <a:bodyPr/>
        <a:lstStyle/>
        <a:p>
          <a:endParaRPr lang="en-US"/>
        </a:p>
      </dgm:t>
    </dgm:pt>
    <dgm:pt modelId="{A7EDFCB9-1879-4111-A79F-690A046B35DD}" type="pres">
      <dgm:prSet presAssocID="{26FF384D-3C80-4396-99A6-55B5BACB1EEE}" presName="rootConnector" presStyleLbl="node4" presStyleIdx="1" presStyleCnt="3"/>
      <dgm:spPr/>
      <dgm:t>
        <a:bodyPr/>
        <a:lstStyle/>
        <a:p>
          <a:endParaRPr lang="en-US"/>
        </a:p>
      </dgm:t>
    </dgm:pt>
    <dgm:pt modelId="{04623AD0-39F9-46BC-A984-27EE178E050B}" type="pres">
      <dgm:prSet presAssocID="{26FF384D-3C80-4396-99A6-55B5BACB1EEE}" presName="hierChild4" presStyleCnt="0"/>
      <dgm:spPr/>
    </dgm:pt>
    <dgm:pt modelId="{B4DE18CA-B811-4930-96FC-6164EF2904F3}" type="pres">
      <dgm:prSet presAssocID="{26FF384D-3C80-4396-99A6-55B5BACB1EEE}" presName="hierChild5" presStyleCnt="0"/>
      <dgm:spPr/>
    </dgm:pt>
    <dgm:pt modelId="{EE605842-EA72-497E-9EB8-5895D5C4AD3B}" type="pres">
      <dgm:prSet presAssocID="{B5EDC4AA-6D4A-4185-A766-C581C8CA2958}" presName="Name37" presStyleLbl="parChTrans1D4" presStyleIdx="2" presStyleCnt="3"/>
      <dgm:spPr/>
      <dgm:t>
        <a:bodyPr/>
        <a:lstStyle/>
        <a:p>
          <a:endParaRPr lang="en-US"/>
        </a:p>
      </dgm:t>
    </dgm:pt>
    <dgm:pt modelId="{96790289-1CA8-4A37-80BC-6DD8D93A2E6D}" type="pres">
      <dgm:prSet presAssocID="{4A31F62D-9CF4-4D28-9B16-ED800143B6C9}" presName="hierRoot2" presStyleCnt="0">
        <dgm:presLayoutVars>
          <dgm:hierBranch val="init"/>
        </dgm:presLayoutVars>
      </dgm:prSet>
      <dgm:spPr/>
    </dgm:pt>
    <dgm:pt modelId="{5FEA712C-6D86-425A-83A0-BF277416FD5D}" type="pres">
      <dgm:prSet presAssocID="{4A31F62D-9CF4-4D28-9B16-ED800143B6C9}" presName="rootComposite" presStyleCnt="0"/>
      <dgm:spPr/>
    </dgm:pt>
    <dgm:pt modelId="{89795E3A-0572-4724-9B6B-C9300EAB7709}" type="pres">
      <dgm:prSet presAssocID="{4A31F62D-9CF4-4D28-9B16-ED800143B6C9}" presName="rootText" presStyleLbl="node4" presStyleIdx="2" presStyleCnt="3">
        <dgm:presLayoutVars>
          <dgm:chPref val="3"/>
        </dgm:presLayoutVars>
      </dgm:prSet>
      <dgm:spPr/>
      <dgm:t>
        <a:bodyPr/>
        <a:lstStyle/>
        <a:p>
          <a:endParaRPr lang="en-US"/>
        </a:p>
      </dgm:t>
    </dgm:pt>
    <dgm:pt modelId="{46405CAE-74B3-4C77-8660-9F12EC721DAB}" type="pres">
      <dgm:prSet presAssocID="{4A31F62D-9CF4-4D28-9B16-ED800143B6C9}" presName="rootConnector" presStyleLbl="node4" presStyleIdx="2" presStyleCnt="3"/>
      <dgm:spPr/>
      <dgm:t>
        <a:bodyPr/>
        <a:lstStyle/>
        <a:p>
          <a:endParaRPr lang="en-US"/>
        </a:p>
      </dgm:t>
    </dgm:pt>
    <dgm:pt modelId="{310AA275-6E16-4846-BC19-FA3F6C0C7303}" type="pres">
      <dgm:prSet presAssocID="{4A31F62D-9CF4-4D28-9B16-ED800143B6C9}" presName="hierChild4" presStyleCnt="0"/>
      <dgm:spPr/>
    </dgm:pt>
    <dgm:pt modelId="{1BED77C3-5519-4C14-B7D7-C1742F7C4DB6}" type="pres">
      <dgm:prSet presAssocID="{4A31F62D-9CF4-4D28-9B16-ED800143B6C9}" presName="hierChild5" presStyleCnt="0"/>
      <dgm:spPr/>
    </dgm:pt>
    <dgm:pt modelId="{6B9C30EA-3578-4EB7-A3EB-89757A865B7A}" type="pres">
      <dgm:prSet presAssocID="{E3022B68-9D94-40A6-BCC5-202B8F33AE2B}" presName="hierChild5" presStyleCnt="0"/>
      <dgm:spPr/>
    </dgm:pt>
    <dgm:pt modelId="{3689F907-D336-46E0-8CDA-4BA8030310E7}" type="pres">
      <dgm:prSet presAssocID="{D2E128DC-DE11-4954-B3E7-ED5F76C36736}" presName="Name37" presStyleLbl="parChTrans1D3" presStyleIdx="1" presStyleCnt="6"/>
      <dgm:spPr/>
      <dgm:t>
        <a:bodyPr/>
        <a:lstStyle/>
        <a:p>
          <a:endParaRPr lang="en-US"/>
        </a:p>
      </dgm:t>
    </dgm:pt>
    <dgm:pt modelId="{C0C15913-A422-480D-8BD4-13F986BC08A8}" type="pres">
      <dgm:prSet presAssocID="{6AAFD441-2502-4D06-A444-82C481153AE5}" presName="hierRoot2" presStyleCnt="0">
        <dgm:presLayoutVars>
          <dgm:hierBranch val="init"/>
        </dgm:presLayoutVars>
      </dgm:prSet>
      <dgm:spPr/>
    </dgm:pt>
    <dgm:pt modelId="{AA6632EE-1C4B-4F1F-AD0C-2E96EDEAF829}" type="pres">
      <dgm:prSet presAssocID="{6AAFD441-2502-4D06-A444-82C481153AE5}" presName="rootComposite" presStyleCnt="0"/>
      <dgm:spPr/>
    </dgm:pt>
    <dgm:pt modelId="{569A361B-5C75-4198-8378-03C2BCEA7EDF}" type="pres">
      <dgm:prSet presAssocID="{6AAFD441-2502-4D06-A444-82C481153AE5}" presName="rootText" presStyleLbl="node3" presStyleIdx="1" presStyleCnt="6">
        <dgm:presLayoutVars>
          <dgm:chPref val="3"/>
        </dgm:presLayoutVars>
      </dgm:prSet>
      <dgm:spPr/>
      <dgm:t>
        <a:bodyPr/>
        <a:lstStyle/>
        <a:p>
          <a:endParaRPr lang="en-US"/>
        </a:p>
      </dgm:t>
    </dgm:pt>
    <dgm:pt modelId="{F840CEE4-2C26-4792-8AFB-2CD374519223}" type="pres">
      <dgm:prSet presAssocID="{6AAFD441-2502-4D06-A444-82C481153AE5}" presName="rootConnector" presStyleLbl="node3" presStyleIdx="1" presStyleCnt="6"/>
      <dgm:spPr/>
      <dgm:t>
        <a:bodyPr/>
        <a:lstStyle/>
        <a:p>
          <a:endParaRPr lang="en-US"/>
        </a:p>
      </dgm:t>
    </dgm:pt>
    <dgm:pt modelId="{38344CA9-848B-49CF-A9E1-3AD03DF7939B}" type="pres">
      <dgm:prSet presAssocID="{6AAFD441-2502-4D06-A444-82C481153AE5}" presName="hierChild4" presStyleCnt="0"/>
      <dgm:spPr/>
    </dgm:pt>
    <dgm:pt modelId="{B28A1878-14F0-4B27-9D86-DB2FDEF19DD8}" type="pres">
      <dgm:prSet presAssocID="{6AAFD441-2502-4D06-A444-82C481153AE5}" presName="hierChild5" presStyleCnt="0"/>
      <dgm:spPr/>
    </dgm:pt>
    <dgm:pt modelId="{862451B5-6ADE-4DE1-AC46-EE7850D2ED3F}" type="pres">
      <dgm:prSet presAssocID="{A148D293-6005-442E-B9B1-B74EDF812A01}" presName="Name37" presStyleLbl="parChTrans1D3" presStyleIdx="2" presStyleCnt="6"/>
      <dgm:spPr/>
      <dgm:t>
        <a:bodyPr/>
        <a:lstStyle/>
        <a:p>
          <a:endParaRPr lang="en-US"/>
        </a:p>
      </dgm:t>
    </dgm:pt>
    <dgm:pt modelId="{B3C99E1B-2EE2-429E-9CB2-50F4F9966344}" type="pres">
      <dgm:prSet presAssocID="{CD3CDD86-EBA6-4547-9579-7B216D974F39}" presName="hierRoot2" presStyleCnt="0">
        <dgm:presLayoutVars>
          <dgm:hierBranch val="init"/>
        </dgm:presLayoutVars>
      </dgm:prSet>
      <dgm:spPr/>
    </dgm:pt>
    <dgm:pt modelId="{5B49ABE4-BFAF-4382-98EB-13FF4C38CE5A}" type="pres">
      <dgm:prSet presAssocID="{CD3CDD86-EBA6-4547-9579-7B216D974F39}" presName="rootComposite" presStyleCnt="0"/>
      <dgm:spPr/>
    </dgm:pt>
    <dgm:pt modelId="{6809DFC0-9467-42C9-8707-9A35B36BF132}" type="pres">
      <dgm:prSet presAssocID="{CD3CDD86-EBA6-4547-9579-7B216D974F39}" presName="rootText" presStyleLbl="node3" presStyleIdx="2" presStyleCnt="6">
        <dgm:presLayoutVars>
          <dgm:chPref val="3"/>
        </dgm:presLayoutVars>
      </dgm:prSet>
      <dgm:spPr/>
      <dgm:t>
        <a:bodyPr/>
        <a:lstStyle/>
        <a:p>
          <a:endParaRPr lang="en-US"/>
        </a:p>
      </dgm:t>
    </dgm:pt>
    <dgm:pt modelId="{201427FC-5382-40EE-84DC-5B0F6F43FDCA}" type="pres">
      <dgm:prSet presAssocID="{CD3CDD86-EBA6-4547-9579-7B216D974F39}" presName="rootConnector" presStyleLbl="node3" presStyleIdx="2" presStyleCnt="6"/>
      <dgm:spPr/>
      <dgm:t>
        <a:bodyPr/>
        <a:lstStyle/>
        <a:p>
          <a:endParaRPr lang="en-US"/>
        </a:p>
      </dgm:t>
    </dgm:pt>
    <dgm:pt modelId="{2F3B7163-0CD7-4E37-A733-3CD8445867EA}" type="pres">
      <dgm:prSet presAssocID="{CD3CDD86-EBA6-4547-9579-7B216D974F39}" presName="hierChild4" presStyleCnt="0"/>
      <dgm:spPr/>
    </dgm:pt>
    <dgm:pt modelId="{253AC014-955D-40B9-B163-C3C31CE66FB5}" type="pres">
      <dgm:prSet presAssocID="{CD3CDD86-EBA6-4547-9579-7B216D974F39}" presName="hierChild5" presStyleCnt="0"/>
      <dgm:spPr/>
    </dgm:pt>
    <dgm:pt modelId="{4D55BEF4-AAEC-4FB0-9721-90A5AA6F253B}" type="pres">
      <dgm:prSet presAssocID="{029E6A1F-DDAB-48D1-9CF7-0C9273F8D7F9}" presName="hierChild5" presStyleCnt="0"/>
      <dgm:spPr/>
    </dgm:pt>
    <dgm:pt modelId="{A137AFFD-3531-42A7-8CB6-4D25A517FF50}" type="pres">
      <dgm:prSet presAssocID="{03396C77-104C-4C40-9D60-06FBABF61E2C}" presName="Name37" presStyleLbl="parChTrans1D2" presStyleIdx="1" presStyleCnt="5"/>
      <dgm:spPr/>
      <dgm:t>
        <a:bodyPr/>
        <a:lstStyle/>
        <a:p>
          <a:endParaRPr lang="en-US"/>
        </a:p>
      </dgm:t>
    </dgm:pt>
    <dgm:pt modelId="{C0636D59-FA2A-4BFD-B284-3A6074B6E069}" type="pres">
      <dgm:prSet presAssocID="{E3EC9D42-6225-47B6-A156-863485B2E83C}" presName="hierRoot2" presStyleCnt="0">
        <dgm:presLayoutVars>
          <dgm:hierBranch val="init"/>
        </dgm:presLayoutVars>
      </dgm:prSet>
      <dgm:spPr/>
    </dgm:pt>
    <dgm:pt modelId="{BBBC687D-B624-4A57-88F0-8C3D64545988}" type="pres">
      <dgm:prSet presAssocID="{E3EC9D42-6225-47B6-A156-863485B2E83C}" presName="rootComposite" presStyleCnt="0"/>
      <dgm:spPr/>
    </dgm:pt>
    <dgm:pt modelId="{4834BA2C-BD56-4EEE-9144-A37CE7347900}" type="pres">
      <dgm:prSet presAssocID="{E3EC9D42-6225-47B6-A156-863485B2E83C}" presName="rootText" presStyleLbl="node2" presStyleIdx="1" presStyleCnt="5">
        <dgm:presLayoutVars>
          <dgm:chPref val="3"/>
        </dgm:presLayoutVars>
      </dgm:prSet>
      <dgm:spPr/>
      <dgm:t>
        <a:bodyPr/>
        <a:lstStyle/>
        <a:p>
          <a:endParaRPr lang="en-US"/>
        </a:p>
      </dgm:t>
    </dgm:pt>
    <dgm:pt modelId="{1FB54E6D-A980-492D-93AA-EF2CF6031CF2}" type="pres">
      <dgm:prSet presAssocID="{E3EC9D42-6225-47B6-A156-863485B2E83C}" presName="rootConnector" presStyleLbl="node2" presStyleIdx="1" presStyleCnt="5"/>
      <dgm:spPr/>
      <dgm:t>
        <a:bodyPr/>
        <a:lstStyle/>
        <a:p>
          <a:endParaRPr lang="en-US"/>
        </a:p>
      </dgm:t>
    </dgm:pt>
    <dgm:pt modelId="{42D87E89-F2C0-4EA3-9C44-7B1788BE38AC}" type="pres">
      <dgm:prSet presAssocID="{E3EC9D42-6225-47B6-A156-863485B2E83C}" presName="hierChild4" presStyleCnt="0"/>
      <dgm:spPr/>
    </dgm:pt>
    <dgm:pt modelId="{984DC841-774D-4B95-A128-6C193B8C0DDB}" type="pres">
      <dgm:prSet presAssocID="{E3EC9D42-6225-47B6-A156-863485B2E83C}" presName="hierChild5" presStyleCnt="0"/>
      <dgm:spPr/>
    </dgm:pt>
    <dgm:pt modelId="{1C165D58-78F0-4455-9CCD-05CD0AD3022A}" type="pres">
      <dgm:prSet presAssocID="{6621C6AB-92A6-4F8D-9E79-F073DE5F57B9}" presName="Name37" presStyleLbl="parChTrans1D2" presStyleIdx="2" presStyleCnt="5"/>
      <dgm:spPr/>
      <dgm:t>
        <a:bodyPr/>
        <a:lstStyle/>
        <a:p>
          <a:endParaRPr lang="en-US"/>
        </a:p>
      </dgm:t>
    </dgm:pt>
    <dgm:pt modelId="{DA759C92-2998-4D9E-B62F-326B32F49D35}" type="pres">
      <dgm:prSet presAssocID="{1D51065B-67EA-4D4C-A556-F26410849B38}" presName="hierRoot2" presStyleCnt="0">
        <dgm:presLayoutVars>
          <dgm:hierBranch val="init"/>
        </dgm:presLayoutVars>
      </dgm:prSet>
      <dgm:spPr/>
    </dgm:pt>
    <dgm:pt modelId="{BC70E102-9588-4613-AAE3-8A9AF494A420}" type="pres">
      <dgm:prSet presAssocID="{1D51065B-67EA-4D4C-A556-F26410849B38}" presName="rootComposite" presStyleCnt="0"/>
      <dgm:spPr/>
    </dgm:pt>
    <dgm:pt modelId="{E19789D2-E6CE-46DA-837C-59B6D5592F61}" type="pres">
      <dgm:prSet presAssocID="{1D51065B-67EA-4D4C-A556-F26410849B38}" presName="rootText" presStyleLbl="node2" presStyleIdx="2" presStyleCnt="5">
        <dgm:presLayoutVars>
          <dgm:chPref val="3"/>
        </dgm:presLayoutVars>
      </dgm:prSet>
      <dgm:spPr/>
      <dgm:t>
        <a:bodyPr/>
        <a:lstStyle/>
        <a:p>
          <a:endParaRPr lang="en-US"/>
        </a:p>
      </dgm:t>
    </dgm:pt>
    <dgm:pt modelId="{0A13E43F-AB23-4E91-A72F-7393C8DF6354}" type="pres">
      <dgm:prSet presAssocID="{1D51065B-67EA-4D4C-A556-F26410849B38}" presName="rootConnector" presStyleLbl="node2" presStyleIdx="2" presStyleCnt="5"/>
      <dgm:spPr/>
      <dgm:t>
        <a:bodyPr/>
        <a:lstStyle/>
        <a:p>
          <a:endParaRPr lang="en-US"/>
        </a:p>
      </dgm:t>
    </dgm:pt>
    <dgm:pt modelId="{9A70BB74-B7E7-4D41-A237-53F5D482FC76}" type="pres">
      <dgm:prSet presAssocID="{1D51065B-67EA-4D4C-A556-F26410849B38}" presName="hierChild4" presStyleCnt="0"/>
      <dgm:spPr/>
    </dgm:pt>
    <dgm:pt modelId="{903DD29C-46A0-4BDE-8316-61D18B7FE733}" type="pres">
      <dgm:prSet presAssocID="{1D51065B-67EA-4D4C-A556-F26410849B38}" presName="hierChild5" presStyleCnt="0"/>
      <dgm:spPr/>
    </dgm:pt>
    <dgm:pt modelId="{0BE88A07-BBB1-44A3-B39A-16D76B1942A0}" type="pres">
      <dgm:prSet presAssocID="{AD3729F5-6443-4480-A8DA-3170A6650E29}" presName="Name37" presStyleLbl="parChTrans1D2" presStyleIdx="3" presStyleCnt="5"/>
      <dgm:spPr/>
      <dgm:t>
        <a:bodyPr/>
        <a:lstStyle/>
        <a:p>
          <a:endParaRPr lang="en-US"/>
        </a:p>
      </dgm:t>
    </dgm:pt>
    <dgm:pt modelId="{878214A4-C27F-4D12-A0C9-B7C64BB5A9AE}" type="pres">
      <dgm:prSet presAssocID="{FCF6098B-36A9-42CC-9532-340B71855575}" presName="hierRoot2" presStyleCnt="0">
        <dgm:presLayoutVars>
          <dgm:hierBranch val="init"/>
        </dgm:presLayoutVars>
      </dgm:prSet>
      <dgm:spPr/>
    </dgm:pt>
    <dgm:pt modelId="{C94B73D4-1D99-40E8-86F8-E1BE130EE168}" type="pres">
      <dgm:prSet presAssocID="{FCF6098B-36A9-42CC-9532-340B71855575}" presName="rootComposite" presStyleCnt="0"/>
      <dgm:spPr/>
    </dgm:pt>
    <dgm:pt modelId="{B4E54BE7-C332-4706-B1F3-CD353E4900BC}" type="pres">
      <dgm:prSet presAssocID="{FCF6098B-36A9-42CC-9532-340B71855575}" presName="rootText" presStyleLbl="node2" presStyleIdx="3" presStyleCnt="5">
        <dgm:presLayoutVars>
          <dgm:chPref val="3"/>
        </dgm:presLayoutVars>
      </dgm:prSet>
      <dgm:spPr/>
      <dgm:t>
        <a:bodyPr/>
        <a:lstStyle/>
        <a:p>
          <a:endParaRPr lang="en-US"/>
        </a:p>
      </dgm:t>
    </dgm:pt>
    <dgm:pt modelId="{F92A6AD0-74B3-4243-BB72-77D7E7A56EFF}" type="pres">
      <dgm:prSet presAssocID="{FCF6098B-36A9-42CC-9532-340B71855575}" presName="rootConnector" presStyleLbl="node2" presStyleIdx="3" presStyleCnt="5"/>
      <dgm:spPr/>
      <dgm:t>
        <a:bodyPr/>
        <a:lstStyle/>
        <a:p>
          <a:endParaRPr lang="en-US"/>
        </a:p>
      </dgm:t>
    </dgm:pt>
    <dgm:pt modelId="{96EDA41F-4D19-49D3-B8FC-94F833C7BDDA}" type="pres">
      <dgm:prSet presAssocID="{FCF6098B-36A9-42CC-9532-340B71855575}" presName="hierChild4" presStyleCnt="0"/>
      <dgm:spPr/>
    </dgm:pt>
    <dgm:pt modelId="{1BD8522F-A1E2-44BD-A3DB-686FD626AFDB}" type="pres">
      <dgm:prSet presAssocID="{FCF6098B-36A9-42CC-9532-340B71855575}" presName="hierChild5" presStyleCnt="0"/>
      <dgm:spPr/>
    </dgm:pt>
    <dgm:pt modelId="{F8B2476A-7B61-47D6-A08E-935C16CD352C}" type="pres">
      <dgm:prSet presAssocID="{66EEE09E-5AF1-4A2F-B603-1FCFB65BC0DB}" presName="Name37" presStyleLbl="parChTrans1D2" presStyleIdx="4" presStyleCnt="5"/>
      <dgm:spPr/>
      <dgm:t>
        <a:bodyPr/>
        <a:lstStyle/>
        <a:p>
          <a:endParaRPr lang="en-US"/>
        </a:p>
      </dgm:t>
    </dgm:pt>
    <dgm:pt modelId="{4F8BAB8C-E10E-42E1-A5A7-B25D40C18DEF}" type="pres">
      <dgm:prSet presAssocID="{A7166CB2-4D0F-46B7-A33B-7889B7EB1CD3}" presName="hierRoot2" presStyleCnt="0">
        <dgm:presLayoutVars>
          <dgm:hierBranch val="init"/>
        </dgm:presLayoutVars>
      </dgm:prSet>
      <dgm:spPr/>
    </dgm:pt>
    <dgm:pt modelId="{87AB2F73-C729-4E3E-B78C-C7827693A4A1}" type="pres">
      <dgm:prSet presAssocID="{A7166CB2-4D0F-46B7-A33B-7889B7EB1CD3}" presName="rootComposite" presStyleCnt="0"/>
      <dgm:spPr/>
    </dgm:pt>
    <dgm:pt modelId="{9463C810-D2EB-46C1-9B94-CD5D27008EF7}" type="pres">
      <dgm:prSet presAssocID="{A7166CB2-4D0F-46B7-A33B-7889B7EB1CD3}" presName="rootText" presStyleLbl="node2" presStyleIdx="4" presStyleCnt="5">
        <dgm:presLayoutVars>
          <dgm:chPref val="3"/>
        </dgm:presLayoutVars>
      </dgm:prSet>
      <dgm:spPr/>
      <dgm:t>
        <a:bodyPr/>
        <a:lstStyle/>
        <a:p>
          <a:endParaRPr lang="en-US"/>
        </a:p>
      </dgm:t>
    </dgm:pt>
    <dgm:pt modelId="{5521282F-8B64-45E1-9A85-FA078D793BFE}" type="pres">
      <dgm:prSet presAssocID="{A7166CB2-4D0F-46B7-A33B-7889B7EB1CD3}" presName="rootConnector" presStyleLbl="node2" presStyleIdx="4" presStyleCnt="5"/>
      <dgm:spPr/>
      <dgm:t>
        <a:bodyPr/>
        <a:lstStyle/>
        <a:p>
          <a:endParaRPr lang="en-US"/>
        </a:p>
      </dgm:t>
    </dgm:pt>
    <dgm:pt modelId="{7B08BE55-DB86-4626-84EC-D0708A1F211E}" type="pres">
      <dgm:prSet presAssocID="{A7166CB2-4D0F-46B7-A33B-7889B7EB1CD3}" presName="hierChild4" presStyleCnt="0"/>
      <dgm:spPr/>
    </dgm:pt>
    <dgm:pt modelId="{A03F74C1-3373-4F5E-ACD5-FF956EC4C436}" type="pres">
      <dgm:prSet presAssocID="{F68A06AE-8A6E-4BD5-9FAD-E15A587E5BD2}" presName="Name37" presStyleLbl="parChTrans1D3" presStyleIdx="3" presStyleCnt="6"/>
      <dgm:spPr/>
      <dgm:t>
        <a:bodyPr/>
        <a:lstStyle/>
        <a:p>
          <a:endParaRPr lang="en-US"/>
        </a:p>
      </dgm:t>
    </dgm:pt>
    <dgm:pt modelId="{1DFDE20A-6F23-418E-B202-081A768D73C3}" type="pres">
      <dgm:prSet presAssocID="{FC1A3051-8241-45ED-B92E-A42EF6D45960}" presName="hierRoot2" presStyleCnt="0">
        <dgm:presLayoutVars>
          <dgm:hierBranch val="init"/>
        </dgm:presLayoutVars>
      </dgm:prSet>
      <dgm:spPr/>
    </dgm:pt>
    <dgm:pt modelId="{0C62152F-29BE-442A-8F68-033B60BDCE9A}" type="pres">
      <dgm:prSet presAssocID="{FC1A3051-8241-45ED-B92E-A42EF6D45960}" presName="rootComposite" presStyleCnt="0"/>
      <dgm:spPr/>
    </dgm:pt>
    <dgm:pt modelId="{230706A3-D30B-4F42-AA17-318FC3142735}" type="pres">
      <dgm:prSet presAssocID="{FC1A3051-8241-45ED-B92E-A42EF6D45960}" presName="rootText" presStyleLbl="node3" presStyleIdx="3" presStyleCnt="6">
        <dgm:presLayoutVars>
          <dgm:chPref val="3"/>
        </dgm:presLayoutVars>
      </dgm:prSet>
      <dgm:spPr/>
      <dgm:t>
        <a:bodyPr/>
        <a:lstStyle/>
        <a:p>
          <a:endParaRPr lang="en-US"/>
        </a:p>
      </dgm:t>
    </dgm:pt>
    <dgm:pt modelId="{BE03A31E-A4BA-4ADD-8618-5FFB93F8D2FB}" type="pres">
      <dgm:prSet presAssocID="{FC1A3051-8241-45ED-B92E-A42EF6D45960}" presName="rootConnector" presStyleLbl="node3" presStyleIdx="3" presStyleCnt="6"/>
      <dgm:spPr/>
      <dgm:t>
        <a:bodyPr/>
        <a:lstStyle/>
        <a:p>
          <a:endParaRPr lang="en-US"/>
        </a:p>
      </dgm:t>
    </dgm:pt>
    <dgm:pt modelId="{15EE11BC-9AC0-4810-93F1-190BDE398C0B}" type="pres">
      <dgm:prSet presAssocID="{FC1A3051-8241-45ED-B92E-A42EF6D45960}" presName="hierChild4" presStyleCnt="0"/>
      <dgm:spPr/>
    </dgm:pt>
    <dgm:pt modelId="{918F2B7A-2F1D-4B35-9CE9-96831D8D545F}" type="pres">
      <dgm:prSet presAssocID="{FC1A3051-8241-45ED-B92E-A42EF6D45960}" presName="hierChild5" presStyleCnt="0"/>
      <dgm:spPr/>
    </dgm:pt>
    <dgm:pt modelId="{C03643B0-F362-480A-B145-BE53307CE7B8}" type="pres">
      <dgm:prSet presAssocID="{3D0C8652-B351-4801-8EC2-72AC421C3959}" presName="Name37" presStyleLbl="parChTrans1D3" presStyleIdx="4" presStyleCnt="6"/>
      <dgm:spPr/>
      <dgm:t>
        <a:bodyPr/>
        <a:lstStyle/>
        <a:p>
          <a:endParaRPr lang="en-US"/>
        </a:p>
      </dgm:t>
    </dgm:pt>
    <dgm:pt modelId="{1A5B67F4-0581-4E36-8A95-CAC56DD7018E}" type="pres">
      <dgm:prSet presAssocID="{81072239-18E5-4668-B624-CBBDAF07F087}" presName="hierRoot2" presStyleCnt="0">
        <dgm:presLayoutVars>
          <dgm:hierBranch val="init"/>
        </dgm:presLayoutVars>
      </dgm:prSet>
      <dgm:spPr/>
    </dgm:pt>
    <dgm:pt modelId="{79ACCA74-25D6-4351-938A-9F5E7E539789}" type="pres">
      <dgm:prSet presAssocID="{81072239-18E5-4668-B624-CBBDAF07F087}" presName="rootComposite" presStyleCnt="0"/>
      <dgm:spPr/>
    </dgm:pt>
    <dgm:pt modelId="{2D8ADDFB-7873-4142-B666-911C6931F754}" type="pres">
      <dgm:prSet presAssocID="{81072239-18E5-4668-B624-CBBDAF07F087}" presName="rootText" presStyleLbl="node3" presStyleIdx="4" presStyleCnt="6">
        <dgm:presLayoutVars>
          <dgm:chPref val="3"/>
        </dgm:presLayoutVars>
      </dgm:prSet>
      <dgm:spPr/>
      <dgm:t>
        <a:bodyPr/>
        <a:lstStyle/>
        <a:p>
          <a:endParaRPr lang="en-US"/>
        </a:p>
      </dgm:t>
    </dgm:pt>
    <dgm:pt modelId="{1EE3280A-CEA4-4795-B102-6ED67A243B96}" type="pres">
      <dgm:prSet presAssocID="{81072239-18E5-4668-B624-CBBDAF07F087}" presName="rootConnector" presStyleLbl="node3" presStyleIdx="4" presStyleCnt="6"/>
      <dgm:spPr/>
      <dgm:t>
        <a:bodyPr/>
        <a:lstStyle/>
        <a:p>
          <a:endParaRPr lang="en-US"/>
        </a:p>
      </dgm:t>
    </dgm:pt>
    <dgm:pt modelId="{E1F03397-1C5F-4F7D-A500-E6121C3CBB34}" type="pres">
      <dgm:prSet presAssocID="{81072239-18E5-4668-B624-CBBDAF07F087}" presName="hierChild4" presStyleCnt="0"/>
      <dgm:spPr/>
    </dgm:pt>
    <dgm:pt modelId="{8C53F192-9688-4646-8E91-BFA99E1CB724}" type="pres">
      <dgm:prSet presAssocID="{81072239-18E5-4668-B624-CBBDAF07F087}" presName="hierChild5" presStyleCnt="0"/>
      <dgm:spPr/>
    </dgm:pt>
    <dgm:pt modelId="{34F4FBE2-4134-43AF-B668-E1753FB7DE3C}" type="pres">
      <dgm:prSet presAssocID="{1395B4A0-B5D2-4C42-A616-C8F63E1329CB}" presName="Name37" presStyleLbl="parChTrans1D3" presStyleIdx="5" presStyleCnt="6"/>
      <dgm:spPr/>
      <dgm:t>
        <a:bodyPr/>
        <a:lstStyle/>
        <a:p>
          <a:endParaRPr lang="en-US"/>
        </a:p>
      </dgm:t>
    </dgm:pt>
    <dgm:pt modelId="{93B233E2-5D02-45DE-BADE-41BC284C2224}" type="pres">
      <dgm:prSet presAssocID="{FCBE79DC-C4EE-4935-B43B-EB2C614E26C0}" presName="hierRoot2" presStyleCnt="0">
        <dgm:presLayoutVars>
          <dgm:hierBranch val="init"/>
        </dgm:presLayoutVars>
      </dgm:prSet>
      <dgm:spPr/>
    </dgm:pt>
    <dgm:pt modelId="{3FBB4CE6-0F6F-43FB-A53E-38A7A3A15D0F}" type="pres">
      <dgm:prSet presAssocID="{FCBE79DC-C4EE-4935-B43B-EB2C614E26C0}" presName="rootComposite" presStyleCnt="0"/>
      <dgm:spPr/>
    </dgm:pt>
    <dgm:pt modelId="{CD670D8E-DEA5-422D-B92F-F0056585D7F2}" type="pres">
      <dgm:prSet presAssocID="{FCBE79DC-C4EE-4935-B43B-EB2C614E26C0}" presName="rootText" presStyleLbl="node3" presStyleIdx="5" presStyleCnt="6">
        <dgm:presLayoutVars>
          <dgm:chPref val="3"/>
        </dgm:presLayoutVars>
      </dgm:prSet>
      <dgm:spPr/>
      <dgm:t>
        <a:bodyPr/>
        <a:lstStyle/>
        <a:p>
          <a:endParaRPr lang="en-US"/>
        </a:p>
      </dgm:t>
    </dgm:pt>
    <dgm:pt modelId="{9D462548-B112-4588-915B-13C7E71B7D92}" type="pres">
      <dgm:prSet presAssocID="{FCBE79DC-C4EE-4935-B43B-EB2C614E26C0}" presName="rootConnector" presStyleLbl="node3" presStyleIdx="5" presStyleCnt="6"/>
      <dgm:spPr/>
      <dgm:t>
        <a:bodyPr/>
        <a:lstStyle/>
        <a:p>
          <a:endParaRPr lang="en-US"/>
        </a:p>
      </dgm:t>
    </dgm:pt>
    <dgm:pt modelId="{845A6A2C-23DC-470C-A9FE-809AC71D66D3}" type="pres">
      <dgm:prSet presAssocID="{FCBE79DC-C4EE-4935-B43B-EB2C614E26C0}" presName="hierChild4" presStyleCnt="0"/>
      <dgm:spPr/>
    </dgm:pt>
    <dgm:pt modelId="{AEA2BC7E-4953-4F30-9834-3173AAA28672}" type="pres">
      <dgm:prSet presAssocID="{FCBE79DC-C4EE-4935-B43B-EB2C614E26C0}" presName="hierChild5" presStyleCnt="0"/>
      <dgm:spPr/>
    </dgm:pt>
    <dgm:pt modelId="{F476FC04-FD45-48A7-860C-C28A773E57B6}" type="pres">
      <dgm:prSet presAssocID="{A7166CB2-4D0F-46B7-A33B-7889B7EB1CD3}" presName="hierChild5" presStyleCnt="0"/>
      <dgm:spPr/>
    </dgm:pt>
    <dgm:pt modelId="{F6511146-3C2D-449F-9D8C-EE82AA57BA80}" type="pres">
      <dgm:prSet presAssocID="{25D2E431-6B0A-4371-BAA9-53D03A49BB73}" presName="hierChild3" presStyleCnt="0"/>
      <dgm:spPr/>
    </dgm:pt>
  </dgm:ptLst>
  <dgm:cxnLst>
    <dgm:cxn modelId="{438FB83A-97FE-4AC9-8E59-807AA1049A5E}" type="presOf" srcId="{E3EC9D42-6225-47B6-A156-863485B2E83C}" destId="{1FB54E6D-A980-492D-93AA-EF2CF6031CF2}" srcOrd="1" destOrd="0" presId="urn:microsoft.com/office/officeart/2005/8/layout/orgChart1"/>
    <dgm:cxn modelId="{F38AD8F8-8F72-4CCF-BDE6-DDE77F87C263}" srcId="{E3022B68-9D94-40A6-BCC5-202B8F33AE2B}" destId="{4A31F62D-9CF4-4D28-9B16-ED800143B6C9}" srcOrd="2" destOrd="0" parTransId="{B5EDC4AA-6D4A-4185-A766-C581C8CA2958}" sibTransId="{D7E4D2B5-D227-49A7-8FCF-78770D616966}"/>
    <dgm:cxn modelId="{3C1F69DF-087C-4D72-9686-0FBF6FDF1FD0}" type="presOf" srcId="{FCBE79DC-C4EE-4935-B43B-EB2C614E26C0}" destId="{9D462548-B112-4588-915B-13C7E71B7D92}" srcOrd="1" destOrd="0" presId="urn:microsoft.com/office/officeart/2005/8/layout/orgChart1"/>
    <dgm:cxn modelId="{6BF6138F-2EF1-408E-A99C-76F51E66D855}" srcId="{A0C32ABA-11CA-4F06-83C5-0CD61532BF14}" destId="{25D2E431-6B0A-4371-BAA9-53D03A49BB73}" srcOrd="0" destOrd="0" parTransId="{D61A435B-8DB7-4DDC-BFF9-FE2C495F1141}" sibTransId="{323D3D1D-183B-4D3B-9961-6B7DB4C19D65}"/>
    <dgm:cxn modelId="{40DB1CA3-B5E6-4E75-A35A-4B213B79B1EC}" srcId="{029E6A1F-DDAB-48D1-9CF7-0C9273F8D7F9}" destId="{CD3CDD86-EBA6-4547-9579-7B216D974F39}" srcOrd="2" destOrd="0" parTransId="{A148D293-6005-442E-B9B1-B74EDF812A01}" sibTransId="{89E5284D-F49F-48C6-9D8E-F53E20E31DB5}"/>
    <dgm:cxn modelId="{2525D8B8-18AA-401E-9C42-497F97C9B92E}" type="presOf" srcId="{AD3729F5-6443-4480-A8DA-3170A6650E29}" destId="{0BE88A07-BBB1-44A3-B39A-16D76B1942A0}" srcOrd="0" destOrd="0" presId="urn:microsoft.com/office/officeart/2005/8/layout/orgChart1"/>
    <dgm:cxn modelId="{928FAC14-E22D-4EA9-8431-3AE18ED3F7B5}" type="presOf" srcId="{26FF384D-3C80-4396-99A6-55B5BACB1EEE}" destId="{A7EDFCB9-1879-4111-A79F-690A046B35DD}" srcOrd="1" destOrd="0" presId="urn:microsoft.com/office/officeart/2005/8/layout/orgChart1"/>
    <dgm:cxn modelId="{5C8758BE-65B4-4F4F-B2E9-AFAE2A7FEA90}" type="presOf" srcId="{6CDE427C-2AA4-4C67-A04B-0209C18691C5}" destId="{5301190F-5218-45B6-AEFC-C840E2ED04EA}" srcOrd="0" destOrd="0" presId="urn:microsoft.com/office/officeart/2005/8/layout/orgChart1"/>
    <dgm:cxn modelId="{D4DB6560-0250-49B3-844E-1A3A31A58D22}" type="presOf" srcId="{25D2E431-6B0A-4371-BAA9-53D03A49BB73}" destId="{7E0128CC-C0C0-42CF-BBD8-3EBC7ED2F95B}" srcOrd="1" destOrd="0" presId="urn:microsoft.com/office/officeart/2005/8/layout/orgChart1"/>
    <dgm:cxn modelId="{E36A6797-63AD-4F54-8021-F375C098D43D}" type="presOf" srcId="{3D0C8652-B351-4801-8EC2-72AC421C3959}" destId="{C03643B0-F362-480A-B145-BE53307CE7B8}" srcOrd="0" destOrd="0" presId="urn:microsoft.com/office/officeart/2005/8/layout/orgChart1"/>
    <dgm:cxn modelId="{654F07DD-E31B-49F0-BD38-C91FB3A4A32D}" type="presOf" srcId="{1D51065B-67EA-4D4C-A556-F26410849B38}" destId="{E19789D2-E6CE-46DA-837C-59B6D5592F61}" srcOrd="0" destOrd="0" presId="urn:microsoft.com/office/officeart/2005/8/layout/orgChart1"/>
    <dgm:cxn modelId="{5048A7A0-B8F8-4A9A-9ACB-E91F569CFE61}" srcId="{029E6A1F-DDAB-48D1-9CF7-0C9273F8D7F9}" destId="{E3022B68-9D94-40A6-BCC5-202B8F33AE2B}" srcOrd="0" destOrd="0" parTransId="{8ED96278-D4A3-42A7-8128-3537084432AD}" sibTransId="{21579AC2-6CAB-422B-86E3-61C493079AB7}"/>
    <dgm:cxn modelId="{EDB80D8D-D15F-4F0F-8295-DDCCA1A4FB5B}" type="presOf" srcId="{25D2E431-6B0A-4371-BAA9-53D03A49BB73}" destId="{279B1112-7709-4AA9-BEA1-A1F300D1AE77}" srcOrd="0" destOrd="0" presId="urn:microsoft.com/office/officeart/2005/8/layout/orgChart1"/>
    <dgm:cxn modelId="{CC2BA14A-8494-4035-AD5B-009437079BB9}" type="presOf" srcId="{B5EDC4AA-6D4A-4185-A766-C581C8CA2958}" destId="{EE605842-EA72-497E-9EB8-5895D5C4AD3B}" srcOrd="0" destOrd="0" presId="urn:microsoft.com/office/officeart/2005/8/layout/orgChart1"/>
    <dgm:cxn modelId="{7369DD3C-8794-4F22-A84D-981C6D549337}" type="presOf" srcId="{8ED96278-D4A3-42A7-8128-3537084432AD}" destId="{13679F90-29EF-485C-91C7-A521C934EB14}" srcOrd="0" destOrd="0" presId="urn:microsoft.com/office/officeart/2005/8/layout/orgChart1"/>
    <dgm:cxn modelId="{79F7471E-F267-4540-89FC-A822F966D909}" srcId="{25D2E431-6B0A-4371-BAA9-53D03A49BB73}" destId="{E3EC9D42-6225-47B6-A156-863485B2E83C}" srcOrd="1" destOrd="0" parTransId="{03396C77-104C-4C40-9D60-06FBABF61E2C}" sibTransId="{73A2E0B4-D496-4FC5-962C-3AF8302A168D}"/>
    <dgm:cxn modelId="{EF717C98-F909-49E6-9CD3-E0FD1DCC9B65}" type="presOf" srcId="{1395B4A0-B5D2-4C42-A616-C8F63E1329CB}" destId="{34F4FBE2-4134-43AF-B668-E1753FB7DE3C}" srcOrd="0" destOrd="0" presId="urn:microsoft.com/office/officeart/2005/8/layout/orgChart1"/>
    <dgm:cxn modelId="{47688F61-262A-42BA-8F25-69820E257046}" srcId="{25D2E431-6B0A-4371-BAA9-53D03A49BB73}" destId="{FCF6098B-36A9-42CC-9532-340B71855575}" srcOrd="3" destOrd="0" parTransId="{AD3729F5-6443-4480-A8DA-3170A6650E29}" sibTransId="{AF942E47-9B5E-4A09-B0EF-73A97F8EFAE0}"/>
    <dgm:cxn modelId="{4AC955C8-55EE-46D5-AC27-0CD5A0195ACB}" type="presOf" srcId="{029E6A1F-DDAB-48D1-9CF7-0C9273F8D7F9}" destId="{AE7C388C-5EE8-499D-92FD-F5618E5FE86B}" srcOrd="0" destOrd="0" presId="urn:microsoft.com/office/officeart/2005/8/layout/orgChart1"/>
    <dgm:cxn modelId="{D4292EE1-BE82-41E3-8D1E-C20C404A697E}" type="presOf" srcId="{03396C77-104C-4C40-9D60-06FBABF61E2C}" destId="{A137AFFD-3531-42A7-8CB6-4D25A517FF50}" srcOrd="0" destOrd="0" presId="urn:microsoft.com/office/officeart/2005/8/layout/orgChart1"/>
    <dgm:cxn modelId="{4B3A0DAC-56DF-4CC8-91D9-DDA847896A88}" type="presOf" srcId="{1188AF84-DF63-43BE-9EF1-F079F7368FC7}" destId="{F66E16ED-B13F-4BB9-B6D7-DFB0AD4D9FA2}" srcOrd="0" destOrd="0" presId="urn:microsoft.com/office/officeart/2005/8/layout/orgChart1"/>
    <dgm:cxn modelId="{9CDE6D4E-BD03-44F6-B737-851ECD9355AC}" type="presOf" srcId="{E3022B68-9D94-40A6-BCC5-202B8F33AE2B}" destId="{BDA34513-C009-4C53-8485-1417811B1CA2}" srcOrd="1" destOrd="0" presId="urn:microsoft.com/office/officeart/2005/8/layout/orgChart1"/>
    <dgm:cxn modelId="{E1C7E020-CC5D-47EF-B557-67AD737AD345}" type="presOf" srcId="{FCF6098B-36A9-42CC-9532-340B71855575}" destId="{B4E54BE7-C332-4706-B1F3-CD353E4900BC}" srcOrd="0" destOrd="0" presId="urn:microsoft.com/office/officeart/2005/8/layout/orgChart1"/>
    <dgm:cxn modelId="{7252F0F3-5C9C-40CE-B9A0-03559ED453EA}" type="presOf" srcId="{FC1A3051-8241-45ED-B92E-A42EF6D45960}" destId="{230706A3-D30B-4F42-AA17-318FC3142735}" srcOrd="0" destOrd="0" presId="urn:microsoft.com/office/officeart/2005/8/layout/orgChart1"/>
    <dgm:cxn modelId="{03F3BFE8-80B6-4627-8F64-E050E7322DA1}" srcId="{25D2E431-6B0A-4371-BAA9-53D03A49BB73}" destId="{1D51065B-67EA-4D4C-A556-F26410849B38}" srcOrd="2" destOrd="0" parTransId="{6621C6AB-92A6-4F8D-9E79-F073DE5F57B9}" sibTransId="{5A468C06-AFBB-4E52-A39C-7F8FB9F9F19F}"/>
    <dgm:cxn modelId="{8D4BC813-B6AB-4EFC-B9CC-5F99CF2ABE84}" type="presOf" srcId="{FCBE79DC-C4EE-4935-B43B-EB2C614E26C0}" destId="{CD670D8E-DEA5-422D-B92F-F0056585D7F2}" srcOrd="0" destOrd="0" presId="urn:microsoft.com/office/officeart/2005/8/layout/orgChart1"/>
    <dgm:cxn modelId="{11D8CE80-4351-4700-9D16-1E83635E0F66}" type="presOf" srcId="{81072239-18E5-4668-B624-CBBDAF07F087}" destId="{2D8ADDFB-7873-4142-B666-911C6931F754}" srcOrd="0" destOrd="0" presId="urn:microsoft.com/office/officeart/2005/8/layout/orgChart1"/>
    <dgm:cxn modelId="{D91F9794-6915-4FEE-89A2-B172047C805E}" type="presOf" srcId="{81072239-18E5-4668-B624-CBBDAF07F087}" destId="{1EE3280A-CEA4-4795-B102-6ED67A243B96}" srcOrd="1" destOrd="0" presId="urn:microsoft.com/office/officeart/2005/8/layout/orgChart1"/>
    <dgm:cxn modelId="{D04BF53D-691D-4A81-AF11-EC7F7CA2B2F9}" type="presOf" srcId="{6AAFD441-2502-4D06-A444-82C481153AE5}" destId="{F840CEE4-2C26-4792-8AFB-2CD374519223}" srcOrd="1" destOrd="0" presId="urn:microsoft.com/office/officeart/2005/8/layout/orgChart1"/>
    <dgm:cxn modelId="{5EEA26B9-3D0F-456F-A117-DA1D84A459A4}" srcId="{A7166CB2-4D0F-46B7-A33B-7889B7EB1CD3}" destId="{FC1A3051-8241-45ED-B92E-A42EF6D45960}" srcOrd="0" destOrd="0" parTransId="{F68A06AE-8A6E-4BD5-9FAD-E15A587E5BD2}" sibTransId="{662F9FB1-BF07-48D2-A1F2-832D2EC1990F}"/>
    <dgm:cxn modelId="{705D25B2-2FFF-4CFF-AB28-2966B7F8D3ED}" type="presOf" srcId="{FC1A3051-8241-45ED-B92E-A42EF6D45960}" destId="{BE03A31E-A4BA-4ADD-8618-5FFB93F8D2FB}" srcOrd="1" destOrd="0" presId="urn:microsoft.com/office/officeart/2005/8/layout/orgChart1"/>
    <dgm:cxn modelId="{79DF5499-6836-4F50-A132-D8F7BC0605A7}" type="presOf" srcId="{66EEE09E-5AF1-4A2F-B603-1FCFB65BC0DB}" destId="{F8B2476A-7B61-47D6-A08E-935C16CD352C}" srcOrd="0" destOrd="0" presId="urn:microsoft.com/office/officeart/2005/8/layout/orgChart1"/>
    <dgm:cxn modelId="{E4015E06-C62A-4C15-B2FC-E9798CD9DEA4}" type="presOf" srcId="{029E6A1F-DDAB-48D1-9CF7-0C9273F8D7F9}" destId="{44959E0E-F0C6-42AB-87A9-0B3176DE400D}" srcOrd="1" destOrd="0" presId="urn:microsoft.com/office/officeart/2005/8/layout/orgChart1"/>
    <dgm:cxn modelId="{CE2A81DD-550E-4354-BD7B-15468A00CDED}" type="presOf" srcId="{CD3CDD86-EBA6-4547-9579-7B216D974F39}" destId="{6809DFC0-9467-42C9-8707-9A35B36BF132}" srcOrd="0" destOrd="0" presId="urn:microsoft.com/office/officeart/2005/8/layout/orgChart1"/>
    <dgm:cxn modelId="{08A6DEC3-E429-471A-8D35-A4C7BE72913F}" type="presOf" srcId="{21B6E143-6C3B-4B45-8D7C-E5007F02E394}" destId="{A9275DCB-AF3F-48B2-AD6C-3774A75AD311}" srcOrd="0" destOrd="0" presId="urn:microsoft.com/office/officeart/2005/8/layout/orgChart1"/>
    <dgm:cxn modelId="{8E09C4DD-2B21-48CD-9435-A7351308E3DB}" srcId="{029E6A1F-DDAB-48D1-9CF7-0C9273F8D7F9}" destId="{6AAFD441-2502-4D06-A444-82C481153AE5}" srcOrd="1" destOrd="0" parTransId="{D2E128DC-DE11-4954-B3E7-ED5F76C36736}" sibTransId="{4E0CFE65-EDBF-42A5-A61A-782BFAD946E5}"/>
    <dgm:cxn modelId="{4DD270AD-FFE5-4AB8-9DAC-59718E3DF86D}" type="presOf" srcId="{BD485B07-2DF7-440F-9D9A-A7307380573E}" destId="{C99F80A3-1D11-4EF0-A1AC-15337E2DB5D3}" srcOrd="1" destOrd="0" presId="urn:microsoft.com/office/officeart/2005/8/layout/orgChart1"/>
    <dgm:cxn modelId="{871A3292-7E57-4640-9B97-999277F8BE49}" type="presOf" srcId="{E3022B68-9D94-40A6-BCC5-202B8F33AE2B}" destId="{989B9006-AAF2-4A7B-969C-7B16678DCEA7}" srcOrd="0" destOrd="0" presId="urn:microsoft.com/office/officeart/2005/8/layout/orgChart1"/>
    <dgm:cxn modelId="{B86B2ABD-D54A-4612-AF80-ED7B5901B976}" srcId="{A7166CB2-4D0F-46B7-A33B-7889B7EB1CD3}" destId="{81072239-18E5-4668-B624-CBBDAF07F087}" srcOrd="1" destOrd="0" parTransId="{3D0C8652-B351-4801-8EC2-72AC421C3959}" sibTransId="{1E43373F-143D-4C90-99D9-5A23B5CD6F56}"/>
    <dgm:cxn modelId="{D0F28649-3073-460B-A52E-DFECED367F9A}" type="presOf" srcId="{A0C32ABA-11CA-4F06-83C5-0CD61532BF14}" destId="{FDA1CC6C-BFFD-4486-93E9-8827C65D23C8}" srcOrd="0" destOrd="0" presId="urn:microsoft.com/office/officeart/2005/8/layout/orgChart1"/>
    <dgm:cxn modelId="{48370D25-D494-4E4D-A657-0C11C17406AB}" srcId="{A7166CB2-4D0F-46B7-A33B-7889B7EB1CD3}" destId="{FCBE79DC-C4EE-4935-B43B-EB2C614E26C0}" srcOrd="2" destOrd="0" parTransId="{1395B4A0-B5D2-4C42-A616-C8F63E1329CB}" sibTransId="{3089818A-39D7-4326-84FB-ED419410D765}"/>
    <dgm:cxn modelId="{A98CC358-71C7-4439-9EAF-D691E51954FF}" type="presOf" srcId="{BD485B07-2DF7-440F-9D9A-A7307380573E}" destId="{C3A3846E-CB3E-4688-BEFB-32D5DE192F0B}" srcOrd="0" destOrd="0" presId="urn:microsoft.com/office/officeart/2005/8/layout/orgChart1"/>
    <dgm:cxn modelId="{02D64CF5-B465-4F57-AC24-C476F46766D8}" type="presOf" srcId="{E3EC9D42-6225-47B6-A156-863485B2E83C}" destId="{4834BA2C-BD56-4EEE-9144-A37CE7347900}" srcOrd="0" destOrd="0" presId="urn:microsoft.com/office/officeart/2005/8/layout/orgChart1"/>
    <dgm:cxn modelId="{E35FAF42-C956-4C61-A66B-A76DD5AD5D9A}" type="presOf" srcId="{F68A06AE-8A6E-4BD5-9FAD-E15A587E5BD2}" destId="{A03F74C1-3373-4F5E-ACD5-FF956EC4C436}" srcOrd="0" destOrd="0" presId="urn:microsoft.com/office/officeart/2005/8/layout/orgChart1"/>
    <dgm:cxn modelId="{4B4CA3EA-E146-452B-8DF5-D1610B1622A4}" type="presOf" srcId="{4A31F62D-9CF4-4D28-9B16-ED800143B6C9}" destId="{89795E3A-0572-4724-9B6B-C9300EAB7709}" srcOrd="0" destOrd="0" presId="urn:microsoft.com/office/officeart/2005/8/layout/orgChart1"/>
    <dgm:cxn modelId="{251138B2-6C25-4238-A02A-079433213E4C}" type="presOf" srcId="{6621C6AB-92A6-4F8D-9E79-F073DE5F57B9}" destId="{1C165D58-78F0-4455-9CCD-05CD0AD3022A}" srcOrd="0" destOrd="0" presId="urn:microsoft.com/office/officeart/2005/8/layout/orgChart1"/>
    <dgm:cxn modelId="{FA5E6F26-5BFF-43D5-ABEF-DA66AD4CC123}" type="presOf" srcId="{A148D293-6005-442E-B9B1-B74EDF812A01}" destId="{862451B5-6ADE-4DE1-AC46-EE7850D2ED3F}" srcOrd="0" destOrd="0" presId="urn:microsoft.com/office/officeart/2005/8/layout/orgChart1"/>
    <dgm:cxn modelId="{88E02BB1-D9CF-4A8D-B5FB-B50CA8C43863}" type="presOf" srcId="{A7166CB2-4D0F-46B7-A33B-7889B7EB1CD3}" destId="{5521282F-8B64-45E1-9A85-FA078D793BFE}" srcOrd="1" destOrd="0" presId="urn:microsoft.com/office/officeart/2005/8/layout/orgChart1"/>
    <dgm:cxn modelId="{56C5B169-63B0-44E4-8B2F-24F760E94DCE}" type="presOf" srcId="{1D51065B-67EA-4D4C-A556-F26410849B38}" destId="{0A13E43F-AB23-4E91-A72F-7393C8DF6354}" srcOrd="1" destOrd="0" presId="urn:microsoft.com/office/officeart/2005/8/layout/orgChart1"/>
    <dgm:cxn modelId="{02477EFE-AF0E-452F-9ACC-39B0FCB437E7}" srcId="{25D2E431-6B0A-4371-BAA9-53D03A49BB73}" destId="{A7166CB2-4D0F-46B7-A33B-7889B7EB1CD3}" srcOrd="4" destOrd="0" parTransId="{66EEE09E-5AF1-4A2F-B603-1FCFB65BC0DB}" sibTransId="{21574514-7F41-4D5F-843A-6AEDB48E2901}"/>
    <dgm:cxn modelId="{B09CFBE8-89D6-4608-BB89-EC35528892C9}" srcId="{25D2E431-6B0A-4371-BAA9-53D03A49BB73}" destId="{029E6A1F-DDAB-48D1-9CF7-0C9273F8D7F9}" srcOrd="0" destOrd="0" parTransId="{1188AF84-DF63-43BE-9EF1-F079F7368FC7}" sibTransId="{5C458912-B500-4B1A-B499-4EC2C774B55C}"/>
    <dgm:cxn modelId="{809AF5E3-B433-436E-9B42-02A656841A51}" srcId="{E3022B68-9D94-40A6-BCC5-202B8F33AE2B}" destId="{BD485B07-2DF7-440F-9D9A-A7307380573E}" srcOrd="0" destOrd="0" parTransId="{21B6E143-6C3B-4B45-8D7C-E5007F02E394}" sibTransId="{9222E820-10C9-44B0-81AF-707B70CB0E8A}"/>
    <dgm:cxn modelId="{C0902E7B-2DD2-4554-A6AC-5211FA21CC43}" srcId="{E3022B68-9D94-40A6-BCC5-202B8F33AE2B}" destId="{26FF384D-3C80-4396-99A6-55B5BACB1EEE}" srcOrd="1" destOrd="0" parTransId="{6CDE427C-2AA4-4C67-A04B-0209C18691C5}" sibTransId="{8D33A211-784D-420A-A336-983BF4BDB9D9}"/>
    <dgm:cxn modelId="{F031E282-DA0A-4EDA-B82F-17BB14AC0EB6}" type="presOf" srcId="{D2E128DC-DE11-4954-B3E7-ED5F76C36736}" destId="{3689F907-D336-46E0-8CDA-4BA8030310E7}" srcOrd="0" destOrd="0" presId="urn:microsoft.com/office/officeart/2005/8/layout/orgChart1"/>
    <dgm:cxn modelId="{C9028F4F-266B-4B84-988E-DEB164A37BC2}" type="presOf" srcId="{CD3CDD86-EBA6-4547-9579-7B216D974F39}" destId="{201427FC-5382-40EE-84DC-5B0F6F43FDCA}" srcOrd="1" destOrd="0" presId="urn:microsoft.com/office/officeart/2005/8/layout/orgChart1"/>
    <dgm:cxn modelId="{B36EBF2D-E71E-40F0-B563-BE5B505FA0DC}" type="presOf" srcId="{FCF6098B-36A9-42CC-9532-340B71855575}" destId="{F92A6AD0-74B3-4243-BB72-77D7E7A56EFF}" srcOrd="1" destOrd="0" presId="urn:microsoft.com/office/officeart/2005/8/layout/orgChart1"/>
    <dgm:cxn modelId="{CA30684D-20C4-40DD-A73C-02EF12D2151F}" type="presOf" srcId="{26FF384D-3C80-4396-99A6-55B5BACB1EEE}" destId="{238455F6-2495-44F4-89BF-0AFDCF54573C}" srcOrd="0" destOrd="0" presId="urn:microsoft.com/office/officeart/2005/8/layout/orgChart1"/>
    <dgm:cxn modelId="{43F964D6-F072-4DB5-BA48-BBAA3654D5B1}" type="presOf" srcId="{A7166CB2-4D0F-46B7-A33B-7889B7EB1CD3}" destId="{9463C810-D2EB-46C1-9B94-CD5D27008EF7}" srcOrd="0" destOrd="0" presId="urn:microsoft.com/office/officeart/2005/8/layout/orgChart1"/>
    <dgm:cxn modelId="{AB64C476-221E-405B-B59B-74D9DD7D1CEC}" type="presOf" srcId="{6AAFD441-2502-4D06-A444-82C481153AE5}" destId="{569A361B-5C75-4198-8378-03C2BCEA7EDF}" srcOrd="0" destOrd="0" presId="urn:microsoft.com/office/officeart/2005/8/layout/orgChart1"/>
    <dgm:cxn modelId="{50FF2A44-2403-46E8-9F2E-2B98DE3701E7}" type="presOf" srcId="{4A31F62D-9CF4-4D28-9B16-ED800143B6C9}" destId="{46405CAE-74B3-4C77-8660-9F12EC721DAB}" srcOrd="1" destOrd="0" presId="urn:microsoft.com/office/officeart/2005/8/layout/orgChart1"/>
    <dgm:cxn modelId="{1D30F0E5-BF0A-4E5D-A152-9F33C9C712C6}" type="presParOf" srcId="{FDA1CC6C-BFFD-4486-93E9-8827C65D23C8}" destId="{AF168985-FA63-47C8-8A50-6BE55AE8B813}" srcOrd="0" destOrd="0" presId="urn:microsoft.com/office/officeart/2005/8/layout/orgChart1"/>
    <dgm:cxn modelId="{56D54094-31DB-476F-95E6-216627462FCA}" type="presParOf" srcId="{AF168985-FA63-47C8-8A50-6BE55AE8B813}" destId="{388AA779-0EAB-40CE-8BB8-32AB551C60B5}" srcOrd="0" destOrd="0" presId="urn:microsoft.com/office/officeart/2005/8/layout/orgChart1"/>
    <dgm:cxn modelId="{4920DB44-5506-4A36-AA7F-A2F8487326AC}" type="presParOf" srcId="{388AA779-0EAB-40CE-8BB8-32AB551C60B5}" destId="{279B1112-7709-4AA9-BEA1-A1F300D1AE77}" srcOrd="0" destOrd="0" presId="urn:microsoft.com/office/officeart/2005/8/layout/orgChart1"/>
    <dgm:cxn modelId="{DC11A08B-A3FC-40CC-9FBA-4BAC38670B5E}" type="presParOf" srcId="{388AA779-0EAB-40CE-8BB8-32AB551C60B5}" destId="{7E0128CC-C0C0-42CF-BBD8-3EBC7ED2F95B}" srcOrd="1" destOrd="0" presId="urn:microsoft.com/office/officeart/2005/8/layout/orgChart1"/>
    <dgm:cxn modelId="{C2EF8473-D104-4D33-BDDE-6F49F3027BD4}" type="presParOf" srcId="{AF168985-FA63-47C8-8A50-6BE55AE8B813}" destId="{87EA2EDC-FD25-4A30-A4F8-8CC6E10E6F7C}" srcOrd="1" destOrd="0" presId="urn:microsoft.com/office/officeart/2005/8/layout/orgChart1"/>
    <dgm:cxn modelId="{3955C126-06F6-4650-8C30-C8414A900F05}" type="presParOf" srcId="{87EA2EDC-FD25-4A30-A4F8-8CC6E10E6F7C}" destId="{F66E16ED-B13F-4BB9-B6D7-DFB0AD4D9FA2}" srcOrd="0" destOrd="0" presId="urn:microsoft.com/office/officeart/2005/8/layout/orgChart1"/>
    <dgm:cxn modelId="{AA5714D9-6900-405E-8C59-6624E194281A}" type="presParOf" srcId="{87EA2EDC-FD25-4A30-A4F8-8CC6E10E6F7C}" destId="{CEB76F29-1B09-4105-AE69-7134C2C31AA5}" srcOrd="1" destOrd="0" presId="urn:microsoft.com/office/officeart/2005/8/layout/orgChart1"/>
    <dgm:cxn modelId="{8B363D85-4412-4BA8-A346-3E3BA6470704}" type="presParOf" srcId="{CEB76F29-1B09-4105-AE69-7134C2C31AA5}" destId="{B0C86C3D-54EC-424D-B8BA-C6FF37593975}" srcOrd="0" destOrd="0" presId="urn:microsoft.com/office/officeart/2005/8/layout/orgChart1"/>
    <dgm:cxn modelId="{E70F75DB-19BB-4196-BF52-140BD80065A2}" type="presParOf" srcId="{B0C86C3D-54EC-424D-B8BA-C6FF37593975}" destId="{AE7C388C-5EE8-499D-92FD-F5618E5FE86B}" srcOrd="0" destOrd="0" presId="urn:microsoft.com/office/officeart/2005/8/layout/orgChart1"/>
    <dgm:cxn modelId="{8F7F6EDA-8A55-48C0-BB07-77CD9C7020A9}" type="presParOf" srcId="{B0C86C3D-54EC-424D-B8BA-C6FF37593975}" destId="{44959E0E-F0C6-42AB-87A9-0B3176DE400D}" srcOrd="1" destOrd="0" presId="urn:microsoft.com/office/officeart/2005/8/layout/orgChart1"/>
    <dgm:cxn modelId="{AA182808-644D-436B-A24E-906DFF8A544C}" type="presParOf" srcId="{CEB76F29-1B09-4105-AE69-7134C2C31AA5}" destId="{A0D3CD2A-F180-4D12-B50D-0A9CE80BE155}" srcOrd="1" destOrd="0" presId="urn:microsoft.com/office/officeart/2005/8/layout/orgChart1"/>
    <dgm:cxn modelId="{D6AEAF11-E2EC-4489-BD7B-443C9EDB793E}" type="presParOf" srcId="{A0D3CD2A-F180-4D12-B50D-0A9CE80BE155}" destId="{13679F90-29EF-485C-91C7-A521C934EB14}" srcOrd="0" destOrd="0" presId="urn:microsoft.com/office/officeart/2005/8/layout/orgChart1"/>
    <dgm:cxn modelId="{788D3EE7-7031-43A8-B9AD-652DB7617B5A}" type="presParOf" srcId="{A0D3CD2A-F180-4D12-B50D-0A9CE80BE155}" destId="{AE08CE07-7A4B-4BD6-BB96-BA8DEC2DC4A8}" srcOrd="1" destOrd="0" presId="urn:microsoft.com/office/officeart/2005/8/layout/orgChart1"/>
    <dgm:cxn modelId="{05B6D66A-413B-4E52-8DF1-CB1262FB5671}" type="presParOf" srcId="{AE08CE07-7A4B-4BD6-BB96-BA8DEC2DC4A8}" destId="{4EE2C43D-B234-4636-BCD5-1604DD3FCE79}" srcOrd="0" destOrd="0" presId="urn:microsoft.com/office/officeart/2005/8/layout/orgChart1"/>
    <dgm:cxn modelId="{80A9A044-7256-44DA-A8CA-77B83ABC8AE8}" type="presParOf" srcId="{4EE2C43D-B234-4636-BCD5-1604DD3FCE79}" destId="{989B9006-AAF2-4A7B-969C-7B16678DCEA7}" srcOrd="0" destOrd="0" presId="urn:microsoft.com/office/officeart/2005/8/layout/orgChart1"/>
    <dgm:cxn modelId="{F607BE36-3FBB-4390-9A35-5D0F63D38923}" type="presParOf" srcId="{4EE2C43D-B234-4636-BCD5-1604DD3FCE79}" destId="{BDA34513-C009-4C53-8485-1417811B1CA2}" srcOrd="1" destOrd="0" presId="urn:microsoft.com/office/officeart/2005/8/layout/orgChart1"/>
    <dgm:cxn modelId="{C8539CE3-858C-4A66-B51E-55702BA00707}" type="presParOf" srcId="{AE08CE07-7A4B-4BD6-BB96-BA8DEC2DC4A8}" destId="{C758E339-A1EC-4E92-A5B7-A73F8C525860}" srcOrd="1" destOrd="0" presId="urn:microsoft.com/office/officeart/2005/8/layout/orgChart1"/>
    <dgm:cxn modelId="{34CC5CF7-9CFD-4A30-AEB3-DB4864CF5D77}" type="presParOf" srcId="{C758E339-A1EC-4E92-A5B7-A73F8C525860}" destId="{A9275DCB-AF3F-48B2-AD6C-3774A75AD311}" srcOrd="0" destOrd="0" presId="urn:microsoft.com/office/officeart/2005/8/layout/orgChart1"/>
    <dgm:cxn modelId="{39B2B7DF-BB3A-4ECE-91C0-B6AA49A226A1}" type="presParOf" srcId="{C758E339-A1EC-4E92-A5B7-A73F8C525860}" destId="{D417E463-A6A0-4451-A207-6E8C406FF948}" srcOrd="1" destOrd="0" presId="urn:microsoft.com/office/officeart/2005/8/layout/orgChart1"/>
    <dgm:cxn modelId="{314054F5-464D-462C-A0C9-20E25BF97CC0}" type="presParOf" srcId="{D417E463-A6A0-4451-A207-6E8C406FF948}" destId="{7D91FF03-F947-4199-9017-0366A440098D}" srcOrd="0" destOrd="0" presId="urn:microsoft.com/office/officeart/2005/8/layout/orgChart1"/>
    <dgm:cxn modelId="{F8D854B8-F4CE-42A2-8672-0A46948F7C2C}" type="presParOf" srcId="{7D91FF03-F947-4199-9017-0366A440098D}" destId="{C3A3846E-CB3E-4688-BEFB-32D5DE192F0B}" srcOrd="0" destOrd="0" presId="urn:microsoft.com/office/officeart/2005/8/layout/orgChart1"/>
    <dgm:cxn modelId="{C0EF7FF2-7ADD-4A39-AA0C-92A71804D96D}" type="presParOf" srcId="{7D91FF03-F947-4199-9017-0366A440098D}" destId="{C99F80A3-1D11-4EF0-A1AC-15337E2DB5D3}" srcOrd="1" destOrd="0" presId="urn:microsoft.com/office/officeart/2005/8/layout/orgChart1"/>
    <dgm:cxn modelId="{9F7C6ECF-F909-49D2-8D5F-05FA97E6329C}" type="presParOf" srcId="{D417E463-A6A0-4451-A207-6E8C406FF948}" destId="{136F4300-DF1C-4E91-BE51-B09ADAEBBF06}" srcOrd="1" destOrd="0" presId="urn:microsoft.com/office/officeart/2005/8/layout/orgChart1"/>
    <dgm:cxn modelId="{A828D496-96D6-4CFF-BF52-BE8D0BD27CC3}" type="presParOf" srcId="{D417E463-A6A0-4451-A207-6E8C406FF948}" destId="{91F09256-9CCC-4534-9214-82AA5DB5786C}" srcOrd="2" destOrd="0" presId="urn:microsoft.com/office/officeart/2005/8/layout/orgChart1"/>
    <dgm:cxn modelId="{712A4FAA-0C5F-4BB7-8AF6-2BF1300E3785}" type="presParOf" srcId="{C758E339-A1EC-4E92-A5B7-A73F8C525860}" destId="{5301190F-5218-45B6-AEFC-C840E2ED04EA}" srcOrd="2" destOrd="0" presId="urn:microsoft.com/office/officeart/2005/8/layout/orgChart1"/>
    <dgm:cxn modelId="{A479EDCD-F653-4FA4-AFB9-DA09BD510A79}" type="presParOf" srcId="{C758E339-A1EC-4E92-A5B7-A73F8C525860}" destId="{5A3A9237-F368-4DB1-A05F-C317F96D8A58}" srcOrd="3" destOrd="0" presId="urn:microsoft.com/office/officeart/2005/8/layout/orgChart1"/>
    <dgm:cxn modelId="{AED251D1-E9FD-41AC-A4C3-FDB7315C6AB0}" type="presParOf" srcId="{5A3A9237-F368-4DB1-A05F-C317F96D8A58}" destId="{B8E10417-3E89-4AAA-9D30-460A86D0969C}" srcOrd="0" destOrd="0" presId="urn:microsoft.com/office/officeart/2005/8/layout/orgChart1"/>
    <dgm:cxn modelId="{E1F0BFD5-B674-4CBC-95EC-64946B08D7D7}" type="presParOf" srcId="{B8E10417-3E89-4AAA-9D30-460A86D0969C}" destId="{238455F6-2495-44F4-89BF-0AFDCF54573C}" srcOrd="0" destOrd="0" presId="urn:microsoft.com/office/officeart/2005/8/layout/orgChart1"/>
    <dgm:cxn modelId="{0046F7DE-3D81-4AF5-82BA-BDA1295D75B3}" type="presParOf" srcId="{B8E10417-3E89-4AAA-9D30-460A86D0969C}" destId="{A7EDFCB9-1879-4111-A79F-690A046B35DD}" srcOrd="1" destOrd="0" presId="urn:microsoft.com/office/officeart/2005/8/layout/orgChart1"/>
    <dgm:cxn modelId="{C463C06E-D749-4BB4-801C-D6DDDDCC09A6}" type="presParOf" srcId="{5A3A9237-F368-4DB1-A05F-C317F96D8A58}" destId="{04623AD0-39F9-46BC-A984-27EE178E050B}" srcOrd="1" destOrd="0" presId="urn:microsoft.com/office/officeart/2005/8/layout/orgChart1"/>
    <dgm:cxn modelId="{E4108961-9FCA-4724-A8B0-44FF1F9C68F9}" type="presParOf" srcId="{5A3A9237-F368-4DB1-A05F-C317F96D8A58}" destId="{B4DE18CA-B811-4930-96FC-6164EF2904F3}" srcOrd="2" destOrd="0" presId="urn:microsoft.com/office/officeart/2005/8/layout/orgChart1"/>
    <dgm:cxn modelId="{5BF5EA38-A03D-42C7-A853-D23513A0D702}" type="presParOf" srcId="{C758E339-A1EC-4E92-A5B7-A73F8C525860}" destId="{EE605842-EA72-497E-9EB8-5895D5C4AD3B}" srcOrd="4" destOrd="0" presId="urn:microsoft.com/office/officeart/2005/8/layout/orgChart1"/>
    <dgm:cxn modelId="{27E5D98F-2BBF-4BAD-8CA0-A58189647748}" type="presParOf" srcId="{C758E339-A1EC-4E92-A5B7-A73F8C525860}" destId="{96790289-1CA8-4A37-80BC-6DD8D93A2E6D}" srcOrd="5" destOrd="0" presId="urn:microsoft.com/office/officeart/2005/8/layout/orgChart1"/>
    <dgm:cxn modelId="{380387C8-3A15-4D9D-8DEE-7D929E8E7396}" type="presParOf" srcId="{96790289-1CA8-4A37-80BC-6DD8D93A2E6D}" destId="{5FEA712C-6D86-425A-83A0-BF277416FD5D}" srcOrd="0" destOrd="0" presId="urn:microsoft.com/office/officeart/2005/8/layout/orgChart1"/>
    <dgm:cxn modelId="{9DB12F12-493A-4802-890A-A488DC1A0CA4}" type="presParOf" srcId="{5FEA712C-6D86-425A-83A0-BF277416FD5D}" destId="{89795E3A-0572-4724-9B6B-C9300EAB7709}" srcOrd="0" destOrd="0" presId="urn:microsoft.com/office/officeart/2005/8/layout/orgChart1"/>
    <dgm:cxn modelId="{41372772-CC05-4287-B441-69F84A1C440B}" type="presParOf" srcId="{5FEA712C-6D86-425A-83A0-BF277416FD5D}" destId="{46405CAE-74B3-4C77-8660-9F12EC721DAB}" srcOrd="1" destOrd="0" presId="urn:microsoft.com/office/officeart/2005/8/layout/orgChart1"/>
    <dgm:cxn modelId="{B87FDE95-5270-4656-B3E8-1BA75FE5304A}" type="presParOf" srcId="{96790289-1CA8-4A37-80BC-6DD8D93A2E6D}" destId="{310AA275-6E16-4846-BC19-FA3F6C0C7303}" srcOrd="1" destOrd="0" presId="urn:microsoft.com/office/officeart/2005/8/layout/orgChart1"/>
    <dgm:cxn modelId="{F06C9054-4161-44F1-B5DE-D2A3C805475B}" type="presParOf" srcId="{96790289-1CA8-4A37-80BC-6DD8D93A2E6D}" destId="{1BED77C3-5519-4C14-B7D7-C1742F7C4DB6}" srcOrd="2" destOrd="0" presId="urn:microsoft.com/office/officeart/2005/8/layout/orgChart1"/>
    <dgm:cxn modelId="{6592DFE1-28D2-4DF6-AF77-CB971E8BD3F2}" type="presParOf" srcId="{AE08CE07-7A4B-4BD6-BB96-BA8DEC2DC4A8}" destId="{6B9C30EA-3578-4EB7-A3EB-89757A865B7A}" srcOrd="2" destOrd="0" presId="urn:microsoft.com/office/officeart/2005/8/layout/orgChart1"/>
    <dgm:cxn modelId="{3188C646-56A9-4DA9-881A-C654C6A102C9}" type="presParOf" srcId="{A0D3CD2A-F180-4D12-B50D-0A9CE80BE155}" destId="{3689F907-D336-46E0-8CDA-4BA8030310E7}" srcOrd="2" destOrd="0" presId="urn:microsoft.com/office/officeart/2005/8/layout/orgChart1"/>
    <dgm:cxn modelId="{1440FBAC-385F-46CF-A631-D3AC6FFCA024}" type="presParOf" srcId="{A0D3CD2A-F180-4D12-B50D-0A9CE80BE155}" destId="{C0C15913-A422-480D-8BD4-13F986BC08A8}" srcOrd="3" destOrd="0" presId="urn:microsoft.com/office/officeart/2005/8/layout/orgChart1"/>
    <dgm:cxn modelId="{224F5A3B-C359-4B01-868D-86AADA0427B4}" type="presParOf" srcId="{C0C15913-A422-480D-8BD4-13F986BC08A8}" destId="{AA6632EE-1C4B-4F1F-AD0C-2E96EDEAF829}" srcOrd="0" destOrd="0" presId="urn:microsoft.com/office/officeart/2005/8/layout/orgChart1"/>
    <dgm:cxn modelId="{F531BC92-1D87-42E6-A76F-3307869E82D8}" type="presParOf" srcId="{AA6632EE-1C4B-4F1F-AD0C-2E96EDEAF829}" destId="{569A361B-5C75-4198-8378-03C2BCEA7EDF}" srcOrd="0" destOrd="0" presId="urn:microsoft.com/office/officeart/2005/8/layout/orgChart1"/>
    <dgm:cxn modelId="{0656F2E0-AC20-431C-B6F7-920149D2AF5C}" type="presParOf" srcId="{AA6632EE-1C4B-4F1F-AD0C-2E96EDEAF829}" destId="{F840CEE4-2C26-4792-8AFB-2CD374519223}" srcOrd="1" destOrd="0" presId="urn:microsoft.com/office/officeart/2005/8/layout/orgChart1"/>
    <dgm:cxn modelId="{C1F60E48-7D06-4651-A649-3A14AF9BC341}" type="presParOf" srcId="{C0C15913-A422-480D-8BD4-13F986BC08A8}" destId="{38344CA9-848B-49CF-A9E1-3AD03DF7939B}" srcOrd="1" destOrd="0" presId="urn:microsoft.com/office/officeart/2005/8/layout/orgChart1"/>
    <dgm:cxn modelId="{7A936720-C91D-448B-B898-D7BCD76E4277}" type="presParOf" srcId="{C0C15913-A422-480D-8BD4-13F986BC08A8}" destId="{B28A1878-14F0-4B27-9D86-DB2FDEF19DD8}" srcOrd="2" destOrd="0" presId="urn:microsoft.com/office/officeart/2005/8/layout/orgChart1"/>
    <dgm:cxn modelId="{465A305B-306E-4E8A-99D6-291FC6E14512}" type="presParOf" srcId="{A0D3CD2A-F180-4D12-B50D-0A9CE80BE155}" destId="{862451B5-6ADE-4DE1-AC46-EE7850D2ED3F}" srcOrd="4" destOrd="0" presId="urn:microsoft.com/office/officeart/2005/8/layout/orgChart1"/>
    <dgm:cxn modelId="{FE881D45-9143-4D7D-96D4-0901A1AF3D26}" type="presParOf" srcId="{A0D3CD2A-F180-4D12-B50D-0A9CE80BE155}" destId="{B3C99E1B-2EE2-429E-9CB2-50F4F9966344}" srcOrd="5" destOrd="0" presId="urn:microsoft.com/office/officeart/2005/8/layout/orgChart1"/>
    <dgm:cxn modelId="{5B4B9491-9C73-468D-A80A-80EDA0FC5845}" type="presParOf" srcId="{B3C99E1B-2EE2-429E-9CB2-50F4F9966344}" destId="{5B49ABE4-BFAF-4382-98EB-13FF4C38CE5A}" srcOrd="0" destOrd="0" presId="urn:microsoft.com/office/officeart/2005/8/layout/orgChart1"/>
    <dgm:cxn modelId="{DA73C4EE-9979-4436-8490-83284B9E280A}" type="presParOf" srcId="{5B49ABE4-BFAF-4382-98EB-13FF4C38CE5A}" destId="{6809DFC0-9467-42C9-8707-9A35B36BF132}" srcOrd="0" destOrd="0" presId="urn:microsoft.com/office/officeart/2005/8/layout/orgChart1"/>
    <dgm:cxn modelId="{5A69E826-3DE7-4D4F-802C-5A12041B3D4E}" type="presParOf" srcId="{5B49ABE4-BFAF-4382-98EB-13FF4C38CE5A}" destId="{201427FC-5382-40EE-84DC-5B0F6F43FDCA}" srcOrd="1" destOrd="0" presId="urn:microsoft.com/office/officeart/2005/8/layout/orgChart1"/>
    <dgm:cxn modelId="{C1D5E429-3D48-44C7-A586-8364C9FA06E0}" type="presParOf" srcId="{B3C99E1B-2EE2-429E-9CB2-50F4F9966344}" destId="{2F3B7163-0CD7-4E37-A733-3CD8445867EA}" srcOrd="1" destOrd="0" presId="urn:microsoft.com/office/officeart/2005/8/layout/orgChart1"/>
    <dgm:cxn modelId="{5B412ACD-1513-49B5-ABAD-940240817750}" type="presParOf" srcId="{B3C99E1B-2EE2-429E-9CB2-50F4F9966344}" destId="{253AC014-955D-40B9-B163-C3C31CE66FB5}" srcOrd="2" destOrd="0" presId="urn:microsoft.com/office/officeart/2005/8/layout/orgChart1"/>
    <dgm:cxn modelId="{0AA202E3-6EA4-4C03-AA3C-F391005E672A}" type="presParOf" srcId="{CEB76F29-1B09-4105-AE69-7134C2C31AA5}" destId="{4D55BEF4-AAEC-4FB0-9721-90A5AA6F253B}" srcOrd="2" destOrd="0" presId="urn:microsoft.com/office/officeart/2005/8/layout/orgChart1"/>
    <dgm:cxn modelId="{B6E09562-A8E8-4608-8922-C763C174CC95}" type="presParOf" srcId="{87EA2EDC-FD25-4A30-A4F8-8CC6E10E6F7C}" destId="{A137AFFD-3531-42A7-8CB6-4D25A517FF50}" srcOrd="2" destOrd="0" presId="urn:microsoft.com/office/officeart/2005/8/layout/orgChart1"/>
    <dgm:cxn modelId="{0E713060-3351-4910-813B-3DCB81D82AB4}" type="presParOf" srcId="{87EA2EDC-FD25-4A30-A4F8-8CC6E10E6F7C}" destId="{C0636D59-FA2A-4BFD-B284-3A6074B6E069}" srcOrd="3" destOrd="0" presId="urn:microsoft.com/office/officeart/2005/8/layout/orgChart1"/>
    <dgm:cxn modelId="{8184AABF-4525-47F1-84EE-F46B250657F3}" type="presParOf" srcId="{C0636D59-FA2A-4BFD-B284-3A6074B6E069}" destId="{BBBC687D-B624-4A57-88F0-8C3D64545988}" srcOrd="0" destOrd="0" presId="urn:microsoft.com/office/officeart/2005/8/layout/orgChart1"/>
    <dgm:cxn modelId="{4C90E1CF-E239-4C73-986E-4CA4818BCB82}" type="presParOf" srcId="{BBBC687D-B624-4A57-88F0-8C3D64545988}" destId="{4834BA2C-BD56-4EEE-9144-A37CE7347900}" srcOrd="0" destOrd="0" presId="urn:microsoft.com/office/officeart/2005/8/layout/orgChart1"/>
    <dgm:cxn modelId="{58D48E14-D8AE-4900-9650-0A8D68C682E6}" type="presParOf" srcId="{BBBC687D-B624-4A57-88F0-8C3D64545988}" destId="{1FB54E6D-A980-492D-93AA-EF2CF6031CF2}" srcOrd="1" destOrd="0" presId="urn:microsoft.com/office/officeart/2005/8/layout/orgChart1"/>
    <dgm:cxn modelId="{30D1BC39-8B4F-4476-A7F7-6729E69E0403}" type="presParOf" srcId="{C0636D59-FA2A-4BFD-B284-3A6074B6E069}" destId="{42D87E89-F2C0-4EA3-9C44-7B1788BE38AC}" srcOrd="1" destOrd="0" presId="urn:microsoft.com/office/officeart/2005/8/layout/orgChart1"/>
    <dgm:cxn modelId="{79497F75-2F26-4C12-9121-EA919B78753D}" type="presParOf" srcId="{C0636D59-FA2A-4BFD-B284-3A6074B6E069}" destId="{984DC841-774D-4B95-A128-6C193B8C0DDB}" srcOrd="2" destOrd="0" presId="urn:microsoft.com/office/officeart/2005/8/layout/orgChart1"/>
    <dgm:cxn modelId="{FA4B809C-7338-4643-A498-3576F68BC653}" type="presParOf" srcId="{87EA2EDC-FD25-4A30-A4F8-8CC6E10E6F7C}" destId="{1C165D58-78F0-4455-9CCD-05CD0AD3022A}" srcOrd="4" destOrd="0" presId="urn:microsoft.com/office/officeart/2005/8/layout/orgChart1"/>
    <dgm:cxn modelId="{B6D61D58-2639-4A3F-A0E6-8B64E0B503AA}" type="presParOf" srcId="{87EA2EDC-FD25-4A30-A4F8-8CC6E10E6F7C}" destId="{DA759C92-2998-4D9E-B62F-326B32F49D35}" srcOrd="5" destOrd="0" presId="urn:microsoft.com/office/officeart/2005/8/layout/orgChart1"/>
    <dgm:cxn modelId="{A58180FF-E9CE-4C25-8BEC-09701D7C08C7}" type="presParOf" srcId="{DA759C92-2998-4D9E-B62F-326B32F49D35}" destId="{BC70E102-9588-4613-AAE3-8A9AF494A420}" srcOrd="0" destOrd="0" presId="urn:microsoft.com/office/officeart/2005/8/layout/orgChart1"/>
    <dgm:cxn modelId="{888388E4-0070-4F20-9083-A4D1FD5C150A}" type="presParOf" srcId="{BC70E102-9588-4613-AAE3-8A9AF494A420}" destId="{E19789D2-E6CE-46DA-837C-59B6D5592F61}" srcOrd="0" destOrd="0" presId="urn:microsoft.com/office/officeart/2005/8/layout/orgChart1"/>
    <dgm:cxn modelId="{67C5FE43-3B11-4D59-AA03-BAAE7D964F6F}" type="presParOf" srcId="{BC70E102-9588-4613-AAE3-8A9AF494A420}" destId="{0A13E43F-AB23-4E91-A72F-7393C8DF6354}" srcOrd="1" destOrd="0" presId="urn:microsoft.com/office/officeart/2005/8/layout/orgChart1"/>
    <dgm:cxn modelId="{85174A59-38D3-49D3-BFEC-65F7F82F8B9C}" type="presParOf" srcId="{DA759C92-2998-4D9E-B62F-326B32F49D35}" destId="{9A70BB74-B7E7-4D41-A237-53F5D482FC76}" srcOrd="1" destOrd="0" presId="urn:microsoft.com/office/officeart/2005/8/layout/orgChart1"/>
    <dgm:cxn modelId="{EABA457A-CD3A-495D-9F22-04045F417C27}" type="presParOf" srcId="{DA759C92-2998-4D9E-B62F-326B32F49D35}" destId="{903DD29C-46A0-4BDE-8316-61D18B7FE733}" srcOrd="2" destOrd="0" presId="urn:microsoft.com/office/officeart/2005/8/layout/orgChart1"/>
    <dgm:cxn modelId="{AFCFBB8D-5D7B-49BA-AB60-C94748A201E3}" type="presParOf" srcId="{87EA2EDC-FD25-4A30-A4F8-8CC6E10E6F7C}" destId="{0BE88A07-BBB1-44A3-B39A-16D76B1942A0}" srcOrd="6" destOrd="0" presId="urn:microsoft.com/office/officeart/2005/8/layout/orgChart1"/>
    <dgm:cxn modelId="{11FFF303-6052-4BD1-9BF7-292340018939}" type="presParOf" srcId="{87EA2EDC-FD25-4A30-A4F8-8CC6E10E6F7C}" destId="{878214A4-C27F-4D12-A0C9-B7C64BB5A9AE}" srcOrd="7" destOrd="0" presId="urn:microsoft.com/office/officeart/2005/8/layout/orgChart1"/>
    <dgm:cxn modelId="{A7795787-D1FD-42D0-9249-7E0F58220350}" type="presParOf" srcId="{878214A4-C27F-4D12-A0C9-B7C64BB5A9AE}" destId="{C94B73D4-1D99-40E8-86F8-E1BE130EE168}" srcOrd="0" destOrd="0" presId="urn:microsoft.com/office/officeart/2005/8/layout/orgChart1"/>
    <dgm:cxn modelId="{5E4A9693-142B-4DBC-884C-D2CA51A4115E}" type="presParOf" srcId="{C94B73D4-1D99-40E8-86F8-E1BE130EE168}" destId="{B4E54BE7-C332-4706-B1F3-CD353E4900BC}" srcOrd="0" destOrd="0" presId="urn:microsoft.com/office/officeart/2005/8/layout/orgChart1"/>
    <dgm:cxn modelId="{8144FCBE-ED58-4FFD-86C5-B62B6104FCD8}" type="presParOf" srcId="{C94B73D4-1D99-40E8-86F8-E1BE130EE168}" destId="{F92A6AD0-74B3-4243-BB72-77D7E7A56EFF}" srcOrd="1" destOrd="0" presId="urn:microsoft.com/office/officeart/2005/8/layout/orgChart1"/>
    <dgm:cxn modelId="{A8417AFF-03F6-44A1-B25B-56B82F00EE03}" type="presParOf" srcId="{878214A4-C27F-4D12-A0C9-B7C64BB5A9AE}" destId="{96EDA41F-4D19-49D3-B8FC-94F833C7BDDA}" srcOrd="1" destOrd="0" presId="urn:microsoft.com/office/officeart/2005/8/layout/orgChart1"/>
    <dgm:cxn modelId="{E91AEBC2-689D-4CB5-96EB-AAA150368968}" type="presParOf" srcId="{878214A4-C27F-4D12-A0C9-B7C64BB5A9AE}" destId="{1BD8522F-A1E2-44BD-A3DB-686FD626AFDB}" srcOrd="2" destOrd="0" presId="urn:microsoft.com/office/officeart/2005/8/layout/orgChart1"/>
    <dgm:cxn modelId="{C57F6514-2955-480D-A3F2-B266B4CF1EFD}" type="presParOf" srcId="{87EA2EDC-FD25-4A30-A4F8-8CC6E10E6F7C}" destId="{F8B2476A-7B61-47D6-A08E-935C16CD352C}" srcOrd="8" destOrd="0" presId="urn:microsoft.com/office/officeart/2005/8/layout/orgChart1"/>
    <dgm:cxn modelId="{CC51B3B1-C203-47A8-A384-BE2CDCE14599}" type="presParOf" srcId="{87EA2EDC-FD25-4A30-A4F8-8CC6E10E6F7C}" destId="{4F8BAB8C-E10E-42E1-A5A7-B25D40C18DEF}" srcOrd="9" destOrd="0" presId="urn:microsoft.com/office/officeart/2005/8/layout/orgChart1"/>
    <dgm:cxn modelId="{A05DF5D3-79C5-4414-A611-AA69EE1DE4B0}" type="presParOf" srcId="{4F8BAB8C-E10E-42E1-A5A7-B25D40C18DEF}" destId="{87AB2F73-C729-4E3E-B78C-C7827693A4A1}" srcOrd="0" destOrd="0" presId="urn:microsoft.com/office/officeart/2005/8/layout/orgChart1"/>
    <dgm:cxn modelId="{95CD4216-CA90-4761-9A91-1E1EBF5BAC15}" type="presParOf" srcId="{87AB2F73-C729-4E3E-B78C-C7827693A4A1}" destId="{9463C810-D2EB-46C1-9B94-CD5D27008EF7}" srcOrd="0" destOrd="0" presId="urn:microsoft.com/office/officeart/2005/8/layout/orgChart1"/>
    <dgm:cxn modelId="{EE538363-BCA1-4215-B1C9-D8480036A234}" type="presParOf" srcId="{87AB2F73-C729-4E3E-B78C-C7827693A4A1}" destId="{5521282F-8B64-45E1-9A85-FA078D793BFE}" srcOrd="1" destOrd="0" presId="urn:microsoft.com/office/officeart/2005/8/layout/orgChart1"/>
    <dgm:cxn modelId="{A62C8F5E-2DEE-472E-990E-B857CA683BB9}" type="presParOf" srcId="{4F8BAB8C-E10E-42E1-A5A7-B25D40C18DEF}" destId="{7B08BE55-DB86-4626-84EC-D0708A1F211E}" srcOrd="1" destOrd="0" presId="urn:microsoft.com/office/officeart/2005/8/layout/orgChart1"/>
    <dgm:cxn modelId="{A265369A-4AD7-4765-B462-9B370E72612F}" type="presParOf" srcId="{7B08BE55-DB86-4626-84EC-D0708A1F211E}" destId="{A03F74C1-3373-4F5E-ACD5-FF956EC4C436}" srcOrd="0" destOrd="0" presId="urn:microsoft.com/office/officeart/2005/8/layout/orgChart1"/>
    <dgm:cxn modelId="{E29B7D2E-719E-478F-BCFB-0E44B4F4EAC2}" type="presParOf" srcId="{7B08BE55-DB86-4626-84EC-D0708A1F211E}" destId="{1DFDE20A-6F23-418E-B202-081A768D73C3}" srcOrd="1" destOrd="0" presId="urn:microsoft.com/office/officeart/2005/8/layout/orgChart1"/>
    <dgm:cxn modelId="{53DA1F07-178F-4394-9B7F-B06052D0D1D6}" type="presParOf" srcId="{1DFDE20A-6F23-418E-B202-081A768D73C3}" destId="{0C62152F-29BE-442A-8F68-033B60BDCE9A}" srcOrd="0" destOrd="0" presId="urn:microsoft.com/office/officeart/2005/8/layout/orgChart1"/>
    <dgm:cxn modelId="{96FCA3FA-4492-4C58-988E-9D37982391A6}" type="presParOf" srcId="{0C62152F-29BE-442A-8F68-033B60BDCE9A}" destId="{230706A3-D30B-4F42-AA17-318FC3142735}" srcOrd="0" destOrd="0" presId="urn:microsoft.com/office/officeart/2005/8/layout/orgChart1"/>
    <dgm:cxn modelId="{FF32E6A3-BC9F-4258-A652-CF468EFCC774}" type="presParOf" srcId="{0C62152F-29BE-442A-8F68-033B60BDCE9A}" destId="{BE03A31E-A4BA-4ADD-8618-5FFB93F8D2FB}" srcOrd="1" destOrd="0" presId="urn:microsoft.com/office/officeart/2005/8/layout/orgChart1"/>
    <dgm:cxn modelId="{77B8CB3E-4816-4691-86A1-B614AC45A5D9}" type="presParOf" srcId="{1DFDE20A-6F23-418E-B202-081A768D73C3}" destId="{15EE11BC-9AC0-4810-93F1-190BDE398C0B}" srcOrd="1" destOrd="0" presId="urn:microsoft.com/office/officeart/2005/8/layout/orgChart1"/>
    <dgm:cxn modelId="{D51D0372-B179-46E6-B9F6-AB2B63B5BB46}" type="presParOf" srcId="{1DFDE20A-6F23-418E-B202-081A768D73C3}" destId="{918F2B7A-2F1D-4B35-9CE9-96831D8D545F}" srcOrd="2" destOrd="0" presId="urn:microsoft.com/office/officeart/2005/8/layout/orgChart1"/>
    <dgm:cxn modelId="{F570F000-8DA9-47ED-B442-90848F8A9562}" type="presParOf" srcId="{7B08BE55-DB86-4626-84EC-D0708A1F211E}" destId="{C03643B0-F362-480A-B145-BE53307CE7B8}" srcOrd="2" destOrd="0" presId="urn:microsoft.com/office/officeart/2005/8/layout/orgChart1"/>
    <dgm:cxn modelId="{E2D1E2F7-62F2-48D8-84CC-32A188FACAD0}" type="presParOf" srcId="{7B08BE55-DB86-4626-84EC-D0708A1F211E}" destId="{1A5B67F4-0581-4E36-8A95-CAC56DD7018E}" srcOrd="3" destOrd="0" presId="urn:microsoft.com/office/officeart/2005/8/layout/orgChart1"/>
    <dgm:cxn modelId="{55700BF4-6061-414B-98B7-653291F7CE86}" type="presParOf" srcId="{1A5B67F4-0581-4E36-8A95-CAC56DD7018E}" destId="{79ACCA74-25D6-4351-938A-9F5E7E539789}" srcOrd="0" destOrd="0" presId="urn:microsoft.com/office/officeart/2005/8/layout/orgChart1"/>
    <dgm:cxn modelId="{A7532F09-4B82-4A66-973E-59B3FC62E18A}" type="presParOf" srcId="{79ACCA74-25D6-4351-938A-9F5E7E539789}" destId="{2D8ADDFB-7873-4142-B666-911C6931F754}" srcOrd="0" destOrd="0" presId="urn:microsoft.com/office/officeart/2005/8/layout/orgChart1"/>
    <dgm:cxn modelId="{0899B72C-AFC2-4905-B9C8-5D63A6C61E4D}" type="presParOf" srcId="{79ACCA74-25D6-4351-938A-9F5E7E539789}" destId="{1EE3280A-CEA4-4795-B102-6ED67A243B96}" srcOrd="1" destOrd="0" presId="urn:microsoft.com/office/officeart/2005/8/layout/orgChart1"/>
    <dgm:cxn modelId="{2258FEF9-656A-43BE-8C46-5B54F0A9F391}" type="presParOf" srcId="{1A5B67F4-0581-4E36-8A95-CAC56DD7018E}" destId="{E1F03397-1C5F-4F7D-A500-E6121C3CBB34}" srcOrd="1" destOrd="0" presId="urn:microsoft.com/office/officeart/2005/8/layout/orgChart1"/>
    <dgm:cxn modelId="{AE75C8D6-CAE2-49B2-BD12-A0344D1BBE41}" type="presParOf" srcId="{1A5B67F4-0581-4E36-8A95-CAC56DD7018E}" destId="{8C53F192-9688-4646-8E91-BFA99E1CB724}" srcOrd="2" destOrd="0" presId="urn:microsoft.com/office/officeart/2005/8/layout/orgChart1"/>
    <dgm:cxn modelId="{8FF26046-2338-4424-9F3B-6668305B271F}" type="presParOf" srcId="{7B08BE55-DB86-4626-84EC-D0708A1F211E}" destId="{34F4FBE2-4134-43AF-B668-E1753FB7DE3C}" srcOrd="4" destOrd="0" presId="urn:microsoft.com/office/officeart/2005/8/layout/orgChart1"/>
    <dgm:cxn modelId="{76523DFC-E5AA-4FA4-BD20-07578D5E76B2}" type="presParOf" srcId="{7B08BE55-DB86-4626-84EC-D0708A1F211E}" destId="{93B233E2-5D02-45DE-BADE-41BC284C2224}" srcOrd="5" destOrd="0" presId="urn:microsoft.com/office/officeart/2005/8/layout/orgChart1"/>
    <dgm:cxn modelId="{E38DAFFF-AD86-4A22-922D-4FA2B235C1E2}" type="presParOf" srcId="{93B233E2-5D02-45DE-BADE-41BC284C2224}" destId="{3FBB4CE6-0F6F-43FB-A53E-38A7A3A15D0F}" srcOrd="0" destOrd="0" presId="urn:microsoft.com/office/officeart/2005/8/layout/orgChart1"/>
    <dgm:cxn modelId="{D34CF12B-10B8-466F-98C9-867F92DFC62A}" type="presParOf" srcId="{3FBB4CE6-0F6F-43FB-A53E-38A7A3A15D0F}" destId="{CD670D8E-DEA5-422D-B92F-F0056585D7F2}" srcOrd="0" destOrd="0" presId="urn:microsoft.com/office/officeart/2005/8/layout/orgChart1"/>
    <dgm:cxn modelId="{434DBD27-E268-4DA9-B22B-C6389350C254}" type="presParOf" srcId="{3FBB4CE6-0F6F-43FB-A53E-38A7A3A15D0F}" destId="{9D462548-B112-4588-915B-13C7E71B7D92}" srcOrd="1" destOrd="0" presId="urn:microsoft.com/office/officeart/2005/8/layout/orgChart1"/>
    <dgm:cxn modelId="{C1F6AB19-D8FB-4903-B4A3-B8585A4822F6}" type="presParOf" srcId="{93B233E2-5D02-45DE-BADE-41BC284C2224}" destId="{845A6A2C-23DC-470C-A9FE-809AC71D66D3}" srcOrd="1" destOrd="0" presId="urn:microsoft.com/office/officeart/2005/8/layout/orgChart1"/>
    <dgm:cxn modelId="{7951C430-62B4-45DB-92E5-AB0F23D63FF7}" type="presParOf" srcId="{93B233E2-5D02-45DE-BADE-41BC284C2224}" destId="{AEA2BC7E-4953-4F30-9834-3173AAA28672}" srcOrd="2" destOrd="0" presId="urn:microsoft.com/office/officeart/2005/8/layout/orgChart1"/>
    <dgm:cxn modelId="{E043246D-F416-452C-B392-3ACE5EDB7765}" type="presParOf" srcId="{4F8BAB8C-E10E-42E1-A5A7-B25D40C18DEF}" destId="{F476FC04-FD45-48A7-860C-C28A773E57B6}" srcOrd="2" destOrd="0" presId="urn:microsoft.com/office/officeart/2005/8/layout/orgChart1"/>
    <dgm:cxn modelId="{D9D3307B-F95D-41A4-BFA0-3EBA4CE554D3}" type="presParOf" srcId="{AF168985-FA63-47C8-8A50-6BE55AE8B813}" destId="{F6511146-3C2D-449F-9D8C-EE82AA57BA8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1D56F9-C55F-4452-BCD8-F72F4196A322}">
      <dsp:nvSpPr>
        <dsp:cNvPr id="0" name=""/>
        <dsp:cNvSpPr/>
      </dsp:nvSpPr>
      <dsp:spPr>
        <a:xfrm>
          <a:off x="2597906" y="634"/>
          <a:ext cx="1052586" cy="684181"/>
        </a:xfrm>
        <a:prstGeom prst="roundRect">
          <a:avLst/>
        </a:prstGeom>
        <a:gradFill rotWithShape="0">
          <a:gsLst>
            <a:gs pos="0">
              <a:schemeClr val="accent1">
                <a:hueOff val="0"/>
                <a:satOff val="0"/>
                <a:lumOff val="0"/>
                <a:alphaOff val="0"/>
                <a:shade val="45000"/>
                <a:satMod val="155000"/>
              </a:schemeClr>
            </a:gs>
            <a:gs pos="60000">
              <a:schemeClr val="accent1">
                <a:hueOff val="0"/>
                <a:satOff val="0"/>
                <a:lumOff val="0"/>
                <a:alphaOff val="0"/>
                <a:shade val="95000"/>
                <a:satMod val="150000"/>
              </a:schemeClr>
            </a:gs>
            <a:gs pos="100000">
              <a:schemeClr val="accent1">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fa-IR" sz="1200" b="1" kern="1200" dirty="0" smtClean="0">
              <a:cs typeface="B Yekan" pitchFamily="2" charset="-78"/>
            </a:rPr>
            <a:t>مرحله 1: </a:t>
          </a:r>
        </a:p>
        <a:p>
          <a:pPr lvl="0" algn="ctr" defTabSz="533400" rtl="1">
            <a:lnSpc>
              <a:spcPct val="90000"/>
            </a:lnSpc>
            <a:spcBef>
              <a:spcPct val="0"/>
            </a:spcBef>
            <a:spcAft>
              <a:spcPct val="35000"/>
            </a:spcAft>
          </a:pPr>
          <a:r>
            <a:rPr lang="fa-IR" sz="1200" b="1" kern="1200" dirty="0" smtClean="0">
              <a:cs typeface="B Yekan" pitchFamily="2" charset="-78"/>
            </a:rPr>
            <a:t>هدف و منظور</a:t>
          </a:r>
          <a:endParaRPr lang="fa-IR" sz="1200" b="1" kern="1200" dirty="0">
            <a:cs typeface="B Yekan" pitchFamily="2" charset="-78"/>
          </a:endParaRPr>
        </a:p>
      </dsp:txBody>
      <dsp:txXfrm>
        <a:off x="2631305" y="34033"/>
        <a:ext cx="985788" cy="617383"/>
      </dsp:txXfrm>
    </dsp:sp>
    <dsp:sp modelId="{E64EE028-D7D2-451C-98E4-9191B6FE469F}">
      <dsp:nvSpPr>
        <dsp:cNvPr id="0" name=""/>
        <dsp:cNvSpPr/>
      </dsp:nvSpPr>
      <dsp:spPr>
        <a:xfrm>
          <a:off x="1511125" y="342725"/>
          <a:ext cx="3226149" cy="3226149"/>
        </a:xfrm>
        <a:custGeom>
          <a:avLst/>
          <a:gdLst/>
          <a:ahLst/>
          <a:cxnLst/>
          <a:rect l="0" t="0" r="0" b="0"/>
          <a:pathLst>
            <a:path>
              <a:moveTo>
                <a:pt x="2146107" y="90614"/>
              </a:moveTo>
              <a:arcTo wR="1613074" hR="1613074" stAng="17357748" swAng="1502813"/>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2295D90-9A29-491B-9253-A2EF6B3B8B96}">
      <dsp:nvSpPr>
        <dsp:cNvPr id="0" name=""/>
        <dsp:cNvSpPr/>
      </dsp:nvSpPr>
      <dsp:spPr>
        <a:xfrm>
          <a:off x="3994870" y="807171"/>
          <a:ext cx="1052586" cy="684181"/>
        </a:xfrm>
        <a:prstGeom prst="roundRect">
          <a:avLst/>
        </a:prstGeom>
        <a:gradFill rotWithShape="0">
          <a:gsLst>
            <a:gs pos="0">
              <a:schemeClr val="accent1">
                <a:hueOff val="0"/>
                <a:satOff val="0"/>
                <a:lumOff val="0"/>
                <a:alphaOff val="0"/>
                <a:shade val="45000"/>
                <a:satMod val="155000"/>
              </a:schemeClr>
            </a:gs>
            <a:gs pos="60000">
              <a:schemeClr val="accent1">
                <a:hueOff val="0"/>
                <a:satOff val="0"/>
                <a:lumOff val="0"/>
                <a:alphaOff val="0"/>
                <a:shade val="95000"/>
                <a:satMod val="150000"/>
              </a:schemeClr>
            </a:gs>
            <a:gs pos="100000">
              <a:schemeClr val="accent1">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fa-IR" sz="1200" b="1" kern="1200" dirty="0" smtClean="0">
              <a:cs typeface="B Yekan" pitchFamily="2" charset="-78"/>
            </a:rPr>
            <a:t>مرحله 2: </a:t>
          </a:r>
        </a:p>
        <a:p>
          <a:pPr lvl="0" algn="ctr" defTabSz="533400" rtl="1">
            <a:lnSpc>
              <a:spcPct val="90000"/>
            </a:lnSpc>
            <a:spcBef>
              <a:spcPct val="0"/>
            </a:spcBef>
            <a:spcAft>
              <a:spcPct val="35000"/>
            </a:spcAft>
          </a:pPr>
          <a:r>
            <a:rPr lang="fa-IR" sz="1200" b="1" kern="1200" dirty="0" smtClean="0">
              <a:cs typeface="B Yekan" pitchFamily="2" charset="-78"/>
            </a:rPr>
            <a:t>طرح ریزی</a:t>
          </a:r>
          <a:endParaRPr lang="fa-IR" sz="1200" b="1" kern="1200" dirty="0">
            <a:cs typeface="B Yekan" pitchFamily="2" charset="-78"/>
          </a:endParaRPr>
        </a:p>
      </dsp:txBody>
      <dsp:txXfrm>
        <a:off x="4028269" y="840570"/>
        <a:ext cx="985788" cy="617383"/>
      </dsp:txXfrm>
    </dsp:sp>
    <dsp:sp modelId="{4594F471-5D28-4AFD-A969-DA6DFEB3E159}">
      <dsp:nvSpPr>
        <dsp:cNvPr id="0" name=""/>
        <dsp:cNvSpPr/>
      </dsp:nvSpPr>
      <dsp:spPr>
        <a:xfrm>
          <a:off x="1511125" y="342725"/>
          <a:ext cx="3226149" cy="3226149"/>
        </a:xfrm>
        <a:custGeom>
          <a:avLst/>
          <a:gdLst/>
          <a:ahLst/>
          <a:cxnLst/>
          <a:rect l="0" t="0" r="0" b="0"/>
          <a:pathLst>
            <a:path>
              <a:moveTo>
                <a:pt x="3160488" y="1157531"/>
              </a:moveTo>
              <a:arcTo wR="1613074" hR="1613074" stAng="20615766" swAng="1968469"/>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5313175-4F35-4D5D-8C2E-D9A12F75DE40}">
      <dsp:nvSpPr>
        <dsp:cNvPr id="0" name=""/>
        <dsp:cNvSpPr/>
      </dsp:nvSpPr>
      <dsp:spPr>
        <a:xfrm>
          <a:off x="3994870" y="2420246"/>
          <a:ext cx="1052586" cy="684181"/>
        </a:xfrm>
        <a:prstGeom prst="roundRect">
          <a:avLst/>
        </a:prstGeom>
        <a:gradFill rotWithShape="0">
          <a:gsLst>
            <a:gs pos="0">
              <a:schemeClr val="accent1">
                <a:hueOff val="0"/>
                <a:satOff val="0"/>
                <a:lumOff val="0"/>
                <a:alphaOff val="0"/>
                <a:shade val="45000"/>
                <a:satMod val="155000"/>
              </a:schemeClr>
            </a:gs>
            <a:gs pos="60000">
              <a:schemeClr val="accent1">
                <a:hueOff val="0"/>
                <a:satOff val="0"/>
                <a:lumOff val="0"/>
                <a:alphaOff val="0"/>
                <a:shade val="95000"/>
                <a:satMod val="150000"/>
              </a:schemeClr>
            </a:gs>
            <a:gs pos="100000">
              <a:schemeClr val="accent1">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fa-IR" sz="1200" b="1" kern="1200" dirty="0" smtClean="0">
              <a:cs typeface="B Yekan" pitchFamily="2" charset="-78"/>
            </a:rPr>
            <a:t>مرحله 3: </a:t>
          </a:r>
        </a:p>
        <a:p>
          <a:pPr lvl="0" algn="ctr" defTabSz="533400" rtl="1">
            <a:lnSpc>
              <a:spcPct val="90000"/>
            </a:lnSpc>
            <a:spcBef>
              <a:spcPct val="0"/>
            </a:spcBef>
            <a:spcAft>
              <a:spcPct val="35000"/>
            </a:spcAft>
          </a:pPr>
          <a:r>
            <a:rPr lang="fa-IR" sz="1200" b="1" kern="1200" dirty="0" smtClean="0">
              <a:cs typeface="B Yekan" pitchFamily="2" charset="-78"/>
            </a:rPr>
            <a:t>تحلیل تجاری</a:t>
          </a:r>
          <a:endParaRPr lang="fa-IR" sz="1200" b="1" kern="1200" dirty="0">
            <a:cs typeface="B Yekan" pitchFamily="2" charset="-78"/>
          </a:endParaRPr>
        </a:p>
      </dsp:txBody>
      <dsp:txXfrm>
        <a:off x="4028269" y="2453645"/>
        <a:ext cx="985788" cy="617383"/>
      </dsp:txXfrm>
    </dsp:sp>
    <dsp:sp modelId="{9CF65E63-C496-4157-BE6E-4AC647B7A423}">
      <dsp:nvSpPr>
        <dsp:cNvPr id="0" name=""/>
        <dsp:cNvSpPr/>
      </dsp:nvSpPr>
      <dsp:spPr>
        <a:xfrm>
          <a:off x="1511125" y="342725"/>
          <a:ext cx="3226149" cy="3226149"/>
        </a:xfrm>
        <a:custGeom>
          <a:avLst/>
          <a:gdLst/>
          <a:ahLst/>
          <a:cxnLst/>
          <a:rect l="0" t="0" r="0" b="0"/>
          <a:pathLst>
            <a:path>
              <a:moveTo>
                <a:pt x="2740530" y="2766700"/>
              </a:moveTo>
              <a:arcTo wR="1613074" hR="1613074" stAng="2739439" swAng="1502813"/>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04C3AC9F-25FE-403E-97E6-7566A04B6160}">
      <dsp:nvSpPr>
        <dsp:cNvPr id="0" name=""/>
        <dsp:cNvSpPr/>
      </dsp:nvSpPr>
      <dsp:spPr>
        <a:xfrm>
          <a:off x="2597906" y="3226783"/>
          <a:ext cx="1052586" cy="684181"/>
        </a:xfrm>
        <a:prstGeom prst="roundRect">
          <a:avLst/>
        </a:prstGeom>
        <a:gradFill rotWithShape="0">
          <a:gsLst>
            <a:gs pos="0">
              <a:schemeClr val="accent1">
                <a:hueOff val="0"/>
                <a:satOff val="0"/>
                <a:lumOff val="0"/>
                <a:alphaOff val="0"/>
                <a:shade val="45000"/>
                <a:satMod val="155000"/>
              </a:schemeClr>
            </a:gs>
            <a:gs pos="60000">
              <a:schemeClr val="accent1">
                <a:hueOff val="0"/>
                <a:satOff val="0"/>
                <a:lumOff val="0"/>
                <a:alphaOff val="0"/>
                <a:shade val="95000"/>
                <a:satMod val="150000"/>
              </a:schemeClr>
            </a:gs>
            <a:gs pos="100000">
              <a:schemeClr val="accent1">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fa-IR" sz="1200" b="1" kern="1200" dirty="0" smtClean="0">
              <a:cs typeface="B Yekan" pitchFamily="2" charset="-78"/>
            </a:rPr>
            <a:t>مرحله 4: </a:t>
          </a:r>
        </a:p>
        <a:p>
          <a:pPr lvl="0" algn="ctr" defTabSz="533400" rtl="1">
            <a:lnSpc>
              <a:spcPct val="90000"/>
            </a:lnSpc>
            <a:spcBef>
              <a:spcPct val="0"/>
            </a:spcBef>
            <a:spcAft>
              <a:spcPct val="35000"/>
            </a:spcAft>
          </a:pPr>
          <a:r>
            <a:rPr lang="fa-IR" sz="1200" b="1" kern="1200" dirty="0" smtClean="0">
              <a:cs typeface="B Yekan" pitchFamily="2" charset="-78"/>
            </a:rPr>
            <a:t>طراحی</a:t>
          </a:r>
          <a:endParaRPr lang="fa-IR" sz="1200" b="1" kern="1200" dirty="0">
            <a:cs typeface="B Yekan" pitchFamily="2" charset="-78"/>
          </a:endParaRPr>
        </a:p>
      </dsp:txBody>
      <dsp:txXfrm>
        <a:off x="2631305" y="3260182"/>
        <a:ext cx="985788" cy="617383"/>
      </dsp:txXfrm>
    </dsp:sp>
    <dsp:sp modelId="{ED22CCBB-A430-4451-AC18-27DC3A7F5732}">
      <dsp:nvSpPr>
        <dsp:cNvPr id="0" name=""/>
        <dsp:cNvSpPr/>
      </dsp:nvSpPr>
      <dsp:spPr>
        <a:xfrm>
          <a:off x="1511125" y="342725"/>
          <a:ext cx="3226149" cy="3226149"/>
        </a:xfrm>
        <a:custGeom>
          <a:avLst/>
          <a:gdLst/>
          <a:ahLst/>
          <a:cxnLst/>
          <a:rect l="0" t="0" r="0" b="0"/>
          <a:pathLst>
            <a:path>
              <a:moveTo>
                <a:pt x="1080041" y="3135535"/>
              </a:moveTo>
              <a:arcTo wR="1613074" hR="1613074" stAng="6557748" swAng="1502813"/>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428FFC7-EA51-4FDD-996C-7F54B5067E4B}">
      <dsp:nvSpPr>
        <dsp:cNvPr id="0" name=""/>
        <dsp:cNvSpPr/>
      </dsp:nvSpPr>
      <dsp:spPr>
        <a:xfrm>
          <a:off x="1200942" y="2420246"/>
          <a:ext cx="1052586" cy="684181"/>
        </a:xfrm>
        <a:prstGeom prst="roundRect">
          <a:avLst/>
        </a:prstGeom>
        <a:gradFill rotWithShape="0">
          <a:gsLst>
            <a:gs pos="0">
              <a:schemeClr val="accent1">
                <a:hueOff val="0"/>
                <a:satOff val="0"/>
                <a:lumOff val="0"/>
                <a:alphaOff val="0"/>
                <a:shade val="45000"/>
                <a:satMod val="155000"/>
              </a:schemeClr>
            </a:gs>
            <a:gs pos="60000">
              <a:schemeClr val="accent1">
                <a:hueOff val="0"/>
                <a:satOff val="0"/>
                <a:lumOff val="0"/>
                <a:alphaOff val="0"/>
                <a:shade val="95000"/>
                <a:satMod val="150000"/>
              </a:schemeClr>
            </a:gs>
            <a:gs pos="100000">
              <a:schemeClr val="accent1">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fa-IR" sz="1200" b="1" kern="1200" dirty="0" smtClean="0">
              <a:cs typeface="B Yekan" pitchFamily="2" charset="-78"/>
            </a:rPr>
            <a:t>مرحله 5: </a:t>
          </a:r>
        </a:p>
        <a:p>
          <a:pPr lvl="0" algn="ctr" defTabSz="533400" rtl="1">
            <a:lnSpc>
              <a:spcPct val="90000"/>
            </a:lnSpc>
            <a:spcBef>
              <a:spcPct val="0"/>
            </a:spcBef>
            <a:spcAft>
              <a:spcPct val="35000"/>
            </a:spcAft>
          </a:pPr>
          <a:r>
            <a:rPr lang="fa-IR" sz="1200" b="1" kern="1200" dirty="0" smtClean="0">
              <a:cs typeface="B Yekan" pitchFamily="2" charset="-78"/>
            </a:rPr>
            <a:t>ساخت</a:t>
          </a:r>
          <a:endParaRPr lang="fa-IR" sz="1200" b="1" kern="1200" dirty="0">
            <a:cs typeface="B Yekan" pitchFamily="2" charset="-78"/>
          </a:endParaRPr>
        </a:p>
      </dsp:txBody>
      <dsp:txXfrm>
        <a:off x="1234341" y="2453645"/>
        <a:ext cx="985788" cy="617383"/>
      </dsp:txXfrm>
    </dsp:sp>
    <dsp:sp modelId="{F56E9726-F2D3-478F-B4C3-423066C6C246}">
      <dsp:nvSpPr>
        <dsp:cNvPr id="0" name=""/>
        <dsp:cNvSpPr/>
      </dsp:nvSpPr>
      <dsp:spPr>
        <a:xfrm>
          <a:off x="1511125" y="342725"/>
          <a:ext cx="3226149" cy="3226149"/>
        </a:xfrm>
        <a:custGeom>
          <a:avLst/>
          <a:gdLst/>
          <a:ahLst/>
          <a:cxnLst/>
          <a:rect l="0" t="0" r="0" b="0"/>
          <a:pathLst>
            <a:path>
              <a:moveTo>
                <a:pt x="65660" y="2068617"/>
              </a:moveTo>
              <a:arcTo wR="1613074" hR="1613074" stAng="9815766" swAng="1968469"/>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AACEAB2-3AEC-417B-BBA9-57D4E7A1D917}">
      <dsp:nvSpPr>
        <dsp:cNvPr id="0" name=""/>
        <dsp:cNvSpPr/>
      </dsp:nvSpPr>
      <dsp:spPr>
        <a:xfrm>
          <a:off x="1200942" y="807171"/>
          <a:ext cx="1052586" cy="684181"/>
        </a:xfrm>
        <a:prstGeom prst="roundRect">
          <a:avLst/>
        </a:prstGeom>
        <a:gradFill rotWithShape="0">
          <a:gsLst>
            <a:gs pos="0">
              <a:schemeClr val="accent1">
                <a:hueOff val="0"/>
                <a:satOff val="0"/>
                <a:lumOff val="0"/>
                <a:alphaOff val="0"/>
                <a:shade val="45000"/>
                <a:satMod val="155000"/>
              </a:schemeClr>
            </a:gs>
            <a:gs pos="60000">
              <a:schemeClr val="accent1">
                <a:hueOff val="0"/>
                <a:satOff val="0"/>
                <a:lumOff val="0"/>
                <a:alphaOff val="0"/>
                <a:shade val="95000"/>
                <a:satMod val="150000"/>
              </a:schemeClr>
            </a:gs>
            <a:gs pos="100000">
              <a:schemeClr val="accent1">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1">
            <a:lnSpc>
              <a:spcPct val="90000"/>
            </a:lnSpc>
            <a:spcBef>
              <a:spcPct val="0"/>
            </a:spcBef>
            <a:spcAft>
              <a:spcPct val="35000"/>
            </a:spcAft>
          </a:pPr>
          <a:r>
            <a:rPr lang="fa-IR" sz="1200" b="1" kern="1200" dirty="0" smtClean="0">
              <a:cs typeface="B Yekan" pitchFamily="2" charset="-78"/>
            </a:rPr>
            <a:t>مرحله 6: </a:t>
          </a:r>
        </a:p>
        <a:p>
          <a:pPr lvl="0" algn="ctr" defTabSz="533400" rtl="1">
            <a:lnSpc>
              <a:spcPct val="90000"/>
            </a:lnSpc>
            <a:spcBef>
              <a:spcPct val="0"/>
            </a:spcBef>
            <a:spcAft>
              <a:spcPct val="35000"/>
            </a:spcAft>
          </a:pPr>
          <a:r>
            <a:rPr lang="fa-IR" sz="1200" b="1" kern="1200" dirty="0" smtClean="0">
              <a:cs typeface="B Yekan" pitchFamily="2" charset="-78"/>
            </a:rPr>
            <a:t>نصب و استقرا</a:t>
          </a:r>
          <a:endParaRPr lang="fa-IR" sz="1200" b="1" kern="1200" dirty="0">
            <a:cs typeface="B Yekan" pitchFamily="2" charset="-78"/>
          </a:endParaRPr>
        </a:p>
      </dsp:txBody>
      <dsp:txXfrm>
        <a:off x="1234341" y="840570"/>
        <a:ext cx="985788" cy="617383"/>
      </dsp:txXfrm>
    </dsp:sp>
    <dsp:sp modelId="{143129A8-A1EF-4D29-9D6F-351A66D3925B}">
      <dsp:nvSpPr>
        <dsp:cNvPr id="0" name=""/>
        <dsp:cNvSpPr/>
      </dsp:nvSpPr>
      <dsp:spPr>
        <a:xfrm>
          <a:off x="1511125" y="342725"/>
          <a:ext cx="3226149" cy="3226149"/>
        </a:xfrm>
        <a:custGeom>
          <a:avLst/>
          <a:gdLst/>
          <a:ahLst/>
          <a:cxnLst/>
          <a:rect l="0" t="0" r="0" b="0"/>
          <a:pathLst>
            <a:path>
              <a:moveTo>
                <a:pt x="485618" y="459448"/>
              </a:moveTo>
              <a:arcTo wR="1613074" hR="1613074" stAng="13539439" swAng="1502813"/>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F4FBE2-4134-43AF-B668-E1753FB7DE3C}">
      <dsp:nvSpPr>
        <dsp:cNvPr id="0" name=""/>
        <dsp:cNvSpPr/>
      </dsp:nvSpPr>
      <dsp:spPr>
        <a:xfrm>
          <a:off x="6145033" y="1002123"/>
          <a:ext cx="124099" cy="1555386"/>
        </a:xfrm>
        <a:custGeom>
          <a:avLst/>
          <a:gdLst/>
          <a:ahLst/>
          <a:cxnLst/>
          <a:rect l="0" t="0" r="0" b="0"/>
          <a:pathLst>
            <a:path>
              <a:moveTo>
                <a:pt x="0" y="0"/>
              </a:moveTo>
              <a:lnTo>
                <a:pt x="0" y="1555386"/>
              </a:lnTo>
              <a:lnTo>
                <a:pt x="124099" y="1555386"/>
              </a:lnTo>
            </a:path>
          </a:pathLst>
        </a:custGeom>
        <a:noFill/>
        <a:ln w="425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03643B0-F362-480A-B145-BE53307CE7B8}">
      <dsp:nvSpPr>
        <dsp:cNvPr id="0" name=""/>
        <dsp:cNvSpPr/>
      </dsp:nvSpPr>
      <dsp:spPr>
        <a:xfrm>
          <a:off x="6145033" y="1002123"/>
          <a:ext cx="124099" cy="967979"/>
        </a:xfrm>
        <a:custGeom>
          <a:avLst/>
          <a:gdLst/>
          <a:ahLst/>
          <a:cxnLst/>
          <a:rect l="0" t="0" r="0" b="0"/>
          <a:pathLst>
            <a:path>
              <a:moveTo>
                <a:pt x="0" y="0"/>
              </a:moveTo>
              <a:lnTo>
                <a:pt x="0" y="967979"/>
              </a:lnTo>
              <a:lnTo>
                <a:pt x="124099" y="967979"/>
              </a:lnTo>
            </a:path>
          </a:pathLst>
        </a:custGeom>
        <a:noFill/>
        <a:ln w="425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3F74C1-3373-4F5E-ACD5-FF956EC4C436}">
      <dsp:nvSpPr>
        <dsp:cNvPr id="0" name=""/>
        <dsp:cNvSpPr/>
      </dsp:nvSpPr>
      <dsp:spPr>
        <a:xfrm>
          <a:off x="6145033" y="1002123"/>
          <a:ext cx="124099" cy="380573"/>
        </a:xfrm>
        <a:custGeom>
          <a:avLst/>
          <a:gdLst/>
          <a:ahLst/>
          <a:cxnLst/>
          <a:rect l="0" t="0" r="0" b="0"/>
          <a:pathLst>
            <a:path>
              <a:moveTo>
                <a:pt x="0" y="0"/>
              </a:moveTo>
              <a:lnTo>
                <a:pt x="0" y="380573"/>
              </a:lnTo>
              <a:lnTo>
                <a:pt x="124099" y="380573"/>
              </a:lnTo>
            </a:path>
          </a:pathLst>
        </a:custGeom>
        <a:noFill/>
        <a:ln w="425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B2476A-7B61-47D6-A08E-935C16CD352C}">
      <dsp:nvSpPr>
        <dsp:cNvPr id="0" name=""/>
        <dsp:cNvSpPr/>
      </dsp:nvSpPr>
      <dsp:spPr>
        <a:xfrm>
          <a:off x="4473819" y="414716"/>
          <a:ext cx="2002146" cy="173739"/>
        </a:xfrm>
        <a:custGeom>
          <a:avLst/>
          <a:gdLst/>
          <a:ahLst/>
          <a:cxnLst/>
          <a:rect l="0" t="0" r="0" b="0"/>
          <a:pathLst>
            <a:path>
              <a:moveTo>
                <a:pt x="0" y="0"/>
              </a:moveTo>
              <a:lnTo>
                <a:pt x="0" y="86869"/>
              </a:lnTo>
              <a:lnTo>
                <a:pt x="2002146" y="86869"/>
              </a:lnTo>
              <a:lnTo>
                <a:pt x="2002146" y="173739"/>
              </a:lnTo>
            </a:path>
          </a:pathLst>
        </a:custGeom>
        <a:noFill/>
        <a:ln w="425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BE88A07-BBB1-44A3-B39A-16D76B1942A0}">
      <dsp:nvSpPr>
        <dsp:cNvPr id="0" name=""/>
        <dsp:cNvSpPr/>
      </dsp:nvSpPr>
      <dsp:spPr>
        <a:xfrm>
          <a:off x="4473819" y="414716"/>
          <a:ext cx="1001073" cy="173739"/>
        </a:xfrm>
        <a:custGeom>
          <a:avLst/>
          <a:gdLst/>
          <a:ahLst/>
          <a:cxnLst/>
          <a:rect l="0" t="0" r="0" b="0"/>
          <a:pathLst>
            <a:path>
              <a:moveTo>
                <a:pt x="0" y="0"/>
              </a:moveTo>
              <a:lnTo>
                <a:pt x="0" y="86869"/>
              </a:lnTo>
              <a:lnTo>
                <a:pt x="1001073" y="86869"/>
              </a:lnTo>
              <a:lnTo>
                <a:pt x="1001073" y="173739"/>
              </a:lnTo>
            </a:path>
          </a:pathLst>
        </a:custGeom>
        <a:noFill/>
        <a:ln w="425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C165D58-78F0-4455-9CCD-05CD0AD3022A}">
      <dsp:nvSpPr>
        <dsp:cNvPr id="0" name=""/>
        <dsp:cNvSpPr/>
      </dsp:nvSpPr>
      <dsp:spPr>
        <a:xfrm>
          <a:off x="4428099" y="414716"/>
          <a:ext cx="91440" cy="173739"/>
        </a:xfrm>
        <a:custGeom>
          <a:avLst/>
          <a:gdLst/>
          <a:ahLst/>
          <a:cxnLst/>
          <a:rect l="0" t="0" r="0" b="0"/>
          <a:pathLst>
            <a:path>
              <a:moveTo>
                <a:pt x="45720" y="0"/>
              </a:moveTo>
              <a:lnTo>
                <a:pt x="45720" y="173739"/>
              </a:lnTo>
            </a:path>
          </a:pathLst>
        </a:custGeom>
        <a:noFill/>
        <a:ln w="425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137AFFD-3531-42A7-8CB6-4D25A517FF50}">
      <dsp:nvSpPr>
        <dsp:cNvPr id="0" name=""/>
        <dsp:cNvSpPr/>
      </dsp:nvSpPr>
      <dsp:spPr>
        <a:xfrm>
          <a:off x="3472746" y="414716"/>
          <a:ext cx="1001073" cy="173739"/>
        </a:xfrm>
        <a:custGeom>
          <a:avLst/>
          <a:gdLst/>
          <a:ahLst/>
          <a:cxnLst/>
          <a:rect l="0" t="0" r="0" b="0"/>
          <a:pathLst>
            <a:path>
              <a:moveTo>
                <a:pt x="1001073" y="0"/>
              </a:moveTo>
              <a:lnTo>
                <a:pt x="1001073" y="86869"/>
              </a:lnTo>
              <a:lnTo>
                <a:pt x="0" y="86869"/>
              </a:lnTo>
              <a:lnTo>
                <a:pt x="0" y="173739"/>
              </a:lnTo>
            </a:path>
          </a:pathLst>
        </a:custGeom>
        <a:noFill/>
        <a:ln w="425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62451B5-6ADE-4DE1-AC46-EE7850D2ED3F}">
      <dsp:nvSpPr>
        <dsp:cNvPr id="0" name=""/>
        <dsp:cNvSpPr/>
      </dsp:nvSpPr>
      <dsp:spPr>
        <a:xfrm>
          <a:off x="2471673" y="1002123"/>
          <a:ext cx="1001073" cy="173739"/>
        </a:xfrm>
        <a:custGeom>
          <a:avLst/>
          <a:gdLst/>
          <a:ahLst/>
          <a:cxnLst/>
          <a:rect l="0" t="0" r="0" b="0"/>
          <a:pathLst>
            <a:path>
              <a:moveTo>
                <a:pt x="0" y="0"/>
              </a:moveTo>
              <a:lnTo>
                <a:pt x="0" y="86869"/>
              </a:lnTo>
              <a:lnTo>
                <a:pt x="1001073" y="86869"/>
              </a:lnTo>
              <a:lnTo>
                <a:pt x="1001073" y="173739"/>
              </a:lnTo>
            </a:path>
          </a:pathLst>
        </a:custGeom>
        <a:noFill/>
        <a:ln w="425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89F907-D336-46E0-8CDA-4BA8030310E7}">
      <dsp:nvSpPr>
        <dsp:cNvPr id="0" name=""/>
        <dsp:cNvSpPr/>
      </dsp:nvSpPr>
      <dsp:spPr>
        <a:xfrm>
          <a:off x="2425953" y="1002123"/>
          <a:ext cx="91440" cy="173739"/>
        </a:xfrm>
        <a:custGeom>
          <a:avLst/>
          <a:gdLst/>
          <a:ahLst/>
          <a:cxnLst/>
          <a:rect l="0" t="0" r="0" b="0"/>
          <a:pathLst>
            <a:path>
              <a:moveTo>
                <a:pt x="45720" y="0"/>
              </a:moveTo>
              <a:lnTo>
                <a:pt x="45720" y="173739"/>
              </a:lnTo>
            </a:path>
          </a:pathLst>
        </a:custGeom>
        <a:noFill/>
        <a:ln w="425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E605842-EA72-497E-9EB8-5895D5C4AD3B}">
      <dsp:nvSpPr>
        <dsp:cNvPr id="0" name=""/>
        <dsp:cNvSpPr/>
      </dsp:nvSpPr>
      <dsp:spPr>
        <a:xfrm>
          <a:off x="1139667" y="1589530"/>
          <a:ext cx="124099" cy="1555386"/>
        </a:xfrm>
        <a:custGeom>
          <a:avLst/>
          <a:gdLst/>
          <a:ahLst/>
          <a:cxnLst/>
          <a:rect l="0" t="0" r="0" b="0"/>
          <a:pathLst>
            <a:path>
              <a:moveTo>
                <a:pt x="0" y="0"/>
              </a:moveTo>
              <a:lnTo>
                <a:pt x="0" y="1555386"/>
              </a:lnTo>
              <a:lnTo>
                <a:pt x="124099" y="1555386"/>
              </a:lnTo>
            </a:path>
          </a:pathLst>
        </a:custGeom>
        <a:noFill/>
        <a:ln w="425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01190F-5218-45B6-AEFC-C840E2ED04EA}">
      <dsp:nvSpPr>
        <dsp:cNvPr id="0" name=""/>
        <dsp:cNvSpPr/>
      </dsp:nvSpPr>
      <dsp:spPr>
        <a:xfrm>
          <a:off x="1139667" y="1589530"/>
          <a:ext cx="124099" cy="967979"/>
        </a:xfrm>
        <a:custGeom>
          <a:avLst/>
          <a:gdLst/>
          <a:ahLst/>
          <a:cxnLst/>
          <a:rect l="0" t="0" r="0" b="0"/>
          <a:pathLst>
            <a:path>
              <a:moveTo>
                <a:pt x="0" y="0"/>
              </a:moveTo>
              <a:lnTo>
                <a:pt x="0" y="967979"/>
              </a:lnTo>
              <a:lnTo>
                <a:pt x="124099" y="967979"/>
              </a:lnTo>
            </a:path>
          </a:pathLst>
        </a:custGeom>
        <a:noFill/>
        <a:ln w="425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275DCB-AF3F-48B2-AD6C-3774A75AD311}">
      <dsp:nvSpPr>
        <dsp:cNvPr id="0" name=""/>
        <dsp:cNvSpPr/>
      </dsp:nvSpPr>
      <dsp:spPr>
        <a:xfrm>
          <a:off x="1139667" y="1589530"/>
          <a:ext cx="124099" cy="380573"/>
        </a:xfrm>
        <a:custGeom>
          <a:avLst/>
          <a:gdLst/>
          <a:ahLst/>
          <a:cxnLst/>
          <a:rect l="0" t="0" r="0" b="0"/>
          <a:pathLst>
            <a:path>
              <a:moveTo>
                <a:pt x="0" y="0"/>
              </a:moveTo>
              <a:lnTo>
                <a:pt x="0" y="380573"/>
              </a:lnTo>
              <a:lnTo>
                <a:pt x="124099" y="380573"/>
              </a:lnTo>
            </a:path>
          </a:pathLst>
        </a:custGeom>
        <a:noFill/>
        <a:ln w="425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3679F90-29EF-485C-91C7-A521C934EB14}">
      <dsp:nvSpPr>
        <dsp:cNvPr id="0" name=""/>
        <dsp:cNvSpPr/>
      </dsp:nvSpPr>
      <dsp:spPr>
        <a:xfrm>
          <a:off x="1470600" y="1002123"/>
          <a:ext cx="1001073" cy="173739"/>
        </a:xfrm>
        <a:custGeom>
          <a:avLst/>
          <a:gdLst/>
          <a:ahLst/>
          <a:cxnLst/>
          <a:rect l="0" t="0" r="0" b="0"/>
          <a:pathLst>
            <a:path>
              <a:moveTo>
                <a:pt x="1001073" y="0"/>
              </a:moveTo>
              <a:lnTo>
                <a:pt x="1001073" y="86869"/>
              </a:lnTo>
              <a:lnTo>
                <a:pt x="0" y="86869"/>
              </a:lnTo>
              <a:lnTo>
                <a:pt x="0" y="173739"/>
              </a:lnTo>
            </a:path>
          </a:pathLst>
        </a:custGeom>
        <a:noFill/>
        <a:ln w="425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66E16ED-B13F-4BB9-B6D7-DFB0AD4D9FA2}">
      <dsp:nvSpPr>
        <dsp:cNvPr id="0" name=""/>
        <dsp:cNvSpPr/>
      </dsp:nvSpPr>
      <dsp:spPr>
        <a:xfrm>
          <a:off x="2471673" y="414716"/>
          <a:ext cx="2002146" cy="173739"/>
        </a:xfrm>
        <a:custGeom>
          <a:avLst/>
          <a:gdLst/>
          <a:ahLst/>
          <a:cxnLst/>
          <a:rect l="0" t="0" r="0" b="0"/>
          <a:pathLst>
            <a:path>
              <a:moveTo>
                <a:pt x="2002146" y="0"/>
              </a:moveTo>
              <a:lnTo>
                <a:pt x="2002146" y="86869"/>
              </a:lnTo>
              <a:lnTo>
                <a:pt x="0" y="86869"/>
              </a:lnTo>
              <a:lnTo>
                <a:pt x="0" y="173739"/>
              </a:lnTo>
            </a:path>
          </a:pathLst>
        </a:custGeom>
        <a:noFill/>
        <a:ln w="425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79B1112-7709-4AA9-BEA1-A1F300D1AE77}">
      <dsp:nvSpPr>
        <dsp:cNvPr id="0" name=""/>
        <dsp:cNvSpPr/>
      </dsp:nvSpPr>
      <dsp:spPr>
        <a:xfrm>
          <a:off x="4060153" y="1050"/>
          <a:ext cx="827333" cy="413666"/>
        </a:xfrm>
        <a:prstGeom prst="rect">
          <a:avLst/>
        </a:prstGeom>
        <a:gradFill rotWithShape="0">
          <a:gsLst>
            <a:gs pos="0">
              <a:schemeClr val="accent1">
                <a:hueOff val="0"/>
                <a:satOff val="0"/>
                <a:lumOff val="0"/>
                <a:alphaOff val="0"/>
                <a:tint val="65000"/>
                <a:satMod val="270000"/>
              </a:schemeClr>
            </a:gs>
            <a:gs pos="25000">
              <a:schemeClr val="accent1">
                <a:hueOff val="0"/>
                <a:satOff val="0"/>
                <a:lumOff val="0"/>
                <a:alphaOff val="0"/>
                <a:tint val="60000"/>
                <a:satMod val="300000"/>
              </a:schemeClr>
            </a:gs>
            <a:gs pos="100000">
              <a:schemeClr val="accent1">
                <a:hueOff val="0"/>
                <a:satOff val="0"/>
                <a:lumOff val="0"/>
                <a:alphaOff val="0"/>
                <a:tint val="29000"/>
                <a:satMod val="400000"/>
              </a:schemeClr>
            </a:gs>
          </a:gsLst>
          <a:lin ang="16200000" scaled="1"/>
        </a:gradFill>
        <a:ln>
          <a:noFill/>
        </a:ln>
        <a:effectLst>
          <a:outerShdw blurRad="65500" dist="381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rtl="1">
            <a:lnSpc>
              <a:spcPct val="90000"/>
            </a:lnSpc>
            <a:spcBef>
              <a:spcPct val="0"/>
            </a:spcBef>
            <a:spcAft>
              <a:spcPct val="35000"/>
            </a:spcAft>
          </a:pPr>
          <a:r>
            <a:rPr lang="fa-IR" sz="1100" kern="1200" dirty="0" smtClean="0">
              <a:cs typeface="B Yekan" pitchFamily="2" charset="-78"/>
            </a:rPr>
            <a:t>هیئت مدیره</a:t>
          </a:r>
          <a:endParaRPr lang="en-US" sz="1100" kern="1200" dirty="0">
            <a:cs typeface="B Yekan" pitchFamily="2" charset="-78"/>
          </a:endParaRPr>
        </a:p>
      </dsp:txBody>
      <dsp:txXfrm>
        <a:off x="4060153" y="1050"/>
        <a:ext cx="827333" cy="413666"/>
      </dsp:txXfrm>
    </dsp:sp>
    <dsp:sp modelId="{AE7C388C-5EE8-499D-92FD-F5618E5FE86B}">
      <dsp:nvSpPr>
        <dsp:cNvPr id="0" name=""/>
        <dsp:cNvSpPr/>
      </dsp:nvSpPr>
      <dsp:spPr>
        <a:xfrm>
          <a:off x="2058006" y="588456"/>
          <a:ext cx="827333" cy="413666"/>
        </a:xfrm>
        <a:prstGeom prst="rect">
          <a:avLst/>
        </a:prstGeom>
        <a:gradFill rotWithShape="0">
          <a:gsLst>
            <a:gs pos="0">
              <a:schemeClr val="accent1">
                <a:hueOff val="0"/>
                <a:satOff val="0"/>
                <a:lumOff val="0"/>
                <a:alphaOff val="0"/>
                <a:tint val="65000"/>
                <a:satMod val="270000"/>
              </a:schemeClr>
            </a:gs>
            <a:gs pos="25000">
              <a:schemeClr val="accent1">
                <a:hueOff val="0"/>
                <a:satOff val="0"/>
                <a:lumOff val="0"/>
                <a:alphaOff val="0"/>
                <a:tint val="60000"/>
                <a:satMod val="300000"/>
              </a:schemeClr>
            </a:gs>
            <a:gs pos="100000">
              <a:schemeClr val="accent1">
                <a:hueOff val="0"/>
                <a:satOff val="0"/>
                <a:lumOff val="0"/>
                <a:alphaOff val="0"/>
                <a:tint val="29000"/>
                <a:satMod val="400000"/>
              </a:schemeClr>
            </a:gs>
          </a:gsLst>
          <a:lin ang="16200000" scaled="1"/>
        </a:gradFill>
        <a:ln>
          <a:noFill/>
        </a:ln>
        <a:effectLst>
          <a:outerShdw blurRad="65500" dist="381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rtl="1">
            <a:lnSpc>
              <a:spcPct val="90000"/>
            </a:lnSpc>
            <a:spcBef>
              <a:spcPct val="0"/>
            </a:spcBef>
            <a:spcAft>
              <a:spcPct val="35000"/>
            </a:spcAft>
          </a:pPr>
          <a:r>
            <a:rPr lang="fa-IR" sz="1100" kern="1200" dirty="0" smtClean="0">
              <a:cs typeface="B Yekan" pitchFamily="2" charset="-78"/>
            </a:rPr>
            <a:t>نمایندگی های منطقه ای</a:t>
          </a:r>
          <a:endParaRPr lang="en-US" sz="1100" kern="1200" dirty="0">
            <a:cs typeface="B Yekan" pitchFamily="2" charset="-78"/>
          </a:endParaRPr>
        </a:p>
      </dsp:txBody>
      <dsp:txXfrm>
        <a:off x="2058006" y="588456"/>
        <a:ext cx="827333" cy="413666"/>
      </dsp:txXfrm>
    </dsp:sp>
    <dsp:sp modelId="{989B9006-AAF2-4A7B-969C-7B16678DCEA7}">
      <dsp:nvSpPr>
        <dsp:cNvPr id="0" name=""/>
        <dsp:cNvSpPr/>
      </dsp:nvSpPr>
      <dsp:spPr>
        <a:xfrm>
          <a:off x="1056933" y="1175863"/>
          <a:ext cx="827333" cy="413666"/>
        </a:xfrm>
        <a:prstGeom prst="rect">
          <a:avLst/>
        </a:prstGeom>
        <a:gradFill rotWithShape="0">
          <a:gsLst>
            <a:gs pos="0">
              <a:schemeClr val="accent1">
                <a:hueOff val="0"/>
                <a:satOff val="0"/>
                <a:lumOff val="0"/>
                <a:alphaOff val="0"/>
                <a:tint val="65000"/>
                <a:satMod val="270000"/>
              </a:schemeClr>
            </a:gs>
            <a:gs pos="25000">
              <a:schemeClr val="accent1">
                <a:hueOff val="0"/>
                <a:satOff val="0"/>
                <a:lumOff val="0"/>
                <a:alphaOff val="0"/>
                <a:tint val="60000"/>
                <a:satMod val="300000"/>
              </a:schemeClr>
            </a:gs>
            <a:gs pos="100000">
              <a:schemeClr val="accent1">
                <a:hueOff val="0"/>
                <a:satOff val="0"/>
                <a:lumOff val="0"/>
                <a:alphaOff val="0"/>
                <a:tint val="29000"/>
                <a:satMod val="400000"/>
              </a:schemeClr>
            </a:gs>
          </a:gsLst>
          <a:lin ang="16200000" scaled="1"/>
        </a:gradFill>
        <a:ln>
          <a:noFill/>
        </a:ln>
        <a:effectLst>
          <a:outerShdw blurRad="65500" dist="381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rtl="1">
            <a:lnSpc>
              <a:spcPct val="90000"/>
            </a:lnSpc>
            <a:spcBef>
              <a:spcPct val="0"/>
            </a:spcBef>
            <a:spcAft>
              <a:spcPct val="35000"/>
            </a:spcAft>
          </a:pPr>
          <a:r>
            <a:rPr lang="fa-IR" sz="1100" kern="1200" dirty="0" smtClean="0">
              <a:cs typeface="B Yekan" pitchFamily="2" charset="-78"/>
            </a:rPr>
            <a:t>کشور 1</a:t>
          </a:r>
          <a:endParaRPr lang="en-US" sz="1100" kern="1200" dirty="0">
            <a:cs typeface="B Yekan" pitchFamily="2" charset="-78"/>
          </a:endParaRPr>
        </a:p>
      </dsp:txBody>
      <dsp:txXfrm>
        <a:off x="1056933" y="1175863"/>
        <a:ext cx="827333" cy="413666"/>
      </dsp:txXfrm>
    </dsp:sp>
    <dsp:sp modelId="{C3A3846E-CB3E-4688-BEFB-32D5DE192F0B}">
      <dsp:nvSpPr>
        <dsp:cNvPr id="0" name=""/>
        <dsp:cNvSpPr/>
      </dsp:nvSpPr>
      <dsp:spPr>
        <a:xfrm>
          <a:off x="1263767" y="1763269"/>
          <a:ext cx="827333" cy="413666"/>
        </a:xfrm>
        <a:prstGeom prst="rect">
          <a:avLst/>
        </a:prstGeom>
        <a:gradFill rotWithShape="0">
          <a:gsLst>
            <a:gs pos="0">
              <a:schemeClr val="accent1">
                <a:hueOff val="0"/>
                <a:satOff val="0"/>
                <a:lumOff val="0"/>
                <a:alphaOff val="0"/>
                <a:tint val="65000"/>
                <a:satMod val="270000"/>
              </a:schemeClr>
            </a:gs>
            <a:gs pos="25000">
              <a:schemeClr val="accent1">
                <a:hueOff val="0"/>
                <a:satOff val="0"/>
                <a:lumOff val="0"/>
                <a:alphaOff val="0"/>
                <a:tint val="60000"/>
                <a:satMod val="300000"/>
              </a:schemeClr>
            </a:gs>
            <a:gs pos="100000">
              <a:schemeClr val="accent1">
                <a:hueOff val="0"/>
                <a:satOff val="0"/>
                <a:lumOff val="0"/>
                <a:alphaOff val="0"/>
                <a:tint val="29000"/>
                <a:satMod val="400000"/>
              </a:schemeClr>
            </a:gs>
          </a:gsLst>
          <a:lin ang="16200000" scaled="1"/>
        </a:gradFill>
        <a:ln>
          <a:noFill/>
        </a:ln>
        <a:effectLst>
          <a:outerShdw blurRad="65500" dist="381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rtl="1">
            <a:lnSpc>
              <a:spcPct val="90000"/>
            </a:lnSpc>
            <a:spcBef>
              <a:spcPct val="0"/>
            </a:spcBef>
            <a:spcAft>
              <a:spcPct val="35000"/>
            </a:spcAft>
          </a:pPr>
          <a:r>
            <a:rPr lang="fa-IR" sz="1100" kern="1200" dirty="0" smtClean="0">
              <a:cs typeface="B Yekan" pitchFamily="2" charset="-78"/>
            </a:rPr>
            <a:t>شعبه 1</a:t>
          </a:r>
          <a:endParaRPr lang="en-US" sz="1100" kern="1200" dirty="0">
            <a:cs typeface="B Yekan" pitchFamily="2" charset="-78"/>
          </a:endParaRPr>
        </a:p>
      </dsp:txBody>
      <dsp:txXfrm>
        <a:off x="1263767" y="1763269"/>
        <a:ext cx="827333" cy="413666"/>
      </dsp:txXfrm>
    </dsp:sp>
    <dsp:sp modelId="{238455F6-2495-44F4-89BF-0AFDCF54573C}">
      <dsp:nvSpPr>
        <dsp:cNvPr id="0" name=""/>
        <dsp:cNvSpPr/>
      </dsp:nvSpPr>
      <dsp:spPr>
        <a:xfrm>
          <a:off x="1263767" y="2350676"/>
          <a:ext cx="827333" cy="413666"/>
        </a:xfrm>
        <a:prstGeom prst="rect">
          <a:avLst/>
        </a:prstGeom>
        <a:gradFill rotWithShape="0">
          <a:gsLst>
            <a:gs pos="0">
              <a:schemeClr val="accent1">
                <a:hueOff val="0"/>
                <a:satOff val="0"/>
                <a:lumOff val="0"/>
                <a:alphaOff val="0"/>
                <a:tint val="65000"/>
                <a:satMod val="270000"/>
              </a:schemeClr>
            </a:gs>
            <a:gs pos="25000">
              <a:schemeClr val="accent1">
                <a:hueOff val="0"/>
                <a:satOff val="0"/>
                <a:lumOff val="0"/>
                <a:alphaOff val="0"/>
                <a:tint val="60000"/>
                <a:satMod val="300000"/>
              </a:schemeClr>
            </a:gs>
            <a:gs pos="100000">
              <a:schemeClr val="accent1">
                <a:hueOff val="0"/>
                <a:satOff val="0"/>
                <a:lumOff val="0"/>
                <a:alphaOff val="0"/>
                <a:tint val="29000"/>
                <a:satMod val="400000"/>
              </a:schemeClr>
            </a:gs>
          </a:gsLst>
          <a:lin ang="16200000" scaled="1"/>
        </a:gradFill>
        <a:ln>
          <a:noFill/>
        </a:ln>
        <a:effectLst>
          <a:outerShdw blurRad="65500" dist="381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rtl="1">
            <a:lnSpc>
              <a:spcPct val="90000"/>
            </a:lnSpc>
            <a:spcBef>
              <a:spcPct val="0"/>
            </a:spcBef>
            <a:spcAft>
              <a:spcPct val="35000"/>
            </a:spcAft>
          </a:pPr>
          <a:r>
            <a:rPr lang="fa-IR" sz="1100" kern="1200" dirty="0" smtClean="0">
              <a:cs typeface="B Yekan" pitchFamily="2" charset="-78"/>
            </a:rPr>
            <a:t>...</a:t>
          </a:r>
          <a:endParaRPr lang="en-US" sz="1100" kern="1200" dirty="0">
            <a:cs typeface="B Yekan" pitchFamily="2" charset="-78"/>
          </a:endParaRPr>
        </a:p>
      </dsp:txBody>
      <dsp:txXfrm>
        <a:off x="1263767" y="2350676"/>
        <a:ext cx="827333" cy="413666"/>
      </dsp:txXfrm>
    </dsp:sp>
    <dsp:sp modelId="{89795E3A-0572-4724-9B6B-C9300EAB7709}">
      <dsp:nvSpPr>
        <dsp:cNvPr id="0" name=""/>
        <dsp:cNvSpPr/>
      </dsp:nvSpPr>
      <dsp:spPr>
        <a:xfrm>
          <a:off x="1263767" y="2938083"/>
          <a:ext cx="827333" cy="413666"/>
        </a:xfrm>
        <a:prstGeom prst="rect">
          <a:avLst/>
        </a:prstGeom>
        <a:gradFill rotWithShape="0">
          <a:gsLst>
            <a:gs pos="0">
              <a:schemeClr val="accent1">
                <a:hueOff val="0"/>
                <a:satOff val="0"/>
                <a:lumOff val="0"/>
                <a:alphaOff val="0"/>
                <a:tint val="65000"/>
                <a:satMod val="270000"/>
              </a:schemeClr>
            </a:gs>
            <a:gs pos="25000">
              <a:schemeClr val="accent1">
                <a:hueOff val="0"/>
                <a:satOff val="0"/>
                <a:lumOff val="0"/>
                <a:alphaOff val="0"/>
                <a:tint val="60000"/>
                <a:satMod val="300000"/>
              </a:schemeClr>
            </a:gs>
            <a:gs pos="100000">
              <a:schemeClr val="accent1">
                <a:hueOff val="0"/>
                <a:satOff val="0"/>
                <a:lumOff val="0"/>
                <a:alphaOff val="0"/>
                <a:tint val="29000"/>
                <a:satMod val="400000"/>
              </a:schemeClr>
            </a:gs>
          </a:gsLst>
          <a:lin ang="16200000" scaled="1"/>
        </a:gradFill>
        <a:ln>
          <a:noFill/>
        </a:ln>
        <a:effectLst>
          <a:outerShdw blurRad="65500" dist="381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rtl="1">
            <a:lnSpc>
              <a:spcPct val="90000"/>
            </a:lnSpc>
            <a:spcBef>
              <a:spcPct val="0"/>
            </a:spcBef>
            <a:spcAft>
              <a:spcPct val="35000"/>
            </a:spcAft>
          </a:pPr>
          <a:r>
            <a:rPr lang="fa-IR" sz="1100" kern="1200" dirty="0" smtClean="0">
              <a:cs typeface="B Yekan" pitchFamily="2" charset="-78"/>
            </a:rPr>
            <a:t>شعبه </a:t>
          </a:r>
          <a:r>
            <a:rPr lang="en-US" sz="1100" kern="1200" dirty="0" smtClean="0">
              <a:cs typeface="B Yekan" pitchFamily="2" charset="-78"/>
            </a:rPr>
            <a:t>N</a:t>
          </a:r>
          <a:endParaRPr lang="en-US" sz="1100" kern="1200" dirty="0">
            <a:cs typeface="B Yekan" pitchFamily="2" charset="-78"/>
          </a:endParaRPr>
        </a:p>
      </dsp:txBody>
      <dsp:txXfrm>
        <a:off x="1263767" y="2938083"/>
        <a:ext cx="827333" cy="413666"/>
      </dsp:txXfrm>
    </dsp:sp>
    <dsp:sp modelId="{569A361B-5C75-4198-8378-03C2BCEA7EDF}">
      <dsp:nvSpPr>
        <dsp:cNvPr id="0" name=""/>
        <dsp:cNvSpPr/>
      </dsp:nvSpPr>
      <dsp:spPr>
        <a:xfrm>
          <a:off x="2058006" y="1175863"/>
          <a:ext cx="827333" cy="413666"/>
        </a:xfrm>
        <a:prstGeom prst="rect">
          <a:avLst/>
        </a:prstGeom>
        <a:gradFill rotWithShape="0">
          <a:gsLst>
            <a:gs pos="0">
              <a:schemeClr val="accent1">
                <a:hueOff val="0"/>
                <a:satOff val="0"/>
                <a:lumOff val="0"/>
                <a:alphaOff val="0"/>
                <a:tint val="65000"/>
                <a:satMod val="270000"/>
              </a:schemeClr>
            </a:gs>
            <a:gs pos="25000">
              <a:schemeClr val="accent1">
                <a:hueOff val="0"/>
                <a:satOff val="0"/>
                <a:lumOff val="0"/>
                <a:alphaOff val="0"/>
                <a:tint val="60000"/>
                <a:satMod val="300000"/>
              </a:schemeClr>
            </a:gs>
            <a:gs pos="100000">
              <a:schemeClr val="accent1">
                <a:hueOff val="0"/>
                <a:satOff val="0"/>
                <a:lumOff val="0"/>
                <a:alphaOff val="0"/>
                <a:tint val="29000"/>
                <a:satMod val="400000"/>
              </a:schemeClr>
            </a:gs>
          </a:gsLst>
          <a:lin ang="16200000" scaled="1"/>
        </a:gradFill>
        <a:ln>
          <a:noFill/>
        </a:ln>
        <a:effectLst>
          <a:outerShdw blurRad="65500" dist="381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rtl="1">
            <a:lnSpc>
              <a:spcPct val="90000"/>
            </a:lnSpc>
            <a:spcBef>
              <a:spcPct val="0"/>
            </a:spcBef>
            <a:spcAft>
              <a:spcPct val="35000"/>
            </a:spcAft>
          </a:pPr>
          <a:r>
            <a:rPr lang="fa-IR" sz="1100" kern="1200" dirty="0" smtClean="0">
              <a:cs typeface="B Yekan" pitchFamily="2" charset="-78"/>
            </a:rPr>
            <a:t>...</a:t>
          </a:r>
          <a:endParaRPr lang="en-US" sz="1100" kern="1200" dirty="0">
            <a:cs typeface="B Yekan" pitchFamily="2" charset="-78"/>
          </a:endParaRPr>
        </a:p>
      </dsp:txBody>
      <dsp:txXfrm>
        <a:off x="2058006" y="1175863"/>
        <a:ext cx="827333" cy="413666"/>
      </dsp:txXfrm>
    </dsp:sp>
    <dsp:sp modelId="{6809DFC0-9467-42C9-8707-9A35B36BF132}">
      <dsp:nvSpPr>
        <dsp:cNvPr id="0" name=""/>
        <dsp:cNvSpPr/>
      </dsp:nvSpPr>
      <dsp:spPr>
        <a:xfrm>
          <a:off x="3059080" y="1175863"/>
          <a:ext cx="827333" cy="413666"/>
        </a:xfrm>
        <a:prstGeom prst="rect">
          <a:avLst/>
        </a:prstGeom>
        <a:gradFill rotWithShape="0">
          <a:gsLst>
            <a:gs pos="0">
              <a:schemeClr val="accent1">
                <a:hueOff val="0"/>
                <a:satOff val="0"/>
                <a:lumOff val="0"/>
                <a:alphaOff val="0"/>
                <a:tint val="65000"/>
                <a:satMod val="270000"/>
              </a:schemeClr>
            </a:gs>
            <a:gs pos="25000">
              <a:schemeClr val="accent1">
                <a:hueOff val="0"/>
                <a:satOff val="0"/>
                <a:lumOff val="0"/>
                <a:alphaOff val="0"/>
                <a:tint val="60000"/>
                <a:satMod val="300000"/>
              </a:schemeClr>
            </a:gs>
            <a:gs pos="100000">
              <a:schemeClr val="accent1">
                <a:hueOff val="0"/>
                <a:satOff val="0"/>
                <a:lumOff val="0"/>
                <a:alphaOff val="0"/>
                <a:tint val="29000"/>
                <a:satMod val="400000"/>
              </a:schemeClr>
            </a:gs>
          </a:gsLst>
          <a:lin ang="16200000" scaled="1"/>
        </a:gradFill>
        <a:ln>
          <a:noFill/>
        </a:ln>
        <a:effectLst>
          <a:outerShdw blurRad="65500" dist="381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rtl="1">
            <a:lnSpc>
              <a:spcPct val="90000"/>
            </a:lnSpc>
            <a:spcBef>
              <a:spcPct val="0"/>
            </a:spcBef>
            <a:spcAft>
              <a:spcPct val="35000"/>
            </a:spcAft>
          </a:pPr>
          <a:r>
            <a:rPr lang="fa-IR" sz="1100" kern="1200" dirty="0" smtClean="0">
              <a:cs typeface="B Yekan" pitchFamily="2" charset="-78"/>
            </a:rPr>
            <a:t>کشور </a:t>
          </a:r>
          <a:r>
            <a:rPr lang="en-US" sz="1100" kern="1200" dirty="0" smtClean="0">
              <a:cs typeface="B Yekan" pitchFamily="2" charset="-78"/>
            </a:rPr>
            <a:t>N</a:t>
          </a:r>
          <a:endParaRPr lang="en-US" sz="1100" kern="1200" dirty="0">
            <a:cs typeface="B Yekan" pitchFamily="2" charset="-78"/>
          </a:endParaRPr>
        </a:p>
      </dsp:txBody>
      <dsp:txXfrm>
        <a:off x="3059080" y="1175863"/>
        <a:ext cx="827333" cy="413666"/>
      </dsp:txXfrm>
    </dsp:sp>
    <dsp:sp modelId="{4834BA2C-BD56-4EEE-9144-A37CE7347900}">
      <dsp:nvSpPr>
        <dsp:cNvPr id="0" name=""/>
        <dsp:cNvSpPr/>
      </dsp:nvSpPr>
      <dsp:spPr>
        <a:xfrm>
          <a:off x="3059080" y="588456"/>
          <a:ext cx="827333" cy="413666"/>
        </a:xfrm>
        <a:prstGeom prst="rect">
          <a:avLst/>
        </a:prstGeom>
        <a:gradFill rotWithShape="0">
          <a:gsLst>
            <a:gs pos="0">
              <a:schemeClr val="accent1">
                <a:hueOff val="0"/>
                <a:satOff val="0"/>
                <a:lumOff val="0"/>
                <a:alphaOff val="0"/>
                <a:tint val="65000"/>
                <a:satMod val="270000"/>
              </a:schemeClr>
            </a:gs>
            <a:gs pos="25000">
              <a:schemeClr val="accent1">
                <a:hueOff val="0"/>
                <a:satOff val="0"/>
                <a:lumOff val="0"/>
                <a:alphaOff val="0"/>
                <a:tint val="60000"/>
                <a:satMod val="300000"/>
              </a:schemeClr>
            </a:gs>
            <a:gs pos="100000">
              <a:schemeClr val="accent1">
                <a:hueOff val="0"/>
                <a:satOff val="0"/>
                <a:lumOff val="0"/>
                <a:alphaOff val="0"/>
                <a:tint val="29000"/>
                <a:satMod val="400000"/>
              </a:schemeClr>
            </a:gs>
          </a:gsLst>
          <a:lin ang="16200000" scaled="1"/>
        </a:gradFill>
        <a:ln>
          <a:noFill/>
        </a:ln>
        <a:effectLst>
          <a:outerShdw blurRad="65500" dist="381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rtl="1">
            <a:lnSpc>
              <a:spcPct val="90000"/>
            </a:lnSpc>
            <a:spcBef>
              <a:spcPct val="0"/>
            </a:spcBef>
            <a:spcAft>
              <a:spcPct val="35000"/>
            </a:spcAft>
          </a:pPr>
          <a:r>
            <a:rPr lang="fa-IR" sz="1100" kern="1200" dirty="0" smtClean="0">
              <a:cs typeface="B Yekan" pitchFamily="2" charset="-78"/>
            </a:rPr>
            <a:t>بخش بازاریابی</a:t>
          </a:r>
          <a:endParaRPr lang="en-US" sz="1100" kern="1200" dirty="0">
            <a:cs typeface="B Yekan" pitchFamily="2" charset="-78"/>
          </a:endParaRPr>
        </a:p>
      </dsp:txBody>
      <dsp:txXfrm>
        <a:off x="3059080" y="588456"/>
        <a:ext cx="827333" cy="413666"/>
      </dsp:txXfrm>
    </dsp:sp>
    <dsp:sp modelId="{E19789D2-E6CE-46DA-837C-59B6D5592F61}">
      <dsp:nvSpPr>
        <dsp:cNvPr id="0" name=""/>
        <dsp:cNvSpPr/>
      </dsp:nvSpPr>
      <dsp:spPr>
        <a:xfrm>
          <a:off x="4060153" y="588456"/>
          <a:ext cx="827333" cy="413666"/>
        </a:xfrm>
        <a:prstGeom prst="rect">
          <a:avLst/>
        </a:prstGeom>
        <a:gradFill rotWithShape="0">
          <a:gsLst>
            <a:gs pos="0">
              <a:schemeClr val="accent1">
                <a:hueOff val="0"/>
                <a:satOff val="0"/>
                <a:lumOff val="0"/>
                <a:alphaOff val="0"/>
                <a:tint val="65000"/>
                <a:satMod val="270000"/>
              </a:schemeClr>
            </a:gs>
            <a:gs pos="25000">
              <a:schemeClr val="accent1">
                <a:hueOff val="0"/>
                <a:satOff val="0"/>
                <a:lumOff val="0"/>
                <a:alphaOff val="0"/>
                <a:tint val="60000"/>
                <a:satMod val="300000"/>
              </a:schemeClr>
            </a:gs>
            <a:gs pos="100000">
              <a:schemeClr val="accent1">
                <a:hueOff val="0"/>
                <a:satOff val="0"/>
                <a:lumOff val="0"/>
                <a:alphaOff val="0"/>
                <a:tint val="29000"/>
                <a:satMod val="400000"/>
              </a:schemeClr>
            </a:gs>
          </a:gsLst>
          <a:lin ang="16200000" scaled="1"/>
        </a:gradFill>
        <a:ln>
          <a:noFill/>
        </a:ln>
        <a:effectLst>
          <a:outerShdw blurRad="65500" dist="381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rtl="1">
            <a:lnSpc>
              <a:spcPct val="90000"/>
            </a:lnSpc>
            <a:spcBef>
              <a:spcPct val="0"/>
            </a:spcBef>
            <a:spcAft>
              <a:spcPct val="35000"/>
            </a:spcAft>
          </a:pPr>
          <a:r>
            <a:rPr lang="fa-IR" sz="1100" kern="1200" dirty="0" smtClean="0">
              <a:cs typeface="B Yekan" pitchFamily="2" charset="-78"/>
            </a:rPr>
            <a:t>بخش حقوقی</a:t>
          </a:r>
          <a:endParaRPr lang="en-US" sz="1100" kern="1200" dirty="0">
            <a:cs typeface="B Yekan" pitchFamily="2" charset="-78"/>
          </a:endParaRPr>
        </a:p>
      </dsp:txBody>
      <dsp:txXfrm>
        <a:off x="4060153" y="588456"/>
        <a:ext cx="827333" cy="413666"/>
      </dsp:txXfrm>
    </dsp:sp>
    <dsp:sp modelId="{B4E54BE7-C332-4706-B1F3-CD353E4900BC}">
      <dsp:nvSpPr>
        <dsp:cNvPr id="0" name=""/>
        <dsp:cNvSpPr/>
      </dsp:nvSpPr>
      <dsp:spPr>
        <a:xfrm>
          <a:off x="5061226" y="588456"/>
          <a:ext cx="827333" cy="413666"/>
        </a:xfrm>
        <a:prstGeom prst="rect">
          <a:avLst/>
        </a:prstGeom>
        <a:gradFill rotWithShape="0">
          <a:gsLst>
            <a:gs pos="0">
              <a:schemeClr val="accent1">
                <a:hueOff val="0"/>
                <a:satOff val="0"/>
                <a:lumOff val="0"/>
                <a:alphaOff val="0"/>
                <a:tint val="65000"/>
                <a:satMod val="270000"/>
              </a:schemeClr>
            </a:gs>
            <a:gs pos="25000">
              <a:schemeClr val="accent1">
                <a:hueOff val="0"/>
                <a:satOff val="0"/>
                <a:lumOff val="0"/>
                <a:alphaOff val="0"/>
                <a:tint val="60000"/>
                <a:satMod val="300000"/>
              </a:schemeClr>
            </a:gs>
            <a:gs pos="100000">
              <a:schemeClr val="accent1">
                <a:hueOff val="0"/>
                <a:satOff val="0"/>
                <a:lumOff val="0"/>
                <a:alphaOff val="0"/>
                <a:tint val="29000"/>
                <a:satMod val="400000"/>
              </a:schemeClr>
            </a:gs>
          </a:gsLst>
          <a:lin ang="16200000" scaled="1"/>
        </a:gradFill>
        <a:ln>
          <a:noFill/>
        </a:ln>
        <a:effectLst>
          <a:outerShdw blurRad="65500" dist="381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rtl="1">
            <a:lnSpc>
              <a:spcPct val="90000"/>
            </a:lnSpc>
            <a:spcBef>
              <a:spcPct val="0"/>
            </a:spcBef>
            <a:spcAft>
              <a:spcPct val="35000"/>
            </a:spcAft>
          </a:pPr>
          <a:r>
            <a:rPr lang="fa-IR" sz="1100" kern="1200" dirty="0" smtClean="0">
              <a:cs typeface="B Yekan" pitchFamily="2" charset="-78"/>
            </a:rPr>
            <a:t>بخش مالی</a:t>
          </a:r>
          <a:endParaRPr lang="en-US" sz="1100" kern="1200" dirty="0">
            <a:cs typeface="B Yekan" pitchFamily="2" charset="-78"/>
          </a:endParaRPr>
        </a:p>
      </dsp:txBody>
      <dsp:txXfrm>
        <a:off x="5061226" y="588456"/>
        <a:ext cx="827333" cy="413666"/>
      </dsp:txXfrm>
    </dsp:sp>
    <dsp:sp modelId="{9463C810-D2EB-46C1-9B94-CD5D27008EF7}">
      <dsp:nvSpPr>
        <dsp:cNvPr id="0" name=""/>
        <dsp:cNvSpPr/>
      </dsp:nvSpPr>
      <dsp:spPr>
        <a:xfrm>
          <a:off x="6062299" y="588456"/>
          <a:ext cx="827333" cy="413666"/>
        </a:xfrm>
        <a:prstGeom prst="rect">
          <a:avLst/>
        </a:prstGeom>
        <a:gradFill rotWithShape="0">
          <a:gsLst>
            <a:gs pos="0">
              <a:schemeClr val="accent1">
                <a:hueOff val="0"/>
                <a:satOff val="0"/>
                <a:lumOff val="0"/>
                <a:alphaOff val="0"/>
                <a:tint val="65000"/>
                <a:satMod val="270000"/>
              </a:schemeClr>
            </a:gs>
            <a:gs pos="25000">
              <a:schemeClr val="accent1">
                <a:hueOff val="0"/>
                <a:satOff val="0"/>
                <a:lumOff val="0"/>
                <a:alphaOff val="0"/>
                <a:tint val="60000"/>
                <a:satMod val="300000"/>
              </a:schemeClr>
            </a:gs>
            <a:gs pos="100000">
              <a:schemeClr val="accent1">
                <a:hueOff val="0"/>
                <a:satOff val="0"/>
                <a:lumOff val="0"/>
                <a:alphaOff val="0"/>
                <a:tint val="29000"/>
                <a:satMod val="400000"/>
              </a:schemeClr>
            </a:gs>
          </a:gsLst>
          <a:lin ang="16200000" scaled="1"/>
        </a:gradFill>
        <a:ln>
          <a:noFill/>
        </a:ln>
        <a:effectLst>
          <a:outerShdw blurRad="65500" dist="381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rtl="1">
            <a:lnSpc>
              <a:spcPct val="90000"/>
            </a:lnSpc>
            <a:spcBef>
              <a:spcPct val="0"/>
            </a:spcBef>
            <a:spcAft>
              <a:spcPct val="35000"/>
            </a:spcAft>
          </a:pPr>
          <a:r>
            <a:rPr lang="fa-IR" sz="1100" kern="1200" dirty="0" smtClean="0">
              <a:cs typeface="B Yekan" pitchFamily="2" charset="-78"/>
            </a:rPr>
            <a:t>واحد تحقیق و توسعه</a:t>
          </a:r>
          <a:endParaRPr lang="en-US" sz="1100" kern="1200" dirty="0">
            <a:cs typeface="B Yekan" pitchFamily="2" charset="-78"/>
          </a:endParaRPr>
        </a:p>
      </dsp:txBody>
      <dsp:txXfrm>
        <a:off x="6062299" y="588456"/>
        <a:ext cx="827333" cy="413666"/>
      </dsp:txXfrm>
    </dsp:sp>
    <dsp:sp modelId="{230706A3-D30B-4F42-AA17-318FC3142735}">
      <dsp:nvSpPr>
        <dsp:cNvPr id="0" name=""/>
        <dsp:cNvSpPr/>
      </dsp:nvSpPr>
      <dsp:spPr>
        <a:xfrm>
          <a:off x="6269133" y="1175863"/>
          <a:ext cx="827333" cy="413666"/>
        </a:xfrm>
        <a:prstGeom prst="rect">
          <a:avLst/>
        </a:prstGeom>
        <a:gradFill rotWithShape="0">
          <a:gsLst>
            <a:gs pos="0">
              <a:schemeClr val="accent1">
                <a:hueOff val="0"/>
                <a:satOff val="0"/>
                <a:lumOff val="0"/>
                <a:alphaOff val="0"/>
                <a:tint val="65000"/>
                <a:satMod val="270000"/>
              </a:schemeClr>
            </a:gs>
            <a:gs pos="25000">
              <a:schemeClr val="accent1">
                <a:hueOff val="0"/>
                <a:satOff val="0"/>
                <a:lumOff val="0"/>
                <a:alphaOff val="0"/>
                <a:tint val="60000"/>
                <a:satMod val="300000"/>
              </a:schemeClr>
            </a:gs>
            <a:gs pos="100000">
              <a:schemeClr val="accent1">
                <a:hueOff val="0"/>
                <a:satOff val="0"/>
                <a:lumOff val="0"/>
                <a:alphaOff val="0"/>
                <a:tint val="29000"/>
                <a:satMod val="400000"/>
              </a:schemeClr>
            </a:gs>
          </a:gsLst>
          <a:lin ang="16200000" scaled="1"/>
        </a:gradFill>
        <a:ln>
          <a:noFill/>
        </a:ln>
        <a:effectLst>
          <a:outerShdw blurRad="65500" dist="381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rtl="1">
            <a:lnSpc>
              <a:spcPct val="90000"/>
            </a:lnSpc>
            <a:spcBef>
              <a:spcPct val="0"/>
            </a:spcBef>
            <a:spcAft>
              <a:spcPct val="35000"/>
            </a:spcAft>
          </a:pPr>
          <a:r>
            <a:rPr lang="fa-IR" sz="1100" kern="1200" dirty="0" smtClean="0">
              <a:cs typeface="B Yekan" pitchFamily="2" charset="-78"/>
            </a:rPr>
            <a:t>بخش سلامت</a:t>
          </a:r>
          <a:endParaRPr lang="en-US" sz="1100" kern="1200" dirty="0">
            <a:cs typeface="B Yekan" pitchFamily="2" charset="-78"/>
          </a:endParaRPr>
        </a:p>
      </dsp:txBody>
      <dsp:txXfrm>
        <a:off x="6269133" y="1175863"/>
        <a:ext cx="827333" cy="413666"/>
      </dsp:txXfrm>
    </dsp:sp>
    <dsp:sp modelId="{2D8ADDFB-7873-4142-B666-911C6931F754}">
      <dsp:nvSpPr>
        <dsp:cNvPr id="0" name=""/>
        <dsp:cNvSpPr/>
      </dsp:nvSpPr>
      <dsp:spPr>
        <a:xfrm>
          <a:off x="6269133" y="1763269"/>
          <a:ext cx="827333" cy="413666"/>
        </a:xfrm>
        <a:prstGeom prst="rect">
          <a:avLst/>
        </a:prstGeom>
        <a:gradFill rotWithShape="0">
          <a:gsLst>
            <a:gs pos="0">
              <a:schemeClr val="accent1">
                <a:hueOff val="0"/>
                <a:satOff val="0"/>
                <a:lumOff val="0"/>
                <a:alphaOff val="0"/>
                <a:tint val="65000"/>
                <a:satMod val="270000"/>
              </a:schemeClr>
            </a:gs>
            <a:gs pos="25000">
              <a:schemeClr val="accent1">
                <a:hueOff val="0"/>
                <a:satOff val="0"/>
                <a:lumOff val="0"/>
                <a:alphaOff val="0"/>
                <a:tint val="60000"/>
                <a:satMod val="300000"/>
              </a:schemeClr>
            </a:gs>
            <a:gs pos="100000">
              <a:schemeClr val="accent1">
                <a:hueOff val="0"/>
                <a:satOff val="0"/>
                <a:lumOff val="0"/>
                <a:alphaOff val="0"/>
                <a:tint val="29000"/>
                <a:satMod val="400000"/>
              </a:schemeClr>
            </a:gs>
          </a:gsLst>
          <a:lin ang="16200000" scaled="1"/>
        </a:gradFill>
        <a:ln>
          <a:noFill/>
        </a:ln>
        <a:effectLst>
          <a:outerShdw blurRad="65500" dist="381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rtl="1">
            <a:lnSpc>
              <a:spcPct val="90000"/>
            </a:lnSpc>
            <a:spcBef>
              <a:spcPct val="0"/>
            </a:spcBef>
            <a:spcAft>
              <a:spcPct val="35000"/>
            </a:spcAft>
          </a:pPr>
          <a:r>
            <a:rPr lang="fa-IR" sz="1100" kern="1200" dirty="0" smtClean="0">
              <a:cs typeface="B Yekan" pitchFamily="2" charset="-78"/>
            </a:rPr>
            <a:t>بخش کشاورزی</a:t>
          </a:r>
          <a:endParaRPr lang="en-US" sz="1100" kern="1200" dirty="0">
            <a:cs typeface="B Yekan" pitchFamily="2" charset="-78"/>
          </a:endParaRPr>
        </a:p>
      </dsp:txBody>
      <dsp:txXfrm>
        <a:off x="6269133" y="1763269"/>
        <a:ext cx="827333" cy="413666"/>
      </dsp:txXfrm>
    </dsp:sp>
    <dsp:sp modelId="{CD670D8E-DEA5-422D-B92F-F0056585D7F2}">
      <dsp:nvSpPr>
        <dsp:cNvPr id="0" name=""/>
        <dsp:cNvSpPr/>
      </dsp:nvSpPr>
      <dsp:spPr>
        <a:xfrm>
          <a:off x="6269133" y="2350676"/>
          <a:ext cx="827333" cy="413666"/>
        </a:xfrm>
        <a:prstGeom prst="rect">
          <a:avLst/>
        </a:prstGeom>
        <a:gradFill rotWithShape="0">
          <a:gsLst>
            <a:gs pos="0">
              <a:schemeClr val="accent1">
                <a:hueOff val="0"/>
                <a:satOff val="0"/>
                <a:lumOff val="0"/>
                <a:alphaOff val="0"/>
                <a:tint val="65000"/>
                <a:satMod val="270000"/>
              </a:schemeClr>
            </a:gs>
            <a:gs pos="25000">
              <a:schemeClr val="accent1">
                <a:hueOff val="0"/>
                <a:satOff val="0"/>
                <a:lumOff val="0"/>
                <a:alphaOff val="0"/>
                <a:tint val="60000"/>
                <a:satMod val="300000"/>
              </a:schemeClr>
            </a:gs>
            <a:gs pos="100000">
              <a:schemeClr val="accent1">
                <a:hueOff val="0"/>
                <a:satOff val="0"/>
                <a:lumOff val="0"/>
                <a:alphaOff val="0"/>
                <a:tint val="29000"/>
                <a:satMod val="400000"/>
              </a:schemeClr>
            </a:gs>
          </a:gsLst>
          <a:lin ang="16200000" scaled="1"/>
        </a:gradFill>
        <a:ln>
          <a:noFill/>
        </a:ln>
        <a:effectLst>
          <a:outerShdw blurRad="65500" dist="381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985" tIns="6985" rIns="6985" bIns="6985" numCol="1" spcCol="1270" anchor="ctr" anchorCtr="0">
          <a:noAutofit/>
        </a:bodyPr>
        <a:lstStyle/>
        <a:p>
          <a:pPr lvl="0" algn="ctr" defTabSz="488950" rtl="1">
            <a:lnSpc>
              <a:spcPct val="90000"/>
            </a:lnSpc>
            <a:spcBef>
              <a:spcPct val="0"/>
            </a:spcBef>
            <a:spcAft>
              <a:spcPct val="35000"/>
            </a:spcAft>
          </a:pPr>
          <a:r>
            <a:rPr lang="fa-IR" sz="1100" kern="1200" dirty="0" smtClean="0">
              <a:cs typeface="B Yekan" pitchFamily="2" charset="-78"/>
            </a:rPr>
            <a:t>...</a:t>
          </a:r>
          <a:endParaRPr lang="en-US" sz="1100" kern="1200" dirty="0">
            <a:cs typeface="B Yekan" pitchFamily="2" charset="-78"/>
          </a:endParaRPr>
        </a:p>
      </dsp:txBody>
      <dsp:txXfrm>
        <a:off x="6269133" y="2350676"/>
        <a:ext cx="827333" cy="413666"/>
      </dsp:txXfrm>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5D9EFDE-D08B-48C0-A624-E25E0D299A57}" type="datetimeFigureOut">
              <a:rPr lang="fa-IR" smtClean="0"/>
              <a:pPr/>
              <a:t>1439/08/21</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6DAF4A6-1371-4F8B-8F25-734E32F29450}" type="slidenum">
              <a:rPr lang="fa-IR" smtClean="0"/>
              <a:pPr/>
              <a:t>‹#›</a:t>
            </a:fld>
            <a:endParaRPr lang="fa-IR"/>
          </a:p>
        </p:txBody>
      </p:sp>
    </p:spTree>
    <p:extLst>
      <p:ext uri="{BB962C8B-B14F-4D97-AF65-F5344CB8AC3E}">
        <p14:creationId xmlns:p14="http://schemas.microsoft.com/office/powerpoint/2010/main" val="208604057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A6DAF4A6-1371-4F8B-8F25-734E32F29450}" type="slidenum">
              <a:rPr lang="fa-IR" smtClean="0"/>
              <a:pPr/>
              <a:t>4</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a:xfrm>
            <a:off x="3776328" y="6111875"/>
            <a:ext cx="2286000" cy="365125"/>
          </a:xfrm>
          <a:prstGeom prst="rect">
            <a:avLst/>
          </a:prstGeom>
        </p:spPr>
        <p:txBody>
          <a:bodyPr/>
          <a:lstStyle/>
          <a:p>
            <a:fld id="{914839AB-EF82-4FF7-8C85-F3682EDFDC0D}" type="datetime1">
              <a:rPr lang="en-US" smtClean="0"/>
              <a:pPr/>
              <a:t>5/6/2018</a:t>
            </a:fld>
            <a:endParaRPr lang="en-US"/>
          </a:p>
        </p:txBody>
      </p:sp>
      <p:sp>
        <p:nvSpPr>
          <p:cNvPr id="8" name="Footer Placeholder 7"/>
          <p:cNvSpPr>
            <a:spLocks noGrp="1"/>
          </p:cNvSpPr>
          <p:nvPr>
            <p:ph type="ftr" sz="quarter" idx="11"/>
          </p:nvPr>
        </p:nvSpPr>
        <p:spPr>
          <a:xfrm>
            <a:off x="6062328" y="6111875"/>
            <a:ext cx="2286000" cy="365125"/>
          </a:xfrm>
          <a:prstGeom prst="rect">
            <a:avLst/>
          </a:prstGeom>
        </p:spPr>
        <p:txBody>
          <a:bodyPr/>
          <a:lstStyle/>
          <a:p>
            <a:endParaRPr lang="en-US"/>
          </a:p>
        </p:txBody>
      </p:sp>
      <p:sp>
        <p:nvSpPr>
          <p:cNvPr id="11" name="Slide Number Placeholder 10"/>
          <p:cNvSpPr>
            <a:spLocks noGrp="1"/>
          </p:cNvSpPr>
          <p:nvPr>
            <p:ph type="sldNum" sz="quarter" idx="12"/>
          </p:nvPr>
        </p:nvSpPr>
        <p:spPr/>
        <p:txBody>
          <a:bodyPr/>
          <a:lstStyle/>
          <a:p>
            <a:fld id="{94640557-2821-4985-8350-0D355620BB3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3776328" y="6111875"/>
            <a:ext cx="2286000" cy="365125"/>
          </a:xfrm>
          <a:prstGeom prst="rect">
            <a:avLst/>
          </a:prstGeom>
        </p:spPr>
        <p:txBody>
          <a:bodyPr/>
          <a:lstStyle/>
          <a:p>
            <a:fld id="{DD4EE89B-CCF5-455B-B9B7-9D2C0BC816E6}" type="datetime1">
              <a:rPr lang="en-US" smtClean="0"/>
              <a:pPr/>
              <a:t>5/6/2018</a:t>
            </a:fld>
            <a:endParaRPr lang="en-US"/>
          </a:p>
        </p:txBody>
      </p:sp>
      <p:sp>
        <p:nvSpPr>
          <p:cNvPr id="5" name="Footer Placeholder 4"/>
          <p:cNvSpPr>
            <a:spLocks noGrp="1"/>
          </p:cNvSpPr>
          <p:nvPr>
            <p:ph type="ftr" sz="quarter" idx="11"/>
          </p:nvPr>
        </p:nvSpPr>
        <p:spPr>
          <a:xfrm>
            <a:off x="6062328" y="6111875"/>
            <a:ext cx="22860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4640557-2821-4985-8350-0D355620BB3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3776328" y="6111875"/>
            <a:ext cx="2286000" cy="365125"/>
          </a:xfrm>
          <a:prstGeom prst="rect">
            <a:avLst/>
          </a:prstGeom>
        </p:spPr>
        <p:txBody>
          <a:bodyPr/>
          <a:lstStyle/>
          <a:p>
            <a:fld id="{02DC1C52-440F-4F96-8C3D-F690980FDA52}" type="datetime1">
              <a:rPr lang="en-US" smtClean="0"/>
              <a:pPr/>
              <a:t>5/6/2018</a:t>
            </a:fld>
            <a:endParaRPr lang="en-US"/>
          </a:p>
        </p:txBody>
      </p:sp>
      <p:sp>
        <p:nvSpPr>
          <p:cNvPr id="5" name="Footer Placeholder 4"/>
          <p:cNvSpPr>
            <a:spLocks noGrp="1"/>
          </p:cNvSpPr>
          <p:nvPr>
            <p:ph type="ftr" sz="quarter" idx="11"/>
          </p:nvPr>
        </p:nvSpPr>
        <p:spPr>
          <a:xfrm>
            <a:off x="6062328" y="6111875"/>
            <a:ext cx="22860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4640557-2821-4985-8350-0D355620BB3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5" y="6557946"/>
            <a:ext cx="2002464" cy="226902"/>
          </a:xfrm>
        </p:spPr>
        <p:txBody>
          <a:bodyPr/>
          <a:lstStyle>
            <a:lvl1pPr>
              <a:defRPr lang="en-US" smtClean="0">
                <a:solidFill>
                  <a:srgbClr val="FFFFFF"/>
                </a:solidFill>
              </a:defRPr>
            </a:lvl1pPr>
            <a:extLst/>
          </a:lstStyle>
          <a:p>
            <a:fld id="{A693A9C0-A317-4B72-B82B-1036A4C89EF0}" type="datetime1">
              <a:rPr lang="en-US"/>
              <a:pPr/>
              <a:t>5/6/2018</a:t>
            </a:fld>
            <a:endParaRPr/>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r>
              <a:rPr lang="fa-IR" smtClean="0"/>
              <a:t>دانشگاه صنعتي اميرکبير -  آزمايشگاه سيستم هاي هوشمند- درس هوش تجاري </a:t>
            </a:r>
            <a:endParaRPr/>
          </a:p>
        </p:txBody>
      </p:sp>
      <p:sp>
        <p:nvSpPr>
          <p:cNvPr id="29" name="Slide Number Placeholder 28"/>
          <p:cNvSpPr>
            <a:spLocks noGrp="1"/>
          </p:cNvSpPr>
          <p:nvPr>
            <p:ph type="sldNum" sz="quarter" idx="12"/>
          </p:nvPr>
        </p:nvSpPr>
        <p:spPr>
          <a:xfrm>
            <a:off x="7880885" y="6556248"/>
            <a:ext cx="588336" cy="228600"/>
          </a:xfrm>
        </p:spPr>
        <p:txBody>
          <a:bodyPr/>
          <a:lstStyle>
            <a:lvl1pPr>
              <a:defRPr lang="en-US" smtClean="0">
                <a:solidFill>
                  <a:srgbClr val="FFFFFF"/>
                </a:solidFill>
              </a:defRPr>
            </a:lvl1pPr>
            <a:extLst/>
          </a:lstStyle>
          <a:p>
            <a:fld id="{28806FF4-1A4F-46F5-A865-5D9C7BA84DBF}" type="slidenum">
              <a:rPr/>
              <a:pPr/>
              <a:t>‹#›</a:t>
            </a:fld>
            <a:endParaRPr/>
          </a:p>
        </p:txBody>
      </p:sp>
    </p:spTree>
    <p:extLst>
      <p:ext uri="{BB962C8B-B14F-4D97-AF65-F5344CB8AC3E}">
        <p14:creationId xmlns:p14="http://schemas.microsoft.com/office/powerpoint/2010/main" val="1219665712"/>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F79759D-DC84-447F-87D1-F12538864A67}" type="datetime1">
              <a:rPr lang="en-US" smtClean="0">
                <a:solidFill>
                  <a:srgbClr val="B13F9A"/>
                </a:solidFill>
              </a:rPr>
              <a:pPr/>
              <a:t>5/6/2018</a:t>
            </a:fld>
            <a:endParaRPr lang="en-US">
              <a:solidFill>
                <a:srgbClr val="B13F9A"/>
              </a:solidFill>
            </a:endParaRPr>
          </a:p>
        </p:txBody>
      </p:sp>
      <p:sp>
        <p:nvSpPr>
          <p:cNvPr id="5" name="Footer Placeholder 4"/>
          <p:cNvSpPr>
            <a:spLocks noGrp="1"/>
          </p:cNvSpPr>
          <p:nvPr>
            <p:ph type="ftr" sz="quarter" idx="11"/>
          </p:nvPr>
        </p:nvSpPr>
        <p:spPr/>
        <p:txBody>
          <a:bodyPr/>
          <a:lstStyle/>
          <a:p>
            <a:r>
              <a:rPr lang="fa-IR" smtClean="0">
                <a:solidFill>
                  <a:srgbClr val="B13F9A"/>
                </a:solidFill>
              </a:rPr>
              <a:t>دانشگاه صنعتي اميرکبير -  آزمايشگاه سيستم هاي هوشمند- درس هوش تجاري </a:t>
            </a:r>
            <a:endParaRPr lang="en-US" dirty="0">
              <a:solidFill>
                <a:srgbClr val="B13F9A"/>
              </a:solidFill>
            </a:endParaRPr>
          </a:p>
        </p:txBody>
      </p:sp>
      <p:sp>
        <p:nvSpPr>
          <p:cNvPr id="6" name="Slide Number Placeholder 5"/>
          <p:cNvSpPr>
            <a:spLocks noGrp="1"/>
          </p:cNvSpPr>
          <p:nvPr>
            <p:ph type="sldNum" sz="quarter" idx="12"/>
          </p:nvPr>
        </p:nvSpPr>
        <p:spPr/>
        <p:txBody>
          <a:bodyPr/>
          <a:lstStyle/>
          <a:p>
            <a:fld id="{28806FF4-1A4F-46F5-A865-5D9C7BA84DBF}"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40489058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9"/>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2"/>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9" y="6556810"/>
            <a:ext cx="2002464" cy="226902"/>
          </a:xfrm>
        </p:spPr>
        <p:txBody>
          <a:bodyPr bIns="0" anchor="b"/>
          <a:lstStyle>
            <a:lvl1pPr>
              <a:defRPr>
                <a:solidFill>
                  <a:schemeClr val="tx2"/>
                </a:solidFill>
              </a:defRPr>
            </a:lvl1pPr>
            <a:extLst/>
          </a:lstStyle>
          <a:p>
            <a:fld id="{C75A1D13-977A-4829-A1C8-01DDC145A310}" type="datetime1">
              <a:rPr lang="en-US" smtClean="0">
                <a:solidFill>
                  <a:srgbClr val="B13F9A"/>
                </a:solidFill>
              </a:rPr>
              <a:pPr/>
              <a:t>5/6/2018</a:t>
            </a:fld>
            <a:endParaRPr lang="en-US">
              <a:solidFill>
                <a:srgbClr val="B13F9A"/>
              </a:solidFill>
            </a:endParaRPr>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r>
              <a:rPr lang="fa-IR" smtClean="0">
                <a:solidFill>
                  <a:srgbClr val="B13F9A"/>
                </a:solidFill>
              </a:rPr>
              <a:t>دانشگاه صنعتي اميرکبير -  آزمايشگاه سيستم هاي هوشمند- درس هوش تجاري </a:t>
            </a:r>
            <a:endParaRPr lang="en-US" dirty="0">
              <a:solidFill>
                <a:srgbClr val="B13F9A"/>
              </a:solidFill>
            </a:endParaRPr>
          </a:p>
        </p:txBody>
      </p:sp>
      <p:sp>
        <p:nvSpPr>
          <p:cNvPr id="6" name="Slide Number Placeholder 5"/>
          <p:cNvSpPr>
            <a:spLocks noGrp="1"/>
          </p:cNvSpPr>
          <p:nvPr>
            <p:ph type="sldNum" sz="quarter" idx="12"/>
          </p:nvPr>
        </p:nvSpPr>
        <p:spPr>
          <a:xfrm>
            <a:off x="6733953" y="6555112"/>
            <a:ext cx="588336" cy="228600"/>
          </a:xfrm>
        </p:spPr>
        <p:txBody>
          <a:bodyPr/>
          <a:lstStyle/>
          <a:p>
            <a:fld id="{28806FF4-1A4F-46F5-A865-5D9C7BA84DBF}"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954620410"/>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2"/>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2"/>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2DB0337-62E1-4E73-9696-EFAF033C5CE2}" type="datetime1">
              <a:rPr lang="en-US" smtClean="0">
                <a:solidFill>
                  <a:srgbClr val="B13F9A"/>
                </a:solidFill>
              </a:rPr>
              <a:pPr/>
              <a:t>5/6/2018</a:t>
            </a:fld>
            <a:endParaRPr lang="en-US">
              <a:solidFill>
                <a:srgbClr val="B13F9A"/>
              </a:solidFill>
            </a:endParaRPr>
          </a:p>
        </p:txBody>
      </p:sp>
      <p:sp>
        <p:nvSpPr>
          <p:cNvPr id="6" name="Footer Placeholder 5"/>
          <p:cNvSpPr>
            <a:spLocks noGrp="1"/>
          </p:cNvSpPr>
          <p:nvPr>
            <p:ph type="ftr" sz="quarter" idx="11"/>
          </p:nvPr>
        </p:nvSpPr>
        <p:spPr/>
        <p:txBody>
          <a:bodyPr/>
          <a:lstStyle/>
          <a:p>
            <a:r>
              <a:rPr lang="fa-IR" smtClean="0">
                <a:solidFill>
                  <a:srgbClr val="B13F9A"/>
                </a:solidFill>
              </a:rPr>
              <a:t>دانشگاه صنعتي اميرکبير -  آزمايشگاه سيستم هاي هوشمند- درس هوش تجاري </a:t>
            </a:r>
            <a:endParaRPr lang="en-US" dirty="0">
              <a:solidFill>
                <a:srgbClr val="B13F9A"/>
              </a:solidFill>
            </a:endParaRPr>
          </a:p>
        </p:txBody>
      </p:sp>
      <p:sp>
        <p:nvSpPr>
          <p:cNvPr id="7" name="Slide Number Placeholder 6"/>
          <p:cNvSpPr>
            <a:spLocks noGrp="1"/>
          </p:cNvSpPr>
          <p:nvPr>
            <p:ph type="sldNum" sz="quarter" idx="12"/>
          </p:nvPr>
        </p:nvSpPr>
        <p:spPr/>
        <p:txBody>
          <a:bodyPr/>
          <a:lstStyle/>
          <a:p>
            <a:fld id="{28806FF4-1A4F-46F5-A865-5D9C7BA84DBF}"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13431664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C56EAFF-2A38-46BE-A125-3661B19457A3}" type="datetime1">
              <a:rPr lang="en-US" smtClean="0">
                <a:solidFill>
                  <a:srgbClr val="B13F9A"/>
                </a:solidFill>
              </a:rPr>
              <a:pPr/>
              <a:t>5/6/2018</a:t>
            </a:fld>
            <a:endParaRPr lang="en-US">
              <a:solidFill>
                <a:srgbClr val="B13F9A"/>
              </a:solidFill>
            </a:endParaRPr>
          </a:p>
        </p:txBody>
      </p:sp>
      <p:sp>
        <p:nvSpPr>
          <p:cNvPr id="8" name="Footer Placeholder 7"/>
          <p:cNvSpPr>
            <a:spLocks noGrp="1"/>
          </p:cNvSpPr>
          <p:nvPr>
            <p:ph type="ftr" sz="quarter" idx="11"/>
          </p:nvPr>
        </p:nvSpPr>
        <p:spPr/>
        <p:txBody>
          <a:bodyPr/>
          <a:lstStyle/>
          <a:p>
            <a:r>
              <a:rPr lang="fa-IR" smtClean="0">
                <a:solidFill>
                  <a:srgbClr val="B13F9A"/>
                </a:solidFill>
              </a:rPr>
              <a:t>دانشگاه صنعتي اميرکبير -  آزمايشگاه سيستم هاي هوشمند- درس هوش تجاري </a:t>
            </a:r>
            <a:endParaRPr lang="en-US" dirty="0">
              <a:solidFill>
                <a:srgbClr val="B13F9A"/>
              </a:solidFill>
            </a:endParaRPr>
          </a:p>
        </p:txBody>
      </p:sp>
      <p:sp>
        <p:nvSpPr>
          <p:cNvPr id="9" name="Slide Number Placeholder 8"/>
          <p:cNvSpPr>
            <a:spLocks noGrp="1"/>
          </p:cNvSpPr>
          <p:nvPr>
            <p:ph type="sldNum" sz="quarter" idx="12"/>
          </p:nvPr>
        </p:nvSpPr>
        <p:spPr/>
        <p:txBody>
          <a:bodyPr/>
          <a:lstStyle/>
          <a:p>
            <a:fld id="{28806FF4-1A4F-46F5-A865-5D9C7BA84DBF}"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10424413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8F1C5CC-2AC6-4CE3-8219-F5F450813648}" type="datetime1">
              <a:rPr lang="en-US" smtClean="0">
                <a:solidFill>
                  <a:srgbClr val="B13F9A"/>
                </a:solidFill>
              </a:rPr>
              <a:pPr/>
              <a:t>5/6/2018</a:t>
            </a:fld>
            <a:endParaRPr lang="en-US">
              <a:solidFill>
                <a:srgbClr val="B13F9A"/>
              </a:solidFill>
            </a:endParaRPr>
          </a:p>
        </p:txBody>
      </p:sp>
      <p:sp>
        <p:nvSpPr>
          <p:cNvPr id="4" name="Footer Placeholder 3"/>
          <p:cNvSpPr>
            <a:spLocks noGrp="1"/>
          </p:cNvSpPr>
          <p:nvPr>
            <p:ph type="ftr" sz="quarter" idx="11"/>
          </p:nvPr>
        </p:nvSpPr>
        <p:spPr/>
        <p:txBody>
          <a:bodyPr/>
          <a:lstStyle/>
          <a:p>
            <a:r>
              <a:rPr lang="fa-IR" smtClean="0">
                <a:solidFill>
                  <a:srgbClr val="B13F9A"/>
                </a:solidFill>
              </a:rPr>
              <a:t>دانشگاه صنعتي اميرکبير -  آزمايشگاه سيستم هاي هوشمند- درس هوش تجاري </a:t>
            </a:r>
            <a:endParaRPr lang="en-US" dirty="0">
              <a:solidFill>
                <a:srgbClr val="B13F9A"/>
              </a:solidFill>
            </a:endParaRPr>
          </a:p>
        </p:txBody>
      </p:sp>
      <p:sp>
        <p:nvSpPr>
          <p:cNvPr id="5" name="Slide Number Placeholder 4"/>
          <p:cNvSpPr>
            <a:spLocks noGrp="1"/>
          </p:cNvSpPr>
          <p:nvPr>
            <p:ph type="sldNum" sz="quarter" idx="12"/>
          </p:nvPr>
        </p:nvSpPr>
        <p:spPr/>
        <p:txBody>
          <a:bodyPr/>
          <a:lstStyle/>
          <a:p>
            <a:fld id="{28806FF4-1A4F-46F5-A865-5D9C7BA84DBF}"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37098887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02366E7D-79A0-4912-A9DF-BB7B01AD07C6}" type="datetime1">
              <a:rPr lang="en-US" smtClean="0">
                <a:solidFill>
                  <a:srgbClr val="B13F9A"/>
                </a:solidFill>
              </a:rPr>
              <a:pPr/>
              <a:t>5/6/2018</a:t>
            </a:fld>
            <a:endParaRPr lang="en-US">
              <a:solidFill>
                <a:srgbClr val="B13F9A"/>
              </a:solidFill>
            </a:endParaRPr>
          </a:p>
        </p:txBody>
      </p:sp>
      <p:sp>
        <p:nvSpPr>
          <p:cNvPr id="3" name="Footer Placeholder 2"/>
          <p:cNvSpPr>
            <a:spLocks noGrp="1"/>
          </p:cNvSpPr>
          <p:nvPr>
            <p:ph type="ftr" sz="quarter" idx="11"/>
          </p:nvPr>
        </p:nvSpPr>
        <p:spPr/>
        <p:txBody>
          <a:bodyPr/>
          <a:lstStyle>
            <a:lvl1pPr>
              <a:defRPr>
                <a:solidFill>
                  <a:schemeClr val="tx2"/>
                </a:solidFill>
              </a:defRPr>
            </a:lvl1pPr>
            <a:extLst/>
          </a:lstStyle>
          <a:p>
            <a:r>
              <a:rPr lang="fa-IR" smtClean="0">
                <a:solidFill>
                  <a:srgbClr val="B13F9A"/>
                </a:solidFill>
              </a:rPr>
              <a:t>دانشگاه صنعتي اميرکبير -  آزمايشگاه سيستم هاي هوشمند- درس هوش تجاري </a:t>
            </a:r>
            <a:endParaRPr lang="en-US" dirty="0">
              <a:solidFill>
                <a:srgbClr val="B13F9A"/>
              </a:solidFill>
            </a:endParaRPr>
          </a:p>
        </p:txBody>
      </p:sp>
      <p:sp>
        <p:nvSpPr>
          <p:cNvPr id="4" name="Slide Number Placeholder 3"/>
          <p:cNvSpPr>
            <a:spLocks noGrp="1"/>
          </p:cNvSpPr>
          <p:nvPr>
            <p:ph type="sldNum" sz="quarter" idx="12"/>
          </p:nvPr>
        </p:nvSpPr>
        <p:spPr/>
        <p:txBody>
          <a:bodyPr/>
          <a:lstStyle/>
          <a:p>
            <a:fld id="{28806FF4-1A4F-46F5-A865-5D9C7BA84DBF}"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27643448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7B50971-9A3B-4EBD-BC37-1F2FCB10D3BC}" type="datetime1">
              <a:rPr lang="en-US" smtClean="0">
                <a:solidFill>
                  <a:srgbClr val="B13F9A"/>
                </a:solidFill>
              </a:rPr>
              <a:pPr/>
              <a:t>5/6/2018</a:t>
            </a:fld>
            <a:endParaRPr lang="en-US">
              <a:solidFill>
                <a:srgbClr val="B13F9A"/>
              </a:solidFill>
            </a:endParaRPr>
          </a:p>
        </p:txBody>
      </p:sp>
      <p:sp>
        <p:nvSpPr>
          <p:cNvPr id="6" name="Footer Placeholder 5"/>
          <p:cNvSpPr>
            <a:spLocks noGrp="1"/>
          </p:cNvSpPr>
          <p:nvPr>
            <p:ph type="ftr" sz="quarter" idx="11"/>
          </p:nvPr>
        </p:nvSpPr>
        <p:spPr/>
        <p:txBody>
          <a:bodyPr/>
          <a:lstStyle/>
          <a:p>
            <a:r>
              <a:rPr lang="fa-IR" smtClean="0">
                <a:solidFill>
                  <a:srgbClr val="B13F9A"/>
                </a:solidFill>
              </a:rPr>
              <a:t>دانشگاه صنعتي اميرکبير -  آزمايشگاه سيستم هاي هوشمند- درس هوش تجاري </a:t>
            </a:r>
            <a:endParaRPr lang="en-US" dirty="0">
              <a:solidFill>
                <a:srgbClr val="B13F9A"/>
              </a:solidFill>
            </a:endParaRPr>
          </a:p>
        </p:txBody>
      </p:sp>
      <p:sp>
        <p:nvSpPr>
          <p:cNvPr id="7" name="Slide Number Placeholder 6"/>
          <p:cNvSpPr>
            <a:spLocks noGrp="1"/>
          </p:cNvSpPr>
          <p:nvPr>
            <p:ph type="sldNum" sz="quarter" idx="12"/>
          </p:nvPr>
        </p:nvSpPr>
        <p:spPr/>
        <p:txBody>
          <a:bodyPr/>
          <a:lstStyle/>
          <a:p>
            <a:fld id="{28806FF4-1A4F-46F5-A865-5D9C7BA84DBF}"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19696918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3776328" y="6111875"/>
            <a:ext cx="2286000" cy="365125"/>
          </a:xfrm>
          <a:prstGeom prst="rect">
            <a:avLst/>
          </a:prstGeom>
        </p:spPr>
        <p:txBody>
          <a:bodyPr/>
          <a:lstStyle/>
          <a:p>
            <a:fld id="{B1FC5897-5ABE-441B-AC24-2B77030D8D40}" type="datetime1">
              <a:rPr lang="en-US" smtClean="0"/>
              <a:pPr/>
              <a:t>5/6/2018</a:t>
            </a:fld>
            <a:endParaRPr lang="en-US"/>
          </a:p>
        </p:txBody>
      </p:sp>
      <p:sp>
        <p:nvSpPr>
          <p:cNvPr id="5" name="Footer Placeholder 4"/>
          <p:cNvSpPr>
            <a:spLocks noGrp="1"/>
          </p:cNvSpPr>
          <p:nvPr>
            <p:ph type="ftr" sz="quarter" idx="11"/>
          </p:nvPr>
        </p:nvSpPr>
        <p:spPr>
          <a:xfrm>
            <a:off x="6062328" y="6111875"/>
            <a:ext cx="22860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4640557-2821-4985-8350-0D355620BB3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70"/>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rot="21420000">
            <a:off x="596707" y="998818"/>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p>
            <a:fld id="{7514ECA4-123B-4125-ACA1-56FEF0BA0A8B}" type="datetime1">
              <a:rPr lang="en-US" smtClean="0">
                <a:solidFill>
                  <a:srgbClr val="F4E7ED"/>
                </a:solidFill>
              </a:rPr>
              <a:pPr/>
              <a:t>5/6/2018</a:t>
            </a:fld>
            <a:endParaRPr lang="en-US">
              <a:solidFill>
                <a:srgbClr val="F4E7ED"/>
              </a:solidFill>
            </a:endParaRPr>
          </a:p>
        </p:txBody>
      </p:sp>
      <p:sp>
        <p:nvSpPr>
          <p:cNvPr id="6" name="Footer Placeholder 5"/>
          <p:cNvSpPr>
            <a:spLocks noGrp="1"/>
          </p:cNvSpPr>
          <p:nvPr>
            <p:ph type="ftr" sz="quarter" idx="11"/>
          </p:nvPr>
        </p:nvSpPr>
        <p:spPr/>
        <p:txBody>
          <a:bodyPr/>
          <a:lstStyle/>
          <a:p>
            <a:r>
              <a:rPr lang="fa-IR" smtClean="0">
                <a:solidFill>
                  <a:srgbClr val="F4E7ED"/>
                </a:solidFill>
              </a:rPr>
              <a:t>دانشگاه صنعتي اميرکبير -  آزمايشگاه سيستم هاي هوشمند- درس هوش تجاري </a:t>
            </a:r>
            <a:endParaRPr lang="en-US" dirty="0">
              <a:solidFill>
                <a:srgbClr val="F4E7ED"/>
              </a:solidFill>
            </a:endParaRPr>
          </a:p>
        </p:txBody>
      </p:sp>
      <p:sp>
        <p:nvSpPr>
          <p:cNvPr id="7" name="Slide Number Placeholder 6"/>
          <p:cNvSpPr>
            <a:spLocks noGrp="1"/>
          </p:cNvSpPr>
          <p:nvPr>
            <p:ph type="sldNum" sz="quarter" idx="12"/>
          </p:nvPr>
        </p:nvSpPr>
        <p:spPr/>
        <p:txBody>
          <a:bodyPr/>
          <a:lstStyle/>
          <a:p>
            <a:fld id="{28806FF4-1A4F-46F5-A865-5D9C7BA84DBF}" type="slidenum">
              <a:rPr lang="en-US" smtClean="0">
                <a:solidFill>
                  <a:srgbClr val="F4E7ED"/>
                </a:solidFill>
              </a:rPr>
              <a:pPr/>
              <a:t>‹#›</a:t>
            </a:fld>
            <a:endParaRPr lang="en-US">
              <a:solidFill>
                <a:srgbClr val="F4E7ED"/>
              </a:solidFill>
            </a:endParaRP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extLst>
      <p:ext uri="{BB962C8B-B14F-4D97-AF65-F5344CB8AC3E}">
        <p14:creationId xmlns:p14="http://schemas.microsoft.com/office/powerpoint/2010/main" val="3676010068"/>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1A0847E-AFCB-4C37-9F53-F444B22C2FF0}" type="datetime1">
              <a:rPr lang="en-US" smtClean="0">
                <a:solidFill>
                  <a:srgbClr val="B13F9A"/>
                </a:solidFill>
              </a:rPr>
              <a:pPr/>
              <a:t>5/6/2018</a:t>
            </a:fld>
            <a:endParaRPr lang="en-US">
              <a:solidFill>
                <a:srgbClr val="B13F9A"/>
              </a:solidFill>
            </a:endParaRPr>
          </a:p>
        </p:txBody>
      </p:sp>
      <p:sp>
        <p:nvSpPr>
          <p:cNvPr id="5" name="Footer Placeholder 4"/>
          <p:cNvSpPr>
            <a:spLocks noGrp="1"/>
          </p:cNvSpPr>
          <p:nvPr>
            <p:ph type="ftr" sz="quarter" idx="11"/>
          </p:nvPr>
        </p:nvSpPr>
        <p:spPr/>
        <p:txBody>
          <a:bodyPr/>
          <a:lstStyle/>
          <a:p>
            <a:r>
              <a:rPr lang="fa-IR" smtClean="0">
                <a:solidFill>
                  <a:srgbClr val="B13F9A"/>
                </a:solidFill>
              </a:rPr>
              <a:t>دانشگاه صنعتي اميرکبير -  آزمايشگاه سيستم هاي هوشمند- درس هوش تجاري </a:t>
            </a:r>
            <a:endParaRPr lang="en-US" dirty="0">
              <a:solidFill>
                <a:srgbClr val="B13F9A"/>
              </a:solidFill>
            </a:endParaRPr>
          </a:p>
        </p:txBody>
      </p:sp>
      <p:sp>
        <p:nvSpPr>
          <p:cNvPr id="6" name="Slide Number Placeholder 5"/>
          <p:cNvSpPr>
            <a:spLocks noGrp="1"/>
          </p:cNvSpPr>
          <p:nvPr>
            <p:ph type="sldNum" sz="quarter" idx="12"/>
          </p:nvPr>
        </p:nvSpPr>
        <p:spPr/>
        <p:txBody>
          <a:bodyPr/>
          <a:lstStyle/>
          <a:p>
            <a:fld id="{28806FF4-1A4F-46F5-A865-5D9C7BA84DBF}"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13284696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7"/>
            <a:ext cx="1524000" cy="5851525"/>
          </a:xfrm>
        </p:spPr>
        <p:txBody>
          <a:bodyPr vert="eaVert" ancho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4"/>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C096E827-C181-47C3-877E-73B52CA4DCB1}" type="datetime1">
              <a:rPr lang="en-US" smtClean="0">
                <a:solidFill>
                  <a:srgbClr val="B13F9A"/>
                </a:solidFill>
              </a:rPr>
              <a:pPr/>
              <a:t>5/6/2018</a:t>
            </a:fld>
            <a:endParaRPr lang="en-US">
              <a:solidFill>
                <a:srgbClr val="B13F9A"/>
              </a:solidFill>
            </a:endParaRPr>
          </a:p>
        </p:txBody>
      </p:sp>
      <p:sp>
        <p:nvSpPr>
          <p:cNvPr id="5" name="Footer Placeholder 4"/>
          <p:cNvSpPr>
            <a:spLocks noGrp="1"/>
          </p:cNvSpPr>
          <p:nvPr>
            <p:ph type="ftr" sz="quarter" idx="11"/>
          </p:nvPr>
        </p:nvSpPr>
        <p:spPr>
          <a:xfrm>
            <a:off x="457200" y="6556248"/>
            <a:ext cx="3657600" cy="228600"/>
          </a:xfrm>
        </p:spPr>
        <p:txBody>
          <a:bodyPr/>
          <a:lstStyle/>
          <a:p>
            <a:r>
              <a:rPr lang="fa-IR" smtClean="0">
                <a:solidFill>
                  <a:srgbClr val="B13F9A"/>
                </a:solidFill>
              </a:rPr>
              <a:t>دانشگاه صنعتي اميرکبير -  آزمايشگاه سيستم هاي هوشمند- درس هوش تجاري </a:t>
            </a:r>
            <a:endParaRPr lang="en-US" dirty="0">
              <a:solidFill>
                <a:srgbClr val="B13F9A"/>
              </a:solidFill>
            </a:endParaRPr>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28806FF4-1A4F-46F5-A865-5D9C7BA84DBF}"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7189876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20D9D413-F60B-4E1D-B965-6314A3F82D20}" type="datetime1">
              <a:rPr lang="en-US" smtClean="0"/>
              <a:pPr/>
              <a:t>5/6/2018</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90A8AC-D4EE-42A6-9E8E-936CD809B1CA}"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spd="med" advClick="0" advTm="1000">
    <p:wedg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515C4CD-1F54-459A-A10F-78956813F14B}" type="datetime1">
              <a:rPr lang="en-US" smtClean="0"/>
              <a:pPr/>
              <a:t>5/6/2018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90A8AC-D4EE-42A6-9E8E-936CD809B1CA}"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med" advClick="0" advTm="1000">
    <p:wedge/>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ADB4D44-E33E-4558-BB7C-90B6A7998A46}" type="datetime1">
              <a:rPr lang="en-US" smtClean="0"/>
              <a:pPr/>
              <a:t>5/6/2018</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90A8AC-D4EE-42A6-9E8E-936CD809B1C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med" advClick="0" advTm="1000">
    <p:wedge/>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7DC14C8-06A5-44D4-BF8F-2BE6233C94F7}" type="datetime1">
              <a:rPr lang="en-US" smtClean="0"/>
              <a:pPr/>
              <a:t>5/6/2018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90A8AC-D4EE-42A6-9E8E-936CD809B1CA}"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med" advClick="0" advTm="1000">
    <p:wedge/>
  </p:transition>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06498E5-FCD5-4D94-86F2-6A9348FCF563}" type="datetime1">
              <a:rPr lang="en-US" smtClean="0"/>
              <a:pPr/>
              <a:t>5/6/2018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90A8AC-D4EE-42A6-9E8E-936CD809B1CA}"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med" advClick="0" advTm="1000">
    <p:wedge/>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B5149F1-9396-413F-9B62-AA0FFFB7A3FA}" type="datetime1">
              <a:rPr lang="en-US" smtClean="0"/>
              <a:pPr/>
              <a:t>5/6/2018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90A8AC-D4EE-42A6-9E8E-936CD809B1CA}" type="slidenum">
              <a:rPr lang="en-US" smtClean="0"/>
              <a:pPr/>
              <a:t>‹#›</a:t>
            </a:fld>
            <a:endParaRPr lang="en-US"/>
          </a:p>
        </p:txBody>
      </p:sp>
    </p:spTree>
  </p:cSld>
  <p:clrMapOvr>
    <a:masterClrMapping/>
  </p:clrMapOvr>
  <p:transition spd="med" advClick="0" advTm="1000">
    <p:wedge/>
  </p:transition>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077D24-79C6-4BF7-A4AA-A121AF88FBB3}" type="datetime1">
              <a:rPr lang="en-US" smtClean="0"/>
              <a:pPr/>
              <a:t>5/6/2018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90A8AC-D4EE-42A6-9E8E-936CD809B1CA}" type="slidenum">
              <a:rPr lang="en-US" smtClean="0"/>
              <a:pPr/>
              <a:t>‹#›</a:t>
            </a:fld>
            <a:endParaRPr lang="en-US"/>
          </a:p>
        </p:txBody>
      </p:sp>
    </p:spTree>
  </p:cSld>
  <p:clrMapOvr>
    <a:masterClrMapping/>
  </p:clrMapOvr>
  <p:transition spd="med" advClick="0" advTm="1000">
    <p:wedg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3776328" y="6111875"/>
            <a:ext cx="2286000" cy="365125"/>
          </a:xfrm>
          <a:prstGeom prst="rect">
            <a:avLst/>
          </a:prstGeom>
        </p:spPr>
        <p:txBody>
          <a:bodyPr/>
          <a:lstStyle/>
          <a:p>
            <a:fld id="{0D281A7E-CB39-4397-893A-D7D466C2385A}" type="datetime1">
              <a:rPr lang="en-US" smtClean="0"/>
              <a:pPr/>
              <a:t>5/6/2018</a:t>
            </a:fld>
            <a:endParaRPr lang="en-US"/>
          </a:p>
        </p:txBody>
      </p:sp>
      <p:sp>
        <p:nvSpPr>
          <p:cNvPr id="5" name="Footer Placeholder 4"/>
          <p:cNvSpPr>
            <a:spLocks noGrp="1"/>
          </p:cNvSpPr>
          <p:nvPr>
            <p:ph type="ftr" sz="quarter" idx="11"/>
          </p:nvPr>
        </p:nvSpPr>
        <p:spPr>
          <a:xfrm>
            <a:off x="6062328" y="6111875"/>
            <a:ext cx="22860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94640557-2821-4985-8350-0D355620BB3B}"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8540EEC-952E-4A39-9BA5-E6854641B7A4}" type="datetime1">
              <a:rPr lang="en-US" smtClean="0"/>
              <a:pPr/>
              <a:t>5/6/2018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90A8AC-D4EE-42A6-9E8E-936CD809B1CA}"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med" advClick="0" advTm="1000">
    <p:wedge/>
  </p:transition>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0397712-8C5E-4013-89D0-95448970B7B7}" type="datetime1">
              <a:rPr lang="en-US" smtClean="0"/>
              <a:pPr/>
              <a:t>5/6/2018</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90A8AC-D4EE-42A6-9E8E-936CD809B1CA}"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transition spd="med" advClick="0" advTm="1000">
    <p:wedge/>
  </p:transition>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EBE03B6-87C1-4917-99BF-0965A85EE6A5}" type="datetime1">
              <a:rPr lang="en-US" smtClean="0"/>
              <a:pPr/>
              <a:t>5/6/2018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90A8AC-D4EE-42A6-9E8E-936CD809B1CA}" type="slidenum">
              <a:rPr lang="en-US" smtClean="0"/>
              <a:pPr/>
              <a:t>‹#›</a:t>
            </a:fld>
            <a:endParaRPr lang="en-US"/>
          </a:p>
        </p:txBody>
      </p:sp>
    </p:spTree>
  </p:cSld>
  <p:clrMapOvr>
    <a:masterClrMapping/>
  </p:clrMapOvr>
  <p:transition spd="med" advClick="0" advTm="1000">
    <p:wedge/>
  </p:transition>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B0A5459-C9D1-46DB-8B58-29C59C60101E}" type="datetime1">
              <a:rPr lang="en-US" smtClean="0"/>
              <a:pPr/>
              <a:t>5/6/2018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90A8AC-D4EE-42A6-9E8E-936CD809B1CA}" type="slidenum">
              <a:rPr lang="en-US" smtClean="0"/>
              <a:pPr/>
              <a:t>‹#›</a:t>
            </a:fld>
            <a:endParaRPr lang="en-US"/>
          </a:p>
        </p:txBody>
      </p:sp>
    </p:spTree>
  </p:cSld>
  <p:clrMapOvr>
    <a:masterClrMapping/>
  </p:clrMapOvr>
  <p:transition spd="med" advClick="0" advTm="1000">
    <p:wedg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3776328" y="6111875"/>
            <a:ext cx="2286000" cy="365125"/>
          </a:xfrm>
          <a:prstGeom prst="rect">
            <a:avLst/>
          </a:prstGeom>
        </p:spPr>
        <p:txBody>
          <a:bodyPr/>
          <a:lstStyle/>
          <a:p>
            <a:fld id="{CB8B4357-30B8-44F2-9D89-CE3AA8481B9D}" type="datetime1">
              <a:rPr lang="en-US" smtClean="0"/>
              <a:pPr/>
              <a:t>5/6/2018</a:t>
            </a:fld>
            <a:endParaRPr lang="en-US"/>
          </a:p>
        </p:txBody>
      </p:sp>
      <p:sp>
        <p:nvSpPr>
          <p:cNvPr id="6" name="Footer Placeholder 5"/>
          <p:cNvSpPr>
            <a:spLocks noGrp="1"/>
          </p:cNvSpPr>
          <p:nvPr>
            <p:ph type="ftr" sz="quarter" idx="11"/>
          </p:nvPr>
        </p:nvSpPr>
        <p:spPr>
          <a:xfrm>
            <a:off x="6062328" y="6111875"/>
            <a:ext cx="22860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94640557-2821-4985-8350-0D355620BB3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3776328" y="6111875"/>
            <a:ext cx="2286000" cy="365125"/>
          </a:xfrm>
          <a:prstGeom prst="rect">
            <a:avLst/>
          </a:prstGeom>
        </p:spPr>
        <p:txBody>
          <a:bodyPr/>
          <a:lstStyle/>
          <a:p>
            <a:fld id="{62B65697-8307-4D38-9FC8-DF0AC7DE49E1}" type="datetime1">
              <a:rPr lang="en-US" smtClean="0"/>
              <a:pPr/>
              <a:t>5/6/2018</a:t>
            </a:fld>
            <a:endParaRPr lang="en-US"/>
          </a:p>
        </p:txBody>
      </p:sp>
      <p:sp>
        <p:nvSpPr>
          <p:cNvPr id="8" name="Footer Placeholder 7"/>
          <p:cNvSpPr>
            <a:spLocks noGrp="1"/>
          </p:cNvSpPr>
          <p:nvPr>
            <p:ph type="ftr" sz="quarter" idx="11"/>
          </p:nvPr>
        </p:nvSpPr>
        <p:spPr>
          <a:xfrm>
            <a:off x="6062328" y="6111875"/>
            <a:ext cx="22860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94640557-2821-4985-8350-0D355620BB3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3776328" y="6111875"/>
            <a:ext cx="2286000" cy="365125"/>
          </a:xfrm>
          <a:prstGeom prst="rect">
            <a:avLst/>
          </a:prstGeom>
        </p:spPr>
        <p:txBody>
          <a:bodyPr/>
          <a:lstStyle/>
          <a:p>
            <a:fld id="{6D3EAE99-5672-4753-99B3-50DDDF6E1010}" type="datetime1">
              <a:rPr lang="en-US" smtClean="0"/>
              <a:pPr/>
              <a:t>5/6/2018</a:t>
            </a:fld>
            <a:endParaRPr lang="en-US"/>
          </a:p>
        </p:txBody>
      </p:sp>
      <p:sp>
        <p:nvSpPr>
          <p:cNvPr id="4" name="Footer Placeholder 3"/>
          <p:cNvSpPr>
            <a:spLocks noGrp="1"/>
          </p:cNvSpPr>
          <p:nvPr>
            <p:ph type="ftr" sz="quarter" idx="11"/>
          </p:nvPr>
        </p:nvSpPr>
        <p:spPr>
          <a:xfrm>
            <a:off x="6062328" y="6111875"/>
            <a:ext cx="22860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94640557-2821-4985-8350-0D355620BB3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a:xfrm>
            <a:off x="3776328" y="6111875"/>
            <a:ext cx="2286000" cy="365125"/>
          </a:xfrm>
          <a:prstGeom prst="rect">
            <a:avLst/>
          </a:prstGeom>
        </p:spPr>
        <p:txBody>
          <a:bodyPr/>
          <a:lstStyle/>
          <a:p>
            <a:fld id="{117E9707-DDBF-4FA1-AAD7-C604FCDA26C1}" type="datetime1">
              <a:rPr lang="en-US" smtClean="0"/>
              <a:pPr/>
              <a:t>5/6/2018</a:t>
            </a:fld>
            <a:endParaRPr lang="en-US"/>
          </a:p>
        </p:txBody>
      </p:sp>
      <p:sp>
        <p:nvSpPr>
          <p:cNvPr id="3" name="Footer Placeholder 2"/>
          <p:cNvSpPr>
            <a:spLocks noGrp="1"/>
          </p:cNvSpPr>
          <p:nvPr>
            <p:ph type="ftr" sz="quarter" idx="11"/>
          </p:nvPr>
        </p:nvSpPr>
        <p:spPr>
          <a:xfrm>
            <a:off x="6062328" y="6111875"/>
            <a:ext cx="22860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94640557-2821-4985-8350-0D355620BB3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3776328" y="6111875"/>
            <a:ext cx="2286000" cy="365125"/>
          </a:xfrm>
          <a:prstGeom prst="rect">
            <a:avLst/>
          </a:prstGeom>
        </p:spPr>
        <p:txBody>
          <a:bodyPr/>
          <a:lstStyle/>
          <a:p>
            <a:fld id="{3D02CE44-28F3-480E-90DC-13659502B65D}" type="datetime1">
              <a:rPr lang="en-US" smtClean="0"/>
              <a:pPr/>
              <a:t>5/6/2018</a:t>
            </a:fld>
            <a:endParaRPr lang="en-US"/>
          </a:p>
        </p:txBody>
      </p:sp>
      <p:sp>
        <p:nvSpPr>
          <p:cNvPr id="6" name="Footer Placeholder 5"/>
          <p:cNvSpPr>
            <a:spLocks noGrp="1"/>
          </p:cNvSpPr>
          <p:nvPr>
            <p:ph type="ftr" sz="quarter" idx="11"/>
          </p:nvPr>
        </p:nvSpPr>
        <p:spPr>
          <a:xfrm>
            <a:off x="6062328" y="6111875"/>
            <a:ext cx="22860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94640557-2821-4985-8350-0D355620BB3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3776328" y="6111875"/>
            <a:ext cx="2286000" cy="365125"/>
          </a:xfrm>
          <a:prstGeom prst="rect">
            <a:avLst/>
          </a:prstGeom>
        </p:spPr>
        <p:txBody>
          <a:bodyPr/>
          <a:lstStyle/>
          <a:p>
            <a:fld id="{2DE51FFD-84B2-443B-8EE7-0E3EC42930D5}" type="datetime1">
              <a:rPr lang="en-US" smtClean="0"/>
              <a:pPr/>
              <a:t>5/6/2018</a:t>
            </a:fld>
            <a:endParaRPr lang="en-US"/>
          </a:p>
        </p:txBody>
      </p:sp>
      <p:sp>
        <p:nvSpPr>
          <p:cNvPr id="6" name="Footer Placeholder 5"/>
          <p:cNvSpPr>
            <a:spLocks noGrp="1"/>
          </p:cNvSpPr>
          <p:nvPr>
            <p:ph type="ftr" sz="quarter" idx="11"/>
          </p:nvPr>
        </p:nvSpPr>
        <p:spPr>
          <a:xfrm>
            <a:off x="6062328" y="6111875"/>
            <a:ext cx="22860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94640557-2821-4985-8350-0D355620BB3B}"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94640557-2821-4985-8350-0D355620BB3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hf sldNum="0" hdr="0" dt="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903B38E7-8BA8-4079-BFA6-3CF604C172D2}" type="datetime1">
              <a:rPr lang="en-US" smtClean="0">
                <a:solidFill>
                  <a:srgbClr val="B13F9A"/>
                </a:solidFill>
              </a:rPr>
              <a:pPr/>
              <a:t>5/6/2018</a:t>
            </a:fld>
            <a:endParaRPr lang="en-US">
              <a:solidFill>
                <a:srgbClr val="B13F9A"/>
              </a:solidFill>
            </a:endParaRPr>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r>
              <a:rPr lang="fa-IR" smtClean="0">
                <a:solidFill>
                  <a:srgbClr val="B13F9A"/>
                </a:solidFill>
              </a:rPr>
              <a:t>دانشگاه صنعتي اميرکبير -  آزمايشگاه سيستم هاي هوشمند- درس هوش تجاري </a:t>
            </a:r>
            <a:endParaRPr lang="en-US" dirty="0">
              <a:solidFill>
                <a:srgbClr val="B13F9A"/>
              </a:solidFill>
            </a:endParaRPr>
          </a:p>
        </p:txBody>
      </p:sp>
      <p:sp>
        <p:nvSpPr>
          <p:cNvPr id="16" name="Slide Number Placeholder 15"/>
          <p:cNvSpPr>
            <a:spLocks noGrp="1"/>
          </p:cNvSpPr>
          <p:nvPr>
            <p:ph type="sldNum" sz="quarter" idx="4"/>
          </p:nvPr>
        </p:nvSpPr>
        <p:spPr>
          <a:xfrm>
            <a:off x="6251449"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28806FF4-1A4F-46F5-A865-5D9C7BA84DBF}" type="slidenum">
              <a:rPr lang="en-US" smtClean="0">
                <a:solidFill>
                  <a:srgbClr val="B13F9A"/>
                </a:solidFill>
              </a:rPr>
              <a:pPr/>
              <a:t>‹#›</a:t>
            </a:fld>
            <a:endParaRPr lang="en-US">
              <a:solidFill>
                <a:srgbClr val="B13F9A"/>
              </a:solidFill>
            </a:endParaRPr>
          </a:p>
        </p:txBody>
      </p:sp>
    </p:spTree>
    <p:extLst>
      <p:ext uri="{BB962C8B-B14F-4D97-AF65-F5344CB8AC3E}">
        <p14:creationId xmlns:p14="http://schemas.microsoft.com/office/powerpoint/2010/main" val="3076228082"/>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sldNum="0" hdr="0" ftr="0" dt="0"/>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71B2DE0-08AF-4254-A0B3-C309862A4FEE}" type="datetime1">
              <a:rPr lang="en-US" smtClean="0"/>
              <a:pPr/>
              <a:t>5/6/2018</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90A8AC-D4EE-42A6-9E8E-936CD809B1C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ransition spd="med" advClick="0" advTm="1000">
    <p:wedge/>
  </p:transition>
  <p:timing>
    <p:tnLst>
      <p:par>
        <p:cTn id="1" dur="indefinite" restart="never" nodeType="tmRoot"/>
      </p:par>
    </p:tnLst>
  </p:timing>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690A8AC-D4EE-42A6-9E8E-936CD809B1CA}" type="slidenum">
              <a:rPr lang="en-US" smtClean="0"/>
              <a:pPr/>
              <a:t>1</a:t>
            </a:fld>
            <a:endParaRPr lang="en-US" dirty="0"/>
          </a:p>
        </p:txBody>
      </p:sp>
      <p:pic>
        <p:nvPicPr>
          <p:cNvPr id="5" name="Picture 4" descr="besm.wmf"/>
          <p:cNvPicPr>
            <a:picLocks noChangeAspect="1"/>
          </p:cNvPicPr>
          <p:nvPr/>
        </p:nvPicPr>
        <p:blipFill>
          <a:blip r:embed="rId2" cstate="print">
            <a:duotone>
              <a:prstClr val="black"/>
              <a:srgbClr val="CC6600">
                <a:tint val="45000"/>
                <a:satMod val="400000"/>
              </a:srgbClr>
            </a:duotone>
          </a:blip>
          <a:stretch>
            <a:fillRect/>
          </a:stretch>
        </p:blipFill>
        <p:spPr>
          <a:xfrm>
            <a:off x="2057400" y="914400"/>
            <a:ext cx="5114523" cy="4942115"/>
          </a:xfrm>
          <a:prstGeom prst="rect">
            <a:avLst/>
          </a:prstGeom>
          <a:effectLst>
            <a:outerShdw blurRad="215900" dist="101600" dir="4560000" algn="ctr" rotWithShape="0">
              <a:schemeClr val="bg1">
                <a:alpha val="52000"/>
              </a:schemeClr>
            </a:outerShdw>
          </a:effectLst>
        </p:spPr>
      </p:pic>
    </p:spTree>
  </p:cSld>
  <p:clrMapOvr>
    <a:masterClrMapping/>
  </p:clrMapOvr>
  <p:transition spd="med" advTm="1000">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1679448"/>
            <a:ext cx="8183880" cy="4187952"/>
          </a:xfrm>
        </p:spPr>
        <p:txBody>
          <a:bodyPr>
            <a:normAutofit fontScale="85000" lnSpcReduction="20000"/>
          </a:bodyPr>
          <a:lstStyle/>
          <a:p>
            <a:pPr algn="r" rtl="1"/>
            <a:endParaRPr lang="fa-IR" sz="2400" b="1" dirty="0" smtClean="0">
              <a:cs typeface="B Kamran" pitchFamily="2" charset="-78"/>
            </a:endParaRPr>
          </a:p>
          <a:p>
            <a:pPr algn="r" rtl="1">
              <a:buNone/>
            </a:pPr>
            <a:r>
              <a:rPr lang="fa-IR" sz="2400" b="1" dirty="0" smtClean="0">
                <a:cs typeface="B Kamran" pitchFamily="2" charset="-78"/>
              </a:rPr>
              <a:t>مواردی را که در این فاز باید مدنظر قرار دهیم از قرار زیر است:</a:t>
            </a:r>
          </a:p>
          <a:p>
            <a:pPr algn="r" rtl="1"/>
            <a:endParaRPr lang="fa-IR" sz="2400" b="1" dirty="0" smtClean="0">
              <a:cs typeface="B Kamran" pitchFamily="2" charset="-78"/>
            </a:endParaRPr>
          </a:p>
          <a:p>
            <a:pPr lvl="0" algn="r" rtl="1"/>
            <a:r>
              <a:rPr lang="fa-IR" sz="2000" b="1" dirty="0" smtClean="0">
                <a:cs typeface="B Yekan" pitchFamily="2" charset="-78"/>
              </a:rPr>
              <a:t>دسترسی به اطلاعات</a:t>
            </a:r>
            <a:endParaRPr lang="en-US" sz="2000" b="1" dirty="0" smtClean="0">
              <a:cs typeface="B Yekan" pitchFamily="2" charset="-78"/>
            </a:endParaRPr>
          </a:p>
          <a:p>
            <a:pPr lvl="1" algn="r" rtl="1"/>
            <a:r>
              <a:rPr lang="fa-IR" b="1" dirty="0" smtClean="0">
                <a:cs typeface="B Kamran" pitchFamily="2" charset="-78"/>
              </a:rPr>
              <a:t>اطلاعات مورد نیاز را از کجا تهیه کنیم ؟</a:t>
            </a:r>
            <a:endParaRPr lang="en-US" b="1" dirty="0" smtClean="0">
              <a:cs typeface="B Kamran" pitchFamily="2" charset="-78"/>
            </a:endParaRPr>
          </a:p>
          <a:p>
            <a:pPr lvl="1" algn="r" rtl="1"/>
            <a:r>
              <a:rPr lang="fa-IR" b="1" dirty="0" smtClean="0">
                <a:cs typeface="B Kamran" pitchFamily="2" charset="-78"/>
              </a:rPr>
              <a:t>چه اطلاعاتی در حال حاضر داریم و چه اطلاعاتی را علاوه بر این باید بدست بیاوریم ؟</a:t>
            </a:r>
          </a:p>
          <a:p>
            <a:pPr algn="r" rtl="1"/>
            <a:endParaRPr lang="fa-IR" sz="2400" b="1" dirty="0" smtClean="0">
              <a:cs typeface="B Kamran" pitchFamily="2" charset="-78"/>
            </a:endParaRPr>
          </a:p>
          <a:p>
            <a:pPr algn="r" rtl="1"/>
            <a:r>
              <a:rPr lang="fa-IR" sz="2000" b="1" dirty="0" smtClean="0">
                <a:cs typeface="B Yekan" pitchFamily="2" charset="-78"/>
              </a:rPr>
              <a:t>مشوقان تجاری و حمایت کنندگان مالی طرح کسب</a:t>
            </a:r>
            <a:endParaRPr lang="en-US" sz="2000" b="1" dirty="0" smtClean="0">
              <a:cs typeface="B Yekan" pitchFamily="2" charset="-78"/>
            </a:endParaRPr>
          </a:p>
          <a:p>
            <a:pPr algn="r" rtl="1"/>
            <a:endParaRPr lang="fa-IR" sz="2400" b="1" dirty="0" smtClean="0">
              <a:cs typeface="B Kamran" pitchFamily="2" charset="-78"/>
            </a:endParaRPr>
          </a:p>
          <a:p>
            <a:pPr lvl="0" algn="r" rtl="1"/>
            <a:r>
              <a:rPr lang="fa-IR" sz="2000" b="1" dirty="0" smtClean="0">
                <a:cs typeface="B Yekan" pitchFamily="2" charset="-78"/>
              </a:rPr>
              <a:t>ارزیابی آمادگی</a:t>
            </a:r>
            <a:endParaRPr lang="en-US" sz="2000" b="1" dirty="0" smtClean="0">
              <a:cs typeface="B Yekan" pitchFamily="2" charset="-78"/>
            </a:endParaRPr>
          </a:p>
          <a:p>
            <a:pPr lvl="1" algn="r" rtl="1"/>
            <a:r>
              <a:rPr lang="fa-IR" b="1" dirty="0" smtClean="0">
                <a:cs typeface="B Kamran" pitchFamily="2" charset="-78"/>
              </a:rPr>
              <a:t>آیا ما آمادگی لازم برای یک محیط </a:t>
            </a:r>
            <a:r>
              <a:rPr lang="en-US" sz="2100" i="1" dirty="0" smtClean="0">
                <a:cs typeface="B Kamran" pitchFamily="2" charset="-78"/>
              </a:rPr>
              <a:t>BI</a:t>
            </a:r>
            <a:r>
              <a:rPr lang="fa-IR" b="1" dirty="0" smtClean="0">
                <a:cs typeface="B Kamran" pitchFamily="2" charset="-78"/>
              </a:rPr>
              <a:t> را داریم؟</a:t>
            </a:r>
            <a:endParaRPr lang="en-US" b="1" dirty="0" smtClean="0">
              <a:cs typeface="B Kamran" pitchFamily="2" charset="-78"/>
            </a:endParaRPr>
          </a:p>
          <a:p>
            <a:pPr lvl="1" algn="r" rtl="1"/>
            <a:r>
              <a:rPr lang="fa-IR" b="1" dirty="0" smtClean="0">
                <a:cs typeface="B Kamran" pitchFamily="2" charset="-78"/>
              </a:rPr>
              <a:t>آیا ارزیابی آمادگی را انجام داده ایم؟</a:t>
            </a:r>
            <a:endParaRPr lang="en-US" b="1" dirty="0" smtClean="0">
              <a:cs typeface="B Kamran" pitchFamily="2" charset="-78"/>
            </a:endParaRPr>
          </a:p>
          <a:p>
            <a:pPr lvl="1" algn="r" rtl="1"/>
            <a:r>
              <a:rPr lang="fa-IR" b="1" dirty="0" smtClean="0">
                <a:cs typeface="B Kamran" pitchFamily="2" charset="-78"/>
              </a:rPr>
              <a:t>چه کاهایی باید بکنیم تا آمادگی لازم را بدست بیاوریم؟ </a:t>
            </a:r>
          </a:p>
          <a:p>
            <a:pPr lvl="1" algn="r" rtl="1"/>
            <a:r>
              <a:rPr lang="fa-IR" b="1" dirty="0" smtClean="0">
                <a:cs typeface="B Kamran" pitchFamily="2" charset="-78"/>
              </a:rPr>
              <a:t>خرید سخت افزار؟ تهیه ابزار مورد نیاز؟ استخدام کارمند؟</a:t>
            </a:r>
            <a:endParaRPr lang="en-US" b="1" dirty="0" smtClean="0">
              <a:cs typeface="B Kamran" pitchFamily="2" charset="-78"/>
            </a:endParaRPr>
          </a:p>
          <a:p>
            <a:pPr algn="just" rtl="1"/>
            <a:endParaRPr lang="fa-IR" sz="2400" b="1" dirty="0" smtClean="0">
              <a:cs typeface="B Kamran" pitchFamily="2" charset="-78"/>
            </a:endParaRPr>
          </a:p>
        </p:txBody>
      </p:sp>
      <p:sp>
        <p:nvSpPr>
          <p:cNvPr id="9" name="Title 1"/>
          <p:cNvSpPr txBox="1">
            <a:spLocks/>
          </p:cNvSpPr>
          <p:nvPr/>
        </p:nvSpPr>
        <p:spPr>
          <a:xfrm>
            <a:off x="426720" y="396240"/>
            <a:ext cx="8183880" cy="1051560"/>
          </a:xfrm>
          <a:prstGeom prst="rect">
            <a:avLst/>
          </a:prstGeom>
        </p:spPr>
        <p:txBody>
          <a:bodyPr vert="horz" anchor="b">
            <a:noAutofit/>
          </a:bodyPr>
          <a:lstStyle/>
          <a:p>
            <a:pPr algn="r" rtl="1">
              <a:spcBef>
                <a:spcPct val="0"/>
              </a:spcBef>
              <a:defRPr/>
            </a:pPr>
            <a:r>
              <a:rPr lang="fa-IR" sz="6300" b="1" dirty="0" smtClean="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B Tabassom" pitchFamily="2" charset="-78"/>
              </a:rPr>
              <a:t>1) ارزیابی وضعیت تجاری</a:t>
            </a:r>
          </a:p>
        </p:txBody>
      </p:sp>
      <p:sp>
        <p:nvSpPr>
          <p:cNvPr id="14" name="Title 1"/>
          <p:cNvSpPr txBox="1">
            <a:spLocks/>
          </p:cNvSpPr>
          <p:nvPr/>
        </p:nvSpPr>
        <p:spPr>
          <a:xfrm>
            <a:off x="152400" y="5867400"/>
            <a:ext cx="1143000" cy="518160"/>
          </a:xfrm>
          <a:prstGeom prst="rect">
            <a:avLst/>
          </a:prstGeom>
        </p:spPr>
        <p:txBody>
          <a:bodyPr vert="horz" anchor="b">
            <a:normAutofit fontScale="97500"/>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lang="fa-IR" dirty="0" smtClean="0">
                <a:solidFill>
                  <a:schemeClr val="bg1">
                    <a:lumMod val="50000"/>
                  </a:schemeClr>
                </a:solidFill>
                <a:effectLst>
                  <a:outerShdw blurRad="53975" dist="22860" dir="5400000" algn="tl" rotWithShape="0">
                    <a:srgbClr val="000000">
                      <a:alpha val="55000"/>
                    </a:srgbClr>
                  </a:outerShdw>
                </a:effectLst>
                <a:latin typeface="+mj-lt"/>
                <a:ea typeface="+mj-ea"/>
                <a:cs typeface="B Tabassom" pitchFamily="2" charset="-78"/>
              </a:rPr>
              <a:t>هوش تجاری</a:t>
            </a:r>
            <a:endParaRPr kumimoji="0" lang="en-US" i="0" u="none" strike="noStrike" kern="1200" cap="none" spc="0" normalizeH="0" baseline="0" noProof="0" dirty="0">
              <a:ln>
                <a:noFill/>
              </a:ln>
              <a:solidFill>
                <a:schemeClr val="bg1">
                  <a:lumMod val="50000"/>
                </a:schemeClr>
              </a:solidFill>
              <a:effectLst>
                <a:outerShdw blurRad="53975" dist="22860" dir="5400000" algn="tl" rotWithShape="0">
                  <a:srgbClr val="000000">
                    <a:alpha val="55000"/>
                  </a:srgbClr>
                </a:outerShdw>
              </a:effectLst>
              <a:uLnTx/>
              <a:uFillTx/>
              <a:latin typeface="+mj-lt"/>
              <a:ea typeface="+mj-ea"/>
              <a:cs typeface="B Tabassom" pitchFamily="2" charset="-78"/>
            </a:endParaRPr>
          </a:p>
        </p:txBody>
      </p:sp>
    </p:spTree>
  </p:cSld>
  <p:clrMapOvr>
    <a:masterClrMapping/>
  </p:clrMapOvr>
  <p:transition>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1679448"/>
            <a:ext cx="8183880" cy="4187952"/>
          </a:xfrm>
        </p:spPr>
        <p:txBody>
          <a:bodyPr>
            <a:normAutofit/>
          </a:bodyPr>
          <a:lstStyle/>
          <a:p>
            <a:pPr lvl="0" algn="r" rtl="1">
              <a:buNone/>
            </a:pPr>
            <a:r>
              <a:rPr lang="fa-IR" sz="2200" b="1" dirty="0" smtClean="0">
                <a:cs typeface="B Yekan" pitchFamily="2" charset="-78"/>
              </a:rPr>
              <a:t>آمادگی سازمان برای </a:t>
            </a:r>
            <a:r>
              <a:rPr lang="en-US" sz="2200" dirty="0" smtClean="0">
                <a:cs typeface="B Yekan" pitchFamily="2" charset="-78"/>
              </a:rPr>
              <a:t>BI</a:t>
            </a:r>
            <a:r>
              <a:rPr lang="fa-IR" sz="2200" b="1" dirty="0" smtClean="0">
                <a:cs typeface="B Yekan" pitchFamily="2" charset="-78"/>
              </a:rPr>
              <a:t>(بعد نیاز):</a:t>
            </a:r>
          </a:p>
          <a:p>
            <a:pPr algn="r" rtl="1"/>
            <a:endParaRPr lang="fa-IR" sz="2000" b="1" dirty="0" smtClean="0">
              <a:cs typeface="B Kamran" pitchFamily="2" charset="-78"/>
            </a:endParaRPr>
          </a:p>
          <a:p>
            <a:pPr algn="just" rtl="1"/>
            <a:endParaRPr lang="en-US" sz="2200" b="1" dirty="0" smtClean="0">
              <a:cs typeface="B Kamran" pitchFamily="2" charset="-78"/>
            </a:endParaRPr>
          </a:p>
        </p:txBody>
      </p:sp>
      <p:sp>
        <p:nvSpPr>
          <p:cNvPr id="9" name="Title 1"/>
          <p:cNvSpPr txBox="1">
            <a:spLocks/>
          </p:cNvSpPr>
          <p:nvPr/>
        </p:nvSpPr>
        <p:spPr>
          <a:xfrm>
            <a:off x="426720" y="396240"/>
            <a:ext cx="8183880" cy="1051560"/>
          </a:xfrm>
          <a:prstGeom prst="rect">
            <a:avLst/>
          </a:prstGeom>
        </p:spPr>
        <p:txBody>
          <a:bodyPr vert="horz" anchor="b">
            <a:noAutofit/>
          </a:bodyPr>
          <a:lstStyle/>
          <a:p>
            <a:pPr algn="r" rtl="1">
              <a:spcBef>
                <a:spcPct val="0"/>
              </a:spcBef>
              <a:defRPr/>
            </a:pPr>
            <a:r>
              <a:rPr lang="fa-IR" sz="6300" b="1" dirty="0" smtClean="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B Tabassom" pitchFamily="2" charset="-78"/>
              </a:rPr>
              <a:t>1) ارزیابی وضعیت تجاری</a:t>
            </a:r>
          </a:p>
        </p:txBody>
      </p:sp>
      <p:sp>
        <p:nvSpPr>
          <p:cNvPr id="14" name="Title 1"/>
          <p:cNvSpPr txBox="1">
            <a:spLocks/>
          </p:cNvSpPr>
          <p:nvPr/>
        </p:nvSpPr>
        <p:spPr>
          <a:xfrm>
            <a:off x="152400" y="5867400"/>
            <a:ext cx="1143000" cy="518160"/>
          </a:xfrm>
          <a:prstGeom prst="rect">
            <a:avLst/>
          </a:prstGeom>
        </p:spPr>
        <p:txBody>
          <a:bodyPr vert="horz" anchor="b">
            <a:normAutofit fontScale="97500"/>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lang="fa-IR" dirty="0" smtClean="0">
                <a:solidFill>
                  <a:schemeClr val="bg1">
                    <a:lumMod val="50000"/>
                  </a:schemeClr>
                </a:solidFill>
                <a:effectLst>
                  <a:outerShdw blurRad="53975" dist="22860" dir="5400000" algn="tl" rotWithShape="0">
                    <a:srgbClr val="000000">
                      <a:alpha val="55000"/>
                    </a:srgbClr>
                  </a:outerShdw>
                </a:effectLst>
                <a:latin typeface="+mj-lt"/>
                <a:ea typeface="+mj-ea"/>
                <a:cs typeface="B Tabassom" pitchFamily="2" charset="-78"/>
              </a:rPr>
              <a:t>هوش تجاری</a:t>
            </a:r>
            <a:endParaRPr kumimoji="0" lang="en-US" i="0" u="none" strike="noStrike" kern="1200" cap="none" spc="0" normalizeH="0" baseline="0" noProof="0" dirty="0">
              <a:ln>
                <a:noFill/>
              </a:ln>
              <a:solidFill>
                <a:schemeClr val="bg1">
                  <a:lumMod val="50000"/>
                </a:schemeClr>
              </a:solidFill>
              <a:effectLst>
                <a:outerShdw blurRad="53975" dist="22860" dir="5400000" algn="tl" rotWithShape="0">
                  <a:srgbClr val="000000">
                    <a:alpha val="55000"/>
                  </a:srgbClr>
                </a:outerShdw>
              </a:effectLst>
              <a:uLnTx/>
              <a:uFillTx/>
              <a:latin typeface="+mj-lt"/>
              <a:ea typeface="+mj-ea"/>
              <a:cs typeface="B Tabassom" pitchFamily="2" charset="-78"/>
            </a:endParaRPr>
          </a:p>
        </p:txBody>
      </p:sp>
      <p:graphicFrame>
        <p:nvGraphicFramePr>
          <p:cNvPr id="7" name="Table 6"/>
          <p:cNvGraphicFramePr>
            <a:graphicFrameLocks noGrp="1"/>
          </p:cNvGraphicFramePr>
          <p:nvPr>
            <p:extLst>
              <p:ext uri="{D42A27DB-BD31-4B8C-83A1-F6EECF244321}">
                <p14:modId xmlns:p14="http://schemas.microsoft.com/office/powerpoint/2010/main" val="280602131"/>
              </p:ext>
            </p:extLst>
          </p:nvPr>
        </p:nvGraphicFramePr>
        <p:xfrm>
          <a:off x="762000" y="2286000"/>
          <a:ext cx="7590712" cy="3514426"/>
        </p:xfrm>
        <a:graphic>
          <a:graphicData uri="http://schemas.openxmlformats.org/drawingml/2006/table">
            <a:tbl>
              <a:tblPr rtl="1" firstRow="1" bandRow="1">
                <a:tableStyleId>{5C22544A-7EE6-4342-B048-85BDC9FD1C3A}</a:tableStyleId>
              </a:tblPr>
              <a:tblGrid>
                <a:gridCol w="2028112">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4572000">
                  <a:extLst>
                    <a:ext uri="{9D8B030D-6E8A-4147-A177-3AD203B41FA5}">
                      <a16:colId xmlns:a16="http://schemas.microsoft.com/office/drawing/2014/main" val="20002"/>
                    </a:ext>
                  </a:extLst>
                </a:gridCol>
              </a:tblGrid>
              <a:tr h="228600">
                <a:tc>
                  <a:txBody>
                    <a:bodyPr/>
                    <a:lstStyle/>
                    <a:p>
                      <a:pPr algn="ctr" rtl="1"/>
                      <a:r>
                        <a:rPr kumimoji="0" lang="fa-IR" sz="1800" b="0" kern="1200" dirty="0" smtClean="0">
                          <a:solidFill>
                            <a:schemeClr val="tx1"/>
                          </a:solidFill>
                          <a:effectLst/>
                          <a:latin typeface="+mn-lt"/>
                          <a:ea typeface="+mn-ea"/>
                          <a:cs typeface="B Yekan" pitchFamily="2" charset="-78"/>
                        </a:rPr>
                        <a:t>عنوان</a:t>
                      </a:r>
                      <a:endParaRPr kumimoji="0" lang="fa-IR" sz="1800" b="0" kern="1200" dirty="0">
                        <a:solidFill>
                          <a:schemeClr val="tx1"/>
                        </a:solidFill>
                        <a:effectLst/>
                        <a:latin typeface="+mn-lt"/>
                        <a:ea typeface="+mn-ea"/>
                        <a:cs typeface="B Yekan" pitchFamily="2" charset="-78"/>
                      </a:endParaRPr>
                    </a:p>
                  </a:txBody>
                  <a:tcPr/>
                </a:tc>
                <a:tc>
                  <a:txBody>
                    <a:bodyPr/>
                    <a:lstStyle/>
                    <a:p>
                      <a:pPr algn="ctr" rtl="1"/>
                      <a:r>
                        <a:rPr kumimoji="0" lang="fa-IR" sz="1800" b="0" kern="1200" dirty="0" smtClean="0">
                          <a:solidFill>
                            <a:schemeClr val="tx1"/>
                          </a:solidFill>
                          <a:effectLst/>
                          <a:latin typeface="+mn-lt"/>
                          <a:ea typeface="+mn-ea"/>
                          <a:cs typeface="B Yekan" pitchFamily="2" charset="-78"/>
                        </a:rPr>
                        <a:t>آمادگي</a:t>
                      </a:r>
                      <a:endParaRPr kumimoji="0" lang="fa-IR" sz="1800" b="0" kern="1200" dirty="0">
                        <a:solidFill>
                          <a:schemeClr val="tx1"/>
                        </a:solidFill>
                        <a:effectLst/>
                        <a:latin typeface="+mn-lt"/>
                        <a:ea typeface="+mn-ea"/>
                        <a:cs typeface="B Yekan" pitchFamily="2" charset="-78"/>
                      </a:endParaRPr>
                    </a:p>
                  </a:txBody>
                  <a:tcPr/>
                </a:tc>
                <a:tc>
                  <a:txBody>
                    <a:bodyPr/>
                    <a:lstStyle/>
                    <a:p>
                      <a:pPr algn="ctr" rtl="1"/>
                      <a:r>
                        <a:rPr kumimoji="0" lang="fa-IR" sz="1800" b="0" kern="1200" dirty="0" smtClean="0">
                          <a:solidFill>
                            <a:schemeClr val="tx1"/>
                          </a:solidFill>
                          <a:effectLst/>
                          <a:latin typeface="+mn-lt"/>
                          <a:ea typeface="+mn-ea"/>
                          <a:cs typeface="B Yekan" pitchFamily="2" charset="-78"/>
                        </a:rPr>
                        <a:t>توضيح</a:t>
                      </a:r>
                      <a:endParaRPr kumimoji="0" lang="fa-IR" sz="1800" b="0" kern="1200" dirty="0">
                        <a:solidFill>
                          <a:schemeClr val="tx1"/>
                        </a:solidFill>
                        <a:effectLst/>
                        <a:latin typeface="+mn-lt"/>
                        <a:ea typeface="+mn-ea"/>
                        <a:cs typeface="B Yekan" pitchFamily="2" charset="-78"/>
                      </a:endParaRPr>
                    </a:p>
                  </a:txBody>
                  <a:tcPr/>
                </a:tc>
                <a:extLst>
                  <a:ext uri="{0D108BD9-81ED-4DB2-BD59-A6C34878D82A}">
                    <a16:rowId xmlns:a16="http://schemas.microsoft.com/office/drawing/2014/main" val="10000"/>
                  </a:ext>
                </a:extLst>
              </a:tr>
              <a:tr h="477053">
                <a:tc>
                  <a:txBody>
                    <a:bodyPr/>
                    <a:lstStyle/>
                    <a:p>
                      <a:pPr marL="0" algn="justLow" rtl="1" eaLnBrk="1" latinLnBrk="0" hangingPunct="1"/>
                      <a:r>
                        <a:rPr kumimoji="0" lang="fa-IR" sz="1500" b="0" kern="1200" dirty="0" smtClean="0">
                          <a:solidFill>
                            <a:schemeClr val="tx1"/>
                          </a:solidFill>
                          <a:effectLst/>
                          <a:latin typeface="+mn-lt"/>
                          <a:ea typeface="+mn-ea"/>
                          <a:cs typeface="B Yekan" pitchFamily="2" charset="-78"/>
                        </a:rPr>
                        <a:t>دلايل اقتصادي</a:t>
                      </a:r>
                      <a:endParaRPr kumimoji="0" lang="fa-IR" sz="1500" b="0" kern="1200" dirty="0">
                        <a:solidFill>
                          <a:schemeClr val="tx1"/>
                        </a:solidFill>
                        <a:effectLst/>
                        <a:latin typeface="+mn-lt"/>
                        <a:ea typeface="+mn-ea"/>
                        <a:cs typeface="B Yekan" pitchFamily="2" charset="-78"/>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dirty="0" smtClean="0">
                          <a:sym typeface="Wingdings"/>
                        </a:rPr>
                        <a:t></a:t>
                      </a:r>
                      <a:endParaRPr lang="fa-IR" dirty="0" smtClean="0"/>
                    </a:p>
                  </a:txBody>
                  <a:tcPr/>
                </a:tc>
                <a:tc>
                  <a:txBody>
                    <a:bodyPr/>
                    <a:lstStyle/>
                    <a:p>
                      <a:pPr algn="justLow" rtl="1"/>
                      <a:r>
                        <a:rPr lang="fa-IR" b="1" dirty="0" smtClean="0">
                          <a:cs typeface="B Kamran" pitchFamily="2" charset="-78"/>
                        </a:rPr>
                        <a:t>بکارگیری </a:t>
                      </a:r>
                      <a:r>
                        <a:rPr kumimoji="0" lang="en-US" sz="1500" b="0" i="1" kern="1200" baseline="0" dirty="0" smtClean="0">
                          <a:solidFill>
                            <a:schemeClr val="dk1"/>
                          </a:solidFill>
                          <a:latin typeface="+mn-lt"/>
                          <a:ea typeface="+mn-ea"/>
                          <a:cs typeface="B Kamran" pitchFamily="2" charset="-78"/>
                        </a:rPr>
                        <a:t>BI</a:t>
                      </a:r>
                      <a:r>
                        <a:rPr lang="fa-IR" b="1" dirty="0" smtClean="0">
                          <a:cs typeface="B Kamran" pitchFamily="2" charset="-78"/>
                        </a:rPr>
                        <a:t> در سازمان می تواند موجب کاهش هزینه ها به دلیل عدم بهینه بودن تصمیم های اتخاذ شده فعلی شود.</a:t>
                      </a:r>
                      <a:endParaRPr lang="fa-IR" b="1" dirty="0">
                        <a:cs typeface="B Kamran" pitchFamily="2" charset="-78"/>
                      </a:endParaRPr>
                    </a:p>
                  </a:txBody>
                  <a:tcPr/>
                </a:tc>
                <a:extLst>
                  <a:ext uri="{0D108BD9-81ED-4DB2-BD59-A6C34878D82A}">
                    <a16:rowId xmlns:a16="http://schemas.microsoft.com/office/drawing/2014/main" val="10001"/>
                  </a:ext>
                </a:extLst>
              </a:tr>
              <a:tr h="477053">
                <a:tc>
                  <a:txBody>
                    <a:bodyPr/>
                    <a:lstStyle/>
                    <a:p>
                      <a:pPr marL="0" algn="justLow" rtl="1" eaLnBrk="1" latinLnBrk="0" hangingPunct="1"/>
                      <a:r>
                        <a:rPr kumimoji="0" lang="fa-IR" sz="1500" b="0" kern="1200" dirty="0" smtClean="0">
                          <a:solidFill>
                            <a:schemeClr val="tx1"/>
                          </a:solidFill>
                          <a:effectLst/>
                          <a:latin typeface="+mn-lt"/>
                          <a:ea typeface="+mn-ea"/>
                          <a:cs typeface="B Yekan" pitchFamily="2" charset="-78"/>
                        </a:rPr>
                        <a:t>کارايي سيستم</a:t>
                      </a:r>
                      <a:endParaRPr kumimoji="0" lang="fa-IR" sz="1500" b="0" kern="1200" dirty="0">
                        <a:solidFill>
                          <a:schemeClr val="tx1"/>
                        </a:solidFill>
                        <a:effectLst/>
                        <a:latin typeface="+mn-lt"/>
                        <a:ea typeface="+mn-ea"/>
                        <a:cs typeface="B Yekan" pitchFamily="2" charset="-78"/>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dirty="0" smtClean="0">
                          <a:sym typeface="Wingdings"/>
                        </a:rPr>
                        <a:t></a:t>
                      </a:r>
                      <a:endParaRPr lang="fa-IR" dirty="0" smtClean="0"/>
                    </a:p>
                  </a:txBody>
                  <a:tcPr/>
                </a:tc>
                <a:tc>
                  <a:txBody>
                    <a:bodyPr/>
                    <a:lstStyle/>
                    <a:p>
                      <a:pPr algn="justLow" rtl="1"/>
                      <a:r>
                        <a:rPr lang="fa-IR" b="1" dirty="0" smtClean="0">
                          <a:cs typeface="B Kamran" pitchFamily="2" charset="-78"/>
                        </a:rPr>
                        <a:t>افزايش</a:t>
                      </a:r>
                      <a:r>
                        <a:rPr lang="fa-IR" b="1" baseline="0" dirty="0" smtClean="0">
                          <a:cs typeface="B Kamran" pitchFamily="2" charset="-78"/>
                        </a:rPr>
                        <a:t> کارايي موجب کاهش هزینه ها و افزايش سود مي شود.</a:t>
                      </a:r>
                      <a:endParaRPr lang="fa-IR" b="1" dirty="0">
                        <a:cs typeface="B Kamran" pitchFamily="2" charset="-78"/>
                      </a:endParaRPr>
                    </a:p>
                  </a:txBody>
                  <a:tcPr/>
                </a:tc>
                <a:extLst>
                  <a:ext uri="{0D108BD9-81ED-4DB2-BD59-A6C34878D82A}">
                    <a16:rowId xmlns:a16="http://schemas.microsoft.com/office/drawing/2014/main" val="10002"/>
                  </a:ext>
                </a:extLst>
              </a:tr>
              <a:tr h="477053">
                <a:tc>
                  <a:txBody>
                    <a:bodyPr/>
                    <a:lstStyle/>
                    <a:p>
                      <a:pPr marL="0" algn="justLow" rtl="1" eaLnBrk="1" latinLnBrk="0" hangingPunct="1"/>
                      <a:r>
                        <a:rPr kumimoji="0" lang="fa-IR" sz="1500" b="0" kern="1200" dirty="0" smtClean="0">
                          <a:solidFill>
                            <a:schemeClr val="tx1"/>
                          </a:solidFill>
                          <a:effectLst/>
                          <a:latin typeface="+mn-lt"/>
                          <a:ea typeface="+mn-ea"/>
                          <a:cs typeface="B Yekan" pitchFamily="2" charset="-78"/>
                        </a:rPr>
                        <a:t>افزايش رقابت</a:t>
                      </a:r>
                      <a:endParaRPr kumimoji="0" lang="fa-IR" sz="1500" b="0" kern="1200" dirty="0">
                        <a:solidFill>
                          <a:schemeClr val="tx1"/>
                        </a:solidFill>
                        <a:effectLst/>
                        <a:latin typeface="+mn-lt"/>
                        <a:ea typeface="+mn-ea"/>
                        <a:cs typeface="B Yekan" pitchFamily="2" charset="-78"/>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dirty="0" smtClean="0">
                          <a:sym typeface="Wingdings"/>
                        </a:rPr>
                        <a:t></a:t>
                      </a:r>
                      <a:endParaRPr lang="fa-IR" dirty="0" smtClean="0"/>
                    </a:p>
                  </a:txBody>
                  <a:tcPr/>
                </a:tc>
                <a:tc>
                  <a:txBody>
                    <a:bodyPr/>
                    <a:lstStyle/>
                    <a:p>
                      <a:pPr algn="justLow" rtl="1"/>
                      <a:r>
                        <a:rPr lang="fa-IR" b="1" dirty="0" smtClean="0">
                          <a:cs typeface="B Kamran" pitchFamily="2" charset="-78"/>
                        </a:rPr>
                        <a:t>گسترش روز افزون فست فودها</a:t>
                      </a:r>
                      <a:r>
                        <a:rPr lang="fa-IR" b="1" baseline="0" dirty="0" smtClean="0">
                          <a:cs typeface="B Kamran" pitchFamily="2" charset="-78"/>
                        </a:rPr>
                        <a:t> در </a:t>
                      </a:r>
                      <a:r>
                        <a:rPr lang="fa-IR" b="1" dirty="0" smtClean="0">
                          <a:cs typeface="B Kamran" pitchFamily="2" charset="-78"/>
                        </a:rPr>
                        <a:t>دهه اخیر / </a:t>
                      </a:r>
                      <a:r>
                        <a:rPr lang="fa-IR" b="1" baseline="0" dirty="0" smtClean="0">
                          <a:cs typeface="B Kamran" pitchFamily="2" charset="-78"/>
                        </a:rPr>
                        <a:t>وجود رقبای قدرتمند همانند برگر کینگ که در سطح جهان شبعات متعدد دارد / وجود فست فود های محلی که بخشی از سهم بازار را به خود اختصاص داده اند.</a:t>
                      </a:r>
                      <a:endParaRPr lang="fa-IR" b="1" dirty="0">
                        <a:cs typeface="B Kamran" pitchFamily="2" charset="-78"/>
                      </a:endParaRPr>
                    </a:p>
                  </a:txBody>
                  <a:tcPr/>
                </a:tc>
                <a:extLst>
                  <a:ext uri="{0D108BD9-81ED-4DB2-BD59-A6C34878D82A}">
                    <a16:rowId xmlns:a16="http://schemas.microsoft.com/office/drawing/2014/main" val="10003"/>
                  </a:ext>
                </a:extLst>
              </a:tr>
              <a:tr h="477053">
                <a:tc>
                  <a:txBody>
                    <a:bodyPr/>
                    <a:lstStyle/>
                    <a:p>
                      <a:pPr marL="0" algn="justLow" rtl="1" eaLnBrk="1" latinLnBrk="0" hangingPunct="1"/>
                      <a:r>
                        <a:rPr kumimoji="0" lang="fa-IR" sz="1500" b="0" kern="1200" dirty="0" smtClean="0">
                          <a:solidFill>
                            <a:schemeClr val="tx1"/>
                          </a:solidFill>
                          <a:effectLst/>
                          <a:latin typeface="+mn-lt"/>
                          <a:ea typeface="+mn-ea"/>
                          <a:cs typeface="B Yekan" pitchFamily="2" charset="-78"/>
                        </a:rPr>
                        <a:t>حمايت از سامانه </a:t>
                      </a:r>
                      <a:r>
                        <a:rPr kumimoji="0" lang="en-US" sz="1500" b="0" kern="1200" dirty="0" smtClean="0">
                          <a:solidFill>
                            <a:schemeClr val="tx1"/>
                          </a:solidFill>
                          <a:effectLst/>
                          <a:latin typeface="+mn-lt"/>
                          <a:ea typeface="+mn-ea"/>
                          <a:cs typeface="B Yekan" pitchFamily="2" charset="-78"/>
                        </a:rPr>
                        <a:t>OLAP</a:t>
                      </a:r>
                      <a:endParaRPr kumimoji="0" lang="fa-IR" sz="1500" b="0" kern="1200" dirty="0">
                        <a:solidFill>
                          <a:schemeClr val="tx1"/>
                        </a:solidFill>
                        <a:effectLst/>
                        <a:latin typeface="+mn-lt"/>
                        <a:ea typeface="+mn-ea"/>
                        <a:cs typeface="B Yekan" pitchFamily="2" charset="-78"/>
                      </a:endParaRPr>
                    </a:p>
                  </a:txBody>
                  <a:tcPr/>
                </a:tc>
                <a:tc>
                  <a:txBody>
                    <a:bodyPr/>
                    <a:lstStyle/>
                    <a:p>
                      <a:pPr algn="ctr" rtl="1"/>
                      <a:r>
                        <a:rPr lang="fa-IR" dirty="0" smtClean="0">
                          <a:sym typeface="Wingdings"/>
                        </a:rPr>
                        <a:t></a:t>
                      </a:r>
                      <a:endParaRPr lang="fa-IR" dirty="0"/>
                    </a:p>
                  </a:txBody>
                  <a:tcPr/>
                </a:tc>
                <a:tc>
                  <a:txBody>
                    <a:bodyPr/>
                    <a:lstStyle/>
                    <a:p>
                      <a:pPr algn="justLow" rtl="1"/>
                      <a:r>
                        <a:rPr lang="fa-IR" b="1" dirty="0" smtClean="0">
                          <a:cs typeface="B Kamran" pitchFamily="2" charset="-78"/>
                        </a:rPr>
                        <a:t>شرکت</a:t>
                      </a:r>
                      <a:r>
                        <a:rPr lang="fa-IR" b="1" baseline="0" dirty="0" smtClean="0">
                          <a:cs typeface="B Kamran" pitchFamily="2" charset="-78"/>
                        </a:rPr>
                        <a:t> هنوز سيستم </a:t>
                      </a:r>
                      <a:r>
                        <a:rPr lang="en-US" sz="1500" b="0" i="1" baseline="0" dirty="0" smtClean="0">
                          <a:cs typeface="B Kamran" pitchFamily="2" charset="-78"/>
                        </a:rPr>
                        <a:t>OLAP</a:t>
                      </a:r>
                      <a:r>
                        <a:rPr lang="fa-IR" b="1" baseline="0" dirty="0" smtClean="0">
                          <a:cs typeface="B Kamran" pitchFamily="2" charset="-78"/>
                        </a:rPr>
                        <a:t> ندارد.</a:t>
                      </a:r>
                      <a:endParaRPr lang="fa-IR" b="1" dirty="0">
                        <a:cs typeface="B Kamran" pitchFamily="2" charset="-78"/>
                      </a:endParaRPr>
                    </a:p>
                  </a:txBody>
                  <a:tcPr/>
                </a:tc>
                <a:extLst>
                  <a:ext uri="{0D108BD9-81ED-4DB2-BD59-A6C34878D82A}">
                    <a16:rowId xmlns:a16="http://schemas.microsoft.com/office/drawing/2014/main" val="10004"/>
                  </a:ext>
                </a:extLst>
              </a:tr>
              <a:tr h="477053">
                <a:tc>
                  <a:txBody>
                    <a:bodyPr/>
                    <a:lstStyle/>
                    <a:p>
                      <a:pPr marL="0" algn="justLow" rtl="1" eaLnBrk="1" latinLnBrk="0" hangingPunct="1"/>
                      <a:r>
                        <a:rPr kumimoji="0" lang="fa-IR" sz="1500" b="0" kern="1200" dirty="0" smtClean="0">
                          <a:solidFill>
                            <a:schemeClr val="tx1"/>
                          </a:solidFill>
                          <a:effectLst/>
                          <a:latin typeface="+mn-lt"/>
                          <a:ea typeface="+mn-ea"/>
                          <a:cs typeface="B Yekan" pitchFamily="2" charset="-78"/>
                        </a:rPr>
                        <a:t>کثرت و تنوع مشتريان</a:t>
                      </a:r>
                      <a:endParaRPr kumimoji="0" lang="fa-IR" sz="1500" b="0" kern="1200" dirty="0">
                        <a:solidFill>
                          <a:schemeClr val="tx1"/>
                        </a:solidFill>
                        <a:effectLst/>
                        <a:latin typeface="+mn-lt"/>
                        <a:ea typeface="+mn-ea"/>
                        <a:cs typeface="B Yekan" pitchFamily="2" charset="-78"/>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dirty="0" smtClean="0">
                          <a:sym typeface="Wingdings"/>
                        </a:rPr>
                        <a:t></a:t>
                      </a:r>
                      <a:endParaRPr lang="fa-IR" dirty="0" smtClean="0"/>
                    </a:p>
                  </a:txBody>
                  <a:tcPr/>
                </a:tc>
                <a:tc>
                  <a:txBody>
                    <a:bodyPr/>
                    <a:lstStyle/>
                    <a:p>
                      <a:pPr algn="justLow" rtl="1"/>
                      <a:r>
                        <a:rPr lang="fa-IR" b="1" dirty="0" smtClean="0">
                          <a:cs typeface="B Kamran" pitchFamily="2" charset="-78"/>
                        </a:rPr>
                        <a:t>تنوع مشتریان (مناطق جغرافیایی، مذاهب مختلف(مسلمان-غیر مسلمان)، گروه های سنی مختلف و ...)</a:t>
                      </a:r>
                      <a:endParaRPr lang="fa-IR" b="1" dirty="0">
                        <a:cs typeface="B Kamran" pitchFamily="2" charset="-78"/>
                      </a:endParaRPr>
                    </a:p>
                  </a:txBody>
                  <a:tcPr/>
                </a:tc>
                <a:extLst>
                  <a:ext uri="{0D108BD9-81ED-4DB2-BD59-A6C34878D82A}">
                    <a16:rowId xmlns:a16="http://schemas.microsoft.com/office/drawing/2014/main" val="10005"/>
                  </a:ext>
                </a:extLst>
              </a:tr>
            </a:tbl>
          </a:graphicData>
        </a:graphic>
      </p:graphicFrame>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1679448"/>
            <a:ext cx="8183880" cy="4187952"/>
          </a:xfrm>
        </p:spPr>
        <p:txBody>
          <a:bodyPr>
            <a:normAutofit/>
          </a:bodyPr>
          <a:lstStyle/>
          <a:p>
            <a:pPr lvl="0" algn="r" rtl="1">
              <a:buNone/>
            </a:pPr>
            <a:r>
              <a:rPr lang="fa-IR" sz="2200" b="1" dirty="0" smtClean="0">
                <a:cs typeface="B Yekan" pitchFamily="2" charset="-78"/>
              </a:rPr>
              <a:t>آمادگی سازمان برای </a:t>
            </a:r>
            <a:r>
              <a:rPr lang="en-US" sz="2200" dirty="0" smtClean="0">
                <a:cs typeface="B Yekan" pitchFamily="2" charset="-78"/>
              </a:rPr>
              <a:t>BI</a:t>
            </a:r>
            <a:r>
              <a:rPr lang="fa-IR" sz="2200" b="1" dirty="0" smtClean="0">
                <a:cs typeface="B Yekan" pitchFamily="2" charset="-78"/>
              </a:rPr>
              <a:t>(بعد نیاز):</a:t>
            </a:r>
          </a:p>
          <a:p>
            <a:pPr algn="r" rtl="1"/>
            <a:endParaRPr lang="fa-IR" sz="2000" b="1" dirty="0" smtClean="0">
              <a:cs typeface="B Kamran" pitchFamily="2" charset="-78"/>
            </a:endParaRPr>
          </a:p>
          <a:p>
            <a:pPr algn="just" rtl="1"/>
            <a:endParaRPr lang="en-US" sz="2200" b="1" dirty="0" smtClean="0">
              <a:cs typeface="B Kamran" pitchFamily="2" charset="-78"/>
            </a:endParaRPr>
          </a:p>
        </p:txBody>
      </p:sp>
      <p:sp>
        <p:nvSpPr>
          <p:cNvPr id="9" name="Title 1"/>
          <p:cNvSpPr txBox="1">
            <a:spLocks/>
          </p:cNvSpPr>
          <p:nvPr/>
        </p:nvSpPr>
        <p:spPr>
          <a:xfrm>
            <a:off x="426720" y="396240"/>
            <a:ext cx="8183880" cy="1051560"/>
          </a:xfrm>
          <a:prstGeom prst="rect">
            <a:avLst/>
          </a:prstGeom>
        </p:spPr>
        <p:txBody>
          <a:bodyPr vert="horz" anchor="b">
            <a:noAutofit/>
          </a:bodyPr>
          <a:lstStyle/>
          <a:p>
            <a:pPr algn="r" rtl="1">
              <a:spcBef>
                <a:spcPct val="0"/>
              </a:spcBef>
              <a:defRPr/>
            </a:pPr>
            <a:r>
              <a:rPr lang="fa-IR" sz="6300" b="1" dirty="0" smtClean="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B Tabassom" pitchFamily="2" charset="-78"/>
              </a:rPr>
              <a:t>1) ارزیابی وضعیت تجاری</a:t>
            </a:r>
          </a:p>
        </p:txBody>
      </p:sp>
      <p:sp>
        <p:nvSpPr>
          <p:cNvPr id="14" name="Title 1"/>
          <p:cNvSpPr txBox="1">
            <a:spLocks/>
          </p:cNvSpPr>
          <p:nvPr/>
        </p:nvSpPr>
        <p:spPr>
          <a:xfrm>
            <a:off x="152400" y="5867400"/>
            <a:ext cx="1143000" cy="518160"/>
          </a:xfrm>
          <a:prstGeom prst="rect">
            <a:avLst/>
          </a:prstGeom>
        </p:spPr>
        <p:txBody>
          <a:bodyPr vert="horz" anchor="b">
            <a:normAutofit fontScale="97500"/>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lang="fa-IR" dirty="0" smtClean="0">
                <a:solidFill>
                  <a:schemeClr val="bg1">
                    <a:lumMod val="50000"/>
                  </a:schemeClr>
                </a:solidFill>
                <a:effectLst>
                  <a:outerShdw blurRad="53975" dist="22860" dir="5400000" algn="tl" rotWithShape="0">
                    <a:srgbClr val="000000">
                      <a:alpha val="55000"/>
                    </a:srgbClr>
                  </a:outerShdw>
                </a:effectLst>
                <a:latin typeface="+mj-lt"/>
                <a:ea typeface="+mj-ea"/>
                <a:cs typeface="B Tabassom" pitchFamily="2" charset="-78"/>
              </a:rPr>
              <a:t>هوش تجاری</a:t>
            </a:r>
            <a:endParaRPr kumimoji="0" lang="en-US" i="0" u="none" strike="noStrike" kern="1200" cap="none" spc="0" normalizeH="0" baseline="0" noProof="0" dirty="0">
              <a:ln>
                <a:noFill/>
              </a:ln>
              <a:solidFill>
                <a:schemeClr val="bg1">
                  <a:lumMod val="50000"/>
                </a:schemeClr>
              </a:solidFill>
              <a:effectLst>
                <a:outerShdw blurRad="53975" dist="22860" dir="5400000" algn="tl" rotWithShape="0">
                  <a:srgbClr val="000000">
                    <a:alpha val="55000"/>
                  </a:srgbClr>
                </a:outerShdw>
              </a:effectLst>
              <a:uLnTx/>
              <a:uFillTx/>
              <a:latin typeface="+mj-lt"/>
              <a:ea typeface="+mj-ea"/>
              <a:cs typeface="B Tabassom" pitchFamily="2" charset="-78"/>
            </a:endParaRPr>
          </a:p>
        </p:txBody>
      </p:sp>
      <p:graphicFrame>
        <p:nvGraphicFramePr>
          <p:cNvPr id="8" name="Table 7"/>
          <p:cNvGraphicFramePr>
            <a:graphicFrameLocks noGrp="1"/>
          </p:cNvGraphicFramePr>
          <p:nvPr>
            <p:extLst>
              <p:ext uri="{D42A27DB-BD31-4B8C-83A1-F6EECF244321}">
                <p14:modId xmlns:p14="http://schemas.microsoft.com/office/powerpoint/2010/main" val="280602131"/>
              </p:ext>
            </p:extLst>
          </p:nvPr>
        </p:nvGraphicFramePr>
        <p:xfrm>
          <a:off x="762000" y="2286000"/>
          <a:ext cx="7590712" cy="3749040"/>
        </p:xfrm>
        <a:graphic>
          <a:graphicData uri="http://schemas.openxmlformats.org/drawingml/2006/table">
            <a:tbl>
              <a:tblPr rtl="1" firstRow="1" bandRow="1">
                <a:tableStyleId>{5C22544A-7EE6-4342-B048-85BDC9FD1C3A}</a:tableStyleId>
              </a:tblPr>
              <a:tblGrid>
                <a:gridCol w="2028112">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4572000">
                  <a:extLst>
                    <a:ext uri="{9D8B030D-6E8A-4147-A177-3AD203B41FA5}">
                      <a16:colId xmlns:a16="http://schemas.microsoft.com/office/drawing/2014/main" val="20002"/>
                    </a:ext>
                  </a:extLst>
                </a:gridCol>
              </a:tblGrid>
              <a:tr h="341971">
                <a:tc>
                  <a:txBody>
                    <a:bodyPr/>
                    <a:lstStyle/>
                    <a:p>
                      <a:pPr algn="ctr" rtl="1"/>
                      <a:r>
                        <a:rPr kumimoji="0" lang="fa-IR" sz="1800" b="0" kern="1200" dirty="0" smtClean="0">
                          <a:solidFill>
                            <a:schemeClr val="tx1"/>
                          </a:solidFill>
                          <a:effectLst/>
                          <a:latin typeface="+mn-lt"/>
                          <a:ea typeface="+mn-ea"/>
                          <a:cs typeface="B Yekan" pitchFamily="2" charset="-78"/>
                        </a:rPr>
                        <a:t>عنوان</a:t>
                      </a:r>
                      <a:endParaRPr kumimoji="0" lang="fa-IR" sz="1800" b="0" kern="1200" dirty="0">
                        <a:solidFill>
                          <a:schemeClr val="tx1"/>
                        </a:solidFill>
                        <a:effectLst/>
                        <a:latin typeface="+mn-lt"/>
                        <a:ea typeface="+mn-ea"/>
                        <a:cs typeface="B Yekan" pitchFamily="2" charset="-78"/>
                      </a:endParaRPr>
                    </a:p>
                  </a:txBody>
                  <a:tcPr/>
                </a:tc>
                <a:tc>
                  <a:txBody>
                    <a:bodyPr/>
                    <a:lstStyle/>
                    <a:p>
                      <a:pPr algn="ctr" rtl="1"/>
                      <a:r>
                        <a:rPr kumimoji="0" lang="fa-IR" sz="1800" b="0" kern="1200" dirty="0" smtClean="0">
                          <a:solidFill>
                            <a:schemeClr val="tx1"/>
                          </a:solidFill>
                          <a:effectLst/>
                          <a:latin typeface="+mn-lt"/>
                          <a:ea typeface="+mn-ea"/>
                          <a:cs typeface="B Yekan" pitchFamily="2" charset="-78"/>
                        </a:rPr>
                        <a:t>آمادگي</a:t>
                      </a:r>
                      <a:endParaRPr kumimoji="0" lang="fa-IR" sz="1800" b="0" kern="1200" dirty="0">
                        <a:solidFill>
                          <a:schemeClr val="tx1"/>
                        </a:solidFill>
                        <a:effectLst/>
                        <a:latin typeface="+mn-lt"/>
                        <a:ea typeface="+mn-ea"/>
                        <a:cs typeface="B Yekan" pitchFamily="2" charset="-78"/>
                      </a:endParaRPr>
                    </a:p>
                  </a:txBody>
                  <a:tcPr/>
                </a:tc>
                <a:tc>
                  <a:txBody>
                    <a:bodyPr/>
                    <a:lstStyle/>
                    <a:p>
                      <a:pPr algn="ctr" rtl="1"/>
                      <a:r>
                        <a:rPr kumimoji="0" lang="fa-IR" sz="1800" b="0" kern="1200" dirty="0" smtClean="0">
                          <a:solidFill>
                            <a:schemeClr val="tx1"/>
                          </a:solidFill>
                          <a:effectLst/>
                          <a:latin typeface="+mn-lt"/>
                          <a:ea typeface="+mn-ea"/>
                          <a:cs typeface="B Yekan" pitchFamily="2" charset="-78"/>
                        </a:rPr>
                        <a:t>توضيح</a:t>
                      </a:r>
                      <a:endParaRPr kumimoji="0" lang="fa-IR" sz="1800" b="0" kern="1200" dirty="0">
                        <a:solidFill>
                          <a:schemeClr val="tx1"/>
                        </a:solidFill>
                        <a:effectLst/>
                        <a:latin typeface="+mn-lt"/>
                        <a:ea typeface="+mn-ea"/>
                        <a:cs typeface="B Yekan" pitchFamily="2" charset="-78"/>
                      </a:endParaRPr>
                    </a:p>
                  </a:txBody>
                  <a:tcPr/>
                </a:tc>
                <a:extLst>
                  <a:ext uri="{0D108BD9-81ED-4DB2-BD59-A6C34878D82A}">
                    <a16:rowId xmlns:a16="http://schemas.microsoft.com/office/drawing/2014/main" val="10000"/>
                  </a:ext>
                </a:extLst>
              </a:tr>
              <a:tr h="854927">
                <a:tc>
                  <a:txBody>
                    <a:bodyPr/>
                    <a:lstStyle/>
                    <a:p>
                      <a:pPr algn="r" rtl="1"/>
                      <a:r>
                        <a:rPr kumimoji="0" lang="fa-IR" sz="1500" b="0" kern="1200" dirty="0" smtClean="0">
                          <a:solidFill>
                            <a:schemeClr val="tx1"/>
                          </a:solidFill>
                          <a:effectLst/>
                          <a:latin typeface="+mn-lt"/>
                          <a:ea typeface="+mn-ea"/>
                          <a:cs typeface="B Yekan" pitchFamily="2" charset="-78"/>
                        </a:rPr>
                        <a:t>نياز به تحليل عمليات تراکنشي</a:t>
                      </a:r>
                      <a:endParaRPr kumimoji="0" lang="fa-IR" sz="1500" b="0" kern="1200" dirty="0">
                        <a:solidFill>
                          <a:schemeClr val="tx1"/>
                        </a:solidFill>
                        <a:effectLst/>
                        <a:latin typeface="+mn-lt"/>
                        <a:ea typeface="+mn-ea"/>
                        <a:cs typeface="B Yekan" pitchFamily="2" charset="-78"/>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dirty="0" smtClean="0">
                          <a:sym typeface="Wingdings"/>
                        </a:rPr>
                        <a:t></a:t>
                      </a:r>
                      <a:endParaRPr lang="fa-IR" dirty="0" smtClean="0"/>
                    </a:p>
                  </a:txBody>
                  <a:tcPr/>
                </a:tc>
                <a:tc>
                  <a:txBody>
                    <a:bodyPr/>
                    <a:lstStyle/>
                    <a:p>
                      <a:pPr algn="justLow" rtl="1"/>
                      <a:r>
                        <a:rPr kumimoji="0" lang="fa-IR" b="1" kern="1200" dirty="0" smtClean="0">
                          <a:solidFill>
                            <a:schemeClr val="dk1"/>
                          </a:solidFill>
                          <a:latin typeface="+mn-lt"/>
                          <a:ea typeface="+mn-ea"/>
                          <a:cs typeface="B Kamran" pitchFamily="2" charset="-78"/>
                        </a:rPr>
                        <a:t>شناسایی روند درخواست ها در ماه های مختلف در مناطق مختلف / شناسایی گروههای</a:t>
                      </a:r>
                      <a:r>
                        <a:rPr kumimoji="0" lang="fa-IR" b="1" kern="1200" baseline="0" dirty="0" smtClean="0">
                          <a:solidFill>
                            <a:schemeClr val="dk1"/>
                          </a:solidFill>
                          <a:latin typeface="+mn-lt"/>
                          <a:ea typeface="+mn-ea"/>
                          <a:cs typeface="B Kamran" pitchFamily="2" charset="-78"/>
                        </a:rPr>
                        <a:t> مختلف مشتریان و الگوی خرید آن ها / مدیریت تأمین منابع با توجه به تغییر روند درخواست ها در ماه های مختلف</a:t>
                      </a:r>
                      <a:endParaRPr kumimoji="0" lang="fa-IR" b="1" kern="1200" dirty="0">
                        <a:solidFill>
                          <a:schemeClr val="dk1"/>
                        </a:solidFill>
                        <a:latin typeface="+mn-lt"/>
                        <a:ea typeface="+mn-ea"/>
                        <a:cs typeface="B Kamran" pitchFamily="2" charset="-78"/>
                      </a:endParaRPr>
                    </a:p>
                  </a:txBody>
                  <a:tcPr/>
                </a:tc>
                <a:extLst>
                  <a:ext uri="{0D108BD9-81ED-4DB2-BD59-A6C34878D82A}">
                    <a16:rowId xmlns:a16="http://schemas.microsoft.com/office/drawing/2014/main" val="10001"/>
                  </a:ext>
                </a:extLst>
              </a:tr>
              <a:tr h="598449">
                <a:tc>
                  <a:txBody>
                    <a:bodyPr/>
                    <a:lstStyle/>
                    <a:p>
                      <a:pPr algn="r" rtl="1"/>
                      <a:r>
                        <a:rPr kumimoji="0" lang="fa-IR" sz="1500" b="0" kern="1200" dirty="0" smtClean="0">
                          <a:solidFill>
                            <a:schemeClr val="tx1"/>
                          </a:solidFill>
                          <a:effectLst/>
                          <a:latin typeface="+mn-lt"/>
                          <a:ea typeface="+mn-ea"/>
                          <a:cs typeface="B Yekan" pitchFamily="2" charset="-78"/>
                        </a:rPr>
                        <a:t>دسترسي به داده هاي بهنگام</a:t>
                      </a:r>
                      <a:endParaRPr kumimoji="0" lang="fa-IR" sz="1500" b="0" kern="1200" dirty="0">
                        <a:solidFill>
                          <a:schemeClr val="tx1"/>
                        </a:solidFill>
                        <a:effectLst/>
                        <a:latin typeface="+mn-lt"/>
                        <a:ea typeface="+mn-ea"/>
                        <a:cs typeface="B Yekan" pitchFamily="2" charset="-78"/>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dirty="0" smtClean="0">
                          <a:sym typeface="Wingdings"/>
                        </a:rPr>
                        <a:t></a:t>
                      </a:r>
                      <a:endParaRPr lang="fa-IR" dirty="0" smtClean="0"/>
                    </a:p>
                  </a:txBody>
                  <a:tcPr/>
                </a:tc>
                <a:tc>
                  <a:txBody>
                    <a:bodyPr/>
                    <a:lstStyle/>
                    <a:p>
                      <a:pPr algn="justLow" rtl="1"/>
                      <a:r>
                        <a:rPr kumimoji="0" lang="fa-IR" b="1" kern="1200" dirty="0" smtClean="0">
                          <a:solidFill>
                            <a:schemeClr val="dk1"/>
                          </a:solidFill>
                          <a:latin typeface="+mn-lt"/>
                          <a:ea typeface="+mn-ea"/>
                          <a:cs typeface="B Kamran" pitchFamily="2" charset="-78"/>
                        </a:rPr>
                        <a:t>تهیه گزارش های روزانه و هفتگی و بررسی روند تغییرات برای پاسخ دهی سریع به تغییرات محیطی در مناطق مختلف</a:t>
                      </a:r>
                      <a:endParaRPr kumimoji="0" lang="fa-IR" b="1" kern="1200" dirty="0">
                        <a:solidFill>
                          <a:schemeClr val="dk1"/>
                        </a:solidFill>
                        <a:latin typeface="+mn-lt"/>
                        <a:ea typeface="+mn-ea"/>
                        <a:cs typeface="B Kamran" pitchFamily="2" charset="-78"/>
                      </a:endParaRPr>
                    </a:p>
                  </a:txBody>
                  <a:tcPr/>
                </a:tc>
                <a:extLst>
                  <a:ext uri="{0D108BD9-81ED-4DB2-BD59-A6C34878D82A}">
                    <a16:rowId xmlns:a16="http://schemas.microsoft.com/office/drawing/2014/main" val="10002"/>
                  </a:ext>
                </a:extLst>
              </a:tr>
              <a:tr h="598449">
                <a:tc>
                  <a:txBody>
                    <a:bodyPr/>
                    <a:lstStyle/>
                    <a:p>
                      <a:pPr algn="r" rtl="1"/>
                      <a:r>
                        <a:rPr kumimoji="0" lang="fa-IR" sz="1500" b="0" kern="1200" dirty="0" smtClean="0">
                          <a:solidFill>
                            <a:schemeClr val="tx1"/>
                          </a:solidFill>
                          <a:effectLst/>
                          <a:latin typeface="+mn-lt"/>
                          <a:ea typeface="+mn-ea"/>
                          <a:cs typeface="B Yekan" pitchFamily="2" charset="-78"/>
                        </a:rPr>
                        <a:t>کاهش هزينه</a:t>
                      </a:r>
                      <a:endParaRPr kumimoji="0" lang="fa-IR" sz="1500" b="0" kern="1200" dirty="0">
                        <a:solidFill>
                          <a:schemeClr val="tx1"/>
                        </a:solidFill>
                        <a:effectLst/>
                        <a:latin typeface="+mn-lt"/>
                        <a:ea typeface="+mn-ea"/>
                        <a:cs typeface="B Yekan" pitchFamily="2" charset="-78"/>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dirty="0" smtClean="0">
                          <a:sym typeface="Wingdings"/>
                        </a:rPr>
                        <a:t></a:t>
                      </a:r>
                      <a:endParaRPr lang="fa-IR" dirty="0" smtClean="0"/>
                    </a:p>
                  </a:txBody>
                  <a:tcPr/>
                </a:tc>
                <a:tc>
                  <a:txBody>
                    <a:bodyPr/>
                    <a:lstStyle/>
                    <a:p>
                      <a:pPr algn="justLow" rtl="1"/>
                      <a:r>
                        <a:rPr kumimoji="0" lang="fa-IR" b="1" kern="1200" dirty="0" smtClean="0">
                          <a:solidFill>
                            <a:schemeClr val="dk1"/>
                          </a:solidFill>
                          <a:latin typeface="+mn-lt"/>
                          <a:ea typeface="+mn-ea"/>
                          <a:cs typeface="B Kamran" pitchFamily="2" charset="-78"/>
                        </a:rPr>
                        <a:t>کاهش هزینه ها از طریق تأمین</a:t>
                      </a:r>
                      <a:r>
                        <a:rPr kumimoji="0" lang="fa-IR" b="1" kern="1200" baseline="0" dirty="0" smtClean="0">
                          <a:solidFill>
                            <a:schemeClr val="dk1"/>
                          </a:solidFill>
                          <a:latin typeface="+mn-lt"/>
                          <a:ea typeface="+mn-ea"/>
                          <a:cs typeface="B Kamran" pitchFamily="2" charset="-78"/>
                        </a:rPr>
                        <a:t> مؤثر منابع</a:t>
                      </a:r>
                    </a:p>
                    <a:p>
                      <a:pPr algn="justLow" rtl="1"/>
                      <a:r>
                        <a:rPr kumimoji="0" lang="fa-IR" b="1" kern="1200" baseline="0" dirty="0" smtClean="0">
                          <a:solidFill>
                            <a:schemeClr val="dk1"/>
                          </a:solidFill>
                          <a:latin typeface="+mn-lt"/>
                          <a:ea typeface="+mn-ea"/>
                          <a:cs typeface="B Kamran" pitchFamily="2" charset="-78"/>
                        </a:rPr>
                        <a:t>کاهش هزینه های حمل و نقل و ...</a:t>
                      </a:r>
                      <a:endParaRPr kumimoji="0" lang="fa-IR" b="1" kern="1200" dirty="0">
                        <a:solidFill>
                          <a:schemeClr val="dk1"/>
                        </a:solidFill>
                        <a:latin typeface="+mn-lt"/>
                        <a:ea typeface="+mn-ea"/>
                        <a:cs typeface="B Kamran" pitchFamily="2" charset="-78"/>
                      </a:endParaRPr>
                    </a:p>
                  </a:txBody>
                  <a:tcPr/>
                </a:tc>
                <a:extLst>
                  <a:ext uri="{0D108BD9-81ED-4DB2-BD59-A6C34878D82A}">
                    <a16:rowId xmlns:a16="http://schemas.microsoft.com/office/drawing/2014/main" val="10003"/>
                  </a:ext>
                </a:extLst>
              </a:tr>
              <a:tr h="1111405">
                <a:tc>
                  <a:txBody>
                    <a:bodyPr/>
                    <a:lstStyle/>
                    <a:p>
                      <a:pPr algn="r" rtl="1"/>
                      <a:r>
                        <a:rPr kumimoji="0" lang="fa-IR" sz="1500" b="0" kern="1200" dirty="0" smtClean="0">
                          <a:solidFill>
                            <a:schemeClr val="tx1"/>
                          </a:solidFill>
                          <a:effectLst/>
                          <a:latin typeface="+mn-lt"/>
                          <a:ea typeface="+mn-ea"/>
                          <a:cs typeface="B Yekan" pitchFamily="2" charset="-78"/>
                        </a:rPr>
                        <a:t>رضايت مشتري</a:t>
                      </a:r>
                      <a:endParaRPr kumimoji="0" lang="fa-IR" sz="1500" b="0" kern="1200" dirty="0">
                        <a:solidFill>
                          <a:schemeClr val="tx1"/>
                        </a:solidFill>
                        <a:effectLst/>
                        <a:latin typeface="+mn-lt"/>
                        <a:ea typeface="+mn-ea"/>
                        <a:cs typeface="B Yekan" pitchFamily="2" charset="-78"/>
                      </a:endParaRP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fa-IR" dirty="0" smtClean="0">
                          <a:sym typeface="Wingdings"/>
                        </a:rPr>
                        <a:t></a:t>
                      </a:r>
                      <a:endParaRPr lang="fa-IR" dirty="0" smtClean="0"/>
                    </a:p>
                    <a:p>
                      <a:pPr algn="ctr" rtl="1"/>
                      <a:endParaRPr lang="fa-IR" dirty="0"/>
                    </a:p>
                  </a:txBody>
                  <a:tcPr/>
                </a:tc>
                <a:tc>
                  <a:txBody>
                    <a:bodyPr/>
                    <a:lstStyle/>
                    <a:p>
                      <a:pPr algn="justLow" rtl="1"/>
                      <a:r>
                        <a:rPr kumimoji="0" lang="fa-IR" b="1" kern="1200" dirty="0" smtClean="0">
                          <a:solidFill>
                            <a:schemeClr val="dk1"/>
                          </a:solidFill>
                          <a:latin typeface="+mn-lt"/>
                          <a:ea typeface="+mn-ea"/>
                          <a:cs typeface="B Kamran" pitchFamily="2" charset="-78"/>
                        </a:rPr>
                        <a:t>شناسایی الگوی خرید مشتری و ارائه بسته های پیشنهادی با قیمت ارزان تر به مشتریان میتواند علاوه بر افزایش رضایتمندی مشتریان سرعت و کیفیت سرویس دهی را نیز افزایش دهدو به علاوه به فروش بیشتری نیز منجر شود.</a:t>
                      </a:r>
                      <a:endParaRPr kumimoji="0" lang="fa-IR" b="1" kern="1200" dirty="0">
                        <a:solidFill>
                          <a:schemeClr val="dk1"/>
                        </a:solidFill>
                        <a:latin typeface="+mn-lt"/>
                        <a:ea typeface="+mn-ea"/>
                        <a:cs typeface="B Kamran" pitchFamily="2" charset="-78"/>
                      </a:endParaRPr>
                    </a:p>
                  </a:txBody>
                  <a:tcPr/>
                </a:tc>
                <a:extLst>
                  <a:ext uri="{0D108BD9-81ED-4DB2-BD59-A6C34878D82A}">
                    <a16:rowId xmlns:a16="http://schemas.microsoft.com/office/drawing/2014/main" val="10004"/>
                  </a:ext>
                </a:extLst>
              </a:tr>
            </a:tbl>
          </a:graphicData>
        </a:graphic>
      </p:graphicFrame>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1679448"/>
            <a:ext cx="8183880" cy="4187952"/>
          </a:xfrm>
        </p:spPr>
        <p:txBody>
          <a:bodyPr>
            <a:normAutofit/>
          </a:bodyPr>
          <a:lstStyle/>
          <a:p>
            <a:pPr lvl="0" algn="r" rtl="1">
              <a:buNone/>
            </a:pPr>
            <a:r>
              <a:rPr lang="fa-IR" sz="2200" b="1" dirty="0" smtClean="0">
                <a:cs typeface="B Yekan" pitchFamily="2" charset="-78"/>
              </a:rPr>
              <a:t>فشارهای کسب و کار:</a:t>
            </a:r>
          </a:p>
          <a:p>
            <a:pPr algn="r" rtl="1"/>
            <a:endParaRPr lang="fa-IR" sz="2000" b="1" dirty="0" smtClean="0">
              <a:cs typeface="B Kamran" pitchFamily="2" charset="-78"/>
            </a:endParaRPr>
          </a:p>
          <a:p>
            <a:pPr algn="just" rtl="1"/>
            <a:endParaRPr lang="en-US" sz="2200" b="1" dirty="0" smtClean="0">
              <a:cs typeface="B Kamran" pitchFamily="2" charset="-78"/>
            </a:endParaRPr>
          </a:p>
        </p:txBody>
      </p:sp>
      <p:sp>
        <p:nvSpPr>
          <p:cNvPr id="9" name="Title 1"/>
          <p:cNvSpPr txBox="1">
            <a:spLocks/>
          </p:cNvSpPr>
          <p:nvPr/>
        </p:nvSpPr>
        <p:spPr>
          <a:xfrm>
            <a:off x="426720" y="396240"/>
            <a:ext cx="8183880" cy="1051560"/>
          </a:xfrm>
          <a:prstGeom prst="rect">
            <a:avLst/>
          </a:prstGeom>
        </p:spPr>
        <p:txBody>
          <a:bodyPr vert="horz" anchor="b">
            <a:noAutofit/>
          </a:bodyPr>
          <a:lstStyle/>
          <a:p>
            <a:pPr algn="r" rtl="1">
              <a:spcBef>
                <a:spcPct val="0"/>
              </a:spcBef>
              <a:defRPr/>
            </a:pPr>
            <a:r>
              <a:rPr lang="fa-IR" sz="6300" b="1" dirty="0" smtClean="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B Tabassom" pitchFamily="2" charset="-78"/>
              </a:rPr>
              <a:t>1) ارزیابی وضعیت تجاری</a:t>
            </a:r>
          </a:p>
        </p:txBody>
      </p:sp>
      <p:sp>
        <p:nvSpPr>
          <p:cNvPr id="14" name="Title 1"/>
          <p:cNvSpPr txBox="1">
            <a:spLocks/>
          </p:cNvSpPr>
          <p:nvPr/>
        </p:nvSpPr>
        <p:spPr>
          <a:xfrm>
            <a:off x="152400" y="5867400"/>
            <a:ext cx="1143000" cy="518160"/>
          </a:xfrm>
          <a:prstGeom prst="rect">
            <a:avLst/>
          </a:prstGeom>
        </p:spPr>
        <p:txBody>
          <a:bodyPr vert="horz" anchor="b">
            <a:normAutofit fontScale="97500"/>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lang="fa-IR" dirty="0" smtClean="0">
                <a:solidFill>
                  <a:schemeClr val="bg1">
                    <a:lumMod val="50000"/>
                  </a:schemeClr>
                </a:solidFill>
                <a:effectLst>
                  <a:outerShdw blurRad="53975" dist="22860" dir="5400000" algn="tl" rotWithShape="0">
                    <a:srgbClr val="000000">
                      <a:alpha val="55000"/>
                    </a:srgbClr>
                  </a:outerShdw>
                </a:effectLst>
                <a:latin typeface="+mj-lt"/>
                <a:ea typeface="+mj-ea"/>
                <a:cs typeface="B Tabassom" pitchFamily="2" charset="-78"/>
              </a:rPr>
              <a:t>هوش تجاری</a:t>
            </a:r>
            <a:endParaRPr kumimoji="0" lang="en-US" i="0" u="none" strike="noStrike" kern="1200" cap="none" spc="0" normalizeH="0" baseline="0" noProof="0" dirty="0">
              <a:ln>
                <a:noFill/>
              </a:ln>
              <a:solidFill>
                <a:schemeClr val="bg1">
                  <a:lumMod val="50000"/>
                </a:schemeClr>
              </a:solidFill>
              <a:effectLst>
                <a:outerShdw blurRad="53975" dist="22860" dir="5400000" algn="tl" rotWithShape="0">
                  <a:srgbClr val="000000">
                    <a:alpha val="55000"/>
                  </a:srgbClr>
                </a:outerShdw>
              </a:effectLst>
              <a:uLnTx/>
              <a:uFillTx/>
              <a:latin typeface="+mj-lt"/>
              <a:ea typeface="+mj-ea"/>
              <a:cs typeface="B Tabassom" pitchFamily="2" charset="-78"/>
            </a:endParaRPr>
          </a:p>
        </p:txBody>
      </p:sp>
      <p:graphicFrame>
        <p:nvGraphicFramePr>
          <p:cNvPr id="7" name="Table 6"/>
          <p:cNvGraphicFramePr>
            <a:graphicFrameLocks noGrp="1"/>
          </p:cNvGraphicFramePr>
          <p:nvPr>
            <p:extLst>
              <p:ext uri="{D42A27DB-BD31-4B8C-83A1-F6EECF244321}">
                <p14:modId xmlns:p14="http://schemas.microsoft.com/office/powerpoint/2010/main" val="280602131"/>
              </p:ext>
            </p:extLst>
          </p:nvPr>
        </p:nvGraphicFramePr>
        <p:xfrm>
          <a:off x="762000" y="2438400"/>
          <a:ext cx="7590712" cy="3200400"/>
        </p:xfrm>
        <a:graphic>
          <a:graphicData uri="http://schemas.openxmlformats.org/drawingml/2006/table">
            <a:tbl>
              <a:tblPr rtl="1" firstRow="1" bandRow="1">
                <a:tableStyleId>{5C22544A-7EE6-4342-B048-85BDC9FD1C3A}</a:tableStyleId>
              </a:tblPr>
              <a:tblGrid>
                <a:gridCol w="2895340">
                  <a:extLst>
                    <a:ext uri="{9D8B030D-6E8A-4147-A177-3AD203B41FA5}">
                      <a16:colId xmlns:a16="http://schemas.microsoft.com/office/drawing/2014/main" val="20000"/>
                    </a:ext>
                  </a:extLst>
                </a:gridCol>
                <a:gridCol w="1672772">
                  <a:extLst>
                    <a:ext uri="{9D8B030D-6E8A-4147-A177-3AD203B41FA5}">
                      <a16:colId xmlns:a16="http://schemas.microsoft.com/office/drawing/2014/main" val="20001"/>
                    </a:ext>
                  </a:extLst>
                </a:gridCol>
                <a:gridCol w="3022600">
                  <a:extLst>
                    <a:ext uri="{9D8B030D-6E8A-4147-A177-3AD203B41FA5}">
                      <a16:colId xmlns:a16="http://schemas.microsoft.com/office/drawing/2014/main" val="20002"/>
                    </a:ext>
                  </a:extLst>
                </a:gridCol>
              </a:tblGrid>
              <a:tr h="228600">
                <a:tc>
                  <a:txBody>
                    <a:bodyPr/>
                    <a:lstStyle/>
                    <a:p>
                      <a:pPr algn="ctr" rtl="1"/>
                      <a:r>
                        <a:rPr kumimoji="0" lang="fa-IR" sz="1800" b="0" kern="1200" dirty="0" smtClean="0">
                          <a:solidFill>
                            <a:schemeClr val="tx1"/>
                          </a:solidFill>
                          <a:effectLst/>
                          <a:latin typeface="+mn-lt"/>
                          <a:ea typeface="+mn-ea"/>
                          <a:cs typeface="B Yekan" pitchFamily="2" charset="-78"/>
                        </a:rPr>
                        <a:t>عنوان</a:t>
                      </a:r>
                      <a:endParaRPr kumimoji="0" lang="fa-IR" sz="1800" b="0" kern="1200" dirty="0">
                        <a:solidFill>
                          <a:schemeClr val="tx1"/>
                        </a:solidFill>
                        <a:effectLst/>
                        <a:latin typeface="+mn-lt"/>
                        <a:ea typeface="+mn-ea"/>
                        <a:cs typeface="B Yekan" pitchFamily="2" charset="-78"/>
                      </a:endParaRPr>
                    </a:p>
                  </a:txBody>
                  <a:tcPr/>
                </a:tc>
                <a:tc>
                  <a:txBody>
                    <a:bodyPr/>
                    <a:lstStyle/>
                    <a:p>
                      <a:pPr algn="ctr" rtl="1"/>
                      <a:r>
                        <a:rPr kumimoji="0" lang="fa-IR" sz="1800" b="0" kern="1200" dirty="0" smtClean="0">
                          <a:solidFill>
                            <a:schemeClr val="tx1"/>
                          </a:solidFill>
                          <a:effectLst/>
                          <a:latin typeface="+mn-lt"/>
                          <a:ea typeface="+mn-ea"/>
                          <a:cs typeface="B Yekan" pitchFamily="2" charset="-78"/>
                        </a:rPr>
                        <a:t>ابزار کامپیوتری</a:t>
                      </a:r>
                      <a:endParaRPr kumimoji="0" lang="fa-IR" sz="1800" b="0" kern="1200" dirty="0">
                        <a:solidFill>
                          <a:schemeClr val="tx1"/>
                        </a:solidFill>
                        <a:effectLst/>
                        <a:latin typeface="+mn-lt"/>
                        <a:ea typeface="+mn-ea"/>
                        <a:cs typeface="B Yekan" pitchFamily="2" charset="-78"/>
                      </a:endParaRPr>
                    </a:p>
                  </a:txBody>
                  <a:tcPr/>
                </a:tc>
                <a:tc>
                  <a:txBody>
                    <a:bodyPr/>
                    <a:lstStyle/>
                    <a:p>
                      <a:pPr algn="ctr" rtl="1"/>
                      <a:r>
                        <a:rPr kumimoji="0" lang="fa-IR" sz="1800" b="0" kern="1200" dirty="0" smtClean="0">
                          <a:solidFill>
                            <a:schemeClr val="tx1"/>
                          </a:solidFill>
                          <a:effectLst/>
                          <a:latin typeface="+mn-lt"/>
                          <a:ea typeface="+mn-ea"/>
                          <a:cs typeface="B Yekan" pitchFamily="2" charset="-78"/>
                        </a:rPr>
                        <a:t>تصمیم سازمان</a:t>
                      </a:r>
                      <a:endParaRPr kumimoji="0" lang="fa-IR" sz="1800" b="0" kern="1200" dirty="0">
                        <a:solidFill>
                          <a:schemeClr val="tx1"/>
                        </a:solidFill>
                        <a:effectLst/>
                        <a:latin typeface="+mn-lt"/>
                        <a:ea typeface="+mn-ea"/>
                        <a:cs typeface="B Yekan" pitchFamily="2" charset="-78"/>
                      </a:endParaRPr>
                    </a:p>
                  </a:txBody>
                  <a:tcPr/>
                </a:tc>
                <a:extLst>
                  <a:ext uri="{0D108BD9-81ED-4DB2-BD59-A6C34878D82A}">
                    <a16:rowId xmlns:a16="http://schemas.microsoft.com/office/drawing/2014/main" val="10000"/>
                  </a:ext>
                </a:extLst>
              </a:tr>
              <a:tr h="477053">
                <a:tc>
                  <a:txBody>
                    <a:bodyPr/>
                    <a:lstStyle/>
                    <a:p>
                      <a:pPr marL="0" lvl="0" algn="justLow" rtl="1" eaLnBrk="1" latinLnBrk="0" hangingPunct="1"/>
                      <a:r>
                        <a:rPr kumimoji="0" lang="fa-IR" b="1" kern="1200" baseline="0" dirty="0" smtClean="0">
                          <a:solidFill>
                            <a:schemeClr val="dk1"/>
                          </a:solidFill>
                          <a:latin typeface="+mn-lt"/>
                          <a:ea typeface="+mn-ea"/>
                          <a:cs typeface="B Kamran" pitchFamily="2" charset="-78"/>
                        </a:rPr>
                        <a:t>فاسد شدن برخی موارد در صورت عدم توزیع به موقع</a:t>
                      </a:r>
                    </a:p>
                  </a:txBody>
                  <a:tcPr/>
                </a:tc>
                <a:tc>
                  <a:txBody>
                    <a:bodyPr/>
                    <a:lstStyle/>
                    <a:p>
                      <a:pPr marL="0" algn="ctr" rtl="1" eaLnBrk="1" latinLnBrk="0" hangingPunct="1"/>
                      <a:r>
                        <a:rPr kumimoji="0" lang="fa-IR" kern="1200" baseline="0" dirty="0" smtClean="0">
                          <a:solidFill>
                            <a:schemeClr val="dk1"/>
                          </a:solidFill>
                          <a:latin typeface="+mn-lt"/>
                          <a:ea typeface="+mn-ea"/>
                          <a:cs typeface="B Kamran" pitchFamily="2" charset="-78"/>
                          <a:sym typeface="Wingdings"/>
                        </a:rPr>
                        <a:t></a:t>
                      </a:r>
                      <a:endParaRPr kumimoji="0" lang="fa-IR" kern="1200" baseline="0" dirty="0">
                        <a:solidFill>
                          <a:schemeClr val="dk1"/>
                        </a:solidFill>
                        <a:latin typeface="+mn-lt"/>
                        <a:ea typeface="+mn-ea"/>
                        <a:cs typeface="B Kamran" pitchFamily="2" charset="-78"/>
                      </a:endParaRPr>
                    </a:p>
                  </a:txBody>
                  <a:tcPr/>
                </a:tc>
                <a:tc>
                  <a:txBody>
                    <a:bodyPr/>
                    <a:lstStyle/>
                    <a:p>
                      <a:pPr marL="0" algn="justLow" rtl="1" eaLnBrk="1" latinLnBrk="0" hangingPunct="1"/>
                      <a:r>
                        <a:rPr kumimoji="0" lang="fa-IR" b="1" kern="1200" baseline="0" dirty="0" smtClean="0">
                          <a:solidFill>
                            <a:schemeClr val="dk1"/>
                          </a:solidFill>
                          <a:latin typeface="+mn-lt"/>
                          <a:ea typeface="+mn-ea"/>
                          <a:cs typeface="B Kamran" pitchFamily="2" charset="-78"/>
                        </a:rPr>
                        <a:t>مدیریت زنجیره تأمین</a:t>
                      </a:r>
                      <a:endParaRPr kumimoji="0" lang="fa-IR" b="1" kern="1200" baseline="0" dirty="0">
                        <a:solidFill>
                          <a:schemeClr val="dk1"/>
                        </a:solidFill>
                        <a:latin typeface="+mn-lt"/>
                        <a:ea typeface="+mn-ea"/>
                        <a:cs typeface="B Kamran" pitchFamily="2" charset="-78"/>
                      </a:endParaRPr>
                    </a:p>
                  </a:txBody>
                  <a:tcPr/>
                </a:tc>
                <a:extLst>
                  <a:ext uri="{0D108BD9-81ED-4DB2-BD59-A6C34878D82A}">
                    <a16:rowId xmlns:a16="http://schemas.microsoft.com/office/drawing/2014/main" val="10001"/>
                  </a:ext>
                </a:extLst>
              </a:tr>
              <a:tr h="477053">
                <a:tc>
                  <a:txBody>
                    <a:bodyPr/>
                    <a:lstStyle/>
                    <a:p>
                      <a:pPr marL="0" lvl="0" algn="justLow" rtl="1" eaLnBrk="1" latinLnBrk="0" hangingPunct="1"/>
                      <a:r>
                        <a:rPr kumimoji="0" lang="fa-IR" b="1" kern="1200" baseline="0" dirty="0" smtClean="0">
                          <a:solidFill>
                            <a:schemeClr val="dk1"/>
                          </a:solidFill>
                          <a:latin typeface="+mn-lt"/>
                          <a:ea typeface="+mn-ea"/>
                          <a:cs typeface="B Kamran" pitchFamily="2" charset="-78"/>
                        </a:rPr>
                        <a:t>مشکل تأمین برخی مواد در برخی از فصل های سال</a:t>
                      </a: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fa-IR" kern="1200" baseline="0" dirty="0" smtClean="0">
                          <a:solidFill>
                            <a:schemeClr val="dk1"/>
                          </a:solidFill>
                          <a:latin typeface="+mn-lt"/>
                          <a:ea typeface="+mn-ea"/>
                          <a:cs typeface="B Kamran" pitchFamily="2" charset="-78"/>
                          <a:sym typeface="Wingdings"/>
                        </a:rPr>
                        <a:t></a:t>
                      </a:r>
                      <a:endParaRPr kumimoji="0" lang="fa-IR" kern="1200" baseline="0" dirty="0" smtClean="0">
                        <a:solidFill>
                          <a:schemeClr val="dk1"/>
                        </a:solidFill>
                        <a:latin typeface="+mn-lt"/>
                        <a:ea typeface="+mn-ea"/>
                        <a:cs typeface="B Kamran" pitchFamily="2" charset="-78"/>
                      </a:endParaRPr>
                    </a:p>
                  </a:txBody>
                  <a:tcPr/>
                </a:tc>
                <a:tc>
                  <a:txBody>
                    <a:bodyPr/>
                    <a:lstStyle/>
                    <a:p>
                      <a:pPr marL="0" algn="justLow" rtl="1" eaLnBrk="1" latinLnBrk="0" hangingPunct="1"/>
                      <a:r>
                        <a:rPr kumimoji="0" lang="fa-IR" b="1" kern="1200" baseline="0" dirty="0" smtClean="0">
                          <a:solidFill>
                            <a:schemeClr val="dk1"/>
                          </a:solidFill>
                          <a:latin typeface="+mn-lt"/>
                          <a:ea typeface="+mn-ea"/>
                          <a:cs typeface="B Kamran" pitchFamily="2" charset="-78"/>
                        </a:rPr>
                        <a:t>تأمین مواد مورد نیاز از تأمین کنندگان خارجی (با پیش خرید کردن، هزینه های تأمین را نیز کاهش می دهیم)</a:t>
                      </a:r>
                      <a:endParaRPr kumimoji="0" lang="fa-IR" b="1" kern="1200" baseline="0" dirty="0">
                        <a:solidFill>
                          <a:schemeClr val="dk1"/>
                        </a:solidFill>
                        <a:latin typeface="+mn-lt"/>
                        <a:ea typeface="+mn-ea"/>
                        <a:cs typeface="B Kamran" pitchFamily="2" charset="-78"/>
                      </a:endParaRPr>
                    </a:p>
                  </a:txBody>
                  <a:tcPr/>
                </a:tc>
                <a:extLst>
                  <a:ext uri="{0D108BD9-81ED-4DB2-BD59-A6C34878D82A}">
                    <a16:rowId xmlns:a16="http://schemas.microsoft.com/office/drawing/2014/main" val="10002"/>
                  </a:ext>
                </a:extLst>
              </a:tr>
              <a:tr h="477053">
                <a:tc>
                  <a:txBody>
                    <a:bodyPr/>
                    <a:lstStyle/>
                    <a:p>
                      <a:pPr marL="0" lvl="0" algn="justLow" rtl="1" eaLnBrk="1" latinLnBrk="0" hangingPunct="1"/>
                      <a:r>
                        <a:rPr kumimoji="0" lang="fa-IR" b="1" kern="1200" baseline="0" dirty="0" smtClean="0">
                          <a:solidFill>
                            <a:schemeClr val="dk1"/>
                          </a:solidFill>
                          <a:latin typeface="+mn-lt"/>
                          <a:ea typeface="+mn-ea"/>
                          <a:cs typeface="B Kamran" pitchFamily="2" charset="-78"/>
                        </a:rPr>
                        <a:t>پایین آمدن بسیار زیاد حجم فروش در برخی مناطق مختلف در برخی از بازه های زمانی</a:t>
                      </a:r>
                    </a:p>
                  </a:txBody>
                  <a:tcPr/>
                </a:tc>
                <a:tc>
                  <a:txBody>
                    <a:bodyPr/>
                    <a:lstStyle/>
                    <a:p>
                      <a:pPr marL="0" algn="ctr" rtl="1" eaLnBrk="1" latinLnBrk="0" hangingPunct="1"/>
                      <a:r>
                        <a:rPr kumimoji="0" lang="fa-IR" kern="1200" baseline="0" dirty="0" smtClean="0">
                          <a:solidFill>
                            <a:schemeClr val="dk1"/>
                          </a:solidFill>
                          <a:latin typeface="+mn-lt"/>
                          <a:ea typeface="+mn-ea"/>
                          <a:cs typeface="B Kamran" pitchFamily="2" charset="-78"/>
                          <a:sym typeface="Wingdings"/>
                        </a:rPr>
                        <a:t></a:t>
                      </a:r>
                      <a:endParaRPr kumimoji="0" lang="fa-IR" kern="1200" baseline="0" dirty="0">
                        <a:solidFill>
                          <a:schemeClr val="dk1"/>
                        </a:solidFill>
                        <a:latin typeface="+mn-lt"/>
                        <a:ea typeface="+mn-ea"/>
                        <a:cs typeface="B Kamran" pitchFamily="2" charset="-78"/>
                      </a:endParaRPr>
                    </a:p>
                  </a:txBody>
                  <a:tcPr/>
                </a:tc>
                <a:tc>
                  <a:txBody>
                    <a:bodyPr/>
                    <a:lstStyle/>
                    <a:p>
                      <a:pPr marL="0" algn="justLow" rtl="1" eaLnBrk="1" latinLnBrk="0" hangingPunct="1"/>
                      <a:r>
                        <a:rPr kumimoji="0" lang="fa-IR" b="1" kern="1200" baseline="0" dirty="0" smtClean="0">
                          <a:solidFill>
                            <a:schemeClr val="dk1"/>
                          </a:solidFill>
                          <a:latin typeface="+mn-lt"/>
                          <a:ea typeface="+mn-ea"/>
                          <a:cs typeface="B Kamran" pitchFamily="2" charset="-78"/>
                        </a:rPr>
                        <a:t>-</a:t>
                      </a:r>
                      <a:endParaRPr kumimoji="0" lang="fa-IR" b="1" kern="1200" baseline="0" dirty="0">
                        <a:solidFill>
                          <a:schemeClr val="dk1"/>
                        </a:solidFill>
                        <a:latin typeface="+mn-lt"/>
                        <a:ea typeface="+mn-ea"/>
                        <a:cs typeface="B Kamran" pitchFamily="2" charset="-78"/>
                      </a:endParaRPr>
                    </a:p>
                  </a:txBody>
                  <a:tcPr/>
                </a:tc>
                <a:extLst>
                  <a:ext uri="{0D108BD9-81ED-4DB2-BD59-A6C34878D82A}">
                    <a16:rowId xmlns:a16="http://schemas.microsoft.com/office/drawing/2014/main" val="10003"/>
                  </a:ext>
                </a:extLst>
              </a:tr>
              <a:tr h="477053">
                <a:tc>
                  <a:txBody>
                    <a:bodyPr/>
                    <a:lstStyle/>
                    <a:p>
                      <a:pPr marL="0" lvl="0" algn="justLow" rtl="1" eaLnBrk="1" latinLnBrk="0" hangingPunct="1"/>
                      <a:r>
                        <a:rPr kumimoji="0" lang="fa-IR" b="1" kern="1200" baseline="0" dirty="0" smtClean="0">
                          <a:solidFill>
                            <a:schemeClr val="dk1"/>
                          </a:solidFill>
                          <a:latin typeface="+mn-lt"/>
                          <a:ea typeface="+mn-ea"/>
                          <a:cs typeface="B Kamran" pitchFamily="2" charset="-78"/>
                        </a:rPr>
                        <a:t>هزینه بسیار زیاد حمل مواد برای برخی از مناطق جرافیایی</a:t>
                      </a: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fa-IR" kern="1200" baseline="0" dirty="0" smtClean="0">
                          <a:solidFill>
                            <a:schemeClr val="dk1"/>
                          </a:solidFill>
                          <a:latin typeface="+mn-lt"/>
                          <a:ea typeface="+mn-ea"/>
                          <a:cs typeface="B Kamran" pitchFamily="2" charset="-78"/>
                          <a:sym typeface="Wingdings"/>
                        </a:rPr>
                        <a:t></a:t>
                      </a:r>
                      <a:endParaRPr kumimoji="0" lang="fa-IR" kern="1200" baseline="0" dirty="0" smtClean="0">
                        <a:solidFill>
                          <a:schemeClr val="dk1"/>
                        </a:solidFill>
                        <a:latin typeface="+mn-lt"/>
                        <a:ea typeface="+mn-ea"/>
                        <a:cs typeface="B Kamran" pitchFamily="2" charset="-78"/>
                      </a:endParaRPr>
                    </a:p>
                  </a:txBody>
                  <a:tcPr/>
                </a:tc>
                <a:tc>
                  <a:txBody>
                    <a:bodyPr/>
                    <a:lstStyle/>
                    <a:p>
                      <a:pPr marL="0" algn="justLow" rtl="1" eaLnBrk="1" latinLnBrk="0" hangingPunct="1"/>
                      <a:r>
                        <a:rPr kumimoji="0" lang="fa-IR" b="1" kern="1200" baseline="0" dirty="0" smtClean="0">
                          <a:solidFill>
                            <a:schemeClr val="dk1"/>
                          </a:solidFill>
                          <a:latin typeface="+mn-lt"/>
                          <a:ea typeface="+mn-ea"/>
                          <a:cs typeface="B Kamran" pitchFamily="2" charset="-78"/>
                        </a:rPr>
                        <a:t>مدیریت زنجیره تأمین (کاهش تعداد دفعات ارسال، افزایش حجم ارسال در هر بار ارسال)</a:t>
                      </a:r>
                      <a:endParaRPr kumimoji="0" lang="fa-IR" b="1" kern="1200" baseline="0" dirty="0">
                        <a:solidFill>
                          <a:schemeClr val="dk1"/>
                        </a:solidFill>
                        <a:latin typeface="+mn-lt"/>
                        <a:ea typeface="+mn-ea"/>
                        <a:cs typeface="B Kamran" pitchFamily="2" charset="-78"/>
                      </a:endParaRPr>
                    </a:p>
                  </a:txBody>
                  <a:tcPr/>
                </a:tc>
                <a:extLst>
                  <a:ext uri="{0D108BD9-81ED-4DB2-BD59-A6C34878D82A}">
                    <a16:rowId xmlns:a16="http://schemas.microsoft.com/office/drawing/2014/main" val="10004"/>
                  </a:ext>
                </a:extLst>
              </a:tr>
            </a:tbl>
          </a:graphicData>
        </a:graphic>
      </p:graphicFrame>
      <p:sp>
        <p:nvSpPr>
          <p:cNvPr id="8" name="Footer Placeholder 7"/>
          <p:cNvSpPr>
            <a:spLocks noGrp="1"/>
          </p:cNvSpPr>
          <p:nvPr>
            <p:ph type="ftr" sz="quarter" idx="11"/>
          </p:nvPr>
        </p:nvSpPr>
        <p:spPr/>
        <p:txBody>
          <a:bodyPr/>
          <a:lstStyle/>
          <a:p>
            <a:endParaRPr lang="en-US"/>
          </a:p>
        </p:txBody>
      </p:sp>
    </p:spTree>
  </p:cSld>
  <p:clrMapOvr>
    <a:masterClrMapping/>
  </p:clrMapOvr>
  <p:transition>
    <p:wedg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1679448"/>
            <a:ext cx="8183880" cy="4187952"/>
          </a:xfrm>
        </p:spPr>
        <p:txBody>
          <a:bodyPr>
            <a:normAutofit/>
          </a:bodyPr>
          <a:lstStyle/>
          <a:p>
            <a:pPr lvl="0" algn="r" rtl="1">
              <a:buNone/>
            </a:pPr>
            <a:r>
              <a:rPr lang="fa-IR" sz="2200" b="1" dirty="0" smtClean="0">
                <a:cs typeface="B Yekan" pitchFamily="2" charset="-78"/>
              </a:rPr>
              <a:t>فشارهای کسب و کار:</a:t>
            </a:r>
          </a:p>
          <a:p>
            <a:pPr algn="r" rtl="1"/>
            <a:endParaRPr lang="fa-IR" sz="2000" b="1" dirty="0" smtClean="0">
              <a:cs typeface="B Kamran" pitchFamily="2" charset="-78"/>
            </a:endParaRPr>
          </a:p>
          <a:p>
            <a:pPr algn="just" rtl="1"/>
            <a:endParaRPr lang="en-US" sz="2200" b="1" dirty="0" smtClean="0">
              <a:cs typeface="B Kamran" pitchFamily="2" charset="-78"/>
            </a:endParaRPr>
          </a:p>
        </p:txBody>
      </p:sp>
      <p:sp>
        <p:nvSpPr>
          <p:cNvPr id="9" name="Title 1"/>
          <p:cNvSpPr txBox="1">
            <a:spLocks/>
          </p:cNvSpPr>
          <p:nvPr/>
        </p:nvSpPr>
        <p:spPr>
          <a:xfrm>
            <a:off x="426720" y="396240"/>
            <a:ext cx="8183880" cy="1051560"/>
          </a:xfrm>
          <a:prstGeom prst="rect">
            <a:avLst/>
          </a:prstGeom>
        </p:spPr>
        <p:txBody>
          <a:bodyPr vert="horz" anchor="b">
            <a:noAutofit/>
          </a:bodyPr>
          <a:lstStyle/>
          <a:p>
            <a:pPr algn="r" rtl="1">
              <a:spcBef>
                <a:spcPct val="0"/>
              </a:spcBef>
              <a:defRPr/>
            </a:pPr>
            <a:r>
              <a:rPr lang="fa-IR" sz="6300" b="1" dirty="0" smtClean="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B Tabassom" pitchFamily="2" charset="-78"/>
              </a:rPr>
              <a:t>1) ارزیابی وضعیت تجاری</a:t>
            </a:r>
          </a:p>
        </p:txBody>
      </p:sp>
      <p:sp>
        <p:nvSpPr>
          <p:cNvPr id="14" name="Title 1"/>
          <p:cNvSpPr txBox="1">
            <a:spLocks/>
          </p:cNvSpPr>
          <p:nvPr/>
        </p:nvSpPr>
        <p:spPr>
          <a:xfrm>
            <a:off x="152400" y="5867400"/>
            <a:ext cx="1143000" cy="518160"/>
          </a:xfrm>
          <a:prstGeom prst="rect">
            <a:avLst/>
          </a:prstGeom>
        </p:spPr>
        <p:txBody>
          <a:bodyPr vert="horz" anchor="b">
            <a:normAutofit fontScale="97500"/>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lang="fa-IR" dirty="0" smtClean="0">
                <a:solidFill>
                  <a:schemeClr val="bg1">
                    <a:lumMod val="50000"/>
                  </a:schemeClr>
                </a:solidFill>
                <a:effectLst>
                  <a:outerShdw blurRad="53975" dist="22860" dir="5400000" algn="tl" rotWithShape="0">
                    <a:srgbClr val="000000">
                      <a:alpha val="55000"/>
                    </a:srgbClr>
                  </a:outerShdw>
                </a:effectLst>
                <a:latin typeface="+mj-lt"/>
                <a:ea typeface="+mj-ea"/>
                <a:cs typeface="B Tabassom" pitchFamily="2" charset="-78"/>
              </a:rPr>
              <a:t>هوش تجاری</a:t>
            </a:r>
            <a:endParaRPr kumimoji="0" lang="en-US" i="0" u="none" strike="noStrike" kern="1200" cap="none" spc="0" normalizeH="0" baseline="0" noProof="0" dirty="0">
              <a:ln>
                <a:noFill/>
              </a:ln>
              <a:solidFill>
                <a:schemeClr val="bg1">
                  <a:lumMod val="50000"/>
                </a:schemeClr>
              </a:solidFill>
              <a:effectLst>
                <a:outerShdw blurRad="53975" dist="22860" dir="5400000" algn="tl" rotWithShape="0">
                  <a:srgbClr val="000000">
                    <a:alpha val="55000"/>
                  </a:srgbClr>
                </a:outerShdw>
              </a:effectLst>
              <a:uLnTx/>
              <a:uFillTx/>
              <a:latin typeface="+mj-lt"/>
              <a:ea typeface="+mj-ea"/>
              <a:cs typeface="B Tabassom" pitchFamily="2" charset="-78"/>
            </a:endParaRPr>
          </a:p>
        </p:txBody>
      </p:sp>
      <p:graphicFrame>
        <p:nvGraphicFramePr>
          <p:cNvPr id="7" name="Table 6"/>
          <p:cNvGraphicFramePr>
            <a:graphicFrameLocks noGrp="1"/>
          </p:cNvGraphicFramePr>
          <p:nvPr>
            <p:extLst>
              <p:ext uri="{D42A27DB-BD31-4B8C-83A1-F6EECF244321}">
                <p14:modId xmlns:p14="http://schemas.microsoft.com/office/powerpoint/2010/main" val="280602131"/>
              </p:ext>
            </p:extLst>
          </p:nvPr>
        </p:nvGraphicFramePr>
        <p:xfrm>
          <a:off x="762000" y="2560320"/>
          <a:ext cx="7590712" cy="2926080"/>
        </p:xfrm>
        <a:graphic>
          <a:graphicData uri="http://schemas.openxmlformats.org/drawingml/2006/table">
            <a:tbl>
              <a:tblPr rtl="1" firstRow="1" bandRow="1">
                <a:tableStyleId>{5C22544A-7EE6-4342-B048-85BDC9FD1C3A}</a:tableStyleId>
              </a:tblPr>
              <a:tblGrid>
                <a:gridCol w="2815512">
                  <a:extLst>
                    <a:ext uri="{9D8B030D-6E8A-4147-A177-3AD203B41FA5}">
                      <a16:colId xmlns:a16="http://schemas.microsoft.com/office/drawing/2014/main" val="20000"/>
                    </a:ext>
                  </a:extLst>
                </a:gridCol>
                <a:gridCol w="1701800">
                  <a:extLst>
                    <a:ext uri="{9D8B030D-6E8A-4147-A177-3AD203B41FA5}">
                      <a16:colId xmlns:a16="http://schemas.microsoft.com/office/drawing/2014/main" val="20001"/>
                    </a:ext>
                  </a:extLst>
                </a:gridCol>
                <a:gridCol w="3073400">
                  <a:extLst>
                    <a:ext uri="{9D8B030D-6E8A-4147-A177-3AD203B41FA5}">
                      <a16:colId xmlns:a16="http://schemas.microsoft.com/office/drawing/2014/main" val="20002"/>
                    </a:ext>
                  </a:extLst>
                </a:gridCol>
              </a:tblGrid>
              <a:tr h="228600">
                <a:tc>
                  <a:txBody>
                    <a:bodyPr/>
                    <a:lstStyle/>
                    <a:p>
                      <a:pPr algn="ctr" rtl="1"/>
                      <a:r>
                        <a:rPr kumimoji="0" lang="fa-IR" sz="1800" b="0" kern="1200" dirty="0" smtClean="0">
                          <a:solidFill>
                            <a:schemeClr val="tx1"/>
                          </a:solidFill>
                          <a:effectLst/>
                          <a:latin typeface="+mn-lt"/>
                          <a:ea typeface="+mn-ea"/>
                          <a:cs typeface="B Yekan" pitchFamily="2" charset="-78"/>
                        </a:rPr>
                        <a:t>عنوان</a:t>
                      </a:r>
                      <a:endParaRPr kumimoji="0" lang="fa-IR" sz="1800" b="0" kern="1200" dirty="0">
                        <a:solidFill>
                          <a:schemeClr val="tx1"/>
                        </a:solidFill>
                        <a:effectLst/>
                        <a:latin typeface="+mn-lt"/>
                        <a:ea typeface="+mn-ea"/>
                        <a:cs typeface="B Yekan" pitchFamily="2" charset="-78"/>
                      </a:endParaRPr>
                    </a:p>
                  </a:txBody>
                  <a:tcPr/>
                </a:tc>
                <a:tc>
                  <a:txBody>
                    <a:bodyPr/>
                    <a:lstStyle/>
                    <a:p>
                      <a:pPr algn="ctr" rtl="1"/>
                      <a:r>
                        <a:rPr kumimoji="0" lang="fa-IR" sz="1800" b="0" kern="1200" dirty="0" smtClean="0">
                          <a:solidFill>
                            <a:schemeClr val="tx1"/>
                          </a:solidFill>
                          <a:effectLst/>
                          <a:latin typeface="+mn-lt"/>
                          <a:ea typeface="+mn-ea"/>
                          <a:cs typeface="B Yekan" pitchFamily="2" charset="-78"/>
                        </a:rPr>
                        <a:t>ابزار کامپیوتری</a:t>
                      </a:r>
                      <a:endParaRPr kumimoji="0" lang="fa-IR" sz="1800" b="0" kern="1200" dirty="0">
                        <a:solidFill>
                          <a:schemeClr val="tx1"/>
                        </a:solidFill>
                        <a:effectLst/>
                        <a:latin typeface="+mn-lt"/>
                        <a:ea typeface="+mn-ea"/>
                        <a:cs typeface="B Yekan" pitchFamily="2" charset="-78"/>
                      </a:endParaRPr>
                    </a:p>
                  </a:txBody>
                  <a:tcPr/>
                </a:tc>
                <a:tc>
                  <a:txBody>
                    <a:bodyPr/>
                    <a:lstStyle/>
                    <a:p>
                      <a:pPr algn="ctr" rtl="1"/>
                      <a:r>
                        <a:rPr kumimoji="0" lang="fa-IR" sz="1800" b="0" kern="1200" dirty="0" smtClean="0">
                          <a:solidFill>
                            <a:schemeClr val="tx1"/>
                          </a:solidFill>
                          <a:effectLst/>
                          <a:latin typeface="+mn-lt"/>
                          <a:ea typeface="+mn-ea"/>
                          <a:cs typeface="B Yekan" pitchFamily="2" charset="-78"/>
                        </a:rPr>
                        <a:t>تصمیم سازمان</a:t>
                      </a:r>
                      <a:endParaRPr kumimoji="0" lang="fa-IR" sz="1800" b="0" kern="1200" dirty="0">
                        <a:solidFill>
                          <a:schemeClr val="tx1"/>
                        </a:solidFill>
                        <a:effectLst/>
                        <a:latin typeface="+mn-lt"/>
                        <a:ea typeface="+mn-ea"/>
                        <a:cs typeface="B Yekan" pitchFamily="2" charset="-78"/>
                      </a:endParaRPr>
                    </a:p>
                  </a:txBody>
                  <a:tcPr/>
                </a:tc>
                <a:extLst>
                  <a:ext uri="{0D108BD9-81ED-4DB2-BD59-A6C34878D82A}">
                    <a16:rowId xmlns:a16="http://schemas.microsoft.com/office/drawing/2014/main" val="10000"/>
                  </a:ext>
                </a:extLst>
              </a:tr>
              <a:tr h="477053">
                <a:tc>
                  <a:txBody>
                    <a:bodyPr/>
                    <a:lstStyle/>
                    <a:p>
                      <a:pPr lvl="0" algn="r" rtl="1"/>
                      <a:r>
                        <a:rPr kumimoji="0" lang="fa-IR" b="1" kern="1200" baseline="0" dirty="0" smtClean="0">
                          <a:solidFill>
                            <a:schemeClr val="dk1"/>
                          </a:solidFill>
                          <a:latin typeface="+mn-lt"/>
                          <a:ea typeface="+mn-ea"/>
                          <a:cs typeface="B Kamran" pitchFamily="2" charset="-78"/>
                        </a:rPr>
                        <a:t>عدم رضایت برخی مشتریان نسبت به محصولات ارائه شده</a:t>
                      </a:r>
                    </a:p>
                  </a:txBody>
                  <a:tcPr/>
                </a:tc>
                <a:tc>
                  <a:txBody>
                    <a:bodyPr/>
                    <a:lstStyle/>
                    <a:p>
                      <a:pPr algn="ctr" rtl="1"/>
                      <a:r>
                        <a:rPr kumimoji="0" lang="fa-IR" kern="1200" baseline="0" dirty="0" smtClean="0">
                          <a:solidFill>
                            <a:schemeClr val="dk1"/>
                          </a:solidFill>
                          <a:latin typeface="+mn-lt"/>
                          <a:ea typeface="+mn-ea"/>
                          <a:cs typeface="B Kamran" pitchFamily="2" charset="-78"/>
                          <a:sym typeface="Wingdings"/>
                        </a:rPr>
                        <a:t></a:t>
                      </a:r>
                      <a:endParaRPr kumimoji="0" lang="fa-IR" kern="1200" baseline="0" dirty="0">
                        <a:solidFill>
                          <a:schemeClr val="dk1"/>
                        </a:solidFill>
                        <a:latin typeface="+mn-lt"/>
                        <a:ea typeface="+mn-ea"/>
                        <a:cs typeface="B Kamran" pitchFamily="2" charset="-78"/>
                      </a:endParaRPr>
                    </a:p>
                  </a:txBody>
                  <a:tcPr/>
                </a:tc>
                <a:tc>
                  <a:txBody>
                    <a:bodyPr/>
                    <a:lstStyle/>
                    <a:p>
                      <a:pPr algn="justLow" rtl="1"/>
                      <a:r>
                        <a:rPr kumimoji="0" lang="fa-IR" b="1" kern="1200" baseline="0" dirty="0" smtClean="0">
                          <a:solidFill>
                            <a:schemeClr val="dk1"/>
                          </a:solidFill>
                          <a:latin typeface="+mn-lt"/>
                          <a:ea typeface="+mn-ea"/>
                          <a:cs typeface="B Kamran" pitchFamily="2" charset="-78"/>
                        </a:rPr>
                        <a:t>شناسایی محصولات، بهبود محصولات</a:t>
                      </a:r>
                      <a:endParaRPr kumimoji="0" lang="fa-IR" b="1" kern="1200" baseline="0" dirty="0">
                        <a:solidFill>
                          <a:schemeClr val="dk1"/>
                        </a:solidFill>
                        <a:latin typeface="+mn-lt"/>
                        <a:ea typeface="+mn-ea"/>
                        <a:cs typeface="B Kamran" pitchFamily="2" charset="-78"/>
                      </a:endParaRPr>
                    </a:p>
                  </a:txBody>
                  <a:tcPr/>
                </a:tc>
                <a:extLst>
                  <a:ext uri="{0D108BD9-81ED-4DB2-BD59-A6C34878D82A}">
                    <a16:rowId xmlns:a16="http://schemas.microsoft.com/office/drawing/2014/main" val="10001"/>
                  </a:ext>
                </a:extLst>
              </a:tr>
              <a:tr h="477053">
                <a:tc>
                  <a:txBody>
                    <a:bodyPr/>
                    <a:lstStyle/>
                    <a:p>
                      <a:pPr lvl="0" algn="r" rtl="1"/>
                      <a:r>
                        <a:rPr kumimoji="0" lang="fa-IR" b="1" kern="1200" baseline="0" dirty="0" smtClean="0">
                          <a:solidFill>
                            <a:schemeClr val="dk1"/>
                          </a:solidFill>
                          <a:latin typeface="+mn-lt"/>
                          <a:ea typeface="+mn-ea"/>
                          <a:cs typeface="B Kamran" pitchFamily="2" charset="-78"/>
                        </a:rPr>
                        <a:t>کاهش چشمگیر حجم فروش به دلیل گزارش مشکلات بهداشت و سلامت</a:t>
                      </a: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fa-IR" kern="1200" baseline="0" dirty="0" smtClean="0">
                          <a:solidFill>
                            <a:schemeClr val="dk1"/>
                          </a:solidFill>
                          <a:latin typeface="+mn-lt"/>
                          <a:ea typeface="+mn-ea"/>
                          <a:cs typeface="B Kamran" pitchFamily="2" charset="-78"/>
                          <a:sym typeface="Wingdings"/>
                        </a:rPr>
                        <a:t></a:t>
                      </a:r>
                      <a:endParaRPr kumimoji="0" lang="fa-IR" kern="1200" baseline="0" dirty="0" smtClean="0">
                        <a:solidFill>
                          <a:schemeClr val="dk1"/>
                        </a:solidFill>
                        <a:latin typeface="+mn-lt"/>
                        <a:ea typeface="+mn-ea"/>
                        <a:cs typeface="B Kamran" pitchFamily="2" charset="-78"/>
                      </a:endParaRPr>
                    </a:p>
                  </a:txBody>
                  <a:tcPr/>
                </a:tc>
                <a:tc>
                  <a:txBody>
                    <a:bodyPr/>
                    <a:lstStyle/>
                    <a:p>
                      <a:pPr algn="justLow" rtl="1"/>
                      <a:r>
                        <a:rPr kumimoji="0" lang="fa-IR" b="1" kern="1200" baseline="0" dirty="0" smtClean="0">
                          <a:solidFill>
                            <a:schemeClr val="dk1"/>
                          </a:solidFill>
                          <a:latin typeface="+mn-lt"/>
                          <a:ea typeface="+mn-ea"/>
                          <a:cs typeface="B Kamran" pitchFamily="2" charset="-78"/>
                        </a:rPr>
                        <a:t>-</a:t>
                      </a:r>
                      <a:endParaRPr kumimoji="0" lang="fa-IR" b="1" kern="1200" baseline="0" dirty="0">
                        <a:solidFill>
                          <a:schemeClr val="dk1"/>
                        </a:solidFill>
                        <a:latin typeface="+mn-lt"/>
                        <a:ea typeface="+mn-ea"/>
                        <a:cs typeface="B Kamran" pitchFamily="2" charset="-78"/>
                      </a:endParaRPr>
                    </a:p>
                  </a:txBody>
                  <a:tcPr/>
                </a:tc>
                <a:extLst>
                  <a:ext uri="{0D108BD9-81ED-4DB2-BD59-A6C34878D82A}">
                    <a16:rowId xmlns:a16="http://schemas.microsoft.com/office/drawing/2014/main" val="10002"/>
                  </a:ext>
                </a:extLst>
              </a:tr>
              <a:tr h="477053">
                <a:tc>
                  <a:txBody>
                    <a:bodyPr/>
                    <a:lstStyle/>
                    <a:p>
                      <a:pPr lvl="0" algn="r" rtl="1"/>
                      <a:r>
                        <a:rPr kumimoji="0" lang="fa-IR" b="1" kern="1200" baseline="0" dirty="0" smtClean="0">
                          <a:solidFill>
                            <a:schemeClr val="dk1"/>
                          </a:solidFill>
                          <a:latin typeface="+mn-lt"/>
                          <a:ea typeface="+mn-ea"/>
                          <a:cs typeface="B Kamran" pitchFamily="2" charset="-78"/>
                        </a:rPr>
                        <a:t>عدم در دسترس بودن نیروی انسانی برای کار با سیستم ها در همه مناطق</a:t>
                      </a:r>
                    </a:p>
                  </a:txBody>
                  <a:tcPr/>
                </a:tc>
                <a:tc>
                  <a:txBody>
                    <a:bodyPr/>
                    <a:lstStyle/>
                    <a:p>
                      <a:pPr algn="ctr" rtl="1"/>
                      <a:r>
                        <a:rPr kumimoji="0" lang="fa-IR" kern="1200" baseline="0" dirty="0" smtClean="0">
                          <a:solidFill>
                            <a:schemeClr val="dk1"/>
                          </a:solidFill>
                          <a:latin typeface="+mn-lt"/>
                          <a:ea typeface="+mn-ea"/>
                          <a:cs typeface="B Kamran" pitchFamily="2" charset="-78"/>
                          <a:sym typeface="Wingdings"/>
                        </a:rPr>
                        <a:t></a:t>
                      </a:r>
                      <a:endParaRPr kumimoji="0" lang="fa-IR" kern="1200" baseline="0" dirty="0">
                        <a:solidFill>
                          <a:schemeClr val="dk1"/>
                        </a:solidFill>
                        <a:latin typeface="+mn-lt"/>
                        <a:ea typeface="+mn-ea"/>
                        <a:cs typeface="B Kamran" pitchFamily="2" charset="-78"/>
                      </a:endParaRPr>
                    </a:p>
                  </a:txBody>
                  <a:tcPr/>
                </a:tc>
                <a:tc>
                  <a:txBody>
                    <a:bodyPr/>
                    <a:lstStyle/>
                    <a:p>
                      <a:pPr algn="justLow" rtl="1"/>
                      <a:r>
                        <a:rPr kumimoji="0" lang="fa-IR" b="1" kern="1200" baseline="0" dirty="0" smtClean="0">
                          <a:solidFill>
                            <a:schemeClr val="dk1"/>
                          </a:solidFill>
                          <a:latin typeface="+mn-lt"/>
                          <a:ea typeface="+mn-ea"/>
                          <a:cs typeface="B Kamran" pitchFamily="2" charset="-78"/>
                        </a:rPr>
                        <a:t>آموزش نیروی انسانی</a:t>
                      </a:r>
                      <a:endParaRPr kumimoji="0" lang="fa-IR" b="1" kern="1200" baseline="0" dirty="0">
                        <a:solidFill>
                          <a:schemeClr val="dk1"/>
                        </a:solidFill>
                        <a:latin typeface="+mn-lt"/>
                        <a:ea typeface="+mn-ea"/>
                        <a:cs typeface="B Kamran" pitchFamily="2" charset="-78"/>
                      </a:endParaRPr>
                    </a:p>
                  </a:txBody>
                  <a:tcPr/>
                </a:tc>
                <a:extLst>
                  <a:ext uri="{0D108BD9-81ED-4DB2-BD59-A6C34878D82A}">
                    <a16:rowId xmlns:a16="http://schemas.microsoft.com/office/drawing/2014/main" val="10003"/>
                  </a:ext>
                </a:extLst>
              </a:tr>
              <a:tr h="477053">
                <a:tc>
                  <a:txBody>
                    <a:bodyPr/>
                    <a:lstStyle/>
                    <a:p>
                      <a:pPr lvl="0" algn="r" rtl="1"/>
                      <a:r>
                        <a:rPr kumimoji="0" lang="fa-IR" b="1" kern="1200" baseline="0" dirty="0" smtClean="0">
                          <a:solidFill>
                            <a:schemeClr val="dk1"/>
                          </a:solidFill>
                          <a:latin typeface="+mn-lt"/>
                          <a:ea typeface="+mn-ea"/>
                          <a:cs typeface="B Kamran" pitchFamily="2" charset="-78"/>
                        </a:rPr>
                        <a:t>نداشتن شبکه های ارتباطی مناسب در برخی از مناطق جغرافیایی</a:t>
                      </a:r>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kumimoji="0" lang="fa-IR" kern="1200" baseline="0" dirty="0" smtClean="0">
                          <a:solidFill>
                            <a:schemeClr val="dk1"/>
                          </a:solidFill>
                          <a:latin typeface="+mn-lt"/>
                          <a:ea typeface="+mn-ea"/>
                          <a:cs typeface="B Kamran" pitchFamily="2" charset="-78"/>
                          <a:sym typeface="Wingdings"/>
                        </a:rPr>
                        <a:t></a:t>
                      </a:r>
                      <a:endParaRPr kumimoji="0" lang="fa-IR" kern="1200" baseline="0" dirty="0" smtClean="0">
                        <a:solidFill>
                          <a:schemeClr val="dk1"/>
                        </a:solidFill>
                        <a:latin typeface="+mn-lt"/>
                        <a:ea typeface="+mn-ea"/>
                        <a:cs typeface="B Kamran" pitchFamily="2" charset="-78"/>
                      </a:endParaRPr>
                    </a:p>
                  </a:txBody>
                  <a:tcPr/>
                </a:tc>
                <a:tc>
                  <a:txBody>
                    <a:bodyPr/>
                    <a:lstStyle/>
                    <a:p>
                      <a:pPr algn="justLow" rtl="1"/>
                      <a:r>
                        <a:rPr kumimoji="0" lang="fa-IR" b="1" kern="1200" baseline="0" dirty="0" smtClean="0">
                          <a:solidFill>
                            <a:schemeClr val="dk1"/>
                          </a:solidFill>
                          <a:latin typeface="+mn-lt"/>
                          <a:ea typeface="+mn-ea"/>
                          <a:cs typeface="B Kamran" pitchFamily="2" charset="-78"/>
                        </a:rPr>
                        <a:t>-</a:t>
                      </a:r>
                      <a:endParaRPr kumimoji="0" lang="fa-IR" b="1" kern="1200" baseline="0" dirty="0">
                        <a:solidFill>
                          <a:schemeClr val="dk1"/>
                        </a:solidFill>
                        <a:latin typeface="+mn-lt"/>
                        <a:ea typeface="+mn-ea"/>
                        <a:cs typeface="B Kamran" pitchFamily="2" charset="-78"/>
                      </a:endParaRPr>
                    </a:p>
                  </a:txBody>
                  <a:tcPr/>
                </a:tc>
                <a:extLst>
                  <a:ext uri="{0D108BD9-81ED-4DB2-BD59-A6C34878D82A}">
                    <a16:rowId xmlns:a16="http://schemas.microsoft.com/office/drawing/2014/main" val="10004"/>
                  </a:ext>
                </a:extLst>
              </a:tr>
            </a:tbl>
          </a:graphicData>
        </a:graphic>
      </p:graphicFrame>
      <p:sp>
        <p:nvSpPr>
          <p:cNvPr id="8" name="Footer Placeholder 7"/>
          <p:cNvSpPr>
            <a:spLocks noGrp="1"/>
          </p:cNvSpPr>
          <p:nvPr>
            <p:ph type="ftr" sz="quarter" idx="11"/>
          </p:nvPr>
        </p:nvSpPr>
        <p:spPr/>
        <p:txBody>
          <a:bodyPr/>
          <a:lstStyle/>
          <a:p>
            <a:endParaRPr lang="en-US"/>
          </a:p>
        </p:txBody>
      </p:sp>
    </p:spTree>
  </p:cSld>
  <p:clrMapOvr>
    <a:masterClrMapping/>
  </p:clrMapOvr>
  <p:transition>
    <p:wedg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1679448"/>
            <a:ext cx="8183880" cy="4187952"/>
          </a:xfrm>
        </p:spPr>
        <p:txBody>
          <a:bodyPr>
            <a:normAutofit/>
          </a:bodyPr>
          <a:lstStyle/>
          <a:p>
            <a:pPr algn="r" rtl="1"/>
            <a:endParaRPr lang="fa-IR" sz="2400" b="1" dirty="0" smtClean="0">
              <a:cs typeface="B Kamran" pitchFamily="2" charset="-78"/>
            </a:endParaRPr>
          </a:p>
          <a:p>
            <a:pPr algn="r" rtl="1">
              <a:buNone/>
            </a:pPr>
            <a:r>
              <a:rPr lang="fa-IR" sz="2400" b="1" dirty="0" smtClean="0">
                <a:cs typeface="B Kamran" pitchFamily="2" charset="-78"/>
              </a:rPr>
              <a:t>سایر مواردی را که در این فاز باید مدنظر قرار دهیم عبارتند از:</a:t>
            </a:r>
          </a:p>
          <a:p>
            <a:pPr algn="r" rtl="1"/>
            <a:endParaRPr lang="fa-IR" sz="2400" b="1" dirty="0" smtClean="0">
              <a:cs typeface="B Kamran" pitchFamily="2" charset="-78"/>
            </a:endParaRPr>
          </a:p>
          <a:p>
            <a:pPr lvl="0" algn="r" rtl="1"/>
            <a:r>
              <a:rPr lang="fa-IR" sz="2100" b="1" dirty="0" smtClean="0">
                <a:cs typeface="B Yekan" pitchFamily="2" charset="-78"/>
              </a:rPr>
              <a:t>توجیه هزینه</a:t>
            </a:r>
            <a:endParaRPr lang="en-US" sz="2100" b="1" dirty="0" smtClean="0">
              <a:cs typeface="B Yekan" pitchFamily="2" charset="-78"/>
            </a:endParaRPr>
          </a:p>
          <a:p>
            <a:pPr lvl="1" algn="r" rtl="1"/>
            <a:r>
              <a:rPr lang="fa-IR" sz="2500" b="1" dirty="0" smtClean="0">
                <a:cs typeface="B Kamran" pitchFamily="2" charset="-78"/>
              </a:rPr>
              <a:t>آیا این ساخت پروژه </a:t>
            </a:r>
            <a:r>
              <a:rPr lang="en-US" sz="2200" i="1" dirty="0" smtClean="0">
                <a:cs typeface="B Kamran" pitchFamily="2" charset="-78"/>
              </a:rPr>
              <a:t>BI</a:t>
            </a:r>
            <a:r>
              <a:rPr lang="fa-IR" sz="2500" b="1" dirty="0" smtClean="0">
                <a:cs typeface="B Kamran" pitchFamily="2" charset="-78"/>
              </a:rPr>
              <a:t> ارزش اقتصادی دارد یا هزینه آن بیشتر از سود آن است؟</a:t>
            </a:r>
            <a:endParaRPr lang="en-US" sz="2500" b="1" dirty="0" smtClean="0">
              <a:cs typeface="B Kamran" pitchFamily="2" charset="-78"/>
            </a:endParaRPr>
          </a:p>
          <a:p>
            <a:pPr lvl="1" algn="r" rtl="1"/>
            <a:r>
              <a:rPr lang="fa-IR" sz="2500" b="1" dirty="0" smtClean="0">
                <a:cs typeface="B Kamran" pitchFamily="2" charset="-78"/>
              </a:rPr>
              <a:t>آیا می دانیم که ساخت این پروژه </a:t>
            </a:r>
            <a:r>
              <a:rPr lang="en-US" sz="2200" i="1" dirty="0" smtClean="0">
                <a:cs typeface="B Kamran" pitchFamily="2" charset="-78"/>
              </a:rPr>
              <a:t>BI</a:t>
            </a:r>
            <a:r>
              <a:rPr lang="fa-IR" sz="2500" b="1" dirty="0" smtClean="0">
                <a:cs typeface="B Kamran" pitchFamily="2" charset="-78"/>
              </a:rPr>
              <a:t> چقدر هزینه دارد؟</a:t>
            </a:r>
          </a:p>
          <a:p>
            <a:pPr lvl="1" algn="r" rtl="1"/>
            <a:endParaRPr lang="en-US" sz="2500" b="1" dirty="0" smtClean="0">
              <a:cs typeface="B Kamran" pitchFamily="2" charset="-78"/>
            </a:endParaRPr>
          </a:p>
          <a:p>
            <a:pPr algn="r" rtl="1"/>
            <a:r>
              <a:rPr lang="fa-IR" sz="2100" b="1" dirty="0" smtClean="0">
                <a:cs typeface="B Yekan" pitchFamily="2" charset="-78"/>
              </a:rPr>
              <a:t>بازدهی سرمایه </a:t>
            </a:r>
            <a:r>
              <a:rPr lang="en-US" sz="2100" b="1" dirty="0" smtClean="0">
                <a:cs typeface="B Yekan" pitchFamily="2" charset="-78"/>
              </a:rPr>
              <a:t>(ROI) </a:t>
            </a:r>
          </a:p>
          <a:p>
            <a:pPr lvl="1" algn="r" rtl="1"/>
            <a:r>
              <a:rPr lang="fa-IR" sz="2500" b="1" dirty="0" smtClean="0">
                <a:cs typeface="B Kamran" pitchFamily="2" charset="-78"/>
              </a:rPr>
              <a:t>بازدهی سرمایه در این پروژه چگونه است؟</a:t>
            </a:r>
            <a:endParaRPr lang="en-US" sz="2500" b="1" dirty="0" smtClean="0">
              <a:cs typeface="B Kamran" pitchFamily="2" charset="-78"/>
            </a:endParaRPr>
          </a:p>
          <a:p>
            <a:pPr algn="r" rtl="1"/>
            <a:endParaRPr lang="fa-IR" sz="2400" b="1" dirty="0" smtClean="0">
              <a:cs typeface="B Kamran" pitchFamily="2" charset="-78"/>
            </a:endParaRPr>
          </a:p>
          <a:p>
            <a:pPr algn="r" rtl="1"/>
            <a:endParaRPr lang="fa-IR" sz="2400" b="1" dirty="0" smtClean="0">
              <a:cs typeface="B Kamran" pitchFamily="2" charset="-78"/>
            </a:endParaRPr>
          </a:p>
        </p:txBody>
      </p:sp>
      <p:sp>
        <p:nvSpPr>
          <p:cNvPr id="9" name="Title 1"/>
          <p:cNvSpPr txBox="1">
            <a:spLocks/>
          </p:cNvSpPr>
          <p:nvPr/>
        </p:nvSpPr>
        <p:spPr>
          <a:xfrm>
            <a:off x="426720" y="396240"/>
            <a:ext cx="8183880" cy="1051560"/>
          </a:xfrm>
          <a:prstGeom prst="rect">
            <a:avLst/>
          </a:prstGeom>
        </p:spPr>
        <p:txBody>
          <a:bodyPr vert="horz" anchor="b">
            <a:noAutofit/>
          </a:bodyPr>
          <a:lstStyle/>
          <a:p>
            <a:pPr algn="r" rtl="1">
              <a:spcBef>
                <a:spcPct val="0"/>
              </a:spcBef>
              <a:defRPr/>
            </a:pPr>
            <a:r>
              <a:rPr lang="fa-IR" sz="6300" b="1" dirty="0" smtClean="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B Tabassom" pitchFamily="2" charset="-78"/>
              </a:rPr>
              <a:t>1) ارزیابی وضعیت تجاری</a:t>
            </a:r>
          </a:p>
        </p:txBody>
      </p:sp>
      <p:sp>
        <p:nvSpPr>
          <p:cNvPr id="14" name="Title 1"/>
          <p:cNvSpPr txBox="1">
            <a:spLocks/>
          </p:cNvSpPr>
          <p:nvPr/>
        </p:nvSpPr>
        <p:spPr>
          <a:xfrm>
            <a:off x="152400" y="5867400"/>
            <a:ext cx="1143000" cy="518160"/>
          </a:xfrm>
          <a:prstGeom prst="rect">
            <a:avLst/>
          </a:prstGeom>
        </p:spPr>
        <p:txBody>
          <a:bodyPr vert="horz" anchor="b">
            <a:normAutofit fontScale="97500"/>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lang="fa-IR" dirty="0" smtClean="0">
                <a:solidFill>
                  <a:schemeClr val="bg1">
                    <a:lumMod val="50000"/>
                  </a:schemeClr>
                </a:solidFill>
                <a:effectLst>
                  <a:outerShdw blurRad="53975" dist="22860" dir="5400000" algn="tl" rotWithShape="0">
                    <a:srgbClr val="000000">
                      <a:alpha val="55000"/>
                    </a:srgbClr>
                  </a:outerShdw>
                </a:effectLst>
                <a:latin typeface="+mj-lt"/>
                <a:ea typeface="+mj-ea"/>
                <a:cs typeface="B Tabassom" pitchFamily="2" charset="-78"/>
              </a:rPr>
              <a:t>هوش تجاری</a:t>
            </a:r>
            <a:endParaRPr kumimoji="0" lang="en-US" i="0" u="none" strike="noStrike" kern="1200" cap="none" spc="0" normalizeH="0" baseline="0" noProof="0" dirty="0">
              <a:ln>
                <a:noFill/>
              </a:ln>
              <a:solidFill>
                <a:schemeClr val="bg1">
                  <a:lumMod val="50000"/>
                </a:schemeClr>
              </a:solidFill>
              <a:effectLst>
                <a:outerShdw blurRad="53975" dist="22860" dir="5400000" algn="tl" rotWithShape="0">
                  <a:srgbClr val="000000">
                    <a:alpha val="55000"/>
                  </a:srgbClr>
                </a:outerShdw>
              </a:effectLst>
              <a:uLnTx/>
              <a:uFillTx/>
              <a:latin typeface="+mj-lt"/>
              <a:ea typeface="+mj-ea"/>
              <a:cs typeface="B Tabassom" pitchFamily="2" charset="-78"/>
            </a:endParaRPr>
          </a:p>
        </p:txBody>
      </p:sp>
      <p:sp>
        <p:nvSpPr>
          <p:cNvPr id="6" name="Footer Placeholder 5"/>
          <p:cNvSpPr>
            <a:spLocks noGrp="1"/>
          </p:cNvSpPr>
          <p:nvPr>
            <p:ph type="ftr" sz="quarter" idx="11"/>
          </p:nvPr>
        </p:nvSpPr>
        <p:spPr/>
        <p:txBody>
          <a:bodyPr/>
          <a:lstStyle/>
          <a:p>
            <a:endParaRPr lang="en-US"/>
          </a:p>
        </p:txBody>
      </p:sp>
    </p:spTree>
  </p:cSld>
  <p:clrMapOvr>
    <a:masterClrMapping/>
  </p:clrMapOvr>
  <p:transition>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90800" y="1219200"/>
            <a:ext cx="6553200" cy="3581400"/>
          </a:xfrm>
        </p:spPr>
        <p:txBody>
          <a:bodyPr/>
          <a:lstStyle/>
          <a:p>
            <a:pPr algn="ctr" rtl="1"/>
            <a:r>
              <a:rPr lang="fa-IR" sz="3200" dirty="0" smtClean="0">
                <a:cs typeface="B Mitra" pitchFamily="2" charset="-78"/>
              </a:rPr>
              <a:t/>
            </a:r>
            <a:br>
              <a:rPr lang="fa-IR" sz="3200" dirty="0" smtClean="0">
                <a:cs typeface="B Mitra" pitchFamily="2" charset="-78"/>
              </a:rPr>
            </a:br>
            <a:r>
              <a:rPr lang="fa-IR" sz="5400" dirty="0" smtClean="0">
                <a:cs typeface="B Mitra" pitchFamily="2" charset="-78"/>
              </a:rPr>
              <a:t>هوش تجاري</a:t>
            </a:r>
            <a:br>
              <a:rPr lang="fa-IR" sz="5400" dirty="0" smtClean="0">
                <a:cs typeface="B Mitra" pitchFamily="2" charset="-78"/>
              </a:rPr>
            </a:br>
            <a:r>
              <a:rPr lang="fa-IR" sz="3200" dirty="0" smtClean="0">
                <a:cs typeface="B Mitra" pitchFamily="2" charset="-78"/>
              </a:rPr>
              <a:t>.......................................................................</a:t>
            </a:r>
            <a:r>
              <a:rPr lang="fa-IR" sz="6600" dirty="0" smtClean="0">
                <a:cs typeface="B Mitra" pitchFamily="2" charset="-78"/>
              </a:rPr>
              <a:t/>
            </a:r>
            <a:br>
              <a:rPr lang="fa-IR" sz="6600" dirty="0" smtClean="0">
                <a:cs typeface="B Mitra" pitchFamily="2" charset="-78"/>
              </a:rPr>
            </a:br>
            <a:r>
              <a:rPr lang="fa-IR" sz="3200" dirty="0" smtClean="0">
                <a:cs typeface="B Mitra" pitchFamily="2" charset="-78"/>
              </a:rPr>
              <a:t>نقشه راه پروژه های هوش </a:t>
            </a:r>
            <a:r>
              <a:rPr lang="fa-IR" sz="3200" dirty="0" smtClean="0">
                <a:cs typeface="B Mitra" pitchFamily="2" charset="-78"/>
              </a:rPr>
              <a:t>تجاری</a:t>
            </a:r>
            <a:r>
              <a:rPr lang="en-US" sz="3200" dirty="0" smtClean="0">
                <a:cs typeface="B Mitra" pitchFamily="2" charset="-78"/>
              </a:rPr>
              <a:t/>
            </a:r>
            <a:br>
              <a:rPr lang="en-US" sz="3200" dirty="0" smtClean="0">
                <a:cs typeface="B Mitra" pitchFamily="2" charset="-78"/>
              </a:rPr>
            </a:br>
            <a:r>
              <a:rPr lang="fa-IR" sz="3200" dirty="0" smtClean="0">
                <a:cs typeface="B Mitra" pitchFamily="2" charset="-78"/>
              </a:rPr>
              <a:t>....................................................................... </a:t>
            </a:r>
            <a:br>
              <a:rPr lang="fa-IR" sz="3200" dirty="0" smtClean="0">
                <a:cs typeface="B Mitra" pitchFamily="2" charset="-78"/>
              </a:rPr>
            </a:br>
            <a:endParaRPr lang="en-US" sz="3200" dirty="0">
              <a:latin typeface="Times New Roman" pitchFamily="18" charset="0"/>
              <a:cs typeface="Times New Roman" pitchFamily="18" charset="0"/>
            </a:endParaRPr>
          </a:p>
        </p:txBody>
      </p:sp>
      <p:pic>
        <p:nvPicPr>
          <p:cNvPr id="7" name="Picture 6" descr="aut_s_1.png"/>
          <p:cNvPicPr>
            <a:picLocks noChangeAspect="1"/>
          </p:cNvPicPr>
          <p:nvPr/>
        </p:nvPicPr>
        <p:blipFill>
          <a:blip r:embed="rId2" cstate="print">
            <a:duotone>
              <a:prstClr val="black"/>
              <a:schemeClr val="accent6">
                <a:tint val="45000"/>
                <a:satMod val="400000"/>
              </a:schemeClr>
            </a:duotone>
            <a:lum bright="100000" contrast="100000"/>
          </a:blip>
          <a:stretch>
            <a:fillRect/>
          </a:stretch>
        </p:blipFill>
        <p:spPr>
          <a:xfrm>
            <a:off x="8300452" y="152400"/>
            <a:ext cx="767348" cy="781050"/>
          </a:xfrm>
          <a:prstGeom prst="rect">
            <a:avLst/>
          </a:prstGeom>
          <a:noFill/>
          <a:ln>
            <a:noFill/>
          </a:ln>
        </p:spPr>
      </p:pic>
      <p:pic>
        <p:nvPicPr>
          <p:cNvPr id="8" name="Picture 7" descr="logo-etelaeiye.png"/>
          <p:cNvPicPr>
            <a:picLocks noChangeAspect="1"/>
          </p:cNvPicPr>
          <p:nvPr/>
        </p:nvPicPr>
        <p:blipFill>
          <a:blip r:embed="rId3" cstate="print">
            <a:duotone>
              <a:schemeClr val="accent1">
                <a:shade val="45000"/>
                <a:satMod val="135000"/>
              </a:schemeClr>
              <a:prstClr val="white"/>
            </a:duotone>
            <a:lum bright="-12000"/>
          </a:blip>
          <a:stretch>
            <a:fillRect/>
          </a:stretch>
        </p:blipFill>
        <p:spPr>
          <a:xfrm>
            <a:off x="152403" y="88376"/>
            <a:ext cx="876809" cy="902224"/>
          </a:xfrm>
          <a:prstGeom prst="rect">
            <a:avLst/>
          </a:prstGeom>
          <a:noFill/>
          <a:ln>
            <a:noFill/>
          </a:ln>
        </p:spPr>
      </p:pic>
    </p:spTree>
    <p:extLst>
      <p:ext uri="{BB962C8B-B14F-4D97-AF65-F5344CB8AC3E}">
        <p14:creationId xmlns:p14="http://schemas.microsoft.com/office/powerpoint/2010/main" val="4282866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1371600"/>
            <a:ext cx="8183880" cy="1216152"/>
          </a:xfrm>
        </p:spPr>
        <p:txBody>
          <a:bodyPr>
            <a:normAutofit/>
          </a:bodyPr>
          <a:lstStyle/>
          <a:p>
            <a:pPr lvl="0" algn="r" rtl="1"/>
            <a:endParaRPr lang="fa-IR" sz="2000" b="1" dirty="0" smtClean="0">
              <a:cs typeface="B Yekan" pitchFamily="2" charset="-78"/>
            </a:endParaRPr>
          </a:p>
          <a:p>
            <a:pPr algn="just" rtl="1"/>
            <a:r>
              <a:rPr lang="fa-IR" sz="2200" b="1" dirty="0" smtClean="0">
                <a:cs typeface="B Kamran" pitchFamily="2" charset="-78"/>
              </a:rPr>
              <a:t>اين نقشه 16 گام برای ساخت يک پروژة هوش تجاری را بر طبق همان 6 مرحلة انجام هر پروژة مهندسی که قبلاً ذکر شد، به شرح زير بيان می کند:</a:t>
            </a:r>
            <a:endParaRPr lang="en-US" sz="2200" b="1" dirty="0" smtClean="0">
              <a:cs typeface="B Kamran" pitchFamily="2" charset="-78"/>
            </a:endParaRPr>
          </a:p>
        </p:txBody>
      </p:sp>
      <p:sp>
        <p:nvSpPr>
          <p:cNvPr id="14" name="Title 1"/>
          <p:cNvSpPr txBox="1">
            <a:spLocks/>
          </p:cNvSpPr>
          <p:nvPr/>
        </p:nvSpPr>
        <p:spPr>
          <a:xfrm>
            <a:off x="152400" y="5867400"/>
            <a:ext cx="1143000" cy="518160"/>
          </a:xfrm>
          <a:prstGeom prst="rect">
            <a:avLst/>
          </a:prstGeom>
        </p:spPr>
        <p:txBody>
          <a:bodyPr vert="horz" anchor="b">
            <a:normAutofit fontScale="97500"/>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lang="fa-IR" dirty="0" smtClean="0">
                <a:solidFill>
                  <a:schemeClr val="bg1">
                    <a:lumMod val="50000"/>
                  </a:schemeClr>
                </a:solidFill>
                <a:effectLst>
                  <a:outerShdw blurRad="53975" dist="22860" dir="5400000" algn="tl" rotWithShape="0">
                    <a:srgbClr val="000000">
                      <a:alpha val="55000"/>
                    </a:srgbClr>
                  </a:outerShdw>
                </a:effectLst>
                <a:latin typeface="+mj-lt"/>
                <a:ea typeface="+mj-ea"/>
                <a:cs typeface="B Tabassom" pitchFamily="2" charset="-78"/>
              </a:rPr>
              <a:t>هوش تجاری</a:t>
            </a:r>
            <a:endParaRPr kumimoji="0" lang="en-US" i="0" u="none" strike="noStrike" kern="1200" cap="none" spc="0" normalizeH="0" baseline="0" noProof="0" dirty="0">
              <a:ln>
                <a:noFill/>
              </a:ln>
              <a:solidFill>
                <a:schemeClr val="bg1">
                  <a:lumMod val="50000"/>
                </a:schemeClr>
              </a:solidFill>
              <a:effectLst>
                <a:outerShdw blurRad="53975" dist="22860" dir="5400000" algn="tl" rotWithShape="0">
                  <a:srgbClr val="000000">
                    <a:alpha val="55000"/>
                  </a:srgbClr>
                </a:outerShdw>
              </a:effectLst>
              <a:uLnTx/>
              <a:uFillTx/>
              <a:latin typeface="+mj-lt"/>
              <a:ea typeface="+mj-ea"/>
              <a:cs typeface="B Tabassom" pitchFamily="2" charset="-78"/>
            </a:endParaRPr>
          </a:p>
        </p:txBody>
      </p:sp>
      <p:sp>
        <p:nvSpPr>
          <p:cNvPr id="6" name="Content Placeholder 2"/>
          <p:cNvSpPr txBox="1">
            <a:spLocks/>
          </p:cNvSpPr>
          <p:nvPr/>
        </p:nvSpPr>
        <p:spPr>
          <a:xfrm>
            <a:off x="4267200" y="2819400"/>
            <a:ext cx="3992880" cy="2816352"/>
          </a:xfrm>
          <a:prstGeom prst="rect">
            <a:avLst/>
          </a:prstGeom>
        </p:spPr>
        <p:txBody>
          <a:bodyPr vert="horz" lIns="182880" tIns="91440">
            <a:normAutofit fontScale="92500" lnSpcReduction="10000"/>
          </a:bodyPr>
          <a:lstStyle/>
          <a:p>
            <a:pPr marL="722376" lvl="1" indent="-265176" algn="just" rtl="1">
              <a:spcBef>
                <a:spcPts val="250"/>
              </a:spcBef>
              <a:buClr>
                <a:schemeClr val="accent1"/>
              </a:buClr>
              <a:buSzPct val="80000"/>
              <a:buFont typeface="Courier New" pitchFamily="49" charset="0"/>
              <a:buChar char="o"/>
            </a:pPr>
            <a:r>
              <a:rPr kumimoji="0" lang="fa-IR" sz="2200" b="1" i="0" u="none" strike="noStrike" kern="1200" cap="none" spc="0" normalizeH="0" baseline="0" noProof="0" dirty="0" smtClean="0">
                <a:ln>
                  <a:noFill/>
                </a:ln>
                <a:solidFill>
                  <a:schemeClr val="tx1"/>
                </a:solidFill>
                <a:effectLst/>
                <a:uLnTx/>
                <a:uFillTx/>
                <a:cs typeface="B Yekan" pitchFamily="2" charset="-78"/>
              </a:rPr>
              <a:t>گام 1: </a:t>
            </a:r>
            <a:r>
              <a:rPr kumimoji="0" lang="fa-IR" sz="2200" b="1" i="0" u="none" strike="noStrike" kern="1200" cap="none" spc="0" normalizeH="0" baseline="0" noProof="0" dirty="0" smtClean="0">
                <a:ln>
                  <a:noFill/>
                </a:ln>
                <a:solidFill>
                  <a:schemeClr val="tx1"/>
                </a:solidFill>
                <a:effectLst/>
                <a:uLnTx/>
                <a:uFillTx/>
                <a:latin typeface="+mn-lt"/>
                <a:ea typeface="+mn-ea"/>
                <a:cs typeface="B Kamran" pitchFamily="2" charset="-78"/>
              </a:rPr>
              <a:t>ارزیابی وضعیت تجاری</a:t>
            </a:r>
          </a:p>
          <a:p>
            <a:pPr marL="722376" lvl="1" indent="-265176" algn="just" rtl="1">
              <a:spcBef>
                <a:spcPts val="250"/>
              </a:spcBef>
              <a:buClr>
                <a:schemeClr val="accent1"/>
              </a:buClr>
              <a:buSzPct val="80000"/>
              <a:buFont typeface="Courier New" pitchFamily="49" charset="0"/>
              <a:buChar char="o"/>
            </a:pPr>
            <a:r>
              <a:rPr lang="fa-IR" sz="2200" b="1" dirty="0" smtClean="0">
                <a:cs typeface="B Yekan" pitchFamily="2" charset="-78"/>
              </a:rPr>
              <a:t>گام 2: </a:t>
            </a:r>
            <a:r>
              <a:rPr lang="fa-IR" sz="2200" b="1" dirty="0" smtClean="0">
                <a:cs typeface="B Kamran" pitchFamily="2" charset="-78"/>
              </a:rPr>
              <a:t>ارزیابی زیرساخت سازمان</a:t>
            </a:r>
            <a:endParaRPr lang="en-US" sz="2200" b="1" dirty="0" smtClean="0">
              <a:cs typeface="B Kamran" pitchFamily="2" charset="-78"/>
            </a:endParaRPr>
          </a:p>
          <a:p>
            <a:pPr marL="722376" lvl="1" indent="-265176" algn="just" rtl="1">
              <a:spcBef>
                <a:spcPts val="250"/>
              </a:spcBef>
              <a:buClr>
                <a:schemeClr val="accent1"/>
              </a:buClr>
              <a:buSzPct val="80000"/>
              <a:buFont typeface="Courier New" pitchFamily="49" charset="0"/>
              <a:buChar char="o"/>
            </a:pPr>
            <a:r>
              <a:rPr lang="fa-IR" sz="2200" b="1" dirty="0" smtClean="0">
                <a:cs typeface="B Yekan" pitchFamily="2" charset="-78"/>
              </a:rPr>
              <a:t>گام 3: </a:t>
            </a:r>
            <a:r>
              <a:rPr lang="fa-IR" sz="2200" b="1" dirty="0" smtClean="0">
                <a:cs typeface="B Kamran" pitchFamily="2" charset="-78"/>
              </a:rPr>
              <a:t>طرح ریزی پروژه</a:t>
            </a:r>
            <a:endParaRPr lang="en-US" sz="2200" b="1" dirty="0" smtClean="0">
              <a:cs typeface="B Kamran" pitchFamily="2" charset="-78"/>
            </a:endParaRPr>
          </a:p>
          <a:p>
            <a:pPr marL="722376" lvl="1" indent="-265176" algn="just" rtl="1">
              <a:spcBef>
                <a:spcPts val="250"/>
              </a:spcBef>
              <a:buClr>
                <a:schemeClr val="accent1"/>
              </a:buClr>
              <a:buSzPct val="80000"/>
              <a:buFont typeface="Courier New" pitchFamily="49" charset="0"/>
              <a:buChar char="o"/>
            </a:pPr>
            <a:r>
              <a:rPr lang="fa-IR" sz="2200" b="1" dirty="0" smtClean="0">
                <a:cs typeface="B Yekan" pitchFamily="2" charset="-78"/>
              </a:rPr>
              <a:t>گام 4: </a:t>
            </a:r>
            <a:r>
              <a:rPr lang="fa-IR" sz="2200" b="1" dirty="0" smtClean="0">
                <a:cs typeface="B Kamran" pitchFamily="2" charset="-78"/>
              </a:rPr>
              <a:t>تعریف نیازمندی ها</a:t>
            </a:r>
            <a:endParaRPr lang="en-US" sz="2200" b="1" dirty="0" smtClean="0">
              <a:cs typeface="B Kamran" pitchFamily="2" charset="-78"/>
            </a:endParaRPr>
          </a:p>
          <a:p>
            <a:pPr marL="722376" lvl="1" indent="-265176" algn="just" rtl="1">
              <a:spcBef>
                <a:spcPts val="250"/>
              </a:spcBef>
              <a:buClr>
                <a:schemeClr val="accent1"/>
              </a:buClr>
              <a:buSzPct val="80000"/>
              <a:buFont typeface="Courier New" pitchFamily="49" charset="0"/>
              <a:buChar char="o"/>
            </a:pPr>
            <a:r>
              <a:rPr lang="fa-IR" sz="2200" b="1" dirty="0" smtClean="0">
                <a:cs typeface="B Yekan" pitchFamily="2" charset="-78"/>
              </a:rPr>
              <a:t>گام 5: </a:t>
            </a:r>
            <a:r>
              <a:rPr lang="fa-IR" sz="2200" b="1" dirty="0" smtClean="0">
                <a:cs typeface="B Kamran" pitchFamily="2" charset="-78"/>
              </a:rPr>
              <a:t>تحلیل داده ها</a:t>
            </a:r>
            <a:endParaRPr lang="en-US" sz="2200" b="1" dirty="0" smtClean="0">
              <a:cs typeface="B Kamran" pitchFamily="2" charset="-78"/>
            </a:endParaRPr>
          </a:p>
          <a:p>
            <a:pPr marL="722376" lvl="1" indent="-265176" algn="just" rtl="1">
              <a:spcBef>
                <a:spcPts val="250"/>
              </a:spcBef>
              <a:buClr>
                <a:schemeClr val="accent1"/>
              </a:buClr>
              <a:buSzPct val="80000"/>
              <a:buFont typeface="Courier New" pitchFamily="49" charset="0"/>
              <a:buChar char="o"/>
            </a:pPr>
            <a:r>
              <a:rPr lang="fa-IR" sz="2200" b="1" dirty="0" smtClean="0">
                <a:cs typeface="B Yekan" pitchFamily="2" charset="-78"/>
              </a:rPr>
              <a:t>گام 6: </a:t>
            </a:r>
            <a:r>
              <a:rPr lang="fa-IR" sz="2200" b="1" dirty="0" smtClean="0">
                <a:cs typeface="B Kamran" pitchFamily="2" charset="-78"/>
              </a:rPr>
              <a:t>نمونه سازی برنامه کاربردی</a:t>
            </a:r>
            <a:endParaRPr lang="en-US" sz="2200" b="1" dirty="0" smtClean="0">
              <a:cs typeface="B Kamran" pitchFamily="2" charset="-78"/>
            </a:endParaRPr>
          </a:p>
          <a:p>
            <a:pPr marL="722376" lvl="1" indent="-265176" algn="just" rtl="1">
              <a:spcBef>
                <a:spcPts val="250"/>
              </a:spcBef>
              <a:buClr>
                <a:schemeClr val="accent1"/>
              </a:buClr>
              <a:buSzPct val="80000"/>
              <a:buFont typeface="Courier New" pitchFamily="49" charset="0"/>
              <a:buChar char="o"/>
            </a:pPr>
            <a:r>
              <a:rPr lang="fa-IR" sz="2200" b="1" dirty="0" smtClean="0">
                <a:cs typeface="B Yekan" pitchFamily="2" charset="-78"/>
              </a:rPr>
              <a:t>گام 7: </a:t>
            </a:r>
            <a:r>
              <a:rPr lang="fa-IR" sz="2200" b="1" dirty="0" smtClean="0">
                <a:cs typeface="B Kamran" pitchFamily="2" charset="-78"/>
              </a:rPr>
              <a:t>تحلیل مخزن فرا داده</a:t>
            </a:r>
          </a:p>
          <a:p>
            <a:pPr marL="722376" lvl="1" indent="-265176" algn="just" rtl="1">
              <a:spcBef>
                <a:spcPts val="250"/>
              </a:spcBef>
              <a:buClr>
                <a:schemeClr val="accent1"/>
              </a:buClr>
              <a:buSzPct val="80000"/>
              <a:buFont typeface="Courier New" pitchFamily="49" charset="0"/>
              <a:buChar char="o"/>
            </a:pPr>
            <a:r>
              <a:rPr lang="fa-IR" sz="2200" b="1" dirty="0" smtClean="0">
                <a:cs typeface="B Yekan" pitchFamily="2" charset="-78"/>
              </a:rPr>
              <a:t>گام 8: </a:t>
            </a:r>
            <a:r>
              <a:rPr lang="fa-IR" sz="2200" b="1" dirty="0" smtClean="0">
                <a:cs typeface="B Kamran" pitchFamily="2" charset="-78"/>
              </a:rPr>
              <a:t>طراحی پایگاه داده عملیاتی</a:t>
            </a:r>
            <a:endParaRPr lang="en-US" sz="2200" b="1" dirty="0" smtClean="0">
              <a:cs typeface="B Kamran" pitchFamily="2" charset="-78"/>
            </a:endParaRPr>
          </a:p>
        </p:txBody>
      </p:sp>
      <p:sp>
        <p:nvSpPr>
          <p:cNvPr id="7" name="Content Placeholder 2"/>
          <p:cNvSpPr txBox="1">
            <a:spLocks/>
          </p:cNvSpPr>
          <p:nvPr/>
        </p:nvSpPr>
        <p:spPr>
          <a:xfrm>
            <a:off x="762000" y="2819400"/>
            <a:ext cx="3992880" cy="2816352"/>
          </a:xfrm>
          <a:prstGeom prst="rect">
            <a:avLst/>
          </a:prstGeom>
        </p:spPr>
        <p:txBody>
          <a:bodyPr vert="horz" lIns="182880" tIns="91440">
            <a:normAutofit fontScale="92500" lnSpcReduction="10000"/>
          </a:bodyPr>
          <a:lstStyle/>
          <a:p>
            <a:pPr marL="722376" lvl="1" indent="-265176" algn="just" rtl="1">
              <a:spcBef>
                <a:spcPts val="250"/>
              </a:spcBef>
              <a:buClr>
                <a:schemeClr val="accent1"/>
              </a:buClr>
              <a:buSzPct val="80000"/>
              <a:buFont typeface="Courier New" pitchFamily="49" charset="0"/>
              <a:buChar char="o"/>
            </a:pPr>
            <a:r>
              <a:rPr kumimoji="0" lang="fa-IR" sz="2200" b="1" i="0" u="none" strike="noStrike" kern="1200" cap="none" spc="0" normalizeH="0" baseline="0" noProof="0" dirty="0" smtClean="0">
                <a:ln>
                  <a:noFill/>
                </a:ln>
                <a:solidFill>
                  <a:schemeClr val="tx1"/>
                </a:solidFill>
                <a:effectLst/>
                <a:uLnTx/>
                <a:uFillTx/>
                <a:cs typeface="B Yekan" pitchFamily="2" charset="-78"/>
              </a:rPr>
              <a:t>گام 9: </a:t>
            </a:r>
            <a:r>
              <a:rPr kumimoji="0" lang="fa-IR" sz="2200" b="1" i="0" u="none" strike="noStrike" kern="1200" cap="none" spc="0" normalizeH="0" baseline="0" noProof="0" dirty="0" smtClean="0">
                <a:ln>
                  <a:noFill/>
                </a:ln>
                <a:solidFill>
                  <a:schemeClr val="tx1"/>
                </a:solidFill>
                <a:effectLst/>
                <a:uLnTx/>
                <a:uFillTx/>
                <a:latin typeface="+mn-lt"/>
                <a:ea typeface="+mn-ea"/>
                <a:cs typeface="B Kamran" pitchFamily="2" charset="-78"/>
              </a:rPr>
              <a:t>طراحی </a:t>
            </a:r>
            <a:r>
              <a:rPr kumimoji="0" lang="en-US" sz="1600" i="1" u="none" strike="noStrike" kern="1200" cap="none" spc="0" normalizeH="0" baseline="0" noProof="0" dirty="0" smtClean="0">
                <a:ln>
                  <a:noFill/>
                </a:ln>
                <a:solidFill>
                  <a:schemeClr val="tx1"/>
                </a:solidFill>
                <a:effectLst/>
                <a:uLnTx/>
                <a:uFillTx/>
                <a:latin typeface="+mn-lt"/>
                <a:ea typeface="+mn-ea"/>
                <a:cs typeface="B Kamran" pitchFamily="2" charset="-78"/>
              </a:rPr>
              <a:t>ETL</a:t>
            </a:r>
            <a:endParaRPr kumimoji="0" lang="fa-IR" sz="1600" i="1" u="none" strike="noStrike" kern="1200" cap="none" spc="0" normalizeH="0" baseline="0" noProof="0" dirty="0" smtClean="0">
              <a:ln>
                <a:noFill/>
              </a:ln>
              <a:solidFill>
                <a:schemeClr val="tx1"/>
              </a:solidFill>
              <a:effectLst/>
              <a:uLnTx/>
              <a:uFillTx/>
              <a:latin typeface="+mn-lt"/>
              <a:ea typeface="+mn-ea"/>
              <a:cs typeface="B Kamran" pitchFamily="2" charset="-78"/>
            </a:endParaRPr>
          </a:p>
          <a:p>
            <a:pPr marL="722376" lvl="1" indent="-265176" algn="just" rtl="1">
              <a:spcBef>
                <a:spcPts val="250"/>
              </a:spcBef>
              <a:buClr>
                <a:schemeClr val="accent1"/>
              </a:buClr>
              <a:buSzPct val="80000"/>
              <a:buFont typeface="Courier New" pitchFamily="49" charset="0"/>
              <a:buChar char="o"/>
            </a:pPr>
            <a:r>
              <a:rPr lang="fa-IR" sz="2200" b="1" dirty="0" smtClean="0">
                <a:cs typeface="B Yekan" pitchFamily="2" charset="-78"/>
              </a:rPr>
              <a:t>گام 10: </a:t>
            </a:r>
            <a:r>
              <a:rPr lang="fa-IR" sz="2200" b="1" dirty="0" smtClean="0">
                <a:cs typeface="B Kamran" pitchFamily="2" charset="-78"/>
              </a:rPr>
              <a:t>طراحی مخزن فرا داده</a:t>
            </a:r>
            <a:endParaRPr lang="en-US" sz="2200" b="1" dirty="0" smtClean="0">
              <a:cs typeface="B Kamran" pitchFamily="2" charset="-78"/>
            </a:endParaRPr>
          </a:p>
          <a:p>
            <a:pPr marL="722376" lvl="1" indent="-265176" algn="just" rtl="1">
              <a:spcBef>
                <a:spcPts val="250"/>
              </a:spcBef>
              <a:buClr>
                <a:schemeClr val="accent1"/>
              </a:buClr>
              <a:buSzPct val="80000"/>
              <a:buFont typeface="Courier New" pitchFamily="49" charset="0"/>
              <a:buChar char="o"/>
            </a:pPr>
            <a:r>
              <a:rPr lang="fa-IR" sz="2200" b="1" dirty="0" smtClean="0">
                <a:cs typeface="B Yekan" pitchFamily="2" charset="-78"/>
              </a:rPr>
              <a:t>گام 11: </a:t>
            </a:r>
            <a:r>
              <a:rPr lang="fa-IR" sz="2200" b="1" dirty="0" smtClean="0">
                <a:cs typeface="B Kamran" pitchFamily="2" charset="-78"/>
              </a:rPr>
              <a:t>تولید </a:t>
            </a:r>
            <a:r>
              <a:rPr lang="en-US" sz="1600" i="1" dirty="0" smtClean="0">
                <a:cs typeface="B Kamran" pitchFamily="2" charset="-78"/>
              </a:rPr>
              <a:t>ETL</a:t>
            </a:r>
          </a:p>
          <a:p>
            <a:pPr marL="722376" lvl="1" indent="-265176" algn="just" rtl="1">
              <a:spcBef>
                <a:spcPts val="250"/>
              </a:spcBef>
              <a:buClr>
                <a:schemeClr val="accent1"/>
              </a:buClr>
              <a:buSzPct val="80000"/>
              <a:buFont typeface="Courier New" pitchFamily="49" charset="0"/>
              <a:buChar char="o"/>
            </a:pPr>
            <a:r>
              <a:rPr lang="fa-IR" sz="2200" b="1" dirty="0" smtClean="0">
                <a:cs typeface="B Yekan" pitchFamily="2" charset="-78"/>
              </a:rPr>
              <a:t>گام 12: </a:t>
            </a:r>
            <a:r>
              <a:rPr lang="fa-IR" sz="2200" b="1" dirty="0" smtClean="0">
                <a:cs typeface="B Kamran" pitchFamily="2" charset="-78"/>
              </a:rPr>
              <a:t>تولید برنامه کاربردی</a:t>
            </a:r>
            <a:endParaRPr lang="en-US" sz="2200" b="1" dirty="0" smtClean="0">
              <a:cs typeface="B Kamran" pitchFamily="2" charset="-78"/>
            </a:endParaRPr>
          </a:p>
          <a:p>
            <a:pPr marL="722376" lvl="1" indent="-265176" algn="just" rtl="1">
              <a:spcBef>
                <a:spcPts val="250"/>
              </a:spcBef>
              <a:buClr>
                <a:schemeClr val="accent1"/>
              </a:buClr>
              <a:buSzPct val="80000"/>
              <a:buFont typeface="Courier New" pitchFamily="49" charset="0"/>
              <a:buChar char="o"/>
            </a:pPr>
            <a:r>
              <a:rPr lang="fa-IR" sz="2200" b="1" dirty="0" smtClean="0">
                <a:cs typeface="B Yekan" pitchFamily="2" charset="-78"/>
              </a:rPr>
              <a:t>گام 13: </a:t>
            </a:r>
            <a:r>
              <a:rPr lang="fa-IR" sz="2200" b="1" dirty="0" smtClean="0">
                <a:cs typeface="B Kamran" pitchFamily="2" charset="-78"/>
              </a:rPr>
              <a:t>داده کاوی</a:t>
            </a:r>
            <a:endParaRPr lang="en-US" sz="2200" b="1" dirty="0" smtClean="0">
              <a:cs typeface="B Kamran" pitchFamily="2" charset="-78"/>
            </a:endParaRPr>
          </a:p>
          <a:p>
            <a:pPr marL="722376" lvl="1" indent="-265176" algn="just" rtl="1">
              <a:spcBef>
                <a:spcPts val="250"/>
              </a:spcBef>
              <a:buClr>
                <a:schemeClr val="accent1"/>
              </a:buClr>
              <a:buSzPct val="80000"/>
              <a:buFont typeface="Courier New" pitchFamily="49" charset="0"/>
              <a:buChar char="o"/>
            </a:pPr>
            <a:r>
              <a:rPr lang="fa-IR" sz="2200" b="1" dirty="0" smtClean="0">
                <a:cs typeface="B Yekan" pitchFamily="2" charset="-78"/>
              </a:rPr>
              <a:t>گام 14: </a:t>
            </a:r>
            <a:r>
              <a:rPr lang="fa-IR" sz="2200" b="1" dirty="0" smtClean="0">
                <a:cs typeface="B Kamran" pitchFamily="2" charset="-78"/>
              </a:rPr>
              <a:t>تولید مخزن فرا داده</a:t>
            </a:r>
            <a:endParaRPr lang="en-US" sz="2200" b="1" dirty="0" smtClean="0">
              <a:cs typeface="B Kamran" pitchFamily="2" charset="-78"/>
            </a:endParaRPr>
          </a:p>
          <a:p>
            <a:pPr marL="722376" lvl="1" indent="-265176" algn="just" rtl="1">
              <a:spcBef>
                <a:spcPts val="250"/>
              </a:spcBef>
              <a:buClr>
                <a:schemeClr val="accent1"/>
              </a:buClr>
              <a:buSzPct val="80000"/>
              <a:buFont typeface="Courier New" pitchFamily="49" charset="0"/>
              <a:buChar char="o"/>
            </a:pPr>
            <a:r>
              <a:rPr lang="fa-IR" sz="2200" b="1" dirty="0" smtClean="0">
                <a:cs typeface="B Yekan" pitchFamily="2" charset="-78"/>
              </a:rPr>
              <a:t>گام 15: </a:t>
            </a:r>
            <a:r>
              <a:rPr lang="fa-IR" sz="2200" b="1" dirty="0" smtClean="0">
                <a:cs typeface="B Kamran" pitchFamily="2" charset="-78"/>
              </a:rPr>
              <a:t>پیاده سازی</a:t>
            </a:r>
          </a:p>
          <a:p>
            <a:pPr marL="722376" lvl="1" indent="-265176" algn="just" rtl="1">
              <a:spcBef>
                <a:spcPts val="250"/>
              </a:spcBef>
              <a:buClr>
                <a:schemeClr val="accent1"/>
              </a:buClr>
              <a:buSzPct val="80000"/>
              <a:buFont typeface="Courier New" pitchFamily="49" charset="0"/>
              <a:buChar char="o"/>
            </a:pPr>
            <a:r>
              <a:rPr lang="fa-IR" sz="2200" b="1" dirty="0" smtClean="0">
                <a:cs typeface="B Yekan" pitchFamily="2" charset="-78"/>
              </a:rPr>
              <a:t>گام 16: </a:t>
            </a:r>
            <a:r>
              <a:rPr lang="fa-IR" sz="2200" b="1" dirty="0" smtClean="0">
                <a:cs typeface="B Kamran" pitchFamily="2" charset="-78"/>
              </a:rPr>
              <a:t>ارزیابی نسخه</a:t>
            </a:r>
            <a:endParaRPr lang="en-US" sz="2200" b="1" dirty="0" smtClean="0">
              <a:cs typeface="B Kamran" pitchFamily="2" charset="-78"/>
            </a:endParaRPr>
          </a:p>
        </p:txBody>
      </p:sp>
      <p:sp>
        <p:nvSpPr>
          <p:cNvPr id="8" name="Title 1"/>
          <p:cNvSpPr txBox="1">
            <a:spLocks/>
          </p:cNvSpPr>
          <p:nvPr/>
        </p:nvSpPr>
        <p:spPr>
          <a:xfrm>
            <a:off x="426720" y="396240"/>
            <a:ext cx="8183880" cy="1051560"/>
          </a:xfrm>
          <a:prstGeom prst="rect">
            <a:avLst/>
          </a:prstGeom>
        </p:spPr>
        <p:txBody>
          <a:bodyPr vert="horz" anchor="b">
            <a:noAutofit/>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lang="fa-IR" sz="6300" b="1" dirty="0" smtClean="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B Tabassom" pitchFamily="2" charset="-78"/>
              </a:rPr>
              <a:t>نقشه راه هوش تجاری</a:t>
            </a:r>
            <a:endParaRPr kumimoji="0" lang="en-US" sz="6300" b="1" i="0" u="none" strike="noStrike" kern="1200" cap="none" spc="0" normalizeH="0" baseline="0" noProof="0" dirty="0">
              <a:ln>
                <a:noFill/>
              </a:ln>
              <a:solidFill>
                <a:schemeClr val="accent1">
                  <a:tint val="88000"/>
                  <a:satMod val="150000"/>
                </a:schemeClr>
              </a:solidFill>
              <a:effectLst>
                <a:outerShdw blurRad="53975" dist="22860" dir="5400000" algn="tl" rotWithShape="0">
                  <a:srgbClr val="000000">
                    <a:alpha val="55000"/>
                  </a:srgbClr>
                </a:outerShdw>
              </a:effectLst>
              <a:uLnTx/>
              <a:uFillTx/>
              <a:latin typeface="+mj-lt"/>
              <a:ea typeface="+mj-ea"/>
              <a:cs typeface="B Tabassom" pitchFamily="2" charset="-78"/>
            </a:endParaRPr>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p:cNvSpPr txBox="1">
            <a:spLocks/>
          </p:cNvSpPr>
          <p:nvPr/>
        </p:nvSpPr>
        <p:spPr>
          <a:xfrm>
            <a:off x="152400" y="5867400"/>
            <a:ext cx="1143000" cy="518160"/>
          </a:xfrm>
          <a:prstGeom prst="rect">
            <a:avLst/>
          </a:prstGeom>
        </p:spPr>
        <p:txBody>
          <a:bodyPr vert="horz" anchor="b">
            <a:normAutofit fontScale="97500"/>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lang="fa-IR" dirty="0" smtClean="0">
                <a:solidFill>
                  <a:schemeClr val="bg1">
                    <a:lumMod val="50000"/>
                  </a:schemeClr>
                </a:solidFill>
                <a:effectLst>
                  <a:outerShdw blurRad="53975" dist="22860" dir="5400000" algn="tl" rotWithShape="0">
                    <a:srgbClr val="000000">
                      <a:alpha val="55000"/>
                    </a:srgbClr>
                  </a:outerShdw>
                </a:effectLst>
                <a:latin typeface="+mj-lt"/>
                <a:ea typeface="+mj-ea"/>
                <a:cs typeface="B Tabassom" pitchFamily="2" charset="-78"/>
              </a:rPr>
              <a:t>هوش تجاری</a:t>
            </a:r>
            <a:endParaRPr kumimoji="0" lang="en-US" i="0" u="none" strike="noStrike" kern="1200" cap="none" spc="0" normalizeH="0" baseline="0" noProof="0" dirty="0">
              <a:ln>
                <a:noFill/>
              </a:ln>
              <a:solidFill>
                <a:schemeClr val="bg1">
                  <a:lumMod val="50000"/>
                </a:schemeClr>
              </a:solidFill>
              <a:effectLst>
                <a:outerShdw blurRad="53975" dist="22860" dir="5400000" algn="tl" rotWithShape="0">
                  <a:srgbClr val="000000">
                    <a:alpha val="55000"/>
                  </a:srgbClr>
                </a:outerShdw>
              </a:effectLst>
              <a:uLnTx/>
              <a:uFillTx/>
              <a:latin typeface="+mj-lt"/>
              <a:ea typeface="+mj-ea"/>
              <a:cs typeface="B Tabassom" pitchFamily="2" charset="-78"/>
            </a:endParaRPr>
          </a:p>
        </p:txBody>
      </p:sp>
      <p:sp>
        <p:nvSpPr>
          <p:cNvPr id="7" name="Rounded Rectangle 6"/>
          <p:cNvSpPr/>
          <p:nvPr/>
        </p:nvSpPr>
        <p:spPr>
          <a:xfrm>
            <a:off x="533400" y="1600200"/>
            <a:ext cx="838200" cy="4191000"/>
          </a:xfrm>
          <a:prstGeom prst="roundRect">
            <a:avLst/>
          </a:prstGeom>
          <a:scene3d>
            <a:camera prst="orthographicFront"/>
            <a:lightRig rig="threePt" dir="t"/>
          </a:scene3d>
          <a:sp3d>
            <a:bevelT/>
          </a:sp3d>
        </p:spPr>
        <p:style>
          <a:lnRef idx="1">
            <a:schemeClr val="dk1"/>
          </a:lnRef>
          <a:fillRef idx="2">
            <a:schemeClr val="dk1"/>
          </a:fillRef>
          <a:effectRef idx="1">
            <a:schemeClr val="dk1"/>
          </a:effectRef>
          <a:fontRef idx="minor">
            <a:schemeClr val="dk1"/>
          </a:fontRef>
        </p:style>
        <p:txBody>
          <a:bodyPr rtlCol="1" anchor="ctr"/>
          <a:lstStyle/>
          <a:p>
            <a:pPr algn="ctr"/>
            <a:endParaRPr lang="fa-IR"/>
          </a:p>
        </p:txBody>
      </p:sp>
      <p:sp>
        <p:nvSpPr>
          <p:cNvPr id="8" name="Rounded Rectangle 7"/>
          <p:cNvSpPr/>
          <p:nvPr/>
        </p:nvSpPr>
        <p:spPr>
          <a:xfrm>
            <a:off x="1447800" y="1600200"/>
            <a:ext cx="1600200" cy="4191000"/>
          </a:xfrm>
          <a:prstGeom prst="roundRect">
            <a:avLst>
              <a:gd name="adj" fmla="val 8655"/>
            </a:avLst>
          </a:prstGeom>
          <a:scene3d>
            <a:camera prst="orthographicFront"/>
            <a:lightRig rig="threePt" dir="t"/>
          </a:scene3d>
          <a:sp3d>
            <a:bevelT/>
          </a:sp3d>
        </p:spPr>
        <p:style>
          <a:lnRef idx="1">
            <a:schemeClr val="dk1"/>
          </a:lnRef>
          <a:fillRef idx="2">
            <a:schemeClr val="dk1"/>
          </a:fillRef>
          <a:effectRef idx="1">
            <a:schemeClr val="dk1"/>
          </a:effectRef>
          <a:fontRef idx="minor">
            <a:schemeClr val="dk1"/>
          </a:fontRef>
        </p:style>
        <p:txBody>
          <a:bodyPr rtlCol="1" anchor="ctr"/>
          <a:lstStyle/>
          <a:p>
            <a:pPr algn="ctr"/>
            <a:endParaRPr lang="fa-IR"/>
          </a:p>
        </p:txBody>
      </p:sp>
      <p:sp>
        <p:nvSpPr>
          <p:cNvPr id="10" name="Rounded Rectangle 9"/>
          <p:cNvSpPr/>
          <p:nvPr/>
        </p:nvSpPr>
        <p:spPr>
          <a:xfrm>
            <a:off x="4800600" y="1600200"/>
            <a:ext cx="1371600" cy="4191000"/>
          </a:xfrm>
          <a:prstGeom prst="roundRect">
            <a:avLst>
              <a:gd name="adj" fmla="val 7143"/>
            </a:avLst>
          </a:prstGeom>
          <a:scene3d>
            <a:camera prst="orthographicFront"/>
            <a:lightRig rig="threePt" dir="t"/>
          </a:scene3d>
          <a:sp3d>
            <a:bevelT/>
          </a:sp3d>
        </p:spPr>
        <p:style>
          <a:lnRef idx="1">
            <a:schemeClr val="dk1"/>
          </a:lnRef>
          <a:fillRef idx="2">
            <a:schemeClr val="dk1"/>
          </a:fillRef>
          <a:effectRef idx="1">
            <a:schemeClr val="dk1"/>
          </a:effectRef>
          <a:fontRef idx="minor">
            <a:schemeClr val="dk1"/>
          </a:fontRef>
        </p:style>
        <p:txBody>
          <a:bodyPr rtlCol="1" anchor="ctr"/>
          <a:lstStyle/>
          <a:p>
            <a:pPr algn="ctr"/>
            <a:endParaRPr lang="fa-IR"/>
          </a:p>
        </p:txBody>
      </p:sp>
      <p:sp>
        <p:nvSpPr>
          <p:cNvPr id="15" name="Rounded Rectangle 14"/>
          <p:cNvSpPr/>
          <p:nvPr/>
        </p:nvSpPr>
        <p:spPr>
          <a:xfrm>
            <a:off x="3124200" y="1600200"/>
            <a:ext cx="1600200" cy="4191000"/>
          </a:xfrm>
          <a:prstGeom prst="roundRect">
            <a:avLst>
              <a:gd name="adj" fmla="val 9411"/>
            </a:avLst>
          </a:prstGeom>
          <a:scene3d>
            <a:camera prst="orthographicFront"/>
            <a:lightRig rig="threePt" dir="t"/>
          </a:scene3d>
          <a:sp3d>
            <a:bevelT/>
          </a:sp3d>
        </p:spPr>
        <p:style>
          <a:lnRef idx="1">
            <a:schemeClr val="dk1"/>
          </a:lnRef>
          <a:fillRef idx="2">
            <a:schemeClr val="dk1"/>
          </a:fillRef>
          <a:effectRef idx="1">
            <a:schemeClr val="dk1"/>
          </a:effectRef>
          <a:fontRef idx="minor">
            <a:schemeClr val="dk1"/>
          </a:fontRef>
        </p:style>
        <p:txBody>
          <a:bodyPr rtlCol="1" anchor="ctr"/>
          <a:lstStyle/>
          <a:p>
            <a:pPr algn="ctr"/>
            <a:endParaRPr lang="fa-IR"/>
          </a:p>
        </p:txBody>
      </p:sp>
      <p:sp>
        <p:nvSpPr>
          <p:cNvPr id="16" name="Oval 15"/>
          <p:cNvSpPr/>
          <p:nvPr/>
        </p:nvSpPr>
        <p:spPr>
          <a:xfrm>
            <a:off x="685800" y="3581400"/>
            <a:ext cx="457200" cy="45720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dirty="0" smtClean="0">
                <a:cs typeface="B Yekan" pitchFamily="2" charset="-78"/>
              </a:rPr>
              <a:t>1</a:t>
            </a:r>
            <a:endParaRPr lang="fa-IR" dirty="0">
              <a:cs typeface="B Yekan" pitchFamily="2" charset="-78"/>
            </a:endParaRPr>
          </a:p>
        </p:txBody>
      </p:sp>
      <p:sp>
        <p:nvSpPr>
          <p:cNvPr id="17" name="Oval 16"/>
          <p:cNvSpPr/>
          <p:nvPr/>
        </p:nvSpPr>
        <p:spPr>
          <a:xfrm>
            <a:off x="1600200" y="3581400"/>
            <a:ext cx="457200" cy="45720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dirty="0" smtClean="0">
                <a:cs typeface="B Yekan" pitchFamily="2" charset="-78"/>
              </a:rPr>
              <a:t>2</a:t>
            </a:r>
            <a:endParaRPr lang="fa-IR" dirty="0">
              <a:cs typeface="B Yekan" pitchFamily="2" charset="-78"/>
            </a:endParaRPr>
          </a:p>
        </p:txBody>
      </p:sp>
      <p:sp>
        <p:nvSpPr>
          <p:cNvPr id="18" name="Oval 17"/>
          <p:cNvSpPr/>
          <p:nvPr/>
        </p:nvSpPr>
        <p:spPr>
          <a:xfrm>
            <a:off x="2286000" y="3581400"/>
            <a:ext cx="457200" cy="45720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dirty="0" smtClean="0">
                <a:cs typeface="B Yekan" pitchFamily="2" charset="-78"/>
              </a:rPr>
              <a:t>3</a:t>
            </a:r>
            <a:endParaRPr lang="fa-IR" dirty="0">
              <a:cs typeface="B Yekan" pitchFamily="2" charset="-78"/>
            </a:endParaRPr>
          </a:p>
        </p:txBody>
      </p:sp>
      <p:sp>
        <p:nvSpPr>
          <p:cNvPr id="19" name="Oval 18"/>
          <p:cNvSpPr/>
          <p:nvPr/>
        </p:nvSpPr>
        <p:spPr>
          <a:xfrm>
            <a:off x="3276600" y="3581400"/>
            <a:ext cx="457200" cy="45720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dirty="0" smtClean="0">
                <a:cs typeface="B Yekan" pitchFamily="2" charset="-78"/>
              </a:rPr>
              <a:t>4</a:t>
            </a:r>
            <a:endParaRPr lang="fa-IR" dirty="0">
              <a:cs typeface="B Yekan" pitchFamily="2" charset="-78"/>
            </a:endParaRPr>
          </a:p>
        </p:txBody>
      </p:sp>
      <p:sp>
        <p:nvSpPr>
          <p:cNvPr id="20" name="Oval 19"/>
          <p:cNvSpPr/>
          <p:nvPr/>
        </p:nvSpPr>
        <p:spPr>
          <a:xfrm>
            <a:off x="3962400" y="3581400"/>
            <a:ext cx="457200" cy="45720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dirty="0" smtClean="0">
                <a:cs typeface="B Yekan" pitchFamily="2" charset="-78"/>
              </a:rPr>
              <a:t>5</a:t>
            </a:r>
            <a:endParaRPr lang="fa-IR" dirty="0">
              <a:cs typeface="B Yekan" pitchFamily="2" charset="-78"/>
            </a:endParaRPr>
          </a:p>
        </p:txBody>
      </p:sp>
      <p:sp>
        <p:nvSpPr>
          <p:cNvPr id="21" name="Oval 20"/>
          <p:cNvSpPr/>
          <p:nvPr/>
        </p:nvSpPr>
        <p:spPr>
          <a:xfrm>
            <a:off x="3962400" y="2514600"/>
            <a:ext cx="457200" cy="45720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dirty="0" smtClean="0">
                <a:cs typeface="B Yekan" pitchFamily="2" charset="-78"/>
              </a:rPr>
              <a:t>6</a:t>
            </a:r>
            <a:endParaRPr lang="fa-IR" dirty="0">
              <a:cs typeface="B Yekan" pitchFamily="2" charset="-78"/>
            </a:endParaRPr>
          </a:p>
        </p:txBody>
      </p:sp>
      <p:sp>
        <p:nvSpPr>
          <p:cNvPr id="22" name="Oval 21"/>
          <p:cNvSpPr/>
          <p:nvPr/>
        </p:nvSpPr>
        <p:spPr>
          <a:xfrm>
            <a:off x="3962400" y="4648200"/>
            <a:ext cx="457200" cy="45720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dirty="0" smtClean="0">
                <a:cs typeface="B Yekan" pitchFamily="2" charset="-78"/>
              </a:rPr>
              <a:t>7</a:t>
            </a:r>
            <a:endParaRPr lang="fa-IR" dirty="0">
              <a:cs typeface="B Yekan" pitchFamily="2" charset="-78"/>
            </a:endParaRPr>
          </a:p>
        </p:txBody>
      </p:sp>
      <p:sp>
        <p:nvSpPr>
          <p:cNvPr id="23" name="Oval 22"/>
          <p:cNvSpPr/>
          <p:nvPr/>
        </p:nvSpPr>
        <p:spPr>
          <a:xfrm>
            <a:off x="4953000" y="3581400"/>
            <a:ext cx="457200" cy="45720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fa-IR" dirty="0" smtClean="0">
                <a:cs typeface="B Yekan" pitchFamily="2" charset="-78"/>
              </a:rPr>
              <a:t>8</a:t>
            </a:r>
            <a:endParaRPr lang="fa-IR" dirty="0">
              <a:cs typeface="B Yekan" pitchFamily="2" charset="-78"/>
            </a:endParaRPr>
          </a:p>
        </p:txBody>
      </p:sp>
      <p:sp>
        <p:nvSpPr>
          <p:cNvPr id="24" name="Oval 23"/>
          <p:cNvSpPr/>
          <p:nvPr/>
        </p:nvSpPr>
        <p:spPr>
          <a:xfrm>
            <a:off x="5562600" y="4648200"/>
            <a:ext cx="457200" cy="45720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endParaRPr lang="fa-IR" sz="500" dirty="0">
              <a:cs typeface="B Yekan" pitchFamily="2" charset="-78"/>
            </a:endParaRPr>
          </a:p>
        </p:txBody>
      </p:sp>
      <p:sp>
        <p:nvSpPr>
          <p:cNvPr id="25" name="Oval 24"/>
          <p:cNvSpPr/>
          <p:nvPr/>
        </p:nvSpPr>
        <p:spPr>
          <a:xfrm>
            <a:off x="5562600" y="2590800"/>
            <a:ext cx="457200" cy="45720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endParaRPr lang="fa-IR" sz="500" dirty="0">
              <a:cs typeface="B Yekan" pitchFamily="2" charset="-78"/>
            </a:endParaRPr>
          </a:p>
        </p:txBody>
      </p:sp>
      <p:sp>
        <p:nvSpPr>
          <p:cNvPr id="26" name="Rounded Rectangle 25"/>
          <p:cNvSpPr/>
          <p:nvPr/>
        </p:nvSpPr>
        <p:spPr>
          <a:xfrm>
            <a:off x="6248400" y="1600200"/>
            <a:ext cx="838200" cy="4191000"/>
          </a:xfrm>
          <a:prstGeom prst="roundRect">
            <a:avLst/>
          </a:prstGeom>
          <a:scene3d>
            <a:camera prst="orthographicFront"/>
            <a:lightRig rig="threePt" dir="t"/>
          </a:scene3d>
          <a:sp3d>
            <a:bevelT/>
          </a:sp3d>
        </p:spPr>
        <p:style>
          <a:lnRef idx="1">
            <a:schemeClr val="dk1"/>
          </a:lnRef>
          <a:fillRef idx="2">
            <a:schemeClr val="dk1"/>
          </a:fillRef>
          <a:effectRef idx="1">
            <a:schemeClr val="dk1"/>
          </a:effectRef>
          <a:fontRef idx="minor">
            <a:schemeClr val="dk1"/>
          </a:fontRef>
        </p:style>
        <p:txBody>
          <a:bodyPr rtlCol="1" anchor="ctr"/>
          <a:lstStyle/>
          <a:p>
            <a:pPr algn="ctr"/>
            <a:endParaRPr lang="fa-IR"/>
          </a:p>
        </p:txBody>
      </p:sp>
      <p:sp>
        <p:nvSpPr>
          <p:cNvPr id="27" name="Oval 26"/>
          <p:cNvSpPr/>
          <p:nvPr/>
        </p:nvSpPr>
        <p:spPr>
          <a:xfrm>
            <a:off x="6400800" y="2438400"/>
            <a:ext cx="457200" cy="45720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endParaRPr lang="fa-IR" dirty="0">
              <a:cs typeface="B Yekan" pitchFamily="2" charset="-78"/>
            </a:endParaRPr>
          </a:p>
        </p:txBody>
      </p:sp>
      <p:sp>
        <p:nvSpPr>
          <p:cNvPr id="28" name="Rounded Rectangle 27"/>
          <p:cNvSpPr/>
          <p:nvPr/>
        </p:nvSpPr>
        <p:spPr>
          <a:xfrm>
            <a:off x="7162800" y="1600200"/>
            <a:ext cx="1447800" cy="4191000"/>
          </a:xfrm>
          <a:prstGeom prst="roundRect">
            <a:avLst>
              <a:gd name="adj" fmla="val 8655"/>
            </a:avLst>
          </a:prstGeom>
          <a:scene3d>
            <a:camera prst="orthographicFront"/>
            <a:lightRig rig="threePt" dir="t"/>
          </a:scene3d>
          <a:sp3d>
            <a:bevelT/>
          </a:sp3d>
        </p:spPr>
        <p:style>
          <a:lnRef idx="1">
            <a:schemeClr val="dk1"/>
          </a:lnRef>
          <a:fillRef idx="2">
            <a:schemeClr val="dk1"/>
          </a:fillRef>
          <a:effectRef idx="1">
            <a:schemeClr val="dk1"/>
          </a:effectRef>
          <a:fontRef idx="minor">
            <a:schemeClr val="dk1"/>
          </a:fontRef>
        </p:style>
        <p:txBody>
          <a:bodyPr rtlCol="1" anchor="ctr"/>
          <a:lstStyle/>
          <a:p>
            <a:pPr algn="ctr"/>
            <a:endParaRPr lang="fa-IR"/>
          </a:p>
        </p:txBody>
      </p:sp>
      <p:sp>
        <p:nvSpPr>
          <p:cNvPr id="29" name="Oval 28"/>
          <p:cNvSpPr/>
          <p:nvPr/>
        </p:nvSpPr>
        <p:spPr>
          <a:xfrm>
            <a:off x="7315200" y="3581400"/>
            <a:ext cx="457200" cy="45720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endParaRPr lang="fa-IR" dirty="0">
              <a:cs typeface="B Yekan" pitchFamily="2" charset="-78"/>
            </a:endParaRPr>
          </a:p>
        </p:txBody>
      </p:sp>
      <p:sp>
        <p:nvSpPr>
          <p:cNvPr id="30" name="Oval 29"/>
          <p:cNvSpPr/>
          <p:nvPr/>
        </p:nvSpPr>
        <p:spPr>
          <a:xfrm>
            <a:off x="8001000" y="3581400"/>
            <a:ext cx="457200" cy="45720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endParaRPr lang="fa-IR" dirty="0">
              <a:cs typeface="B Yekan" pitchFamily="2" charset="-78"/>
            </a:endParaRPr>
          </a:p>
        </p:txBody>
      </p:sp>
      <p:cxnSp>
        <p:nvCxnSpPr>
          <p:cNvPr id="32" name="Straight Arrow Connector 31"/>
          <p:cNvCxnSpPr>
            <a:stCxn id="16" idx="6"/>
            <a:endCxn id="17" idx="2"/>
          </p:cNvCxnSpPr>
          <p:nvPr/>
        </p:nvCxnSpPr>
        <p:spPr>
          <a:xfrm>
            <a:off x="1143000" y="3810000"/>
            <a:ext cx="4572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4" name="Straight Arrow Connector 33"/>
          <p:cNvCxnSpPr>
            <a:stCxn id="17" idx="6"/>
            <a:endCxn id="18" idx="2"/>
          </p:cNvCxnSpPr>
          <p:nvPr/>
        </p:nvCxnSpPr>
        <p:spPr>
          <a:xfrm>
            <a:off x="2057400" y="3810000"/>
            <a:ext cx="2286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6" name="Straight Arrow Connector 35"/>
          <p:cNvCxnSpPr>
            <a:stCxn id="18" idx="6"/>
            <a:endCxn id="19" idx="2"/>
          </p:cNvCxnSpPr>
          <p:nvPr/>
        </p:nvCxnSpPr>
        <p:spPr>
          <a:xfrm>
            <a:off x="2743200" y="3810000"/>
            <a:ext cx="5334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8" name="Straight Arrow Connector 37"/>
          <p:cNvCxnSpPr>
            <a:stCxn id="19" idx="6"/>
            <a:endCxn id="20" idx="2"/>
          </p:cNvCxnSpPr>
          <p:nvPr/>
        </p:nvCxnSpPr>
        <p:spPr>
          <a:xfrm>
            <a:off x="3733800" y="3810000"/>
            <a:ext cx="2286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2" name="Straight Arrow Connector 41"/>
          <p:cNvCxnSpPr>
            <a:stCxn id="19" idx="7"/>
            <a:endCxn id="21" idx="3"/>
          </p:cNvCxnSpPr>
          <p:nvPr/>
        </p:nvCxnSpPr>
        <p:spPr>
          <a:xfrm rot="5400000" flipH="1" flipV="1">
            <a:off x="3476345" y="3095345"/>
            <a:ext cx="743510" cy="36251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4" name="Straight Arrow Connector 43"/>
          <p:cNvCxnSpPr>
            <a:stCxn id="19" idx="5"/>
            <a:endCxn id="22" idx="1"/>
          </p:cNvCxnSpPr>
          <p:nvPr/>
        </p:nvCxnSpPr>
        <p:spPr>
          <a:xfrm rot="16200000" flipH="1">
            <a:off x="3476345" y="4162145"/>
            <a:ext cx="743510" cy="36251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6" name="Straight Arrow Connector 45"/>
          <p:cNvCxnSpPr>
            <a:stCxn id="21" idx="5"/>
            <a:endCxn id="23" idx="1"/>
          </p:cNvCxnSpPr>
          <p:nvPr/>
        </p:nvCxnSpPr>
        <p:spPr>
          <a:xfrm rot="16200000" flipH="1">
            <a:off x="4314545" y="2942945"/>
            <a:ext cx="743510" cy="66731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8" name="Straight Arrow Connector 47"/>
          <p:cNvCxnSpPr>
            <a:stCxn id="20" idx="6"/>
            <a:endCxn id="23" idx="2"/>
          </p:cNvCxnSpPr>
          <p:nvPr/>
        </p:nvCxnSpPr>
        <p:spPr>
          <a:xfrm>
            <a:off x="4419600" y="3810000"/>
            <a:ext cx="5334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3" name="Straight Arrow Connector 52"/>
          <p:cNvCxnSpPr>
            <a:stCxn id="23" idx="7"/>
            <a:endCxn id="25" idx="3"/>
          </p:cNvCxnSpPr>
          <p:nvPr/>
        </p:nvCxnSpPr>
        <p:spPr>
          <a:xfrm rot="5400000" flipH="1" flipV="1">
            <a:off x="5152745" y="3171545"/>
            <a:ext cx="667310" cy="28631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5" name="Straight Arrow Connector 54"/>
          <p:cNvCxnSpPr>
            <a:stCxn id="22" idx="6"/>
            <a:endCxn id="24" idx="2"/>
          </p:cNvCxnSpPr>
          <p:nvPr/>
        </p:nvCxnSpPr>
        <p:spPr>
          <a:xfrm>
            <a:off x="4419600" y="4876800"/>
            <a:ext cx="11430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7" name="Straight Arrow Connector 56"/>
          <p:cNvCxnSpPr>
            <a:stCxn id="29" idx="6"/>
            <a:endCxn id="30" idx="2"/>
          </p:cNvCxnSpPr>
          <p:nvPr/>
        </p:nvCxnSpPr>
        <p:spPr>
          <a:xfrm>
            <a:off x="7772400" y="3810000"/>
            <a:ext cx="22860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8" name="Oval 57"/>
          <p:cNvSpPr/>
          <p:nvPr/>
        </p:nvSpPr>
        <p:spPr>
          <a:xfrm>
            <a:off x="6400800" y="3200400"/>
            <a:ext cx="457200" cy="45720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endParaRPr lang="fa-IR" dirty="0">
              <a:cs typeface="B Yekan" pitchFamily="2" charset="-78"/>
            </a:endParaRPr>
          </a:p>
        </p:txBody>
      </p:sp>
      <p:sp>
        <p:nvSpPr>
          <p:cNvPr id="59" name="Oval 58"/>
          <p:cNvSpPr/>
          <p:nvPr/>
        </p:nvSpPr>
        <p:spPr>
          <a:xfrm>
            <a:off x="6400800" y="3962400"/>
            <a:ext cx="457200" cy="45720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endParaRPr lang="fa-IR" dirty="0">
              <a:cs typeface="B Yekan" pitchFamily="2" charset="-78"/>
            </a:endParaRPr>
          </a:p>
        </p:txBody>
      </p:sp>
      <p:sp>
        <p:nvSpPr>
          <p:cNvPr id="60" name="Oval 59"/>
          <p:cNvSpPr/>
          <p:nvPr/>
        </p:nvSpPr>
        <p:spPr>
          <a:xfrm>
            <a:off x="6400800" y="4724400"/>
            <a:ext cx="457200" cy="45720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endParaRPr lang="fa-IR" dirty="0">
              <a:cs typeface="B Yekan" pitchFamily="2" charset="-78"/>
            </a:endParaRPr>
          </a:p>
        </p:txBody>
      </p:sp>
      <p:cxnSp>
        <p:nvCxnSpPr>
          <p:cNvPr id="62" name="Straight Arrow Connector 61"/>
          <p:cNvCxnSpPr>
            <a:stCxn id="27" idx="5"/>
            <a:endCxn id="29" idx="0"/>
          </p:cNvCxnSpPr>
          <p:nvPr/>
        </p:nvCxnSpPr>
        <p:spPr>
          <a:xfrm rot="16200000" flipH="1">
            <a:off x="6791045" y="2828644"/>
            <a:ext cx="752755" cy="75275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4" name="Straight Arrow Connector 63"/>
          <p:cNvCxnSpPr>
            <a:stCxn id="58" idx="6"/>
            <a:endCxn id="29" idx="1"/>
          </p:cNvCxnSpPr>
          <p:nvPr/>
        </p:nvCxnSpPr>
        <p:spPr>
          <a:xfrm>
            <a:off x="6858000" y="3429000"/>
            <a:ext cx="524155" cy="21935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6" name="Straight Arrow Connector 65"/>
          <p:cNvCxnSpPr>
            <a:stCxn id="59" idx="6"/>
            <a:endCxn id="29" idx="3"/>
          </p:cNvCxnSpPr>
          <p:nvPr/>
        </p:nvCxnSpPr>
        <p:spPr>
          <a:xfrm flipV="1">
            <a:off x="6858000" y="3971645"/>
            <a:ext cx="524155" cy="21935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8" name="Straight Arrow Connector 67"/>
          <p:cNvCxnSpPr>
            <a:stCxn id="60" idx="6"/>
            <a:endCxn id="29" idx="4"/>
          </p:cNvCxnSpPr>
          <p:nvPr/>
        </p:nvCxnSpPr>
        <p:spPr>
          <a:xfrm flipV="1">
            <a:off x="6858000" y="4038600"/>
            <a:ext cx="685800" cy="9144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0" name="Straight Arrow Connector 69"/>
          <p:cNvCxnSpPr>
            <a:stCxn id="25" idx="6"/>
            <a:endCxn id="27" idx="2"/>
          </p:cNvCxnSpPr>
          <p:nvPr/>
        </p:nvCxnSpPr>
        <p:spPr>
          <a:xfrm flipV="1">
            <a:off x="6019800" y="2667000"/>
            <a:ext cx="381000" cy="1524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2" name="Straight Arrow Connector 71"/>
          <p:cNvCxnSpPr>
            <a:stCxn id="25" idx="5"/>
            <a:endCxn id="58" idx="2"/>
          </p:cNvCxnSpPr>
          <p:nvPr/>
        </p:nvCxnSpPr>
        <p:spPr>
          <a:xfrm rot="16200000" flipH="1">
            <a:off x="5952845" y="2981044"/>
            <a:ext cx="447955" cy="44795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4" name="Straight Arrow Connector 73"/>
          <p:cNvCxnSpPr>
            <a:stCxn id="24" idx="6"/>
            <a:endCxn id="60" idx="2"/>
          </p:cNvCxnSpPr>
          <p:nvPr/>
        </p:nvCxnSpPr>
        <p:spPr>
          <a:xfrm>
            <a:off x="6019800" y="4876800"/>
            <a:ext cx="381000" cy="762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75" name="TextBox 74"/>
          <p:cNvSpPr txBox="1"/>
          <p:nvPr/>
        </p:nvSpPr>
        <p:spPr>
          <a:xfrm>
            <a:off x="5638800" y="2678668"/>
            <a:ext cx="304800" cy="369332"/>
          </a:xfrm>
          <a:prstGeom prst="rect">
            <a:avLst/>
          </a:prstGeom>
          <a:noFill/>
        </p:spPr>
        <p:txBody>
          <a:bodyPr wrap="square" rtlCol="1">
            <a:spAutoFit/>
          </a:bodyPr>
          <a:lstStyle/>
          <a:p>
            <a:r>
              <a:rPr lang="fa-IR" dirty="0" smtClean="0">
                <a:cs typeface="B Yekan" pitchFamily="2" charset="-78"/>
              </a:rPr>
              <a:t>9</a:t>
            </a:r>
            <a:endParaRPr lang="fa-IR" dirty="0">
              <a:cs typeface="B Yekan" pitchFamily="2" charset="-78"/>
            </a:endParaRPr>
          </a:p>
        </p:txBody>
      </p:sp>
      <p:sp>
        <p:nvSpPr>
          <p:cNvPr id="76" name="TextBox 75"/>
          <p:cNvSpPr txBox="1"/>
          <p:nvPr/>
        </p:nvSpPr>
        <p:spPr>
          <a:xfrm>
            <a:off x="5562600" y="4736068"/>
            <a:ext cx="533400" cy="369332"/>
          </a:xfrm>
          <a:prstGeom prst="rect">
            <a:avLst/>
          </a:prstGeom>
          <a:noFill/>
        </p:spPr>
        <p:txBody>
          <a:bodyPr wrap="square" rtlCol="1">
            <a:spAutoFit/>
          </a:bodyPr>
          <a:lstStyle/>
          <a:p>
            <a:r>
              <a:rPr lang="fa-IR" dirty="0" smtClean="0">
                <a:cs typeface="B Yekan" pitchFamily="2" charset="-78"/>
              </a:rPr>
              <a:t>10</a:t>
            </a:r>
            <a:endParaRPr lang="fa-IR" dirty="0">
              <a:cs typeface="B Yekan" pitchFamily="2" charset="-78"/>
            </a:endParaRPr>
          </a:p>
        </p:txBody>
      </p:sp>
      <p:sp>
        <p:nvSpPr>
          <p:cNvPr id="77" name="TextBox 76"/>
          <p:cNvSpPr txBox="1"/>
          <p:nvPr/>
        </p:nvSpPr>
        <p:spPr>
          <a:xfrm>
            <a:off x="6400800" y="2514600"/>
            <a:ext cx="533400" cy="369332"/>
          </a:xfrm>
          <a:prstGeom prst="rect">
            <a:avLst/>
          </a:prstGeom>
          <a:noFill/>
        </p:spPr>
        <p:txBody>
          <a:bodyPr wrap="square" rtlCol="1">
            <a:spAutoFit/>
          </a:bodyPr>
          <a:lstStyle/>
          <a:p>
            <a:r>
              <a:rPr lang="fa-IR" dirty="0" smtClean="0">
                <a:cs typeface="B Yekan" pitchFamily="2" charset="-78"/>
              </a:rPr>
              <a:t>11</a:t>
            </a:r>
            <a:endParaRPr lang="fa-IR" dirty="0">
              <a:cs typeface="B Yekan" pitchFamily="2" charset="-78"/>
            </a:endParaRPr>
          </a:p>
        </p:txBody>
      </p:sp>
      <p:sp>
        <p:nvSpPr>
          <p:cNvPr id="78" name="TextBox 77"/>
          <p:cNvSpPr txBox="1"/>
          <p:nvPr/>
        </p:nvSpPr>
        <p:spPr>
          <a:xfrm>
            <a:off x="6400800" y="3288268"/>
            <a:ext cx="533400" cy="369332"/>
          </a:xfrm>
          <a:prstGeom prst="rect">
            <a:avLst/>
          </a:prstGeom>
          <a:noFill/>
        </p:spPr>
        <p:txBody>
          <a:bodyPr wrap="square" rtlCol="1">
            <a:spAutoFit/>
          </a:bodyPr>
          <a:lstStyle/>
          <a:p>
            <a:r>
              <a:rPr lang="fa-IR" dirty="0" smtClean="0">
                <a:cs typeface="B Yekan" pitchFamily="2" charset="-78"/>
              </a:rPr>
              <a:t>12</a:t>
            </a:r>
            <a:endParaRPr lang="fa-IR" dirty="0">
              <a:cs typeface="B Yekan" pitchFamily="2" charset="-78"/>
            </a:endParaRPr>
          </a:p>
        </p:txBody>
      </p:sp>
      <p:sp>
        <p:nvSpPr>
          <p:cNvPr id="79" name="TextBox 78"/>
          <p:cNvSpPr txBox="1"/>
          <p:nvPr/>
        </p:nvSpPr>
        <p:spPr>
          <a:xfrm>
            <a:off x="6400800" y="4050268"/>
            <a:ext cx="533400" cy="369332"/>
          </a:xfrm>
          <a:prstGeom prst="rect">
            <a:avLst/>
          </a:prstGeom>
          <a:noFill/>
        </p:spPr>
        <p:txBody>
          <a:bodyPr wrap="square" rtlCol="1">
            <a:spAutoFit/>
          </a:bodyPr>
          <a:lstStyle/>
          <a:p>
            <a:r>
              <a:rPr lang="fa-IR" dirty="0" smtClean="0">
                <a:cs typeface="B Yekan" pitchFamily="2" charset="-78"/>
              </a:rPr>
              <a:t>13</a:t>
            </a:r>
            <a:endParaRPr lang="fa-IR" dirty="0">
              <a:cs typeface="B Yekan" pitchFamily="2" charset="-78"/>
            </a:endParaRPr>
          </a:p>
        </p:txBody>
      </p:sp>
      <p:sp>
        <p:nvSpPr>
          <p:cNvPr id="80" name="TextBox 79"/>
          <p:cNvSpPr txBox="1"/>
          <p:nvPr/>
        </p:nvSpPr>
        <p:spPr>
          <a:xfrm>
            <a:off x="6400800" y="4812268"/>
            <a:ext cx="533400" cy="369332"/>
          </a:xfrm>
          <a:prstGeom prst="rect">
            <a:avLst/>
          </a:prstGeom>
          <a:noFill/>
        </p:spPr>
        <p:txBody>
          <a:bodyPr wrap="square" rtlCol="1">
            <a:spAutoFit/>
          </a:bodyPr>
          <a:lstStyle/>
          <a:p>
            <a:r>
              <a:rPr lang="fa-IR" dirty="0" smtClean="0">
                <a:cs typeface="B Yekan" pitchFamily="2" charset="-78"/>
              </a:rPr>
              <a:t>14</a:t>
            </a:r>
            <a:endParaRPr lang="fa-IR" dirty="0">
              <a:cs typeface="B Yekan" pitchFamily="2" charset="-78"/>
            </a:endParaRPr>
          </a:p>
        </p:txBody>
      </p:sp>
      <p:sp>
        <p:nvSpPr>
          <p:cNvPr id="81" name="TextBox 80"/>
          <p:cNvSpPr txBox="1"/>
          <p:nvPr/>
        </p:nvSpPr>
        <p:spPr>
          <a:xfrm>
            <a:off x="7315200" y="3657600"/>
            <a:ext cx="533400" cy="369332"/>
          </a:xfrm>
          <a:prstGeom prst="rect">
            <a:avLst/>
          </a:prstGeom>
          <a:noFill/>
        </p:spPr>
        <p:txBody>
          <a:bodyPr wrap="square" rtlCol="1">
            <a:spAutoFit/>
          </a:bodyPr>
          <a:lstStyle/>
          <a:p>
            <a:r>
              <a:rPr lang="fa-IR" dirty="0" smtClean="0">
                <a:cs typeface="B Yekan" pitchFamily="2" charset="-78"/>
              </a:rPr>
              <a:t>15</a:t>
            </a:r>
            <a:endParaRPr lang="fa-IR" dirty="0">
              <a:cs typeface="B Yekan" pitchFamily="2" charset="-78"/>
            </a:endParaRPr>
          </a:p>
        </p:txBody>
      </p:sp>
      <p:sp>
        <p:nvSpPr>
          <p:cNvPr id="82" name="TextBox 81"/>
          <p:cNvSpPr txBox="1"/>
          <p:nvPr/>
        </p:nvSpPr>
        <p:spPr>
          <a:xfrm>
            <a:off x="8001000" y="3669268"/>
            <a:ext cx="533400" cy="369332"/>
          </a:xfrm>
          <a:prstGeom prst="rect">
            <a:avLst/>
          </a:prstGeom>
          <a:noFill/>
        </p:spPr>
        <p:txBody>
          <a:bodyPr wrap="square" rtlCol="1">
            <a:spAutoFit/>
          </a:bodyPr>
          <a:lstStyle/>
          <a:p>
            <a:r>
              <a:rPr lang="fa-IR" smtClean="0">
                <a:cs typeface="B Yekan" pitchFamily="2" charset="-78"/>
              </a:rPr>
              <a:t>16</a:t>
            </a:r>
            <a:endParaRPr lang="fa-IR" dirty="0">
              <a:cs typeface="B Yekan" pitchFamily="2" charset="-78"/>
            </a:endParaRPr>
          </a:p>
        </p:txBody>
      </p:sp>
      <p:sp>
        <p:nvSpPr>
          <p:cNvPr id="83" name="Title 1"/>
          <p:cNvSpPr txBox="1">
            <a:spLocks/>
          </p:cNvSpPr>
          <p:nvPr/>
        </p:nvSpPr>
        <p:spPr>
          <a:xfrm>
            <a:off x="426720" y="396240"/>
            <a:ext cx="8183880" cy="1051560"/>
          </a:xfrm>
          <a:prstGeom prst="rect">
            <a:avLst/>
          </a:prstGeom>
        </p:spPr>
        <p:txBody>
          <a:bodyPr vert="horz" anchor="b">
            <a:noAutofit/>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lang="fa-IR" sz="6300" b="1" dirty="0" smtClean="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B Tabassom" pitchFamily="2" charset="-78"/>
              </a:rPr>
              <a:t>نقشه را هوش تجاری</a:t>
            </a:r>
            <a:endParaRPr kumimoji="0" lang="en-US" sz="6300" b="1" i="0" u="none" strike="noStrike" kern="1200" cap="none" spc="0" normalizeH="0" baseline="0" noProof="0" dirty="0">
              <a:ln>
                <a:noFill/>
              </a:ln>
              <a:solidFill>
                <a:schemeClr val="accent1">
                  <a:tint val="88000"/>
                  <a:satMod val="150000"/>
                </a:schemeClr>
              </a:solidFill>
              <a:effectLst>
                <a:outerShdw blurRad="53975" dist="22860" dir="5400000" algn="tl" rotWithShape="0">
                  <a:srgbClr val="000000">
                    <a:alpha val="55000"/>
                  </a:srgbClr>
                </a:outerShdw>
              </a:effectLst>
              <a:uLnTx/>
              <a:uFillTx/>
              <a:latin typeface="+mj-lt"/>
              <a:ea typeface="+mj-ea"/>
              <a:cs typeface="B Tabassom" pitchFamily="2" charset="-78"/>
            </a:endParaRPr>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426720" y="396240"/>
            <a:ext cx="8183880" cy="1051560"/>
          </a:xfrm>
          <a:prstGeom prst="rect">
            <a:avLst/>
          </a:prstGeom>
        </p:spPr>
        <p:txBody>
          <a:bodyPr vert="horz" anchor="b">
            <a:noAutofit/>
          </a:bodyPr>
          <a:lstStyle/>
          <a:p>
            <a:pPr lvl="0" algn="r" rtl="1">
              <a:spcBef>
                <a:spcPct val="0"/>
              </a:spcBef>
              <a:defRPr/>
            </a:pPr>
            <a:r>
              <a:rPr lang="fa-IR" sz="6300" b="1" dirty="0" smtClean="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B Tabassom" pitchFamily="2" charset="-78"/>
              </a:rPr>
              <a:t>مراحل انجام يک پروژه مهندسی</a:t>
            </a:r>
            <a:endParaRPr lang="en-US" sz="6300" b="1" dirty="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B Tabassom" pitchFamily="2" charset="-78"/>
            </a:endParaRPr>
          </a:p>
        </p:txBody>
      </p:sp>
      <p:sp>
        <p:nvSpPr>
          <p:cNvPr id="14" name="Title 1"/>
          <p:cNvSpPr txBox="1">
            <a:spLocks/>
          </p:cNvSpPr>
          <p:nvPr/>
        </p:nvSpPr>
        <p:spPr>
          <a:xfrm>
            <a:off x="152400" y="5867400"/>
            <a:ext cx="1143000" cy="518160"/>
          </a:xfrm>
          <a:prstGeom prst="rect">
            <a:avLst/>
          </a:prstGeom>
        </p:spPr>
        <p:txBody>
          <a:bodyPr vert="horz" anchor="b">
            <a:normAutofit fontScale="97500"/>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lang="fa-IR" dirty="0" smtClean="0">
                <a:solidFill>
                  <a:schemeClr val="bg1">
                    <a:lumMod val="50000"/>
                  </a:schemeClr>
                </a:solidFill>
                <a:effectLst>
                  <a:outerShdw blurRad="53975" dist="22860" dir="5400000" algn="tl" rotWithShape="0">
                    <a:srgbClr val="000000">
                      <a:alpha val="55000"/>
                    </a:srgbClr>
                  </a:outerShdw>
                </a:effectLst>
                <a:latin typeface="+mj-lt"/>
                <a:ea typeface="+mj-ea"/>
                <a:cs typeface="B Tabassom" pitchFamily="2" charset="-78"/>
              </a:rPr>
              <a:t>هوش تجاری</a:t>
            </a:r>
            <a:endParaRPr kumimoji="0" lang="en-US" i="0" u="none" strike="noStrike" kern="1200" cap="none" spc="0" normalizeH="0" baseline="0" noProof="0" dirty="0">
              <a:ln>
                <a:noFill/>
              </a:ln>
              <a:solidFill>
                <a:schemeClr val="bg1">
                  <a:lumMod val="50000"/>
                </a:schemeClr>
              </a:solidFill>
              <a:effectLst>
                <a:outerShdw blurRad="53975" dist="22860" dir="5400000" algn="tl" rotWithShape="0">
                  <a:srgbClr val="000000">
                    <a:alpha val="55000"/>
                  </a:srgbClr>
                </a:outerShdw>
              </a:effectLst>
              <a:uLnTx/>
              <a:uFillTx/>
              <a:latin typeface="+mj-lt"/>
              <a:ea typeface="+mj-ea"/>
              <a:cs typeface="B Tabassom" pitchFamily="2" charset="-78"/>
            </a:endParaRPr>
          </a:p>
        </p:txBody>
      </p:sp>
      <p:graphicFrame>
        <p:nvGraphicFramePr>
          <p:cNvPr id="7" name="Diagram 6"/>
          <p:cNvGraphicFramePr/>
          <p:nvPr/>
        </p:nvGraphicFramePr>
        <p:xfrm>
          <a:off x="1524000" y="1727200"/>
          <a:ext cx="6248400" cy="3911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29183955"/>
      </p:ext>
    </p:extLst>
  </p:cSld>
  <p:clrMapOvr>
    <a:masterClrMapping/>
  </p:clrMapOvr>
  <p:transition>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426720" y="396240"/>
            <a:ext cx="8183880" cy="3185160"/>
          </a:xfrm>
          <a:prstGeom prst="rect">
            <a:avLst/>
          </a:prstGeom>
        </p:spPr>
        <p:txBody>
          <a:bodyPr vert="horz" anchor="b">
            <a:noAutofit/>
          </a:bodyPr>
          <a:lstStyle/>
          <a:p>
            <a:pPr algn="ctr" rtl="1">
              <a:spcBef>
                <a:spcPct val="0"/>
              </a:spcBef>
              <a:defRPr/>
            </a:pPr>
            <a:r>
              <a:rPr lang="fa-IR" sz="6300" b="1" dirty="0" smtClean="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B Tabassom" pitchFamily="2" charset="-78"/>
              </a:rPr>
              <a:t>1) ارزیابی وضعیت تجاری</a:t>
            </a:r>
          </a:p>
        </p:txBody>
      </p:sp>
      <p:sp>
        <p:nvSpPr>
          <p:cNvPr id="14" name="Title 1"/>
          <p:cNvSpPr txBox="1">
            <a:spLocks/>
          </p:cNvSpPr>
          <p:nvPr/>
        </p:nvSpPr>
        <p:spPr>
          <a:xfrm>
            <a:off x="152400" y="5867400"/>
            <a:ext cx="1143000" cy="518160"/>
          </a:xfrm>
          <a:prstGeom prst="rect">
            <a:avLst/>
          </a:prstGeom>
        </p:spPr>
        <p:txBody>
          <a:bodyPr vert="horz" anchor="b">
            <a:normAutofit fontScale="97500"/>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lang="fa-IR" dirty="0" smtClean="0">
                <a:solidFill>
                  <a:schemeClr val="bg1">
                    <a:lumMod val="50000"/>
                  </a:schemeClr>
                </a:solidFill>
                <a:effectLst>
                  <a:outerShdw blurRad="53975" dist="22860" dir="5400000" algn="tl" rotWithShape="0">
                    <a:srgbClr val="000000">
                      <a:alpha val="55000"/>
                    </a:srgbClr>
                  </a:outerShdw>
                </a:effectLst>
                <a:latin typeface="+mj-lt"/>
                <a:ea typeface="+mj-ea"/>
                <a:cs typeface="B Tabassom" pitchFamily="2" charset="-78"/>
              </a:rPr>
              <a:t>هوش تجاری</a:t>
            </a:r>
            <a:endParaRPr kumimoji="0" lang="en-US" i="0" u="none" strike="noStrike" kern="1200" cap="none" spc="0" normalizeH="0" baseline="0" noProof="0" dirty="0">
              <a:ln>
                <a:noFill/>
              </a:ln>
              <a:solidFill>
                <a:schemeClr val="bg1">
                  <a:lumMod val="50000"/>
                </a:schemeClr>
              </a:solidFill>
              <a:effectLst>
                <a:outerShdw blurRad="53975" dist="22860" dir="5400000" algn="tl" rotWithShape="0">
                  <a:srgbClr val="000000">
                    <a:alpha val="55000"/>
                  </a:srgbClr>
                </a:outerShdw>
              </a:effectLst>
              <a:uLnTx/>
              <a:uFillTx/>
              <a:latin typeface="+mj-lt"/>
              <a:ea typeface="+mj-ea"/>
              <a:cs typeface="B Tabassom" pitchFamily="2" charset="-78"/>
            </a:endParaRPr>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1679448"/>
            <a:ext cx="8183880" cy="4187952"/>
          </a:xfrm>
        </p:spPr>
        <p:txBody>
          <a:bodyPr>
            <a:normAutofit/>
          </a:bodyPr>
          <a:lstStyle/>
          <a:p>
            <a:pPr algn="r" rtl="1"/>
            <a:endParaRPr lang="fa-IR" sz="2400" b="1" dirty="0" smtClean="0">
              <a:cs typeface="B Kamran" pitchFamily="2" charset="-78"/>
            </a:endParaRPr>
          </a:p>
          <a:p>
            <a:pPr algn="just" rtl="1"/>
            <a:r>
              <a:rPr lang="fa-IR" sz="2400" b="1" dirty="0" smtClean="0">
                <a:cs typeface="B Kamran" pitchFamily="2" charset="-78"/>
              </a:rPr>
              <a:t>در اين گام، مشکل يا موقعيت تجاری تعريف می  شود و يک راه حل تجاری پيشنهاد می شود. هر نسخة برنامة کاربردی هوش تجاری بايد توجيه اقتصادی داشته باشد و به طور واضح  بايد فوايد آن راه حل بيان شود.  </a:t>
            </a:r>
          </a:p>
          <a:p>
            <a:pPr algn="just" rtl="1"/>
            <a:endParaRPr lang="fa-IR" sz="2400" b="1" dirty="0" smtClean="0">
              <a:cs typeface="B Kamran" pitchFamily="2" charset="-78"/>
            </a:endParaRPr>
          </a:p>
          <a:p>
            <a:pPr algn="just" rtl="1"/>
            <a:r>
              <a:rPr lang="fa-IR" sz="2400" b="1" dirty="0" smtClean="0">
                <a:cs typeface="B Kamran" pitchFamily="2" charset="-78"/>
              </a:rPr>
              <a:t>پروژه پیشنهاد شده مربوط به رستورانهای زنجیره ای مکدونالد می باشد. فرض شده که از ما خواسته شده تا سیستم هوش تجاری برای این سازمان طراحی کنیم تا مدیران فروشگاه بتوانند در تصمیمات مختلف مدیریتی از آن استفاده کنند.</a:t>
            </a:r>
            <a:endParaRPr lang="en-US" sz="2400" b="1" dirty="0" smtClean="0">
              <a:cs typeface="B Kamran" pitchFamily="2" charset="-78"/>
            </a:endParaRPr>
          </a:p>
        </p:txBody>
      </p:sp>
      <p:sp>
        <p:nvSpPr>
          <p:cNvPr id="9" name="Title 1"/>
          <p:cNvSpPr txBox="1">
            <a:spLocks/>
          </p:cNvSpPr>
          <p:nvPr/>
        </p:nvSpPr>
        <p:spPr>
          <a:xfrm>
            <a:off x="426720" y="396240"/>
            <a:ext cx="8183880" cy="1051560"/>
          </a:xfrm>
          <a:prstGeom prst="rect">
            <a:avLst/>
          </a:prstGeom>
        </p:spPr>
        <p:txBody>
          <a:bodyPr vert="horz" anchor="b">
            <a:noAutofit/>
          </a:bodyPr>
          <a:lstStyle/>
          <a:p>
            <a:pPr algn="r" rtl="1">
              <a:spcBef>
                <a:spcPct val="0"/>
              </a:spcBef>
              <a:defRPr/>
            </a:pPr>
            <a:r>
              <a:rPr lang="fa-IR" sz="6300" b="1" dirty="0" smtClean="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B Tabassom" pitchFamily="2" charset="-78"/>
              </a:rPr>
              <a:t>1) ارزیابی وضعیت تجاری</a:t>
            </a:r>
          </a:p>
        </p:txBody>
      </p:sp>
      <p:sp>
        <p:nvSpPr>
          <p:cNvPr id="14" name="Title 1"/>
          <p:cNvSpPr txBox="1">
            <a:spLocks/>
          </p:cNvSpPr>
          <p:nvPr/>
        </p:nvSpPr>
        <p:spPr>
          <a:xfrm>
            <a:off x="152400" y="5867400"/>
            <a:ext cx="1143000" cy="518160"/>
          </a:xfrm>
          <a:prstGeom prst="rect">
            <a:avLst/>
          </a:prstGeom>
        </p:spPr>
        <p:txBody>
          <a:bodyPr vert="horz" anchor="b">
            <a:normAutofit fontScale="97500"/>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lang="fa-IR" dirty="0" smtClean="0">
                <a:solidFill>
                  <a:schemeClr val="bg1">
                    <a:lumMod val="50000"/>
                  </a:schemeClr>
                </a:solidFill>
                <a:effectLst>
                  <a:outerShdw blurRad="53975" dist="22860" dir="5400000" algn="tl" rotWithShape="0">
                    <a:srgbClr val="000000">
                      <a:alpha val="55000"/>
                    </a:srgbClr>
                  </a:outerShdw>
                </a:effectLst>
                <a:latin typeface="+mj-lt"/>
                <a:ea typeface="+mj-ea"/>
                <a:cs typeface="B Tabassom" pitchFamily="2" charset="-78"/>
              </a:rPr>
              <a:t>هوش تجاری</a:t>
            </a:r>
            <a:endParaRPr kumimoji="0" lang="en-US" i="0" u="none" strike="noStrike" kern="1200" cap="none" spc="0" normalizeH="0" baseline="0" noProof="0" dirty="0">
              <a:ln>
                <a:noFill/>
              </a:ln>
              <a:solidFill>
                <a:schemeClr val="bg1">
                  <a:lumMod val="50000"/>
                </a:schemeClr>
              </a:solidFill>
              <a:effectLst>
                <a:outerShdw blurRad="53975" dist="22860" dir="5400000" algn="tl" rotWithShape="0">
                  <a:srgbClr val="000000">
                    <a:alpha val="55000"/>
                  </a:srgbClr>
                </a:outerShdw>
              </a:effectLst>
              <a:uLnTx/>
              <a:uFillTx/>
              <a:latin typeface="+mj-lt"/>
              <a:ea typeface="+mj-ea"/>
              <a:cs typeface="B Tabassom" pitchFamily="2" charset="-78"/>
            </a:endParaRPr>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1679448"/>
            <a:ext cx="8183880" cy="4187952"/>
          </a:xfrm>
        </p:spPr>
        <p:txBody>
          <a:bodyPr>
            <a:normAutofit/>
          </a:bodyPr>
          <a:lstStyle/>
          <a:p>
            <a:pPr lvl="0" algn="r" rtl="1">
              <a:buNone/>
            </a:pPr>
            <a:r>
              <a:rPr lang="fa-IR" sz="2200" b="1" dirty="0" smtClean="0">
                <a:cs typeface="B Yekan" pitchFamily="2" charset="-78"/>
              </a:rPr>
              <a:t>معرفی سازمان:</a:t>
            </a:r>
          </a:p>
          <a:p>
            <a:pPr algn="r" rtl="1"/>
            <a:endParaRPr lang="fa-IR" sz="2000" b="1" dirty="0" smtClean="0">
              <a:cs typeface="B Kamran" pitchFamily="2" charset="-78"/>
            </a:endParaRPr>
          </a:p>
          <a:p>
            <a:pPr algn="r" rtl="1"/>
            <a:r>
              <a:rPr lang="fa-IR" sz="2000" b="1" dirty="0" smtClean="0">
                <a:cs typeface="B Kamran" pitchFamily="2" charset="-78"/>
              </a:rPr>
              <a:t>ب</a:t>
            </a:r>
            <a:r>
              <a:rPr lang="ar-SA" sz="2000" b="1" dirty="0" smtClean="0">
                <a:cs typeface="B Kamran" pitchFamily="2" charset="-78"/>
              </a:rPr>
              <a:t>زرگترین رستوران زنجیره‌ای جهان است</a:t>
            </a:r>
            <a:r>
              <a:rPr lang="fa-IR" sz="2000" b="1" dirty="0" smtClean="0">
                <a:cs typeface="B Kamran" pitchFamily="2" charset="-78"/>
              </a:rPr>
              <a:t>.</a:t>
            </a:r>
          </a:p>
          <a:p>
            <a:pPr algn="r" rtl="1"/>
            <a:r>
              <a:rPr lang="ar-SA" sz="2000" b="1" dirty="0" smtClean="0">
                <a:cs typeface="B Kamran" pitchFamily="2" charset="-78"/>
              </a:rPr>
              <a:t>به طور روزانه ۴۷ میلیون مشتری دارد. </a:t>
            </a:r>
            <a:endParaRPr lang="fa-IR" sz="2000" b="1" dirty="0" smtClean="0">
              <a:cs typeface="B Kamran" pitchFamily="2" charset="-78"/>
            </a:endParaRPr>
          </a:p>
          <a:p>
            <a:pPr algn="r" rtl="1"/>
            <a:r>
              <a:rPr lang="fa-IR" sz="2000" b="1" dirty="0" smtClean="0">
                <a:cs typeface="B Kamran" pitchFamily="2" charset="-78"/>
              </a:rPr>
              <a:t>در حدود 100 کشور دنیا شعبه فعال دارد.</a:t>
            </a:r>
          </a:p>
          <a:p>
            <a:pPr algn="r" rtl="1"/>
            <a:r>
              <a:rPr lang="ar-SA" sz="2000" b="1" dirty="0" smtClean="0">
                <a:cs typeface="B Kamran" pitchFamily="2" charset="-78"/>
              </a:rPr>
              <a:t>محصولات مک‌دونالد عبارتنداز</a:t>
            </a:r>
            <a:r>
              <a:rPr lang="fa-IR" sz="2000" b="1" dirty="0" smtClean="0">
                <a:cs typeface="B Kamran" pitchFamily="2" charset="-78"/>
              </a:rPr>
              <a:t>: </a:t>
            </a:r>
          </a:p>
          <a:p>
            <a:pPr lvl="1" algn="r" rtl="1"/>
            <a:r>
              <a:rPr lang="ar-SA" sz="2000" b="1" dirty="0" smtClean="0">
                <a:cs typeface="B Kamran" pitchFamily="2" charset="-78"/>
              </a:rPr>
              <a:t>همبرگر، چیزبرگر، مرغ، سیب زمینی سرخ کرده، صبحانه،</a:t>
            </a:r>
            <a:endParaRPr lang="fa-IR" sz="2000" b="1" dirty="0" smtClean="0">
              <a:cs typeface="B Kamran" pitchFamily="2" charset="-78"/>
            </a:endParaRPr>
          </a:p>
          <a:p>
            <a:pPr lvl="1" algn="r" rtl="1">
              <a:buNone/>
            </a:pPr>
            <a:r>
              <a:rPr lang="ar-SA" sz="2000" b="1" dirty="0" smtClean="0">
                <a:cs typeface="B Kamran" pitchFamily="2" charset="-78"/>
              </a:rPr>
              <a:t> </a:t>
            </a:r>
            <a:r>
              <a:rPr lang="fa-IR" sz="2000" b="1" dirty="0" smtClean="0">
                <a:cs typeface="B Kamran" pitchFamily="2" charset="-78"/>
              </a:rPr>
              <a:t>   </a:t>
            </a:r>
            <a:r>
              <a:rPr lang="ar-SA" sz="2000" b="1" dirty="0" smtClean="0">
                <a:cs typeface="B Kamran" pitchFamily="2" charset="-78"/>
              </a:rPr>
              <a:t>نوشابه‌ها، شیر</a:t>
            </a:r>
            <a:r>
              <a:rPr lang="fa-IR" sz="2000" b="1" dirty="0" smtClean="0">
                <a:cs typeface="B Kamran" pitchFamily="2" charset="-78"/>
              </a:rPr>
              <a:t>، </a:t>
            </a:r>
            <a:r>
              <a:rPr lang="ar-SA" sz="2000" b="1" dirty="0" smtClean="0">
                <a:cs typeface="B Kamran" pitchFamily="2" charset="-78"/>
              </a:rPr>
              <a:t>شربت</a:t>
            </a:r>
            <a:r>
              <a:rPr lang="fa-IR" sz="2000" b="1" dirty="0" smtClean="0">
                <a:cs typeface="B Kamran" pitchFamily="2" charset="-78"/>
              </a:rPr>
              <a:t>، انواع</a:t>
            </a:r>
            <a:r>
              <a:rPr lang="ar-SA" sz="2000" b="1" dirty="0" smtClean="0">
                <a:cs typeface="B Kamran" pitchFamily="2" charset="-78"/>
              </a:rPr>
              <a:t> دسر</a:t>
            </a:r>
            <a:r>
              <a:rPr lang="fa-IR" sz="2000" b="1" dirty="0" smtClean="0">
                <a:cs typeface="B Kamran" pitchFamily="2" charset="-78"/>
              </a:rPr>
              <a:t>، </a:t>
            </a:r>
            <a:r>
              <a:rPr lang="ar-SA" sz="2000" b="1" dirty="0" smtClean="0">
                <a:cs typeface="B Kamran" pitchFamily="2" charset="-78"/>
              </a:rPr>
              <a:t>سالاد، ساندویچ لقمه‌ای</a:t>
            </a:r>
            <a:r>
              <a:rPr lang="en-US" sz="2000" b="1" dirty="0" smtClean="0">
                <a:cs typeface="B Kamran" pitchFamily="2" charset="-78"/>
              </a:rPr>
              <a:t> </a:t>
            </a:r>
            <a:r>
              <a:rPr lang="fa-IR" sz="2000" b="1" dirty="0" smtClean="0">
                <a:cs typeface="B Kamran" pitchFamily="2" charset="-78"/>
              </a:rPr>
              <a:t>و ...</a:t>
            </a:r>
          </a:p>
          <a:p>
            <a:pPr algn="just" rtl="1"/>
            <a:endParaRPr lang="en-US" sz="2200" b="1" dirty="0" smtClean="0">
              <a:cs typeface="B Kamran" pitchFamily="2" charset="-78"/>
            </a:endParaRPr>
          </a:p>
        </p:txBody>
      </p:sp>
      <p:sp>
        <p:nvSpPr>
          <p:cNvPr id="9" name="Title 1"/>
          <p:cNvSpPr txBox="1">
            <a:spLocks/>
          </p:cNvSpPr>
          <p:nvPr/>
        </p:nvSpPr>
        <p:spPr>
          <a:xfrm>
            <a:off x="426720" y="396240"/>
            <a:ext cx="8183880" cy="1051560"/>
          </a:xfrm>
          <a:prstGeom prst="rect">
            <a:avLst/>
          </a:prstGeom>
        </p:spPr>
        <p:txBody>
          <a:bodyPr vert="horz" anchor="b">
            <a:noAutofit/>
          </a:bodyPr>
          <a:lstStyle/>
          <a:p>
            <a:pPr algn="r" rtl="1">
              <a:spcBef>
                <a:spcPct val="0"/>
              </a:spcBef>
              <a:defRPr/>
            </a:pPr>
            <a:r>
              <a:rPr lang="fa-IR" sz="6300" b="1" dirty="0" smtClean="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B Tabassom" pitchFamily="2" charset="-78"/>
              </a:rPr>
              <a:t>1) ارزیابی وضعیت تجاری</a:t>
            </a:r>
          </a:p>
        </p:txBody>
      </p:sp>
      <p:sp>
        <p:nvSpPr>
          <p:cNvPr id="14" name="Title 1"/>
          <p:cNvSpPr txBox="1">
            <a:spLocks/>
          </p:cNvSpPr>
          <p:nvPr/>
        </p:nvSpPr>
        <p:spPr>
          <a:xfrm>
            <a:off x="152400" y="5867400"/>
            <a:ext cx="1143000" cy="518160"/>
          </a:xfrm>
          <a:prstGeom prst="rect">
            <a:avLst/>
          </a:prstGeom>
        </p:spPr>
        <p:txBody>
          <a:bodyPr vert="horz" anchor="b">
            <a:normAutofit fontScale="97500"/>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lang="fa-IR" dirty="0" smtClean="0">
                <a:solidFill>
                  <a:schemeClr val="bg1">
                    <a:lumMod val="50000"/>
                  </a:schemeClr>
                </a:solidFill>
                <a:effectLst>
                  <a:outerShdw blurRad="53975" dist="22860" dir="5400000" algn="tl" rotWithShape="0">
                    <a:srgbClr val="000000">
                      <a:alpha val="55000"/>
                    </a:srgbClr>
                  </a:outerShdw>
                </a:effectLst>
                <a:latin typeface="+mj-lt"/>
                <a:ea typeface="+mj-ea"/>
                <a:cs typeface="B Tabassom" pitchFamily="2" charset="-78"/>
              </a:rPr>
              <a:t>هوش تجاری</a:t>
            </a:r>
            <a:endParaRPr kumimoji="0" lang="en-US" i="0" u="none" strike="noStrike" kern="1200" cap="none" spc="0" normalizeH="0" baseline="0" noProof="0" dirty="0">
              <a:ln>
                <a:noFill/>
              </a:ln>
              <a:solidFill>
                <a:schemeClr val="bg1">
                  <a:lumMod val="50000"/>
                </a:schemeClr>
              </a:solidFill>
              <a:effectLst>
                <a:outerShdw blurRad="53975" dist="22860" dir="5400000" algn="tl" rotWithShape="0">
                  <a:srgbClr val="000000">
                    <a:alpha val="55000"/>
                  </a:srgbClr>
                </a:outerShdw>
              </a:effectLst>
              <a:uLnTx/>
              <a:uFillTx/>
              <a:latin typeface="+mj-lt"/>
              <a:ea typeface="+mj-ea"/>
              <a:cs typeface="B Tabassom" pitchFamily="2" charset="-78"/>
            </a:endParaRPr>
          </a:p>
        </p:txBody>
      </p:sp>
      <p:pic>
        <p:nvPicPr>
          <p:cNvPr id="6" name="Picture 5" descr="239px-McDonald's_Corporate_Logo.svg.png"/>
          <p:cNvPicPr>
            <a:picLocks noChangeAspect="1"/>
          </p:cNvPicPr>
          <p:nvPr/>
        </p:nvPicPr>
        <p:blipFill>
          <a:blip r:embed="rId2"/>
          <a:stretch>
            <a:fillRect/>
          </a:stretch>
        </p:blipFill>
        <p:spPr>
          <a:xfrm>
            <a:off x="533400" y="3505200"/>
            <a:ext cx="3014924" cy="2295884"/>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1679448"/>
            <a:ext cx="8183880" cy="4187952"/>
          </a:xfrm>
        </p:spPr>
        <p:txBody>
          <a:bodyPr>
            <a:normAutofit/>
          </a:bodyPr>
          <a:lstStyle/>
          <a:p>
            <a:pPr lvl="0" algn="r" rtl="1">
              <a:buNone/>
            </a:pPr>
            <a:r>
              <a:rPr lang="fa-IR" sz="2200" b="1" dirty="0" smtClean="0">
                <a:cs typeface="B Yekan" pitchFamily="2" charset="-78"/>
              </a:rPr>
              <a:t>چارت سازمانی:</a:t>
            </a:r>
          </a:p>
          <a:p>
            <a:pPr algn="just" rtl="1"/>
            <a:endParaRPr lang="en-US" sz="2200" b="1" dirty="0" smtClean="0">
              <a:cs typeface="B Kamran" pitchFamily="2" charset="-78"/>
            </a:endParaRPr>
          </a:p>
        </p:txBody>
      </p:sp>
      <p:sp>
        <p:nvSpPr>
          <p:cNvPr id="9" name="Title 1"/>
          <p:cNvSpPr txBox="1">
            <a:spLocks/>
          </p:cNvSpPr>
          <p:nvPr/>
        </p:nvSpPr>
        <p:spPr>
          <a:xfrm>
            <a:off x="426720" y="396240"/>
            <a:ext cx="8183880" cy="1051560"/>
          </a:xfrm>
          <a:prstGeom prst="rect">
            <a:avLst/>
          </a:prstGeom>
        </p:spPr>
        <p:txBody>
          <a:bodyPr vert="horz" anchor="b">
            <a:noAutofit/>
          </a:bodyPr>
          <a:lstStyle/>
          <a:p>
            <a:pPr algn="r" rtl="1">
              <a:spcBef>
                <a:spcPct val="0"/>
              </a:spcBef>
              <a:defRPr/>
            </a:pPr>
            <a:r>
              <a:rPr lang="fa-IR" sz="6300" b="1" dirty="0" smtClean="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B Tabassom" pitchFamily="2" charset="-78"/>
              </a:rPr>
              <a:t>1) ارزیابی وضعیت تجاری</a:t>
            </a:r>
          </a:p>
        </p:txBody>
      </p:sp>
      <p:sp>
        <p:nvSpPr>
          <p:cNvPr id="14" name="Title 1"/>
          <p:cNvSpPr txBox="1">
            <a:spLocks/>
          </p:cNvSpPr>
          <p:nvPr/>
        </p:nvSpPr>
        <p:spPr>
          <a:xfrm>
            <a:off x="152400" y="5867400"/>
            <a:ext cx="1143000" cy="518160"/>
          </a:xfrm>
          <a:prstGeom prst="rect">
            <a:avLst/>
          </a:prstGeom>
        </p:spPr>
        <p:txBody>
          <a:bodyPr vert="horz" anchor="b">
            <a:normAutofit fontScale="97500"/>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lang="fa-IR" dirty="0" smtClean="0">
                <a:solidFill>
                  <a:schemeClr val="bg1">
                    <a:lumMod val="50000"/>
                  </a:schemeClr>
                </a:solidFill>
                <a:effectLst>
                  <a:outerShdw blurRad="53975" dist="22860" dir="5400000" algn="tl" rotWithShape="0">
                    <a:srgbClr val="000000">
                      <a:alpha val="55000"/>
                    </a:srgbClr>
                  </a:outerShdw>
                </a:effectLst>
                <a:latin typeface="+mj-lt"/>
                <a:ea typeface="+mj-ea"/>
                <a:cs typeface="B Tabassom" pitchFamily="2" charset="-78"/>
              </a:rPr>
              <a:t>هوش تجاری</a:t>
            </a:r>
            <a:endParaRPr kumimoji="0" lang="en-US" i="0" u="none" strike="noStrike" kern="1200" cap="none" spc="0" normalizeH="0" baseline="0" noProof="0" dirty="0">
              <a:ln>
                <a:noFill/>
              </a:ln>
              <a:solidFill>
                <a:schemeClr val="bg1">
                  <a:lumMod val="50000"/>
                </a:schemeClr>
              </a:solidFill>
              <a:effectLst>
                <a:outerShdw blurRad="53975" dist="22860" dir="5400000" algn="tl" rotWithShape="0">
                  <a:srgbClr val="000000">
                    <a:alpha val="55000"/>
                  </a:srgbClr>
                </a:outerShdw>
              </a:effectLst>
              <a:uLnTx/>
              <a:uFillTx/>
              <a:latin typeface="+mj-lt"/>
              <a:ea typeface="+mj-ea"/>
              <a:cs typeface="B Tabassom" pitchFamily="2" charset="-78"/>
            </a:endParaRPr>
          </a:p>
        </p:txBody>
      </p:sp>
      <p:graphicFrame>
        <p:nvGraphicFramePr>
          <p:cNvPr id="7" name="Diagram 6"/>
          <p:cNvGraphicFramePr/>
          <p:nvPr/>
        </p:nvGraphicFramePr>
        <p:xfrm>
          <a:off x="381000" y="2362200"/>
          <a:ext cx="8153400" cy="3352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Custom 2">
      <a:majorFont>
        <a:latin typeface="Trebuchet MS"/>
        <a:ea typeface=""/>
        <a:cs typeface="B Nazanin"/>
      </a:majorFont>
      <a:minorFont>
        <a:latin typeface="Trebuchet MS"/>
        <a:ea typeface=""/>
        <a:cs typeface="B Nazani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1106</TotalTime>
  <Words>1033</Words>
  <Application>Microsoft Office PowerPoint</Application>
  <PresentationFormat>On-screen Show (4:3)</PresentationFormat>
  <Paragraphs>194</Paragraphs>
  <Slides>15</Slides>
  <Notes>1</Notes>
  <HiddenSlides>0</HiddenSlides>
  <MMClips>0</MMClips>
  <ScaleCrop>false</ScaleCrop>
  <HeadingPairs>
    <vt:vector size="6" baseType="variant">
      <vt:variant>
        <vt:lpstr>Fonts Used</vt:lpstr>
      </vt:variant>
      <vt:variant>
        <vt:i4>16</vt:i4>
      </vt:variant>
      <vt:variant>
        <vt:lpstr>Theme</vt:lpstr>
      </vt:variant>
      <vt:variant>
        <vt:i4>3</vt:i4>
      </vt:variant>
      <vt:variant>
        <vt:lpstr>Slide Titles</vt:lpstr>
      </vt:variant>
      <vt:variant>
        <vt:i4>15</vt:i4>
      </vt:variant>
    </vt:vector>
  </HeadingPairs>
  <TitlesOfParts>
    <vt:vector size="34" baseType="lpstr">
      <vt:lpstr>Arial</vt:lpstr>
      <vt:lpstr>B Kamran</vt:lpstr>
      <vt:lpstr>B Mitra</vt:lpstr>
      <vt:lpstr>B Nazanin</vt:lpstr>
      <vt:lpstr>B Tabassom</vt:lpstr>
      <vt:lpstr>B Yekan</vt:lpstr>
      <vt:lpstr>Calibri</vt:lpstr>
      <vt:lpstr>Courier New</vt:lpstr>
      <vt:lpstr>Franklin Gothic Book</vt:lpstr>
      <vt:lpstr>Perpetua</vt:lpstr>
      <vt:lpstr>Tahoma</vt:lpstr>
      <vt:lpstr>Times New Roman</vt:lpstr>
      <vt:lpstr>Trebuchet MS</vt:lpstr>
      <vt:lpstr>Verdana</vt:lpstr>
      <vt:lpstr>Wingdings</vt:lpstr>
      <vt:lpstr>Wingdings 2</vt:lpstr>
      <vt:lpstr>Aspect</vt:lpstr>
      <vt:lpstr>Opulent</vt:lpstr>
      <vt:lpstr>Equity</vt:lpstr>
      <vt:lpstr>PowerPoint Presentation</vt:lpstr>
      <vt:lpstr> هوش تجاري ....................................................................... نقشه راه پروژه های هوش تجاری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Ontology-based LOR for Cognitive Considerations</dc:title>
  <dc:creator>Valavi</dc:creator>
  <cp:lastModifiedBy>Sayed Ali</cp:lastModifiedBy>
  <cp:revision>117</cp:revision>
  <dcterms:created xsi:type="dcterms:W3CDTF">2011-05-22T13:56:33Z</dcterms:created>
  <dcterms:modified xsi:type="dcterms:W3CDTF">2018-05-06T18:29:05Z</dcterms:modified>
</cp:coreProperties>
</file>