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451" autoAdjust="0"/>
    <p:restoredTop sz="94660"/>
  </p:normalViewPr>
  <p:slideViewPr>
    <p:cSldViewPr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61CE-44C0-42AD-9CC3-1BEADB68C854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DE28-944D-4186-AD2F-897E998C12CC}" type="slidenum">
              <a:rPr lang="fa-IR" smtClean="0"/>
              <a:t>‹#›</a:t>
            </a:fld>
            <a:endParaRPr lang="fa-I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61CE-44C0-42AD-9CC3-1BEADB68C854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DE28-944D-4186-AD2F-897E998C12C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61CE-44C0-42AD-9CC3-1BEADB68C854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DE28-944D-4186-AD2F-897E998C12C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61CE-44C0-42AD-9CC3-1BEADB68C854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DE28-944D-4186-AD2F-897E998C12C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61CE-44C0-42AD-9CC3-1BEADB68C854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DE28-944D-4186-AD2F-897E998C12CC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61CE-44C0-42AD-9CC3-1BEADB68C854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DE28-944D-4186-AD2F-897E998C12C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61CE-44C0-42AD-9CC3-1BEADB68C854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DE28-944D-4186-AD2F-897E998C12C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61CE-44C0-42AD-9CC3-1BEADB68C854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DE28-944D-4186-AD2F-897E998C12C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61CE-44C0-42AD-9CC3-1BEADB68C854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DE28-944D-4186-AD2F-897E998C12C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61CE-44C0-42AD-9CC3-1BEADB68C854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DE28-944D-4186-AD2F-897E998C12CC}" type="slidenum">
              <a:rPr lang="fa-IR" smtClean="0"/>
              <a:t>‹#›</a:t>
            </a:fld>
            <a:endParaRPr lang="fa-I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61CE-44C0-42AD-9CC3-1BEADB68C854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7DE28-944D-4186-AD2F-897E998C12CC}" type="slidenum">
              <a:rPr lang="fa-IR" smtClean="0"/>
              <a:t>‹#›</a:t>
            </a:fld>
            <a:endParaRPr lang="fa-I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D8061CE-44C0-42AD-9CC3-1BEADB68C854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AD7DE28-944D-4186-AD2F-897E998C12CC}" type="slidenum">
              <a:rPr lang="fa-IR" smtClean="0"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فصل 2،3 اقتصاد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محمد استیری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37472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1772816"/>
            <a:ext cx="2377440" cy="2875384"/>
          </a:xfrm>
        </p:spPr>
        <p:txBody>
          <a:bodyPr>
            <a:normAutofit/>
          </a:bodyPr>
          <a:lstStyle/>
          <a:p>
            <a:r>
              <a:rPr lang="fa-IR" sz="2400" dirty="0" smtClean="0"/>
              <a:t>در اصل قانون 43 قانون اساسی به نکته تامین استقلال اقتصادی و جلوگیری از سلطه بیگانگان ، خودکفایی و رهایی تاکیده شده است</a:t>
            </a:r>
            <a:endParaRPr lang="fa-IR" sz="2400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87" r="97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2901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5" y="1124744"/>
            <a:ext cx="5688632" cy="4248472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1844824"/>
            <a:ext cx="2377440" cy="2800328"/>
          </a:xfrm>
        </p:spPr>
        <p:txBody>
          <a:bodyPr>
            <a:normAutofit/>
          </a:bodyPr>
          <a:lstStyle/>
          <a:p>
            <a:r>
              <a:rPr lang="fa-IR" sz="2400" dirty="0" smtClean="0"/>
              <a:t>هر گاه یک کشور به در آمد های ناشی از صادرات یک یا چند کالا وابسته باشد به این گونه کشور ها تک محصولی میگویند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2658815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52736"/>
            <a:ext cx="4038600" cy="496855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a-IR" dirty="0" smtClean="0"/>
              <a:t>بودجه سندی است شامل پیش بینی در آمد ها و هزینه های عمومی طی یکسال که به قدرت اجرایی مشخص و عملیات معین در جهت رسیدن به اهداف تعیین شده تنظیم میشود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36206824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</TotalTime>
  <Words>85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Thatch</vt:lpstr>
      <vt:lpstr>فصل 2،3 اقتصاد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2،3 اقتصاد</dc:title>
  <dc:creator>Coffinet.com</dc:creator>
  <cp:lastModifiedBy>Coffinet.com</cp:lastModifiedBy>
  <cp:revision>1</cp:revision>
  <dcterms:created xsi:type="dcterms:W3CDTF">2016-02-02T14:40:01Z</dcterms:created>
  <dcterms:modified xsi:type="dcterms:W3CDTF">2016-02-02T14:45:46Z</dcterms:modified>
</cp:coreProperties>
</file>