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455" r:id="rId3"/>
    <p:sldId id="332" r:id="rId4"/>
    <p:sldId id="307" r:id="rId5"/>
    <p:sldId id="309" r:id="rId6"/>
    <p:sldId id="310" r:id="rId7"/>
    <p:sldId id="333" r:id="rId8"/>
    <p:sldId id="311" r:id="rId9"/>
    <p:sldId id="312" r:id="rId10"/>
    <p:sldId id="313" r:id="rId11"/>
    <p:sldId id="334" r:id="rId12"/>
    <p:sldId id="314" r:id="rId13"/>
    <p:sldId id="315" r:id="rId14"/>
    <p:sldId id="316" r:id="rId15"/>
    <p:sldId id="335" r:id="rId16"/>
    <p:sldId id="317" r:id="rId17"/>
    <p:sldId id="318" r:id="rId18"/>
    <p:sldId id="319" r:id="rId19"/>
    <p:sldId id="45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A023163-0CBB-461F-B49D-4A56C97DF248}">
          <p14:sldIdLst>
            <p14:sldId id="257"/>
            <p14:sldId id="455"/>
            <p14:sldId id="332"/>
            <p14:sldId id="307"/>
            <p14:sldId id="309"/>
            <p14:sldId id="310"/>
            <p14:sldId id="333"/>
            <p14:sldId id="311"/>
            <p14:sldId id="312"/>
            <p14:sldId id="313"/>
            <p14:sldId id="334"/>
            <p14:sldId id="314"/>
            <p14:sldId id="315"/>
            <p14:sldId id="316"/>
            <p14:sldId id="335"/>
            <p14:sldId id="317"/>
            <p14:sldId id="318"/>
            <p14:sldId id="319"/>
            <p14:sldId id="45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22" autoAdjust="0"/>
  </p:normalViewPr>
  <p:slideViewPr>
    <p:cSldViewPr>
      <p:cViewPr>
        <p:scale>
          <a:sx n="55" d="100"/>
          <a:sy n="55" d="100"/>
        </p:scale>
        <p:origin x="-177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E314-0C52-4186-B88A-D5F792330B3B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C75D-36CE-440D-9FDA-FBA851958E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E314-0C52-4186-B88A-D5F792330B3B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C75D-36CE-440D-9FDA-FBA851958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E314-0C52-4186-B88A-D5F792330B3B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C75D-36CE-440D-9FDA-FBA851958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E314-0C52-4186-B88A-D5F792330B3B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C75D-36CE-440D-9FDA-FBA851958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E314-0C52-4186-B88A-D5F792330B3B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C75D-36CE-440D-9FDA-FBA851958E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E314-0C52-4186-B88A-D5F792330B3B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C75D-36CE-440D-9FDA-FBA851958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E314-0C52-4186-B88A-D5F792330B3B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C75D-36CE-440D-9FDA-FBA851958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E314-0C52-4186-B88A-D5F792330B3B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C75D-36CE-440D-9FDA-FBA851958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E314-0C52-4186-B88A-D5F792330B3B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C75D-36CE-440D-9FDA-FBA851958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E314-0C52-4186-B88A-D5F792330B3B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C75D-36CE-440D-9FDA-FBA851958E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E314-0C52-4186-B88A-D5F792330B3B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018C75D-36CE-440D-9FDA-FBA851958EE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E9E314-0C52-4186-B88A-D5F792330B3B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18C75D-36CE-440D-9FDA-FBA851958EE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76" y="2209800"/>
            <a:ext cx="7851648" cy="1828800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fa-I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2  Titr" pitchFamily="2" charset="-78"/>
              </a:rPr>
              <a:t>برنامه عملیاتی سالانه در راستای ارتقای کیفی و کمی و علمی و </a:t>
            </a:r>
            <a:br>
              <a:rPr lang="fa-I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2  Titr" pitchFamily="2" charset="-78"/>
              </a:rPr>
            </a:br>
            <a:r>
              <a:rPr lang="fa-I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2  Titr" pitchFamily="2" charset="-78"/>
              </a:rPr>
              <a:t>آموزشی گروه درسی زبان انگلیسی متوسطه دوم</a:t>
            </a:r>
            <a:br>
              <a:rPr lang="fa-I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2  Titr" pitchFamily="2" charset="-78"/>
              </a:rPr>
            </a:br>
            <a:r>
              <a:rPr lang="fa-IR" sz="2800" dirty="0">
                <a:solidFill>
                  <a:schemeClr val="accent6">
                    <a:lumMod val="40000"/>
                    <a:lumOff val="60000"/>
                  </a:schemeClr>
                </a:solidFill>
                <a:cs typeface="2  Titr" pitchFamily="2" charset="-78"/>
              </a:rPr>
              <a:t/>
            </a:r>
            <a:br>
              <a:rPr lang="fa-IR" sz="2800" dirty="0">
                <a:solidFill>
                  <a:schemeClr val="accent6">
                    <a:lumMod val="40000"/>
                    <a:lumOff val="60000"/>
                  </a:schemeClr>
                </a:solidFill>
                <a:cs typeface="2  Titr" pitchFamily="2" charset="-78"/>
              </a:rPr>
            </a:br>
            <a:r>
              <a:rPr lang="fa-I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cs typeface="2  Titr" pitchFamily="2" charset="-78"/>
              </a:rPr>
              <a:t>مجموعه سئوالات آزمون های عمومی  و تخصصی کنکور سنوات سالهای قبل (رشته تجربی)</a:t>
            </a:r>
            <a: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2  Titr" pitchFamily="2" charset="-78"/>
              </a:rPr>
              <a:t/>
            </a:r>
            <a:br>
              <a:rPr lang="fa-IR" sz="2800" dirty="0" smtClean="0">
                <a:solidFill>
                  <a:schemeClr val="accent5">
                    <a:lumMod val="50000"/>
                  </a:schemeClr>
                </a:solidFill>
                <a:cs typeface="2  Titr" pitchFamily="2" charset="-78"/>
              </a:rPr>
            </a:br>
            <a:endParaRPr lang="en-US" sz="2800" dirty="0">
              <a:solidFill>
                <a:schemeClr val="accent5">
                  <a:lumMod val="50000"/>
                </a:schemeClr>
              </a:solidFill>
              <a:cs typeface="2 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3448" y="4457163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660066"/>
                </a:solidFill>
                <a:cs typeface="B Sina" pitchFamily="2" charset="-78"/>
              </a:rPr>
              <a:t>تهیه و تنظیم: زهرا صفدری</a:t>
            </a:r>
          </a:p>
          <a:p>
            <a:pPr algn="ctr"/>
            <a:endParaRPr lang="fa-IR" dirty="0" smtClean="0">
              <a:solidFill>
                <a:srgbClr val="660066"/>
              </a:solidFill>
              <a:cs typeface="B Sina" pitchFamily="2" charset="-78"/>
            </a:endParaRPr>
          </a:p>
          <a:p>
            <a:pPr algn="ctr"/>
            <a:r>
              <a:rPr lang="fa-IR" dirty="0" smtClean="0">
                <a:solidFill>
                  <a:srgbClr val="660066"/>
                </a:solidFill>
                <a:cs typeface="B Sina" pitchFamily="2" charset="-78"/>
              </a:rPr>
              <a:t>ناحیه یک آموزش و پرورش</a:t>
            </a:r>
          </a:p>
          <a:p>
            <a:pPr algn="ctr"/>
            <a:endParaRPr lang="fa-IR" dirty="0">
              <a:solidFill>
                <a:srgbClr val="660066"/>
              </a:solidFill>
              <a:cs typeface="B Sina" pitchFamily="2" charset="-78"/>
            </a:endParaRPr>
          </a:p>
          <a:p>
            <a:pPr algn="ctr"/>
            <a:r>
              <a:rPr lang="fa-IR" dirty="0" smtClean="0">
                <a:solidFill>
                  <a:srgbClr val="660066"/>
                </a:solidFill>
                <a:cs typeface="B Sina" pitchFamily="2" charset="-78"/>
              </a:rPr>
              <a:t>هنرستان </a:t>
            </a:r>
            <a:r>
              <a:rPr lang="fa-IR" dirty="0" smtClean="0">
                <a:solidFill>
                  <a:srgbClr val="660066"/>
                </a:solidFill>
                <a:cs typeface="B Sina" pitchFamily="2" charset="-78"/>
              </a:rPr>
              <a:t>حکمت</a:t>
            </a:r>
            <a:endParaRPr lang="en-US" dirty="0">
              <a:solidFill>
                <a:srgbClr val="660066"/>
              </a:solidFill>
              <a:cs typeface="B Sina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3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dirty="0" smtClean="0">
                <a:cs typeface="_MRT_Khodkar" pitchFamily="2" charset="-78"/>
              </a:rPr>
              <a:t>به نام حق تعالی</a:t>
            </a:r>
            <a:endParaRPr lang="en-US" sz="5400" dirty="0">
              <a:cs typeface="_MRT_Khodk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37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163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502" y="3244334"/>
            <a:ext cx="4204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4000" dirty="0" smtClean="0">
                <a:cs typeface="2  Titr" pitchFamily="2" charset="-78"/>
              </a:rPr>
              <a:t>زبان انگلیسی  سال 93</a:t>
            </a:r>
            <a:endParaRPr lang="en-US" sz="40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04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06025" cy="141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039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3650" cy="142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8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14800"/>
            <a:ext cx="10201275" cy="128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19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8318" y="3244334"/>
            <a:ext cx="4187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4000" dirty="0" smtClean="0">
                <a:cs typeface="2  Titr" pitchFamily="2" charset="-78"/>
              </a:rPr>
              <a:t>زبان انگلیسی  سال 94</a:t>
            </a:r>
            <a:endParaRPr lang="en-US" sz="40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88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82125" cy="1184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8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1175" cy="141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21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1203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32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514600"/>
            <a:ext cx="7162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 smtClean="0">
                <a:cs typeface="B Titr" pitchFamily="2" charset="-78"/>
              </a:rPr>
              <a:t>با آرزوی موفقیت برای تمام دانش آموزان</a:t>
            </a:r>
          </a:p>
          <a:p>
            <a:endParaRPr lang="fa-IR" dirty="0">
              <a:cs typeface="B Titr" pitchFamily="2" charset="-78"/>
            </a:endParaRPr>
          </a:p>
          <a:p>
            <a:endParaRPr lang="fa-IR" dirty="0" smtClean="0"/>
          </a:p>
          <a:p>
            <a:endParaRPr lang="fa-IR" dirty="0"/>
          </a:p>
          <a:p>
            <a:pPr algn="r"/>
            <a:r>
              <a:rPr lang="fa-IR" sz="2800" dirty="0" smtClean="0">
                <a:latin typeface="Thuluth 1" pitchFamily="2" charset="2"/>
                <a:cs typeface="B Titr" pitchFamily="2" charset="-78"/>
              </a:rPr>
              <a:t>تهیه و تنظیم : زهرا صفدری</a:t>
            </a:r>
          </a:p>
          <a:p>
            <a:pPr algn="r"/>
            <a:r>
              <a:rPr lang="fa-IR" sz="2800" dirty="0" smtClean="0">
                <a:latin typeface="Thuluth 1" pitchFamily="2" charset="2"/>
                <a:cs typeface="B Titr" pitchFamily="2" charset="-78"/>
              </a:rPr>
              <a:t>از دبیرستان و هنرستان : حکمت</a:t>
            </a:r>
            <a:endParaRPr lang="en-US" sz="2800" dirty="0">
              <a:latin typeface="Thuluth 1" pitchFamily="2" charset="2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261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389120"/>
          </a:xfrm>
        </p:spPr>
        <p:txBody>
          <a:bodyPr/>
          <a:lstStyle/>
          <a:p>
            <a:pPr algn="ctr"/>
            <a:endParaRPr lang="fa-IR" dirty="0" smtClean="0"/>
          </a:p>
          <a:p>
            <a:pPr marL="0" indent="0" algn="ctr">
              <a:buNone/>
            </a:pPr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سوالات </a:t>
            </a:r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عمومی زبان </a:t>
            </a:r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کنکور رشته تجربی سالهای</a:t>
            </a:r>
          </a:p>
          <a:p>
            <a:pPr marL="2286000" lvl="8" indent="0">
              <a:buNone/>
            </a:pPr>
            <a:r>
              <a:rPr lang="fa-IR" sz="4000" dirty="0" smtClean="0">
                <a:solidFill>
                  <a:schemeClr val="accent1">
                    <a:lumMod val="75000"/>
                  </a:schemeClr>
                </a:solidFill>
                <a:cs typeface="2  Titr" pitchFamily="2" charset="-78"/>
              </a:rPr>
              <a:t>91-92-93-94</a:t>
            </a:r>
          </a:p>
        </p:txBody>
      </p:sp>
    </p:spTree>
    <p:extLst>
      <p:ext uri="{BB962C8B-B14F-4D97-AF65-F5344CB8AC3E}">
        <p14:creationId xmlns:p14="http://schemas.microsoft.com/office/powerpoint/2010/main" val="241528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9617" y="3244334"/>
            <a:ext cx="4084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4000" dirty="0" smtClean="0">
                <a:cs typeface="2  Titr" pitchFamily="2" charset="-78"/>
              </a:rPr>
              <a:t>زبان انگلیسی  سال 91</a:t>
            </a:r>
            <a:endParaRPr lang="en-US" sz="40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81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136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16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3650" cy="1223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09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675" y="-3395663"/>
            <a:ext cx="10039350" cy="1364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8356" y="3244334"/>
            <a:ext cx="4147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4000" dirty="0" smtClean="0">
                <a:cs typeface="2  Titr" pitchFamily="2" charset="-78"/>
              </a:rPr>
              <a:t>زبان انگلیسی  سال 92</a:t>
            </a:r>
            <a:endParaRPr lang="en-US" sz="4000" dirty="0">
              <a:cs typeface="2 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8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91725" cy="140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73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5550" cy="134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748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393</TotalTime>
  <Words>72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برنامه عملیاتی سالانه در راستای ارتقای کیفی و کمی و علمی و  آموزشی گروه درسی زبان انگلیسی متوسطه دوم  مجموعه سئوالات آزمون های عمومی  و تخصصی کنکور سنوات سالهای قبل (رشته تجربی)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سئوالات کنکور رشته تجربی سالهای 91،92،93،94</dc:title>
  <dc:creator>Behrang</dc:creator>
  <cp:lastModifiedBy>Novin Pendar</cp:lastModifiedBy>
  <cp:revision>55</cp:revision>
  <dcterms:created xsi:type="dcterms:W3CDTF">2015-11-07T17:01:43Z</dcterms:created>
  <dcterms:modified xsi:type="dcterms:W3CDTF">2015-12-28T08:42:06Z</dcterms:modified>
</cp:coreProperties>
</file>