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97C281-77BC-4F9D-A2A8-A062F3C85CD8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3A0834A-EB4E-4E28-80C7-7782B34EB1E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82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C281-77BC-4F9D-A2A8-A062F3C85CD8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834A-EB4E-4E28-80C7-7782B34EB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53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C281-77BC-4F9D-A2A8-A062F3C85CD8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834A-EB4E-4E28-80C7-7782B34EB1E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115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C281-77BC-4F9D-A2A8-A062F3C85CD8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834A-EB4E-4E28-80C7-7782B34EB1E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218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C281-77BC-4F9D-A2A8-A062F3C85CD8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834A-EB4E-4E28-80C7-7782B34EB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53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C281-77BC-4F9D-A2A8-A062F3C85CD8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834A-EB4E-4E28-80C7-7782B34EB1E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622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C281-77BC-4F9D-A2A8-A062F3C85CD8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834A-EB4E-4E28-80C7-7782B34EB1E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557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C281-77BC-4F9D-A2A8-A062F3C85CD8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834A-EB4E-4E28-80C7-7782B34EB1E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765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C281-77BC-4F9D-A2A8-A062F3C85CD8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834A-EB4E-4E28-80C7-7782B34EB1E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391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C281-77BC-4F9D-A2A8-A062F3C85CD8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834A-EB4E-4E28-80C7-7782B34EB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5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C281-77BC-4F9D-A2A8-A062F3C85CD8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834A-EB4E-4E28-80C7-7782B34EB1E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43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C281-77BC-4F9D-A2A8-A062F3C85CD8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834A-EB4E-4E28-80C7-7782B34EB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0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C281-77BC-4F9D-A2A8-A062F3C85CD8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834A-EB4E-4E28-80C7-7782B34EB1E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82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C281-77BC-4F9D-A2A8-A062F3C85CD8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834A-EB4E-4E28-80C7-7782B34EB1E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227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C281-77BC-4F9D-A2A8-A062F3C85CD8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834A-EB4E-4E28-80C7-7782B34EB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1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C281-77BC-4F9D-A2A8-A062F3C85CD8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834A-EB4E-4E28-80C7-7782B34EB1E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322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C281-77BC-4F9D-A2A8-A062F3C85CD8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834A-EB4E-4E28-80C7-7782B34EB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8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97C281-77BC-4F9D-A2A8-A062F3C85CD8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A0834A-EB4E-4E28-80C7-7782B34EB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2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9912" y="988633"/>
            <a:ext cx="99420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cap="none" spc="0" dirty="0" smtClean="0">
                <a:ln/>
                <a:solidFill>
                  <a:schemeClr val="accent4"/>
                </a:solidFill>
                <a:effectLst/>
              </a:rPr>
              <a:t>Country       Nationality</a:t>
            </a:r>
            <a:endParaRPr lang="en-US" sz="8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85" y="2507603"/>
            <a:ext cx="9503764" cy="3766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49" y="4527030"/>
            <a:ext cx="2002124" cy="88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65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158878"/>
              </p:ext>
            </p:extLst>
          </p:nvPr>
        </p:nvGraphicFramePr>
        <p:xfrm>
          <a:off x="2976380" y="764637"/>
          <a:ext cx="5717916" cy="440662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905972"/>
                <a:gridCol w="1905972"/>
                <a:gridCol w="1905972"/>
              </a:tblGrid>
              <a:tr h="6295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Flag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country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nationality</a:t>
                      </a:r>
                      <a:endParaRPr lang="en-US" sz="2800" dirty="0"/>
                    </a:p>
                  </a:txBody>
                  <a:tcPr anchor="ctr"/>
                </a:tc>
              </a:tr>
              <a:tr h="6295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</a:tr>
              <a:tr h="6295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</a:tr>
              <a:tr h="6295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</a:tr>
              <a:tr h="6295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</a:tr>
              <a:tr h="6295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</a:tr>
              <a:tr h="6295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91" y="1394084"/>
            <a:ext cx="1852222" cy="584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91" y="3857625"/>
            <a:ext cx="1852222" cy="669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91" y="2627843"/>
            <a:ext cx="1852222" cy="619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91" y="4527030"/>
            <a:ext cx="1852222" cy="674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91" y="1978465"/>
            <a:ext cx="1852222" cy="674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91" y="3237640"/>
            <a:ext cx="1852222" cy="6199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96786" y="1413585"/>
            <a:ext cx="929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Iran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95539" y="1427453"/>
            <a:ext cx="137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Iranian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95540" y="2061682"/>
            <a:ext cx="1509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Brazilian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36826" y="2047791"/>
            <a:ext cx="1181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Brazil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05597" y="2698043"/>
            <a:ext cx="1883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British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21769" y="2714420"/>
            <a:ext cx="138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England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48070" y="3334404"/>
            <a:ext cx="1421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Chinese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21769" y="3313849"/>
            <a:ext cx="1096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China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88045" y="3916242"/>
            <a:ext cx="1381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Spanish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921769" y="3958333"/>
            <a:ext cx="1096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Spain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95540" y="4602817"/>
            <a:ext cx="1374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French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856813" y="4602817"/>
            <a:ext cx="1234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21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4005" y="1066893"/>
            <a:ext cx="95037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(Is he Iranian?       Or     Is </a:t>
            </a:r>
            <a:r>
              <a:rPr lang="en-US" sz="2800" dirty="0"/>
              <a:t>he from </a:t>
            </a:r>
            <a:r>
              <a:rPr lang="en-US" sz="2800"/>
              <a:t>Iran</a:t>
            </a:r>
            <a:r>
              <a:rPr lang="en-US" sz="2800" smtClean="0"/>
              <a:t>?)         </a:t>
            </a:r>
            <a:r>
              <a:rPr lang="en-US" sz="2800" dirty="0"/>
              <a:t>Where is he from? </a:t>
            </a:r>
          </a:p>
          <a:p>
            <a:endParaRPr lang="en-US" sz="2800" dirty="0"/>
          </a:p>
          <a:p>
            <a:endParaRPr lang="en-US" sz="2800" dirty="0" smtClean="0"/>
          </a:p>
        </p:txBody>
      </p:sp>
      <p:sp>
        <p:nvSpPr>
          <p:cNvPr id="10" name="Flowchart: Stored Data 9"/>
          <p:cNvSpPr/>
          <p:nvPr/>
        </p:nvSpPr>
        <p:spPr>
          <a:xfrm>
            <a:off x="872836" y="2167075"/>
            <a:ext cx="2389909" cy="3173852"/>
          </a:xfrm>
          <a:prstGeom prst="flowChartOnlineStorag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Stored Data 14"/>
          <p:cNvSpPr/>
          <p:nvPr/>
        </p:nvSpPr>
        <p:spPr>
          <a:xfrm>
            <a:off x="2885208" y="2167075"/>
            <a:ext cx="2389909" cy="3173852"/>
          </a:xfrm>
          <a:prstGeom prst="flowChartOnlineStorag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Stored Data 15"/>
          <p:cNvSpPr/>
          <p:nvPr/>
        </p:nvSpPr>
        <p:spPr>
          <a:xfrm>
            <a:off x="4897580" y="2167075"/>
            <a:ext cx="2389909" cy="3173852"/>
          </a:xfrm>
          <a:prstGeom prst="flowChartOnlineStorag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Stored Data 16"/>
          <p:cNvSpPr/>
          <p:nvPr/>
        </p:nvSpPr>
        <p:spPr>
          <a:xfrm>
            <a:off x="6909952" y="2167075"/>
            <a:ext cx="2389909" cy="3173852"/>
          </a:xfrm>
          <a:prstGeom prst="flowChartOnlineStorag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Stored Data 17"/>
          <p:cNvSpPr/>
          <p:nvPr/>
        </p:nvSpPr>
        <p:spPr>
          <a:xfrm>
            <a:off x="8922324" y="2167075"/>
            <a:ext cx="2389909" cy="3173852"/>
          </a:xfrm>
          <a:prstGeom prst="flowChartOnlineStorag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81" y="-1"/>
            <a:ext cx="12220981" cy="685800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12361" y="5349875"/>
            <a:ext cx="2623278" cy="1223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map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8064708" y="5349875"/>
            <a:ext cx="2955560" cy="1223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/>
              <a:t>world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1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659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11459" cy="6858000"/>
          </a:xfrm>
        </p:spPr>
      </p:pic>
      <p:sp>
        <p:nvSpPr>
          <p:cNvPr id="7" name="8-Point Star 6"/>
          <p:cNvSpPr/>
          <p:nvPr/>
        </p:nvSpPr>
        <p:spPr>
          <a:xfrm>
            <a:off x="4666801" y="2311152"/>
            <a:ext cx="2593299" cy="2235695"/>
          </a:xfrm>
          <a:prstGeom prst="star8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country</a:t>
            </a:r>
            <a:endParaRPr lang="en-US" dirty="0"/>
          </a:p>
        </p:txBody>
      </p:sp>
      <p:sp>
        <p:nvSpPr>
          <p:cNvPr id="8" name="8-Point Star 7"/>
          <p:cNvSpPr/>
          <p:nvPr/>
        </p:nvSpPr>
        <p:spPr>
          <a:xfrm>
            <a:off x="4666800" y="75455"/>
            <a:ext cx="2593299" cy="2235695"/>
          </a:xfrm>
          <a:prstGeom prst="star8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Iran</a:t>
            </a:r>
            <a:endParaRPr lang="en-US" dirty="0"/>
          </a:p>
        </p:txBody>
      </p:sp>
      <p:sp>
        <p:nvSpPr>
          <p:cNvPr id="9" name="8-Point Star 8"/>
          <p:cNvSpPr/>
          <p:nvPr/>
        </p:nvSpPr>
        <p:spPr>
          <a:xfrm>
            <a:off x="2073500" y="2311150"/>
            <a:ext cx="2593299" cy="2235695"/>
          </a:xfrm>
          <a:prstGeom prst="star8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Spain</a:t>
            </a:r>
            <a:endParaRPr lang="en-US" dirty="0"/>
          </a:p>
        </p:txBody>
      </p:sp>
      <p:sp>
        <p:nvSpPr>
          <p:cNvPr id="10" name="8-Point Star 9"/>
          <p:cNvSpPr/>
          <p:nvPr/>
        </p:nvSpPr>
        <p:spPr>
          <a:xfrm>
            <a:off x="4666799" y="4546845"/>
            <a:ext cx="2593299" cy="2235695"/>
          </a:xfrm>
          <a:prstGeom prst="star8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China</a:t>
            </a:r>
            <a:endParaRPr lang="en-US" dirty="0"/>
          </a:p>
        </p:txBody>
      </p:sp>
      <p:sp>
        <p:nvSpPr>
          <p:cNvPr id="11" name="8-Point Star 10"/>
          <p:cNvSpPr/>
          <p:nvPr/>
        </p:nvSpPr>
        <p:spPr>
          <a:xfrm>
            <a:off x="7260098" y="2235692"/>
            <a:ext cx="2593299" cy="2235695"/>
          </a:xfrm>
          <a:prstGeom prst="star8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Brazil</a:t>
            </a:r>
            <a:endParaRPr lang="en-US" dirty="0"/>
          </a:p>
        </p:txBody>
      </p:sp>
      <p:sp>
        <p:nvSpPr>
          <p:cNvPr id="12" name="8-Point Star 11"/>
          <p:cNvSpPr/>
          <p:nvPr/>
        </p:nvSpPr>
        <p:spPr>
          <a:xfrm>
            <a:off x="7260094" y="73034"/>
            <a:ext cx="2593299" cy="2235695"/>
          </a:xfrm>
          <a:prstGeom prst="star8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England</a:t>
            </a:r>
            <a:endParaRPr lang="en-US" sz="1600" dirty="0"/>
          </a:p>
        </p:txBody>
      </p:sp>
      <p:sp>
        <p:nvSpPr>
          <p:cNvPr id="19" name="8-Point Star 18"/>
          <p:cNvSpPr/>
          <p:nvPr/>
        </p:nvSpPr>
        <p:spPr>
          <a:xfrm>
            <a:off x="2073498" y="150910"/>
            <a:ext cx="2593299" cy="2235695"/>
          </a:xfrm>
          <a:prstGeom prst="star8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38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5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457" y="0"/>
            <a:ext cx="3314700" cy="261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573031"/>
              </p:ext>
            </p:extLst>
          </p:nvPr>
        </p:nvGraphicFramePr>
        <p:xfrm>
          <a:off x="383082" y="584755"/>
          <a:ext cx="165558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nationality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Iranian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407978"/>
              </p:ext>
            </p:extLst>
          </p:nvPr>
        </p:nvGraphicFramePr>
        <p:xfrm>
          <a:off x="6981877" y="311046"/>
          <a:ext cx="165558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Country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Iran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80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06925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1" y="121868"/>
            <a:ext cx="5048686" cy="4944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59019"/>
              </p:ext>
            </p:extLst>
          </p:nvPr>
        </p:nvGraphicFramePr>
        <p:xfrm>
          <a:off x="10321561" y="449844"/>
          <a:ext cx="165558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nationality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French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493311"/>
              </p:ext>
            </p:extLst>
          </p:nvPr>
        </p:nvGraphicFramePr>
        <p:xfrm>
          <a:off x="3336144" y="3882591"/>
          <a:ext cx="165558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country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France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06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60" y="425375"/>
            <a:ext cx="11932170" cy="64532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6" y="175568"/>
            <a:ext cx="3931971" cy="25826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670" y="0"/>
            <a:ext cx="3642609" cy="2977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53548"/>
              </p:ext>
            </p:extLst>
          </p:nvPr>
        </p:nvGraphicFramePr>
        <p:xfrm>
          <a:off x="5015043" y="4886793"/>
          <a:ext cx="165558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nationality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British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078951"/>
              </p:ext>
            </p:extLst>
          </p:nvPr>
        </p:nvGraphicFramePr>
        <p:xfrm>
          <a:off x="3081312" y="175568"/>
          <a:ext cx="165558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Country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England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85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598"/>
            <a:ext cx="12333508" cy="69375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531" y="-334430"/>
            <a:ext cx="5684716" cy="3553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042866"/>
              </p:ext>
            </p:extLst>
          </p:nvPr>
        </p:nvGraphicFramePr>
        <p:xfrm>
          <a:off x="3830820" y="1813948"/>
          <a:ext cx="165558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nationality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Chinese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377184"/>
              </p:ext>
            </p:extLst>
          </p:nvPr>
        </p:nvGraphicFramePr>
        <p:xfrm>
          <a:off x="6978754" y="3882591"/>
          <a:ext cx="165558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country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China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81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19199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010" y="4274984"/>
            <a:ext cx="3492708" cy="2583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791862"/>
              </p:ext>
            </p:extLst>
          </p:nvPr>
        </p:nvGraphicFramePr>
        <p:xfrm>
          <a:off x="1597286" y="1858780"/>
          <a:ext cx="165558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nationality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Spanish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486324"/>
              </p:ext>
            </p:extLst>
          </p:nvPr>
        </p:nvGraphicFramePr>
        <p:xfrm>
          <a:off x="8169639" y="5566492"/>
          <a:ext cx="165558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country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Spain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0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2" y="-452268"/>
            <a:ext cx="3609038" cy="359270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144570"/>
              </p:ext>
            </p:extLst>
          </p:nvPr>
        </p:nvGraphicFramePr>
        <p:xfrm>
          <a:off x="892748" y="5426577"/>
          <a:ext cx="165558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nationality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Brazilian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895847"/>
              </p:ext>
            </p:extLst>
          </p:nvPr>
        </p:nvGraphicFramePr>
        <p:xfrm>
          <a:off x="209862" y="1679036"/>
          <a:ext cx="165558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5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country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Brazil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65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104</TotalTime>
  <Words>66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Moorche 30 DVDs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www.Win2Farsi.com</dc:creator>
  <cp:lastModifiedBy>MRT www.Win2Farsi.com</cp:lastModifiedBy>
  <cp:revision>14</cp:revision>
  <dcterms:created xsi:type="dcterms:W3CDTF">2014-09-14T18:26:48Z</dcterms:created>
  <dcterms:modified xsi:type="dcterms:W3CDTF">2014-09-16T15:19:00Z</dcterms:modified>
</cp:coreProperties>
</file>