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339" r:id="rId2"/>
    <p:sldId id="334" r:id="rId3"/>
    <p:sldId id="331" r:id="rId4"/>
    <p:sldId id="336" r:id="rId5"/>
    <p:sldId id="337" r:id="rId6"/>
    <p:sldId id="338" r:id="rId7"/>
    <p:sldId id="332" r:id="rId8"/>
    <p:sldId id="341" r:id="rId9"/>
    <p:sldId id="342" r:id="rId10"/>
    <p:sldId id="347" r:id="rId11"/>
    <p:sldId id="333" r:id="rId12"/>
    <p:sldId id="261" r:id="rId13"/>
    <p:sldId id="330" r:id="rId14"/>
    <p:sldId id="296" r:id="rId15"/>
    <p:sldId id="343" r:id="rId16"/>
    <p:sldId id="297" r:id="rId17"/>
    <p:sldId id="257" r:id="rId18"/>
    <p:sldId id="359" r:id="rId19"/>
    <p:sldId id="258" r:id="rId20"/>
    <p:sldId id="259" r:id="rId21"/>
    <p:sldId id="260" r:id="rId22"/>
    <p:sldId id="264" r:id="rId23"/>
    <p:sldId id="335" r:id="rId24"/>
    <p:sldId id="265" r:id="rId25"/>
    <p:sldId id="266" r:id="rId26"/>
    <p:sldId id="267" r:id="rId27"/>
    <p:sldId id="268" r:id="rId28"/>
    <p:sldId id="353" r:id="rId29"/>
    <p:sldId id="272" r:id="rId30"/>
    <p:sldId id="354" r:id="rId31"/>
    <p:sldId id="346" r:id="rId32"/>
    <p:sldId id="356" r:id="rId33"/>
    <p:sldId id="273" r:id="rId34"/>
    <p:sldId id="274" r:id="rId35"/>
    <p:sldId id="276" r:id="rId36"/>
    <p:sldId id="278" r:id="rId37"/>
    <p:sldId id="280" r:id="rId38"/>
    <p:sldId id="351" r:id="rId39"/>
    <p:sldId id="281" r:id="rId40"/>
    <p:sldId id="283" r:id="rId41"/>
    <p:sldId id="284" r:id="rId42"/>
    <p:sldId id="285" r:id="rId43"/>
    <p:sldId id="289" r:id="rId44"/>
    <p:sldId id="290" r:id="rId45"/>
    <p:sldId id="328" r:id="rId46"/>
    <p:sldId id="298" r:id="rId47"/>
    <p:sldId id="299" r:id="rId48"/>
    <p:sldId id="355" r:id="rId49"/>
    <p:sldId id="301" r:id="rId50"/>
    <p:sldId id="302" r:id="rId51"/>
    <p:sldId id="303" r:id="rId52"/>
    <p:sldId id="305" r:id="rId53"/>
    <p:sldId id="306" r:id="rId54"/>
    <p:sldId id="348" r:id="rId55"/>
    <p:sldId id="349" r:id="rId56"/>
    <p:sldId id="350" r:id="rId57"/>
    <p:sldId id="326" r:id="rId58"/>
    <p:sldId id="327" r:id="rId59"/>
  </p:sldIdLst>
  <p:sldSz cx="12192000" cy="6858000"/>
  <p:notesSz cx="6858000" cy="9144000"/>
  <p:defaultTextStyle>
    <a:defPPr>
      <a:defRPr lang="fa-I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00"/>
    <a:srgbClr val="CC6600"/>
    <a:srgbClr val="F0FC06"/>
    <a:srgbClr val="FFFF00"/>
    <a:srgbClr val="B719AF"/>
    <a:srgbClr val="FF3300"/>
    <a:srgbClr val="00FFFF"/>
    <a:srgbClr val="FBFEB8"/>
    <a:srgbClr val="E7E2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18" autoAdjust="0"/>
    <p:restoredTop sz="94660"/>
  </p:normalViewPr>
  <p:slideViewPr>
    <p:cSldViewPr>
      <p:cViewPr varScale="1">
        <p:scale>
          <a:sx n="59" d="100"/>
          <a:sy n="59" d="100"/>
        </p:scale>
        <p:origin x="-78" y="-414"/>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3860800" y="1371600"/>
            <a:ext cx="7823200" cy="2286000"/>
          </a:xfrm>
        </p:spPr>
        <p:txBody>
          <a:bodyPr/>
          <a:lstStyle>
            <a:lvl1pPr>
              <a:defRPr sz="4500"/>
            </a:lvl1pPr>
          </a:lstStyle>
          <a:p>
            <a:r>
              <a:rPr lang="en-US"/>
              <a:t>Click to edit Master title style</a:t>
            </a:r>
          </a:p>
        </p:txBody>
      </p:sp>
      <p:sp>
        <p:nvSpPr>
          <p:cNvPr id="149507" name="Rectangle 3"/>
          <p:cNvSpPr>
            <a:spLocks noGrp="1" noChangeArrowheads="1"/>
          </p:cNvSpPr>
          <p:nvPr>
            <p:ph type="subTitle" idx="1"/>
          </p:nvPr>
        </p:nvSpPr>
        <p:spPr>
          <a:xfrm>
            <a:off x="3962400" y="4267200"/>
            <a:ext cx="7721600" cy="1447800"/>
          </a:xfrm>
        </p:spPr>
        <p:txBody>
          <a:bodyPr/>
          <a:lstStyle>
            <a:lvl1pPr marL="0" indent="0">
              <a:buFont typeface="Wingdings" pitchFamily="2" charset="2"/>
              <a:buNone/>
              <a:defRPr sz="2600" b="1"/>
            </a:lvl1pPr>
          </a:lstStyle>
          <a:p>
            <a:r>
              <a:rPr lang="en-US"/>
              <a:t>Click to edit Master subtitle style</a:t>
            </a:r>
          </a:p>
        </p:txBody>
      </p:sp>
      <p:sp>
        <p:nvSpPr>
          <p:cNvPr id="149508" name="Rectangle 4"/>
          <p:cNvSpPr>
            <a:spLocks noGrp="1" noChangeArrowheads="1"/>
          </p:cNvSpPr>
          <p:nvPr>
            <p:ph type="dt" sz="half" idx="2"/>
          </p:nvPr>
        </p:nvSpPr>
        <p:spPr>
          <a:xfrm>
            <a:off x="609600" y="6248400"/>
            <a:ext cx="2844800" cy="457200"/>
          </a:xfrm>
        </p:spPr>
        <p:txBody>
          <a:bodyPr/>
          <a:lstStyle>
            <a:lvl1pPr>
              <a:defRPr/>
            </a:lvl1pPr>
          </a:lstStyle>
          <a:p>
            <a:endParaRPr lang="en-US"/>
          </a:p>
        </p:txBody>
      </p:sp>
      <p:sp>
        <p:nvSpPr>
          <p:cNvPr id="149509" name="Rectangle 5"/>
          <p:cNvSpPr>
            <a:spLocks noGrp="1" noChangeArrowheads="1"/>
          </p:cNvSpPr>
          <p:nvPr>
            <p:ph type="ftr" sz="quarter" idx="3"/>
          </p:nvPr>
        </p:nvSpPr>
        <p:spPr/>
        <p:txBody>
          <a:bodyPr/>
          <a:lstStyle>
            <a:lvl1pPr>
              <a:defRPr/>
            </a:lvl1pPr>
          </a:lstStyle>
          <a:p>
            <a:endParaRPr lang="en-US"/>
          </a:p>
        </p:txBody>
      </p:sp>
      <p:sp>
        <p:nvSpPr>
          <p:cNvPr id="149510" name="Rectangle 6"/>
          <p:cNvSpPr>
            <a:spLocks noGrp="1" noChangeArrowheads="1"/>
          </p:cNvSpPr>
          <p:nvPr>
            <p:ph type="sldNum" sz="quarter" idx="4"/>
          </p:nvPr>
        </p:nvSpPr>
        <p:spPr/>
        <p:txBody>
          <a:bodyPr/>
          <a:lstStyle>
            <a:lvl1pPr>
              <a:defRPr/>
            </a:lvl1pPr>
          </a:lstStyle>
          <a:p>
            <a:fld id="{76919521-0566-4DFF-AFF8-D1E0494FDF00}" type="slidenum">
              <a:rPr lang="en-US"/>
              <a:pPr/>
              <a:t>‹#›</a:t>
            </a:fld>
            <a:endParaRPr lang="en-US"/>
          </a:p>
        </p:txBody>
      </p:sp>
      <p:sp>
        <p:nvSpPr>
          <p:cNvPr id="149511" name="Line 7"/>
          <p:cNvSpPr>
            <a:spLocks noChangeShapeType="1"/>
          </p:cNvSpPr>
          <p:nvPr/>
        </p:nvSpPr>
        <p:spPr bwMode="auto">
          <a:xfrm>
            <a:off x="304800" y="990600"/>
            <a:ext cx="11480800" cy="0"/>
          </a:xfrm>
          <a:prstGeom prst="line">
            <a:avLst/>
          </a:prstGeom>
          <a:noFill/>
          <a:ln w="66675">
            <a:solidFill>
              <a:schemeClr val="tx2"/>
            </a:solidFill>
            <a:round/>
            <a:headEnd/>
            <a:tailEnd/>
          </a:ln>
          <a:effectLst/>
        </p:spPr>
        <p:txBody>
          <a:bodyPr/>
          <a:lstStyle/>
          <a:p>
            <a:endParaRPr lang="fa-IR"/>
          </a:p>
        </p:txBody>
      </p:sp>
      <p:grpSp>
        <p:nvGrpSpPr>
          <p:cNvPr id="149512" name="Group 8"/>
          <p:cNvGrpSpPr>
            <a:grpSpLocks/>
          </p:cNvGrpSpPr>
          <p:nvPr/>
        </p:nvGrpSpPr>
        <p:grpSpPr bwMode="auto">
          <a:xfrm>
            <a:off x="304800" y="1447800"/>
            <a:ext cx="3048000" cy="2514600"/>
            <a:chOff x="144" y="912"/>
            <a:chExt cx="1440" cy="1584"/>
          </a:xfrm>
        </p:grpSpPr>
        <p:sp>
          <p:nvSpPr>
            <p:cNvPr id="149513"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endParaRPr lang="fa-IR"/>
            </a:p>
          </p:txBody>
        </p:sp>
        <p:sp>
          <p:nvSpPr>
            <p:cNvPr id="149514"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endParaRPr lang="fa-IR"/>
            </a:p>
          </p:txBody>
        </p:sp>
        <p:sp>
          <p:nvSpPr>
            <p:cNvPr id="149515"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endParaRPr lang="fa-IR"/>
            </a:p>
          </p:txBody>
        </p:sp>
        <p:sp>
          <p:nvSpPr>
            <p:cNvPr id="149516"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endParaRPr lang="fa-IR"/>
            </a:p>
          </p:txBody>
        </p:sp>
        <p:sp>
          <p:nvSpPr>
            <p:cNvPr id="149517"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endParaRPr lang="fa-IR"/>
            </a:p>
          </p:txBody>
        </p:sp>
        <p:sp>
          <p:nvSpPr>
            <p:cNvPr id="149518"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endParaRPr lang="fa-IR"/>
            </a:p>
          </p:txBody>
        </p:sp>
        <p:sp>
          <p:nvSpPr>
            <p:cNvPr id="149519"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endParaRPr lang="fa-IR"/>
            </a:p>
          </p:txBody>
        </p:sp>
        <p:sp>
          <p:nvSpPr>
            <p:cNvPr id="149520"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endParaRPr lang="fa-IR"/>
            </a:p>
          </p:txBody>
        </p:sp>
        <p:sp>
          <p:nvSpPr>
            <p:cNvPr id="149521"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endParaRPr lang="fa-IR"/>
            </a:p>
          </p:txBody>
        </p:sp>
        <p:sp>
          <p:nvSpPr>
            <p:cNvPr id="149522"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endParaRPr lang="fa-IR"/>
            </a:p>
          </p:txBody>
        </p:sp>
        <p:sp>
          <p:nvSpPr>
            <p:cNvPr id="149523"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endParaRPr lang="fa-IR"/>
            </a:p>
          </p:txBody>
        </p:sp>
        <p:sp>
          <p:nvSpPr>
            <p:cNvPr id="149524"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endParaRPr lang="fa-IR"/>
            </a:p>
          </p:txBody>
        </p:sp>
        <p:sp>
          <p:nvSpPr>
            <p:cNvPr id="149525"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endParaRPr lang="fa-IR"/>
            </a:p>
          </p:txBody>
        </p:sp>
      </p:grpSp>
      <p:sp>
        <p:nvSpPr>
          <p:cNvPr id="149526" name="Line 22"/>
          <p:cNvSpPr>
            <a:spLocks noChangeShapeType="1"/>
          </p:cNvSpPr>
          <p:nvPr/>
        </p:nvSpPr>
        <p:spPr bwMode="auto">
          <a:xfrm>
            <a:off x="355600" y="6172200"/>
            <a:ext cx="11480800" cy="0"/>
          </a:xfrm>
          <a:prstGeom prst="line">
            <a:avLst/>
          </a:prstGeom>
          <a:noFill/>
          <a:ln w="12700">
            <a:solidFill>
              <a:schemeClr val="tx2"/>
            </a:solidFill>
            <a:round/>
            <a:headEnd/>
            <a:tailEnd/>
          </a:ln>
          <a:effectLst/>
        </p:spPr>
        <p:txBody>
          <a:bodyPr/>
          <a:lstStyle/>
          <a:p>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1BAB028-DE19-4DCE-90D5-8542A2F2006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457200"/>
            <a:ext cx="2336800" cy="56388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235200" y="457200"/>
            <a:ext cx="6807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2CBCBF1-E1DF-479C-B679-6D2EF4277CE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879CFE3-2D10-46A9-8B58-564E21A507B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11A0EA2-A056-4783-B087-7618EABE459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2235200" y="19812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7010400" y="19812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DBE981E-3D76-4184-BC77-3E173393708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1E55AEC9-A748-439A-BD5A-054DFD7782D1}"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2B82165D-C4D8-4279-A1B2-21E6CE475EA2}"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58C29DFA-2F32-417B-B49D-F3BF8F7E1C61}"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6CE442F-95AA-4D83-95B0-3CEE6EBD0F4E}"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9FCA530-24E4-4A08-8A30-9B5BD6C3C48B}"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2235200" y="457200"/>
            <a:ext cx="93472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2235200" y="1981200"/>
            <a:ext cx="9347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8484" name="Rectangle 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endParaRPr lang="en-US"/>
          </a:p>
        </p:txBody>
      </p:sp>
      <p:sp>
        <p:nvSpPr>
          <p:cNvPr id="148485" name="Rectangle 5"/>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fld id="{5B4BD56A-59C5-48F4-98BF-26B186041772}" type="slidenum">
              <a:rPr lang="en-US"/>
              <a:pPr/>
              <a:t>‹#›</a:t>
            </a:fld>
            <a:endParaRPr lang="en-US"/>
          </a:p>
        </p:txBody>
      </p:sp>
      <p:sp>
        <p:nvSpPr>
          <p:cNvPr id="148486" name="Line 6"/>
          <p:cNvSpPr>
            <a:spLocks noChangeShapeType="1"/>
          </p:cNvSpPr>
          <p:nvPr/>
        </p:nvSpPr>
        <p:spPr bwMode="auto">
          <a:xfrm>
            <a:off x="355600" y="6172200"/>
            <a:ext cx="11480800" cy="0"/>
          </a:xfrm>
          <a:prstGeom prst="line">
            <a:avLst/>
          </a:prstGeom>
          <a:noFill/>
          <a:ln w="12700">
            <a:solidFill>
              <a:schemeClr val="tx2"/>
            </a:solidFill>
            <a:round/>
            <a:headEnd/>
            <a:tailEnd/>
          </a:ln>
          <a:effectLst/>
        </p:spPr>
        <p:txBody>
          <a:bodyPr/>
          <a:lstStyle/>
          <a:p>
            <a:endParaRPr lang="fa-IR"/>
          </a:p>
        </p:txBody>
      </p:sp>
      <p:sp>
        <p:nvSpPr>
          <p:cNvPr id="148487" name="Line 7"/>
          <p:cNvSpPr>
            <a:spLocks noChangeShapeType="1"/>
          </p:cNvSpPr>
          <p:nvPr/>
        </p:nvSpPr>
        <p:spPr bwMode="auto">
          <a:xfrm>
            <a:off x="304800" y="304800"/>
            <a:ext cx="11480800" cy="0"/>
          </a:xfrm>
          <a:prstGeom prst="line">
            <a:avLst/>
          </a:prstGeom>
          <a:noFill/>
          <a:ln w="76200">
            <a:solidFill>
              <a:schemeClr val="tx2"/>
            </a:solidFill>
            <a:round/>
            <a:headEnd/>
            <a:tailEnd/>
          </a:ln>
          <a:effectLst/>
        </p:spPr>
        <p:txBody>
          <a:bodyPr/>
          <a:lstStyle/>
          <a:p>
            <a:endParaRPr lang="fa-IR"/>
          </a:p>
        </p:txBody>
      </p:sp>
      <p:grpSp>
        <p:nvGrpSpPr>
          <p:cNvPr id="148488" name="Group 8"/>
          <p:cNvGrpSpPr>
            <a:grpSpLocks/>
          </p:cNvGrpSpPr>
          <p:nvPr/>
        </p:nvGrpSpPr>
        <p:grpSpPr bwMode="auto">
          <a:xfrm>
            <a:off x="304800" y="457200"/>
            <a:ext cx="1661584" cy="1371600"/>
            <a:chOff x="144" y="288"/>
            <a:chExt cx="785" cy="864"/>
          </a:xfrm>
        </p:grpSpPr>
        <p:sp>
          <p:nvSpPr>
            <p:cNvPr id="148489"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endParaRPr lang="fa-IR"/>
            </a:p>
          </p:txBody>
        </p:sp>
        <p:sp>
          <p:nvSpPr>
            <p:cNvPr id="148490"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endParaRPr lang="fa-IR"/>
            </a:p>
          </p:txBody>
        </p:sp>
        <p:sp>
          <p:nvSpPr>
            <p:cNvPr id="148491"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endParaRPr lang="fa-IR"/>
            </a:p>
          </p:txBody>
        </p:sp>
        <p:sp>
          <p:nvSpPr>
            <p:cNvPr id="148492"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endParaRPr lang="fa-IR"/>
            </a:p>
          </p:txBody>
        </p:sp>
        <p:sp>
          <p:nvSpPr>
            <p:cNvPr id="148493"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endParaRPr lang="fa-IR"/>
            </a:p>
          </p:txBody>
        </p:sp>
        <p:sp>
          <p:nvSpPr>
            <p:cNvPr id="148494"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endParaRPr lang="fa-IR"/>
            </a:p>
          </p:txBody>
        </p:sp>
        <p:sp>
          <p:nvSpPr>
            <p:cNvPr id="148495"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endParaRPr lang="fa-IR"/>
            </a:p>
          </p:txBody>
        </p:sp>
        <p:sp>
          <p:nvSpPr>
            <p:cNvPr id="148496"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endParaRPr lang="fa-IR"/>
            </a:p>
          </p:txBody>
        </p:sp>
        <p:sp>
          <p:nvSpPr>
            <p:cNvPr id="148497"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endParaRPr lang="fa-IR"/>
            </a:p>
          </p:txBody>
        </p:sp>
        <p:sp>
          <p:nvSpPr>
            <p:cNvPr id="148498"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endParaRPr lang="fa-IR"/>
            </a:p>
          </p:txBody>
        </p:sp>
        <p:sp>
          <p:nvSpPr>
            <p:cNvPr id="148499"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endParaRPr lang="fa-IR"/>
            </a:p>
          </p:txBody>
        </p:sp>
        <p:sp>
          <p:nvSpPr>
            <p:cNvPr id="148500"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endParaRPr lang="fa-IR"/>
            </a:p>
          </p:txBody>
        </p:sp>
        <p:sp>
          <p:nvSpPr>
            <p:cNvPr id="148501"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endParaRPr lang="fa-IR"/>
            </a:p>
          </p:txBody>
        </p:sp>
      </p:grpSp>
      <p:sp>
        <p:nvSpPr>
          <p:cNvPr id="148502" name="Rectangle 22"/>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endParaRPr lang="en-US"/>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fontAlgn="base">
        <a:spcBef>
          <a:spcPct val="0"/>
        </a:spcBef>
        <a:spcAft>
          <a:spcPct val="0"/>
        </a:spcAft>
        <a:defRPr sz="3900">
          <a:solidFill>
            <a:schemeClr val="tx2"/>
          </a:solidFill>
          <a:latin typeface="+mj-lt"/>
          <a:ea typeface="+mj-ea"/>
          <a:cs typeface="+mj-cs"/>
        </a:defRPr>
      </a:lvl1pPr>
      <a:lvl2pPr algn="l" rtl="0" fontAlgn="base">
        <a:spcBef>
          <a:spcPct val="0"/>
        </a:spcBef>
        <a:spcAft>
          <a:spcPct val="0"/>
        </a:spcAft>
        <a:defRPr sz="3900">
          <a:solidFill>
            <a:schemeClr val="tx2"/>
          </a:solidFill>
          <a:latin typeface="Arial" pitchFamily="34" charset="0"/>
          <a:cs typeface="Arial" pitchFamily="34" charset="0"/>
        </a:defRPr>
      </a:lvl2pPr>
      <a:lvl3pPr algn="l" rtl="0" fontAlgn="base">
        <a:spcBef>
          <a:spcPct val="0"/>
        </a:spcBef>
        <a:spcAft>
          <a:spcPct val="0"/>
        </a:spcAft>
        <a:defRPr sz="3900">
          <a:solidFill>
            <a:schemeClr val="tx2"/>
          </a:solidFill>
          <a:latin typeface="Arial" pitchFamily="34" charset="0"/>
          <a:cs typeface="Arial" pitchFamily="34" charset="0"/>
        </a:defRPr>
      </a:lvl3pPr>
      <a:lvl4pPr algn="l" rtl="0" fontAlgn="base">
        <a:spcBef>
          <a:spcPct val="0"/>
        </a:spcBef>
        <a:spcAft>
          <a:spcPct val="0"/>
        </a:spcAft>
        <a:defRPr sz="3900">
          <a:solidFill>
            <a:schemeClr val="tx2"/>
          </a:solidFill>
          <a:latin typeface="Arial" pitchFamily="34" charset="0"/>
          <a:cs typeface="Arial" pitchFamily="34" charset="0"/>
        </a:defRPr>
      </a:lvl4pPr>
      <a:lvl5pPr algn="l" rtl="0" fontAlgn="base">
        <a:spcBef>
          <a:spcPct val="0"/>
        </a:spcBef>
        <a:spcAft>
          <a:spcPct val="0"/>
        </a:spcAft>
        <a:defRPr sz="3900">
          <a:solidFill>
            <a:schemeClr val="tx2"/>
          </a:solidFill>
          <a:latin typeface="Arial" pitchFamily="34" charset="0"/>
          <a:cs typeface="Arial" pitchFamily="34" charset="0"/>
        </a:defRPr>
      </a:lvl5pPr>
      <a:lvl6pPr marL="457200" algn="l" rtl="0" fontAlgn="base">
        <a:spcBef>
          <a:spcPct val="0"/>
        </a:spcBef>
        <a:spcAft>
          <a:spcPct val="0"/>
        </a:spcAft>
        <a:defRPr sz="3900">
          <a:solidFill>
            <a:schemeClr val="tx2"/>
          </a:solidFill>
          <a:latin typeface="Arial" pitchFamily="34" charset="0"/>
          <a:cs typeface="Arial" pitchFamily="34" charset="0"/>
        </a:defRPr>
      </a:lvl6pPr>
      <a:lvl7pPr marL="914400" algn="l" rtl="0" fontAlgn="base">
        <a:spcBef>
          <a:spcPct val="0"/>
        </a:spcBef>
        <a:spcAft>
          <a:spcPct val="0"/>
        </a:spcAft>
        <a:defRPr sz="3900">
          <a:solidFill>
            <a:schemeClr val="tx2"/>
          </a:solidFill>
          <a:latin typeface="Arial" pitchFamily="34" charset="0"/>
          <a:cs typeface="Arial" pitchFamily="34" charset="0"/>
        </a:defRPr>
      </a:lvl7pPr>
      <a:lvl8pPr marL="1371600" algn="l" rtl="0" fontAlgn="base">
        <a:spcBef>
          <a:spcPct val="0"/>
        </a:spcBef>
        <a:spcAft>
          <a:spcPct val="0"/>
        </a:spcAft>
        <a:defRPr sz="3900">
          <a:solidFill>
            <a:schemeClr val="tx2"/>
          </a:solidFill>
          <a:latin typeface="Arial" pitchFamily="34" charset="0"/>
          <a:cs typeface="Arial" pitchFamily="34" charset="0"/>
        </a:defRPr>
      </a:lvl8pPr>
      <a:lvl9pPr marL="1828800" algn="l" rtl="0" fontAlgn="base">
        <a:spcBef>
          <a:spcPct val="0"/>
        </a:spcBef>
        <a:spcAft>
          <a:spcPct val="0"/>
        </a:spcAft>
        <a:defRPr sz="39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fontAlgn="base">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fontAlgn="base">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file:///C:\Documents%20and%20Settings\m\Desktop\merged%20for%20powerpoint.wma" TargetMode="External"/><Relationship Id="rId2" Type="http://schemas.openxmlformats.org/officeDocument/2006/relationships/audio" Target="file:///C:\Documents%20and%20Settings\m\My%20Documents\My%20Music\light\Reality.mp3" TargetMode="External"/><Relationship Id="rId1" Type="http://schemas.openxmlformats.org/officeDocument/2006/relationships/audio" Target="file:///C:\Documents%20and%20Settings\m\Desktop\Reality.mp3"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cstate="print"/>
          <a:srcRect/>
          <a:stretch>
            <a:fillRect/>
          </a:stretch>
        </p:blipFill>
        <p:spPr bwMode="auto">
          <a:xfrm>
            <a:off x="1752600" y="152400"/>
            <a:ext cx="8737600" cy="6553200"/>
          </a:xfrm>
          <a:prstGeom prst="rect">
            <a:avLst/>
          </a:prstGeom>
          <a:noFill/>
          <a:ln w="9525">
            <a:noFill/>
            <a:miter lim="800000"/>
            <a:headEnd/>
            <a:tailEnd/>
          </a:ln>
          <a:effectLst/>
        </p:spPr>
      </p:pic>
      <p:pic>
        <p:nvPicPr>
          <p:cNvPr id="3" name="Reality.mp3">
            <a:hlinkClick r:id="" action="ppaction://media"/>
          </p:cNvPr>
          <p:cNvPicPr>
            <a:picLocks noRot="1" noChangeAspect="1"/>
          </p:cNvPicPr>
          <p:nvPr>
            <a:audioFile r:link="rId1"/>
          </p:nvPr>
        </p:nvPicPr>
        <p:blipFill>
          <a:blip r:embed="rId6" cstate="print"/>
          <a:stretch>
            <a:fillRect/>
          </a:stretch>
        </p:blipFill>
        <p:spPr>
          <a:xfrm>
            <a:off x="5943600" y="3276600"/>
            <a:ext cx="304800" cy="304800"/>
          </a:xfrm>
          <a:prstGeom prst="rect">
            <a:avLst/>
          </a:prstGeom>
        </p:spPr>
      </p:pic>
      <p:pic>
        <p:nvPicPr>
          <p:cNvPr id="4" name="Reality.mp3">
            <a:hlinkClick r:id="" action="ppaction://media"/>
          </p:cNvPr>
          <p:cNvPicPr>
            <a:picLocks noRot="1" noChangeAspect="1"/>
          </p:cNvPicPr>
          <p:nvPr>
            <a:audioFile r:link="rId2"/>
          </p:nvPr>
        </p:nvPicPr>
        <p:blipFill>
          <a:blip r:embed="rId6" cstate="print"/>
          <a:stretch>
            <a:fillRect/>
          </a:stretch>
        </p:blipFill>
        <p:spPr>
          <a:xfrm>
            <a:off x="5943600" y="3276600"/>
            <a:ext cx="304800" cy="304800"/>
          </a:xfrm>
          <a:prstGeom prst="rect">
            <a:avLst/>
          </a:prstGeom>
        </p:spPr>
      </p:pic>
      <p:pic>
        <p:nvPicPr>
          <p:cNvPr id="5" name="merged for powerpoint.wma">
            <a:hlinkClick r:id="" action="ppaction://media"/>
          </p:cNvPr>
          <p:cNvPicPr>
            <a:picLocks noRot="1" noChangeAspect="1"/>
          </p:cNvPicPr>
          <p:nvPr>
            <a:audioFile r:link="rId3"/>
          </p:nvPr>
        </p:nvPicPr>
        <p:blipFill>
          <a:blip r:embed="rId6" cstate="print"/>
          <a:stretch>
            <a:fillRect/>
          </a:stretch>
        </p:blipFill>
        <p:spPr>
          <a:xfrm>
            <a:off x="5943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500"/>
                                        <p:tgtEl>
                                          <p:spTgt spid="2050"/>
                                        </p:tgtEl>
                                      </p:cBhvr>
                                    </p:animEffect>
                                  </p:childTnLst>
                                </p:cTn>
                              </p:par>
                            </p:childTnLst>
                          </p:cTn>
                        </p:par>
                        <p:par>
                          <p:cTn id="8" fill="hold">
                            <p:stCondLst>
                              <p:cond delay="1500"/>
                            </p:stCondLst>
                            <p:childTnLst>
                              <p:par>
                                <p:cTn id="9" presetID="1" presetClass="mediacall" presetSubtype="0" fill="hold" nodeType="afterEffect">
                                  <p:stCondLst>
                                    <p:cond delay="0"/>
                                  </p:stCondLst>
                                  <p:childTnLst>
                                    <p:cmd type="call" cmd="playFrom(0.0)">
                                      <p:cBhvr>
                                        <p:cTn id="10" dur="1" fill="hold"/>
                                        <p:tgtEl>
                                          <p:spTgt spid="3"/>
                                        </p:tgtEl>
                                      </p:cBhvr>
                                    </p:cmd>
                                  </p:childTnLst>
                                </p:cTn>
                              </p:par>
                            </p:childTnLst>
                          </p:cTn>
                        </p:par>
                        <p:par>
                          <p:cTn id="11" fill="hold">
                            <p:stCondLst>
                              <p:cond delay="1500"/>
                            </p:stCondLst>
                            <p:childTnLst>
                              <p:par>
                                <p:cTn id="12" presetID="1" presetClass="mediacall" presetSubtype="0" fill="hold" nodeType="afterEffect">
                                  <p:stCondLst>
                                    <p:cond delay="0"/>
                                  </p:stCondLst>
                                  <p:childTnLst>
                                    <p:cmd type="call" cmd="playFrom(0.0)">
                                      <p:cBhvr>
                                        <p:cTn id="13" dur="1" fill="hold"/>
                                        <p:tgtEl>
                                          <p:spTgt spid="4"/>
                                        </p:tgtEl>
                                      </p:cBhvr>
                                    </p:cmd>
                                  </p:childTnLst>
                                </p:cTn>
                              </p:par>
                            </p:childTnLst>
                          </p:cTn>
                        </p:par>
                        <p:par>
                          <p:cTn id="14" fill="hold">
                            <p:stCondLst>
                              <p:cond delay="1500"/>
                            </p:stCondLst>
                            <p:childTnLst>
                              <p:par>
                                <p:cTn id="15" presetID="1" presetClass="mediacall" presetSubtype="0" fill="hold" nodeType="afterEffect">
                                  <p:stCondLst>
                                    <p:cond delay="0"/>
                                  </p:stCondLst>
                                  <p:childTnLst>
                                    <p:cmd type="call" cmd="playFrom(0.0)">
                                      <p:cBhvr>
                                        <p:cTn id="1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7" repeatCount="indefinite" fill="hold" display="0">
                  <p:stCondLst>
                    <p:cond delay="indefinite"/>
                  </p:stCondLst>
                  <p:endCondLst>
                    <p:cond evt="onPrev" delay="0">
                      <p:tgtEl>
                        <p:sldTgt/>
                      </p:tgtEl>
                    </p:cond>
                    <p:cond evt="onStopAudio" delay="0">
                      <p:tgtEl>
                        <p:sldTgt/>
                      </p:tgtEl>
                    </p:cond>
                  </p:endCondLst>
                </p:cTn>
                <p:tgtEl>
                  <p:spTgt spid="3"/>
                </p:tgtEl>
              </p:cMediaNode>
            </p:audio>
            <p:audio>
              <p:cMediaNode numSld="999">
                <p:cTn id="18" fill="hold" display="0">
                  <p:stCondLst>
                    <p:cond delay="indefinite"/>
                  </p:stCondLst>
                  <p:endCondLst>
                    <p:cond evt="onPrev" delay="0">
                      <p:tgtEl>
                        <p:sldTgt/>
                      </p:tgtEl>
                    </p:cond>
                    <p:cond evt="onStopAudio" delay="0">
                      <p:tgtEl>
                        <p:sldTgt/>
                      </p:tgtEl>
                    </p:cond>
                  </p:endCondLst>
                </p:cTn>
                <p:tgtEl>
                  <p:spTgt spid="4"/>
                </p:tgtEl>
              </p:cMediaNode>
            </p:audio>
            <p:audio>
              <p:cMediaNode numSld="999">
                <p:cTn id="19"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a:xfrm>
            <a:off x="2926080" y="2362200"/>
            <a:ext cx="8732520" cy="2895600"/>
          </a:xfrm>
        </p:spPr>
        <p:txBody>
          <a:bodyPr/>
          <a:lstStyle/>
          <a:p>
            <a:pPr algn="r" rtl="1">
              <a:lnSpc>
                <a:spcPct val="150000"/>
              </a:lnSpc>
            </a:pPr>
            <a:r>
              <a:rPr lang="ar-SA" sz="3300" b="1" dirty="0">
                <a:solidFill>
                  <a:srgbClr val="92D050"/>
                </a:solidFill>
                <a:effectLst>
                  <a:outerShdw blurRad="38100" dist="38100" dir="2700000" algn="tl">
                    <a:srgbClr val="000000">
                      <a:alpha val="43137"/>
                    </a:srgbClr>
                  </a:outerShdw>
                </a:effectLst>
                <a:cs typeface="B Titr" panose="00000700000000000000" pitchFamily="2" charset="-78"/>
              </a:rPr>
              <a:t>اگر دریک برنامه ای دوست داشته باشی</a:t>
            </a:r>
            <a:r>
              <a:rPr lang="fa-IR" sz="3300" b="1" dirty="0">
                <a:solidFill>
                  <a:srgbClr val="92D050"/>
                </a:solidFill>
                <a:effectLst>
                  <a:outerShdw blurRad="38100" dist="38100" dir="2700000" algn="tl">
                    <a:srgbClr val="000000">
                      <a:alpha val="43137"/>
                    </a:srgbClr>
                  </a:outerShdw>
                </a:effectLst>
                <a:cs typeface="B Titr" panose="00000700000000000000" pitchFamily="2" charset="-78"/>
              </a:rPr>
              <a:t>د </a:t>
            </a:r>
            <a:r>
              <a:rPr lang="ar-SA" sz="3300" b="1" dirty="0">
                <a:solidFill>
                  <a:srgbClr val="92D050"/>
                </a:solidFill>
                <a:effectLst>
                  <a:outerShdw blurRad="38100" dist="38100" dir="2700000" algn="tl">
                    <a:srgbClr val="000000">
                      <a:alpha val="43137"/>
                    </a:srgbClr>
                  </a:outerShdw>
                </a:effectLst>
                <a:cs typeface="B Titr" panose="00000700000000000000" pitchFamily="2" charset="-78"/>
              </a:rPr>
              <a:t>در</a:t>
            </a:r>
            <a:r>
              <a:rPr lang="fa-IR" sz="3300" b="1" dirty="0">
                <a:solidFill>
                  <a:srgbClr val="92D050"/>
                </a:solidFill>
                <a:effectLst>
                  <a:outerShdw blurRad="38100" dist="38100" dir="2700000" algn="tl">
                    <a:srgbClr val="000000">
                      <a:alpha val="43137"/>
                    </a:srgbClr>
                  </a:outerShdw>
                </a:effectLst>
                <a:cs typeface="B Titr" panose="00000700000000000000" pitchFamily="2" charset="-78"/>
              </a:rPr>
              <a:t> </a:t>
            </a:r>
            <a:r>
              <a:rPr lang="ar-SA" sz="3300" b="1" dirty="0">
                <a:solidFill>
                  <a:srgbClr val="92D050"/>
                </a:solidFill>
                <a:effectLst>
                  <a:outerShdw blurRad="38100" dist="38100" dir="2700000" algn="tl">
                    <a:srgbClr val="000000">
                      <a:alpha val="43137"/>
                    </a:srgbClr>
                  </a:outerShdw>
                </a:effectLst>
                <a:cs typeface="B Titr" panose="00000700000000000000" pitchFamily="2" charset="-78"/>
              </a:rPr>
              <a:t>یک سالن در</a:t>
            </a:r>
            <a:r>
              <a:rPr lang="fa-IR" sz="3300" b="1" dirty="0">
                <a:solidFill>
                  <a:srgbClr val="92D050"/>
                </a:solidFill>
                <a:effectLst>
                  <a:outerShdw blurRad="38100" dist="38100" dir="2700000" algn="tl">
                    <a:srgbClr val="000000">
                      <a:alpha val="43137"/>
                    </a:srgbClr>
                  </a:outerShdw>
                </a:effectLst>
                <a:cs typeface="B Titr" panose="00000700000000000000" pitchFamily="2" charset="-78"/>
              </a:rPr>
              <a:t> صندلیهای جلو بنشینید، برنامه ریزی می کنید و کمی زودتر به آن جا می روید</a:t>
            </a:r>
            <a:r>
              <a:rPr lang="fa-IR" sz="3300" b="1" dirty="0" smtClean="0">
                <a:solidFill>
                  <a:srgbClr val="92D050"/>
                </a:solidFill>
                <a:effectLst>
                  <a:outerShdw blurRad="38100" dist="38100" dir="2700000" algn="tl">
                    <a:srgbClr val="000000">
                      <a:alpha val="43137"/>
                    </a:srgbClr>
                  </a:outerShdw>
                </a:effectLst>
                <a:cs typeface="B Titr" panose="00000700000000000000" pitchFamily="2" charset="-78"/>
              </a:rPr>
              <a:t>.</a:t>
            </a:r>
            <a:r>
              <a:rPr lang="fa-IR" sz="3300" b="1" dirty="0">
                <a:solidFill>
                  <a:srgbClr val="92D050"/>
                </a:solidFill>
                <a:effectLst>
                  <a:outerShdw blurRad="38100" dist="38100" dir="2700000" algn="tl">
                    <a:srgbClr val="000000">
                      <a:alpha val="43137"/>
                    </a:srgbClr>
                  </a:outerShdw>
                </a:effectLst>
                <a:cs typeface="B Titr" panose="00000700000000000000" pitchFamily="2" charset="-78"/>
              </a:rPr>
              <a:t/>
            </a:r>
            <a:br>
              <a:rPr lang="fa-IR" sz="3300" b="1" dirty="0">
                <a:solidFill>
                  <a:srgbClr val="92D050"/>
                </a:solidFill>
                <a:effectLst>
                  <a:outerShdw blurRad="38100" dist="38100" dir="2700000" algn="tl">
                    <a:srgbClr val="000000">
                      <a:alpha val="43137"/>
                    </a:srgbClr>
                  </a:outerShdw>
                </a:effectLst>
                <a:cs typeface="B Titr" panose="00000700000000000000" pitchFamily="2" charset="-78"/>
              </a:rPr>
            </a:br>
            <a:r>
              <a:rPr lang="ar-SA" sz="3300" b="1" dirty="0">
                <a:solidFill>
                  <a:srgbClr val="92D050"/>
                </a:solidFill>
                <a:effectLst>
                  <a:outerShdw blurRad="38100" dist="38100" dir="2700000" algn="tl">
                    <a:srgbClr val="000000">
                      <a:alpha val="43137"/>
                    </a:srgbClr>
                  </a:outerShdw>
                </a:effectLst>
                <a:cs typeface="B Titr" panose="00000700000000000000" pitchFamily="2" charset="-78"/>
              </a:rPr>
              <a:t>پس این به شانس شما هیچ ربطی نداشت.</a:t>
            </a:r>
            <a:endParaRPr lang="en-US" sz="3300" b="1" dirty="0">
              <a:solidFill>
                <a:srgbClr val="92D050"/>
              </a:solidFill>
              <a:effectLst>
                <a:outerShdw blurRad="38100" dist="38100" dir="2700000" algn="tl">
                  <a:srgbClr val="000000">
                    <a:alpha val="43137"/>
                  </a:srgbClr>
                </a:outerShdw>
              </a:effectLst>
              <a:cs typeface="B Titr" panose="00000700000000000000" pitchFamily="2" charset="-78"/>
            </a:endParaRPr>
          </a:p>
        </p:txBody>
      </p:sp>
      <p:pic>
        <p:nvPicPr>
          <p:cNvPr id="98314" name="Picture 10" descr="Project_Management_Page-23"/>
          <p:cNvPicPr>
            <a:picLocks noGrp="1" noChangeAspect="1" noChangeArrowheads="1"/>
          </p:cNvPicPr>
          <p:nvPr>
            <p:ph idx="1"/>
          </p:nvPr>
        </p:nvPicPr>
        <p:blipFill>
          <a:blip r:embed="rId2" cstate="print"/>
          <a:srcRect/>
          <a:stretch>
            <a:fillRect/>
          </a:stretch>
        </p:blipFill>
        <p:spPr>
          <a:xfrm>
            <a:off x="304800" y="381000"/>
            <a:ext cx="2438400" cy="5715000"/>
          </a:xfrm>
          <a:noFill/>
          <a:ln/>
        </p:spPr>
      </p:pic>
      <p:sp>
        <p:nvSpPr>
          <p:cNvPr id="2" name="Rectangle 1"/>
          <p:cNvSpPr/>
          <p:nvPr/>
        </p:nvSpPr>
        <p:spPr>
          <a:xfrm>
            <a:off x="2957946" y="304800"/>
            <a:ext cx="8776854" cy="1685077"/>
          </a:xfrm>
          <a:prstGeom prst="rect">
            <a:avLst/>
          </a:prstGeom>
        </p:spPr>
        <p:txBody>
          <a:bodyPr wrap="square">
            <a:spAutoFit/>
          </a:bodyPr>
          <a:lstStyle/>
          <a:p>
            <a:pPr algn="just" rtl="1">
              <a:lnSpc>
                <a:spcPct val="150000"/>
              </a:lnSpc>
            </a:pPr>
            <a:r>
              <a:rPr lang="ar-SA" sz="3600" b="1" dirty="0">
                <a:solidFill>
                  <a:srgbClr val="FF3300"/>
                </a:solidFill>
                <a:effectLst>
                  <a:outerShdw blurRad="38100" dist="38100" dir="2700000" algn="tl">
                    <a:srgbClr val="000000">
                      <a:alpha val="43137"/>
                    </a:srgbClr>
                  </a:outerShdw>
                </a:effectLst>
                <a:cs typeface="B Titr" panose="00000700000000000000" pitchFamily="2" charset="-78"/>
              </a:rPr>
              <a:t>موفقیت یک حادثه نیست</a:t>
            </a:r>
            <a:r>
              <a:rPr lang="fa-IR" sz="3600" b="1" dirty="0">
                <a:solidFill>
                  <a:srgbClr val="FF3300"/>
                </a:solidFill>
                <a:effectLst>
                  <a:outerShdw blurRad="38100" dist="38100" dir="2700000" algn="tl">
                    <a:srgbClr val="000000">
                      <a:alpha val="43137"/>
                    </a:srgbClr>
                  </a:outerShdw>
                </a:effectLst>
                <a:cs typeface="B Titr" panose="00000700000000000000" pitchFamily="2" charset="-78"/>
              </a:rPr>
              <a:t>،</a:t>
            </a:r>
            <a:r>
              <a:rPr lang="ar-SA" sz="3600" b="1" dirty="0">
                <a:solidFill>
                  <a:srgbClr val="FF3300"/>
                </a:solidFill>
                <a:effectLst>
                  <a:outerShdw blurRad="38100" dist="38100" dir="2700000" algn="tl">
                    <a:srgbClr val="000000">
                      <a:alpha val="43137"/>
                    </a:srgbClr>
                  </a:outerShdw>
                </a:effectLst>
                <a:cs typeface="B Titr" panose="00000700000000000000" pitchFamily="2" charset="-78"/>
              </a:rPr>
              <a:t> بلکه فرایندی حاصل </a:t>
            </a:r>
            <a:r>
              <a:rPr lang="ar-SA" sz="3600" b="1" dirty="0" smtClean="0">
                <a:solidFill>
                  <a:srgbClr val="FF3300"/>
                </a:solidFill>
                <a:effectLst>
                  <a:outerShdw blurRad="38100" dist="38100" dir="2700000" algn="tl">
                    <a:srgbClr val="000000">
                      <a:alpha val="43137"/>
                    </a:srgbClr>
                  </a:outerShdw>
                </a:effectLst>
                <a:cs typeface="B Titr" panose="00000700000000000000" pitchFamily="2" charset="-78"/>
              </a:rPr>
              <a:t>جمع </a:t>
            </a:r>
            <a:r>
              <a:rPr lang="ar-SA" sz="3600" b="1" dirty="0">
                <a:solidFill>
                  <a:srgbClr val="FF3300"/>
                </a:solidFill>
                <a:effectLst>
                  <a:outerShdw blurRad="38100" dist="38100" dir="2700000" algn="tl">
                    <a:srgbClr val="000000">
                      <a:alpha val="43137"/>
                    </a:srgbClr>
                  </a:outerShdw>
                </a:effectLst>
                <a:cs typeface="B Titr" panose="00000700000000000000" pitchFamily="2" charset="-78"/>
              </a:rPr>
              <a:t>تلاش و برنامه ریزی و</a:t>
            </a:r>
            <a:r>
              <a:rPr lang="fa-IR" sz="3600" b="1" dirty="0">
                <a:solidFill>
                  <a:srgbClr val="FF3300"/>
                </a:solidFill>
                <a:effectLst>
                  <a:outerShdw blurRad="38100" dist="38100" dir="2700000" algn="tl">
                    <a:srgbClr val="000000">
                      <a:alpha val="43137"/>
                    </a:srgbClr>
                  </a:outerShdw>
                </a:effectLst>
                <a:cs typeface="B Titr" panose="00000700000000000000" pitchFamily="2" charset="-78"/>
              </a:rPr>
              <a:t> </a:t>
            </a:r>
            <a:r>
              <a:rPr lang="ar-SA" sz="3600" b="1" dirty="0">
                <a:solidFill>
                  <a:srgbClr val="FF3300"/>
                </a:solidFill>
                <a:effectLst>
                  <a:outerShdw blurRad="38100" dist="38100" dir="2700000" algn="tl">
                    <a:srgbClr val="000000">
                      <a:alpha val="43137"/>
                    </a:srgbClr>
                  </a:outerShdw>
                </a:effectLst>
                <a:cs typeface="B Titr" panose="00000700000000000000" pitchFamily="2" charset="-78"/>
              </a:rPr>
              <a:t>هزینه می باشد</a:t>
            </a:r>
            <a:r>
              <a:rPr lang="fa-IR" sz="3600" b="1" dirty="0">
                <a:solidFill>
                  <a:srgbClr val="FF3300"/>
                </a:solidFill>
                <a:effectLst>
                  <a:outerShdw blurRad="38100" dist="38100" dir="2700000" algn="tl">
                    <a:srgbClr val="000000">
                      <a:alpha val="43137"/>
                    </a:srgbClr>
                  </a:outerShdw>
                </a:effectLst>
                <a:cs typeface="B Titr" panose="00000700000000000000" pitchFamily="2" charset="-78"/>
              </a:rPr>
              <a:t>.</a:t>
            </a:r>
            <a:r>
              <a:rPr lang="ar-SA" sz="3600" b="1" dirty="0">
                <a:solidFill>
                  <a:srgbClr val="FF3300"/>
                </a:solidFill>
                <a:effectLst>
                  <a:outerShdw blurRad="38100" dist="38100" dir="2700000" algn="tl">
                    <a:srgbClr val="000000">
                      <a:alpha val="43137"/>
                    </a:srgbClr>
                  </a:outerShdw>
                </a:effectLst>
                <a:cs typeface="B Titr" panose="00000700000000000000" pitchFamily="2" charset="-78"/>
              </a:rPr>
              <a:t> </a:t>
            </a:r>
            <a:endParaRPr lang="en-US" sz="3600" dirty="0">
              <a:solidFill>
                <a:srgbClr val="FF3300"/>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20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dissolve">
                                      <p:cBhvr>
                                        <p:cTn id="7" dur="175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2" name="Rectangle 4"/>
          <p:cNvSpPr>
            <a:spLocks noGrp="1" noChangeArrowheads="1"/>
          </p:cNvSpPr>
          <p:nvPr>
            <p:ph type="title"/>
          </p:nvPr>
        </p:nvSpPr>
        <p:spPr>
          <a:xfrm>
            <a:off x="421014" y="2743200"/>
            <a:ext cx="11399064" cy="2895600"/>
          </a:xfrm>
          <a:noFill/>
        </p:spPr>
        <p:txBody>
          <a:bodyPr/>
          <a:lstStyle/>
          <a:p>
            <a:pPr algn="just" rtl="1">
              <a:lnSpc>
                <a:spcPct val="150000"/>
              </a:lnSpc>
            </a:pPr>
            <a:r>
              <a:rPr lang="ar-SA" sz="3600" dirty="0">
                <a:solidFill>
                  <a:schemeClr val="bg2">
                    <a:lumMod val="75000"/>
                  </a:schemeClr>
                </a:solidFill>
                <a:cs typeface="B Titr" pitchFamily="2" charset="-78"/>
              </a:rPr>
              <a:t>همه ی علت ها و معلول ها ذهنی هستند. افکار شما تبدیل به واقعیت می شون</a:t>
            </a:r>
            <a:r>
              <a:rPr lang="fa-IR" sz="3600" dirty="0">
                <a:solidFill>
                  <a:schemeClr val="bg2">
                    <a:lumMod val="75000"/>
                  </a:schemeClr>
                </a:solidFill>
                <a:cs typeface="B Titr" pitchFamily="2" charset="-78"/>
              </a:rPr>
              <a:t>د.</a:t>
            </a:r>
            <a:r>
              <a:rPr lang="en-US" sz="3600" dirty="0">
                <a:solidFill>
                  <a:schemeClr val="bg2">
                    <a:lumMod val="75000"/>
                  </a:schemeClr>
                </a:solidFill>
                <a:cs typeface="B Titr" pitchFamily="2" charset="-78"/>
              </a:rPr>
              <a:t> </a:t>
            </a:r>
            <a:r>
              <a:rPr lang="ar-SA" sz="3600" dirty="0">
                <a:solidFill>
                  <a:schemeClr val="bg2">
                    <a:lumMod val="75000"/>
                  </a:schemeClr>
                </a:solidFill>
                <a:cs typeface="B Titr" pitchFamily="2" charset="-78"/>
              </a:rPr>
              <a:t>افکار شما آفریننده اند. شما تبدیل به همان چیزی می شوید که درباره ی آن بیشتر فکر می کنی</a:t>
            </a:r>
            <a:r>
              <a:rPr lang="fa-IR" sz="3600" dirty="0">
                <a:solidFill>
                  <a:schemeClr val="bg2">
                    <a:lumMod val="75000"/>
                  </a:schemeClr>
                </a:solidFill>
                <a:cs typeface="B Titr" pitchFamily="2" charset="-78"/>
              </a:rPr>
              <a:t>د.</a:t>
            </a:r>
            <a:endParaRPr lang="en-US" sz="3600" b="1" dirty="0"/>
          </a:p>
        </p:txBody>
      </p:sp>
      <p:pic>
        <p:nvPicPr>
          <p:cNvPr id="150539" name="Picture 11" descr="j0183290"/>
          <p:cNvPicPr>
            <a:picLocks noGrp="1" noChangeAspect="1" noChangeArrowheads="1"/>
          </p:cNvPicPr>
          <p:nvPr>
            <p:ph idx="1"/>
          </p:nvPr>
        </p:nvPicPr>
        <p:blipFill>
          <a:blip r:embed="rId2" cstate="print"/>
          <a:srcRect/>
          <a:stretch>
            <a:fillRect/>
          </a:stretch>
        </p:blipFill>
        <p:spPr>
          <a:xfrm>
            <a:off x="9829800" y="304800"/>
            <a:ext cx="1990278" cy="2667000"/>
          </a:xfrm>
        </p:spPr>
      </p:pic>
      <p:sp>
        <p:nvSpPr>
          <p:cNvPr id="2" name="Rectangle 1"/>
          <p:cNvSpPr/>
          <p:nvPr/>
        </p:nvSpPr>
        <p:spPr>
          <a:xfrm>
            <a:off x="4219224" y="524470"/>
            <a:ext cx="3802644" cy="923330"/>
          </a:xfrm>
          <a:prstGeom prst="rect">
            <a:avLst/>
          </a:prstGeom>
        </p:spPr>
        <p:txBody>
          <a:bodyPr wrap="none">
            <a:spAutoFit/>
          </a:bodyPr>
          <a:lstStyle/>
          <a:p>
            <a:r>
              <a:rPr lang="fa-IR" sz="5400" b="1" dirty="0">
                <a:ln w="9525">
                  <a:solidFill>
                    <a:schemeClr val="bg1"/>
                  </a:solidFill>
                  <a:prstDash val="solid"/>
                </a:ln>
                <a:solidFill>
                  <a:srgbClr val="CC6600"/>
                </a:solidFill>
                <a:effectLst>
                  <a:outerShdw blurRad="12700" dist="38100" dir="2700000" algn="tl" rotWithShape="0">
                    <a:schemeClr val="accent5">
                      <a:lumMod val="60000"/>
                      <a:lumOff val="40000"/>
                    </a:schemeClr>
                  </a:outerShdw>
                </a:effectLst>
                <a:cs typeface="B Titr" pitchFamily="2" charset="-78"/>
              </a:rPr>
              <a:t>2) قا</a:t>
            </a:r>
            <a:r>
              <a:rPr lang="ar-SA" sz="5400" b="1" dirty="0">
                <a:ln w="9525">
                  <a:solidFill>
                    <a:schemeClr val="bg1"/>
                  </a:solidFill>
                  <a:prstDash val="solid"/>
                </a:ln>
                <a:solidFill>
                  <a:srgbClr val="CC6600"/>
                </a:solidFill>
                <a:effectLst>
                  <a:outerShdw blurRad="12700" dist="38100" dir="2700000" algn="tl" rotWithShape="0">
                    <a:schemeClr val="accent5">
                      <a:lumMod val="60000"/>
                      <a:lumOff val="40000"/>
                    </a:schemeClr>
                  </a:outerShdw>
                </a:effectLst>
                <a:cs typeface="B Titr" pitchFamily="2" charset="-78"/>
              </a:rPr>
              <a:t>نون ذهن</a:t>
            </a:r>
            <a:r>
              <a:rPr lang="fa-IR" sz="5400" b="1" dirty="0">
                <a:ln w="9525">
                  <a:solidFill>
                    <a:schemeClr val="bg1"/>
                  </a:solidFill>
                  <a:prstDash val="solid"/>
                </a:ln>
                <a:solidFill>
                  <a:srgbClr val="CC6600"/>
                </a:solidFill>
                <a:effectLst>
                  <a:outerShdw blurRad="12700" dist="38100" dir="2700000" algn="tl" rotWithShape="0">
                    <a:schemeClr val="accent5">
                      <a:lumMod val="60000"/>
                      <a:lumOff val="40000"/>
                    </a:schemeClr>
                  </a:outerShdw>
                </a:effectLst>
                <a:cs typeface="B Titr" pitchFamily="2" charset="-78"/>
              </a:rPr>
              <a:t>:</a:t>
            </a:r>
            <a:endParaRPr lang="en-US" sz="5400" b="1" dirty="0">
              <a:ln w="9525">
                <a:solidFill>
                  <a:schemeClr val="bg1"/>
                </a:solidFill>
                <a:prstDash val="solid"/>
              </a:ln>
              <a:solidFill>
                <a:srgbClr val="CC6600"/>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p:cTn id="7" dur="1500" fill="hold"/>
                                        <p:tgtEl>
                                          <p:spTgt spid="150532"/>
                                        </p:tgtEl>
                                        <p:attrNameLst>
                                          <p:attrName>ppt_w</p:attrName>
                                        </p:attrNameLst>
                                      </p:cBhvr>
                                      <p:tavLst>
                                        <p:tav tm="0">
                                          <p:val>
                                            <p:fltVal val="0"/>
                                          </p:val>
                                        </p:tav>
                                        <p:tav tm="100000">
                                          <p:val>
                                            <p:strVal val="#ppt_w"/>
                                          </p:val>
                                        </p:tav>
                                      </p:tavLst>
                                    </p:anim>
                                    <p:anim calcmode="lin" valueType="num">
                                      <p:cBhvr>
                                        <p:cTn id="8" dur="1500" fill="hold"/>
                                        <p:tgtEl>
                                          <p:spTgt spid="1505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4419600" y="457200"/>
            <a:ext cx="7387590" cy="4572000"/>
          </a:xfrm>
        </p:spPr>
        <p:txBody>
          <a:bodyPr/>
          <a:lstStyle/>
          <a:p>
            <a:pPr algn="justLow" rtl="1">
              <a:lnSpc>
                <a:spcPct val="200000"/>
              </a:lnSpc>
            </a:pPr>
            <a:r>
              <a:rPr lang="ar-SA" sz="3500" dirty="0">
                <a:solidFill>
                  <a:schemeClr val="bg2">
                    <a:lumMod val="75000"/>
                  </a:schemeClr>
                </a:solidFill>
                <a:cs typeface="B Titr" pitchFamily="2" charset="-78"/>
              </a:rPr>
              <a:t>همیشه دربار</a:t>
            </a:r>
            <a:r>
              <a:rPr lang="fa-IR" sz="3500" dirty="0">
                <a:solidFill>
                  <a:schemeClr val="bg2">
                    <a:lumMod val="75000"/>
                  </a:schemeClr>
                </a:solidFill>
                <a:cs typeface="B Titr" pitchFamily="2" charset="-78"/>
              </a:rPr>
              <a:t>ۀ </a:t>
            </a:r>
            <a:r>
              <a:rPr lang="ar-SA" sz="3500" dirty="0">
                <a:solidFill>
                  <a:schemeClr val="bg2">
                    <a:lumMod val="75000"/>
                  </a:schemeClr>
                </a:solidFill>
                <a:cs typeface="B Titr" pitchFamily="2" charset="-78"/>
              </a:rPr>
              <a:t>چیزهایی فکر کنید که واقعا</a:t>
            </a:r>
            <a:r>
              <a:rPr lang="fa-IR" sz="3500" dirty="0">
                <a:solidFill>
                  <a:schemeClr val="bg2">
                    <a:lumMod val="75000"/>
                  </a:schemeClr>
                </a:solidFill>
                <a:cs typeface="B Titr" pitchFamily="2" charset="-78"/>
              </a:rPr>
              <a:t>ً</a:t>
            </a:r>
            <a:r>
              <a:rPr lang="ar-SA" sz="3500" dirty="0">
                <a:solidFill>
                  <a:schemeClr val="bg2">
                    <a:lumMod val="75000"/>
                  </a:schemeClr>
                </a:solidFill>
                <a:cs typeface="B Titr" pitchFamily="2" charset="-78"/>
              </a:rPr>
              <a:t> طالب آن هستید و از فکر کردن دربار</a:t>
            </a:r>
            <a:r>
              <a:rPr lang="fa-IR" sz="3500" dirty="0">
                <a:solidFill>
                  <a:schemeClr val="bg2">
                    <a:lumMod val="75000"/>
                  </a:schemeClr>
                </a:solidFill>
                <a:cs typeface="B Titr" pitchFamily="2" charset="-78"/>
              </a:rPr>
              <a:t>ۀ </a:t>
            </a:r>
            <a:r>
              <a:rPr lang="ar-SA" sz="3500" dirty="0">
                <a:solidFill>
                  <a:schemeClr val="bg2">
                    <a:lumMod val="75000"/>
                  </a:schemeClr>
                </a:solidFill>
                <a:cs typeface="B Titr" pitchFamily="2" charset="-78"/>
              </a:rPr>
              <a:t>چیزهایی که خواستار آن نیستید</a:t>
            </a:r>
            <a:r>
              <a:rPr lang="fa-IR" sz="3500" dirty="0">
                <a:solidFill>
                  <a:schemeClr val="bg2">
                    <a:lumMod val="75000"/>
                  </a:schemeClr>
                </a:solidFill>
                <a:cs typeface="B Titr" pitchFamily="2" charset="-78"/>
              </a:rPr>
              <a:t>،</a:t>
            </a:r>
            <a:r>
              <a:rPr lang="ar-SA" sz="3500" dirty="0">
                <a:solidFill>
                  <a:schemeClr val="bg2">
                    <a:lumMod val="75000"/>
                  </a:schemeClr>
                </a:solidFill>
                <a:cs typeface="B Titr" pitchFamily="2" charset="-78"/>
              </a:rPr>
              <a:t> اجتناب کنید</a:t>
            </a:r>
            <a:r>
              <a:rPr lang="fa-IR" sz="3500" dirty="0">
                <a:solidFill>
                  <a:schemeClr val="bg2">
                    <a:lumMod val="75000"/>
                  </a:schemeClr>
                </a:solidFill>
                <a:cs typeface="B Titr" pitchFamily="2" charset="-78"/>
              </a:rPr>
              <a:t>.</a:t>
            </a:r>
            <a:endParaRPr lang="en-US" sz="3500" b="1" dirty="0">
              <a:solidFill>
                <a:schemeClr val="bg2">
                  <a:lumMod val="75000"/>
                </a:schemeClr>
              </a:solidFill>
              <a:cs typeface="B Titr" pitchFamily="2" charset="-78"/>
            </a:endParaRPr>
          </a:p>
        </p:txBody>
      </p:sp>
      <p:pic>
        <p:nvPicPr>
          <p:cNvPr id="65542" name="Picture 6" descr="woman_leaves"/>
          <p:cNvPicPr>
            <a:picLocks noGrp="1" noChangeAspect="1" noChangeArrowheads="1"/>
          </p:cNvPicPr>
          <p:nvPr>
            <p:ph idx="1"/>
          </p:nvPr>
        </p:nvPicPr>
        <p:blipFill>
          <a:blip r:embed="rId2" cstate="print"/>
          <a:srcRect/>
          <a:stretch>
            <a:fillRect/>
          </a:stretch>
        </p:blipFill>
        <p:spPr>
          <a:xfrm>
            <a:off x="304800" y="381000"/>
            <a:ext cx="3798570" cy="5776992"/>
          </a:xfrm>
          <a:noFill/>
          <a:ln/>
        </p:spPr>
      </p:pic>
    </p:spTree>
  </p:cSld>
  <p:clrMapOvr>
    <a:masterClrMapping/>
  </p:clrMapOvr>
  <mc:AlternateContent xmlns:mc="http://schemas.openxmlformats.org/markup-compatibility/2006">
    <mc:Choice xmlns="" xmlns:p14="http://schemas.microsoft.com/office/powerpoint/2010/main" Requires="p14">
      <p:transition spd="slow" p14:dur="20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dissolve">
                                      <p:cBhvr>
                                        <p:cTn id="7" dur="10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9863" name="Rectangle 7"/>
          <p:cNvSpPr>
            <a:spLocks noGrp="1" noChangeArrowheads="1"/>
          </p:cNvSpPr>
          <p:nvPr>
            <p:ph type="title"/>
          </p:nvPr>
        </p:nvSpPr>
        <p:spPr>
          <a:xfrm>
            <a:off x="457200" y="2590800"/>
            <a:ext cx="11277600" cy="1905000"/>
          </a:xfrm>
        </p:spPr>
        <p:txBody>
          <a:bodyPr/>
          <a:lstStyle/>
          <a:p>
            <a:pPr algn="ctr" rtl="1"/>
            <a:r>
              <a:rPr lang="ar-SA" sz="4400" dirty="0" smtClean="0">
                <a:blipFill>
                  <a:blip r:embed="rId3"/>
                  <a:tile tx="0" ty="0" sx="100000" sy="100000" flip="none" algn="tl"/>
                </a:blipFill>
                <a:effectLst>
                  <a:outerShdw blurRad="38100" dist="38100" dir="2700000" algn="tl">
                    <a:srgbClr val="000000">
                      <a:alpha val="43137"/>
                    </a:srgbClr>
                  </a:outerShdw>
                </a:effectLst>
                <a:cs typeface="B Titr" pitchFamily="2" charset="-78"/>
              </a:rPr>
              <a:t>دنیای </a:t>
            </a:r>
            <a:r>
              <a:rPr lang="ar-SA" sz="4400" dirty="0">
                <a:blipFill>
                  <a:blip r:embed="rId3"/>
                  <a:tile tx="0" ty="0" sx="100000" sy="100000" flip="none" algn="tl"/>
                </a:blipFill>
                <a:effectLst>
                  <a:outerShdw blurRad="38100" dist="38100" dir="2700000" algn="tl">
                    <a:srgbClr val="000000">
                      <a:alpha val="43137"/>
                    </a:srgbClr>
                  </a:outerShdw>
                </a:effectLst>
                <a:cs typeface="B Titr" pitchFamily="2" charset="-78"/>
              </a:rPr>
              <a:t>پیرامون شما تجلی فیزیکی دنیای درون شماست. </a:t>
            </a:r>
            <a:endParaRPr lang="en-US" sz="4400" b="1" dirty="0">
              <a:blipFill>
                <a:blip r:embed="rId3"/>
                <a:tile tx="0" ty="0" sx="100000" sy="100000" flip="none" algn="tl"/>
              </a:blip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2839987" y="381000"/>
            <a:ext cx="7523213" cy="923330"/>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fa-IR" sz="5400" b="1" dirty="0">
                <a:ln/>
                <a:solidFill>
                  <a:srgbClr val="B719AF"/>
                </a:solidFill>
                <a:effectLst>
                  <a:outerShdw blurRad="38100" dist="38100" dir="2700000" algn="tl">
                    <a:srgbClr val="000000">
                      <a:alpha val="43137"/>
                    </a:srgbClr>
                  </a:outerShdw>
                </a:effectLst>
                <a:cs typeface="B Titr" pitchFamily="2" charset="-78"/>
              </a:rPr>
              <a:t>3) ق</a:t>
            </a:r>
            <a:r>
              <a:rPr lang="ar-SA" sz="5400" b="1" dirty="0">
                <a:ln/>
                <a:solidFill>
                  <a:srgbClr val="B719AF"/>
                </a:solidFill>
                <a:effectLst>
                  <a:outerShdw blurRad="38100" dist="38100" dir="2700000" algn="tl">
                    <a:srgbClr val="000000">
                      <a:alpha val="43137"/>
                    </a:srgbClr>
                  </a:outerShdw>
                </a:effectLst>
                <a:cs typeface="B Titr" pitchFamily="2" charset="-78"/>
              </a:rPr>
              <a:t>انون عینیت یافتن ذهنیات</a:t>
            </a:r>
            <a:r>
              <a:rPr lang="fa-IR" sz="5400" b="1" dirty="0">
                <a:ln/>
                <a:solidFill>
                  <a:srgbClr val="B719AF"/>
                </a:solidFill>
                <a:effectLst>
                  <a:outerShdw blurRad="38100" dist="38100" dir="2700000" algn="tl">
                    <a:srgbClr val="000000">
                      <a:alpha val="43137"/>
                    </a:srgbClr>
                  </a:outerShdw>
                </a:effectLst>
                <a:cs typeface="B Titr" pitchFamily="2" charset="-78"/>
              </a:rPr>
              <a:t>:</a:t>
            </a:r>
            <a:endParaRPr lang="en-US" sz="5400" b="1" dirty="0">
              <a:ln/>
              <a:solidFill>
                <a:srgbClr val="B719AF"/>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
                                  </p:iterate>
                                  <p:childTnLst>
                                    <p:set>
                                      <p:cBhvr>
                                        <p:cTn id="6" dur="1" fill="hold">
                                          <p:stCondLst>
                                            <p:cond delay="0"/>
                                          </p:stCondLst>
                                        </p:cTn>
                                        <p:tgtEl>
                                          <p:spTgt spid="249863"/>
                                        </p:tgtEl>
                                        <p:attrNameLst>
                                          <p:attrName>style.visibility</p:attrName>
                                        </p:attrNameLst>
                                      </p:cBhvr>
                                      <p:to>
                                        <p:strVal val="visible"/>
                                      </p:to>
                                    </p:set>
                                    <p:anim calcmode="lin" valueType="num">
                                      <p:cBhvr additive="base">
                                        <p:cTn id="7" dur="1250" fill="hold">
                                          <p:stCondLst>
                                            <p:cond delay="0"/>
                                          </p:stCondLst>
                                        </p:cTn>
                                        <p:tgtEl>
                                          <p:spTgt spid="249863"/>
                                        </p:tgtEl>
                                        <p:attrNameLst>
                                          <p:attrName>ppt_x</p:attrName>
                                        </p:attrNameLst>
                                      </p:cBhvr>
                                      <p:tavLst>
                                        <p:tav tm="0">
                                          <p:val>
                                            <p:strVal val="0-#ppt_w/2"/>
                                          </p:val>
                                        </p:tav>
                                        <p:tav tm="100000">
                                          <p:val>
                                            <p:strVal val="#ppt_x"/>
                                          </p:val>
                                        </p:tav>
                                      </p:tavLst>
                                    </p:anim>
                                    <p:anim calcmode="lin" valueType="num">
                                      <p:cBhvr additive="base">
                                        <p:cTn id="8" dur="1250" fill="hold">
                                          <p:stCondLst>
                                            <p:cond delay="0"/>
                                          </p:stCondLst>
                                        </p:cTn>
                                        <p:tgtEl>
                                          <p:spTgt spid="2498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2" name="Rectangle 4"/>
          <p:cNvSpPr>
            <a:spLocks noGrp="1" noChangeArrowheads="1"/>
          </p:cNvSpPr>
          <p:nvPr>
            <p:ph type="title"/>
          </p:nvPr>
        </p:nvSpPr>
        <p:spPr>
          <a:xfrm>
            <a:off x="2362200" y="304800"/>
            <a:ext cx="9296400" cy="5562600"/>
          </a:xfrm>
        </p:spPr>
        <p:txBody>
          <a:bodyPr/>
          <a:lstStyle/>
          <a:p>
            <a:pPr algn="just" rtl="1">
              <a:lnSpc>
                <a:spcPct val="150000"/>
              </a:lnSpc>
            </a:pPr>
            <a:r>
              <a:rPr lang="ar-SA" sz="4000" b="1" dirty="0">
                <a:ln w="18000">
                  <a:solidFill>
                    <a:schemeClr val="bg1"/>
                  </a:solidFill>
                  <a:prstDash val="solid"/>
                  <a:miter lim="800000"/>
                </a:ln>
                <a:solidFill>
                  <a:srgbClr val="92D050"/>
                </a:solidFill>
                <a:effectLst>
                  <a:glow rad="101600">
                    <a:schemeClr val="accent3">
                      <a:satMod val="175000"/>
                      <a:alpha val="40000"/>
                    </a:schemeClr>
                  </a:glow>
                  <a:outerShdw blurRad="25500" dist="23000" dir="7020000" algn="tl">
                    <a:srgbClr val="000000">
                      <a:alpha val="50000"/>
                    </a:srgbClr>
                  </a:outerShdw>
                </a:effectLst>
                <a:cs typeface="B Titr" pitchFamily="2" charset="-78"/>
              </a:rPr>
              <a:t>کار اصلی شما در زندگی این است که زندگی مورد علاقه ی خود را در درون خود خلق کنید</a:t>
            </a:r>
            <a:r>
              <a:rPr lang="en-US" sz="4000" b="1" dirty="0">
                <a:ln w="18000">
                  <a:solidFill>
                    <a:schemeClr val="bg1"/>
                  </a:solidFill>
                  <a:prstDash val="solid"/>
                  <a:miter lim="800000"/>
                </a:ln>
                <a:solidFill>
                  <a:srgbClr val="92D050"/>
                </a:solidFill>
                <a:effectLst>
                  <a:glow rad="101600">
                    <a:schemeClr val="accent3">
                      <a:satMod val="175000"/>
                      <a:alpha val="40000"/>
                    </a:schemeClr>
                  </a:glow>
                  <a:outerShdw blurRad="25500" dist="23000" dir="7020000" algn="tl">
                    <a:srgbClr val="000000">
                      <a:alpha val="50000"/>
                    </a:srgbClr>
                  </a:outerShdw>
                </a:effectLst>
                <a:cs typeface="B Titr" pitchFamily="2" charset="-78"/>
              </a:rPr>
              <a:t> .</a:t>
            </a:r>
            <a:br>
              <a:rPr lang="en-US" sz="4000" b="1" dirty="0">
                <a:ln w="18000">
                  <a:solidFill>
                    <a:schemeClr val="bg1"/>
                  </a:solidFill>
                  <a:prstDash val="solid"/>
                  <a:miter lim="800000"/>
                </a:ln>
                <a:solidFill>
                  <a:srgbClr val="92D050"/>
                </a:solidFill>
                <a:effectLst>
                  <a:glow rad="101600">
                    <a:schemeClr val="accent3">
                      <a:satMod val="175000"/>
                      <a:alpha val="40000"/>
                    </a:schemeClr>
                  </a:glow>
                  <a:outerShdw blurRad="25500" dist="23000" dir="7020000" algn="tl">
                    <a:srgbClr val="000000">
                      <a:alpha val="50000"/>
                    </a:srgbClr>
                  </a:outerShdw>
                </a:effectLst>
                <a:cs typeface="B Titr" pitchFamily="2" charset="-78"/>
              </a:rPr>
            </a:br>
            <a:r>
              <a:rPr lang="ar-SA" sz="4000" b="1" dirty="0">
                <a:ln w="18000">
                  <a:solidFill>
                    <a:schemeClr val="bg1"/>
                  </a:solidFill>
                  <a:prstDash val="solid"/>
                  <a:miter lim="800000"/>
                </a:ln>
                <a:solidFill>
                  <a:srgbClr val="92D050"/>
                </a:solidFill>
                <a:effectLst>
                  <a:glow rad="101600">
                    <a:schemeClr val="accent3">
                      <a:satMod val="175000"/>
                      <a:alpha val="40000"/>
                    </a:schemeClr>
                  </a:glow>
                  <a:outerShdw blurRad="25500" dist="23000" dir="7020000" algn="tl">
                    <a:srgbClr val="000000">
                      <a:alpha val="50000"/>
                    </a:srgbClr>
                  </a:outerShdw>
                </a:effectLst>
                <a:cs typeface="B Titr" pitchFamily="2" charset="-78"/>
              </a:rPr>
              <a:t>زندگی ایده آل خود را با تمام جزئیات آن مجسم کنید و این تصویر ذهنی را تا زمانی که در دنیای پیرامون شما تحقق پیدا کند حفظ کنید</a:t>
            </a:r>
            <a:r>
              <a:rPr lang="en-US" sz="4000" b="1" dirty="0">
                <a:ln w="18000">
                  <a:solidFill>
                    <a:schemeClr val="bg1"/>
                  </a:solidFill>
                  <a:prstDash val="solid"/>
                  <a:miter lim="800000"/>
                </a:ln>
                <a:solidFill>
                  <a:srgbClr val="92D050"/>
                </a:solidFill>
                <a:effectLst>
                  <a:glow rad="101600">
                    <a:schemeClr val="accent3">
                      <a:satMod val="175000"/>
                      <a:alpha val="40000"/>
                    </a:schemeClr>
                  </a:glow>
                  <a:outerShdw blurRad="25500" dist="23000" dir="7020000" algn="tl">
                    <a:srgbClr val="000000">
                      <a:alpha val="50000"/>
                    </a:srgbClr>
                  </a:outerShdw>
                </a:effectLst>
                <a:cs typeface="B Titr" pitchFamily="2" charset="-78"/>
              </a:rPr>
              <a:t> .</a:t>
            </a:r>
          </a:p>
        </p:txBody>
      </p:sp>
      <p:pic>
        <p:nvPicPr>
          <p:cNvPr id="160774" name="Picture 6" descr="j0183290"/>
          <p:cNvPicPr>
            <a:picLocks noGrp="1" noChangeAspect="1" noChangeArrowheads="1"/>
          </p:cNvPicPr>
          <p:nvPr>
            <p:ph idx="1"/>
          </p:nvPr>
        </p:nvPicPr>
        <p:blipFill>
          <a:blip r:embed="rId2" cstate="print"/>
          <a:srcRect/>
          <a:stretch>
            <a:fillRect/>
          </a:stretch>
        </p:blipFill>
        <p:spPr>
          <a:xfrm>
            <a:off x="0" y="0"/>
            <a:ext cx="2286000" cy="3097161"/>
          </a:xfrm>
        </p:spPr>
      </p:pic>
    </p:spTree>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a:xfrm>
            <a:off x="381000" y="685800"/>
            <a:ext cx="8305800" cy="6096000"/>
          </a:xfrm>
        </p:spPr>
        <p:txBody>
          <a:bodyPr/>
          <a:lstStyle/>
          <a:p>
            <a:pPr algn="r" rtl="1">
              <a:lnSpc>
                <a:spcPct val="150000"/>
              </a:lnSpc>
            </a:pPr>
            <a:r>
              <a:rPr lang="ar-SA" sz="3200" b="1" dirty="0">
                <a:ln w="10541" cmpd="sng">
                  <a:solidFill>
                    <a:srgbClr val="00B050"/>
                  </a:solidFill>
                  <a:prstDash val="solid"/>
                </a:ln>
                <a:solidFill>
                  <a:srgbClr val="7030A0"/>
                </a:solidFill>
                <a:cs typeface="B Zar" pitchFamily="2" charset="-78"/>
              </a:rPr>
              <a:t>وقتی آرزوی خود </a:t>
            </a:r>
            <a:r>
              <a:rPr lang="ar-SA" sz="3200" b="1" dirty="0" smtClean="0">
                <a:ln w="10541" cmpd="sng">
                  <a:solidFill>
                    <a:srgbClr val="00B050"/>
                  </a:solidFill>
                  <a:prstDash val="solid"/>
                </a:ln>
                <a:solidFill>
                  <a:srgbClr val="7030A0"/>
                </a:solidFill>
                <a:cs typeface="B Zar" pitchFamily="2" charset="-78"/>
              </a:rPr>
              <a:t>را</a:t>
            </a:r>
            <a:r>
              <a:rPr lang="fa-IR" sz="3200" b="1" dirty="0">
                <a:ln w="10541" cmpd="sng">
                  <a:solidFill>
                    <a:srgbClr val="00B050"/>
                  </a:solidFill>
                  <a:prstDash val="solid"/>
                </a:ln>
                <a:solidFill>
                  <a:srgbClr val="7030A0"/>
                </a:solidFill>
                <a:cs typeface="B Zar" pitchFamily="2" charset="-78"/>
              </a:rPr>
              <a:t> </a:t>
            </a:r>
            <a:r>
              <a:rPr lang="ar-SA" sz="3200" b="1" dirty="0" smtClean="0">
                <a:ln w="10541" cmpd="sng">
                  <a:solidFill>
                    <a:srgbClr val="00B050"/>
                  </a:solidFill>
                  <a:prstDash val="solid"/>
                </a:ln>
                <a:solidFill>
                  <a:srgbClr val="7030A0"/>
                </a:solidFill>
                <a:cs typeface="B Zar" pitchFamily="2" charset="-78"/>
              </a:rPr>
              <a:t>مجسم </a:t>
            </a:r>
            <a:r>
              <a:rPr lang="ar-SA" sz="3200" b="1" dirty="0">
                <a:ln w="10541" cmpd="sng">
                  <a:solidFill>
                    <a:srgbClr val="00B050"/>
                  </a:solidFill>
                  <a:prstDash val="solid"/>
                </a:ln>
                <a:solidFill>
                  <a:srgbClr val="7030A0"/>
                </a:solidFill>
                <a:cs typeface="B Zar" pitchFamily="2" charset="-78"/>
              </a:rPr>
              <a:t>کرده و با </a:t>
            </a:r>
            <a:r>
              <a:rPr lang="fa-IR" sz="3200" b="1" dirty="0">
                <a:ln w="10541" cmpd="sng">
                  <a:solidFill>
                    <a:srgbClr val="00B050"/>
                  </a:solidFill>
                  <a:prstDash val="solid"/>
                </a:ln>
                <a:solidFill>
                  <a:srgbClr val="7030A0"/>
                </a:solidFill>
                <a:cs typeface="B Zar" pitchFamily="2" charset="-78"/>
              </a:rPr>
              <a:t>چشم </a:t>
            </a:r>
            <a:r>
              <a:rPr lang="ar-SA" sz="3200" b="1" dirty="0">
                <a:ln w="10541" cmpd="sng">
                  <a:solidFill>
                    <a:srgbClr val="00B050"/>
                  </a:solidFill>
                  <a:prstDash val="solid"/>
                </a:ln>
                <a:solidFill>
                  <a:srgbClr val="7030A0"/>
                </a:solidFill>
                <a:cs typeface="B Zar" pitchFamily="2" charset="-78"/>
              </a:rPr>
              <a:t>بسته و با تمام وجودآن را حس کنید قطعا</a:t>
            </a:r>
            <a:r>
              <a:rPr lang="fa-IR" sz="3200" b="1" dirty="0">
                <a:ln w="10541" cmpd="sng">
                  <a:solidFill>
                    <a:srgbClr val="00B050"/>
                  </a:solidFill>
                  <a:prstDash val="solid"/>
                </a:ln>
                <a:solidFill>
                  <a:srgbClr val="7030A0"/>
                </a:solidFill>
                <a:cs typeface="B Zar" pitchFamily="2" charset="-78"/>
              </a:rPr>
              <a:t>ً </a:t>
            </a:r>
            <a:r>
              <a:rPr lang="ar-SA" sz="3200" b="1" dirty="0">
                <a:ln w="10541" cmpd="sng">
                  <a:solidFill>
                    <a:srgbClr val="00B050"/>
                  </a:solidFill>
                  <a:prstDash val="solid"/>
                </a:ln>
                <a:solidFill>
                  <a:srgbClr val="7030A0"/>
                </a:solidFill>
                <a:cs typeface="B Zar" pitchFamily="2" charset="-78"/>
              </a:rPr>
              <a:t>به آن آرزو </a:t>
            </a:r>
            <a:r>
              <a:rPr lang="fa-IR" sz="3200" b="1" dirty="0">
                <a:ln w="10541" cmpd="sng">
                  <a:solidFill>
                    <a:srgbClr val="00B050"/>
                  </a:solidFill>
                  <a:prstDash val="solid"/>
                </a:ln>
                <a:solidFill>
                  <a:srgbClr val="7030A0"/>
                </a:solidFill>
                <a:cs typeface="B Zar" pitchFamily="2" charset="-78"/>
              </a:rPr>
              <a:t> </a:t>
            </a:r>
            <a:r>
              <a:rPr lang="ar-SA" sz="3200" b="1" dirty="0">
                <a:ln w="10541" cmpd="sng">
                  <a:solidFill>
                    <a:srgbClr val="00B050"/>
                  </a:solidFill>
                  <a:prstDash val="solid"/>
                </a:ln>
                <a:solidFill>
                  <a:srgbClr val="7030A0"/>
                </a:solidFill>
                <a:cs typeface="B Zar" pitchFamily="2" charset="-78"/>
              </a:rPr>
              <a:t>خواه</a:t>
            </a:r>
            <a:r>
              <a:rPr lang="fa-IR" sz="3200" b="1" dirty="0">
                <a:ln w="10541" cmpd="sng">
                  <a:solidFill>
                    <a:srgbClr val="00B050"/>
                  </a:solidFill>
                  <a:prstDash val="solid"/>
                </a:ln>
                <a:solidFill>
                  <a:srgbClr val="7030A0"/>
                </a:solidFill>
                <a:cs typeface="B Zar" pitchFamily="2" charset="-78"/>
              </a:rPr>
              <a:t>ید رسید.</a:t>
            </a:r>
            <a:br>
              <a:rPr lang="fa-IR" sz="3200" b="1" dirty="0">
                <a:ln w="10541" cmpd="sng">
                  <a:solidFill>
                    <a:srgbClr val="00B050"/>
                  </a:solidFill>
                  <a:prstDash val="solid"/>
                </a:ln>
                <a:solidFill>
                  <a:srgbClr val="7030A0"/>
                </a:solidFill>
                <a:cs typeface="B Zar" pitchFamily="2" charset="-78"/>
              </a:rPr>
            </a:br>
            <a:r>
              <a:rPr lang="fa-IR" sz="3200" b="1" dirty="0">
                <a:ln w="10541" cmpd="sng">
                  <a:solidFill>
                    <a:srgbClr val="00B050"/>
                  </a:solidFill>
                  <a:prstDash val="solid"/>
                </a:ln>
                <a:solidFill>
                  <a:srgbClr val="7030A0"/>
                </a:solidFill>
                <a:cs typeface="B Zar" pitchFamily="2" charset="-78"/>
              </a:rPr>
              <a:t> </a:t>
            </a:r>
            <a:r>
              <a:rPr lang="ar-SA" sz="3200" b="1" dirty="0">
                <a:ln w="10541" cmpd="sng">
                  <a:solidFill>
                    <a:srgbClr val="00B050"/>
                  </a:solidFill>
                  <a:prstDash val="solid"/>
                </a:ln>
                <a:solidFill>
                  <a:srgbClr val="7030A0"/>
                </a:solidFill>
                <a:cs typeface="B Zar" pitchFamily="2" charset="-78"/>
              </a:rPr>
              <a:t>وقتی شما تصور</a:t>
            </a:r>
            <a:r>
              <a:rPr lang="fa-IR" sz="3200" b="1" dirty="0">
                <a:ln w="10541" cmpd="sng">
                  <a:solidFill>
                    <a:srgbClr val="00B050"/>
                  </a:solidFill>
                  <a:prstDash val="solid"/>
                </a:ln>
                <a:solidFill>
                  <a:srgbClr val="7030A0"/>
                </a:solidFill>
                <a:cs typeface="B Zar" pitchFamily="2" charset="-78"/>
              </a:rPr>
              <a:t> </a:t>
            </a:r>
            <a:r>
              <a:rPr lang="ar-SA" sz="3200" b="1" dirty="0">
                <a:ln w="10541" cmpd="sng">
                  <a:solidFill>
                    <a:srgbClr val="00B050"/>
                  </a:solidFill>
                  <a:prstDash val="solid"/>
                </a:ln>
                <a:solidFill>
                  <a:srgbClr val="7030A0"/>
                </a:solidFill>
                <a:cs typeface="B Zar" pitchFamily="2" charset="-78"/>
              </a:rPr>
              <a:t>کنید که مثلا در یک مسابقه</a:t>
            </a:r>
            <a:r>
              <a:rPr lang="en-US" sz="3200" b="1" dirty="0">
                <a:ln w="10541" cmpd="sng">
                  <a:solidFill>
                    <a:srgbClr val="00B050"/>
                  </a:solidFill>
                  <a:prstDash val="solid"/>
                </a:ln>
                <a:solidFill>
                  <a:srgbClr val="7030A0"/>
                </a:solidFill>
                <a:cs typeface="B Zar" pitchFamily="2" charset="-78"/>
              </a:rPr>
              <a:t> </a:t>
            </a:r>
            <a:r>
              <a:rPr lang="ar-SA" sz="3200" b="1" dirty="0">
                <a:ln w="10541" cmpd="sng">
                  <a:solidFill>
                    <a:srgbClr val="00B050"/>
                  </a:solidFill>
                  <a:prstDash val="solid"/>
                </a:ln>
                <a:solidFill>
                  <a:srgbClr val="7030A0"/>
                </a:solidFill>
                <a:cs typeface="B Zar" pitchFamily="2" charset="-78"/>
              </a:rPr>
              <a:t>برنده</a:t>
            </a:r>
            <a:r>
              <a:rPr lang="fa-IR" sz="3200" b="1" dirty="0">
                <a:ln w="10541" cmpd="sng">
                  <a:solidFill>
                    <a:srgbClr val="00B050"/>
                  </a:solidFill>
                  <a:prstDash val="solid"/>
                </a:ln>
                <a:solidFill>
                  <a:srgbClr val="7030A0"/>
                </a:solidFill>
                <a:cs typeface="B Zar" pitchFamily="2" charset="-78"/>
              </a:rPr>
              <a:t> </a:t>
            </a:r>
            <a:r>
              <a:rPr lang="ar-SA" sz="3200" b="1" dirty="0">
                <a:ln w="10541" cmpd="sng">
                  <a:solidFill>
                    <a:srgbClr val="00B050"/>
                  </a:solidFill>
                  <a:prstDash val="solid"/>
                </a:ln>
                <a:solidFill>
                  <a:srgbClr val="7030A0"/>
                </a:solidFill>
                <a:cs typeface="B Zar" pitchFamily="2" charset="-78"/>
              </a:rPr>
              <a:t>شده</a:t>
            </a:r>
            <a:r>
              <a:rPr lang="fa-IR" sz="3200" b="1" dirty="0">
                <a:ln w="10541" cmpd="sng">
                  <a:solidFill>
                    <a:srgbClr val="00B050"/>
                  </a:solidFill>
                  <a:prstDash val="solid"/>
                </a:ln>
                <a:solidFill>
                  <a:srgbClr val="7030A0"/>
                </a:solidFill>
                <a:cs typeface="B Zar" pitchFamily="2" charset="-78"/>
              </a:rPr>
              <a:t> </a:t>
            </a:r>
            <a:r>
              <a:rPr lang="ar-SA" sz="3200" b="1" dirty="0">
                <a:ln w="10541" cmpd="sng">
                  <a:solidFill>
                    <a:srgbClr val="00B050"/>
                  </a:solidFill>
                  <a:prstDash val="solid"/>
                </a:ln>
                <a:solidFill>
                  <a:srgbClr val="7030A0"/>
                </a:solidFill>
                <a:cs typeface="B Zar" pitchFamily="2" charset="-78"/>
              </a:rPr>
              <a:t>اید و با تمام وجود جزییات آن را</a:t>
            </a:r>
            <a:r>
              <a:rPr lang="fa-IR" sz="3200" b="1" dirty="0">
                <a:ln w="10541" cmpd="sng">
                  <a:solidFill>
                    <a:srgbClr val="00B050"/>
                  </a:solidFill>
                  <a:prstDash val="solid"/>
                </a:ln>
                <a:solidFill>
                  <a:srgbClr val="7030A0"/>
                </a:solidFill>
                <a:cs typeface="B Zar" pitchFamily="2" charset="-78"/>
              </a:rPr>
              <a:t> </a:t>
            </a:r>
            <a:r>
              <a:rPr lang="ar-SA" sz="3200" b="1" dirty="0">
                <a:ln w="10541" cmpd="sng">
                  <a:solidFill>
                    <a:srgbClr val="00B050"/>
                  </a:solidFill>
                  <a:prstDash val="solid"/>
                </a:ln>
                <a:solidFill>
                  <a:srgbClr val="7030A0"/>
                </a:solidFill>
                <a:cs typeface="B Zar" pitchFamily="2" charset="-78"/>
              </a:rPr>
              <a:t>احسا</a:t>
            </a:r>
            <a:r>
              <a:rPr lang="fa-IR" sz="3200" b="1" dirty="0">
                <a:ln w="10541" cmpd="sng">
                  <a:solidFill>
                    <a:srgbClr val="00B050"/>
                  </a:solidFill>
                  <a:prstDash val="solid"/>
                </a:ln>
                <a:solidFill>
                  <a:srgbClr val="7030A0"/>
                </a:solidFill>
                <a:cs typeface="B Zar" pitchFamily="2" charset="-78"/>
              </a:rPr>
              <a:t>س </a:t>
            </a:r>
            <a:r>
              <a:rPr lang="ar-SA" sz="3200" b="1" dirty="0">
                <a:ln w="10541" cmpd="sng">
                  <a:solidFill>
                    <a:srgbClr val="00B050"/>
                  </a:solidFill>
                  <a:prstDash val="solid"/>
                </a:ln>
                <a:solidFill>
                  <a:srgbClr val="7030A0"/>
                </a:solidFill>
                <a:cs typeface="B Zar" pitchFamily="2" charset="-78"/>
              </a:rPr>
              <a:t>می</a:t>
            </a:r>
            <a:r>
              <a:rPr lang="ar-SA" sz="100" b="1" dirty="0">
                <a:ln w="10541" cmpd="sng">
                  <a:solidFill>
                    <a:srgbClr val="00B050"/>
                  </a:solidFill>
                  <a:prstDash val="solid"/>
                </a:ln>
                <a:solidFill>
                  <a:srgbClr val="7030A0"/>
                </a:solidFill>
                <a:cs typeface="B Zar" pitchFamily="2" charset="-78"/>
              </a:rPr>
              <a:t> </a:t>
            </a:r>
            <a:r>
              <a:rPr lang="ar-SA" sz="3200" b="1" dirty="0">
                <a:ln w="10541" cmpd="sng">
                  <a:solidFill>
                    <a:srgbClr val="00B050"/>
                  </a:solidFill>
                  <a:prstDash val="solid"/>
                </a:ln>
                <a:solidFill>
                  <a:srgbClr val="7030A0"/>
                </a:solidFill>
                <a:cs typeface="B Zar" pitchFamily="2" charset="-78"/>
              </a:rPr>
              <a:t>کنید ذهن آن را به کاینات ارسا</a:t>
            </a:r>
            <a:r>
              <a:rPr lang="fa-IR" sz="3200" b="1" dirty="0">
                <a:ln w="10541" cmpd="sng">
                  <a:solidFill>
                    <a:srgbClr val="00B050"/>
                  </a:solidFill>
                  <a:prstDash val="solid"/>
                </a:ln>
                <a:solidFill>
                  <a:srgbClr val="7030A0"/>
                </a:solidFill>
                <a:cs typeface="B Zar" pitchFamily="2" charset="-78"/>
              </a:rPr>
              <a:t>ل می</a:t>
            </a:r>
            <a:r>
              <a:rPr lang="fa-IR" sz="100" b="1" dirty="0">
                <a:ln w="10541" cmpd="sng">
                  <a:solidFill>
                    <a:srgbClr val="00B050"/>
                  </a:solidFill>
                  <a:prstDash val="solid"/>
                </a:ln>
                <a:solidFill>
                  <a:srgbClr val="7030A0"/>
                </a:solidFill>
                <a:cs typeface="B Zar" pitchFamily="2" charset="-78"/>
              </a:rPr>
              <a:t> </a:t>
            </a:r>
            <a:r>
              <a:rPr lang="ar-SA" sz="3200" b="1" dirty="0">
                <a:ln w="10541" cmpd="sng">
                  <a:solidFill>
                    <a:srgbClr val="00B050"/>
                  </a:solidFill>
                  <a:prstDash val="solid"/>
                </a:ln>
                <a:solidFill>
                  <a:srgbClr val="7030A0"/>
                </a:solidFill>
                <a:cs typeface="B Zar" pitchFamily="2" charset="-78"/>
              </a:rPr>
              <a:t>کند و آن خیال به واقع</a:t>
            </a:r>
            <a:r>
              <a:rPr lang="fa-IR" sz="3200" b="1" dirty="0">
                <a:ln w="10541" cmpd="sng">
                  <a:solidFill>
                    <a:srgbClr val="00B050"/>
                  </a:solidFill>
                  <a:prstDash val="solid"/>
                </a:ln>
                <a:solidFill>
                  <a:srgbClr val="7030A0"/>
                </a:solidFill>
                <a:cs typeface="B Zar" pitchFamily="2" charset="-78"/>
              </a:rPr>
              <a:t>یت         می</a:t>
            </a:r>
            <a:r>
              <a:rPr lang="fa-IR" sz="100" b="1" dirty="0">
                <a:ln w="10541" cmpd="sng">
                  <a:solidFill>
                    <a:srgbClr val="00B050"/>
                  </a:solidFill>
                  <a:prstDash val="solid"/>
                </a:ln>
                <a:solidFill>
                  <a:srgbClr val="7030A0"/>
                </a:solidFill>
                <a:cs typeface="B Zar" pitchFamily="2" charset="-78"/>
              </a:rPr>
              <a:t> </a:t>
            </a:r>
            <a:r>
              <a:rPr lang="ar-SA" sz="3200" b="1" dirty="0">
                <a:ln w="10541" cmpd="sng">
                  <a:solidFill>
                    <a:srgbClr val="00B050"/>
                  </a:solidFill>
                  <a:prstDash val="solid"/>
                </a:ln>
                <a:solidFill>
                  <a:srgbClr val="7030A0"/>
                </a:solidFill>
                <a:cs typeface="B Zar" pitchFamily="2" charset="-78"/>
              </a:rPr>
              <a:t>انجامد.</a:t>
            </a:r>
            <a:r>
              <a:rPr lang="fa-IR" sz="2800" b="1" dirty="0">
                <a:ln w="10541" cmpd="sng">
                  <a:solidFill>
                    <a:srgbClr val="00B050"/>
                  </a:solidFill>
                  <a:prstDash val="solid"/>
                </a:ln>
                <a:solidFill>
                  <a:srgbClr val="7030A0"/>
                </a:solidFill>
                <a:cs typeface="B Zar" pitchFamily="2" charset="-78"/>
              </a:rPr>
              <a:t/>
            </a:r>
            <a:br>
              <a:rPr lang="fa-IR" sz="2800" b="1" dirty="0">
                <a:ln w="10541" cmpd="sng">
                  <a:solidFill>
                    <a:srgbClr val="00B050"/>
                  </a:solidFill>
                  <a:prstDash val="solid"/>
                </a:ln>
                <a:solidFill>
                  <a:srgbClr val="7030A0"/>
                </a:solidFill>
                <a:cs typeface="B Zar" pitchFamily="2" charset="-78"/>
              </a:rPr>
            </a:br>
            <a:r>
              <a:rPr lang="fa-IR" sz="2800" b="1" dirty="0">
                <a:ln w="10541" cmpd="sng">
                  <a:solidFill>
                    <a:srgbClr val="00B050"/>
                  </a:solidFill>
                  <a:prstDash val="solid"/>
                </a:ln>
                <a:solidFill>
                  <a:srgbClr val="7030A0"/>
                </a:solidFill>
                <a:cs typeface="B Zar" pitchFamily="2" charset="-78"/>
              </a:rPr>
              <a:t>                                </a:t>
            </a:r>
            <a:r>
              <a:rPr lang="ar-SA" sz="2800" b="1" dirty="0">
                <a:ln w="10541" cmpd="sng">
                  <a:solidFill>
                    <a:srgbClr val="00B050"/>
                  </a:solidFill>
                  <a:prstDash val="solid"/>
                </a:ln>
                <a:solidFill>
                  <a:srgbClr val="7030A0"/>
                </a:solidFill>
                <a:cs typeface="B Zar" pitchFamily="2" charset="-78"/>
              </a:rPr>
              <a:t> </a:t>
            </a:r>
            <a:r>
              <a:rPr lang="ar-SA" sz="2400" b="1" dirty="0">
                <a:ln w="10541" cmpd="sng">
                  <a:solidFill>
                    <a:srgbClr val="00B050"/>
                  </a:solidFill>
                  <a:prstDash val="solid"/>
                </a:ln>
                <a:solidFill>
                  <a:srgbClr val="7030A0"/>
                </a:solidFill>
                <a:cs typeface="B Zar" pitchFamily="2" charset="-78"/>
              </a:rPr>
              <a:t>مایک دولی(نویسنده)</a:t>
            </a:r>
            <a:r>
              <a:rPr lang="fa-IR" sz="2400" b="1" dirty="0">
                <a:ln w="10541" cmpd="sng">
                  <a:solidFill>
                    <a:srgbClr val="00B050"/>
                  </a:solidFill>
                  <a:prstDash val="solid"/>
                </a:ln>
                <a:solidFill>
                  <a:srgbClr val="7030A0"/>
                </a:solidFill>
                <a:cs typeface="B Zar" pitchFamily="2" charset="-78"/>
              </a:rPr>
              <a:t> </a:t>
            </a:r>
            <a:endParaRPr lang="en-US" sz="2800" b="1" dirty="0">
              <a:ln w="10541" cmpd="sng">
                <a:solidFill>
                  <a:srgbClr val="00B050"/>
                </a:solidFill>
                <a:prstDash val="solid"/>
              </a:ln>
              <a:solidFill>
                <a:srgbClr val="7030A0"/>
              </a:solidFill>
              <a:cs typeface="B Zar" pitchFamily="2" charset="-78"/>
            </a:endParaRPr>
          </a:p>
        </p:txBody>
      </p:sp>
      <p:pic>
        <p:nvPicPr>
          <p:cNvPr id="122886" name="Picture 6" descr="shutterstock_2057058"/>
          <p:cNvPicPr>
            <a:picLocks noGrp="1" noChangeAspect="1" noChangeArrowheads="1"/>
          </p:cNvPicPr>
          <p:nvPr>
            <p:ph idx="1"/>
          </p:nvPr>
        </p:nvPicPr>
        <p:blipFill>
          <a:blip r:embed="rId2" cstate="print"/>
          <a:srcRect/>
          <a:stretch>
            <a:fillRect/>
          </a:stretch>
        </p:blipFill>
        <p:spPr>
          <a:xfrm>
            <a:off x="9006840" y="346709"/>
            <a:ext cx="2792730" cy="5835555"/>
          </a:xfrm>
          <a:noFill/>
          <a:ln/>
        </p:spPr>
      </p:pic>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5E-6 -4.44444E-6 C 0.06889 -4.44444E-6 0.12501 0.02848 0.12501 0.06389 C 0.12501 0.09908 0.06889 0.12778 5E-6 0.12778 C -0.06915 0.12778 -0.125 0.09908 -0.125 0.06389 C -0.125 0.02848 -0.06915 -4.44444E-6 5E-6 -4.44444E-6 Z " pathEditMode="relative" rAng="0" ptsTypes="AAAAA">
                                      <p:cBhvr>
                                        <p:cTn id="6" dur="150" fill="hold"/>
                                        <p:tgtEl>
                                          <p:spTgt spid="122884"/>
                                        </p:tgtEl>
                                        <p:attrNameLst>
                                          <p:attrName>ppt_x</p:attrName>
                                          <p:attrName>ppt_y</p:attrName>
                                        </p:attrNameLst>
                                      </p:cBhvr>
                                      <p:rCtr x="0" y="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a:xfrm>
            <a:off x="685799" y="1676400"/>
            <a:ext cx="10896600" cy="3810000"/>
          </a:xfrm>
        </p:spPr>
        <p:txBody>
          <a:bodyPr/>
          <a:lstStyle/>
          <a:p>
            <a:pPr algn="just" rtl="1">
              <a:lnSpc>
                <a:spcPct val="200000"/>
              </a:lnSpc>
            </a:pPr>
            <a:r>
              <a:rPr lang="ar-SA" sz="3600" dirty="0" smtClean="0">
                <a:solidFill>
                  <a:schemeClr val="bg2">
                    <a:lumMod val="50000"/>
                  </a:schemeClr>
                </a:solidFill>
                <a:effectLst>
                  <a:outerShdw blurRad="38100" dist="38100" dir="2700000" algn="tl">
                    <a:srgbClr val="000000">
                      <a:alpha val="43137"/>
                    </a:srgbClr>
                  </a:outerShdw>
                </a:effectLst>
                <a:cs typeface="B Titr" pitchFamily="2" charset="-78"/>
              </a:rPr>
              <a:t>زندگی </a:t>
            </a:r>
            <a:r>
              <a:rPr lang="ar-SA" sz="3600" dirty="0">
                <a:solidFill>
                  <a:schemeClr val="bg2">
                    <a:lumMod val="50000"/>
                  </a:schemeClr>
                </a:solidFill>
                <a:effectLst>
                  <a:outerShdw blurRad="38100" dist="38100" dir="2700000" algn="tl">
                    <a:srgbClr val="000000">
                      <a:alpha val="43137"/>
                    </a:srgbClr>
                  </a:outerShdw>
                </a:effectLst>
                <a:cs typeface="B Titr" pitchFamily="2" charset="-78"/>
              </a:rPr>
              <a:t>بیرون شما بازتاب زندگی درونی شماست. بین طرز فکر و احساسات درونی شما از یک طرف و عملکرد و تجارب بیرونی شما از طرف دیگر رابطه مستقیم وجود دارد</a:t>
            </a:r>
            <a:r>
              <a:rPr lang="fa-IR" sz="3600" dirty="0">
                <a:solidFill>
                  <a:schemeClr val="bg2">
                    <a:lumMod val="50000"/>
                  </a:schemeClr>
                </a:solidFill>
                <a:effectLst>
                  <a:outerShdw blurRad="38100" dist="38100" dir="2700000" algn="tl">
                    <a:srgbClr val="000000">
                      <a:alpha val="43137"/>
                    </a:srgbClr>
                  </a:outerShdw>
                </a:effectLst>
                <a:cs typeface="B Titr" pitchFamily="2" charset="-78"/>
              </a:rPr>
              <a:t>.</a:t>
            </a:r>
            <a:endParaRPr lang="en-US" sz="3600" b="1" dirty="0">
              <a:solidFill>
                <a:schemeClr val="bg2">
                  <a:lumMod val="50000"/>
                </a:schemeClr>
              </a:solidFill>
              <a:effectLst>
                <a:outerShdw blurRad="38100" dist="38100" dir="2700000" algn="tl">
                  <a:srgbClr val="000000">
                    <a:alpha val="43137"/>
                  </a:srgbClr>
                </a:outerShdw>
              </a:effectLst>
              <a:cs typeface="B Titr" pitchFamily="2" charset="-78"/>
            </a:endParaRPr>
          </a:p>
        </p:txBody>
      </p:sp>
      <p:pic>
        <p:nvPicPr>
          <p:cNvPr id="162822" name="Picture 6" descr="j0301252"/>
          <p:cNvPicPr>
            <a:picLocks noGrp="1" noChangeAspect="1" noChangeArrowheads="1"/>
          </p:cNvPicPr>
          <p:nvPr>
            <p:ph idx="1"/>
          </p:nvPr>
        </p:nvPicPr>
        <p:blipFill>
          <a:blip r:embed="rId2" cstate="print"/>
          <a:srcRect/>
          <a:stretch>
            <a:fillRect/>
          </a:stretch>
        </p:blipFill>
        <p:spPr>
          <a:xfrm>
            <a:off x="10287000" y="304800"/>
            <a:ext cx="1830388" cy="1828800"/>
          </a:xfrm>
        </p:spPr>
      </p:pic>
      <p:sp>
        <p:nvSpPr>
          <p:cNvPr id="2" name="Rectangle 1"/>
          <p:cNvSpPr/>
          <p:nvPr/>
        </p:nvSpPr>
        <p:spPr>
          <a:xfrm>
            <a:off x="3093844" y="533400"/>
            <a:ext cx="6080511" cy="861774"/>
          </a:xfrm>
          <a:prstGeom prst="rect">
            <a:avLst/>
          </a:prstGeom>
        </p:spPr>
        <p:txBody>
          <a:bodyPr wrap="none">
            <a:spAutoFit/>
          </a:bodyPr>
          <a:lstStyle/>
          <a:p>
            <a:r>
              <a:rPr lang="fa-IR" sz="5000" b="1" dirty="0">
                <a:ln w="9525">
                  <a:solidFill>
                    <a:schemeClr val="bg1"/>
                  </a:solidFill>
                  <a:prstDash val="solid"/>
                </a:ln>
                <a:solidFill>
                  <a:srgbClr val="FF3300"/>
                </a:solidFill>
                <a:effectLst>
                  <a:outerShdw blurRad="12700" dist="38100" dir="2700000" algn="tl" rotWithShape="0">
                    <a:schemeClr val="accent5">
                      <a:lumMod val="60000"/>
                      <a:lumOff val="40000"/>
                    </a:schemeClr>
                  </a:outerShdw>
                </a:effectLst>
                <a:cs typeface="B Titr" pitchFamily="2" charset="-78"/>
              </a:rPr>
              <a:t>4) قان</a:t>
            </a:r>
            <a:r>
              <a:rPr lang="ar-SA" sz="5000" b="1" dirty="0">
                <a:ln w="9525">
                  <a:solidFill>
                    <a:schemeClr val="bg1"/>
                  </a:solidFill>
                  <a:prstDash val="solid"/>
                </a:ln>
                <a:solidFill>
                  <a:srgbClr val="FF3300"/>
                </a:solidFill>
                <a:effectLst>
                  <a:outerShdw blurRad="12700" dist="38100" dir="2700000" algn="tl" rotWithShape="0">
                    <a:schemeClr val="accent5">
                      <a:lumMod val="60000"/>
                      <a:lumOff val="40000"/>
                    </a:schemeClr>
                  </a:outerShdw>
                </a:effectLst>
                <a:cs typeface="B Titr" pitchFamily="2" charset="-78"/>
              </a:rPr>
              <a:t>ون رابطه ی مستقیم</a:t>
            </a:r>
            <a:r>
              <a:rPr lang="fa-IR" sz="5000" b="1" dirty="0">
                <a:ln w="9525">
                  <a:solidFill>
                    <a:schemeClr val="bg1"/>
                  </a:solidFill>
                  <a:prstDash val="solid"/>
                </a:ln>
                <a:solidFill>
                  <a:srgbClr val="FF3300"/>
                </a:solidFill>
                <a:effectLst>
                  <a:outerShdw blurRad="12700" dist="38100" dir="2700000" algn="tl" rotWithShape="0">
                    <a:schemeClr val="accent5">
                      <a:lumMod val="60000"/>
                      <a:lumOff val="40000"/>
                    </a:schemeClr>
                  </a:outerShdw>
                </a:effectLst>
                <a:cs typeface="B Titr" pitchFamily="2" charset="-78"/>
              </a:rPr>
              <a:t>:</a:t>
            </a:r>
            <a:endParaRPr lang="en-US" sz="5000" b="1" dirty="0">
              <a:ln w="9525">
                <a:solidFill>
                  <a:schemeClr val="bg1"/>
                </a:solidFill>
                <a:prstDash val="solid"/>
              </a:ln>
              <a:solidFill>
                <a:srgbClr val="FF3300"/>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2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randombar(horizontal)">
                                      <p:cBhvr>
                                        <p:cTn id="7" dur="1500">
                                          <p:stCondLst>
                                            <p:cond delay="0"/>
                                          </p:stCondLst>
                                        </p:cTn>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6095999" y="1828800"/>
            <a:ext cx="5867400" cy="3886200"/>
          </a:xfrm>
        </p:spPr>
        <p:txBody>
          <a:bodyPr/>
          <a:lstStyle/>
          <a:p>
            <a:pPr algn="just" rtl="1">
              <a:lnSpc>
                <a:spcPct val="150000"/>
              </a:lnSpc>
            </a:pPr>
            <a:r>
              <a:rPr lang="ar-SA" sz="3200" dirty="0" smtClean="0">
                <a:solidFill>
                  <a:schemeClr val="bg2">
                    <a:lumMod val="75000"/>
                  </a:schemeClr>
                </a:solidFill>
                <a:cs typeface="B Titr" pitchFamily="2" charset="-78"/>
              </a:rPr>
              <a:t>هر </a:t>
            </a:r>
            <a:r>
              <a:rPr lang="ar-SA" sz="3200" dirty="0">
                <a:solidFill>
                  <a:schemeClr val="bg2">
                    <a:lumMod val="75000"/>
                  </a:schemeClr>
                </a:solidFill>
                <a:cs typeface="B Titr" pitchFamily="2" charset="-78"/>
              </a:rPr>
              <a:t>چیزی را که عمیقا</a:t>
            </a:r>
            <a:r>
              <a:rPr lang="fa-IR" sz="3200" dirty="0">
                <a:solidFill>
                  <a:schemeClr val="bg2">
                    <a:lumMod val="75000"/>
                  </a:schemeClr>
                </a:solidFill>
                <a:cs typeface="B Titr" pitchFamily="2" charset="-78"/>
              </a:rPr>
              <a:t>ً</a:t>
            </a:r>
            <a:r>
              <a:rPr lang="ar-SA" sz="3200" dirty="0">
                <a:solidFill>
                  <a:schemeClr val="bg2">
                    <a:lumMod val="75000"/>
                  </a:schemeClr>
                </a:solidFill>
                <a:cs typeface="B Titr" pitchFamily="2" charset="-78"/>
              </a:rPr>
              <a:t> باور داشته باشید برایتان به واقعیت بدل می شود. شما آنچه را که می بینید باور نمی کنید</a:t>
            </a:r>
            <a:r>
              <a:rPr lang="fa-IR" sz="3200" dirty="0">
                <a:solidFill>
                  <a:schemeClr val="bg2">
                    <a:lumMod val="75000"/>
                  </a:schemeClr>
                </a:solidFill>
                <a:cs typeface="B Titr" pitchFamily="2" charset="-78"/>
              </a:rPr>
              <a:t>،</a:t>
            </a:r>
            <a:r>
              <a:rPr lang="ar-SA" sz="3200" dirty="0">
                <a:solidFill>
                  <a:schemeClr val="bg2">
                    <a:lumMod val="75000"/>
                  </a:schemeClr>
                </a:solidFill>
                <a:cs typeface="B Titr" pitchFamily="2" charset="-78"/>
              </a:rPr>
              <a:t> بلکه آن چیزی را می بینید که قبلا</a:t>
            </a:r>
            <a:r>
              <a:rPr lang="fa-IR" sz="3200" dirty="0">
                <a:solidFill>
                  <a:schemeClr val="bg2">
                    <a:lumMod val="75000"/>
                  </a:schemeClr>
                </a:solidFill>
                <a:cs typeface="B Titr" pitchFamily="2" charset="-78"/>
              </a:rPr>
              <a:t>ً</a:t>
            </a:r>
            <a:r>
              <a:rPr lang="ar-SA" sz="3200" dirty="0">
                <a:solidFill>
                  <a:schemeClr val="bg2">
                    <a:lumMod val="75000"/>
                  </a:schemeClr>
                </a:solidFill>
                <a:cs typeface="B Titr" pitchFamily="2" charset="-78"/>
              </a:rPr>
              <a:t> به عنوان یک باور انتخاب</a:t>
            </a:r>
            <a:r>
              <a:rPr lang="fa-IR" sz="3200" dirty="0">
                <a:solidFill>
                  <a:schemeClr val="bg2">
                    <a:lumMod val="75000"/>
                  </a:schemeClr>
                </a:solidFill>
                <a:cs typeface="B Titr" pitchFamily="2" charset="-78"/>
              </a:rPr>
              <a:t>   </a:t>
            </a:r>
            <a:r>
              <a:rPr lang="ar-SA" sz="3200" dirty="0">
                <a:solidFill>
                  <a:schemeClr val="bg2">
                    <a:lumMod val="75000"/>
                  </a:schemeClr>
                </a:solidFill>
                <a:cs typeface="B Titr" pitchFamily="2" charset="-78"/>
              </a:rPr>
              <a:t>کرده</a:t>
            </a:r>
            <a:r>
              <a:rPr lang="fa-IR" sz="100" dirty="0">
                <a:solidFill>
                  <a:schemeClr val="bg2">
                    <a:lumMod val="75000"/>
                  </a:schemeClr>
                </a:solidFill>
                <a:cs typeface="B Titr" pitchFamily="2" charset="-78"/>
              </a:rPr>
              <a:t> </a:t>
            </a:r>
            <a:r>
              <a:rPr lang="ar-SA" sz="3200" dirty="0">
                <a:solidFill>
                  <a:schemeClr val="bg2">
                    <a:lumMod val="75000"/>
                  </a:schemeClr>
                </a:solidFill>
                <a:cs typeface="B Titr" pitchFamily="2" charset="-78"/>
              </a:rPr>
              <a:t>اید. </a:t>
            </a:r>
            <a:endParaRPr lang="en-US" sz="2800" b="1" dirty="0">
              <a:solidFill>
                <a:schemeClr val="bg2">
                  <a:lumMod val="75000"/>
                </a:schemeClr>
              </a:solidFill>
              <a:cs typeface="B Titr" pitchFamily="2" charset="-78"/>
            </a:endParaRPr>
          </a:p>
        </p:txBody>
      </p:sp>
      <p:pic>
        <p:nvPicPr>
          <p:cNvPr id="11272" name="Picture 8" descr="2ex2g0m"/>
          <p:cNvPicPr>
            <a:picLocks noGrp="1" noChangeAspect="1" noChangeArrowheads="1"/>
          </p:cNvPicPr>
          <p:nvPr>
            <p:ph idx="1"/>
          </p:nvPr>
        </p:nvPicPr>
        <p:blipFill>
          <a:blip r:embed="rId2" cstate="print"/>
          <a:srcRect/>
          <a:stretch>
            <a:fillRect/>
          </a:stretch>
        </p:blipFill>
        <p:spPr>
          <a:xfrm>
            <a:off x="15240" y="365760"/>
            <a:ext cx="5998344" cy="5795010"/>
          </a:xfrm>
          <a:noFill/>
          <a:ln/>
        </p:spPr>
      </p:pic>
      <p:sp>
        <p:nvSpPr>
          <p:cNvPr id="2" name="Rectangle 1"/>
          <p:cNvSpPr/>
          <p:nvPr/>
        </p:nvSpPr>
        <p:spPr>
          <a:xfrm>
            <a:off x="6944834" y="365760"/>
            <a:ext cx="4169731" cy="769441"/>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a:ln/>
                <a:solidFill>
                  <a:srgbClr val="FFFF00"/>
                </a:solidFill>
                <a:effectLst>
                  <a:outerShdw blurRad="38100" dist="38100" dir="2700000" algn="tl">
                    <a:srgbClr val="000000">
                      <a:alpha val="43137"/>
                    </a:srgbClr>
                  </a:outerShdw>
                </a:effectLst>
                <a:cs typeface="B Titr" pitchFamily="2" charset="-78"/>
              </a:rPr>
              <a:t>╚</a:t>
            </a:r>
            <a:r>
              <a:rPr lang="fa-IR" sz="4400" b="1" dirty="0">
                <a:ln/>
                <a:solidFill>
                  <a:srgbClr val="FFFF00"/>
                </a:solidFill>
                <a:effectLst>
                  <a:outerShdw blurRad="38100" dist="38100" dir="2700000" algn="tl">
                    <a:srgbClr val="000000">
                      <a:alpha val="43137"/>
                    </a:srgbClr>
                  </a:outerShdw>
                </a:effectLst>
                <a:cs typeface="B Titr" pitchFamily="2" charset="-78"/>
              </a:rPr>
              <a:t> 5) ق</a:t>
            </a:r>
            <a:r>
              <a:rPr lang="ar-SA" sz="4400" b="1" dirty="0">
                <a:ln/>
                <a:solidFill>
                  <a:srgbClr val="FFFF00"/>
                </a:solidFill>
                <a:effectLst>
                  <a:outerShdw blurRad="38100" dist="38100" dir="2700000" algn="tl">
                    <a:srgbClr val="000000">
                      <a:alpha val="43137"/>
                    </a:srgbClr>
                  </a:outerShdw>
                </a:effectLst>
                <a:cs typeface="B Titr" pitchFamily="2" charset="-78"/>
              </a:rPr>
              <a:t>انون باور</a:t>
            </a:r>
            <a:r>
              <a:rPr lang="fa-IR" sz="4400" b="1" dirty="0">
                <a:ln/>
                <a:solidFill>
                  <a:srgbClr val="FFFF00"/>
                </a:solidFill>
                <a:effectLst>
                  <a:outerShdw blurRad="38100" dist="38100" dir="2700000" algn="tl">
                    <a:srgbClr val="000000">
                      <a:alpha val="43137"/>
                    </a:srgbClr>
                  </a:outerShdw>
                </a:effectLst>
                <a:cs typeface="B Titr" pitchFamily="2" charset="-78"/>
              </a:rPr>
              <a:t>:</a:t>
            </a:r>
            <a:r>
              <a:rPr lang="ar-SA" sz="4400" b="1" dirty="0">
                <a:ln/>
                <a:solidFill>
                  <a:srgbClr val="FFFF00"/>
                </a:solidFill>
                <a:effectLst>
                  <a:outerShdw blurRad="38100" dist="38100" dir="2700000" algn="tl">
                    <a:srgbClr val="000000">
                      <a:alpha val="43137"/>
                    </a:srgbClr>
                  </a:outerShdw>
                </a:effectLst>
                <a:cs typeface="B Titr" pitchFamily="2" charset="-78"/>
              </a:rPr>
              <a:t> </a:t>
            </a:r>
            <a:r>
              <a:rPr lang="en-US" sz="4400" b="1" dirty="0">
                <a:ln/>
                <a:solidFill>
                  <a:srgbClr val="FFFF00"/>
                </a:solidFill>
                <a:effectLst>
                  <a:outerShdw blurRad="38100" dist="38100" dir="2700000" algn="tl">
                    <a:srgbClr val="000000">
                      <a:alpha val="43137"/>
                    </a:srgbClr>
                  </a:outerShdw>
                </a:effectLst>
                <a:cs typeface="B Titr" pitchFamily="2" charset="-78"/>
              </a:rPr>
              <a:t>╝</a:t>
            </a:r>
            <a:r>
              <a:rPr lang="fa-IR" sz="4400" b="1" dirty="0">
                <a:ln/>
                <a:solidFill>
                  <a:srgbClr val="FFFF00"/>
                </a:solidFill>
                <a:effectLst>
                  <a:outerShdw blurRad="38100" dist="38100" dir="2700000" algn="tl">
                    <a:srgbClr val="000000">
                      <a:alpha val="43137"/>
                    </a:srgbClr>
                  </a:outerShdw>
                </a:effectLst>
                <a:cs typeface="B Titr" pitchFamily="2" charset="-78"/>
              </a:rPr>
              <a:t> </a:t>
            </a:r>
            <a:endParaRPr lang="en-US" sz="4400" b="1" dirty="0">
              <a:ln/>
              <a:solidFill>
                <a:srgbClr val="FFFF00"/>
              </a:solidFill>
              <a:effectLst>
                <a:outerShdw blurRad="38100" dist="38100" dir="2700000" algn="tl">
                  <a:srgbClr val="000000">
                    <a:alpha val="43137"/>
                  </a:srgbClr>
                </a:outerShdw>
              </a:effectLs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5E-6 0 C 0.06889 0 0.12501 0.02847 0.12501 0.06389 C 0.12501 0.09907 0.06889 0.12778 5E-6 0.12778 C -0.06914 0.12778 -0.125 0.09907 -0.125 0.06389 C -0.125 0.02847 -0.06914 0 5E-6 0 Z " pathEditMode="relative" rAng="0" ptsTypes="AAAAA">
                                      <p:cBhvr>
                                        <p:cTn id="6" dur="250" fill="hold"/>
                                        <p:tgtEl>
                                          <p:spTgt spid="11268"/>
                                        </p:tgtEl>
                                        <p:attrNameLst>
                                          <p:attrName>ppt_x</p:attrName>
                                          <p:attrName>ppt_y</p:attrName>
                                        </p:attrNameLst>
                                      </p:cBhvr>
                                      <p:rCtr x="0" y="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7" name="Rectangle 5"/>
          <p:cNvSpPr>
            <a:spLocks noGrp="1" noChangeArrowheads="1"/>
          </p:cNvSpPr>
          <p:nvPr>
            <p:ph type="title"/>
          </p:nvPr>
        </p:nvSpPr>
        <p:spPr>
          <a:xfrm>
            <a:off x="3931920" y="331470"/>
            <a:ext cx="7875270" cy="5840730"/>
          </a:xfrm>
          <a:solidFill>
            <a:schemeClr val="accent6">
              <a:lumMod val="50000"/>
            </a:schemeClr>
          </a:solidFill>
        </p:spPr>
        <p:txBody>
          <a:bodyPr/>
          <a:lstStyle/>
          <a:p>
            <a:pPr algn="ctr" rtl="1">
              <a:lnSpc>
                <a:spcPct val="150000"/>
              </a:lnSpc>
            </a:pPr>
            <a:r>
              <a:rPr lang="ar-SA"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باور محدود یعنی چه؟</a:t>
            </a:r>
            <a:r>
              <a:rPr lang="fa-IR"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 ب</a:t>
            </a:r>
            <a:r>
              <a:rPr lang="ar-SA"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اور محدود </a:t>
            </a:r>
            <a:r>
              <a:rPr lang="fa-IR"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ه</a:t>
            </a:r>
            <a:r>
              <a:rPr lang="ar-SA"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مان افکار تکراری است که مانع می</a:t>
            </a:r>
            <a:r>
              <a:rPr lang="fa-IR"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 </a:t>
            </a:r>
            <a:r>
              <a:rPr lang="ar-SA"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شود تو خواسته</a:t>
            </a:r>
            <a:r>
              <a:rPr lang="ar-SA" sz="20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 </a:t>
            </a:r>
            <a:r>
              <a:rPr lang="ar-SA"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ات را جذب کنی.</a:t>
            </a:r>
            <a:r>
              <a:rPr lang="fa-IR"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 </a:t>
            </a:r>
            <a:r>
              <a:rPr lang="ar-SA"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افکار تو میتواند امواج منفی بیرون بفرستد.</a:t>
            </a:r>
            <a:r>
              <a:rPr lang="fa-IR"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 </a:t>
            </a:r>
            <a:r>
              <a:rPr lang="ar-SA"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بعنوان مثال عبارت</a:t>
            </a:r>
            <a:r>
              <a:rPr lang="fa-IR"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 </a:t>
            </a:r>
            <a:r>
              <a:rPr lang="fa-IR" sz="3600" b="1" dirty="0">
                <a:ln>
                  <a:solidFill>
                    <a:schemeClr val="accent5">
                      <a:lumMod val="10000"/>
                    </a:schemeClr>
                  </a:solidFill>
                </a:ln>
                <a:solidFill>
                  <a:srgbClr val="92D050"/>
                </a:solidFill>
                <a:effectLst>
                  <a:outerShdw blurRad="38100" dist="38100" dir="2700000" algn="tl">
                    <a:srgbClr val="000000">
                      <a:alpha val="43137"/>
                    </a:srgbClr>
                  </a:outerShdw>
                </a:effectLst>
                <a:cs typeface="B Titr" panose="00000700000000000000" pitchFamily="2" charset="-78"/>
              </a:rPr>
              <a:t>باید </a:t>
            </a:r>
            <a:r>
              <a:rPr lang="ar-SA" sz="3600" b="1" dirty="0">
                <a:ln>
                  <a:solidFill>
                    <a:schemeClr val="accent5">
                      <a:lumMod val="10000"/>
                    </a:schemeClr>
                  </a:solidFill>
                </a:ln>
                <a:solidFill>
                  <a:srgbClr val="92D050"/>
                </a:solidFill>
                <a:effectLst>
                  <a:outerShdw blurRad="38100" dist="38100" dir="2700000" algn="tl">
                    <a:srgbClr val="000000">
                      <a:alpha val="43137"/>
                    </a:srgbClr>
                  </a:outerShdw>
                </a:effectLst>
                <a:cs typeface="B Titr" panose="00000700000000000000" pitchFamily="2" charset="-78"/>
              </a:rPr>
              <a:t>حسابی کارکنی تا پول دربیاوری</a:t>
            </a:r>
            <a:r>
              <a:rPr lang="fa-IR" sz="3600" b="1" dirty="0">
                <a:ln>
                  <a:solidFill>
                    <a:schemeClr val="accent5">
                      <a:lumMod val="10000"/>
                    </a:schemeClr>
                  </a:solidFill>
                </a:ln>
                <a:solidFill>
                  <a:srgbClr val="92D050"/>
                </a:solidFill>
                <a:effectLst>
                  <a:outerShdw blurRad="38100" dist="38100" dir="2700000" algn="tl">
                    <a:srgbClr val="000000">
                      <a:alpha val="43137"/>
                    </a:srgbClr>
                  </a:outerShdw>
                </a:effectLst>
                <a:cs typeface="B Titr" panose="00000700000000000000" pitchFamily="2" charset="-78"/>
              </a:rPr>
              <a:t> </a:t>
            </a:r>
            <a:r>
              <a:rPr lang="ar-SA"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باعث بروز </a:t>
            </a:r>
            <a:r>
              <a:rPr lang="ar-SA" sz="3600" b="1" dirty="0">
                <a:ln>
                  <a:solidFill>
                    <a:schemeClr val="accent5">
                      <a:lumMod val="10000"/>
                    </a:schemeClr>
                  </a:solidFill>
                </a:ln>
                <a:solidFill>
                  <a:srgbClr val="92D050"/>
                </a:solidFill>
                <a:effectLst>
                  <a:outerShdw blurRad="38100" dist="38100" dir="2700000" algn="tl">
                    <a:srgbClr val="000000">
                      <a:alpha val="43137"/>
                    </a:srgbClr>
                  </a:outerShdw>
                </a:effectLst>
                <a:cs typeface="B Titr" panose="00000700000000000000" pitchFamily="2" charset="-78"/>
              </a:rPr>
              <a:t>امواج کمبود</a:t>
            </a:r>
            <a:r>
              <a:rPr lang="fa-IR" sz="3600" b="1" dirty="0">
                <a:ln>
                  <a:solidFill>
                    <a:schemeClr val="accent5">
                      <a:lumMod val="10000"/>
                    </a:schemeClr>
                  </a:solidFill>
                </a:ln>
                <a:solidFill>
                  <a:srgbClr val="92D050"/>
                </a:solidFill>
                <a:effectLst>
                  <a:outerShdw blurRad="38100" dist="38100" dir="2700000" algn="tl">
                    <a:srgbClr val="000000">
                      <a:alpha val="43137"/>
                    </a:srgbClr>
                  </a:outerShdw>
                </a:effectLst>
                <a:cs typeface="B Titr" panose="00000700000000000000" pitchFamily="2" charset="-78"/>
              </a:rPr>
              <a:t> </a:t>
            </a:r>
            <a:r>
              <a:rPr lang="ar-SA"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می</a:t>
            </a:r>
            <a:r>
              <a:rPr lang="fa-IR"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 ش</a:t>
            </a:r>
            <a:r>
              <a:rPr lang="ar-SA"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ود </a:t>
            </a:r>
            <a:r>
              <a:rPr lang="fa-IR"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که </a:t>
            </a:r>
            <a:r>
              <a:rPr lang="ar-SA"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rPr>
              <a:t>تو را از دستیابی به خواسته ات باز میدارد.</a:t>
            </a:r>
            <a:endParaRPr lang="en-US" sz="3600" b="1" dirty="0">
              <a:ln>
                <a:solidFill>
                  <a:srgbClr val="FF0000"/>
                </a:solidFill>
              </a:ln>
              <a:solidFill>
                <a:srgbClr val="92D050"/>
              </a:solidFill>
              <a:effectLst>
                <a:outerShdw blurRad="38100" dist="38100" dir="2700000" algn="tl">
                  <a:srgbClr val="000000">
                    <a:alpha val="43137"/>
                  </a:srgbClr>
                </a:outerShdw>
              </a:effectLst>
              <a:cs typeface="B Titr" panose="00000700000000000000" pitchFamily="2" charset="-78"/>
            </a:endParaRPr>
          </a:p>
        </p:txBody>
      </p:sp>
      <p:pic>
        <p:nvPicPr>
          <p:cNvPr id="207880" name="Picture 8" descr="C:\Documents and Settings\m\Desktop\سمینار\success\images (1).jpg"/>
          <p:cNvPicPr>
            <a:picLocks noGrp="1" noChangeAspect="1" noChangeArrowheads="1"/>
          </p:cNvPicPr>
          <p:nvPr>
            <p:ph idx="1"/>
          </p:nvPr>
        </p:nvPicPr>
        <p:blipFill>
          <a:blip r:embed="rId2" cstate="print"/>
          <a:srcRect/>
          <a:stretch>
            <a:fillRect/>
          </a:stretch>
        </p:blipFill>
        <p:spPr bwMode="auto">
          <a:xfrm>
            <a:off x="312420" y="354331"/>
            <a:ext cx="3733800" cy="584421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877"/>
                                        </p:tgtEl>
                                        <p:attrNameLst>
                                          <p:attrName>style.visibility</p:attrName>
                                        </p:attrNameLst>
                                      </p:cBhvr>
                                      <p:to>
                                        <p:strVal val="visible"/>
                                      </p:to>
                                    </p:set>
                                    <p:animEffect transition="in" filter="dissolve">
                                      <p:cBhvr>
                                        <p:cTn id="7" dur="15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6" name="Rectangle 6"/>
          <p:cNvSpPr>
            <a:spLocks noGrp="1" noChangeArrowheads="1"/>
          </p:cNvSpPr>
          <p:nvPr>
            <p:ph type="title"/>
          </p:nvPr>
        </p:nvSpPr>
        <p:spPr>
          <a:xfrm>
            <a:off x="2133600" y="354330"/>
            <a:ext cx="9601200" cy="5817870"/>
          </a:xfrm>
        </p:spPr>
        <p:style>
          <a:lnRef idx="0">
            <a:scrgbClr r="0" g="0" b="0"/>
          </a:lnRef>
          <a:fillRef idx="1003">
            <a:schemeClr val="dk2"/>
          </a:fillRef>
          <a:effectRef idx="0">
            <a:scrgbClr r="0" g="0" b="0"/>
          </a:effectRef>
          <a:fontRef idx="major"/>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lnSpc>
                <a:spcPct val="150000"/>
              </a:lnSpc>
              <a:buFont typeface="Wingdings" pitchFamily="2" charset="2"/>
              <a:buChar char="ü"/>
            </a:pPr>
            <a:r>
              <a:rPr lang="ar-SA" sz="60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پس باید</a:t>
            </a:r>
            <a:r>
              <a:rPr lang="fa-IR" sz="60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a:t>
            </a:r>
            <a:br>
              <a:rPr lang="fa-IR" sz="60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br>
            <a:r>
              <a:rPr lang="en-US" sz="48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 </a:t>
            </a:r>
            <a:r>
              <a:rPr lang="en-US" sz="60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   </a:t>
            </a:r>
            <a:r>
              <a:rPr lang="ar-SA"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باورهای محدودکننده</a:t>
            </a:r>
            <a:r>
              <a:rPr lang="ar-SA" sz="1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 </a:t>
            </a:r>
            <a:r>
              <a:rPr lang="ar-SA"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ای را که مانع موفقیت شما هستند</a:t>
            </a:r>
            <a:r>
              <a:rPr lang="fa-IR"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a:t>
            </a:r>
            <a:r>
              <a:rPr lang="ar-SA"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 شناسایی کنی</a:t>
            </a:r>
            <a:r>
              <a:rPr lang="fa-IR" sz="5400" b="1" dirty="0" smtClean="0">
                <a:ln w="11430">
                  <a:solidFill>
                    <a:srgbClr val="FFFF00"/>
                  </a:solidFill>
                </a:ln>
                <a:solidFill>
                  <a:srgbClr val="FF3300"/>
                </a:solidFill>
                <a:effectLst>
                  <a:outerShdw blurRad="50800" dist="39000" dir="5460000" algn="tl">
                    <a:srgbClr val="000000">
                      <a:alpha val="38000"/>
                    </a:srgbClr>
                  </a:outerShdw>
                </a:effectLst>
                <a:cs typeface="B Titr" pitchFamily="2" charset="-78"/>
              </a:rPr>
              <a:t>د.</a:t>
            </a:r>
            <a:r>
              <a:rPr lang="en-US"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
            </a:r>
            <a:br>
              <a:rPr lang="en-US"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br>
            <a:r>
              <a:rPr lang="fa-IR" sz="5400" b="1" dirty="0" smtClean="0">
                <a:ln w="11430">
                  <a:solidFill>
                    <a:srgbClr val="FFFF00"/>
                  </a:solidFill>
                </a:ln>
                <a:solidFill>
                  <a:srgbClr val="FF3300"/>
                </a:solidFill>
                <a:effectLst>
                  <a:outerShdw blurRad="50800" dist="39000" dir="5460000" algn="tl">
                    <a:srgbClr val="000000">
                      <a:alpha val="38000"/>
                    </a:srgbClr>
                  </a:outerShdw>
                </a:effectLst>
                <a:cs typeface="B Titr" pitchFamily="2" charset="-78"/>
              </a:rPr>
              <a:t>و </a:t>
            </a:r>
            <a:r>
              <a:rPr lang="ar-SA" sz="5400" b="1" dirty="0" smtClean="0">
                <a:ln w="11430">
                  <a:solidFill>
                    <a:srgbClr val="FFFF00"/>
                  </a:solidFill>
                </a:ln>
                <a:solidFill>
                  <a:srgbClr val="FF3300"/>
                </a:solidFill>
                <a:effectLst>
                  <a:outerShdw blurRad="50800" dist="39000" dir="5460000" algn="tl">
                    <a:srgbClr val="000000">
                      <a:alpha val="38000"/>
                    </a:srgbClr>
                  </a:outerShdw>
                </a:effectLst>
                <a:cs typeface="B Titr" pitchFamily="2" charset="-78"/>
              </a:rPr>
              <a:t>آنها </a:t>
            </a:r>
            <a:r>
              <a:rPr lang="ar-SA"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را از بین ببرید</a:t>
            </a:r>
            <a:r>
              <a:rPr lang="fa-IR"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a:t>
            </a:r>
            <a:r>
              <a:rPr lang="ar-SA"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 </a:t>
            </a:r>
            <a:endParaRPr lang="en-US"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endParaRPr>
          </a:p>
        </p:txBody>
      </p:sp>
      <p:pic>
        <p:nvPicPr>
          <p:cNvPr id="56328" name="Picture 8" descr="701892n6o1f3stc7"/>
          <p:cNvPicPr>
            <a:picLocks noGrp="1" noChangeAspect="1" noChangeArrowheads="1"/>
          </p:cNvPicPr>
          <p:nvPr>
            <p:ph idx="1"/>
          </p:nvPr>
        </p:nvPicPr>
        <p:blipFill>
          <a:blip r:embed="rId2" cstate="print"/>
          <a:srcRect/>
          <a:stretch>
            <a:fillRect/>
          </a:stretch>
        </p:blipFill>
        <p:spPr>
          <a:xfrm>
            <a:off x="278130" y="259079"/>
            <a:ext cx="1687830" cy="5907405"/>
          </a:xfrm>
          <a:noFill/>
          <a:ln/>
        </p:spPr>
      </p:pic>
      <p:sp>
        <p:nvSpPr>
          <p:cNvPr id="5" name="5-Point Star 4"/>
          <p:cNvSpPr/>
          <p:nvPr/>
        </p:nvSpPr>
        <p:spPr bwMode="auto">
          <a:xfrm>
            <a:off x="9601200" y="4876800"/>
            <a:ext cx="914400" cy="914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fa-IR"/>
          </a:p>
        </p:txBody>
      </p:sp>
      <p:sp>
        <p:nvSpPr>
          <p:cNvPr id="6" name="5-Point Star 5"/>
          <p:cNvSpPr/>
          <p:nvPr/>
        </p:nvSpPr>
        <p:spPr bwMode="auto">
          <a:xfrm>
            <a:off x="10820400" y="2438400"/>
            <a:ext cx="914400" cy="914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fa-IR"/>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p:cTn id="7" dur="1500" fill="hold"/>
                                        <p:tgtEl>
                                          <p:spTgt spid="56326"/>
                                        </p:tgtEl>
                                        <p:attrNameLst>
                                          <p:attrName>ppt_w</p:attrName>
                                        </p:attrNameLst>
                                      </p:cBhvr>
                                      <p:tavLst>
                                        <p:tav tm="0">
                                          <p:val>
                                            <p:fltVal val="0"/>
                                          </p:val>
                                        </p:tav>
                                        <p:tav tm="100000">
                                          <p:val>
                                            <p:strVal val="#ppt_w"/>
                                          </p:val>
                                        </p:tav>
                                      </p:tavLst>
                                    </p:anim>
                                    <p:anim calcmode="lin" valueType="num">
                                      <p:cBhvr>
                                        <p:cTn id="8" dur="1500" fill="hold"/>
                                        <p:tgtEl>
                                          <p:spTgt spid="5632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1" presetClass="entr" presetSubtype="0" fill="hold" grpId="0" nodeType="afterEffect">
                                  <p:stCondLst>
                                    <p:cond delay="20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3500"/>
                            </p:stCondLst>
                            <p:childTnLst>
                              <p:par>
                                <p:cTn id="13" presetID="1"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Desktop\سمینار\120ghanun\120-law-brian.jpg"/>
          <p:cNvPicPr>
            <a:picLocks noChangeAspect="1" noChangeArrowheads="1"/>
          </p:cNvPicPr>
          <p:nvPr/>
        </p:nvPicPr>
        <p:blipFill>
          <a:blip r:embed="rId2" cstate="print"/>
          <a:srcRect/>
          <a:stretch>
            <a:fillRect/>
          </a:stretch>
        </p:blipFill>
        <p:spPr bwMode="auto">
          <a:xfrm>
            <a:off x="3733800" y="18143"/>
            <a:ext cx="4953000" cy="683985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p:randomBar dir="vert"/>
      </p:transition>
    </mc:Choice>
    <mc:Fallback>
      <p:transition spd="slow">
        <p:randomBar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a:xfrm>
            <a:off x="2125980" y="1779270"/>
            <a:ext cx="9601200" cy="1573530"/>
          </a:xfrm>
        </p:spPr>
        <p:txBody>
          <a:bodyPr/>
          <a:lstStyle/>
          <a:p>
            <a:pPr algn="r" rtl="1">
              <a:lnSpc>
                <a:spcPct val="150000"/>
              </a:lnSpc>
            </a:pPr>
            <a:r>
              <a:rPr lang="ar-SA" sz="4000" b="1" dirty="0" smtClean="0">
                <a:ln w="11430">
                  <a:solidFill>
                    <a:srgbClr val="B719AF"/>
                  </a:solidFill>
                </a:ln>
                <a:solidFill>
                  <a:srgbClr val="00FF00"/>
                </a:solidFill>
                <a:effectLst>
                  <a:outerShdw blurRad="50800" dist="39000" dir="5460000" algn="tl">
                    <a:srgbClr val="000000">
                      <a:alpha val="38000"/>
                    </a:srgbClr>
                  </a:outerShdw>
                </a:effectLst>
                <a:cs typeface="B Titr" pitchFamily="2" charset="-78"/>
              </a:rPr>
              <a:t>نحوه </a:t>
            </a:r>
            <a:r>
              <a:rPr lang="ar-SA" sz="4000" b="1" dirty="0">
                <a:ln w="11430">
                  <a:solidFill>
                    <a:srgbClr val="B719AF"/>
                  </a:solidFill>
                </a:ln>
                <a:solidFill>
                  <a:srgbClr val="00FF00"/>
                </a:solidFill>
                <a:effectLst>
                  <a:outerShdw blurRad="50800" dist="39000" dir="5460000" algn="tl">
                    <a:srgbClr val="000000">
                      <a:alpha val="38000"/>
                    </a:srgbClr>
                  </a:outerShdw>
                </a:effectLst>
                <a:cs typeface="B Titr" pitchFamily="2" charset="-78"/>
              </a:rPr>
              <a:t>ی عملکرد شما همیشه با زیربنایی ترین ارزش ها و اعتقادات شما هماهنگ است</a:t>
            </a:r>
            <a:r>
              <a:rPr lang="fa-IR" sz="4000" b="1" dirty="0">
                <a:ln w="11430">
                  <a:solidFill>
                    <a:srgbClr val="B719AF"/>
                  </a:solidFill>
                </a:ln>
                <a:solidFill>
                  <a:srgbClr val="00FF00"/>
                </a:solidFill>
                <a:effectLst>
                  <a:outerShdw blurRad="50800" dist="39000" dir="5460000" algn="tl">
                    <a:srgbClr val="000000">
                      <a:alpha val="38000"/>
                    </a:srgbClr>
                  </a:outerShdw>
                </a:effectLst>
                <a:cs typeface="B Titr" pitchFamily="2" charset="-78"/>
              </a:rPr>
              <a:t>.</a:t>
            </a:r>
            <a:r>
              <a:rPr lang="en-US" sz="4000" b="1" dirty="0">
                <a:ln w="11430">
                  <a:solidFill>
                    <a:srgbClr val="B719AF"/>
                  </a:solidFill>
                </a:ln>
                <a:solidFill>
                  <a:srgbClr val="00FF00"/>
                </a:solidFill>
                <a:effectLst>
                  <a:outerShdw blurRad="50800" dist="39000" dir="5460000" algn="tl">
                    <a:srgbClr val="000000">
                      <a:alpha val="38000"/>
                    </a:srgbClr>
                  </a:outerShdw>
                </a:effectLst>
                <a:cs typeface="B Titr" pitchFamily="2" charset="-78"/>
              </a:rPr>
              <a:t> </a:t>
            </a:r>
          </a:p>
        </p:txBody>
      </p:sp>
      <p:pic>
        <p:nvPicPr>
          <p:cNvPr id="59398" name="Picture 6" descr="j0304933"/>
          <p:cNvPicPr>
            <a:picLocks noGrp="1" noChangeAspect="1" noChangeArrowheads="1"/>
          </p:cNvPicPr>
          <p:nvPr>
            <p:ph idx="1"/>
          </p:nvPr>
        </p:nvPicPr>
        <p:blipFill>
          <a:blip r:embed="rId2" cstate="print"/>
          <a:srcRect/>
          <a:stretch>
            <a:fillRect/>
          </a:stretch>
        </p:blipFill>
        <p:spPr>
          <a:xfrm>
            <a:off x="220980" y="331470"/>
            <a:ext cx="2057400" cy="2133600"/>
          </a:xfrm>
        </p:spPr>
      </p:pic>
      <p:sp>
        <p:nvSpPr>
          <p:cNvPr id="2" name="Rectangle 1"/>
          <p:cNvSpPr/>
          <p:nvPr/>
        </p:nvSpPr>
        <p:spPr>
          <a:xfrm>
            <a:off x="3810000" y="423505"/>
            <a:ext cx="4844596" cy="923330"/>
          </a:xfrm>
          <a:prstGeom prst="rect">
            <a:avLst/>
          </a:prstGeom>
        </p:spPr>
        <p:txBody>
          <a:bodyPr wrap="none">
            <a:spAutoFit/>
          </a:bodyPr>
          <a:lstStyle/>
          <a:p>
            <a:r>
              <a:rPr lang="fa-IR"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6) ق</a:t>
            </a:r>
            <a:r>
              <a:rPr lang="ar-SA"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انون ارزش ها</a:t>
            </a:r>
            <a:r>
              <a:rPr lang="fa-IR" sz="5400" b="1" dirty="0">
                <a:ln w="11430">
                  <a:solidFill>
                    <a:srgbClr val="FFFF00"/>
                  </a:solidFill>
                </a:ln>
                <a:solidFill>
                  <a:srgbClr val="FF3300"/>
                </a:solidFill>
                <a:effectLst>
                  <a:outerShdw blurRad="50800" dist="39000" dir="5460000" algn="tl">
                    <a:srgbClr val="000000">
                      <a:alpha val="38000"/>
                    </a:srgbClr>
                  </a:outerShdw>
                </a:effectLst>
                <a:cs typeface="B Titr" pitchFamily="2" charset="-78"/>
              </a:rPr>
              <a:t>:</a:t>
            </a:r>
            <a:endParaRPr lang="en-US" sz="5400" dirty="0"/>
          </a:p>
        </p:txBody>
      </p:sp>
      <p:sp>
        <p:nvSpPr>
          <p:cNvPr id="3" name="Rectangle 2"/>
          <p:cNvSpPr/>
          <p:nvPr/>
        </p:nvSpPr>
        <p:spPr>
          <a:xfrm>
            <a:off x="220980" y="3657600"/>
            <a:ext cx="11506200" cy="2446824"/>
          </a:xfrm>
          <a:prstGeom prst="rect">
            <a:avLst/>
          </a:prstGeom>
        </p:spPr>
        <p:txBody>
          <a:bodyPr wrap="square">
            <a:spAutoFit/>
          </a:bodyPr>
          <a:lstStyle/>
          <a:p>
            <a:pPr algn="r" rtl="1">
              <a:lnSpc>
                <a:spcPct val="150000"/>
              </a:lnSpc>
            </a:pPr>
            <a:r>
              <a:rPr lang="ar-SA" sz="3400" b="1" dirty="0">
                <a:ln w="11430">
                  <a:solidFill>
                    <a:schemeClr val="tx1"/>
                  </a:solidFill>
                </a:ln>
                <a:solidFill>
                  <a:srgbClr val="FF3300"/>
                </a:solidFill>
                <a:effectLst>
                  <a:outerShdw blurRad="50800" dist="39000" dir="5460000" algn="tl">
                    <a:srgbClr val="000000">
                      <a:alpha val="38000"/>
                    </a:srgbClr>
                  </a:outerShdw>
                </a:effectLst>
                <a:cs typeface="B Titr" pitchFamily="2" charset="-78"/>
              </a:rPr>
              <a:t>آنچه براستی ارزش هایی را که واقعا به آن اعتقاد دارید بیان می </a:t>
            </a:r>
            <a:r>
              <a:rPr lang="ar-SA" sz="3400" b="1" dirty="0" smtClean="0">
                <a:ln w="11430">
                  <a:solidFill>
                    <a:schemeClr val="tx1"/>
                  </a:solidFill>
                </a:ln>
                <a:solidFill>
                  <a:srgbClr val="FF3300"/>
                </a:solidFill>
                <a:effectLst>
                  <a:outerShdw blurRad="50800" dist="39000" dir="5460000" algn="tl">
                    <a:srgbClr val="000000">
                      <a:alpha val="38000"/>
                    </a:srgbClr>
                  </a:outerShdw>
                </a:effectLst>
                <a:cs typeface="B Titr" pitchFamily="2" charset="-78"/>
              </a:rPr>
              <a:t>کند</a:t>
            </a:r>
            <a:r>
              <a:rPr lang="fa-IR" sz="3400" b="1" dirty="0" smtClean="0">
                <a:ln w="11430">
                  <a:solidFill>
                    <a:schemeClr val="tx1"/>
                  </a:solidFill>
                </a:ln>
                <a:solidFill>
                  <a:srgbClr val="FF3300"/>
                </a:solidFill>
                <a:effectLst>
                  <a:outerShdw blurRad="50800" dist="39000" dir="5460000" algn="tl">
                    <a:srgbClr val="000000">
                      <a:alpha val="38000"/>
                    </a:srgbClr>
                  </a:outerShdw>
                </a:effectLst>
                <a:cs typeface="B Titr" pitchFamily="2" charset="-78"/>
              </a:rPr>
              <a:t>،</a:t>
            </a:r>
            <a:r>
              <a:rPr lang="ar-SA" sz="3400" b="1" dirty="0" smtClean="0">
                <a:ln w="11430">
                  <a:solidFill>
                    <a:schemeClr val="tx1"/>
                  </a:solidFill>
                </a:ln>
                <a:solidFill>
                  <a:srgbClr val="FF3300"/>
                </a:solidFill>
                <a:effectLst>
                  <a:outerShdw blurRad="50800" dist="39000" dir="5460000" algn="tl">
                    <a:srgbClr val="000000">
                      <a:alpha val="38000"/>
                    </a:srgbClr>
                  </a:outerShdw>
                </a:effectLst>
                <a:cs typeface="B Titr" pitchFamily="2" charset="-78"/>
              </a:rPr>
              <a:t> </a:t>
            </a:r>
            <a:r>
              <a:rPr lang="ar-SA" sz="3400" b="1" dirty="0">
                <a:ln w="11430">
                  <a:solidFill>
                    <a:schemeClr val="tx1"/>
                  </a:solidFill>
                </a:ln>
                <a:solidFill>
                  <a:srgbClr val="FF3300"/>
                </a:solidFill>
                <a:effectLst>
                  <a:outerShdw blurRad="50800" dist="39000" dir="5460000" algn="tl">
                    <a:srgbClr val="000000">
                      <a:alpha val="38000"/>
                    </a:srgbClr>
                  </a:outerShdw>
                </a:effectLst>
                <a:cs typeface="B Titr" pitchFamily="2" charset="-78"/>
              </a:rPr>
              <a:t>ادعاهای شما نیست بلکه گفته ها، اعمال و انتخاب های شما به ویژه در هنگام ناراحتی و عصبانیت است</a:t>
            </a:r>
            <a:r>
              <a:rPr lang="fa-IR" sz="3400" b="1" dirty="0">
                <a:ln w="11430">
                  <a:solidFill>
                    <a:schemeClr val="tx1"/>
                  </a:solidFill>
                </a:ln>
                <a:solidFill>
                  <a:srgbClr val="FF3300"/>
                </a:solidFill>
                <a:effectLst>
                  <a:outerShdw blurRad="50800" dist="39000" dir="5460000" algn="tl">
                    <a:srgbClr val="000000">
                      <a:alpha val="38000"/>
                    </a:srgbClr>
                  </a:outerShdw>
                </a:effectLst>
                <a:cs typeface="B Titr" pitchFamily="2" charset="-78"/>
              </a:rPr>
              <a:t>.</a:t>
            </a:r>
            <a:endParaRPr lang="en-US" sz="3400" dirty="0">
              <a:ln w="11430">
                <a:solidFill>
                  <a:schemeClr val="tx1"/>
                </a:solidFill>
              </a:ln>
            </a:endParaRPr>
          </a:p>
        </p:txBody>
      </p:sp>
    </p:spTree>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fade">
                                      <p:cBhvr>
                                        <p:cTn id="7" dur="1200" decel="100000"/>
                                        <p:tgtEl>
                                          <p:spTgt spid="59396"/>
                                        </p:tgtEl>
                                      </p:cBhvr>
                                    </p:animEffect>
                                    <p:anim calcmode="lin" valueType="num">
                                      <p:cBhvr>
                                        <p:cTn id="8" dur="1200" decel="100000" fill="hold"/>
                                        <p:tgtEl>
                                          <p:spTgt spid="59396"/>
                                        </p:tgtEl>
                                        <p:attrNameLst>
                                          <p:attrName>style.rotation</p:attrName>
                                        </p:attrNameLst>
                                      </p:cBhvr>
                                      <p:tavLst>
                                        <p:tav tm="0">
                                          <p:val>
                                            <p:fltVal val="-90"/>
                                          </p:val>
                                        </p:tav>
                                        <p:tav tm="100000">
                                          <p:val>
                                            <p:fltVal val="0"/>
                                          </p:val>
                                        </p:tav>
                                      </p:tavLst>
                                    </p:anim>
                                    <p:anim calcmode="lin" valueType="num">
                                      <p:cBhvr>
                                        <p:cTn id="9" dur="1200" decel="100000" fill="hold"/>
                                        <p:tgtEl>
                                          <p:spTgt spid="59396"/>
                                        </p:tgtEl>
                                        <p:attrNameLst>
                                          <p:attrName>ppt_x</p:attrName>
                                        </p:attrNameLst>
                                      </p:cBhvr>
                                      <p:tavLst>
                                        <p:tav tm="0">
                                          <p:val>
                                            <p:strVal val="#ppt_x+0.4"/>
                                          </p:val>
                                        </p:tav>
                                        <p:tav tm="100000">
                                          <p:val>
                                            <p:strVal val="#ppt_x-0.05"/>
                                          </p:val>
                                        </p:tav>
                                      </p:tavLst>
                                    </p:anim>
                                    <p:anim calcmode="lin" valueType="num">
                                      <p:cBhvr>
                                        <p:cTn id="10" dur="1200" decel="100000" fill="hold"/>
                                        <p:tgtEl>
                                          <p:spTgt spid="59396"/>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59396"/>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5939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3124200" y="1524000"/>
            <a:ext cx="8915400" cy="2057400"/>
          </a:xfrm>
        </p:spPr>
        <p:txBody>
          <a:bodyPr/>
          <a:lstStyle/>
          <a:p>
            <a:pPr algn="just" rtl="1">
              <a:lnSpc>
                <a:spcPct val="150000"/>
              </a:lnSpc>
            </a:pPr>
            <a:r>
              <a:rPr lang="ar-SA" sz="3200" dirty="0" smtClean="0">
                <a:solidFill>
                  <a:srgbClr val="CC6600"/>
                </a:solidFill>
                <a:effectLst>
                  <a:outerShdw blurRad="38100" dist="38100" dir="2700000" algn="tl">
                    <a:srgbClr val="000000">
                      <a:alpha val="43137"/>
                    </a:srgbClr>
                  </a:outerShdw>
                </a:effectLst>
                <a:cs typeface="B Titr" pitchFamily="2" charset="-78"/>
              </a:rPr>
              <a:t>هر </a:t>
            </a:r>
            <a:r>
              <a:rPr lang="ar-SA" sz="3200" dirty="0">
                <a:solidFill>
                  <a:srgbClr val="CC6600"/>
                </a:solidFill>
                <a:effectLst>
                  <a:outerShdw blurRad="38100" dist="38100" dir="2700000" algn="tl">
                    <a:srgbClr val="000000">
                      <a:alpha val="43137"/>
                    </a:srgbClr>
                  </a:outerShdw>
                </a:effectLst>
                <a:cs typeface="B Titr" pitchFamily="2" charset="-78"/>
              </a:rPr>
              <a:t>چه می گویید یا انجام می </a:t>
            </a:r>
            <a:r>
              <a:rPr lang="ar-SA" sz="3200" dirty="0" smtClean="0">
                <a:solidFill>
                  <a:srgbClr val="CC6600"/>
                </a:solidFill>
                <a:effectLst>
                  <a:outerShdw blurRad="38100" dist="38100" dir="2700000" algn="tl">
                    <a:srgbClr val="000000">
                      <a:alpha val="43137"/>
                    </a:srgbClr>
                  </a:outerShdw>
                </a:effectLst>
                <a:cs typeface="B Titr" pitchFamily="2" charset="-78"/>
              </a:rPr>
              <a:t>دهید</a:t>
            </a:r>
            <a:r>
              <a:rPr lang="fa-IR" sz="3200" dirty="0" smtClean="0">
                <a:solidFill>
                  <a:srgbClr val="CC6600"/>
                </a:solidFill>
                <a:effectLst>
                  <a:outerShdw blurRad="38100" dist="38100" dir="2700000" algn="tl">
                    <a:srgbClr val="000000">
                      <a:alpha val="43137"/>
                    </a:srgbClr>
                  </a:outerShdw>
                </a:effectLst>
                <a:cs typeface="B Titr" pitchFamily="2" charset="-78"/>
              </a:rPr>
              <a:t>،</a:t>
            </a:r>
            <a:r>
              <a:rPr lang="ar-SA" sz="3200" dirty="0" smtClean="0">
                <a:solidFill>
                  <a:srgbClr val="CC6600"/>
                </a:solidFill>
                <a:effectLst>
                  <a:outerShdw blurRad="38100" dist="38100" dir="2700000" algn="tl">
                    <a:srgbClr val="000000">
                      <a:alpha val="43137"/>
                    </a:srgbClr>
                  </a:outerShdw>
                </a:effectLst>
                <a:cs typeface="B Titr" pitchFamily="2" charset="-78"/>
              </a:rPr>
              <a:t> </a:t>
            </a:r>
            <a:r>
              <a:rPr lang="ar-SA" sz="3200" dirty="0">
                <a:solidFill>
                  <a:srgbClr val="CC6600"/>
                </a:solidFill>
                <a:effectLst>
                  <a:outerShdw blurRad="38100" dist="38100" dir="2700000" algn="tl">
                    <a:srgbClr val="000000">
                      <a:alpha val="43137"/>
                    </a:srgbClr>
                  </a:outerShdw>
                </a:effectLst>
                <a:cs typeface="B Titr" pitchFamily="2" charset="-78"/>
              </a:rPr>
              <a:t>از تمایلات درونی، خواسته ها و غرایز شما سرچشمه می </a:t>
            </a:r>
            <a:r>
              <a:rPr lang="ar-SA" sz="3200" dirty="0" smtClean="0">
                <a:solidFill>
                  <a:srgbClr val="CC6600"/>
                </a:solidFill>
                <a:effectLst>
                  <a:outerShdw blurRad="38100" dist="38100" dir="2700000" algn="tl">
                    <a:srgbClr val="000000">
                      <a:alpha val="43137"/>
                    </a:srgbClr>
                  </a:outerShdw>
                </a:effectLst>
                <a:cs typeface="B Titr" pitchFamily="2" charset="-78"/>
              </a:rPr>
              <a:t>گیر</a:t>
            </a:r>
            <a:r>
              <a:rPr lang="fa-IR" sz="3200" dirty="0" smtClean="0">
                <a:solidFill>
                  <a:srgbClr val="CC6600"/>
                </a:solidFill>
                <a:effectLst>
                  <a:outerShdw blurRad="38100" dist="38100" dir="2700000" algn="tl">
                    <a:srgbClr val="000000">
                      <a:alpha val="43137"/>
                    </a:srgbClr>
                  </a:outerShdw>
                </a:effectLst>
                <a:cs typeface="B Titr" pitchFamily="2" charset="-78"/>
              </a:rPr>
              <a:t>ن</a:t>
            </a:r>
            <a:r>
              <a:rPr lang="ar-SA" sz="3200" dirty="0" smtClean="0">
                <a:solidFill>
                  <a:srgbClr val="CC6600"/>
                </a:solidFill>
                <a:effectLst>
                  <a:outerShdw blurRad="38100" dist="38100" dir="2700000" algn="tl">
                    <a:srgbClr val="000000">
                      <a:alpha val="43137"/>
                    </a:srgbClr>
                  </a:outerShdw>
                </a:effectLst>
                <a:cs typeface="B Titr" pitchFamily="2" charset="-78"/>
              </a:rPr>
              <a:t>د</a:t>
            </a:r>
            <a:r>
              <a:rPr lang="ar-SA" sz="3200" dirty="0">
                <a:solidFill>
                  <a:srgbClr val="CC6600"/>
                </a:solidFill>
                <a:effectLst>
                  <a:outerShdw blurRad="38100" dist="38100" dir="2700000" algn="tl">
                    <a:srgbClr val="000000">
                      <a:alpha val="43137"/>
                    </a:srgbClr>
                  </a:outerShdw>
                </a:effectLst>
                <a:cs typeface="B Titr" pitchFamily="2" charset="-78"/>
              </a:rPr>
              <a:t>. این کار ممکن است بصورت خودآگاه و </a:t>
            </a:r>
            <a:r>
              <a:rPr lang="fa-IR" sz="3200" dirty="0" smtClean="0">
                <a:solidFill>
                  <a:srgbClr val="CC6600"/>
                </a:solidFill>
                <a:effectLst>
                  <a:outerShdw blurRad="38100" dist="38100" dir="2700000" algn="tl">
                    <a:srgbClr val="000000">
                      <a:alpha val="43137"/>
                    </a:srgbClr>
                  </a:outerShdw>
                </a:effectLst>
                <a:cs typeface="B Titr" pitchFamily="2" charset="-78"/>
              </a:rPr>
              <a:t>یا </a:t>
            </a:r>
            <a:r>
              <a:rPr lang="ar-SA" sz="3200" dirty="0" smtClean="0">
                <a:solidFill>
                  <a:srgbClr val="CC6600"/>
                </a:solidFill>
                <a:effectLst>
                  <a:outerShdw blurRad="38100" dist="38100" dir="2700000" algn="tl">
                    <a:srgbClr val="000000">
                      <a:alpha val="43137"/>
                    </a:srgbClr>
                  </a:outerShdw>
                </a:effectLst>
                <a:cs typeface="B Titr" pitchFamily="2" charset="-78"/>
              </a:rPr>
              <a:t>ناخودآگاه </a:t>
            </a:r>
            <a:r>
              <a:rPr lang="ar-SA" sz="3200" dirty="0">
                <a:solidFill>
                  <a:srgbClr val="CC6600"/>
                </a:solidFill>
                <a:effectLst>
                  <a:outerShdw blurRad="38100" dist="38100" dir="2700000" algn="tl">
                    <a:srgbClr val="000000">
                      <a:alpha val="43137"/>
                    </a:srgbClr>
                  </a:outerShdw>
                </a:effectLst>
                <a:cs typeface="B Titr" pitchFamily="2" charset="-78"/>
              </a:rPr>
              <a:t>انجام </a:t>
            </a:r>
            <a:r>
              <a:rPr lang="ar-SA" sz="3200" dirty="0" smtClean="0">
                <a:solidFill>
                  <a:srgbClr val="CC6600"/>
                </a:solidFill>
                <a:effectLst>
                  <a:outerShdw blurRad="38100" dist="38100" dir="2700000" algn="tl">
                    <a:srgbClr val="000000">
                      <a:alpha val="43137"/>
                    </a:srgbClr>
                  </a:outerShdw>
                </a:effectLst>
                <a:cs typeface="B Titr" pitchFamily="2" charset="-78"/>
              </a:rPr>
              <a:t>شود</a:t>
            </a:r>
            <a:r>
              <a:rPr lang="fa-IR" sz="3200" dirty="0" smtClean="0">
                <a:solidFill>
                  <a:srgbClr val="CC6600"/>
                </a:solidFill>
                <a:effectLst>
                  <a:outerShdw blurRad="38100" dist="38100" dir="2700000" algn="tl">
                    <a:srgbClr val="000000">
                      <a:alpha val="43137"/>
                    </a:srgbClr>
                  </a:outerShdw>
                </a:effectLst>
                <a:cs typeface="B Titr" pitchFamily="2" charset="-78"/>
              </a:rPr>
              <a:t>.</a:t>
            </a:r>
            <a:r>
              <a:rPr lang="fa-IR" sz="2600" b="1" dirty="0" smtClean="0">
                <a:solidFill>
                  <a:srgbClr val="CC6600"/>
                </a:solidFill>
                <a:cs typeface="B Titr" pitchFamily="2" charset="-78"/>
              </a:rPr>
              <a:t> </a:t>
            </a:r>
            <a:endParaRPr lang="en-US" sz="2600" b="1" dirty="0">
              <a:solidFill>
                <a:srgbClr val="CC6600"/>
              </a:solidFill>
              <a:cs typeface="B Titr" pitchFamily="2" charset="-78"/>
            </a:endParaRPr>
          </a:p>
        </p:txBody>
      </p:sp>
      <p:pic>
        <p:nvPicPr>
          <p:cNvPr id="63497" name="Picture 9" descr="2k6abfcdc463"/>
          <p:cNvPicPr>
            <a:picLocks noGrp="1" noChangeAspect="1" noChangeArrowheads="1"/>
          </p:cNvPicPr>
          <p:nvPr>
            <p:ph idx="1"/>
          </p:nvPr>
        </p:nvPicPr>
        <p:blipFill>
          <a:blip r:embed="rId2" cstate="print"/>
          <a:srcRect/>
          <a:stretch>
            <a:fillRect/>
          </a:stretch>
        </p:blipFill>
        <p:spPr>
          <a:xfrm>
            <a:off x="289560" y="274319"/>
            <a:ext cx="2796540" cy="5922085"/>
          </a:xfrm>
          <a:noFill/>
          <a:ln/>
        </p:spPr>
      </p:pic>
      <p:sp>
        <p:nvSpPr>
          <p:cNvPr id="5" name="4-Point Star 4"/>
          <p:cNvSpPr/>
          <p:nvPr/>
        </p:nvSpPr>
        <p:spPr bwMode="auto">
          <a:xfrm>
            <a:off x="10287000" y="4038600"/>
            <a:ext cx="228600" cy="304800"/>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fa-IR"/>
          </a:p>
        </p:txBody>
      </p:sp>
      <p:sp>
        <p:nvSpPr>
          <p:cNvPr id="6" name="4-Point Star 5"/>
          <p:cNvSpPr/>
          <p:nvPr/>
        </p:nvSpPr>
        <p:spPr bwMode="auto">
          <a:xfrm>
            <a:off x="9296400" y="4495800"/>
            <a:ext cx="228600" cy="304800"/>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fa-IR"/>
          </a:p>
        </p:txBody>
      </p:sp>
      <p:sp>
        <p:nvSpPr>
          <p:cNvPr id="2" name="Rectangle 1"/>
          <p:cNvSpPr/>
          <p:nvPr/>
        </p:nvSpPr>
        <p:spPr>
          <a:xfrm>
            <a:off x="4247175" y="448270"/>
            <a:ext cx="5254965" cy="923330"/>
          </a:xfrm>
          <a:prstGeom prst="rect">
            <a:avLst/>
          </a:prstGeom>
        </p:spPr>
        <p:txBody>
          <a:bodyPr wrap="none">
            <a:spAutoFit/>
          </a:bodyPr>
          <a:lstStyle/>
          <a:p>
            <a:pPr algn="ctr"/>
            <a:r>
              <a:rPr lang="en-US" sz="5400" b="1" dirty="0">
                <a:solidFill>
                  <a:schemeClr val="tx2"/>
                </a:solidFill>
                <a:cs typeface="B Titr" pitchFamily="2" charset="-78"/>
              </a:rPr>
              <a:t>╚</a:t>
            </a:r>
            <a:r>
              <a:rPr lang="fa-IR" sz="5400" b="1" dirty="0">
                <a:solidFill>
                  <a:schemeClr val="tx2"/>
                </a:solidFill>
                <a:cs typeface="B Titr" pitchFamily="2" charset="-78"/>
              </a:rPr>
              <a:t> </a:t>
            </a:r>
            <a:r>
              <a:rPr lang="fa-IR" sz="5400" dirty="0">
                <a:solidFill>
                  <a:srgbClr val="FFFF00"/>
                </a:solidFill>
                <a:cs typeface="B Titr" pitchFamily="2" charset="-78"/>
              </a:rPr>
              <a:t>7) ق</a:t>
            </a:r>
            <a:r>
              <a:rPr lang="ar-SA" sz="5400" dirty="0">
                <a:solidFill>
                  <a:srgbClr val="FFFF00"/>
                </a:solidFill>
                <a:cs typeface="B Titr" pitchFamily="2" charset="-78"/>
              </a:rPr>
              <a:t>انون انگیزه </a:t>
            </a:r>
            <a:r>
              <a:rPr lang="en-US" sz="5400" b="1" dirty="0">
                <a:solidFill>
                  <a:schemeClr val="tx2"/>
                </a:solidFill>
                <a:cs typeface="B Titr" pitchFamily="2" charset="-78"/>
              </a:rPr>
              <a:t>╝</a:t>
            </a:r>
          </a:p>
        </p:txBody>
      </p:sp>
      <p:sp>
        <p:nvSpPr>
          <p:cNvPr id="3" name="Rectangle 2"/>
          <p:cNvSpPr/>
          <p:nvPr/>
        </p:nvSpPr>
        <p:spPr>
          <a:xfrm>
            <a:off x="5410200" y="3962400"/>
            <a:ext cx="6629400" cy="615553"/>
          </a:xfrm>
          <a:prstGeom prst="rect">
            <a:avLst/>
          </a:prstGeom>
        </p:spPr>
        <p:txBody>
          <a:bodyPr wrap="square">
            <a:spAutoFit/>
          </a:bodyPr>
          <a:lstStyle/>
          <a:p>
            <a:pPr algn="r" rtl="1"/>
            <a:r>
              <a:rPr lang="ar-SA" sz="3300" dirty="0">
                <a:solidFill>
                  <a:srgbClr val="FFFF00"/>
                </a:solidFill>
                <a:effectLst>
                  <a:outerShdw blurRad="38100" dist="38100" dir="2700000" algn="tl">
                    <a:srgbClr val="000000">
                      <a:alpha val="43137"/>
                    </a:srgbClr>
                  </a:outerShdw>
                </a:effectLst>
                <a:cs typeface="B Titr" pitchFamily="2" charset="-78"/>
              </a:rPr>
              <a:t>رمز موفقیت دو چیز است</a:t>
            </a:r>
            <a:r>
              <a:rPr lang="fa-IR" sz="3300" dirty="0" smtClean="0">
                <a:solidFill>
                  <a:srgbClr val="FFFF00"/>
                </a:solidFill>
                <a:effectLst>
                  <a:outerShdw blurRad="38100" dist="38100" dir="2700000" algn="tl">
                    <a:srgbClr val="000000">
                      <a:alpha val="43137"/>
                    </a:srgbClr>
                  </a:outerShdw>
                </a:effectLst>
                <a:cs typeface="B Titr" pitchFamily="2" charset="-78"/>
              </a:rPr>
              <a:t>:</a:t>
            </a:r>
            <a:endParaRPr lang="en-US" sz="3300" dirty="0"/>
          </a:p>
        </p:txBody>
      </p:sp>
      <p:sp>
        <p:nvSpPr>
          <p:cNvPr id="4" name="Rectangle 3"/>
          <p:cNvSpPr/>
          <p:nvPr/>
        </p:nvSpPr>
        <p:spPr>
          <a:xfrm>
            <a:off x="5947410" y="4788187"/>
            <a:ext cx="6096000" cy="615553"/>
          </a:xfrm>
          <a:prstGeom prst="rect">
            <a:avLst/>
          </a:prstGeom>
        </p:spPr>
        <p:txBody>
          <a:bodyPr>
            <a:spAutoFit/>
          </a:bodyPr>
          <a:lstStyle/>
          <a:p>
            <a:pPr algn="r" rtl="1"/>
            <a:r>
              <a:rPr lang="ar-SA" sz="3300" dirty="0">
                <a:solidFill>
                  <a:srgbClr val="FFFF00"/>
                </a:solidFill>
                <a:effectLst>
                  <a:outerShdw blurRad="38100" dist="38100" dir="2700000" algn="tl">
                    <a:srgbClr val="000000">
                      <a:alpha val="43137"/>
                    </a:srgbClr>
                  </a:outerShdw>
                </a:effectLst>
                <a:cs typeface="B Titr" pitchFamily="2" charset="-78"/>
              </a:rPr>
              <a:t>تعیین اهداف و برنامه ریزی برای </a:t>
            </a:r>
            <a:r>
              <a:rPr lang="ar-SA" sz="3300" dirty="0" smtClean="0">
                <a:solidFill>
                  <a:srgbClr val="FFFF00"/>
                </a:solidFill>
                <a:effectLst>
                  <a:outerShdw blurRad="38100" dist="38100" dir="2700000" algn="tl">
                    <a:srgbClr val="000000">
                      <a:alpha val="43137"/>
                    </a:srgbClr>
                  </a:outerShdw>
                </a:effectLst>
                <a:cs typeface="B Titr" pitchFamily="2" charset="-78"/>
              </a:rPr>
              <a:t>آنها</a:t>
            </a:r>
            <a:endParaRPr lang="en-US" sz="3300" dirty="0"/>
          </a:p>
        </p:txBody>
      </p:sp>
      <p:sp>
        <p:nvSpPr>
          <p:cNvPr id="7" name="Rectangle 6"/>
          <p:cNvSpPr/>
          <p:nvPr/>
        </p:nvSpPr>
        <p:spPr>
          <a:xfrm>
            <a:off x="8291458" y="5562600"/>
            <a:ext cx="3748142" cy="615553"/>
          </a:xfrm>
          <a:prstGeom prst="rect">
            <a:avLst/>
          </a:prstGeom>
        </p:spPr>
        <p:txBody>
          <a:bodyPr wrap="none">
            <a:spAutoFit/>
          </a:bodyPr>
          <a:lstStyle/>
          <a:p>
            <a:pPr algn="r" rtl="1"/>
            <a:r>
              <a:rPr lang="ar-SA" sz="3300" dirty="0">
                <a:solidFill>
                  <a:srgbClr val="FFFF00"/>
                </a:solidFill>
                <a:effectLst>
                  <a:outerShdw blurRad="38100" dist="38100" dir="2700000" algn="tl">
                    <a:srgbClr val="000000">
                      <a:alpha val="43137"/>
                    </a:srgbClr>
                  </a:outerShdw>
                </a:effectLst>
                <a:cs typeface="B Titr" pitchFamily="2" charset="-78"/>
              </a:rPr>
              <a:t>مشخص کردن انگیزه ها</a:t>
            </a:r>
            <a:endParaRPr lang="en-US" sz="3300"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3492"/>
                                        </p:tgtEl>
                                        <p:attrNameLst>
                                          <p:attrName>style.visibility</p:attrName>
                                        </p:attrNameLst>
                                      </p:cBhvr>
                                      <p:to>
                                        <p:strVal val="visible"/>
                                      </p:to>
                                    </p:set>
                                    <p:animEffect transition="in" filter="fade">
                                      <p:cBhvr>
                                        <p:cTn id="7" dur="500">
                                          <p:stCondLst>
                                            <p:cond delay="0"/>
                                          </p:stCondLst>
                                        </p:cTn>
                                        <p:tgtEl>
                                          <p:spTgt spid="6349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3" grpId="0"/>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152400" y="4191000"/>
            <a:ext cx="8854440" cy="1524000"/>
          </a:xfrm>
        </p:spPr>
        <p:txBody>
          <a:bodyPr/>
          <a:lstStyle/>
          <a:p>
            <a:pPr algn="r" rtl="1">
              <a:lnSpc>
                <a:spcPct val="150000"/>
              </a:lnSpc>
            </a:pPr>
            <a:r>
              <a:rPr lang="ar-SA" sz="3000" dirty="0" smtClean="0">
                <a:ln>
                  <a:solidFill>
                    <a:schemeClr val="accent1">
                      <a:lumMod val="40000"/>
                      <a:lumOff val="60000"/>
                    </a:schemeClr>
                  </a:solidFill>
                </a:ln>
                <a:solidFill>
                  <a:srgbClr val="FBFEB8"/>
                </a:solidFill>
                <a:effectLst>
                  <a:glow rad="101600">
                    <a:schemeClr val="accent1">
                      <a:satMod val="175000"/>
                      <a:alpha val="40000"/>
                    </a:schemeClr>
                  </a:glow>
                  <a:outerShdw blurRad="38100" dist="38100" dir="2700000" algn="tl">
                    <a:srgbClr val="000000">
                      <a:alpha val="43137"/>
                    </a:srgbClr>
                  </a:outerShdw>
                </a:effectLst>
                <a:cs typeface="B Titr" pitchFamily="2" charset="-78"/>
              </a:rPr>
              <a:t>ذهن </a:t>
            </a:r>
            <a:r>
              <a:rPr lang="ar-SA" sz="3000" dirty="0">
                <a:ln>
                  <a:solidFill>
                    <a:schemeClr val="accent1">
                      <a:lumMod val="40000"/>
                      <a:lumOff val="60000"/>
                    </a:schemeClr>
                  </a:solidFill>
                </a:ln>
                <a:solidFill>
                  <a:srgbClr val="FBFEB8"/>
                </a:solidFill>
                <a:effectLst>
                  <a:glow rad="101600">
                    <a:schemeClr val="accent1">
                      <a:satMod val="175000"/>
                      <a:alpha val="40000"/>
                    </a:schemeClr>
                  </a:glow>
                  <a:outerShdw blurRad="38100" dist="38100" dir="2700000" algn="tl">
                    <a:srgbClr val="000000">
                      <a:alpha val="43137"/>
                    </a:srgbClr>
                  </a:outerShdw>
                </a:effectLst>
                <a:cs typeface="B Titr" pitchFamily="2" charset="-78"/>
              </a:rPr>
              <a:t>ناخودآگاه شما بسته به اینکه چگونه آنرا برنامه ریزی کنید می تواند شما را به پیش ببرد و یا از پیشرفت باز دارد</a:t>
            </a:r>
            <a:r>
              <a:rPr lang="fa-IR" sz="3000" dirty="0">
                <a:ln>
                  <a:solidFill>
                    <a:schemeClr val="accent1">
                      <a:lumMod val="40000"/>
                      <a:lumOff val="60000"/>
                    </a:schemeClr>
                  </a:solidFill>
                </a:ln>
                <a:solidFill>
                  <a:srgbClr val="FBFEB8"/>
                </a:solidFill>
                <a:effectLst>
                  <a:glow rad="101600">
                    <a:schemeClr val="accent1">
                      <a:satMod val="175000"/>
                      <a:alpha val="40000"/>
                    </a:schemeClr>
                  </a:glow>
                  <a:outerShdw blurRad="38100" dist="38100" dir="2700000" algn="tl">
                    <a:srgbClr val="000000">
                      <a:alpha val="43137"/>
                    </a:srgbClr>
                  </a:outerShdw>
                </a:effectLst>
                <a:cs typeface="B Titr" pitchFamily="2" charset="-78"/>
              </a:rPr>
              <a:t>.</a:t>
            </a:r>
            <a:endParaRPr lang="en-US" sz="3000" b="1" dirty="0">
              <a:ln>
                <a:solidFill>
                  <a:schemeClr val="accent1">
                    <a:lumMod val="40000"/>
                    <a:lumOff val="60000"/>
                  </a:schemeClr>
                </a:solidFill>
              </a:ln>
              <a:solidFill>
                <a:srgbClr val="FBFEB8"/>
              </a:solidFill>
              <a:effectLst>
                <a:glow rad="101600">
                  <a:schemeClr val="accent1">
                    <a:satMod val="175000"/>
                    <a:alpha val="40000"/>
                  </a:schemeClr>
                </a:glow>
                <a:outerShdw blurRad="38100" dist="38100" dir="2700000" algn="tl">
                  <a:srgbClr val="000000">
                    <a:alpha val="43137"/>
                  </a:srgbClr>
                </a:outerShdw>
              </a:effectLst>
              <a:cs typeface="B Titr" pitchFamily="2" charset="-78"/>
            </a:endParaRPr>
          </a:p>
        </p:txBody>
      </p:sp>
      <p:pic>
        <p:nvPicPr>
          <p:cNvPr id="73736" name="Picture 8" descr="14m58om"/>
          <p:cNvPicPr>
            <a:picLocks noGrp="1" noChangeAspect="1" noChangeArrowheads="1"/>
          </p:cNvPicPr>
          <p:nvPr>
            <p:ph idx="1"/>
          </p:nvPr>
        </p:nvPicPr>
        <p:blipFill>
          <a:blip r:embed="rId2" cstate="print"/>
          <a:srcRect/>
          <a:stretch>
            <a:fillRect/>
          </a:stretch>
        </p:blipFill>
        <p:spPr>
          <a:xfrm>
            <a:off x="9006840" y="270510"/>
            <a:ext cx="2792730" cy="5914016"/>
          </a:xfrm>
          <a:noFill/>
          <a:ln/>
        </p:spPr>
      </p:pic>
      <p:sp>
        <p:nvSpPr>
          <p:cNvPr id="2" name="Rectangle 1"/>
          <p:cNvSpPr/>
          <p:nvPr/>
        </p:nvSpPr>
        <p:spPr>
          <a:xfrm>
            <a:off x="1993382" y="381000"/>
            <a:ext cx="7013458" cy="800219"/>
          </a:xfrm>
          <a:prstGeom prst="rect">
            <a:avLst/>
          </a:prstGeom>
        </p:spPr>
        <p:txBody>
          <a:bodyPr wrap="none">
            <a:spAutoFit/>
          </a:bodyPr>
          <a:lstStyle/>
          <a:p>
            <a:r>
              <a:rPr lang="fa-IR" sz="4600" dirty="0">
                <a:ln>
                  <a:solidFill>
                    <a:schemeClr val="accent1">
                      <a:lumMod val="40000"/>
                      <a:lumOff val="60000"/>
                    </a:schemeClr>
                  </a:solidFill>
                </a:ln>
                <a:solidFill>
                  <a:srgbClr val="FBFEB8"/>
                </a:solidFill>
                <a:effectLst>
                  <a:glow rad="101600">
                    <a:schemeClr val="accent1">
                      <a:satMod val="175000"/>
                      <a:alpha val="40000"/>
                    </a:schemeClr>
                  </a:glow>
                  <a:outerShdw blurRad="38100" dist="38100" dir="2700000" algn="tl">
                    <a:srgbClr val="000000">
                      <a:alpha val="43137"/>
                    </a:srgbClr>
                  </a:outerShdw>
                </a:effectLst>
                <a:cs typeface="B Titr" pitchFamily="2" charset="-78"/>
              </a:rPr>
              <a:t>8)ق</a:t>
            </a:r>
            <a:r>
              <a:rPr lang="ar-SA" sz="4600" dirty="0">
                <a:ln>
                  <a:solidFill>
                    <a:schemeClr val="accent1">
                      <a:lumMod val="40000"/>
                      <a:lumOff val="60000"/>
                    </a:schemeClr>
                  </a:solidFill>
                </a:ln>
                <a:solidFill>
                  <a:srgbClr val="FBFEB8"/>
                </a:solidFill>
                <a:effectLst>
                  <a:glow rad="101600">
                    <a:schemeClr val="accent1">
                      <a:satMod val="175000"/>
                      <a:alpha val="40000"/>
                    </a:schemeClr>
                  </a:glow>
                  <a:outerShdw blurRad="38100" dist="38100" dir="2700000" algn="tl">
                    <a:srgbClr val="000000">
                      <a:alpha val="43137"/>
                    </a:srgbClr>
                  </a:outerShdw>
                </a:effectLst>
                <a:cs typeface="B Titr" pitchFamily="2" charset="-78"/>
              </a:rPr>
              <a:t>انون فعالیت ذهن ناخودآگاه</a:t>
            </a:r>
            <a:r>
              <a:rPr lang="fa-IR" sz="4600" dirty="0">
                <a:ln>
                  <a:solidFill>
                    <a:schemeClr val="accent1">
                      <a:lumMod val="40000"/>
                      <a:lumOff val="60000"/>
                    </a:schemeClr>
                  </a:solidFill>
                </a:ln>
                <a:solidFill>
                  <a:srgbClr val="FBFEB8"/>
                </a:solidFill>
                <a:effectLst>
                  <a:glow rad="101600">
                    <a:schemeClr val="accent1">
                      <a:satMod val="175000"/>
                      <a:alpha val="40000"/>
                    </a:schemeClr>
                  </a:glow>
                  <a:outerShdw blurRad="38100" dist="38100" dir="2700000" algn="tl">
                    <a:srgbClr val="000000">
                      <a:alpha val="43137"/>
                    </a:srgbClr>
                  </a:outerShdw>
                </a:effectLst>
                <a:cs typeface="B Titr" pitchFamily="2" charset="-78"/>
              </a:rPr>
              <a:t>:</a:t>
            </a:r>
            <a:endParaRPr lang="en-US" sz="4600" dirty="0"/>
          </a:p>
        </p:txBody>
      </p:sp>
      <p:sp>
        <p:nvSpPr>
          <p:cNvPr id="3" name="Rectangle 2"/>
          <p:cNvSpPr/>
          <p:nvPr/>
        </p:nvSpPr>
        <p:spPr>
          <a:xfrm>
            <a:off x="152400" y="1782957"/>
            <a:ext cx="8854440" cy="2179443"/>
          </a:xfrm>
          <a:prstGeom prst="rect">
            <a:avLst/>
          </a:prstGeom>
        </p:spPr>
        <p:txBody>
          <a:bodyPr wrap="square">
            <a:spAutoFit/>
          </a:bodyPr>
          <a:lstStyle/>
          <a:p>
            <a:pPr algn="r" rtl="1">
              <a:lnSpc>
                <a:spcPct val="150000"/>
              </a:lnSpc>
            </a:pPr>
            <a:r>
              <a:rPr lang="ar-SA" sz="3000" dirty="0">
                <a:ln>
                  <a:solidFill>
                    <a:schemeClr val="accent1">
                      <a:lumMod val="40000"/>
                      <a:lumOff val="60000"/>
                    </a:schemeClr>
                  </a:solidFill>
                </a:ln>
                <a:solidFill>
                  <a:srgbClr val="FBFEB8"/>
                </a:solidFill>
                <a:effectLst>
                  <a:glow rad="101600">
                    <a:schemeClr val="accent1">
                      <a:satMod val="175000"/>
                      <a:alpha val="40000"/>
                    </a:schemeClr>
                  </a:glow>
                  <a:outerShdw blurRad="38100" dist="38100" dir="2700000" algn="tl">
                    <a:srgbClr val="000000">
                      <a:alpha val="43137"/>
                    </a:srgbClr>
                  </a:outerShdw>
                </a:effectLst>
                <a:cs typeface="B Titr" pitchFamily="2" charset="-78"/>
              </a:rPr>
              <a:t>ذهن ناخودآگاه شما موجب می شود هم</a:t>
            </a:r>
            <a:r>
              <a:rPr lang="fa-IR" sz="3000" dirty="0">
                <a:ln>
                  <a:solidFill>
                    <a:schemeClr val="accent1">
                      <a:lumMod val="40000"/>
                      <a:lumOff val="60000"/>
                    </a:schemeClr>
                  </a:solidFill>
                </a:ln>
                <a:solidFill>
                  <a:srgbClr val="FBFEB8"/>
                </a:solidFill>
                <a:effectLst>
                  <a:glow rad="101600">
                    <a:schemeClr val="accent1">
                      <a:satMod val="175000"/>
                      <a:alpha val="40000"/>
                    </a:schemeClr>
                  </a:glow>
                  <a:outerShdw blurRad="38100" dist="38100" dir="2700000" algn="tl">
                    <a:srgbClr val="000000">
                      <a:alpha val="43137"/>
                    </a:srgbClr>
                  </a:outerShdw>
                </a:effectLst>
                <a:cs typeface="B Titr" pitchFamily="2" charset="-78"/>
              </a:rPr>
              <a:t>ۀ</a:t>
            </a:r>
            <a:r>
              <a:rPr lang="ar-SA" sz="3000" dirty="0">
                <a:ln>
                  <a:solidFill>
                    <a:schemeClr val="accent1">
                      <a:lumMod val="40000"/>
                      <a:lumOff val="60000"/>
                    </a:schemeClr>
                  </a:solidFill>
                </a:ln>
                <a:solidFill>
                  <a:srgbClr val="FBFEB8"/>
                </a:solidFill>
                <a:effectLst>
                  <a:glow rad="101600">
                    <a:schemeClr val="accent1">
                      <a:satMod val="175000"/>
                      <a:alpha val="40000"/>
                    </a:schemeClr>
                  </a:glow>
                  <a:outerShdw blurRad="38100" dist="38100" dir="2700000" algn="tl">
                    <a:srgbClr val="000000">
                      <a:alpha val="43137"/>
                    </a:srgbClr>
                  </a:outerShdw>
                </a:effectLst>
                <a:cs typeface="B Titr" pitchFamily="2" charset="-78"/>
              </a:rPr>
              <a:t> گفته ها و اعمالتان مطابق با الگویی انجام پذیرد که با تصویر ذهنی و باورهای زیربنایی شما هماهنگ است</a:t>
            </a:r>
            <a:r>
              <a:rPr lang="fa-IR" sz="3000" dirty="0">
                <a:ln>
                  <a:solidFill>
                    <a:schemeClr val="accent1">
                      <a:lumMod val="40000"/>
                      <a:lumOff val="60000"/>
                    </a:schemeClr>
                  </a:solidFill>
                </a:ln>
                <a:solidFill>
                  <a:srgbClr val="FBFEB8"/>
                </a:solidFill>
                <a:effectLst>
                  <a:glow rad="101600">
                    <a:schemeClr val="accent1">
                      <a:satMod val="175000"/>
                      <a:alpha val="40000"/>
                    </a:schemeClr>
                  </a:glow>
                  <a:outerShdw blurRad="38100" dist="38100" dir="2700000" algn="tl">
                    <a:srgbClr val="000000">
                      <a:alpha val="43137"/>
                    </a:srgbClr>
                  </a:outerShdw>
                </a:effectLst>
                <a:cs typeface="B Titr" pitchFamily="2" charset="-78"/>
              </a:rPr>
              <a:t>.</a:t>
            </a:r>
            <a:endParaRPr lang="en-US" sz="3000" dirty="0"/>
          </a:p>
        </p:txBody>
      </p:sp>
    </p:spTree>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90"/>
                                          </p:val>
                                        </p:tav>
                                        <p:tav tm="100000">
                                          <p:val>
                                            <p:fltVal val="0"/>
                                          </p:val>
                                        </p:tav>
                                      </p:tavLst>
                                    </p:anim>
                                    <p:animEffect transition="in" filter="fade">
                                      <p:cBhvr>
                                        <p:cTn id="10" dur="1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3732"/>
                                        </p:tgtEl>
                                        <p:attrNameLst>
                                          <p:attrName>style.visibility</p:attrName>
                                        </p:attrNameLst>
                                      </p:cBhvr>
                                      <p:to>
                                        <p:strVal val="visible"/>
                                      </p:to>
                                    </p:set>
                                    <p:anim calcmode="lin" valueType="num">
                                      <p:cBhvr>
                                        <p:cTn id="15" dur="1500" fill="hold"/>
                                        <p:tgtEl>
                                          <p:spTgt spid="73732"/>
                                        </p:tgtEl>
                                        <p:attrNameLst>
                                          <p:attrName>ppt_w</p:attrName>
                                        </p:attrNameLst>
                                      </p:cBhvr>
                                      <p:tavLst>
                                        <p:tav tm="0">
                                          <p:val>
                                            <p:fltVal val="0"/>
                                          </p:val>
                                        </p:tav>
                                        <p:tav tm="100000">
                                          <p:val>
                                            <p:strVal val="#ppt_w"/>
                                          </p:val>
                                        </p:tav>
                                      </p:tavLst>
                                    </p:anim>
                                    <p:anim calcmode="lin" valueType="num">
                                      <p:cBhvr>
                                        <p:cTn id="16" dur="1500" fill="hold"/>
                                        <p:tgtEl>
                                          <p:spTgt spid="73732"/>
                                        </p:tgtEl>
                                        <p:attrNameLst>
                                          <p:attrName>ppt_h</p:attrName>
                                        </p:attrNameLst>
                                      </p:cBhvr>
                                      <p:tavLst>
                                        <p:tav tm="0">
                                          <p:val>
                                            <p:fltVal val="0"/>
                                          </p:val>
                                        </p:tav>
                                        <p:tav tm="100000">
                                          <p:val>
                                            <p:strVal val="#ppt_h"/>
                                          </p:val>
                                        </p:tav>
                                      </p:tavLst>
                                    </p:anim>
                                    <p:anim calcmode="lin" valueType="num">
                                      <p:cBhvr>
                                        <p:cTn id="17" dur="1500" fill="hold"/>
                                        <p:tgtEl>
                                          <p:spTgt spid="73732"/>
                                        </p:tgtEl>
                                        <p:attrNameLst>
                                          <p:attrName>style.rotation</p:attrName>
                                        </p:attrNameLst>
                                      </p:cBhvr>
                                      <p:tavLst>
                                        <p:tav tm="0">
                                          <p:val>
                                            <p:fltVal val="90"/>
                                          </p:val>
                                        </p:tav>
                                        <p:tav tm="100000">
                                          <p:val>
                                            <p:fltVal val="0"/>
                                          </p:val>
                                        </p:tav>
                                      </p:tavLst>
                                    </p:anim>
                                    <p:animEffect transition="in" filter="fade">
                                      <p:cBhvr>
                                        <p:cTn id="18" dur="1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2045970" y="262890"/>
            <a:ext cx="9749790" cy="5920740"/>
          </a:xfrm>
        </p:spPr>
        <p:style>
          <a:lnRef idx="0">
            <a:scrgbClr r="0" g="0" b="0"/>
          </a:lnRef>
          <a:fillRef idx="1003">
            <a:schemeClr val="lt1"/>
          </a:fillRef>
          <a:effectRef idx="0">
            <a:scrgbClr r="0" g="0" b="0"/>
          </a:effectRef>
          <a:fontRef idx="major"/>
        </p:style>
        <p:txBody>
          <a:bodyPr/>
          <a:lstStyle/>
          <a:p>
            <a:pPr algn="r" rtl="1">
              <a:lnSpc>
                <a:spcPct val="150000"/>
              </a:lnSpc>
            </a:pPr>
            <a:r>
              <a:rPr lang="ar-SA" sz="3600" b="1" dirty="0" smtClean="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اگر </a:t>
            </a:r>
            <a:r>
              <a:rPr lang="ar-SA"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با اعتماد به نفس انتظار وقوع چیزی را داشته باشید در جهان پیرامو</a:t>
            </a:r>
            <a:r>
              <a:rPr lang="fa-IR"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ن</a:t>
            </a:r>
            <a:r>
              <a:rPr lang="ar-SA"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تان امکان وقوع پیدا می</a:t>
            </a:r>
            <a:r>
              <a:rPr lang="fa-IR"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 </a:t>
            </a:r>
            <a:r>
              <a:rPr lang="ar-SA"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کند</a:t>
            </a:r>
            <a:r>
              <a:rPr lang="fa-IR"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a:t>
            </a:r>
            <a:br>
              <a:rPr lang="fa-IR"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br>
            <a:r>
              <a:rPr lang="en-US"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 </a:t>
            </a:r>
            <a:br>
              <a:rPr lang="en-US"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br>
            <a:endParaRPr lang="en-US"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endParaRPr>
          </a:p>
        </p:txBody>
      </p:sp>
      <p:pic>
        <p:nvPicPr>
          <p:cNvPr id="71686" name="Picture 6" descr="j0304933"/>
          <p:cNvPicPr>
            <a:picLocks noGrp="1" noChangeAspect="1" noChangeArrowheads="1"/>
          </p:cNvPicPr>
          <p:nvPr>
            <p:ph idx="1"/>
          </p:nvPr>
        </p:nvPicPr>
        <p:blipFill>
          <a:blip r:embed="rId2" cstate="print"/>
          <a:srcRect/>
          <a:stretch>
            <a:fillRect/>
          </a:stretch>
        </p:blipFill>
        <p:spPr>
          <a:xfrm>
            <a:off x="152400" y="1371600"/>
            <a:ext cx="2057400" cy="2133600"/>
          </a:xfrm>
        </p:spPr>
      </p:pic>
      <p:sp>
        <p:nvSpPr>
          <p:cNvPr id="2" name="Rectangle 1"/>
          <p:cNvSpPr/>
          <p:nvPr/>
        </p:nvSpPr>
        <p:spPr>
          <a:xfrm>
            <a:off x="4648200" y="381000"/>
            <a:ext cx="4309193" cy="830997"/>
          </a:xfrm>
          <a:prstGeom prst="rect">
            <a:avLst/>
          </a:prstGeom>
        </p:spPr>
        <p:txBody>
          <a:bodyPr wrap="none">
            <a:spAutoFit/>
          </a:bodyPr>
          <a:lstStyle/>
          <a:p>
            <a:r>
              <a:rPr lang="fa-IR" sz="48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9) ق</a:t>
            </a:r>
            <a:r>
              <a:rPr lang="ar-SA" sz="48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انون انتظارات</a:t>
            </a:r>
            <a:r>
              <a:rPr lang="fa-IR" sz="48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a:t>
            </a:r>
            <a:endParaRPr lang="en-US" sz="4800" dirty="0"/>
          </a:p>
        </p:txBody>
      </p:sp>
      <p:sp>
        <p:nvSpPr>
          <p:cNvPr id="3" name="Rectangle 2"/>
          <p:cNvSpPr/>
          <p:nvPr/>
        </p:nvSpPr>
        <p:spPr>
          <a:xfrm>
            <a:off x="2045970" y="3953723"/>
            <a:ext cx="9749790" cy="1685077"/>
          </a:xfrm>
          <a:prstGeom prst="rect">
            <a:avLst/>
          </a:prstGeom>
        </p:spPr>
        <p:txBody>
          <a:bodyPr wrap="square">
            <a:spAutoFit/>
          </a:bodyPr>
          <a:lstStyle/>
          <a:p>
            <a:pPr algn="r" rtl="1">
              <a:lnSpc>
                <a:spcPct val="150000"/>
              </a:lnSpc>
            </a:pPr>
            <a:r>
              <a:rPr lang="ar-SA"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شما همیشه هماهنگ با انتظاراتتان عمل میکنید و انتظارات شما بر رفتار و طرز برخورد اطرافیانتان تاثیر می گذارد</a:t>
            </a:r>
            <a:r>
              <a:rPr lang="fa-IR"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a:t>
            </a:r>
            <a:r>
              <a:rPr lang="ar-SA" sz="3600" b="1" dirty="0">
                <a:ln w="18000">
                  <a:solidFill>
                    <a:schemeClr val="bg2">
                      <a:lumMod val="50000"/>
                    </a:schemeClr>
                  </a:solidFill>
                  <a:prstDash val="solid"/>
                  <a:miter lim="800000"/>
                </a:ln>
                <a:solidFill>
                  <a:schemeClr val="accent6">
                    <a:lumMod val="10000"/>
                  </a:schemeClr>
                </a:solidFill>
                <a:effectLst>
                  <a:outerShdw blurRad="25500" dist="23000" dir="7020000" algn="tl">
                    <a:srgbClr val="000000">
                      <a:alpha val="50000"/>
                    </a:srgbClr>
                  </a:outerShdw>
                </a:effectLst>
                <a:cs typeface="B Titr" pitchFamily="2" charset="-78"/>
              </a:rPr>
              <a:t> </a:t>
            </a:r>
            <a:endParaRPr lang="en-US" sz="3600" dirty="0"/>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a:xfrm>
            <a:off x="285750" y="381000"/>
            <a:ext cx="8766810" cy="5791200"/>
          </a:xfrm>
        </p:spPr>
        <p:style>
          <a:lnRef idx="0">
            <a:scrgbClr r="0" g="0" b="0"/>
          </a:lnRef>
          <a:fillRef idx="1003">
            <a:schemeClr val="dk2"/>
          </a:fillRef>
          <a:effectRef idx="0">
            <a:scrgbClr r="0" g="0" b="0"/>
          </a:effectRef>
          <a:fontRef idx="major"/>
        </p:style>
        <p:txBody>
          <a:bodyPr/>
          <a:lstStyle/>
          <a:p>
            <a:pPr algn="ctr" rtl="1">
              <a:lnSpc>
                <a:spcPct val="150000"/>
              </a:lnSpc>
            </a:pPr>
            <a:endParaRPr lang="en-US" sz="3200" b="1" dirty="0">
              <a:solidFill>
                <a:srgbClr val="FBFEB8"/>
              </a:solidFill>
              <a:cs typeface="B Titr" pitchFamily="2" charset="-78"/>
            </a:endParaRPr>
          </a:p>
        </p:txBody>
      </p:sp>
      <p:pic>
        <p:nvPicPr>
          <p:cNvPr id="76806" name="Picture 6" descr="mosbat-manfi"/>
          <p:cNvPicPr>
            <a:picLocks noGrp="1" noChangeAspect="1" noChangeArrowheads="1"/>
          </p:cNvPicPr>
          <p:nvPr>
            <p:ph idx="1"/>
          </p:nvPr>
        </p:nvPicPr>
        <p:blipFill>
          <a:blip r:embed="rId2" cstate="print"/>
          <a:srcRect/>
          <a:stretch>
            <a:fillRect/>
          </a:stretch>
        </p:blipFill>
        <p:spPr>
          <a:xfrm>
            <a:off x="9052560" y="262889"/>
            <a:ext cx="2758441" cy="5927395"/>
          </a:xfrm>
          <a:noFill/>
          <a:ln/>
        </p:spPr>
      </p:pic>
      <p:sp>
        <p:nvSpPr>
          <p:cNvPr id="2" name="Rectangle 1"/>
          <p:cNvSpPr/>
          <p:nvPr/>
        </p:nvSpPr>
        <p:spPr>
          <a:xfrm>
            <a:off x="3352800" y="381000"/>
            <a:ext cx="3568606" cy="769441"/>
          </a:xfrm>
          <a:prstGeom prst="rect">
            <a:avLst/>
          </a:prstGeom>
        </p:spPr>
        <p:txBody>
          <a:bodyPr wrap="none">
            <a:spAutoFit/>
          </a:bodyPr>
          <a:lstStyle/>
          <a:p>
            <a:r>
              <a:rPr lang="fa-IR" sz="4400" dirty="0">
                <a:solidFill>
                  <a:srgbClr val="FBFEB8"/>
                </a:solidFill>
                <a:effectLst>
                  <a:outerShdw blurRad="38100" dist="38100" dir="2700000" algn="tl">
                    <a:srgbClr val="000000">
                      <a:alpha val="43137"/>
                    </a:srgbClr>
                  </a:outerShdw>
                </a:effectLst>
                <a:cs typeface="B Titr" pitchFamily="2" charset="-78"/>
              </a:rPr>
              <a:t>10) ق</a:t>
            </a:r>
            <a:r>
              <a:rPr lang="ar-SA" sz="4400" dirty="0">
                <a:solidFill>
                  <a:srgbClr val="FBFEB8"/>
                </a:solidFill>
                <a:effectLst>
                  <a:outerShdw blurRad="38100" dist="38100" dir="2700000" algn="tl">
                    <a:srgbClr val="000000">
                      <a:alpha val="43137"/>
                    </a:srgbClr>
                  </a:outerShdw>
                </a:effectLst>
                <a:cs typeface="B Titr" pitchFamily="2" charset="-78"/>
              </a:rPr>
              <a:t>انون تمرکز</a:t>
            </a:r>
            <a:r>
              <a:rPr lang="fa-IR" sz="4400" dirty="0">
                <a:solidFill>
                  <a:srgbClr val="FBFEB8"/>
                </a:solidFill>
                <a:effectLst>
                  <a:outerShdw blurRad="38100" dist="38100" dir="2700000" algn="tl">
                    <a:srgbClr val="000000">
                      <a:alpha val="43137"/>
                    </a:srgbClr>
                  </a:outerShdw>
                </a:effectLst>
                <a:cs typeface="B Titr" pitchFamily="2" charset="-78"/>
              </a:rPr>
              <a:t>:</a:t>
            </a:r>
            <a:endParaRPr lang="en-US" sz="4400" dirty="0">
              <a:effectLst>
                <a:outerShdw blurRad="38100" dist="38100" dir="2700000" algn="tl">
                  <a:srgbClr val="000000">
                    <a:alpha val="43137"/>
                  </a:srgbClr>
                </a:outerShdw>
              </a:effectLst>
            </a:endParaRPr>
          </a:p>
        </p:txBody>
      </p:sp>
      <p:sp>
        <p:nvSpPr>
          <p:cNvPr id="3" name="Rectangle 2"/>
          <p:cNvSpPr/>
          <p:nvPr/>
        </p:nvSpPr>
        <p:spPr>
          <a:xfrm>
            <a:off x="457200" y="1447800"/>
            <a:ext cx="8458200" cy="1077218"/>
          </a:xfrm>
          <a:prstGeom prst="rect">
            <a:avLst/>
          </a:prstGeom>
        </p:spPr>
        <p:txBody>
          <a:bodyPr wrap="square">
            <a:spAutoFit/>
          </a:bodyPr>
          <a:lstStyle/>
          <a:p>
            <a:pPr algn="r" rtl="1"/>
            <a:r>
              <a:rPr lang="ar-SA" sz="3200" dirty="0">
                <a:solidFill>
                  <a:srgbClr val="FBFEB8"/>
                </a:solidFill>
                <a:cs typeface="B Titr" pitchFamily="2" charset="-78"/>
              </a:rPr>
              <a:t>هر چیزی که ذهن خود را به آن مشغول سازید در زندگی واقعیت پیدا می </a:t>
            </a:r>
            <a:r>
              <a:rPr lang="fa-IR" sz="3200" dirty="0">
                <a:solidFill>
                  <a:srgbClr val="FBFEB8"/>
                </a:solidFill>
                <a:cs typeface="B Titr" pitchFamily="2" charset="-78"/>
              </a:rPr>
              <a:t>کند.</a:t>
            </a:r>
            <a:endParaRPr lang="en-US" sz="3200" dirty="0"/>
          </a:p>
        </p:txBody>
      </p:sp>
      <p:sp>
        <p:nvSpPr>
          <p:cNvPr id="4" name="Rectangle 3"/>
          <p:cNvSpPr/>
          <p:nvPr/>
        </p:nvSpPr>
        <p:spPr>
          <a:xfrm>
            <a:off x="285750" y="2820412"/>
            <a:ext cx="8782050" cy="3046988"/>
          </a:xfrm>
          <a:prstGeom prst="rect">
            <a:avLst/>
          </a:prstGeom>
        </p:spPr>
        <p:txBody>
          <a:bodyPr wrap="square">
            <a:spAutoFit/>
          </a:bodyPr>
          <a:lstStyle/>
          <a:p>
            <a:pPr algn="r" rtl="1">
              <a:lnSpc>
                <a:spcPct val="150000"/>
              </a:lnSpc>
            </a:pPr>
            <a:r>
              <a:rPr lang="ar-SA" sz="3200" dirty="0">
                <a:solidFill>
                  <a:srgbClr val="FBFEB8"/>
                </a:solidFill>
                <a:cs typeface="B Titr" pitchFamily="2" charset="-78"/>
              </a:rPr>
              <a:t>هر چیزی که روی آن تمرکز کنید و مرتبا</a:t>
            </a:r>
            <a:r>
              <a:rPr lang="fa-IR" sz="3200" dirty="0">
                <a:solidFill>
                  <a:srgbClr val="FBFEB8"/>
                </a:solidFill>
                <a:cs typeface="B Titr" pitchFamily="2" charset="-78"/>
              </a:rPr>
              <a:t>ً</a:t>
            </a:r>
            <a:r>
              <a:rPr lang="ar-SA" sz="3200" dirty="0">
                <a:solidFill>
                  <a:srgbClr val="FBFEB8"/>
                </a:solidFill>
                <a:cs typeface="B Titr" pitchFamily="2" charset="-78"/>
              </a:rPr>
              <a:t> به آن فکر کنید در زندگی واقعی شکل می گیرد و گسترش پیدا می کند. بنابراین باید فکر خود را بر چیزهایی متمرکز کنید که در زندگی واقعا</a:t>
            </a:r>
            <a:r>
              <a:rPr lang="fa-IR" sz="3200" dirty="0">
                <a:solidFill>
                  <a:srgbClr val="FBFEB8"/>
                </a:solidFill>
                <a:cs typeface="B Titr" pitchFamily="2" charset="-78"/>
              </a:rPr>
              <a:t>ً</a:t>
            </a:r>
            <a:r>
              <a:rPr lang="ar-SA" sz="3200" dirty="0">
                <a:solidFill>
                  <a:srgbClr val="FBFEB8"/>
                </a:solidFill>
                <a:cs typeface="B Titr" pitchFamily="2" charset="-78"/>
              </a:rPr>
              <a:t> طالب آن هستید</a:t>
            </a:r>
            <a:r>
              <a:rPr lang="fa-IR" sz="3200" dirty="0">
                <a:solidFill>
                  <a:srgbClr val="FBFEB8"/>
                </a:solidFill>
                <a:cs typeface="B Titr" pitchFamily="2" charset="-78"/>
              </a:rPr>
              <a:t>.</a:t>
            </a:r>
            <a:endParaRPr lang="en-US" sz="3200" dirty="0"/>
          </a:p>
        </p:txBody>
      </p:sp>
    </p:spTree>
  </p:cSld>
  <p:clrMapOvr>
    <a:masterClrMapping/>
  </p:clrMapOvr>
  <mc:AlternateContent xmlns:mc="http://schemas.openxmlformats.org/markup-compatibility/2006">
    <mc:Choice xmlns="" xmlns:p14="http://schemas.microsoft.com/office/powerpoint/2010/main" Requires="p14">
      <p:transition spd="slow" p14:dur="15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350" decel="100000" fill="hold"/>
                                        <p:tgtEl>
                                          <p:spTgt spid="3"/>
                                        </p:tgtEl>
                                        <p:attrNameLst>
                                          <p:attrName>ppt_y</p:attrName>
                                        </p:attrNameLst>
                                      </p:cBhvr>
                                      <p:tavLst>
                                        <p:tav tm="0">
                                          <p:val>
                                            <p:strVal val="#ppt_y+1"/>
                                          </p:val>
                                        </p:tav>
                                        <p:tav tm="100000">
                                          <p:val>
                                            <p:strVal val="#ppt_y-.03"/>
                                          </p:val>
                                        </p:tav>
                                      </p:tavLst>
                                    </p:anim>
                                    <p:anim calcmode="lin" valueType="num">
                                      <p:cBhvr>
                                        <p:cTn id="10" dur="150" accel="100000" fill="hold">
                                          <p:stCondLst>
                                            <p:cond delay="13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anim calcmode="lin" valueType="num">
                                      <p:cBhvr>
                                        <p:cTn id="16" dur="1500" fill="hold"/>
                                        <p:tgtEl>
                                          <p:spTgt spid="4"/>
                                        </p:tgtEl>
                                        <p:attrNameLst>
                                          <p:attrName>ppt_x</p:attrName>
                                        </p:attrNameLst>
                                      </p:cBhvr>
                                      <p:tavLst>
                                        <p:tav tm="0">
                                          <p:val>
                                            <p:strVal val="#ppt_x"/>
                                          </p:val>
                                        </p:tav>
                                        <p:tav tm="100000">
                                          <p:val>
                                            <p:strVal val="#ppt_x"/>
                                          </p:val>
                                        </p:tav>
                                      </p:tavLst>
                                    </p:anim>
                                    <p:anim calcmode="lin" valueType="num">
                                      <p:cBhvr>
                                        <p:cTn id="17" dur="1350" decel="100000" fill="hold"/>
                                        <p:tgtEl>
                                          <p:spTgt spid="4"/>
                                        </p:tgtEl>
                                        <p:attrNameLst>
                                          <p:attrName>ppt_y</p:attrName>
                                        </p:attrNameLst>
                                      </p:cBhvr>
                                      <p:tavLst>
                                        <p:tav tm="0">
                                          <p:val>
                                            <p:strVal val="#ppt_y+1"/>
                                          </p:val>
                                        </p:tav>
                                        <p:tav tm="100000">
                                          <p:val>
                                            <p:strVal val="#ppt_y-.03"/>
                                          </p:val>
                                        </p:tav>
                                      </p:tavLst>
                                    </p:anim>
                                    <p:anim calcmode="lin" valueType="num">
                                      <p:cBhvr>
                                        <p:cTn id="18" dur="150" accel="100000" fill="hold">
                                          <p:stCondLst>
                                            <p:cond delay="13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54" name="Picture 6" descr="j0299125"/>
          <p:cNvPicPr>
            <a:picLocks noGrp="1" noChangeAspect="1" noChangeArrowheads="1"/>
          </p:cNvPicPr>
          <p:nvPr>
            <p:ph idx="1"/>
          </p:nvPr>
        </p:nvPicPr>
        <p:blipFill>
          <a:blip r:embed="rId2" cstate="print"/>
          <a:srcRect/>
          <a:stretch>
            <a:fillRect/>
          </a:stretch>
        </p:blipFill>
        <p:spPr>
          <a:xfrm>
            <a:off x="228600" y="1600200"/>
            <a:ext cx="2057400" cy="4572000"/>
          </a:xfrm>
        </p:spPr>
      </p:pic>
      <p:sp>
        <p:nvSpPr>
          <p:cNvPr id="5" name="Rectangle 4"/>
          <p:cNvSpPr/>
          <p:nvPr/>
        </p:nvSpPr>
        <p:spPr>
          <a:xfrm>
            <a:off x="4800600" y="449759"/>
            <a:ext cx="3483646" cy="769441"/>
          </a:xfrm>
          <a:prstGeom prst="rect">
            <a:avLst/>
          </a:prstGeom>
        </p:spPr>
        <p:txBody>
          <a:bodyPr wrap="none">
            <a:spAutoFit/>
          </a:bodyPr>
          <a:lstStyle/>
          <a:p>
            <a:r>
              <a:rPr lang="fa-IR" sz="4400" dirty="0">
                <a:solidFill>
                  <a:schemeClr val="bg2">
                    <a:lumMod val="75000"/>
                  </a:schemeClr>
                </a:solidFill>
                <a:cs typeface="B Titr" pitchFamily="2" charset="-78"/>
              </a:rPr>
              <a:t>11) </a:t>
            </a:r>
            <a:r>
              <a:rPr lang="ar-SA" sz="4400" dirty="0">
                <a:solidFill>
                  <a:schemeClr val="bg2">
                    <a:lumMod val="75000"/>
                  </a:schemeClr>
                </a:solidFill>
                <a:cs typeface="B Titr" pitchFamily="2" charset="-78"/>
              </a:rPr>
              <a:t>قانون عادت</a:t>
            </a:r>
            <a:r>
              <a:rPr lang="fa-IR" sz="4400" dirty="0">
                <a:solidFill>
                  <a:schemeClr val="bg2">
                    <a:lumMod val="75000"/>
                  </a:schemeClr>
                </a:solidFill>
                <a:cs typeface="B Titr" pitchFamily="2" charset="-78"/>
              </a:rPr>
              <a:t>:</a:t>
            </a:r>
            <a:endParaRPr lang="en-US" sz="4400" dirty="0"/>
          </a:p>
        </p:txBody>
      </p:sp>
      <p:sp>
        <p:nvSpPr>
          <p:cNvPr id="3" name="Rectangle 2"/>
          <p:cNvSpPr/>
          <p:nvPr/>
        </p:nvSpPr>
        <p:spPr>
          <a:xfrm>
            <a:off x="2286000" y="3110567"/>
            <a:ext cx="9464040" cy="3046988"/>
          </a:xfrm>
          <a:prstGeom prst="rect">
            <a:avLst/>
          </a:prstGeom>
        </p:spPr>
        <p:txBody>
          <a:bodyPr wrap="square">
            <a:spAutoFit/>
          </a:bodyPr>
          <a:lstStyle/>
          <a:p>
            <a:pPr algn="r" rtl="1">
              <a:lnSpc>
                <a:spcPct val="150000"/>
              </a:lnSpc>
            </a:pPr>
            <a:r>
              <a:rPr lang="ar-SA" sz="3200" dirty="0">
                <a:solidFill>
                  <a:schemeClr val="bg2">
                    <a:lumMod val="75000"/>
                  </a:schemeClr>
                </a:solidFill>
                <a:cs typeface="B Titr" pitchFamily="2" charset="-78"/>
              </a:rPr>
              <a:t>شما می توانید عادت هایی را که موفقیتتان را تضمین می کند در خود پرورش دهی</a:t>
            </a:r>
            <a:r>
              <a:rPr lang="fa-IR" sz="3200" dirty="0">
                <a:solidFill>
                  <a:schemeClr val="bg2">
                    <a:lumMod val="75000"/>
                  </a:schemeClr>
                </a:solidFill>
                <a:cs typeface="B Titr" pitchFamily="2" charset="-78"/>
              </a:rPr>
              <a:t>د. </a:t>
            </a:r>
            <a:r>
              <a:rPr lang="ar-SA" sz="3200" dirty="0">
                <a:solidFill>
                  <a:schemeClr val="bg2">
                    <a:lumMod val="75000"/>
                  </a:schemeClr>
                </a:solidFill>
                <a:cs typeface="B Titr" pitchFamily="2" charset="-78"/>
              </a:rPr>
              <a:t>به این صورت که تا هنگ</a:t>
            </a:r>
            <a:r>
              <a:rPr lang="fa-IR" sz="3200" dirty="0">
                <a:solidFill>
                  <a:schemeClr val="bg2">
                    <a:lumMod val="75000"/>
                  </a:schemeClr>
                </a:solidFill>
                <a:cs typeface="B Titr" pitchFamily="2" charset="-78"/>
              </a:rPr>
              <a:t>ام</a:t>
            </a:r>
            <a:r>
              <a:rPr lang="ar-SA" sz="3200" dirty="0">
                <a:solidFill>
                  <a:schemeClr val="bg2">
                    <a:lumMod val="75000"/>
                  </a:schemeClr>
                </a:solidFill>
                <a:cs typeface="B Titr" pitchFamily="2" charset="-78"/>
              </a:rPr>
              <a:t>ی که رفتار مورد نظر به صورت اتوماتیک و غیر ارادی انجام نشوند</a:t>
            </a:r>
            <a:r>
              <a:rPr lang="fa-IR" sz="3200" dirty="0">
                <a:solidFill>
                  <a:schemeClr val="bg2">
                    <a:lumMod val="75000"/>
                  </a:schemeClr>
                </a:solidFill>
                <a:cs typeface="B Titr" pitchFamily="2" charset="-78"/>
              </a:rPr>
              <a:t>،</a:t>
            </a:r>
            <a:r>
              <a:rPr lang="ar-SA" sz="3200" dirty="0">
                <a:solidFill>
                  <a:schemeClr val="bg2">
                    <a:lumMod val="75000"/>
                  </a:schemeClr>
                </a:solidFill>
                <a:cs typeface="B Titr" pitchFamily="2" charset="-78"/>
              </a:rPr>
              <a:t> </a:t>
            </a:r>
            <a:r>
              <a:rPr lang="fa-IR" sz="3200" dirty="0" smtClean="0">
                <a:solidFill>
                  <a:schemeClr val="bg2">
                    <a:lumMod val="75000"/>
                  </a:schemeClr>
                </a:solidFill>
                <a:cs typeface="B Titr" pitchFamily="2" charset="-78"/>
              </a:rPr>
              <a:t>با </a:t>
            </a:r>
            <a:r>
              <a:rPr lang="ar-SA" sz="3200" dirty="0" smtClean="0">
                <a:solidFill>
                  <a:schemeClr val="bg2">
                    <a:lumMod val="75000"/>
                  </a:schemeClr>
                </a:solidFill>
                <a:cs typeface="B Titr" pitchFamily="2" charset="-78"/>
              </a:rPr>
              <a:t>تمرین </a:t>
            </a:r>
            <a:r>
              <a:rPr lang="ar-SA" sz="3200" dirty="0">
                <a:solidFill>
                  <a:schemeClr val="bg2">
                    <a:lumMod val="75000"/>
                  </a:schemeClr>
                </a:solidFill>
                <a:cs typeface="B Titr" pitchFamily="2" charset="-78"/>
              </a:rPr>
              <a:t>و تکرار آگاهانه و مدام آنرا ادامه دهی</a:t>
            </a:r>
            <a:r>
              <a:rPr lang="fa-IR" sz="3200" dirty="0">
                <a:solidFill>
                  <a:schemeClr val="bg2">
                    <a:lumMod val="75000"/>
                  </a:schemeClr>
                </a:solidFill>
                <a:cs typeface="B Titr" pitchFamily="2" charset="-78"/>
              </a:rPr>
              <a:t>د.</a:t>
            </a:r>
            <a:endParaRPr lang="en-US" sz="3200" dirty="0"/>
          </a:p>
        </p:txBody>
      </p:sp>
      <p:sp>
        <p:nvSpPr>
          <p:cNvPr id="8" name="Rectangle 4"/>
          <p:cNvSpPr>
            <a:spLocks noGrp="1" noChangeArrowheads="1"/>
          </p:cNvSpPr>
          <p:nvPr>
            <p:ph type="title"/>
          </p:nvPr>
        </p:nvSpPr>
        <p:spPr>
          <a:xfrm>
            <a:off x="2438400" y="1524000"/>
            <a:ext cx="9311640" cy="1295400"/>
          </a:xfrm>
        </p:spPr>
        <p:txBody>
          <a:bodyPr/>
          <a:lstStyle/>
          <a:p>
            <a:pPr algn="r" rtl="1">
              <a:lnSpc>
                <a:spcPct val="150000"/>
              </a:lnSpc>
            </a:pPr>
            <a:r>
              <a:rPr lang="ar-SA" sz="3200" dirty="0" smtClean="0">
                <a:solidFill>
                  <a:srgbClr val="CC6600"/>
                </a:solidFill>
                <a:cs typeface="B Titr" pitchFamily="2" charset="-78"/>
              </a:rPr>
              <a:t>حداقل </a:t>
            </a:r>
            <a:r>
              <a:rPr lang="ar-SA" sz="3200" dirty="0">
                <a:solidFill>
                  <a:srgbClr val="CC6600"/>
                </a:solidFill>
                <a:cs typeface="B Titr" pitchFamily="2" charset="-78"/>
              </a:rPr>
              <a:t>95% از کارهایی که انجام می دهید از روی عادت است ، خواه عادت های مفید و خواه عادت های </a:t>
            </a:r>
            <a:r>
              <a:rPr lang="ar-SA" sz="3200" dirty="0" smtClean="0">
                <a:solidFill>
                  <a:srgbClr val="CC6600"/>
                </a:solidFill>
                <a:cs typeface="B Titr" pitchFamily="2" charset="-78"/>
              </a:rPr>
              <a:t>مضر</a:t>
            </a:r>
            <a:r>
              <a:rPr lang="fa-IR" sz="3200" dirty="0" smtClean="0">
                <a:solidFill>
                  <a:srgbClr val="CC6600"/>
                </a:solidFill>
                <a:cs typeface="B Titr" pitchFamily="2" charset="-78"/>
              </a:rPr>
              <a:t>.</a:t>
            </a:r>
            <a:endParaRPr lang="en-US" sz="4000" dirty="0">
              <a:solidFill>
                <a:srgbClr val="CC6600"/>
              </a:solidFill>
              <a:cs typeface="B Titr"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afterEffect">
                                  <p:stCondLst>
                                    <p:cond delay="500"/>
                                  </p:stCondLst>
                                  <p:iterate type="lt">
                                    <p:tmPct val="10000"/>
                                  </p:iterate>
                                  <p:childTnLst>
                                    <p:animMotion origin="layout" path="M -1.04167E-6 3.33333E-6 C 0.00703 -0.01343 0.01406 -0.02801 0.02096 -0.04676 C 0.03998 -0.1 0.04505 -0.15209 0.03099 -0.15996 C 0.01706 -0.16945 -0.01002 -0.13195 -0.02904 -0.07871 C -0.03906 -0.0507 -0.04505 -0.02408 -0.047 -0.00394 C -0.05 0.01203 -0.05104 0.02801 -0.05104 0.04676 C -0.05104 0.10671 -0.03802 0.15602 -0.02305 0.15602 C -0.00794 0.15602 0.00495 0.10671 0.00495 0.04676 C 0.00495 0.01875 0.00195 -0.00811 -0.00299 -0.02662 C -0.00495 -0.0426 -0.01002 -0.05996 -0.01601 -0.07732 C -0.03594 -0.13195 -0.06302 -0.16945 -0.07695 -0.15996 C -0.09101 -0.1507 -0.08594 -0.1 -0.06601 -0.04537 C -0.05794 -0.01991 -0.047 0.00139 -0.03594 0.01597 C -0.02799 0.02939 -0.01901 0.04143 -0.00703 0.05324 C 0.02904 0.09189 0.06498 0.10926 0.075 0.09328 C 0.08399 0.07731 0.06406 0.03333 0.028 -0.00394 C 0.01302 -0.01991 -0.00299 -0.03195 -0.01601 -0.04005 C -0.02799 -0.04792 -0.04297 -0.05463 -0.05898 -0.05857 C -0.10299 -0.07199 -0.14101 -0.06806 -0.14401 -0.04676 C -0.14805 -0.02662 -0.11497 3.33333E-6 -0.07096 0.01342 C -0.05104 0.01875 -0.03203 0.02129 -0.01706 0.0199 C -0.00404 0.0199 0.01003 0.01736 0.025 0.01342 C 0.06901 3.33333E-6 0.10195 -0.02801 0.09805 -0.04792 C 0.09505 -0.06806 0.05703 -0.07338 0.01302 -0.05996 C -0.00794 -0.05324 -0.02695 -0.04398 -0.03997 -0.03334 C -0.05104 -0.02523 -0.06198 -0.01598 -0.07396 -0.00394 C -0.10898 0.03472 -0.12995 0.07731 -0.12005 0.09328 C -0.11094 0.10926 -0.07396 0.09189 -0.03906 0.05463 C -0.022 0.03611 -0.00794 0.01736 -1.04167E-6 3.33333E-6 Z " pathEditMode="relative" rAng="0" ptsTypes="AAAAAAAAAAAAAAAAAAAAAAAAAAAAA">
                                      <p:cBhvr>
                                        <p:cTn id="6" dur="500" fill="hold">
                                          <p:stCondLst>
                                            <p:cond delay="0"/>
                                          </p:stCondLst>
                                        </p:cTn>
                                        <p:tgtEl>
                                          <p:spTgt spid="8"/>
                                        </p:tgtEl>
                                        <p:attrNameLst>
                                          <p:attrName>ppt_x</p:attrName>
                                          <p:attrName>ppt_y</p:attrName>
                                        </p:attrNameLst>
                                      </p:cBhvr>
                                      <p:rCtr x="-2305" y="-278"/>
                                    </p:animMotion>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ppt_w</p:attrName>
                                        </p:attrNameLst>
                                      </p:cBhvr>
                                      <p:tavLst>
                                        <p:tav tm="0">
                                          <p:val>
                                            <p:fltVal val="0"/>
                                          </p:val>
                                        </p:tav>
                                        <p:tav tm="100000">
                                          <p:val>
                                            <p:strVal val="#ppt_w"/>
                                          </p:val>
                                        </p:tav>
                                      </p:tavLst>
                                    </p:anim>
                                    <p:anim calcmode="lin" valueType="num">
                                      <p:cBhvr>
                                        <p:cTn id="12" dur="1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2103120" y="1066800"/>
            <a:ext cx="9784080" cy="4953000"/>
          </a:xfrm>
        </p:spPr>
        <p:txBody>
          <a:bodyPr/>
          <a:lstStyle/>
          <a:p>
            <a:pPr algn="r" rtl="1">
              <a:lnSpc>
                <a:spcPct val="150000"/>
              </a:lnSpc>
            </a:pPr>
            <a:r>
              <a:rPr lang="ar-SA" sz="3200" dirty="0" smtClean="0">
                <a:solidFill>
                  <a:srgbClr val="00FFFF"/>
                </a:solidFill>
                <a:effectLst>
                  <a:outerShdw blurRad="38100" dist="38100" dir="2700000" algn="tl">
                    <a:srgbClr val="000000">
                      <a:alpha val="43137"/>
                    </a:srgbClr>
                  </a:outerShdw>
                </a:effectLst>
                <a:cs typeface="B Titr" pitchFamily="2" charset="-78"/>
              </a:rPr>
              <a:t>شما </a:t>
            </a:r>
            <a:r>
              <a:rPr lang="ar-SA" sz="3200" dirty="0">
                <a:solidFill>
                  <a:srgbClr val="00FFFF"/>
                </a:solidFill>
                <a:effectLst>
                  <a:outerShdw blurRad="38100" dist="38100" dir="2700000" algn="tl">
                    <a:srgbClr val="000000">
                      <a:alpha val="43137"/>
                    </a:srgbClr>
                  </a:outerShdw>
                </a:effectLst>
                <a:cs typeface="B Titr" pitchFamily="2" charset="-78"/>
              </a:rPr>
              <a:t>مرتبا</a:t>
            </a:r>
            <a:r>
              <a:rPr lang="fa-IR" sz="3200" dirty="0">
                <a:solidFill>
                  <a:srgbClr val="00FFFF"/>
                </a:solidFill>
                <a:effectLst>
                  <a:outerShdw blurRad="38100" dist="38100" dir="2700000" algn="tl">
                    <a:srgbClr val="000000">
                      <a:alpha val="43137"/>
                    </a:srgbClr>
                  </a:outerShdw>
                </a:effectLst>
                <a:cs typeface="B Titr" pitchFamily="2" charset="-78"/>
              </a:rPr>
              <a:t>ً</a:t>
            </a:r>
            <a:r>
              <a:rPr lang="ar-SA" sz="3200" dirty="0">
                <a:solidFill>
                  <a:srgbClr val="00FFFF"/>
                </a:solidFill>
                <a:effectLst>
                  <a:outerShdw blurRad="38100" dist="38100" dir="2700000" algn="tl">
                    <a:srgbClr val="000000">
                      <a:alpha val="43137"/>
                    </a:srgbClr>
                  </a:outerShdw>
                </a:effectLst>
                <a:cs typeface="B Titr" pitchFamily="2" charset="-78"/>
              </a:rPr>
              <a:t> افکار، ایده ها و موقعیت هایی را که با افکار غالب شما هماهنگ هستند به خود جذب می کنید، خواه افکار منفی خواه افکار مثبت</a:t>
            </a:r>
            <a:r>
              <a:rPr lang="fa-IR" sz="3200" dirty="0">
                <a:solidFill>
                  <a:srgbClr val="00FFFF"/>
                </a:solidFill>
                <a:effectLst>
                  <a:outerShdw blurRad="38100" dist="38100" dir="2700000" algn="tl">
                    <a:srgbClr val="000000">
                      <a:alpha val="43137"/>
                    </a:srgbClr>
                  </a:outerShdw>
                </a:effectLst>
                <a:cs typeface="B Titr" pitchFamily="2" charset="-78"/>
              </a:rPr>
              <a:t>. </a:t>
            </a:r>
            <a:r>
              <a:rPr lang="ar-SA" sz="3200" dirty="0">
                <a:solidFill>
                  <a:srgbClr val="00FFFF"/>
                </a:solidFill>
                <a:effectLst>
                  <a:outerShdw blurRad="38100" dist="38100" dir="2700000" algn="tl">
                    <a:srgbClr val="000000">
                      <a:alpha val="43137"/>
                    </a:srgbClr>
                  </a:outerShdw>
                </a:effectLst>
                <a:cs typeface="B Titr" pitchFamily="2" charset="-78"/>
              </a:rPr>
              <a:t>شما می توانید بهتر از اینکه هستید باشید ، ثروتمند تر از اکنون باشید و توانایی های بیشتری داشته باشید</a:t>
            </a:r>
            <a:r>
              <a:rPr lang="fa-IR" sz="3200" dirty="0">
                <a:solidFill>
                  <a:srgbClr val="00FFFF"/>
                </a:solidFill>
                <a:effectLst>
                  <a:outerShdw blurRad="38100" dist="38100" dir="2700000" algn="tl">
                    <a:srgbClr val="000000">
                      <a:alpha val="43137"/>
                    </a:srgbClr>
                  </a:outerShdw>
                </a:effectLst>
                <a:cs typeface="B Titr" pitchFamily="2" charset="-78"/>
              </a:rPr>
              <a:t>، </a:t>
            </a:r>
            <a:r>
              <a:rPr lang="ar-SA" sz="3200" dirty="0">
                <a:solidFill>
                  <a:srgbClr val="00FFFF"/>
                </a:solidFill>
                <a:effectLst>
                  <a:outerShdw blurRad="38100" dist="38100" dir="2700000" algn="tl">
                    <a:srgbClr val="000000">
                      <a:alpha val="43137"/>
                    </a:srgbClr>
                  </a:outerShdw>
                </a:effectLst>
                <a:cs typeface="B Titr" pitchFamily="2" charset="-78"/>
              </a:rPr>
              <a:t>چون میتوانید افکار غالب خود را تغییر</a:t>
            </a:r>
            <a:r>
              <a:rPr lang="fa-IR" sz="3200" dirty="0">
                <a:solidFill>
                  <a:srgbClr val="00FFFF"/>
                </a:solidFill>
                <a:effectLst>
                  <a:outerShdw blurRad="38100" dist="38100" dir="2700000" algn="tl">
                    <a:srgbClr val="000000">
                      <a:alpha val="43137"/>
                    </a:srgbClr>
                  </a:outerShdw>
                </a:effectLst>
                <a:cs typeface="B Titr" pitchFamily="2" charset="-78"/>
              </a:rPr>
              <a:t> دهید.</a:t>
            </a:r>
            <a:endParaRPr lang="en-US" sz="3200" b="1" dirty="0">
              <a:solidFill>
                <a:srgbClr val="00FFFF"/>
              </a:solidFill>
              <a:effectLst>
                <a:outerShdw blurRad="38100" dist="38100" dir="2700000" algn="tl">
                  <a:srgbClr val="000000">
                    <a:alpha val="43137"/>
                  </a:srgbClr>
                </a:outerShdw>
              </a:effectLst>
            </a:endParaRPr>
          </a:p>
        </p:txBody>
      </p:sp>
      <p:pic>
        <p:nvPicPr>
          <p:cNvPr id="80904" name="Picture 8" descr="j0291984"/>
          <p:cNvPicPr>
            <a:picLocks noGrp="1" noChangeAspect="1" noChangeArrowheads="1"/>
          </p:cNvPicPr>
          <p:nvPr>
            <p:ph idx="1"/>
          </p:nvPr>
        </p:nvPicPr>
        <p:blipFill>
          <a:blip r:embed="rId2" cstate="print"/>
          <a:srcRect/>
          <a:stretch>
            <a:fillRect/>
          </a:stretch>
        </p:blipFill>
        <p:spPr>
          <a:xfrm>
            <a:off x="152400" y="1181099"/>
            <a:ext cx="1950720" cy="5016137"/>
          </a:xfrm>
        </p:spPr>
      </p:pic>
      <p:sp>
        <p:nvSpPr>
          <p:cNvPr id="2" name="Rectangle 1"/>
          <p:cNvSpPr/>
          <p:nvPr/>
        </p:nvSpPr>
        <p:spPr>
          <a:xfrm>
            <a:off x="4724400" y="331052"/>
            <a:ext cx="3839513" cy="830997"/>
          </a:xfrm>
          <a:prstGeom prst="rect">
            <a:avLst/>
          </a:prstGeom>
        </p:spPr>
        <p:txBody>
          <a:bodyPr wrap="none">
            <a:spAutoFit/>
          </a:bodyPr>
          <a:lstStyle/>
          <a:p>
            <a:r>
              <a:rPr lang="fa-IR" sz="4800" dirty="0">
                <a:solidFill>
                  <a:schemeClr val="bg2">
                    <a:lumMod val="75000"/>
                  </a:schemeClr>
                </a:solidFill>
                <a:cs typeface="B Titr" pitchFamily="2" charset="-78"/>
              </a:rPr>
              <a:t>12) ق</a:t>
            </a:r>
            <a:r>
              <a:rPr lang="ar-SA" sz="4800" dirty="0">
                <a:solidFill>
                  <a:schemeClr val="bg2">
                    <a:lumMod val="75000"/>
                  </a:schemeClr>
                </a:solidFill>
                <a:cs typeface="B Titr" pitchFamily="2" charset="-78"/>
              </a:rPr>
              <a:t>انون جذب</a:t>
            </a:r>
            <a:r>
              <a:rPr lang="fa-IR" sz="4800" dirty="0">
                <a:solidFill>
                  <a:schemeClr val="bg2">
                    <a:lumMod val="75000"/>
                  </a:schemeClr>
                </a:solidFill>
                <a:cs typeface="B Titr" pitchFamily="2" charset="-78"/>
              </a:rPr>
              <a:t>:</a:t>
            </a:r>
            <a:endParaRPr lang="en-US" sz="4800" dirty="0"/>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fade">
                                      <p:cBhvr>
                                        <p:cTn id="7" dur="1200" decel="100000"/>
                                        <p:tgtEl>
                                          <p:spTgt spid="80900"/>
                                        </p:tgtEl>
                                      </p:cBhvr>
                                    </p:animEffect>
                                    <p:anim calcmode="lin" valueType="num">
                                      <p:cBhvr>
                                        <p:cTn id="8" dur="1200" decel="100000" fill="hold"/>
                                        <p:tgtEl>
                                          <p:spTgt spid="80900"/>
                                        </p:tgtEl>
                                        <p:attrNameLst>
                                          <p:attrName>style.rotation</p:attrName>
                                        </p:attrNameLst>
                                      </p:cBhvr>
                                      <p:tavLst>
                                        <p:tav tm="0">
                                          <p:val>
                                            <p:fltVal val="-90"/>
                                          </p:val>
                                        </p:tav>
                                        <p:tav tm="100000">
                                          <p:val>
                                            <p:fltVal val="0"/>
                                          </p:val>
                                        </p:tav>
                                      </p:tavLst>
                                    </p:anim>
                                    <p:anim calcmode="lin" valueType="num">
                                      <p:cBhvr>
                                        <p:cTn id="9" dur="1200" decel="100000" fill="hold"/>
                                        <p:tgtEl>
                                          <p:spTgt spid="80900"/>
                                        </p:tgtEl>
                                        <p:attrNameLst>
                                          <p:attrName>ppt_x</p:attrName>
                                        </p:attrNameLst>
                                      </p:cBhvr>
                                      <p:tavLst>
                                        <p:tav tm="0">
                                          <p:val>
                                            <p:strVal val="#ppt_x+0.4"/>
                                          </p:val>
                                        </p:tav>
                                        <p:tav tm="100000">
                                          <p:val>
                                            <p:strVal val="#ppt_x-0.05"/>
                                          </p:val>
                                        </p:tav>
                                      </p:tavLst>
                                    </p:anim>
                                    <p:anim calcmode="lin" valueType="num">
                                      <p:cBhvr>
                                        <p:cTn id="10" dur="1200" decel="100000" fill="hold"/>
                                        <p:tgtEl>
                                          <p:spTgt spid="80900"/>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80900"/>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8090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a:xfrm>
            <a:off x="2895600" y="990600"/>
            <a:ext cx="9006840" cy="4953000"/>
          </a:xfrm>
        </p:spPr>
        <p:txBody>
          <a:bodyPr/>
          <a:lstStyle/>
          <a:p>
            <a:pPr algn="r" rtl="1">
              <a:lnSpc>
                <a:spcPct val="200000"/>
              </a:lnSpc>
            </a:pPr>
            <a:r>
              <a:rPr lang="ar-SA" sz="3400" b="1" dirty="0" smtClean="0">
                <a:ln w="12700">
                  <a:solidFill>
                    <a:schemeClr val="bg1"/>
                  </a:solidFill>
                </a:ln>
                <a:solidFill>
                  <a:srgbClr val="FF33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به </a:t>
            </a:r>
            <a:r>
              <a:rPr lang="ar-SA" sz="3400" b="1" dirty="0">
                <a:ln w="12700">
                  <a:solidFill>
                    <a:schemeClr val="bg1"/>
                  </a:solidFill>
                </a:ln>
                <a:solidFill>
                  <a:srgbClr val="FF33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آنچه که می خواهید فکر کنید، نه آنچه را که انتظارش را </a:t>
            </a:r>
            <a:r>
              <a:rPr lang="ar-SA" sz="3400" b="1" dirty="0" smtClean="0">
                <a:ln w="12700">
                  <a:solidFill>
                    <a:schemeClr val="bg1"/>
                  </a:solidFill>
                </a:ln>
                <a:solidFill>
                  <a:srgbClr val="FF33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ندارید</a:t>
            </a:r>
            <a:r>
              <a:rPr lang="fa-IR" sz="3400" b="1" dirty="0" smtClean="0">
                <a:ln w="12700">
                  <a:solidFill>
                    <a:schemeClr val="bg1"/>
                  </a:solidFill>
                </a:ln>
                <a:solidFill>
                  <a:srgbClr val="FF33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t>
            </a:r>
            <a:r>
              <a:rPr lang="fa-IR" sz="3400" b="1" dirty="0" smtClean="0">
                <a:ln w="12700">
                  <a:solidFill>
                    <a:schemeClr val="bg1"/>
                  </a:solidFill>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r>
            <a:br>
              <a:rPr lang="fa-IR" sz="3400" b="1" dirty="0" smtClean="0">
                <a:ln w="12700">
                  <a:solidFill>
                    <a:schemeClr val="bg1"/>
                  </a:solidFill>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rPr>
            </a:br>
            <a:r>
              <a:rPr lang="ar-SA" sz="3400" b="1" dirty="0" smtClean="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a:t>
            </a:r>
            <a:r>
              <a:rPr lang="ar-SA"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به</a:t>
            </a:r>
            <a:r>
              <a:rPr lang="fa-IR"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t>
            </a:r>
            <a:r>
              <a:rPr lang="ar-SA"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طور</a:t>
            </a:r>
            <a:r>
              <a:rPr lang="fa-IR"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t>
            </a:r>
            <a:r>
              <a:rPr lang="ar-SA"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معمول انسان ها</a:t>
            </a:r>
            <a:r>
              <a:rPr lang="fa-IR"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t>
            </a:r>
            <a:r>
              <a:rPr lang="ar-SA"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برای</a:t>
            </a:r>
            <a:r>
              <a:rPr lang="fa-IR"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t>
            </a:r>
            <a:r>
              <a:rPr lang="ar-SA"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چیزهایی که انتظارش را</a:t>
            </a:r>
            <a:r>
              <a:rPr lang="fa-IR"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t>
            </a:r>
            <a:r>
              <a:rPr lang="ar-SA"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نمی کشند</a:t>
            </a:r>
            <a:r>
              <a:rPr lang="fa-IR"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یا بعید می دانند</a:t>
            </a:r>
            <a:r>
              <a:rPr lang="ar-SA"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a:t>
            </a:r>
            <a:r>
              <a:rPr lang="fa-IR"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بیشتر فکر می کنند)</a:t>
            </a:r>
            <a:endParaRPr lang="en-US" sz="3400" b="1" dirty="0">
              <a:ln w="12700">
                <a:solidFill>
                  <a:schemeClr val="bg1"/>
                </a:solidFill>
              </a:ln>
              <a:solidFill>
                <a:srgbClr val="CC6600"/>
              </a:solidFill>
              <a:effectLst>
                <a:glow rad="139700">
                  <a:schemeClr val="accent2">
                    <a:satMod val="175000"/>
                    <a:alpha val="40000"/>
                  </a:schemeClr>
                </a:glow>
                <a:outerShdw blurRad="38100" dist="38100" dir="2700000" algn="tl">
                  <a:srgbClr val="000000">
                    <a:alpha val="43137"/>
                  </a:srgbClr>
                </a:outerShdw>
              </a:effectLst>
              <a:cs typeface="B Titr" pitchFamily="2" charset="-78"/>
            </a:endParaRPr>
          </a:p>
        </p:txBody>
      </p:sp>
      <p:pic>
        <p:nvPicPr>
          <p:cNvPr id="82950" name="Picture 6" descr="2ex2g0m"/>
          <p:cNvPicPr>
            <a:picLocks noGrp="1" noChangeAspect="1" noChangeArrowheads="1"/>
          </p:cNvPicPr>
          <p:nvPr>
            <p:ph idx="1"/>
          </p:nvPr>
        </p:nvPicPr>
        <p:blipFill>
          <a:blip r:embed="rId2" cstate="print"/>
          <a:srcRect/>
          <a:stretch>
            <a:fillRect/>
          </a:stretch>
        </p:blipFill>
        <p:spPr>
          <a:xfrm>
            <a:off x="281940" y="262889"/>
            <a:ext cx="2804160" cy="5928795"/>
          </a:xfrm>
          <a:noFill/>
          <a:ln/>
        </p:spPr>
      </p:pic>
      <p:sp>
        <p:nvSpPr>
          <p:cNvPr id="2" name="Rectangle 1"/>
          <p:cNvSpPr/>
          <p:nvPr/>
        </p:nvSpPr>
        <p:spPr>
          <a:xfrm>
            <a:off x="4953000" y="381000"/>
            <a:ext cx="4900701" cy="830997"/>
          </a:xfrm>
          <a:prstGeom prst="rect">
            <a:avLst/>
          </a:prstGeom>
        </p:spPr>
        <p:txBody>
          <a:bodyPr wrap="none">
            <a:spAutoFit/>
          </a:bodyPr>
          <a:lstStyle/>
          <a:p>
            <a:r>
              <a:rPr lang="ar-SA" sz="4800" b="1" dirty="0">
                <a:solidFill>
                  <a:schemeClr val="bg2">
                    <a:lumMod val="75000"/>
                  </a:schemeClr>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قانون جذب می گوید</a:t>
            </a:r>
            <a:r>
              <a:rPr lang="fa-IR" sz="4800" b="1" dirty="0">
                <a:solidFill>
                  <a:schemeClr val="bg2">
                    <a:lumMod val="75000"/>
                  </a:schemeClr>
                </a:solidFill>
                <a:effectLst>
                  <a:glow rad="139700">
                    <a:schemeClr val="accent2">
                      <a:satMod val="175000"/>
                      <a:alpha val="40000"/>
                    </a:schemeClr>
                  </a:glow>
                  <a:outerShdw blurRad="38100" dist="38100" dir="2700000" algn="tl">
                    <a:srgbClr val="000000">
                      <a:alpha val="43137"/>
                    </a:srgbClr>
                  </a:outerShdw>
                </a:effectLst>
                <a:cs typeface="B Titr" pitchFamily="2" charset="-78"/>
              </a:rPr>
              <a:t>:</a:t>
            </a:r>
            <a:endParaRPr lang="en-US" sz="48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p:cTn id="7" dur="2000" fill="hold"/>
                                        <p:tgtEl>
                                          <p:spTgt spid="82948"/>
                                        </p:tgtEl>
                                        <p:attrNameLst>
                                          <p:attrName>ppt_w</p:attrName>
                                        </p:attrNameLst>
                                      </p:cBhvr>
                                      <p:tavLst>
                                        <p:tav tm="0">
                                          <p:val>
                                            <p:strVal val="#ppt_w*2.5"/>
                                          </p:val>
                                        </p:tav>
                                        <p:tav tm="100000">
                                          <p:val>
                                            <p:strVal val="#ppt_w"/>
                                          </p:val>
                                        </p:tav>
                                      </p:tavLst>
                                    </p:anim>
                                    <p:anim calcmode="lin" valueType="num">
                                      <p:cBhvr>
                                        <p:cTn id="8" dur="2000" fill="hold"/>
                                        <p:tgtEl>
                                          <p:spTgt spid="82948"/>
                                        </p:tgtEl>
                                        <p:attrNameLst>
                                          <p:attrName>ppt_h</p:attrName>
                                        </p:attrNameLst>
                                      </p:cBhvr>
                                      <p:tavLst>
                                        <p:tav tm="0">
                                          <p:val>
                                            <p:strVal val="#ppt_h"/>
                                          </p:val>
                                        </p:tav>
                                        <p:tav tm="100000">
                                          <p:val>
                                            <p:strVal val="#ppt_h"/>
                                          </p:val>
                                        </p:tav>
                                      </p:tavLst>
                                    </p:anim>
                                    <p:anim calcmode="lin" valueType="num">
                                      <p:cBhvr>
                                        <p:cTn id="9" dur="2000" fill="hold"/>
                                        <p:tgtEl>
                                          <p:spTgt spid="8294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8294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a:xfrm>
            <a:off x="304799" y="381000"/>
            <a:ext cx="11502391" cy="5791200"/>
          </a:xfrm>
        </p:spPr>
        <p:style>
          <a:lnRef idx="2">
            <a:schemeClr val="accent1">
              <a:shade val="50000"/>
            </a:schemeClr>
          </a:lnRef>
          <a:fillRef idx="1">
            <a:schemeClr val="accent1"/>
          </a:fillRef>
          <a:effectRef idx="0">
            <a:schemeClr val="accent1"/>
          </a:effectRef>
          <a:fontRef idx="minor">
            <a:schemeClr val="lt1"/>
          </a:fontRef>
        </p:style>
        <p:txBody>
          <a:bodyPr/>
          <a:lstStyle/>
          <a:p>
            <a:pPr algn="ctr" rtl="1">
              <a:lnSpc>
                <a:spcPct val="200000"/>
              </a:lnSpc>
            </a:pPr>
            <a:r>
              <a:rPr lang="ar-SA" sz="3800" b="1" dirty="0">
                <a:effectLst>
                  <a:outerShdw blurRad="38100" dist="38100" dir="2700000" algn="tl">
                    <a:srgbClr val="000000">
                      <a:alpha val="43137"/>
                    </a:srgbClr>
                  </a:outerShdw>
                </a:effectLst>
                <a:cs typeface="B Lotus" pitchFamily="2" charset="-78"/>
              </a:rPr>
              <a:t>جک کانفیلد(نویسنده):</a:t>
            </a:r>
            <a:r>
              <a:rPr lang="fa-IR" sz="3800" b="1" dirty="0">
                <a:effectLst>
                  <a:outerShdw blurRad="38100" dist="38100" dir="2700000" algn="tl">
                    <a:srgbClr val="000000">
                      <a:alpha val="43137"/>
                    </a:srgbClr>
                  </a:outerShdw>
                </a:effectLst>
                <a:cs typeface="B Lotus" pitchFamily="2" charset="-78"/>
              </a:rPr>
              <a:t> </a:t>
            </a:r>
            <a:r>
              <a:rPr lang="ar-SA" sz="3800" b="1" dirty="0">
                <a:effectLst>
                  <a:outerShdw blurRad="38100" dist="38100" dir="2700000" algn="tl">
                    <a:srgbClr val="000000">
                      <a:alpha val="43137"/>
                    </a:srgbClr>
                  </a:outerShdw>
                </a:effectLst>
                <a:cs typeface="B Lotus" pitchFamily="2" charset="-78"/>
              </a:rPr>
              <a:t>انسان همان چیزی می شود که به </a:t>
            </a:r>
            <a:r>
              <a:rPr lang="ar-SA" sz="3800" b="1" dirty="0" smtClean="0">
                <a:effectLst>
                  <a:outerShdw blurRad="38100" dist="38100" dir="2700000" algn="tl">
                    <a:srgbClr val="000000">
                      <a:alpha val="43137"/>
                    </a:srgbClr>
                  </a:outerShdw>
                </a:effectLst>
                <a:cs typeface="B Lotus" pitchFamily="2" charset="-78"/>
              </a:rPr>
              <a:t>آن </a:t>
            </a:r>
            <a:r>
              <a:rPr lang="ar-SA" sz="3800" b="1" dirty="0">
                <a:effectLst>
                  <a:outerShdw blurRad="38100" dist="38100" dir="2700000" algn="tl">
                    <a:srgbClr val="000000">
                      <a:alpha val="43137"/>
                    </a:srgbClr>
                  </a:outerShdw>
                </a:effectLst>
                <a:cs typeface="B Lotus" pitchFamily="2" charset="-78"/>
              </a:rPr>
              <a:t>می اندیشد</a:t>
            </a:r>
            <a:r>
              <a:rPr lang="ar-SA" sz="3800" b="1" dirty="0" smtClean="0">
                <a:effectLst>
                  <a:outerShdw blurRad="38100" dist="38100" dir="2700000" algn="tl">
                    <a:srgbClr val="000000">
                      <a:alpha val="43137"/>
                    </a:srgbClr>
                  </a:outerShdw>
                </a:effectLst>
                <a:cs typeface="B Lotus" pitchFamily="2" charset="-78"/>
              </a:rPr>
              <a:t>.</a:t>
            </a:r>
            <a:r>
              <a:rPr lang="fa-IR" sz="3800" b="1" dirty="0" smtClean="0">
                <a:effectLst>
                  <a:outerShdw blurRad="38100" dist="38100" dir="2700000" algn="tl">
                    <a:srgbClr val="000000">
                      <a:alpha val="43137"/>
                    </a:srgbClr>
                  </a:outerShdw>
                </a:effectLst>
                <a:cs typeface="B Lotus" pitchFamily="2" charset="-78"/>
              </a:rPr>
              <a:t/>
            </a:r>
            <a:br>
              <a:rPr lang="fa-IR" sz="3800" b="1" dirty="0" smtClean="0">
                <a:effectLst>
                  <a:outerShdw blurRad="38100" dist="38100" dir="2700000" algn="tl">
                    <a:srgbClr val="000000">
                      <a:alpha val="43137"/>
                    </a:srgbClr>
                  </a:outerShdw>
                </a:effectLst>
                <a:cs typeface="B Lotus" pitchFamily="2" charset="-78"/>
              </a:rPr>
            </a:br>
            <a:r>
              <a:rPr lang="ar-SA" sz="3800" b="1" dirty="0" smtClean="0">
                <a:effectLst>
                  <a:outerShdw blurRad="38100" dist="38100" dir="2700000" algn="tl">
                    <a:srgbClr val="000000">
                      <a:alpha val="43137"/>
                    </a:srgbClr>
                  </a:outerShdw>
                </a:effectLst>
                <a:cs typeface="B Lotus" pitchFamily="2" charset="-78"/>
              </a:rPr>
              <a:t>با</a:t>
            </a:r>
            <a:r>
              <a:rPr lang="fa-IR" sz="3800" b="1" dirty="0" smtClean="0">
                <a:effectLst>
                  <a:outerShdw blurRad="38100" dist="38100" dir="2700000" algn="tl">
                    <a:srgbClr val="000000">
                      <a:alpha val="43137"/>
                    </a:srgbClr>
                  </a:outerShdw>
                </a:effectLst>
                <a:cs typeface="B Lotus" pitchFamily="2" charset="-78"/>
              </a:rPr>
              <a:t> </a:t>
            </a:r>
            <a:r>
              <a:rPr lang="ar-SA" sz="3800" b="1" dirty="0">
                <a:effectLst>
                  <a:outerShdw blurRad="38100" dist="38100" dir="2700000" algn="tl">
                    <a:srgbClr val="000000">
                      <a:alpha val="43137"/>
                    </a:srgbClr>
                  </a:outerShdw>
                </a:effectLst>
                <a:cs typeface="B Lotus" pitchFamily="2" charset="-78"/>
              </a:rPr>
              <a:t>نا خواسته های خود نجنگید چون با </a:t>
            </a:r>
            <a:r>
              <a:rPr lang="ar-SA" sz="3800" b="1" dirty="0" smtClean="0">
                <a:effectLst>
                  <a:outerShdw blurRad="38100" dist="38100" dir="2700000" algn="tl">
                    <a:srgbClr val="000000">
                      <a:alpha val="43137"/>
                    </a:srgbClr>
                  </a:outerShdw>
                </a:effectLst>
                <a:cs typeface="B Lotus" pitchFamily="2" charset="-78"/>
              </a:rPr>
              <a:t>اینکار </a:t>
            </a:r>
            <a:r>
              <a:rPr lang="ar-SA" sz="3800" b="1" dirty="0">
                <a:effectLst>
                  <a:outerShdw blurRad="38100" dist="38100" dir="2700000" algn="tl">
                    <a:srgbClr val="000000">
                      <a:alpha val="43137"/>
                    </a:srgbClr>
                  </a:outerShdw>
                </a:effectLst>
                <a:cs typeface="B Lotus" pitchFamily="2" charset="-78"/>
              </a:rPr>
              <a:t>تمام تمرکز خود را بر روی چیزهایی که نمی </a:t>
            </a:r>
            <a:r>
              <a:rPr lang="ar-SA" sz="3800" b="1" dirty="0" smtClean="0">
                <a:effectLst>
                  <a:outerShdw blurRad="38100" dist="38100" dir="2700000" algn="tl">
                    <a:srgbClr val="000000">
                      <a:alpha val="43137"/>
                    </a:srgbClr>
                  </a:outerShdw>
                </a:effectLst>
                <a:cs typeface="B Lotus" pitchFamily="2" charset="-78"/>
              </a:rPr>
              <a:t>خواهیم </a:t>
            </a:r>
            <a:r>
              <a:rPr lang="ar-SA" sz="3800" b="1" dirty="0">
                <a:effectLst>
                  <a:outerShdw blurRad="38100" dist="38100" dir="2700000" algn="tl">
                    <a:srgbClr val="000000">
                      <a:alpha val="43137"/>
                    </a:srgbClr>
                  </a:outerShdw>
                </a:effectLst>
                <a:cs typeface="B Lotus" pitchFamily="2" charset="-78"/>
              </a:rPr>
              <a:t>می گذاریم و نا خواسته </a:t>
            </a:r>
            <a:r>
              <a:rPr lang="ar-SA" sz="3800" b="1" dirty="0" smtClean="0">
                <a:effectLst>
                  <a:outerShdw blurRad="38100" dist="38100" dir="2700000" algn="tl">
                    <a:srgbClr val="000000">
                      <a:alpha val="43137"/>
                    </a:srgbClr>
                  </a:outerShdw>
                </a:effectLst>
                <a:cs typeface="B Lotus" pitchFamily="2" charset="-78"/>
              </a:rPr>
              <a:t>هارا </a:t>
            </a:r>
            <a:r>
              <a:rPr lang="ar-SA" sz="3800" b="1" dirty="0">
                <a:effectLst>
                  <a:outerShdw blurRad="38100" dist="38100" dir="2700000" algn="tl">
                    <a:srgbClr val="000000">
                      <a:alpha val="43137"/>
                    </a:srgbClr>
                  </a:outerShdw>
                </a:effectLst>
                <a:cs typeface="B Lotus" pitchFamily="2" charset="-78"/>
              </a:rPr>
              <a:t>به سوی خود جذب</a:t>
            </a:r>
            <a:r>
              <a:rPr lang="fa-IR" sz="3800" b="1" dirty="0">
                <a:effectLst>
                  <a:outerShdw blurRad="38100" dist="38100" dir="2700000" algn="tl">
                    <a:srgbClr val="000000">
                      <a:alpha val="43137"/>
                    </a:srgbClr>
                  </a:outerShdw>
                </a:effectLst>
                <a:cs typeface="B Lotus" pitchFamily="2" charset="-78"/>
              </a:rPr>
              <a:t> می کنیم.</a:t>
            </a:r>
            <a:endParaRPr lang="en-US" sz="3800" b="1" dirty="0">
              <a:effectLst>
                <a:outerShdw blurRad="38100" dist="38100" dir="2700000" algn="tl">
                  <a:srgbClr val="000000">
                    <a:alpha val="43137"/>
                  </a:srgbClr>
                </a:outerShdw>
              </a:effectLst>
              <a:cs typeface="B Lotus" pitchFamily="2" charset="-78"/>
            </a:endParaRPr>
          </a:p>
        </p:txBody>
      </p:sp>
    </p:spTree>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randombar(horizontal)">
                                      <p:cBhvr>
                                        <p:cTn id="7" dur="1000">
                                          <p:stCondLst>
                                            <p:cond delay="0"/>
                                          </p:stCondLst>
                                        </p:cTn>
                                        <p:tgtEl>
                                          <p:spTgt spid="133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a:xfrm>
            <a:off x="3665220" y="274320"/>
            <a:ext cx="8298180" cy="5886450"/>
          </a:xfrm>
        </p:spPr>
        <p:style>
          <a:lnRef idx="1">
            <a:schemeClr val="accent6"/>
          </a:lnRef>
          <a:fillRef idx="3">
            <a:schemeClr val="accent6"/>
          </a:fillRef>
          <a:effectRef idx="2">
            <a:schemeClr val="accent6"/>
          </a:effectRef>
          <a:fontRef idx="minor">
            <a:schemeClr val="lt1"/>
          </a:fontRef>
        </p:style>
        <p:txBody>
          <a:bodyPr/>
          <a:lstStyle/>
          <a:p>
            <a:pPr algn="r" rtl="1">
              <a:lnSpc>
                <a:spcPct val="150000"/>
              </a:lnSpc>
            </a:pPr>
            <a:r>
              <a:rPr lang="fa-IR" sz="3600" b="1" spc="300" dirty="0" smtClean="0">
                <a:ln w="11430" cmpd="sng">
                  <a:solidFill>
                    <a:srgbClr val="FF3300"/>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cs typeface="B Zar" pitchFamily="2" charset="-78"/>
              </a:rPr>
              <a:t/>
            </a:r>
            <a:br>
              <a:rPr lang="fa-IR" sz="3600" b="1" spc="300" dirty="0" smtClean="0">
                <a:ln w="11430" cmpd="sng">
                  <a:solidFill>
                    <a:srgbClr val="FF3300"/>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cs typeface="B Zar" pitchFamily="2" charset="-78"/>
              </a:rPr>
            </a:br>
            <a:r>
              <a:rPr lang="ar-SA" sz="3200" b="1" spc="300" dirty="0" smtClean="0">
                <a:ln w="11430" cmpd="sng">
                  <a:solidFill>
                    <a:srgbClr val="FF3300"/>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cs typeface="B Zar" pitchFamily="2" charset="-78"/>
              </a:rPr>
              <a:t>زندگی </a:t>
            </a:r>
            <a:r>
              <a:rPr lang="ar-SA" sz="3200" b="1" spc="300" dirty="0">
                <a:ln w="11430" cmpd="sng">
                  <a:solidFill>
                    <a:srgbClr val="FF3300"/>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cs typeface="B Zar" pitchFamily="2" charset="-78"/>
              </a:rPr>
              <a:t>شما نتیجه ی انتخاب های شما تا این لحظه است</a:t>
            </a:r>
            <a:r>
              <a:rPr lang="fa-IR" sz="3200" b="1" spc="300" dirty="0">
                <a:ln w="11430" cmpd="sng">
                  <a:solidFill>
                    <a:srgbClr val="FF3300"/>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cs typeface="B Zar" pitchFamily="2" charset="-78"/>
              </a:rPr>
              <a:t>.</a:t>
            </a:r>
            <a:r>
              <a:rPr lang="en-US" sz="3200" b="1" spc="300" dirty="0">
                <a:ln w="11430" cmpd="sng">
                  <a:solidFill>
                    <a:srgbClr val="FF3300"/>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cs typeface="B Zar" pitchFamily="2" charset="-78"/>
              </a:rPr>
              <a:t/>
            </a:r>
            <a:br>
              <a:rPr lang="en-US" sz="3200" b="1" spc="300" dirty="0">
                <a:ln w="11430" cmpd="sng">
                  <a:solidFill>
                    <a:srgbClr val="FF3300"/>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cs typeface="B Zar" pitchFamily="2" charset="-78"/>
              </a:rPr>
            </a:br>
            <a:r>
              <a:rPr lang="ar-SA" sz="3200" b="1" spc="300" dirty="0">
                <a:ln w="11430" cmpd="sng">
                  <a:solidFill>
                    <a:srgbClr val="FF3300"/>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cs typeface="B Zar" pitchFamily="2" charset="-78"/>
              </a:rPr>
              <a:t>چون همیشه در انتخاب افکار خود آزاد هستید، کنترل کامل زندگی تان و تمامی آنچه برایتان اتفاق می افتد در دست شماست</a:t>
            </a:r>
            <a:r>
              <a:rPr lang="fa-IR" sz="3200" b="1" spc="300" dirty="0">
                <a:ln w="11430" cmpd="sng">
                  <a:solidFill>
                    <a:srgbClr val="FF3300"/>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cs typeface="B Zar" pitchFamily="2" charset="-78"/>
              </a:rPr>
              <a:t>.</a:t>
            </a:r>
            <a:endParaRPr lang="en-US" sz="3200" b="1" i="1" spc="300" dirty="0">
              <a:ln w="11430" cmpd="sng">
                <a:solidFill>
                  <a:srgbClr val="FF3300"/>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cs typeface="B Zar" pitchFamily="2" charset="-78"/>
            </a:endParaRPr>
          </a:p>
        </p:txBody>
      </p:sp>
      <p:pic>
        <p:nvPicPr>
          <p:cNvPr id="92166" name="Picture 6" descr="13861228011"/>
          <p:cNvPicPr>
            <a:picLocks noGrp="1" noChangeAspect="1" noChangeArrowheads="1"/>
          </p:cNvPicPr>
          <p:nvPr>
            <p:ph idx="1"/>
          </p:nvPr>
        </p:nvPicPr>
        <p:blipFill>
          <a:blip r:embed="rId2" cstate="print"/>
          <a:srcRect/>
          <a:stretch>
            <a:fillRect/>
          </a:stretch>
        </p:blipFill>
        <p:spPr>
          <a:xfrm>
            <a:off x="186690" y="274320"/>
            <a:ext cx="3493770" cy="5909462"/>
          </a:xfrm>
          <a:noFill/>
          <a:ln/>
        </p:spPr>
      </p:pic>
      <p:sp>
        <p:nvSpPr>
          <p:cNvPr id="2" name="Rectangle 1"/>
          <p:cNvSpPr/>
          <p:nvPr/>
        </p:nvSpPr>
        <p:spPr>
          <a:xfrm>
            <a:off x="4783179" y="381000"/>
            <a:ext cx="4751622" cy="830997"/>
          </a:xfrm>
          <a:prstGeom prst="rect">
            <a:avLst/>
          </a:prstGeom>
        </p:spPr>
        <p:txBody>
          <a:bodyPr wrap="none">
            <a:spAutoFit/>
          </a:bodyPr>
          <a:lstStyle/>
          <a:p>
            <a:r>
              <a:rPr lang="fa-IR" sz="4800" b="1" spc="300" dirty="0">
                <a:ln w="11430" cmpd="sng">
                  <a:solidFill>
                    <a:srgbClr val="FF3300"/>
                  </a:solidFill>
                  <a:prstDash val="solid"/>
                  <a:miter lim="800000"/>
                </a:ln>
                <a:solidFill>
                  <a:srgbClr val="FF0000"/>
                </a:solidFill>
                <a:effectLst>
                  <a:glow rad="45500">
                    <a:schemeClr val="accent1">
                      <a:satMod val="220000"/>
                      <a:alpha val="35000"/>
                    </a:schemeClr>
                  </a:glow>
                </a:effectLst>
                <a:cs typeface="B Zar" pitchFamily="2" charset="-78"/>
              </a:rPr>
              <a:t>13</a:t>
            </a:r>
            <a:r>
              <a:rPr lang="fa-IR" sz="4800" b="1" spc="300" dirty="0">
                <a:ln w="11430" cmpd="sng">
                  <a:solidFill>
                    <a:srgbClr val="FF3300"/>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cs typeface="B Zar" pitchFamily="2" charset="-78"/>
              </a:rPr>
              <a:t>) </a:t>
            </a:r>
            <a:r>
              <a:rPr lang="ar-SA" sz="4800" b="1" spc="300" dirty="0">
                <a:ln w="11430" cmpd="sng">
                  <a:solidFill>
                    <a:srgbClr val="FF3300"/>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cs typeface="B Zar" pitchFamily="2" charset="-78"/>
              </a:rPr>
              <a:t>قانون انتخاب</a:t>
            </a:r>
            <a:r>
              <a:rPr lang="fa-IR" sz="4800" b="1" spc="300" dirty="0">
                <a:ln w="11430" cmpd="sng">
                  <a:solidFill>
                    <a:srgbClr val="FF3300"/>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cs typeface="B Zar" pitchFamily="2" charset="-78"/>
              </a:rPr>
              <a:t>:</a:t>
            </a:r>
            <a:endParaRPr lang="en-US" sz="4800" dirty="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dissolve">
                                      <p:cBhvr>
                                        <p:cTn id="7" dur="1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6" name="Picture 8" descr="53fg0b8"/>
          <p:cNvPicPr>
            <a:picLocks noGrp="1" noChangeAspect="1" noChangeArrowheads="1"/>
          </p:cNvPicPr>
          <p:nvPr>
            <p:ph idx="1"/>
          </p:nvPr>
        </p:nvPicPr>
        <p:blipFill>
          <a:blip r:embed="rId2" cstate="print"/>
          <a:srcRect/>
          <a:stretch>
            <a:fillRect/>
          </a:stretch>
        </p:blipFill>
        <p:spPr>
          <a:xfrm>
            <a:off x="1950721" y="1440180"/>
            <a:ext cx="8392157" cy="4720590"/>
          </a:xfrm>
          <a:noFill/>
          <a:ln/>
        </p:spPr>
      </p:pic>
      <p:sp>
        <p:nvSpPr>
          <p:cNvPr id="2052" name="Rectangle 4"/>
          <p:cNvSpPr>
            <a:spLocks noGrp="1" noChangeArrowheads="1"/>
          </p:cNvSpPr>
          <p:nvPr>
            <p:ph type="title"/>
          </p:nvPr>
        </p:nvSpPr>
        <p:spPr>
          <a:xfrm>
            <a:off x="2590800" y="457200"/>
            <a:ext cx="7010400" cy="914400"/>
          </a:xfrm>
        </p:spPr>
        <p:txBody>
          <a:bodyPr/>
          <a:lstStyle/>
          <a:p>
            <a:pPr algn="ctr"/>
            <a:r>
              <a:rPr lang="en-US" sz="5300" b="1" dirty="0">
                <a:ln w="9525">
                  <a:solidFill>
                    <a:srgbClr val="002060"/>
                  </a:solidFill>
                  <a:prstDash val="solid"/>
                </a:ln>
                <a:solidFill>
                  <a:srgbClr val="FFFF00"/>
                </a:solidFill>
                <a:effectLst>
                  <a:outerShdw blurRad="12700" dist="38100" dir="2700000" algn="tl" rotWithShape="0">
                    <a:schemeClr val="accent5">
                      <a:lumMod val="60000"/>
                      <a:lumOff val="40000"/>
                    </a:schemeClr>
                  </a:outerShdw>
                </a:effectLst>
              </a:rPr>
              <a:t>╚</a:t>
            </a:r>
            <a:r>
              <a:rPr lang="fa-IR" sz="5300" b="1" dirty="0">
                <a:ln w="9525">
                  <a:solidFill>
                    <a:srgbClr val="002060"/>
                  </a:solidFill>
                  <a:prstDash val="solid"/>
                </a:ln>
                <a:solidFill>
                  <a:srgbClr val="FFFF00"/>
                </a:solidFill>
                <a:effectLst>
                  <a:outerShdw blurRad="12700" dist="38100" dir="2700000" algn="tl" rotWithShape="0">
                    <a:schemeClr val="accent5">
                      <a:lumMod val="60000"/>
                      <a:lumOff val="40000"/>
                    </a:schemeClr>
                  </a:outerShdw>
                </a:effectLst>
              </a:rPr>
              <a:t> </a:t>
            </a:r>
            <a:r>
              <a:rPr lang="fa-IR" sz="4800" b="1" dirty="0">
                <a:ln w="9525">
                  <a:solidFill>
                    <a:srgbClr val="002060"/>
                  </a:solidFill>
                  <a:prstDash val="solid"/>
                </a:ln>
                <a:solidFill>
                  <a:srgbClr val="FFFF00"/>
                </a:solidFill>
                <a:effectLst>
                  <a:outerShdw blurRad="12700" dist="38100" dir="2700000" algn="tl" rotWithShape="0">
                    <a:schemeClr val="accent5">
                      <a:lumMod val="60000"/>
                      <a:lumOff val="40000"/>
                    </a:schemeClr>
                  </a:outerShdw>
                </a:effectLst>
                <a:cs typeface="B Titr" pitchFamily="2" charset="-78"/>
              </a:rPr>
              <a:t>موضوع: قوانین موفقیت</a:t>
            </a:r>
            <a:r>
              <a:rPr lang="fa-IR" sz="5300" b="1" dirty="0">
                <a:ln w="9525">
                  <a:solidFill>
                    <a:srgbClr val="002060"/>
                  </a:solidFill>
                  <a:prstDash val="solid"/>
                </a:ln>
                <a:solidFill>
                  <a:srgbClr val="FFFF00"/>
                </a:solidFill>
                <a:effectLst>
                  <a:outerShdw blurRad="12700" dist="38100" dir="2700000" algn="tl" rotWithShape="0">
                    <a:schemeClr val="accent5">
                      <a:lumMod val="60000"/>
                      <a:lumOff val="40000"/>
                    </a:schemeClr>
                  </a:outerShdw>
                </a:effectLst>
                <a:cs typeface="B Titr" pitchFamily="2" charset="-78"/>
              </a:rPr>
              <a:t> </a:t>
            </a:r>
            <a:r>
              <a:rPr lang="en-US" sz="5300" b="1" dirty="0">
                <a:ln w="9525">
                  <a:solidFill>
                    <a:srgbClr val="002060"/>
                  </a:solidFill>
                  <a:prstDash val="solid"/>
                </a:ln>
                <a:solidFill>
                  <a:srgbClr val="FFFF00"/>
                </a:solidFill>
                <a:effectLst>
                  <a:outerShdw blurRad="12700" dist="38100" dir="2700000" algn="tl" rotWithShape="0">
                    <a:schemeClr val="accent5">
                      <a:lumMod val="60000"/>
                      <a:lumOff val="40000"/>
                    </a:schemeClr>
                  </a:outerShdw>
                </a:effectLst>
              </a:rPr>
              <a:t>╝</a:t>
            </a:r>
            <a:r>
              <a:rPr lang="fa-IR" sz="5300" b="1" dirty="0">
                <a:ln w="9525">
                  <a:solidFill>
                    <a:srgbClr val="002060"/>
                  </a:solidFill>
                  <a:prstDash val="solid"/>
                </a:ln>
                <a:solidFill>
                  <a:srgbClr val="FFFF00"/>
                </a:solidFill>
                <a:effectLst>
                  <a:outerShdw blurRad="12700" dist="38100" dir="2700000" algn="tl" rotWithShape="0">
                    <a:schemeClr val="accent5">
                      <a:lumMod val="60000"/>
                      <a:lumOff val="40000"/>
                    </a:schemeClr>
                  </a:outerShdw>
                </a:effectLst>
              </a:rPr>
              <a:t> </a:t>
            </a:r>
            <a:endParaRPr lang="en-US" sz="5300" b="1" dirty="0">
              <a:ln w="9525">
                <a:solidFill>
                  <a:srgbClr val="002060"/>
                </a:solidFill>
                <a:prstDash val="solid"/>
              </a:ln>
              <a:solidFill>
                <a:srgbClr val="FFFF00"/>
              </a:solidFill>
              <a:effectLst>
                <a:outerShdw blurRad="12700" dist="38100" dir="2700000" algn="tl" rotWithShape="0">
                  <a:schemeClr val="accent5">
                    <a:lumMod val="60000"/>
                    <a:lumOff val="40000"/>
                  </a:schemeClr>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153" decel="100000"/>
                                        <p:tgtEl>
                                          <p:spTgt spid="2052"/>
                                        </p:tgtEl>
                                      </p:cBhvr>
                                    </p:animEffect>
                                    <p:animScale>
                                      <p:cBhvr>
                                        <p:cTn id="8" dur="1153" decel="100000"/>
                                        <p:tgtEl>
                                          <p:spTgt spid="2052"/>
                                        </p:tgtEl>
                                      </p:cBhvr>
                                      <p:from x="10000" y="10000"/>
                                      <p:to x="200000" y="450000"/>
                                    </p:animScale>
                                    <p:animScale>
                                      <p:cBhvr>
                                        <p:cTn id="9" dur="1847" accel="100000" fill="hold">
                                          <p:stCondLst>
                                            <p:cond delay="1153"/>
                                          </p:stCondLst>
                                        </p:cTn>
                                        <p:tgtEl>
                                          <p:spTgt spid="2052"/>
                                        </p:tgtEl>
                                      </p:cBhvr>
                                      <p:from x="200000" y="450000"/>
                                      <p:to x="100000" y="100000"/>
                                    </p:animScale>
                                    <p:set>
                                      <p:cBhvr>
                                        <p:cTn id="10" dur="1153" fill="hold"/>
                                        <p:tgtEl>
                                          <p:spTgt spid="2052"/>
                                        </p:tgtEl>
                                        <p:attrNameLst>
                                          <p:attrName>ppt_x</p:attrName>
                                        </p:attrNameLst>
                                      </p:cBhvr>
                                      <p:to>
                                        <p:strVal val="(0.5)"/>
                                      </p:to>
                                    </p:set>
                                    <p:anim from="(0.5)" to="(#ppt_x)" calcmode="lin" valueType="num">
                                      <p:cBhvr>
                                        <p:cTn id="11" dur="1847" accel="100000" fill="hold">
                                          <p:stCondLst>
                                            <p:cond delay="1153"/>
                                          </p:stCondLst>
                                        </p:cTn>
                                        <p:tgtEl>
                                          <p:spTgt spid="2052"/>
                                        </p:tgtEl>
                                        <p:attrNameLst>
                                          <p:attrName>ppt_x</p:attrName>
                                        </p:attrNameLst>
                                      </p:cBhvr>
                                    </p:anim>
                                    <p:set>
                                      <p:cBhvr>
                                        <p:cTn id="12" dur="1153" fill="hold"/>
                                        <p:tgtEl>
                                          <p:spTgt spid="2052"/>
                                        </p:tgtEl>
                                        <p:attrNameLst>
                                          <p:attrName>ppt_y</p:attrName>
                                        </p:attrNameLst>
                                      </p:cBhvr>
                                      <p:to>
                                        <p:strVal val="(#ppt_y+0.4)"/>
                                      </p:to>
                                    </p:set>
                                    <p:anim from="(#ppt_y+0.4)" to="(#ppt_y)" calcmode="lin" valueType="num">
                                      <p:cBhvr>
                                        <p:cTn id="13" dur="1847" accel="100000" fill="hold">
                                          <p:stCondLst>
                                            <p:cond delay="1153"/>
                                          </p:stCondLst>
                                        </p:cTn>
                                        <p:tgtEl>
                                          <p:spTgt spid="205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a:xfrm>
            <a:off x="308610" y="342900"/>
            <a:ext cx="11532870" cy="5829300"/>
          </a:xfrm>
        </p:spPr>
        <p:style>
          <a:lnRef idx="0">
            <a:scrgbClr r="0" g="0" b="0"/>
          </a:lnRef>
          <a:fillRef idx="1002">
            <a:schemeClr val="dk2"/>
          </a:fillRef>
          <a:effectRef idx="0">
            <a:scrgbClr r="0" g="0" b="0"/>
          </a:effectRef>
          <a:fontRef idx="major"/>
        </p:style>
        <p:txBody>
          <a:bodyPr/>
          <a:lstStyle/>
          <a:p>
            <a:pPr algn="r">
              <a:lnSpc>
                <a:spcPct val="200000"/>
              </a:lnSpc>
            </a:pPr>
            <a:r>
              <a:rPr lang="ar-SA" sz="4000" b="1" dirty="0">
                <a:ln>
                  <a:solidFill>
                    <a:srgbClr val="C00000"/>
                  </a:solidFill>
                </a:ln>
                <a:solidFill>
                  <a:srgbClr val="CC6600"/>
                </a:solidFill>
                <a:effectLst>
                  <a:outerShdw blurRad="38100" dist="38100" dir="2700000" algn="tl">
                    <a:srgbClr val="000000">
                      <a:alpha val="43137"/>
                    </a:srgbClr>
                  </a:outerShdw>
                </a:effectLst>
                <a:cs typeface="B Titr" panose="00000700000000000000" pitchFamily="2" charset="-78"/>
              </a:rPr>
              <a:t>نیل </a:t>
            </a:r>
            <a:r>
              <a:rPr lang="ar-SA" sz="4000" b="1" dirty="0" smtClean="0">
                <a:ln>
                  <a:solidFill>
                    <a:srgbClr val="C00000"/>
                  </a:solidFill>
                </a:ln>
                <a:solidFill>
                  <a:srgbClr val="CC6600"/>
                </a:solidFill>
                <a:effectLst>
                  <a:outerShdw blurRad="38100" dist="38100" dir="2700000" algn="tl">
                    <a:srgbClr val="000000">
                      <a:alpha val="43137"/>
                    </a:srgbClr>
                  </a:outerShdw>
                </a:effectLst>
                <a:cs typeface="B Titr" panose="00000700000000000000" pitchFamily="2" charset="-78"/>
              </a:rPr>
              <a:t>دونالد</a:t>
            </a:r>
            <a:r>
              <a:rPr lang="fa-IR" sz="4000" b="1" dirty="0" smtClean="0">
                <a:ln>
                  <a:solidFill>
                    <a:srgbClr val="C00000"/>
                  </a:solidFill>
                </a:ln>
                <a:solidFill>
                  <a:srgbClr val="CC6600"/>
                </a:solidFill>
                <a:effectLst>
                  <a:outerShdw blurRad="38100" dist="38100" dir="2700000" algn="tl">
                    <a:srgbClr val="000000">
                      <a:alpha val="43137"/>
                    </a:srgbClr>
                  </a:outerShdw>
                </a:effectLst>
                <a:cs typeface="B Titr" panose="00000700000000000000" pitchFamily="2" charset="-78"/>
              </a:rPr>
              <a:t> </a:t>
            </a:r>
            <a:r>
              <a:rPr lang="ar-SA" sz="4000" b="1" dirty="0" smtClean="0">
                <a:ln>
                  <a:solidFill>
                    <a:srgbClr val="C00000"/>
                  </a:solidFill>
                </a:ln>
                <a:solidFill>
                  <a:srgbClr val="CC6600"/>
                </a:solidFill>
                <a:effectLst>
                  <a:outerShdw blurRad="38100" dist="38100" dir="2700000" algn="tl">
                    <a:srgbClr val="000000">
                      <a:alpha val="43137"/>
                    </a:srgbClr>
                  </a:outerShdw>
                </a:effectLst>
                <a:cs typeface="B Titr" panose="00000700000000000000" pitchFamily="2" charset="-78"/>
              </a:rPr>
              <a:t>(</a:t>
            </a:r>
            <a:r>
              <a:rPr lang="ar-SA" sz="4000" b="1" dirty="0">
                <a:ln>
                  <a:solidFill>
                    <a:srgbClr val="C00000"/>
                  </a:solidFill>
                </a:ln>
                <a:solidFill>
                  <a:srgbClr val="CC6600"/>
                </a:solidFill>
                <a:effectLst>
                  <a:outerShdw blurRad="38100" dist="38100" dir="2700000" algn="tl">
                    <a:srgbClr val="000000">
                      <a:alpha val="43137"/>
                    </a:srgbClr>
                  </a:outerShdw>
                </a:effectLst>
                <a:cs typeface="B Titr" panose="00000700000000000000" pitchFamily="2" charset="-78"/>
              </a:rPr>
              <a:t>روان شناس):</a:t>
            </a:r>
            <a:r>
              <a:rPr lang="fa-IR" sz="4000" b="1" dirty="0">
                <a:ln>
                  <a:solidFill>
                    <a:srgbClr val="C00000"/>
                  </a:solidFill>
                </a:ln>
                <a:solidFill>
                  <a:srgbClr val="CC6600"/>
                </a:solidFill>
                <a:effectLst>
                  <a:outerShdw blurRad="38100" dist="38100" dir="2700000" algn="tl">
                    <a:srgbClr val="000000">
                      <a:alpha val="43137"/>
                    </a:srgbClr>
                  </a:outerShdw>
                </a:effectLst>
                <a:cs typeface="B Titr" panose="00000700000000000000" pitchFamily="2" charset="-78"/>
              </a:rPr>
              <a:t> </a:t>
            </a:r>
            <a:r>
              <a:rPr lang="ar-SA" sz="4000" b="1" dirty="0">
                <a:ln>
                  <a:solidFill>
                    <a:srgbClr val="C00000"/>
                  </a:solidFill>
                </a:ln>
                <a:solidFill>
                  <a:srgbClr val="FFFF00"/>
                </a:solidFill>
                <a:effectLst>
                  <a:outerShdw blurRad="38100" dist="38100" dir="2700000" algn="tl">
                    <a:srgbClr val="000000">
                      <a:alpha val="43137"/>
                    </a:srgbClr>
                  </a:outerShdw>
                </a:effectLst>
                <a:cs typeface="B Titr" panose="00000700000000000000" pitchFamily="2" charset="-78"/>
              </a:rPr>
              <a:t>در دنیا هیچ تخته سیاهی نیست که سرنوشت شما را</a:t>
            </a:r>
            <a:r>
              <a:rPr lang="fa-IR" sz="4000" b="1" dirty="0">
                <a:ln>
                  <a:solidFill>
                    <a:srgbClr val="C00000"/>
                  </a:solidFill>
                </a:ln>
                <a:solidFill>
                  <a:srgbClr val="FFFF00"/>
                </a:solidFill>
                <a:effectLst>
                  <a:outerShdw blurRad="38100" dist="38100" dir="2700000" algn="tl">
                    <a:srgbClr val="000000">
                      <a:alpha val="43137"/>
                    </a:srgbClr>
                  </a:outerShdw>
                </a:effectLst>
                <a:cs typeface="B Titr" panose="00000700000000000000" pitchFamily="2" charset="-78"/>
              </a:rPr>
              <a:t> نوشته باشد. </a:t>
            </a:r>
            <a:r>
              <a:rPr lang="fa-IR" sz="4000" b="1" dirty="0">
                <a:ln>
                  <a:solidFill>
                    <a:srgbClr val="C00000"/>
                  </a:solidFill>
                </a:ln>
                <a:effectLst>
                  <a:outerShdw blurRad="38100" dist="38100" dir="2700000" algn="tl">
                    <a:srgbClr val="000000">
                      <a:alpha val="43137"/>
                    </a:srgbClr>
                  </a:outerShdw>
                </a:effectLst>
                <a:cs typeface="B Titr" panose="00000700000000000000" pitchFamily="2" charset="-78"/>
              </a:rPr>
              <a:t/>
            </a:r>
            <a:br>
              <a:rPr lang="fa-IR" sz="4000" b="1" dirty="0">
                <a:ln>
                  <a:solidFill>
                    <a:srgbClr val="C00000"/>
                  </a:solidFill>
                </a:ln>
                <a:effectLst>
                  <a:outerShdw blurRad="38100" dist="38100" dir="2700000" algn="tl">
                    <a:srgbClr val="000000">
                      <a:alpha val="43137"/>
                    </a:srgbClr>
                  </a:outerShdw>
                </a:effectLst>
                <a:cs typeface="B Titr" panose="00000700000000000000" pitchFamily="2" charset="-78"/>
              </a:rPr>
            </a:br>
            <a:r>
              <a:rPr lang="ar-SA" sz="4000" b="1" dirty="0">
                <a:ln>
                  <a:solidFill>
                    <a:srgbClr val="C00000"/>
                  </a:solidFill>
                </a:ln>
                <a:effectLst>
                  <a:outerShdw blurRad="38100" dist="38100" dir="2700000" algn="tl">
                    <a:srgbClr val="000000">
                      <a:alpha val="43137"/>
                    </a:srgbClr>
                  </a:outerShdw>
                </a:effectLst>
                <a:cs typeface="B Titr" panose="00000700000000000000" pitchFamily="2" charset="-78"/>
              </a:rPr>
              <a:t>در حقیقت این خود ما هستیم که سرنوشتمان را می سازیم.</a:t>
            </a:r>
            <a:r>
              <a:rPr lang="fa-IR" sz="4000" b="1" dirty="0">
                <a:ln>
                  <a:solidFill>
                    <a:srgbClr val="C00000"/>
                  </a:solidFill>
                </a:ln>
                <a:effectLst>
                  <a:outerShdw blurRad="38100" dist="38100" dir="2700000" algn="tl">
                    <a:srgbClr val="000000">
                      <a:alpha val="43137"/>
                    </a:srgbClr>
                  </a:outerShdw>
                </a:effectLst>
                <a:cs typeface="B Titr" panose="00000700000000000000" pitchFamily="2" charset="-78"/>
              </a:rPr>
              <a:t> </a:t>
            </a:r>
            <a:r>
              <a:rPr lang="ar-SA" sz="4000" b="1" dirty="0">
                <a:ln>
                  <a:solidFill>
                    <a:srgbClr val="C00000"/>
                  </a:solidFill>
                </a:ln>
                <a:effectLst>
                  <a:outerShdw blurRad="38100" dist="38100" dir="2700000" algn="tl">
                    <a:srgbClr val="000000">
                      <a:alpha val="43137"/>
                    </a:srgbClr>
                  </a:outerShdw>
                </a:effectLst>
                <a:cs typeface="B Titr" panose="00000700000000000000" pitchFamily="2" charset="-78"/>
              </a:rPr>
              <a:t>م</a:t>
            </a:r>
            <a:r>
              <a:rPr lang="fa-IR" sz="4000" b="1" dirty="0">
                <a:ln>
                  <a:solidFill>
                    <a:srgbClr val="C00000"/>
                  </a:solidFill>
                </a:ln>
                <a:effectLst>
                  <a:outerShdw blurRad="38100" dist="38100" dir="2700000" algn="tl">
                    <a:srgbClr val="000000">
                      <a:alpha val="43137"/>
                    </a:srgbClr>
                  </a:outerShdw>
                </a:effectLst>
                <a:cs typeface="B Titr" panose="00000700000000000000" pitchFamily="2" charset="-78"/>
              </a:rPr>
              <a:t>أ</a:t>
            </a:r>
            <a:r>
              <a:rPr lang="ar-SA" sz="4000" b="1" dirty="0">
                <a:ln>
                  <a:solidFill>
                    <a:srgbClr val="C00000"/>
                  </a:solidFill>
                </a:ln>
                <a:effectLst>
                  <a:outerShdw blurRad="38100" dist="38100" dir="2700000" algn="tl">
                    <a:srgbClr val="000000">
                      <a:alpha val="43137"/>
                    </a:srgbClr>
                  </a:outerShdw>
                </a:effectLst>
                <a:cs typeface="B Titr" panose="00000700000000000000" pitchFamily="2" charset="-78"/>
              </a:rPr>
              <a:t>موریت ما توسط</a:t>
            </a:r>
            <a:r>
              <a:rPr lang="fa-IR" sz="4000" b="1" dirty="0">
                <a:ln>
                  <a:solidFill>
                    <a:srgbClr val="C00000"/>
                  </a:solidFill>
                </a:ln>
                <a:effectLst>
                  <a:outerShdw blurRad="38100" dist="38100" dir="2700000" algn="tl">
                    <a:srgbClr val="000000">
                      <a:alpha val="43137"/>
                    </a:srgbClr>
                  </a:outerShdw>
                </a:effectLst>
                <a:cs typeface="B Titr" panose="00000700000000000000" pitchFamily="2" charset="-78"/>
              </a:rPr>
              <a:t> </a:t>
            </a:r>
            <a:r>
              <a:rPr lang="ar-SA" sz="4000" b="1" dirty="0">
                <a:ln>
                  <a:solidFill>
                    <a:srgbClr val="C00000"/>
                  </a:solidFill>
                </a:ln>
                <a:effectLst>
                  <a:outerShdw blurRad="38100" dist="38100" dir="2700000" algn="tl">
                    <a:srgbClr val="000000">
                      <a:alpha val="43137"/>
                    </a:srgbClr>
                  </a:outerShdw>
                </a:effectLst>
                <a:cs typeface="B Titr" panose="00000700000000000000" pitchFamily="2" charset="-78"/>
              </a:rPr>
              <a:t>خود</a:t>
            </a:r>
            <a:r>
              <a:rPr lang="fa-IR" sz="4000" b="1" dirty="0">
                <a:ln>
                  <a:solidFill>
                    <a:srgbClr val="C00000"/>
                  </a:solidFill>
                </a:ln>
                <a:effectLst>
                  <a:outerShdw blurRad="38100" dist="38100" dir="2700000" algn="tl">
                    <a:srgbClr val="000000">
                      <a:alpha val="43137"/>
                    </a:srgbClr>
                  </a:outerShdw>
                </a:effectLst>
                <a:cs typeface="B Titr" panose="00000700000000000000" pitchFamily="2" charset="-78"/>
              </a:rPr>
              <a:t>ِ</a:t>
            </a:r>
            <a:r>
              <a:rPr lang="ar-SA" sz="4000" b="1" dirty="0">
                <a:ln>
                  <a:solidFill>
                    <a:srgbClr val="C00000"/>
                  </a:solidFill>
                </a:ln>
                <a:effectLst>
                  <a:outerShdw blurRad="38100" dist="38100" dir="2700000" algn="tl">
                    <a:srgbClr val="000000">
                      <a:alpha val="43137"/>
                    </a:srgbClr>
                  </a:outerShdw>
                </a:effectLst>
                <a:cs typeface="B Titr" panose="00000700000000000000" pitchFamily="2" charset="-78"/>
              </a:rPr>
              <a:t> ما انتخاب می شود</a:t>
            </a:r>
            <a:r>
              <a:rPr lang="fa-IR" sz="4000" b="1" dirty="0">
                <a:ln>
                  <a:solidFill>
                    <a:srgbClr val="C00000"/>
                  </a:solidFill>
                </a:ln>
                <a:effectLst>
                  <a:outerShdw blurRad="38100" dist="38100" dir="2700000" algn="tl">
                    <a:srgbClr val="000000">
                      <a:alpha val="43137"/>
                    </a:srgbClr>
                  </a:outerShdw>
                </a:effectLst>
                <a:cs typeface="B Titr" panose="00000700000000000000" pitchFamily="2" charset="-78"/>
              </a:rPr>
              <a:t>.</a:t>
            </a:r>
            <a:endParaRPr lang="en-US" sz="4000" b="1" dirty="0">
              <a:ln>
                <a:solidFill>
                  <a:srgbClr val="C00000"/>
                </a:solidFill>
              </a:ln>
              <a:effectLst>
                <a:outerShdw blurRad="38100" dist="38100" dir="2700000" algn="tl">
                  <a:srgbClr val="000000">
                    <a:alpha val="43137"/>
                  </a:srgbClr>
                </a:outerShdw>
              </a:effectLst>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33A36AC-E47B-4C91-B059-745F3E4FA9A5}" type="slidenum">
              <a:rPr lang="ar-SA"/>
              <a:pPr>
                <a:defRPr/>
              </a:pPr>
              <a:t>31</a:t>
            </a:fld>
            <a:endParaRPr lang="en-US"/>
          </a:p>
        </p:txBody>
      </p:sp>
      <p:pic>
        <p:nvPicPr>
          <p:cNvPr id="73731" name="Picture 2" descr="531906044ououuc_ph"/>
          <p:cNvPicPr>
            <a:picLocks noChangeAspect="1" noChangeArrowheads="1"/>
          </p:cNvPicPr>
          <p:nvPr/>
        </p:nvPicPr>
        <p:blipFill>
          <a:blip r:embed="rId2" cstate="print"/>
          <a:srcRect/>
          <a:stretch>
            <a:fillRect/>
          </a:stretch>
        </p:blipFill>
        <p:spPr bwMode="auto">
          <a:xfrm>
            <a:off x="3810" y="0"/>
            <a:ext cx="12214860" cy="6858000"/>
          </a:xfrm>
          <a:prstGeom prst="rect">
            <a:avLst/>
          </a:prstGeom>
          <a:noFill/>
          <a:ln w="9525">
            <a:noFill/>
            <a:miter lim="800000"/>
            <a:headEnd/>
            <a:tailEnd/>
          </a:ln>
        </p:spPr>
      </p:pic>
      <p:sp>
        <p:nvSpPr>
          <p:cNvPr id="73732" name="Rectangle 5"/>
          <p:cNvSpPr>
            <a:spLocks noChangeArrowheads="1"/>
          </p:cNvSpPr>
          <p:nvPr/>
        </p:nvSpPr>
        <p:spPr bwMode="auto">
          <a:xfrm>
            <a:off x="1981200" y="2819400"/>
            <a:ext cx="8229600" cy="2349500"/>
          </a:xfrm>
          <a:prstGeom prst="rect">
            <a:avLst/>
          </a:prstGeom>
          <a:noFill/>
          <a:ln w="9525">
            <a:noFill/>
            <a:miter lim="800000"/>
            <a:headEnd/>
            <a:tailEnd/>
          </a:ln>
        </p:spPr>
        <p:txBody>
          <a:bodyPr/>
          <a:lstStyle/>
          <a:p>
            <a:pPr marL="342900" indent="-342900" algn="ctr">
              <a:lnSpc>
                <a:spcPct val="90000"/>
              </a:lnSpc>
            </a:pPr>
            <a:endParaRPr lang="en-US" sz="4800" b="1" dirty="0">
              <a:solidFill>
                <a:srgbClr val="FFFF66"/>
              </a:solidFill>
              <a:cs typeface="B Davat" pitchFamily="2" charset="-78"/>
            </a:endParaRPr>
          </a:p>
        </p:txBody>
      </p:sp>
      <p:sp>
        <p:nvSpPr>
          <p:cNvPr id="6" name="Rectangle 5"/>
          <p:cNvSpPr/>
          <p:nvPr/>
        </p:nvSpPr>
        <p:spPr>
          <a:xfrm>
            <a:off x="1295400" y="0"/>
            <a:ext cx="10515600" cy="2308324"/>
          </a:xfrm>
          <a:prstGeom prst="rect">
            <a:avLst/>
          </a:prstGeom>
        </p:spPr>
        <p:txBody>
          <a:bodyPr wrap="square">
            <a:spAutoFit/>
          </a:bodyPr>
          <a:lstStyle/>
          <a:p>
            <a:pPr algn="r" rtl="1">
              <a:lnSpc>
                <a:spcPct val="200000"/>
              </a:lnSpc>
            </a:pPr>
            <a:r>
              <a:rPr lang="ar-SA" sz="3600" dirty="0" smtClean="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latin typeface="+mj-lt"/>
                <a:ea typeface="+mj-ea"/>
                <a:cs typeface="B Titr" pitchFamily="2" charset="-78"/>
              </a:rPr>
              <a:t>برای </a:t>
            </a:r>
            <a:r>
              <a:rPr lang="ar-SA" sz="36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latin typeface="+mj-lt"/>
                <a:ea typeface="+mj-ea"/>
                <a:cs typeface="B Titr" pitchFamily="2" charset="-78"/>
              </a:rPr>
              <a:t>موفقیت و شادی در تمام جنبه های زندگی</a:t>
            </a:r>
            <a:r>
              <a:rPr lang="fa-IR" sz="36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latin typeface="+mj-lt"/>
                <a:ea typeface="+mj-ea"/>
                <a:cs typeface="B Titr" pitchFamily="2" charset="-78"/>
              </a:rPr>
              <a:t>،</a:t>
            </a:r>
            <a:r>
              <a:rPr lang="ar-SA" sz="36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latin typeface="+mj-lt"/>
                <a:ea typeface="+mj-ea"/>
                <a:cs typeface="B Titr" pitchFamily="2" charset="-78"/>
              </a:rPr>
              <a:t> تفکر مثبت امری ضروری است</a:t>
            </a:r>
            <a:r>
              <a:rPr lang="fa-IR" sz="3600" dirty="0" smtClean="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latin typeface="+mj-lt"/>
                <a:ea typeface="+mj-ea"/>
                <a:cs typeface="B Titr" pitchFamily="2" charset="-78"/>
              </a:rPr>
              <a:t>.</a:t>
            </a:r>
            <a:endParaRPr lang="fa-IR" sz="3600" dirty="0">
              <a:solidFill>
                <a:srgbClr val="B719AF"/>
              </a:solidFill>
              <a:effectLst>
                <a:glow rad="139700">
                  <a:schemeClr val="accent2">
                    <a:satMod val="175000"/>
                    <a:alpha val="40000"/>
                  </a:schemeClr>
                </a:glow>
                <a:outerShdw blurRad="38100" dist="38100" dir="2700000" algn="tl">
                  <a:srgbClr val="000000">
                    <a:alpha val="43137"/>
                  </a:srgbClr>
                </a:outerShdw>
              </a:effectLst>
            </a:endParaRPr>
          </a:p>
        </p:txBody>
      </p:sp>
      <p:sp>
        <p:nvSpPr>
          <p:cNvPr id="2" name="Rectangle 1"/>
          <p:cNvSpPr/>
          <p:nvPr/>
        </p:nvSpPr>
        <p:spPr>
          <a:xfrm>
            <a:off x="152400" y="2863220"/>
            <a:ext cx="11679799" cy="1115690"/>
          </a:xfrm>
          <a:prstGeom prst="rect">
            <a:avLst/>
          </a:prstGeom>
        </p:spPr>
        <p:txBody>
          <a:bodyPr wrap="none">
            <a:spAutoFit/>
          </a:bodyPr>
          <a:lstStyle/>
          <a:p>
            <a:pPr algn="r" rtl="1">
              <a:lnSpc>
                <a:spcPct val="200000"/>
              </a:lnSpc>
            </a:pPr>
            <a:r>
              <a:rPr lang="ar-SA" sz="3800" dirty="0">
                <a:ln w="18000">
                  <a:solidFill>
                    <a:schemeClr val="bg2">
                      <a:lumMod val="50000"/>
                    </a:schemeClr>
                  </a:solidFill>
                  <a:prstDash val="solid"/>
                  <a:miter lim="800000"/>
                </a:ln>
                <a:solidFill>
                  <a:srgbClr val="FF33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شیوه ی تفکر شما نشان دهند</a:t>
            </a:r>
            <a:r>
              <a:rPr lang="fa-IR" sz="3800" dirty="0">
                <a:ln w="18000">
                  <a:solidFill>
                    <a:schemeClr val="bg2">
                      <a:lumMod val="50000"/>
                    </a:schemeClr>
                  </a:solidFill>
                  <a:prstDash val="solid"/>
                  <a:miter lim="800000"/>
                </a:ln>
                <a:solidFill>
                  <a:srgbClr val="FF33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ۀ</a:t>
            </a:r>
            <a:r>
              <a:rPr lang="ar-SA" sz="3800" dirty="0">
                <a:ln w="18000">
                  <a:solidFill>
                    <a:schemeClr val="bg2">
                      <a:lumMod val="50000"/>
                    </a:schemeClr>
                  </a:solidFill>
                  <a:prstDash val="solid"/>
                  <a:miter lim="800000"/>
                </a:ln>
                <a:solidFill>
                  <a:srgbClr val="FF33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ارزشها، اعتقادات و انتظارات شماست</a:t>
            </a:r>
            <a:r>
              <a:rPr lang="fa-IR" sz="3800" dirty="0">
                <a:ln w="18000">
                  <a:solidFill>
                    <a:schemeClr val="bg2">
                      <a:lumMod val="50000"/>
                    </a:schemeClr>
                  </a:solidFill>
                  <a:prstDash val="solid"/>
                  <a:miter lim="800000"/>
                </a:ln>
                <a:solidFill>
                  <a:srgbClr val="FF33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a:t>
            </a:r>
            <a:r>
              <a:rPr lang="en-US" sz="3800" dirty="0">
                <a:solidFill>
                  <a:srgbClr val="FF3300"/>
                </a:solidFill>
                <a:effectLst>
                  <a:glow rad="139700">
                    <a:schemeClr val="accent2">
                      <a:satMod val="175000"/>
                      <a:alpha val="40000"/>
                    </a:schemeClr>
                  </a:glow>
                  <a:outerShdw blurRad="38100" dist="38100" dir="2700000" algn="tl">
                    <a:srgbClr val="000000">
                      <a:alpha val="43137"/>
                    </a:srgbClr>
                  </a:outerShdw>
                </a:effectLst>
              </a:rPr>
              <a:t>.</a:t>
            </a:r>
            <a:endParaRPr lang="fa-IR" sz="3800" dirty="0">
              <a:solidFill>
                <a:srgbClr val="FF3300"/>
              </a:solidFill>
              <a:effectLst>
                <a:glow rad="139700">
                  <a:schemeClr val="accent2">
                    <a:satMod val="175000"/>
                    <a:alpha val="40000"/>
                  </a:schemeClr>
                </a:glow>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0.31"/>
                                          </p:val>
                                        </p:tav>
                                        <p:tav tm="100000">
                                          <p:val>
                                            <p:strVal val="#ppt_y+0.31"/>
                                          </p:val>
                                        </p:tav>
                                      </p:tavLst>
                                    </p:anim>
                                    <p:anim calcmode="lin" valueType="num">
                                      <p:cBhvr>
                                        <p:cTn id="10" dur="750" decel="50000" fill="hold">
                                          <p:stCondLst>
                                            <p:cond delay="5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750" decel="50000" fill="hold">
                                          <p:stCondLst>
                                            <p:cond delay="5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290">
                                          <p:stCondLst>
                                            <p:cond delay="0"/>
                                          </p:stCondLst>
                                        </p:cTn>
                                        <p:tgtEl>
                                          <p:spTgt spid="2"/>
                                        </p:tgtEl>
                                      </p:cBhvr>
                                    </p:animEffect>
                                    <p:anim calcmode="lin" valueType="num">
                                      <p:cBhvr>
                                        <p:cTn id="17"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22" dur="13">
                                          <p:stCondLst>
                                            <p:cond delay="325"/>
                                          </p:stCondLst>
                                        </p:cTn>
                                        <p:tgtEl>
                                          <p:spTgt spid="2"/>
                                        </p:tgtEl>
                                      </p:cBhvr>
                                      <p:to x="100000" y="60000"/>
                                    </p:animScale>
                                    <p:animScale>
                                      <p:cBhvr>
                                        <p:cTn id="23" dur="83" decel="50000">
                                          <p:stCondLst>
                                            <p:cond delay="338"/>
                                          </p:stCondLst>
                                        </p:cTn>
                                        <p:tgtEl>
                                          <p:spTgt spid="2"/>
                                        </p:tgtEl>
                                      </p:cBhvr>
                                      <p:to x="100000" y="100000"/>
                                    </p:animScale>
                                    <p:animScale>
                                      <p:cBhvr>
                                        <p:cTn id="24" dur="13">
                                          <p:stCondLst>
                                            <p:cond delay="656"/>
                                          </p:stCondLst>
                                        </p:cTn>
                                        <p:tgtEl>
                                          <p:spTgt spid="2"/>
                                        </p:tgtEl>
                                      </p:cBhvr>
                                      <p:to x="100000" y="80000"/>
                                    </p:animScale>
                                    <p:animScale>
                                      <p:cBhvr>
                                        <p:cTn id="25" dur="83" decel="50000">
                                          <p:stCondLst>
                                            <p:cond delay="669"/>
                                          </p:stCondLst>
                                        </p:cTn>
                                        <p:tgtEl>
                                          <p:spTgt spid="2"/>
                                        </p:tgtEl>
                                      </p:cBhvr>
                                      <p:to x="100000" y="100000"/>
                                    </p:animScale>
                                    <p:animScale>
                                      <p:cBhvr>
                                        <p:cTn id="26" dur="13">
                                          <p:stCondLst>
                                            <p:cond delay="821"/>
                                          </p:stCondLst>
                                        </p:cTn>
                                        <p:tgtEl>
                                          <p:spTgt spid="2"/>
                                        </p:tgtEl>
                                      </p:cBhvr>
                                      <p:to x="100000" y="90000"/>
                                    </p:animScale>
                                    <p:animScale>
                                      <p:cBhvr>
                                        <p:cTn id="27" dur="83" decel="50000">
                                          <p:stCondLst>
                                            <p:cond delay="834"/>
                                          </p:stCondLst>
                                        </p:cTn>
                                        <p:tgtEl>
                                          <p:spTgt spid="2"/>
                                        </p:tgtEl>
                                      </p:cBhvr>
                                      <p:to x="100000" y="100000"/>
                                    </p:animScale>
                                    <p:animScale>
                                      <p:cBhvr>
                                        <p:cTn id="28" dur="13">
                                          <p:stCondLst>
                                            <p:cond delay="904"/>
                                          </p:stCondLst>
                                        </p:cTn>
                                        <p:tgtEl>
                                          <p:spTgt spid="2"/>
                                        </p:tgtEl>
                                      </p:cBhvr>
                                      <p:to x="100000" y="95000"/>
                                    </p:animScale>
                                    <p:animScale>
                                      <p:cBhvr>
                                        <p:cTn id="29" dur="83" decel="50000">
                                          <p:stCondLst>
                                            <p:cond delay="917"/>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7" name="Rectangle 5"/>
          <p:cNvSpPr>
            <a:spLocks noGrp="1" noChangeArrowheads="1"/>
          </p:cNvSpPr>
          <p:nvPr>
            <p:ph type="title"/>
          </p:nvPr>
        </p:nvSpPr>
        <p:spPr>
          <a:xfrm>
            <a:off x="348498" y="304800"/>
            <a:ext cx="8904204" cy="5878830"/>
          </a:xfr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just" rtl="1"/>
            <a:r>
              <a:rPr lang="fa-IR" sz="3300" dirty="0" smtClean="0">
                <a:ln>
                  <a:solidFill>
                    <a:schemeClr val="bg1">
                      <a:lumMod val="60000"/>
                      <a:lumOff val="40000"/>
                    </a:schemeClr>
                  </a:solidFill>
                </a:ln>
                <a:solidFill>
                  <a:srgbClr val="C00000"/>
                </a:solidFill>
                <a:cs typeface="B Roya" pitchFamily="2" charset="-78"/>
              </a:rPr>
              <a:t>وضو </a:t>
            </a:r>
            <a:r>
              <a:rPr lang="fa-IR" sz="3300" dirty="0">
                <a:ln>
                  <a:solidFill>
                    <a:schemeClr val="bg1">
                      <a:lumMod val="60000"/>
                      <a:lumOff val="40000"/>
                    </a:schemeClr>
                  </a:solidFill>
                </a:ln>
                <a:solidFill>
                  <a:srgbClr val="C00000"/>
                </a:solidFill>
                <a:cs typeface="B Roya" pitchFamily="2" charset="-78"/>
              </a:rPr>
              <a:t>و خواندن نماز اول وقت و نیز خواندن «نماز شب» کانالهای انرژی بدن (چاکراهای هفت گانه) را فعال می کند. همچنین سجده کردن در حین نماز خواندن فواید زیادی دارد و باعث تخلیه اشعه های زائد یا همان انرژی های منفی از بدن می شود و همچنین سجده های طولانی باعث باز شدن چشم سوم نیز </a:t>
            </a:r>
            <a:r>
              <a:rPr lang="fa-IR" sz="3300" dirty="0" smtClean="0">
                <a:ln>
                  <a:solidFill>
                    <a:schemeClr val="bg1">
                      <a:lumMod val="60000"/>
                      <a:lumOff val="40000"/>
                    </a:schemeClr>
                  </a:solidFill>
                </a:ln>
                <a:solidFill>
                  <a:srgbClr val="C00000"/>
                </a:solidFill>
                <a:cs typeface="B Roya" pitchFamily="2" charset="-78"/>
              </a:rPr>
              <a:t>می شود. </a:t>
            </a:r>
            <a:br>
              <a:rPr lang="fa-IR" sz="3300" dirty="0" smtClean="0">
                <a:ln>
                  <a:solidFill>
                    <a:schemeClr val="bg1">
                      <a:lumMod val="60000"/>
                      <a:lumOff val="40000"/>
                    </a:schemeClr>
                  </a:solidFill>
                </a:ln>
                <a:solidFill>
                  <a:srgbClr val="C00000"/>
                </a:solidFill>
                <a:cs typeface="B Roya" pitchFamily="2" charset="-78"/>
              </a:rPr>
            </a:br>
            <a:r>
              <a:rPr lang="fa-IR" sz="3300" dirty="0" smtClean="0">
                <a:ln>
                  <a:solidFill>
                    <a:schemeClr val="bg1">
                      <a:lumMod val="60000"/>
                      <a:lumOff val="40000"/>
                    </a:schemeClr>
                  </a:solidFill>
                </a:ln>
                <a:solidFill>
                  <a:schemeClr val="bg1"/>
                </a:solidFill>
                <a:cs typeface="B Roya" pitchFamily="2" charset="-78"/>
              </a:rPr>
              <a:t>(</a:t>
            </a:r>
            <a:r>
              <a:rPr lang="fa-IR" sz="3300" dirty="0">
                <a:ln>
                  <a:solidFill>
                    <a:schemeClr val="bg1">
                      <a:lumMod val="60000"/>
                      <a:lumOff val="40000"/>
                    </a:schemeClr>
                  </a:solidFill>
                </a:ln>
                <a:solidFill>
                  <a:schemeClr val="bg1"/>
                </a:solidFill>
                <a:cs typeface="B Roya" pitchFamily="2" charset="-78"/>
              </a:rPr>
              <a:t>در این مورد احادیث و روایات زیادی وارد شده است).</a:t>
            </a:r>
            <a:endParaRPr lang="en-US" sz="3300" b="1" dirty="0">
              <a:ln>
                <a:solidFill>
                  <a:schemeClr val="bg1">
                    <a:lumMod val="60000"/>
                    <a:lumOff val="40000"/>
                  </a:schemeClr>
                </a:solidFill>
              </a:ln>
              <a:solidFill>
                <a:schemeClr val="bg1"/>
              </a:solidFill>
              <a:cs typeface="B Roya" pitchFamily="2" charset="-78"/>
            </a:endParaRPr>
          </a:p>
        </p:txBody>
      </p:sp>
      <p:pic>
        <p:nvPicPr>
          <p:cNvPr id="23554" name="Picture 2" descr="تاثیر خواندن تسبیحات اربعه برای بالا بردن سطح ارتعاشات"/>
          <p:cNvPicPr>
            <a:picLocks noGrp="1" noChangeAspect="1" noChangeArrowheads="1"/>
          </p:cNvPicPr>
          <p:nvPr>
            <p:ph idx="1"/>
          </p:nvPr>
        </p:nvPicPr>
        <p:blipFill>
          <a:blip r:embed="rId2" cstate="print"/>
          <a:srcRect/>
          <a:stretch>
            <a:fillRect/>
          </a:stretch>
        </p:blipFill>
        <p:spPr bwMode="auto">
          <a:xfrm>
            <a:off x="9252702" y="274321"/>
            <a:ext cx="2562744" cy="5886449"/>
          </a:xfrm>
          <a:prstGeom prst="rect">
            <a:avLst/>
          </a:prstGeom>
          <a:noFill/>
        </p:spPr>
      </p:pic>
      <p:sp>
        <p:nvSpPr>
          <p:cNvPr id="2" name="Rectangle 1"/>
          <p:cNvSpPr/>
          <p:nvPr/>
        </p:nvSpPr>
        <p:spPr>
          <a:xfrm>
            <a:off x="1066800" y="457200"/>
            <a:ext cx="7808548" cy="707886"/>
          </a:xfrm>
          <a:prstGeom prst="rect">
            <a:avLst/>
          </a:prstGeom>
        </p:spPr>
        <p:txBody>
          <a:bodyPr wrap="none">
            <a:spAutoFit/>
          </a:bodyPr>
          <a:lstStyle/>
          <a:p>
            <a:r>
              <a:rPr lang="fa-IR" sz="4000" b="1" dirty="0">
                <a:ln>
                  <a:solidFill>
                    <a:schemeClr val="bg1">
                      <a:lumMod val="60000"/>
                      <a:lumOff val="40000"/>
                    </a:schemeClr>
                  </a:solidFill>
                </a:ln>
                <a:solidFill>
                  <a:srgbClr val="C00000"/>
                </a:solidFill>
                <a:cs typeface="B Titr" panose="00000700000000000000" pitchFamily="2" charset="-78"/>
              </a:rPr>
              <a:t>تاثیر وضو و نماز در کسب انرژی های مثبت:</a:t>
            </a:r>
            <a:endParaRPr lang="en-US" sz="4000" dirty="0">
              <a:cs typeface="B Titr" panose="00000700000000000000"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2517"/>
                                        </p:tgtEl>
                                        <p:attrNameLst>
                                          <p:attrName>style.visibility</p:attrName>
                                        </p:attrNameLst>
                                      </p:cBhvr>
                                      <p:to>
                                        <p:strVal val="visible"/>
                                      </p:to>
                                    </p:set>
                                    <p:anim calcmode="lin" valueType="num">
                                      <p:cBhvr>
                                        <p:cTn id="7" dur="1000" fill="hold"/>
                                        <p:tgtEl>
                                          <p:spTgt spid="192517"/>
                                        </p:tgtEl>
                                        <p:attrNameLst>
                                          <p:attrName>ppt_x</p:attrName>
                                        </p:attrNameLst>
                                      </p:cBhvr>
                                      <p:tavLst>
                                        <p:tav tm="0">
                                          <p:val>
                                            <p:strVal val="#ppt_x-.2"/>
                                          </p:val>
                                        </p:tav>
                                        <p:tav tm="100000">
                                          <p:val>
                                            <p:strVal val="#ppt_x"/>
                                          </p:val>
                                        </p:tav>
                                      </p:tavLst>
                                    </p:anim>
                                    <p:anim calcmode="lin" valueType="num">
                                      <p:cBhvr>
                                        <p:cTn id="8" dur="1000" fill="hold"/>
                                        <p:tgtEl>
                                          <p:spTgt spid="1925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2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3200400" y="304800"/>
            <a:ext cx="8595360" cy="5878830"/>
          </a:xfrm>
        </p:spPr>
        <p:style>
          <a:lnRef idx="1">
            <a:schemeClr val="accent1"/>
          </a:lnRef>
          <a:fillRef idx="2">
            <a:schemeClr val="accent1"/>
          </a:fillRef>
          <a:effectRef idx="1">
            <a:schemeClr val="accent1"/>
          </a:effectRef>
          <a:fontRef idx="minor">
            <a:schemeClr val="dk1"/>
          </a:fontRef>
        </p:style>
        <p:txBody>
          <a:bodyPr/>
          <a:lstStyle/>
          <a:p>
            <a:pPr algn="r" rtl="1">
              <a:lnSpc>
                <a:spcPct val="150000"/>
              </a:lnSpc>
            </a:pPr>
            <a:r>
              <a:rPr lang="ar-SA" sz="3300" b="1" kern="1200" dirty="0" smtClean="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تغییر </a:t>
            </a:r>
            <a:r>
              <a:rPr lang="ar-SA" sz="3300" b="1" kern="1200" dirty="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غیر قابل اجتناب است و چون با دانش روزافزون و تکنولوژی رو به پیشرفت هدایت می شود با سرعتی غیر قابل قیاس با گذشته در حرکت است</a:t>
            </a:r>
            <a:r>
              <a:rPr lang="fa-IR" sz="3300" b="1" kern="1200" dirty="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a:t>
            </a:r>
            <a:r>
              <a:rPr lang="en-US" sz="3300" b="1" kern="1200" dirty="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
            </a:r>
            <a:br>
              <a:rPr lang="en-US" sz="3300" b="1" kern="1200" dirty="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br>
            <a:r>
              <a:rPr lang="fa-IR" sz="3300" b="1" kern="1200" dirty="0" smtClean="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
            </a:r>
            <a:br>
              <a:rPr lang="fa-IR" sz="3300" b="1" kern="1200" dirty="0" smtClean="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br>
            <a:r>
              <a:rPr lang="ar-SA" sz="3300" b="1" kern="1200" dirty="0" smtClean="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حال</a:t>
            </a:r>
            <a:r>
              <a:rPr lang="fa-IR" sz="3300" b="1" kern="1200" dirty="0" smtClean="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 </a:t>
            </a:r>
            <a:r>
              <a:rPr lang="fa-IR" sz="3300" b="1" kern="1200" dirty="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کار</a:t>
            </a:r>
            <a:r>
              <a:rPr lang="ar-SA" sz="3300" b="1" kern="1200" dirty="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 شما این است که استاد تغییر باشید نه قربانی آن</a:t>
            </a:r>
            <a:r>
              <a:rPr lang="fa-IR" sz="3300" b="1" kern="1200" dirty="0">
                <a:ln w="18000">
                  <a:solidFill>
                    <a:schemeClr val="bg1">
                      <a:lumMod val="60000"/>
                      <a:lumOff val="40000"/>
                    </a:schemeClr>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a:t>
            </a:r>
            <a:endParaRPr lang="en-US" sz="3300" b="1" i="1" dirty="0">
              <a:ln w="18000">
                <a:solidFill>
                  <a:schemeClr val="bg1">
                    <a:lumMod val="60000"/>
                    <a:lumOff val="40000"/>
                  </a:schemeClr>
                </a:solidFill>
                <a:prstDash val="solid"/>
                <a:miter lim="800000"/>
              </a:ln>
              <a:solidFill>
                <a:schemeClr val="bg1">
                  <a:lumMod val="40000"/>
                  <a:lumOff val="60000"/>
                </a:schemeClr>
              </a:solidFill>
            </a:endParaRPr>
          </a:p>
        </p:txBody>
      </p:sp>
      <p:pic>
        <p:nvPicPr>
          <p:cNvPr id="4" name="Picture 6" descr="PCD_20_2"/>
          <p:cNvPicPr>
            <a:picLocks noChangeAspect="1" noChangeArrowheads="1"/>
          </p:cNvPicPr>
          <p:nvPr/>
        </p:nvPicPr>
        <p:blipFill>
          <a:blip r:embed="rId2" cstate="print"/>
          <a:srcRect/>
          <a:stretch>
            <a:fillRect/>
          </a:stretch>
        </p:blipFill>
        <p:spPr bwMode="auto">
          <a:xfrm>
            <a:off x="312420" y="289559"/>
            <a:ext cx="2990850" cy="5902993"/>
          </a:xfrm>
          <a:prstGeom prst="rect">
            <a:avLst/>
          </a:prstGeom>
          <a:noFill/>
          <a:ln w="9525">
            <a:noFill/>
            <a:miter lim="800000"/>
            <a:headEnd/>
            <a:tailEnd/>
          </a:ln>
          <a:effectLst/>
        </p:spPr>
      </p:pic>
      <p:sp>
        <p:nvSpPr>
          <p:cNvPr id="2" name="Rectangle 1"/>
          <p:cNvSpPr/>
          <p:nvPr/>
        </p:nvSpPr>
        <p:spPr>
          <a:xfrm>
            <a:off x="5105400" y="342900"/>
            <a:ext cx="3719288" cy="830997"/>
          </a:xfrm>
          <a:prstGeom prst="rect">
            <a:avLst/>
          </a:prstGeom>
        </p:spPr>
        <p:txBody>
          <a:bodyPr wrap="none">
            <a:spAutoFit/>
          </a:bodyPr>
          <a:lstStyle/>
          <a:p>
            <a:r>
              <a:rPr lang="fa-IR" sz="4800" b="1" dirty="0">
                <a:ln w="18000">
                  <a:solidFill>
                    <a:schemeClr val="bg1">
                      <a:lumMod val="60000"/>
                      <a:lumOff val="40000"/>
                    </a:schemeClr>
                  </a:solidFill>
                  <a:prstDash val="solid"/>
                  <a:miter lim="800000"/>
                </a:ln>
                <a:solidFill>
                  <a:schemeClr val="accent2">
                    <a:lumMod val="50000"/>
                  </a:schemeClr>
                </a:solidFill>
                <a:effectLst>
                  <a:outerShdw blurRad="38100" dist="38100" dir="2700000" algn="tl">
                    <a:srgbClr val="000000">
                      <a:alpha val="43137"/>
                    </a:srgbClr>
                  </a:outerShdw>
                </a:effectLst>
                <a:cs typeface="B Titr" pitchFamily="2" charset="-78"/>
              </a:rPr>
              <a:t>15) </a:t>
            </a:r>
            <a:r>
              <a:rPr lang="ar-SA" sz="4800" b="1" dirty="0">
                <a:ln w="18000">
                  <a:solidFill>
                    <a:schemeClr val="bg1">
                      <a:lumMod val="60000"/>
                      <a:lumOff val="40000"/>
                    </a:schemeClr>
                  </a:solidFill>
                  <a:prstDash val="solid"/>
                  <a:miter lim="800000"/>
                </a:ln>
                <a:solidFill>
                  <a:schemeClr val="accent2">
                    <a:lumMod val="50000"/>
                  </a:schemeClr>
                </a:solidFill>
                <a:effectLst>
                  <a:outerShdw blurRad="38100" dist="38100" dir="2700000" algn="tl">
                    <a:srgbClr val="000000">
                      <a:alpha val="43137"/>
                    </a:srgbClr>
                  </a:outerShdw>
                </a:effectLst>
                <a:cs typeface="B Titr" pitchFamily="2" charset="-78"/>
              </a:rPr>
              <a:t>قانون تغییر</a:t>
            </a:r>
            <a:r>
              <a:rPr lang="fa-IR" sz="4800" b="1" dirty="0">
                <a:ln w="18000">
                  <a:solidFill>
                    <a:schemeClr val="bg1">
                      <a:lumMod val="60000"/>
                      <a:lumOff val="40000"/>
                    </a:schemeClr>
                  </a:solidFill>
                  <a:prstDash val="solid"/>
                  <a:miter lim="800000"/>
                </a:ln>
                <a:solidFill>
                  <a:schemeClr val="accent2">
                    <a:lumMod val="50000"/>
                  </a:schemeClr>
                </a:solidFill>
                <a:effectLst>
                  <a:outerShdw blurRad="38100" dist="38100" dir="2700000" algn="tl">
                    <a:srgbClr val="000000">
                      <a:alpha val="43137"/>
                    </a:srgbClr>
                  </a:outerShdw>
                </a:effectLst>
                <a:cs typeface="B Titr" pitchFamily="2" charset="-78"/>
              </a:rPr>
              <a:t>:</a:t>
            </a:r>
            <a:endParaRPr lang="en-US" sz="4800" dirty="0"/>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dissolve">
                                      <p:cBhvr>
                                        <p:cTn id="7" dur="10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4057650" y="1447800"/>
            <a:ext cx="7848600" cy="2667000"/>
          </a:xfrm>
        </p:spPr>
        <p:txBody>
          <a:bodyPr/>
          <a:lstStyle/>
          <a:p>
            <a:pPr algn="r" rtl="1">
              <a:lnSpc>
                <a:spcPct val="150000"/>
              </a:lnSpc>
            </a:pPr>
            <a:r>
              <a:rPr lang="ar-SA" sz="3200" b="1" kern="1200" dirty="0" smtClean="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این </a:t>
            </a:r>
            <a:r>
              <a:rPr lang="ar-SA" sz="32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که تا چه حد در مورد خودتان مثبت فکر می کنید بستگی به این دارد که فکر می کنید تا چه حد زندگیتان را تحت کنترل داری</a:t>
            </a:r>
            <a:r>
              <a:rPr lang="fa-IR" sz="32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د</a:t>
            </a:r>
            <a:r>
              <a:rPr lang="fa-IR" sz="3200" b="1" kern="1200" dirty="0" smtClean="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a:t>
            </a:r>
            <a:endParaRPr lang="en-US" sz="3200" b="1" dirty="0">
              <a:ln w="18000">
                <a:solidFill>
                  <a:srgbClr val="C00000"/>
                </a:solidFill>
                <a:prstDash val="solid"/>
                <a:miter lim="800000"/>
              </a:ln>
              <a:solidFill>
                <a:srgbClr val="FFC000"/>
              </a:solidFill>
            </a:endParaRPr>
          </a:p>
        </p:txBody>
      </p:sp>
      <p:pic>
        <p:nvPicPr>
          <p:cNvPr id="96262" name="Picture 6" descr="MagicMan-MArtesh"/>
          <p:cNvPicPr>
            <a:picLocks noGrp="1" noChangeAspect="1" noChangeArrowheads="1"/>
          </p:cNvPicPr>
          <p:nvPr>
            <p:ph idx="1"/>
          </p:nvPr>
        </p:nvPicPr>
        <p:blipFill>
          <a:blip r:embed="rId2" cstate="print"/>
          <a:srcRect/>
          <a:stretch>
            <a:fillRect/>
          </a:stretch>
        </p:blipFill>
        <p:spPr>
          <a:xfrm>
            <a:off x="312420" y="285749"/>
            <a:ext cx="3745230" cy="5896745"/>
          </a:xfrm>
          <a:noFill/>
          <a:ln/>
        </p:spPr>
      </p:pic>
      <p:sp>
        <p:nvSpPr>
          <p:cNvPr id="2" name="Rectangle 1"/>
          <p:cNvSpPr/>
          <p:nvPr/>
        </p:nvSpPr>
        <p:spPr>
          <a:xfrm>
            <a:off x="5943600" y="457200"/>
            <a:ext cx="3818674" cy="769441"/>
          </a:xfrm>
          <a:prstGeom prst="rect">
            <a:avLst/>
          </a:prstGeom>
        </p:spPr>
        <p:txBody>
          <a:bodyPr wrap="none">
            <a:spAutoFit/>
          </a:bodyPr>
          <a:lstStyle/>
          <a:p>
            <a:r>
              <a:rPr lang="fa-IR" sz="4400" b="1" dirty="0">
                <a:ln w="18000">
                  <a:solidFill>
                    <a:srgbClr val="B719AF"/>
                  </a:solidFill>
                  <a:prstDash val="solid"/>
                  <a:miter lim="800000"/>
                </a:ln>
                <a:solidFill>
                  <a:srgbClr val="FFC000"/>
                </a:solidFill>
                <a:effectLst>
                  <a:outerShdw blurRad="38100" dist="38100" dir="2700000" algn="tl">
                    <a:srgbClr val="000000">
                      <a:alpha val="43137"/>
                    </a:srgbClr>
                  </a:outerShdw>
                </a:effectLst>
                <a:cs typeface="B Titr" pitchFamily="2" charset="-78"/>
              </a:rPr>
              <a:t>16) </a:t>
            </a:r>
            <a:r>
              <a:rPr lang="ar-SA" sz="4400" b="1" dirty="0">
                <a:ln w="18000">
                  <a:solidFill>
                    <a:srgbClr val="B719AF"/>
                  </a:solidFill>
                  <a:prstDash val="solid"/>
                  <a:miter lim="800000"/>
                </a:ln>
                <a:solidFill>
                  <a:srgbClr val="FFC000"/>
                </a:solidFill>
                <a:effectLst>
                  <a:outerShdw blurRad="38100" dist="38100" dir="2700000" algn="tl">
                    <a:srgbClr val="000000">
                      <a:alpha val="43137"/>
                    </a:srgbClr>
                  </a:outerShdw>
                </a:effectLst>
                <a:cs typeface="B Titr" pitchFamily="2" charset="-78"/>
              </a:rPr>
              <a:t>قانون کنترل</a:t>
            </a:r>
            <a:r>
              <a:rPr lang="fa-IR" sz="4400" b="1" dirty="0">
                <a:ln w="18000">
                  <a:solidFill>
                    <a:srgbClr val="B719AF"/>
                  </a:solidFill>
                  <a:prstDash val="solid"/>
                  <a:miter lim="800000"/>
                </a:ln>
                <a:solidFill>
                  <a:srgbClr val="FFC000"/>
                </a:solidFill>
                <a:effectLst>
                  <a:outerShdw blurRad="38100" dist="38100" dir="2700000" algn="tl">
                    <a:srgbClr val="000000">
                      <a:alpha val="43137"/>
                    </a:srgbClr>
                  </a:outerShdw>
                </a:effectLst>
                <a:cs typeface="B Titr" pitchFamily="2" charset="-78"/>
              </a:rPr>
              <a:t>:</a:t>
            </a:r>
            <a:r>
              <a:rPr lang="en-US" sz="4400" b="1" dirty="0">
                <a:ln w="18000">
                  <a:solidFill>
                    <a:srgbClr val="B719AF"/>
                  </a:solidFill>
                  <a:prstDash val="solid"/>
                  <a:miter lim="800000"/>
                </a:ln>
                <a:solidFill>
                  <a:srgbClr val="FFC000"/>
                </a:solidFill>
                <a:effectLst>
                  <a:outerShdw blurRad="38100" dist="38100" dir="2700000" algn="tl">
                    <a:srgbClr val="000000">
                      <a:alpha val="43137"/>
                    </a:srgbClr>
                  </a:outerShdw>
                </a:effectLst>
                <a:cs typeface="B Titr" pitchFamily="2" charset="-78"/>
              </a:rPr>
              <a:t> </a:t>
            </a:r>
            <a:endParaRPr lang="en-US" sz="4400" dirty="0">
              <a:ln w="18000">
                <a:solidFill>
                  <a:srgbClr val="B719AF"/>
                </a:solidFill>
                <a:prstDash val="solid"/>
                <a:miter lim="800000"/>
              </a:ln>
            </a:endParaRPr>
          </a:p>
        </p:txBody>
      </p:sp>
      <p:sp>
        <p:nvSpPr>
          <p:cNvPr id="3" name="Rectangle 2"/>
          <p:cNvSpPr/>
          <p:nvPr/>
        </p:nvSpPr>
        <p:spPr>
          <a:xfrm>
            <a:off x="4057650" y="4130040"/>
            <a:ext cx="7848600" cy="1508105"/>
          </a:xfrm>
          <a:prstGeom prst="rect">
            <a:avLst/>
          </a:prstGeom>
        </p:spPr>
        <p:txBody>
          <a:bodyPr wrap="square">
            <a:spAutoFit/>
          </a:bodyPr>
          <a:lstStyle/>
          <a:p>
            <a:pPr algn="r" rtl="1">
              <a:lnSpc>
                <a:spcPct val="150000"/>
              </a:lnSpc>
            </a:pPr>
            <a:r>
              <a:rPr lang="ar-SA" sz="3200" b="1" dirty="0">
                <a:ln w="18000">
                  <a:solidFill>
                    <a:srgbClr val="C00000"/>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سلامتی، شادی و عملکرد عالی از طریق کنترل کامل افکار، اعمال و شرایط پیرامونتان به وجود می آی</a:t>
            </a:r>
            <a:r>
              <a:rPr lang="fa-IR" sz="3200" b="1" dirty="0">
                <a:ln w="18000">
                  <a:solidFill>
                    <a:srgbClr val="C00000"/>
                  </a:solidFill>
                  <a:prstDash val="solid"/>
                  <a:miter lim="800000"/>
                </a:ln>
                <a:solidFill>
                  <a:schemeClr val="bg1">
                    <a:lumMod val="40000"/>
                    <a:lumOff val="60000"/>
                  </a:schemeClr>
                </a:solidFill>
                <a:effectLst>
                  <a:outerShdw blurRad="38100" dist="38100" dir="2700000" algn="tl">
                    <a:srgbClr val="000000">
                      <a:alpha val="43137"/>
                    </a:srgbClr>
                  </a:outerShdw>
                </a:effectLst>
                <a:cs typeface="B Titr" pitchFamily="2" charset="-78"/>
              </a:rPr>
              <a:t>د.</a:t>
            </a:r>
            <a:endParaRPr lang="en-US" sz="3200" dirty="0">
              <a:solidFill>
                <a:schemeClr val="bg1">
                  <a:lumMod val="40000"/>
                  <a:lumOff val="60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250">
        <p:cover dir="ld"/>
      </p:transition>
    </mc:Choice>
    <mc:Fallback>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p:cTn id="7" dur="500" fill="hold"/>
                                        <p:tgtEl>
                                          <p:spTgt spid="96260"/>
                                        </p:tgtEl>
                                        <p:attrNameLst>
                                          <p:attrName>ppt_w</p:attrName>
                                        </p:attrNameLst>
                                      </p:cBhvr>
                                      <p:tavLst>
                                        <p:tav tm="0">
                                          <p:val>
                                            <p:fltVal val="0"/>
                                          </p:val>
                                        </p:tav>
                                        <p:tav tm="100000">
                                          <p:val>
                                            <p:strVal val="#ppt_w"/>
                                          </p:val>
                                        </p:tav>
                                      </p:tavLst>
                                    </p:anim>
                                    <p:anim calcmode="lin" valueType="num">
                                      <p:cBhvr>
                                        <p:cTn id="8" dur="500" fill="hold"/>
                                        <p:tgtEl>
                                          <p:spTgt spid="96260"/>
                                        </p:tgtEl>
                                        <p:attrNameLst>
                                          <p:attrName>ppt_h</p:attrName>
                                        </p:attrNameLst>
                                      </p:cBhvr>
                                      <p:tavLst>
                                        <p:tav tm="0">
                                          <p:val>
                                            <p:fltVal val="0"/>
                                          </p:val>
                                        </p:tav>
                                        <p:tav tm="100000">
                                          <p:val>
                                            <p:strVal val="#ppt_h"/>
                                          </p:val>
                                        </p:tav>
                                      </p:tavLst>
                                    </p:anim>
                                    <p:anim calcmode="lin" valueType="num">
                                      <p:cBhvr>
                                        <p:cTn id="9" dur="500" fill="hold"/>
                                        <p:tgtEl>
                                          <p:spTgt spid="96260"/>
                                        </p:tgtEl>
                                        <p:attrNameLst>
                                          <p:attrName>style.rotation</p:attrName>
                                        </p:attrNameLst>
                                      </p:cBhvr>
                                      <p:tavLst>
                                        <p:tav tm="0">
                                          <p:val>
                                            <p:fltVal val="360"/>
                                          </p:val>
                                        </p:tav>
                                        <p:tav tm="100000">
                                          <p:val>
                                            <p:fltVal val="0"/>
                                          </p:val>
                                        </p:tav>
                                      </p:tavLst>
                                    </p:anim>
                                    <p:animEffect transition="in" filter="fade">
                                      <p:cBhvr>
                                        <p:cTn id="10" dur="500"/>
                                        <p:tgtEl>
                                          <p:spTgt spid="9626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60" name="Picture 8" descr="j0234131"/>
          <p:cNvPicPr>
            <a:picLocks noGrp="1" noChangeAspect="1" noChangeArrowheads="1"/>
          </p:cNvPicPr>
          <p:nvPr>
            <p:ph idx="1"/>
          </p:nvPr>
        </p:nvPicPr>
        <p:blipFill>
          <a:blip r:embed="rId2" cstate="print"/>
          <a:srcRect/>
          <a:stretch>
            <a:fillRect/>
          </a:stretch>
        </p:blipFill>
        <p:spPr>
          <a:xfrm>
            <a:off x="9067800" y="381000"/>
            <a:ext cx="2971800" cy="2971800"/>
          </a:xfrm>
        </p:spPr>
      </p:pic>
      <p:sp>
        <p:nvSpPr>
          <p:cNvPr id="5" name="Rectangle 4"/>
          <p:cNvSpPr>
            <a:spLocks noGrp="1" noChangeArrowheads="1"/>
          </p:cNvSpPr>
          <p:nvPr>
            <p:ph type="title"/>
          </p:nvPr>
        </p:nvSpPr>
        <p:spPr>
          <a:xfrm>
            <a:off x="152400" y="1981200"/>
            <a:ext cx="9296400" cy="4038600"/>
          </a:xfrm>
        </p:spPr>
        <p:txBody>
          <a:bodyPr/>
          <a:lstStyle/>
          <a:p>
            <a:pPr algn="r" rtl="1">
              <a:lnSpc>
                <a:spcPct val="150000"/>
              </a:lnSpc>
            </a:pPr>
            <a:r>
              <a:rPr lang="ar-SA" sz="3400" b="1" dirty="0" smtClean="0">
                <a:solidFill>
                  <a:srgbClr val="FF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هر </a:t>
            </a:r>
            <a:r>
              <a:rPr lang="ar-SA" sz="3400" b="1" dirty="0">
                <a:solidFill>
                  <a:srgbClr val="FF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جا که هستید و هر چه که هستید بخاطر آن است که خودتان اینطور خواسته اید</a:t>
            </a:r>
            <a:r>
              <a:rPr lang="fa-IR" sz="3400" b="1" dirty="0">
                <a:solidFill>
                  <a:srgbClr val="FF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a:t>
            </a:r>
            <a:r>
              <a:rPr lang="en-US" sz="3400" b="1" dirty="0">
                <a:solidFill>
                  <a:srgbClr val="FF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r>
            <a:br>
              <a:rPr lang="en-US" sz="3400" b="1" dirty="0">
                <a:solidFill>
                  <a:srgbClr val="FF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br>
            <a:r>
              <a:rPr lang="ar-SA" sz="3400" b="1" dirty="0">
                <a:solidFill>
                  <a:srgbClr val="FF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مسئولیت کامل آنچه که هستید ، آنچه که بدست آورده اید و آنچه که خواهید داشت بر عهده ی خود شماس</a:t>
            </a:r>
            <a:r>
              <a:rPr lang="fa-IR" sz="3400" b="1" dirty="0">
                <a:solidFill>
                  <a:srgbClr val="FF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ت.</a:t>
            </a:r>
            <a:endParaRPr lang="en-US" sz="3400" b="1" dirty="0">
              <a:solidFill>
                <a:srgbClr val="FFFF00"/>
              </a:solidFill>
              <a:effectLst>
                <a:glow rad="139700">
                  <a:schemeClr val="accent2">
                    <a:satMod val="175000"/>
                    <a:alpha val="40000"/>
                  </a:schemeClr>
                </a:glow>
                <a:outerShdw blurRad="38100" dist="38100" dir="2700000" algn="tl">
                  <a:srgbClr val="000000">
                    <a:alpha val="43137"/>
                  </a:srgbClr>
                </a:outerShdw>
              </a:effectLst>
            </a:endParaRPr>
          </a:p>
        </p:txBody>
      </p:sp>
      <p:sp>
        <p:nvSpPr>
          <p:cNvPr id="3" name="Rectangle 2"/>
          <p:cNvSpPr/>
          <p:nvPr/>
        </p:nvSpPr>
        <p:spPr>
          <a:xfrm>
            <a:off x="3429000" y="464403"/>
            <a:ext cx="4591321" cy="830997"/>
          </a:xfrm>
          <a:prstGeom prst="rect">
            <a:avLst/>
          </a:prstGeom>
        </p:spPr>
        <p:txBody>
          <a:bodyPr wrap="none">
            <a:spAutoFit/>
          </a:bodyPr>
          <a:lstStyle/>
          <a:p>
            <a:pPr algn="r" rtl="1"/>
            <a:r>
              <a:rPr lang="fa-IR" sz="4800" b="1" dirty="0">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17) </a:t>
            </a:r>
            <a:r>
              <a:rPr lang="ar-SA" sz="4800" b="1" dirty="0">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قانون مسئولیت</a:t>
            </a:r>
            <a:r>
              <a:rPr lang="fa-IR" sz="4800" b="1" dirty="0">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a:t>
            </a:r>
            <a:endParaRPr lang="en-US" sz="4800" dirty="0">
              <a:solidFill>
                <a:srgbClr val="00FF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5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350520" y="1676400"/>
            <a:ext cx="8519160" cy="4267200"/>
          </a:xfrm>
        </p:spPr>
        <p:txBody>
          <a:bodyPr/>
          <a:lstStyle/>
          <a:p>
            <a:pPr algn="ctr" rtl="1">
              <a:lnSpc>
                <a:spcPct val="150000"/>
              </a:lnSpc>
            </a:pPr>
            <a:r>
              <a:rPr lang="ar-SA" sz="3700" kern="1200" dirty="0" smtClean="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عالم </a:t>
            </a:r>
            <a:r>
              <a:rPr lang="ar-SA" sz="3700" kern="12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در نظم و تعادل کامل به سر می برد. شما همیشه پاداش کامل اعمالتان را می گیری</a:t>
            </a:r>
            <a:r>
              <a:rPr lang="fa-IR" sz="3700" kern="12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د.</a:t>
            </a:r>
            <a:r>
              <a:rPr lang="en-US" sz="3700" kern="12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r>
            <a:br>
              <a:rPr lang="en-US" sz="3700" kern="12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rPr>
            </a:br>
            <a:r>
              <a:rPr lang="ar-SA" sz="3700" kern="12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همیشه از همان دست که می دهید از همان دست می گیرید. اگر از عالم بیشتر دریافت می کنید به این دلیل است که بیشتر می بخشی</a:t>
            </a:r>
            <a:r>
              <a:rPr lang="fa-IR" sz="3700" kern="12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د.</a:t>
            </a:r>
            <a:endParaRPr lang="en-US" sz="3700" kern="12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endParaRPr>
          </a:p>
        </p:txBody>
      </p:sp>
      <p:pic>
        <p:nvPicPr>
          <p:cNvPr id="104454" name="Picture 6" descr="m"/>
          <p:cNvPicPr>
            <a:picLocks noGrp="1" noChangeAspect="1" noChangeArrowheads="1"/>
          </p:cNvPicPr>
          <p:nvPr>
            <p:ph idx="1"/>
          </p:nvPr>
        </p:nvPicPr>
        <p:blipFill>
          <a:blip r:embed="rId2" cstate="print"/>
          <a:srcRect/>
          <a:stretch>
            <a:fillRect/>
          </a:stretch>
        </p:blipFill>
        <p:spPr>
          <a:xfrm>
            <a:off x="8869680" y="274320"/>
            <a:ext cx="2956560" cy="5913120"/>
          </a:xfrm>
          <a:noFill/>
          <a:ln/>
        </p:spPr>
      </p:pic>
      <p:sp>
        <p:nvSpPr>
          <p:cNvPr id="2" name="Rectangle 1"/>
          <p:cNvSpPr/>
          <p:nvPr/>
        </p:nvSpPr>
        <p:spPr>
          <a:xfrm>
            <a:off x="3200400" y="457200"/>
            <a:ext cx="3900427" cy="830997"/>
          </a:xfrm>
          <a:prstGeom prst="rect">
            <a:avLst/>
          </a:prstGeom>
        </p:spPr>
        <p:txBody>
          <a:bodyPr wrap="none">
            <a:spAutoFit/>
          </a:bodyPr>
          <a:lstStyle/>
          <a:p>
            <a:r>
              <a:rPr lang="fa-IR" sz="48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rPr>
              <a:t>18) </a:t>
            </a:r>
            <a:r>
              <a:rPr lang="ar-SA" sz="4800" dirty="0">
                <a:ln w="18000">
                  <a:solidFill>
                    <a:schemeClr val="bg2">
                      <a:lumMod val="50000"/>
                    </a:schemeClr>
                  </a:solidFill>
                  <a:prstDash val="solid"/>
                  <a:miter lim="800000"/>
                </a:ln>
                <a:solidFill>
                  <a:srgbClr val="B719AF"/>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قانون پاداش</a:t>
            </a:r>
            <a:endParaRPr lang="en-US" sz="48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5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randombar(horizontal)">
                                      <p:cBhvr>
                                        <p:cTn id="7" dur="1250">
                                          <p:stCondLst>
                                            <p:cond delay="0"/>
                                          </p:stCondLst>
                                        </p:cTn>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xfrm>
            <a:off x="2133600" y="838200"/>
            <a:ext cx="9677400" cy="5410200"/>
          </a:xfrm>
        </p:spPr>
        <p:txBody>
          <a:bodyPr/>
          <a:lstStyle/>
          <a:p>
            <a:pPr algn="r" rtl="1">
              <a:lnSpc>
                <a:spcPct val="150000"/>
              </a:lnSpc>
            </a:pPr>
            <a:r>
              <a:rPr lang="ar-SA" sz="3400" kern="1200" dirty="0" smtClean="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پاداش </a:t>
            </a:r>
            <a:r>
              <a:rPr lang="ar-SA" sz="3400" kern="1200" dirty="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هایی که در زندگی می گیرید با میزان خدمت شما به دیگران رابط</a:t>
            </a:r>
            <a:r>
              <a:rPr lang="fa-IR" sz="3400" kern="1200" dirty="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ۀ </a:t>
            </a:r>
            <a:r>
              <a:rPr lang="ar-SA" sz="3400" kern="1200" dirty="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مستقیم دارد</a:t>
            </a:r>
            <a:r>
              <a:rPr lang="fa-IR" sz="3400" kern="1200" dirty="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a:t>
            </a:r>
            <a:r>
              <a:rPr lang="en-US" sz="3400" kern="1200" dirty="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r>
            <a:br>
              <a:rPr lang="en-US" sz="3400" kern="1200" dirty="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br>
            <a:r>
              <a:rPr lang="fa-IR" sz="3400" kern="1200" dirty="0" smtClean="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r>
            <a:br>
              <a:rPr lang="fa-IR" sz="3400" kern="1200" dirty="0" smtClean="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br>
            <a:r>
              <a:rPr lang="ar-SA" sz="3400" kern="1200" dirty="0" smtClean="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هر </a:t>
            </a:r>
            <a:r>
              <a:rPr lang="ar-SA" sz="3400" kern="1200" dirty="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چه بیشتر برای بهبود زندگی و سعادت دیگران کار و مطالعه کنید و توانایی های خود را افزایش دهید، در عرصه های مختلف زندگی خود نیز پیشرفت بیشتری به دست می آورید</a:t>
            </a:r>
            <a:r>
              <a:rPr lang="fa-IR" sz="3400" kern="1200" dirty="0">
                <a:ln w="18000">
                  <a:solidFill>
                    <a:srgbClr val="C0000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a:t>
            </a:r>
            <a:endParaRPr lang="en-US" sz="3400" b="1" dirty="0">
              <a:ln w="18000">
                <a:solidFill>
                  <a:srgbClr val="C00000"/>
                </a:solidFill>
                <a:prstDash val="solid"/>
                <a:miter lim="800000"/>
              </a:ln>
              <a:solidFill>
                <a:srgbClr val="00FF00"/>
              </a:solidFill>
            </a:endParaRPr>
          </a:p>
        </p:txBody>
      </p:sp>
      <p:pic>
        <p:nvPicPr>
          <p:cNvPr id="108550" name="Picture 6" descr="j0293844"/>
          <p:cNvPicPr>
            <a:picLocks noGrp="1" noChangeAspect="1" noChangeArrowheads="1"/>
          </p:cNvPicPr>
          <p:nvPr>
            <p:ph idx="1"/>
          </p:nvPr>
        </p:nvPicPr>
        <p:blipFill>
          <a:blip r:embed="rId2" cstate="print"/>
          <a:srcRect/>
          <a:stretch>
            <a:fillRect/>
          </a:stretch>
        </p:blipFill>
        <p:spPr>
          <a:xfrm>
            <a:off x="381000" y="1798319"/>
            <a:ext cx="1752600" cy="4373881"/>
          </a:xfrm>
        </p:spPr>
      </p:pic>
      <p:sp>
        <p:nvSpPr>
          <p:cNvPr id="2" name="Rectangle 1"/>
          <p:cNvSpPr/>
          <p:nvPr/>
        </p:nvSpPr>
        <p:spPr>
          <a:xfrm>
            <a:off x="4800600" y="381000"/>
            <a:ext cx="3762568" cy="769441"/>
          </a:xfrm>
          <a:prstGeom prst="rect">
            <a:avLst/>
          </a:prstGeom>
        </p:spPr>
        <p:txBody>
          <a:bodyPr wrap="none">
            <a:spAutoFit/>
          </a:bodyPr>
          <a:lstStyle/>
          <a:p>
            <a:r>
              <a:rPr lang="fa-IR" sz="4400" dirty="0">
                <a:ln w="18000">
                  <a:solidFill>
                    <a:srgbClr val="C00000"/>
                  </a:solidFill>
                  <a:prstDash val="solid"/>
                  <a:miter lim="800000"/>
                </a:ln>
                <a:solidFill>
                  <a:schemeClr val="tx1">
                    <a:lumMod val="95000"/>
                  </a:schemeClr>
                </a:solidFill>
                <a:effectLst>
                  <a:glow rad="139700">
                    <a:schemeClr val="accent2">
                      <a:satMod val="175000"/>
                      <a:alpha val="40000"/>
                    </a:schemeClr>
                  </a:glow>
                  <a:outerShdw blurRad="38100" dist="38100" dir="2700000" algn="tl">
                    <a:srgbClr val="000000">
                      <a:alpha val="43137"/>
                    </a:srgbClr>
                  </a:outerShdw>
                </a:effectLst>
                <a:cs typeface="B Titr" pitchFamily="2" charset="-78"/>
              </a:rPr>
              <a:t>19) </a:t>
            </a:r>
            <a:r>
              <a:rPr lang="ar-SA" sz="4400" dirty="0">
                <a:ln w="18000">
                  <a:solidFill>
                    <a:srgbClr val="C00000"/>
                  </a:solidFill>
                  <a:prstDash val="solid"/>
                  <a:miter lim="800000"/>
                </a:ln>
                <a:solidFill>
                  <a:schemeClr val="tx1">
                    <a:lumMod val="95000"/>
                  </a:schemeClr>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قانون خدمت</a:t>
            </a:r>
            <a:r>
              <a:rPr lang="fa-IR" sz="4400" dirty="0">
                <a:ln w="18000">
                  <a:solidFill>
                    <a:srgbClr val="C00000"/>
                  </a:solidFill>
                  <a:prstDash val="solid"/>
                  <a:miter lim="800000"/>
                </a:ln>
                <a:solidFill>
                  <a:schemeClr val="tx1">
                    <a:lumMod val="95000"/>
                  </a:schemeClr>
                </a:solidFill>
                <a:effectLst>
                  <a:glow rad="139700">
                    <a:schemeClr val="accent2">
                      <a:satMod val="175000"/>
                      <a:alpha val="40000"/>
                    </a:schemeClr>
                  </a:glow>
                  <a:outerShdw blurRad="38100" dist="38100" dir="2700000" algn="tl">
                    <a:srgbClr val="000000">
                      <a:alpha val="43137"/>
                    </a:srgbClr>
                  </a:outerShdw>
                </a:effectLst>
                <a:cs typeface="B Titr" pitchFamily="2" charset="-78"/>
              </a:rPr>
              <a:t>:</a:t>
            </a:r>
            <a:endParaRPr lang="en-US" sz="4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fade">
                                      <p:cBhvr>
                                        <p:cTn id="7" dur="20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6502" name="Picture 6" descr="finance0"/>
          <p:cNvPicPr>
            <a:picLocks noGrp="1" noChangeAspect="1" noChangeArrowheads="1"/>
          </p:cNvPicPr>
          <p:nvPr>
            <p:ph idx="1"/>
          </p:nvPr>
        </p:nvPicPr>
        <p:blipFill>
          <a:blip r:embed="rId2" cstate="print"/>
          <a:srcRect/>
          <a:stretch>
            <a:fillRect/>
          </a:stretch>
        </p:blipFill>
        <p:spPr>
          <a:xfrm>
            <a:off x="307027" y="262890"/>
            <a:ext cx="11625893" cy="6320790"/>
          </a:xfrm>
          <a:noFill/>
          <a:ln/>
        </p:spPr>
      </p:pic>
      <p:sp>
        <p:nvSpPr>
          <p:cNvPr id="6" name="Rectangle 4"/>
          <p:cNvSpPr>
            <a:spLocks noGrp="1" noChangeArrowheads="1"/>
          </p:cNvSpPr>
          <p:nvPr>
            <p:ph type="title"/>
          </p:nvPr>
        </p:nvSpPr>
        <p:spPr>
          <a:xfrm>
            <a:off x="1371600" y="1371600"/>
            <a:ext cx="8458200" cy="1295400"/>
          </a:xfrm>
        </p:spPr>
        <p:txBody>
          <a:bodyPr/>
          <a:lstStyle/>
          <a:p>
            <a:pPr algn="ctr"/>
            <a:r>
              <a:rPr lang="ar-SA" sz="4800" b="1" dirty="0" smtClean="0">
                <a:solidFill>
                  <a:srgbClr val="00FF00"/>
                </a:solidFill>
                <a:effectLst>
                  <a:outerShdw blurRad="38100" dist="38100" dir="2700000" algn="tl">
                    <a:srgbClr val="000000">
                      <a:alpha val="43137"/>
                    </a:srgbClr>
                  </a:outerShdw>
                </a:effectLst>
                <a:cs typeface="B Titr" pitchFamily="2" charset="-78"/>
              </a:rPr>
              <a:t>╝</a:t>
            </a:r>
            <a:r>
              <a:rPr lang="fa-IR" sz="4600" kern="1200" dirty="0" smtClean="0">
                <a:ln w="18000">
                  <a:solidFill>
                    <a:srgbClr val="00206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20) ق</a:t>
            </a:r>
            <a:r>
              <a:rPr lang="ar-SA" sz="4600" kern="1200" dirty="0" smtClean="0">
                <a:ln w="18000">
                  <a:solidFill>
                    <a:srgbClr val="002060"/>
                  </a:solidFill>
                  <a:prstDash val="solid"/>
                  <a:miter lim="800000"/>
                </a:ln>
                <a:solidFill>
                  <a:srgbClr val="00FF0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انون تاثیر تلاش</a:t>
            </a:r>
            <a:r>
              <a:rPr lang="ar-SA" sz="4800" b="1" dirty="0" smtClean="0">
                <a:solidFill>
                  <a:srgbClr val="00FF00"/>
                </a:solidFill>
                <a:effectLst>
                  <a:outerShdw blurRad="38100" dist="38100" dir="2700000" algn="tl">
                    <a:srgbClr val="000000">
                      <a:alpha val="43137"/>
                    </a:srgbClr>
                  </a:outerShdw>
                </a:effectLst>
                <a:cs typeface="B Titr" pitchFamily="2" charset="-78"/>
              </a:rPr>
              <a:t>╚</a:t>
            </a:r>
            <a:endParaRPr lang="en-US" sz="4800" b="1" dirty="0">
              <a:solidFill>
                <a:srgbClr val="00FF00"/>
              </a:solidFill>
              <a:effectLst>
                <a:outerShdw blurRad="38100" dist="38100" dir="2700000" algn="tl">
                  <a:srgbClr val="000000">
                    <a:alpha val="43137"/>
                  </a:srgbClr>
                </a:outerShdw>
              </a:effectLst>
              <a:cs typeface="B Titr"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20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p:cTn id="6" dur="10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a:xfrm>
            <a:off x="2819400" y="0"/>
            <a:ext cx="8991600" cy="6477000"/>
          </a:xfrm>
        </p:spPr>
        <p:txBody>
          <a:bodyPr/>
          <a:lstStyle/>
          <a:p>
            <a:pPr algn="r" rtl="1"/>
            <a:r>
              <a:rPr lang="ar-SA"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همه ی امیدها، رویاها، هدفها و آرمان های شما در گرو سخت کوشی شماس</a:t>
            </a:r>
            <a:r>
              <a:rPr lang="fa-IR"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ت.</a:t>
            </a:r>
            <a:r>
              <a:rPr lang="en-US"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r>
            <a:br>
              <a:rPr lang="en-US"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br>
            <a:r>
              <a:rPr lang="fa-IR" sz="3400" kern="1200" dirty="0" smtClean="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r>
            <a:br>
              <a:rPr lang="fa-IR" sz="3400" kern="1200" dirty="0" smtClean="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br>
            <a:r>
              <a:rPr lang="ar-SA" sz="3400" kern="1200" dirty="0" smtClean="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هر </a:t>
            </a:r>
            <a:r>
              <a:rPr lang="ar-SA"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چه بیشتر تلاش کنید، بخت و اقبال بهتری پیدا می</a:t>
            </a:r>
            <a:r>
              <a:rPr lang="fa-IR"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t>
            </a:r>
            <a:r>
              <a:rPr lang="ar-SA"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کنید</a:t>
            </a:r>
            <a:r>
              <a:rPr lang="fa-IR"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a:t>
            </a:r>
            <a:r>
              <a:rPr lang="en-US"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
            </a:r>
            <a:br>
              <a:rPr lang="en-US"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br>
            <a:r>
              <a:rPr lang="ar-SA"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هیچ راه میانبری وجود ندارد</a:t>
            </a:r>
            <a:r>
              <a:rPr lang="fa-IR" sz="3400" kern="1200" dirty="0">
                <a:ln w="18000">
                  <a:solidFill>
                    <a:srgbClr val="002060"/>
                  </a:solidFill>
                  <a:prstDash val="solid"/>
                  <a:miter lim="800000"/>
                </a:ln>
                <a:solidFill>
                  <a:srgbClr val="92D050"/>
                </a:solidFill>
                <a:effectLst>
                  <a:glow rad="139700">
                    <a:schemeClr val="accent2">
                      <a:satMod val="175000"/>
                      <a:alpha val="40000"/>
                    </a:schemeClr>
                  </a:glow>
                  <a:outerShdw blurRad="38100" dist="38100" dir="2700000" algn="tl">
                    <a:srgbClr val="000000">
                      <a:alpha val="43137"/>
                    </a:srgbClr>
                  </a:outerShdw>
                </a:effectLst>
                <a:cs typeface="B Titr" pitchFamily="2" charset="-78"/>
              </a:rPr>
              <a:t>.</a:t>
            </a:r>
            <a:endParaRPr lang="en-US" sz="3400" b="1" dirty="0">
              <a:ln w="18000">
                <a:solidFill>
                  <a:srgbClr val="002060"/>
                </a:solidFill>
                <a:prstDash val="solid"/>
                <a:miter lim="800000"/>
              </a:ln>
            </a:endParaRPr>
          </a:p>
        </p:txBody>
      </p:sp>
      <p:pic>
        <p:nvPicPr>
          <p:cNvPr id="110598" name="Picture 6" descr="success%20goal"/>
          <p:cNvPicPr>
            <a:picLocks noGrp="1" noChangeAspect="1" noChangeArrowheads="1"/>
          </p:cNvPicPr>
          <p:nvPr>
            <p:ph idx="1"/>
          </p:nvPr>
        </p:nvPicPr>
        <p:blipFill>
          <a:blip r:embed="rId2" cstate="print"/>
          <a:srcRect/>
          <a:stretch>
            <a:fillRect/>
          </a:stretch>
        </p:blipFill>
        <p:spPr>
          <a:xfrm>
            <a:off x="152400" y="1295400"/>
            <a:ext cx="2667000" cy="48895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250"/>
                                  </p:stCondLst>
                                  <p:childTnLst>
                                    <p:set>
                                      <p:cBhvr>
                                        <p:cTn id="6" dur="1" fill="hold">
                                          <p:stCondLst>
                                            <p:cond delay="0"/>
                                          </p:stCondLst>
                                        </p:cTn>
                                        <p:tgtEl>
                                          <p:spTgt spid="110596"/>
                                        </p:tgtEl>
                                        <p:attrNameLst>
                                          <p:attrName>style.visibility</p:attrName>
                                        </p:attrNameLst>
                                      </p:cBhvr>
                                      <p:to>
                                        <p:strVal val="visible"/>
                                      </p:to>
                                    </p:set>
                                    <p:anim calcmode="lin" valueType="num">
                                      <p:cBhvr>
                                        <p:cTn id="7" dur="1000" fill="hold"/>
                                        <p:tgtEl>
                                          <p:spTgt spid="110596"/>
                                        </p:tgtEl>
                                        <p:attrNameLst>
                                          <p:attrName>ppt_w</p:attrName>
                                        </p:attrNameLst>
                                      </p:cBhvr>
                                      <p:tavLst>
                                        <p:tav tm="0">
                                          <p:val>
                                            <p:fltVal val="0"/>
                                          </p:val>
                                        </p:tav>
                                        <p:tav tm="100000">
                                          <p:val>
                                            <p:strVal val="#ppt_w"/>
                                          </p:val>
                                        </p:tav>
                                      </p:tavLst>
                                    </p:anim>
                                    <p:anim calcmode="lin" valueType="num">
                                      <p:cBhvr>
                                        <p:cTn id="8" dur="1000" fill="hold"/>
                                        <p:tgtEl>
                                          <p:spTgt spid="110596"/>
                                        </p:tgtEl>
                                        <p:attrNameLst>
                                          <p:attrName>ppt_h</p:attrName>
                                        </p:attrNameLst>
                                      </p:cBhvr>
                                      <p:tavLst>
                                        <p:tav tm="0">
                                          <p:val>
                                            <p:fltVal val="0"/>
                                          </p:val>
                                        </p:tav>
                                        <p:tav tm="100000">
                                          <p:val>
                                            <p:strVal val="#ppt_h"/>
                                          </p:val>
                                        </p:tav>
                                      </p:tavLst>
                                    </p:anim>
                                    <p:anim calcmode="lin" valueType="num">
                                      <p:cBhvr>
                                        <p:cTn id="9" dur="1000" fill="hold"/>
                                        <p:tgtEl>
                                          <p:spTgt spid="110596"/>
                                        </p:tgtEl>
                                        <p:attrNameLst>
                                          <p:attrName>style.rotation</p:attrName>
                                        </p:attrNameLst>
                                      </p:cBhvr>
                                      <p:tavLst>
                                        <p:tav tm="0">
                                          <p:val>
                                            <p:fltVal val="360"/>
                                          </p:val>
                                        </p:tav>
                                        <p:tav tm="100000">
                                          <p:val>
                                            <p:fltVal val="0"/>
                                          </p:val>
                                        </p:tav>
                                      </p:tavLst>
                                    </p:anim>
                                    <p:animEffect transition="in" filter="fade">
                                      <p:cBhvr>
                                        <p:cTn id="10" dur="10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8357" name="Picture 5" descr="brian tracy"/>
          <p:cNvPicPr>
            <a:picLocks noGrp="1" noChangeAspect="1" noChangeArrowheads="1"/>
          </p:cNvPicPr>
          <p:nvPr>
            <p:ph type="title"/>
          </p:nvPr>
        </p:nvPicPr>
        <p:blipFill>
          <a:blip r:embed="rId2" cstate="print"/>
          <a:srcRect/>
          <a:stretch>
            <a:fillRect/>
          </a:stretch>
        </p:blipFill>
        <p:spPr>
          <a:xfrm>
            <a:off x="9258300" y="380999"/>
            <a:ext cx="2552700" cy="5823347"/>
          </a:xfrm>
          <a:noFill/>
          <a:ln/>
        </p:spPr>
      </p:pic>
      <p:sp>
        <p:nvSpPr>
          <p:cNvPr id="228359" name="Rectangle 7"/>
          <p:cNvSpPr>
            <a:spLocks noChangeArrowheads="1"/>
          </p:cNvSpPr>
          <p:nvPr/>
        </p:nvSpPr>
        <p:spPr bwMode="auto">
          <a:xfrm>
            <a:off x="533400" y="2139077"/>
            <a:ext cx="8317636" cy="2585323"/>
          </a:xfrm>
          <a:prstGeom prst="rect">
            <a:avLst/>
          </a:prstGeom>
          <a:noFill/>
          <a:ln w="9525">
            <a:noFill/>
            <a:miter lim="800000"/>
            <a:headEnd/>
            <a:tailEnd/>
          </a:ln>
          <a:effectLst/>
        </p:spPr>
        <p:txBody>
          <a:bodyPr wrap="square" anchor="ctr">
            <a:spAutoFit/>
          </a:bodyPr>
          <a:lstStyle/>
          <a:p>
            <a:pPr algn="just" rtl="1">
              <a:lnSpc>
                <a:spcPct val="150000"/>
              </a:lnSpc>
            </a:pPr>
            <a:r>
              <a:rPr lang="fa-IR" sz="3600" dirty="0">
                <a:solidFill>
                  <a:srgbClr val="CC6600"/>
                </a:solidFill>
                <a:effectLst>
                  <a:outerShdw blurRad="38100" dist="38100" dir="2700000" algn="tl">
                    <a:srgbClr val="000000">
                      <a:alpha val="43137"/>
                    </a:srgbClr>
                  </a:outerShdw>
                </a:effectLst>
                <a:latin typeface="+mj-lt"/>
                <a:ea typeface="+mj-ea"/>
                <a:cs typeface="B Titr" pitchFamily="2" charset="-78"/>
              </a:rPr>
              <a:t>آقای تریسی در طی سی سال به هشتاد کشور دنیا سفر کرده است تا دلایل حقیقی این پرسش را بیابد که چرا وقایع به صورتی که هستند اتفاق می افتند </a:t>
            </a:r>
            <a:r>
              <a:rPr lang="ar-SA" sz="3600" dirty="0">
                <a:solidFill>
                  <a:srgbClr val="CC6600"/>
                </a:solidFill>
                <a:effectLst>
                  <a:outerShdw blurRad="38100" dist="38100" dir="2700000" algn="tl">
                    <a:srgbClr val="000000">
                      <a:alpha val="43137"/>
                    </a:srgbClr>
                  </a:outerShdw>
                </a:effectLst>
                <a:latin typeface="+mj-lt"/>
                <a:ea typeface="+mj-ea"/>
                <a:cs typeface="B Titr" pitchFamily="2" charset="-78"/>
              </a:rPr>
              <a:t>؟</a:t>
            </a:r>
            <a:r>
              <a:rPr lang="en-US" sz="3600" b="1" dirty="0">
                <a:solidFill>
                  <a:srgbClr val="CC6600"/>
                </a:solidFill>
                <a:effectLst>
                  <a:outerShdw blurRad="38100" dist="38100" dir="2700000" algn="tl">
                    <a:srgbClr val="000000">
                      <a:alpha val="43137"/>
                    </a:srgbClr>
                  </a:outerShdw>
                </a:effectLst>
              </a:rPr>
              <a:t> </a:t>
            </a:r>
            <a:endParaRPr lang="fa-IR" sz="3600" b="1" dirty="0">
              <a:solidFill>
                <a:srgbClr val="CC6600"/>
              </a:solidFill>
              <a:effectLst>
                <a:outerShdw blurRad="38100" dist="38100" dir="2700000" algn="tl">
                  <a:srgbClr val="000000">
                    <a:alpha val="43137"/>
                  </a:srgbClr>
                </a:outerShdw>
              </a:effectLst>
            </a:endParaRPr>
          </a:p>
        </p:txBody>
      </p:sp>
      <p:sp>
        <p:nvSpPr>
          <p:cNvPr id="2" name="Rectangle 1"/>
          <p:cNvSpPr/>
          <p:nvPr/>
        </p:nvSpPr>
        <p:spPr>
          <a:xfrm>
            <a:off x="2209800" y="533400"/>
            <a:ext cx="6542176" cy="677108"/>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3800" b="1" dirty="0">
                <a:ln/>
                <a:solidFill>
                  <a:srgbClr val="FFFF00"/>
                </a:solidFill>
                <a:cs typeface="B Titr" pitchFamily="2" charset="-78"/>
              </a:rPr>
              <a:t>مختصری </a:t>
            </a:r>
            <a:r>
              <a:rPr lang="fa-IR" sz="3800" b="1" dirty="0" smtClean="0">
                <a:ln/>
                <a:solidFill>
                  <a:srgbClr val="FFFF00"/>
                </a:solidFill>
                <a:cs typeface="B Titr" pitchFamily="2" charset="-78"/>
              </a:rPr>
              <a:t>درباره </a:t>
            </a:r>
            <a:r>
              <a:rPr lang="fa-IR" sz="3800" b="1" dirty="0">
                <a:ln/>
                <a:solidFill>
                  <a:srgbClr val="FFFF00"/>
                </a:solidFill>
                <a:cs typeface="B Titr" pitchFamily="2" charset="-78"/>
              </a:rPr>
              <a:t>آقای برایان تریسی:</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8359"/>
                                        </p:tgtEl>
                                        <p:attrNameLst>
                                          <p:attrName>style.visibility</p:attrName>
                                        </p:attrNameLst>
                                      </p:cBhvr>
                                      <p:to>
                                        <p:strVal val="visible"/>
                                      </p:to>
                                    </p:set>
                                    <p:animEffect transition="in" filter="fade">
                                      <p:cBhvr>
                                        <p:cTn id="12" dur="1000"/>
                                        <p:tgtEl>
                                          <p:spTgt spid="228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9"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a:xfrm>
            <a:off x="5562600" y="0"/>
            <a:ext cx="6393180" cy="6553200"/>
          </a:xfrm>
        </p:spPr>
        <p:txBody>
          <a:bodyPr/>
          <a:lstStyle/>
          <a:p>
            <a:pPr algn="r" rtl="1">
              <a:lnSpc>
                <a:spcPct val="150000"/>
              </a:lnSpc>
            </a:pPr>
            <a:r>
              <a:rPr lang="en-US" sz="28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
            </a:r>
            <a:br>
              <a:rPr lang="en-US" sz="28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br>
            <a:r>
              <a:rPr lang="ar-SA" sz="28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شانس در واقع به هم پیوستن موقعیت و آمادگی است. عملکرد خوب نتیج</a:t>
            </a:r>
            <a:r>
              <a:rPr lang="fa-IR" sz="28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ۀ</a:t>
            </a:r>
            <a:r>
              <a:rPr lang="ar-SA" sz="28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 آمادگی کامل است که مراحل کسب آن اغلب از هفته ها، ماه ها و سال ها قبل آغاز میشود</a:t>
            </a:r>
            <a:r>
              <a:rPr lang="fa-IR" sz="28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a:t>
            </a:r>
            <a:r>
              <a:rPr lang="en-US" sz="28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
            </a:r>
            <a:br>
              <a:rPr lang="en-US" sz="28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br>
            <a:r>
              <a:rPr lang="ar-SA" sz="28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در هر حوزه ای موفق ترین افراد آنهایی هستند که همواره در مقایسه با افراد ناموفق وقت بیشتری را صرف کسب آمادگی برای انجام کار می کنند</a:t>
            </a:r>
            <a:r>
              <a:rPr lang="fa-IR" sz="2800" b="1" kern="1200"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a:t>
            </a:r>
            <a:endParaRPr lang="en-US" sz="2800" b="1" dirty="0"/>
          </a:p>
        </p:txBody>
      </p:sp>
      <p:pic>
        <p:nvPicPr>
          <p:cNvPr id="4" name="Picture 4"/>
          <p:cNvPicPr>
            <a:picLocks noChangeAspect="1" noChangeArrowheads="1"/>
          </p:cNvPicPr>
          <p:nvPr/>
        </p:nvPicPr>
        <p:blipFill>
          <a:blip r:embed="rId2" cstate="print"/>
          <a:srcRect/>
          <a:stretch>
            <a:fillRect/>
          </a:stretch>
        </p:blipFill>
        <p:spPr bwMode="auto">
          <a:xfrm>
            <a:off x="232410" y="259079"/>
            <a:ext cx="5368290" cy="5940179"/>
          </a:xfrm>
          <a:prstGeom prst="rect">
            <a:avLst/>
          </a:prstGeom>
          <a:solidFill>
            <a:srgbClr val="008080"/>
          </a:solidFill>
          <a:ln w="9525">
            <a:noFill/>
            <a:miter lim="800000"/>
            <a:headEnd/>
            <a:tailEnd/>
          </a:ln>
          <a:effectLst/>
        </p:spPr>
      </p:pic>
      <p:sp>
        <p:nvSpPr>
          <p:cNvPr id="2" name="Rectangle 1"/>
          <p:cNvSpPr/>
          <p:nvPr/>
        </p:nvSpPr>
        <p:spPr>
          <a:xfrm>
            <a:off x="6893123" y="457200"/>
            <a:ext cx="3701654" cy="707886"/>
          </a:xfrm>
          <a:prstGeom prst="rect">
            <a:avLst/>
          </a:prstGeom>
        </p:spPr>
        <p:txBody>
          <a:bodyPr wrap="none">
            <a:spAutoFit/>
          </a:bodyPr>
          <a:lstStyle/>
          <a:p>
            <a:r>
              <a:rPr lang="fa-IR" sz="4000" b="1"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21) </a:t>
            </a:r>
            <a:r>
              <a:rPr lang="ar-SA" sz="4000" b="1"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قانون آمادگی</a:t>
            </a:r>
            <a:r>
              <a:rPr lang="fa-IR" sz="4000" b="1"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a:t>
            </a:r>
            <a:endParaRPr lang="en-US" sz="4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p:cTn id="7" dur="1250" fill="hold"/>
                                        <p:tgtEl>
                                          <p:spTgt spid="114692"/>
                                        </p:tgtEl>
                                        <p:attrNameLst>
                                          <p:attrName>ppt_x</p:attrName>
                                        </p:attrNameLst>
                                      </p:cBhvr>
                                      <p:tavLst>
                                        <p:tav tm="0">
                                          <p:val>
                                            <p:strVal val="#ppt_x-.2"/>
                                          </p:val>
                                        </p:tav>
                                        <p:tav tm="100000">
                                          <p:val>
                                            <p:strVal val="#ppt_x"/>
                                          </p:val>
                                        </p:tav>
                                      </p:tavLst>
                                    </p:anim>
                                    <p:anim calcmode="lin" valueType="num">
                                      <p:cBhvr>
                                        <p:cTn id="8" dur="1250" fill="hold"/>
                                        <p:tgtEl>
                                          <p:spTgt spid="114692"/>
                                        </p:tgtEl>
                                        <p:attrNameLst>
                                          <p:attrName>ppt_y</p:attrName>
                                        </p:attrNameLst>
                                      </p:cBhvr>
                                      <p:tavLst>
                                        <p:tav tm="0">
                                          <p:val>
                                            <p:strVal val="#ppt_y"/>
                                          </p:val>
                                        </p:tav>
                                        <p:tav tm="100000">
                                          <p:val>
                                            <p:strVal val="#ppt_y"/>
                                          </p:val>
                                        </p:tav>
                                      </p:tavLst>
                                    </p:anim>
                                    <p:animEffect transition="in" filter="wipe(right)" prLst="gradientSize: 0.1">
                                      <p:cBhvr>
                                        <p:cTn id="9" dur="125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a:xfrm>
            <a:off x="171450" y="274320"/>
            <a:ext cx="7658100" cy="6332220"/>
          </a:xfrm>
        </p:spPr>
        <p:style>
          <a:lnRef idx="2">
            <a:schemeClr val="accent1">
              <a:shade val="50000"/>
            </a:schemeClr>
          </a:lnRef>
          <a:fillRef idx="1">
            <a:schemeClr val="accent1"/>
          </a:fillRef>
          <a:effectRef idx="0">
            <a:schemeClr val="accent1"/>
          </a:effectRef>
          <a:fontRef idx="minor">
            <a:schemeClr val="lt1"/>
          </a:fontRef>
        </p:style>
        <p:txBody>
          <a:bodyPr/>
          <a:lstStyle/>
          <a:p>
            <a:pPr algn="r" rtl="1">
              <a:lnSpc>
                <a:spcPct val="150000"/>
              </a:lnSpc>
            </a:pPr>
            <a:r>
              <a:rPr lang="en-US" sz="3200" b="1" kern="1200" dirty="0" smtClean="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
            </a:r>
            <a:br>
              <a:rPr lang="en-US" sz="3200" b="1" kern="1200" dirty="0" smtClean="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br>
            <a:r>
              <a:rPr lang="ar-SA" sz="3000" b="1" kern="1200" dirty="0" smtClean="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هیچ وقت برای انجام همه کارها وقت کافی وجود ندارد ولی همیشه برای انجام مهمترین کارها وقت کافی است</a:t>
            </a:r>
            <a:r>
              <a:rPr lang="fa-IR" sz="3000" b="1" kern="1200" dirty="0" smtClean="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a:t>
            </a:r>
            <a:r>
              <a:rPr lang="en-US" sz="3200" b="1" kern="1200" dirty="0" smtClean="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
            </a:r>
            <a:br>
              <a:rPr lang="en-US" sz="3200" b="1" kern="1200" dirty="0" smtClean="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br>
            <a:r>
              <a:rPr lang="ar-SA" sz="3100" b="1" kern="1200" dirty="0" smtClean="0">
                <a:ln w="18000">
                  <a:solidFill>
                    <a:srgbClr val="C00000"/>
                  </a:solidFill>
                  <a:prstDash val="solid"/>
                  <a:miter lim="800000"/>
                </a:ln>
                <a:solidFill>
                  <a:srgbClr val="00FF00"/>
                </a:solidFill>
                <a:effectLst>
                  <a:outerShdw blurRad="38100" dist="38100" dir="2700000" algn="tl">
                    <a:srgbClr val="000000">
                      <a:alpha val="43137"/>
                    </a:srgbClr>
                  </a:outerShdw>
                </a:effectLst>
                <a:cs typeface="B Titr" pitchFamily="2" charset="-78"/>
              </a:rPr>
              <a:t>هر </a:t>
            </a:r>
            <a:r>
              <a:rPr lang="fa-IR" sz="3100" b="1" kern="1200" dirty="0" smtClean="0">
                <a:ln w="18000">
                  <a:solidFill>
                    <a:srgbClr val="C00000"/>
                  </a:solidFill>
                  <a:prstDash val="solid"/>
                  <a:miter lim="800000"/>
                </a:ln>
                <a:solidFill>
                  <a:srgbClr val="00FF00"/>
                </a:solidFill>
                <a:effectLst>
                  <a:outerShdw blurRad="38100" dist="38100" dir="2700000" algn="tl">
                    <a:srgbClr val="000000">
                      <a:alpha val="43137"/>
                    </a:srgbClr>
                  </a:outerShdw>
                </a:effectLst>
                <a:cs typeface="B Titr" pitchFamily="2" charset="-78"/>
              </a:rPr>
              <a:t>چ</a:t>
            </a:r>
            <a:r>
              <a:rPr lang="ar-SA" sz="3100" b="1" kern="1200" dirty="0" smtClean="0">
                <a:ln w="18000">
                  <a:solidFill>
                    <a:srgbClr val="C00000"/>
                  </a:solidFill>
                  <a:prstDash val="solid"/>
                  <a:miter lim="800000"/>
                </a:ln>
                <a:solidFill>
                  <a:srgbClr val="00FF00"/>
                </a:solidFill>
                <a:effectLst>
                  <a:outerShdw blurRad="38100" dist="38100" dir="2700000" algn="tl">
                    <a:srgbClr val="000000">
                      <a:alpha val="43137"/>
                    </a:srgbClr>
                  </a:outerShdw>
                </a:effectLst>
                <a:cs typeface="B Titr" pitchFamily="2" charset="-78"/>
              </a:rPr>
              <a:t>ه بیشتر کار کنید کارایی بیشتری پیدا می کنید. اما اگر بخواهید بیش از حد توانتان انجام امور مختلف را به عهده بگیرید نتیجه ای جز این نخواهد داشت که بفهمید توانایی شما برای</a:t>
            </a:r>
            <a:r>
              <a:rPr lang="en-US" sz="3100" b="1" kern="1200" dirty="0" smtClean="0">
                <a:ln w="18000">
                  <a:solidFill>
                    <a:srgbClr val="C00000"/>
                  </a:solidFill>
                  <a:prstDash val="solid"/>
                  <a:miter lim="800000"/>
                </a:ln>
                <a:solidFill>
                  <a:srgbClr val="00FF00"/>
                </a:solidFill>
                <a:effectLst>
                  <a:outerShdw blurRad="38100" dist="38100" dir="2700000" algn="tl">
                    <a:srgbClr val="000000">
                      <a:alpha val="43137"/>
                    </a:srgbClr>
                  </a:outerShdw>
                </a:effectLst>
                <a:cs typeface="B Titr" pitchFamily="2" charset="-78"/>
              </a:rPr>
              <a:t> </a:t>
            </a:r>
            <a:r>
              <a:rPr lang="ar-SA" sz="3100" b="1" kern="1200" dirty="0" smtClean="0">
                <a:ln w="18000">
                  <a:solidFill>
                    <a:srgbClr val="C00000"/>
                  </a:solidFill>
                  <a:prstDash val="solid"/>
                  <a:miter lim="800000"/>
                </a:ln>
                <a:solidFill>
                  <a:srgbClr val="00FF00"/>
                </a:solidFill>
                <a:effectLst>
                  <a:outerShdw blurRad="38100" dist="38100" dir="2700000" algn="tl">
                    <a:srgbClr val="000000">
                      <a:alpha val="43137"/>
                    </a:srgbClr>
                  </a:outerShdw>
                </a:effectLst>
                <a:cs typeface="B Titr" pitchFamily="2" charset="-78"/>
              </a:rPr>
              <a:t>انجام کارها حدی دارد</a:t>
            </a:r>
            <a:r>
              <a:rPr lang="fa-IR" sz="3100" b="1" kern="1200" dirty="0" smtClean="0">
                <a:ln w="18000">
                  <a:solidFill>
                    <a:srgbClr val="C00000"/>
                  </a:solidFill>
                  <a:prstDash val="solid"/>
                  <a:miter lim="800000"/>
                </a:ln>
                <a:solidFill>
                  <a:srgbClr val="00FF00"/>
                </a:solidFill>
                <a:effectLst>
                  <a:outerShdw blurRad="38100" dist="38100" dir="2700000" algn="tl">
                    <a:srgbClr val="000000">
                      <a:alpha val="43137"/>
                    </a:srgbClr>
                  </a:outerShdw>
                </a:effectLst>
                <a:cs typeface="B Titr" pitchFamily="2" charset="-78"/>
              </a:rPr>
              <a:t>.</a:t>
            </a:r>
            <a:endParaRPr lang="en-US" sz="3100" b="1" dirty="0">
              <a:solidFill>
                <a:srgbClr val="00FF00"/>
              </a:solidFill>
            </a:endParaRPr>
          </a:p>
        </p:txBody>
      </p:sp>
      <p:pic>
        <p:nvPicPr>
          <p:cNvPr id="116742" name="Picture 6" descr="PCD_20_2"/>
          <p:cNvPicPr>
            <a:picLocks noGrp="1" noChangeAspect="1" noChangeArrowheads="1"/>
          </p:cNvPicPr>
          <p:nvPr>
            <p:ph idx="1"/>
          </p:nvPr>
        </p:nvPicPr>
        <p:blipFill>
          <a:blip r:embed="rId2" cstate="print"/>
          <a:srcRect/>
          <a:stretch>
            <a:fillRect/>
          </a:stretch>
        </p:blipFill>
        <p:spPr>
          <a:xfrm>
            <a:off x="7809035" y="274320"/>
            <a:ext cx="4059115" cy="6332220"/>
          </a:xfrm>
          <a:noFill/>
          <a:ln/>
        </p:spPr>
      </p:pic>
      <p:sp>
        <p:nvSpPr>
          <p:cNvPr id="2" name="Rectangle 1"/>
          <p:cNvSpPr/>
          <p:nvPr/>
        </p:nvSpPr>
        <p:spPr>
          <a:xfrm>
            <a:off x="2057400" y="533400"/>
            <a:ext cx="4317207" cy="707886"/>
          </a:xfrm>
          <a:prstGeom prst="rect">
            <a:avLst/>
          </a:prstGeom>
        </p:spPr>
        <p:txBody>
          <a:bodyPr wrap="none">
            <a:spAutoFit/>
          </a:bodyPr>
          <a:lstStyle/>
          <a:p>
            <a:r>
              <a:rPr lang="fa-IR" sz="4000" b="1"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22) </a:t>
            </a:r>
            <a:r>
              <a:rPr lang="ar-SA" sz="4000" b="1"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قانون حد توانایی</a:t>
            </a:r>
            <a:r>
              <a:rPr lang="fa-IR" sz="4000" b="1" dirty="0">
                <a:ln w="18000">
                  <a:solidFill>
                    <a:srgbClr val="C00000"/>
                  </a:solidFill>
                  <a:prstDash val="solid"/>
                  <a:miter lim="800000"/>
                </a:ln>
                <a:solidFill>
                  <a:srgbClr val="FFC000"/>
                </a:solidFill>
                <a:effectLst>
                  <a:outerShdw blurRad="38100" dist="38100" dir="2700000" algn="tl">
                    <a:srgbClr val="000000">
                      <a:alpha val="43137"/>
                    </a:srgbClr>
                  </a:outerShdw>
                </a:effectLst>
                <a:cs typeface="B Titr" pitchFamily="2" charset="-78"/>
              </a:rPr>
              <a:t>:</a:t>
            </a:r>
            <a:endParaRPr lang="en-US" sz="4000" dirty="0"/>
          </a:p>
        </p:txBody>
      </p:sp>
    </p:spTree>
  </p:cSld>
  <p:clrMapOvr>
    <a:masterClrMapping/>
  </p:clrMapOvr>
  <mc:AlternateContent xmlns:mc="http://schemas.openxmlformats.org/markup-compatibility/2006">
    <mc:Choice xmlns="" xmlns:p14="http://schemas.microsoft.com/office/powerpoint/2010/main" Requires="p14">
      <p:transition spd="slow" p14:dur="3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p:cTn id="7" dur="1000" fill="hold"/>
                                        <p:tgtEl>
                                          <p:spTgt spid="116740"/>
                                        </p:tgtEl>
                                        <p:attrNameLst>
                                          <p:attrName>ppt_w</p:attrName>
                                        </p:attrNameLst>
                                      </p:cBhvr>
                                      <p:tavLst>
                                        <p:tav tm="0">
                                          <p:val>
                                            <p:fltVal val="0"/>
                                          </p:val>
                                        </p:tav>
                                        <p:tav tm="100000">
                                          <p:val>
                                            <p:strVal val="#ppt_w"/>
                                          </p:val>
                                        </p:tav>
                                      </p:tavLst>
                                    </p:anim>
                                    <p:anim calcmode="lin" valueType="num">
                                      <p:cBhvr>
                                        <p:cTn id="8" dur="1000" fill="hold"/>
                                        <p:tgtEl>
                                          <p:spTgt spid="11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6" descr="858008"/>
          <p:cNvPicPr>
            <a:picLocks noChangeAspect="1" noChangeArrowheads="1"/>
          </p:cNvPicPr>
          <p:nvPr/>
        </p:nvPicPr>
        <p:blipFill>
          <a:blip r:embed="rId2" cstate="print"/>
          <a:srcRect/>
          <a:stretch>
            <a:fillRect/>
          </a:stretch>
        </p:blipFill>
        <p:spPr bwMode="auto">
          <a:xfrm rot="19941525">
            <a:off x="5548555" y="1109044"/>
            <a:ext cx="5911056" cy="4545750"/>
          </a:xfrm>
          <a:prstGeom prst="rect">
            <a:avLst/>
          </a:prstGeom>
          <a:noFill/>
          <a:ln w="9525">
            <a:noFill/>
            <a:miter lim="800000"/>
            <a:headEnd/>
            <a:tailEnd/>
          </a:ln>
        </p:spPr>
      </p:pic>
      <p:sp>
        <p:nvSpPr>
          <p:cNvPr id="5" name="Content Placeholder 4"/>
          <p:cNvSpPr>
            <a:spLocks noGrp="1"/>
          </p:cNvSpPr>
          <p:nvPr>
            <p:ph idx="1"/>
          </p:nvPr>
        </p:nvSpPr>
        <p:spPr>
          <a:xfrm>
            <a:off x="3810" y="1905000"/>
            <a:ext cx="8610600" cy="3572419"/>
          </a:xfrm>
        </p:spPr>
        <p:txBody>
          <a:bodyPr/>
          <a:lstStyle/>
          <a:p>
            <a:pPr algn="r" rtl="1">
              <a:lnSpc>
                <a:spcPct val="150000"/>
              </a:lnSpc>
              <a:buNone/>
            </a:pPr>
            <a:r>
              <a:rPr lang="ar-SA" sz="3600" b="1" kern="1200" dirty="0" smtClean="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مصمم </a:t>
            </a:r>
            <a:r>
              <a:rPr lang="ar-SA" sz="3600" b="1" kern="1200" dirty="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بودن از ویژگیهای اساسی افراد موفق است</a:t>
            </a:r>
            <a:r>
              <a:rPr lang="fa-IR" sz="3600" b="1" kern="1200" dirty="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a:t>
            </a:r>
            <a:r>
              <a:rPr lang="en-US" sz="3600" b="1" kern="1200" dirty="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
            </a:r>
            <a:br>
              <a:rPr lang="en-US" sz="3600" b="1" kern="1200" dirty="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br>
            <a:r>
              <a:rPr lang="ar-SA" sz="3600" b="1" kern="1200" dirty="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در زندگی شما هر جهشی درجهت پیشرفت، هنگامی</a:t>
            </a:r>
            <a:r>
              <a:rPr lang="en-US" sz="3600" b="1" kern="1200" dirty="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 </a:t>
            </a:r>
            <a:r>
              <a:rPr lang="ar-SA" sz="3600" b="1" kern="1200" dirty="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حاصل می شود </a:t>
            </a:r>
            <a:r>
              <a:rPr lang="ar-SA" sz="3600" b="1" kern="1200" dirty="0" smtClean="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که</a:t>
            </a:r>
            <a:r>
              <a:rPr lang="fa-IR" sz="3600" b="1" kern="1200" dirty="0" smtClean="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 </a:t>
            </a:r>
            <a:r>
              <a:rPr lang="ar-SA" sz="3600" b="1" kern="1200" dirty="0" smtClean="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در</a:t>
            </a:r>
            <a:r>
              <a:rPr lang="fa-IR" sz="3600" b="1" kern="1200" dirty="0" smtClean="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 </a:t>
            </a:r>
            <a:r>
              <a:rPr lang="ar-SA" sz="3600" b="1" kern="1200" dirty="0" smtClean="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موردی </a:t>
            </a:r>
            <a:r>
              <a:rPr lang="ar-SA" sz="3600" b="1" kern="1200" dirty="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تصمیم روشنی گرفته باشی</a:t>
            </a:r>
            <a:r>
              <a:rPr lang="fa-IR" sz="3600" b="1" kern="1200" dirty="0">
                <a:ln w="18000">
                  <a:solidFill>
                    <a:srgbClr val="00B050"/>
                  </a:solidFill>
                  <a:prstDash val="solid"/>
                  <a:miter lim="800000"/>
                </a:ln>
                <a:solidFill>
                  <a:schemeClr val="bg2"/>
                </a:solidFill>
                <a:effectLst>
                  <a:outerShdw blurRad="38100" dist="38100" dir="2700000" algn="tl">
                    <a:srgbClr val="000000">
                      <a:alpha val="43137"/>
                    </a:srgbClr>
                  </a:outerShdw>
                </a:effectLst>
                <a:cs typeface="B Titr" pitchFamily="2" charset="-78"/>
              </a:rPr>
              <a:t>د.</a:t>
            </a:r>
            <a:endParaRPr lang="fa-IR" sz="3600" dirty="0">
              <a:ln w="18000">
                <a:solidFill>
                  <a:srgbClr val="00B050"/>
                </a:solidFill>
                <a:prstDash val="solid"/>
                <a:miter lim="800000"/>
              </a:ln>
              <a:solidFill>
                <a:schemeClr val="bg2"/>
              </a:solidFill>
            </a:endParaRPr>
          </a:p>
        </p:txBody>
      </p:sp>
      <p:sp>
        <p:nvSpPr>
          <p:cNvPr id="2" name="Rectangle 1"/>
          <p:cNvSpPr/>
          <p:nvPr/>
        </p:nvSpPr>
        <p:spPr>
          <a:xfrm>
            <a:off x="3050309" y="433753"/>
            <a:ext cx="3562194" cy="707886"/>
          </a:xfrm>
          <a:prstGeom prst="rect">
            <a:avLst/>
          </a:prstGeom>
        </p:spPr>
        <p:txBody>
          <a:bodyPr wrap="none">
            <a:spAutoFit/>
          </a:bodyPr>
          <a:lstStyle/>
          <a:p>
            <a:r>
              <a:rPr lang="fa-IR" sz="4000" b="1" dirty="0">
                <a:ln w="18000">
                  <a:solidFill>
                    <a:srgbClr val="00B050"/>
                  </a:solidFill>
                  <a:prstDash val="solid"/>
                  <a:miter lim="800000"/>
                </a:ln>
                <a:solidFill>
                  <a:srgbClr val="F0FC06"/>
                </a:solidFill>
                <a:effectLst>
                  <a:outerShdw blurRad="38100" dist="38100" dir="2700000" algn="tl">
                    <a:srgbClr val="000000">
                      <a:alpha val="43137"/>
                    </a:srgbClr>
                  </a:outerShdw>
                </a:effectLst>
                <a:cs typeface="B Titr" pitchFamily="2" charset="-78"/>
              </a:rPr>
              <a:t> 23) </a:t>
            </a:r>
            <a:r>
              <a:rPr lang="ar-SA" sz="4000" b="1" dirty="0">
                <a:ln w="18000">
                  <a:solidFill>
                    <a:srgbClr val="00B050"/>
                  </a:solidFill>
                  <a:prstDash val="solid"/>
                  <a:miter lim="800000"/>
                </a:ln>
                <a:solidFill>
                  <a:srgbClr val="F0FC06"/>
                </a:solidFill>
                <a:effectLst>
                  <a:outerShdw blurRad="38100" dist="38100" dir="2700000" algn="tl">
                    <a:srgbClr val="000000">
                      <a:alpha val="43137"/>
                    </a:srgbClr>
                  </a:outerShdw>
                </a:effectLst>
                <a:cs typeface="B Titr" pitchFamily="2" charset="-78"/>
              </a:rPr>
              <a:t>قانون تصمیم</a:t>
            </a:r>
            <a:r>
              <a:rPr lang="fa-IR" sz="4000" b="1" dirty="0">
                <a:ln w="18000">
                  <a:solidFill>
                    <a:srgbClr val="00B050"/>
                  </a:solidFill>
                  <a:prstDash val="solid"/>
                  <a:miter lim="800000"/>
                </a:ln>
                <a:solidFill>
                  <a:srgbClr val="F0FC06"/>
                </a:solidFill>
                <a:effectLst>
                  <a:outerShdw blurRad="38100" dist="38100" dir="2700000" algn="tl">
                    <a:srgbClr val="000000">
                      <a:alpha val="43137"/>
                    </a:srgbClr>
                  </a:outerShdw>
                </a:effectLst>
                <a:cs typeface="B Titr" pitchFamily="2" charset="-78"/>
              </a:rPr>
              <a:t>:</a:t>
            </a:r>
            <a:endParaRPr lang="en-US" sz="4000" dirty="0">
              <a:solidFill>
                <a:srgbClr val="F0FC06"/>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a:xfrm>
            <a:off x="457200" y="533400"/>
            <a:ext cx="7848600" cy="6324600"/>
          </a:xfrm>
        </p:spPr>
        <p:txBody>
          <a:bodyPr/>
          <a:lstStyle/>
          <a:p>
            <a:pPr algn="ctr" rtl="1">
              <a:lnSpc>
                <a:spcPct val="150000"/>
              </a:lnSpc>
            </a:pPr>
            <a:r>
              <a:rPr lang="ar-SA" sz="3600" b="1" kern="1200" dirty="0" smtClean="0">
                <a:ln w="1905">
                  <a:solidFill>
                    <a:schemeClr val="accent5">
                      <a:lumMod val="25000"/>
                    </a:schemeClr>
                  </a:solidFill>
                </a:ln>
                <a:solidFill>
                  <a:srgbClr val="00B050"/>
                </a:solidFill>
                <a:effectLst>
                  <a:innerShdw blurRad="69850" dist="43180" dir="5400000">
                    <a:srgbClr val="000000">
                      <a:alpha val="65000"/>
                    </a:srgbClr>
                  </a:innerShdw>
                </a:effectLst>
                <a:latin typeface="+mn-lt"/>
                <a:ea typeface="+mn-ea"/>
                <a:cs typeface="B Titr" pitchFamily="2" charset="-78"/>
              </a:rPr>
              <a:t>ذهن </a:t>
            </a:r>
            <a:r>
              <a:rPr lang="ar-SA" sz="3600" b="1" kern="1200" dirty="0">
                <a:ln w="1905">
                  <a:solidFill>
                    <a:schemeClr val="accent5">
                      <a:lumMod val="25000"/>
                    </a:schemeClr>
                  </a:solidFill>
                </a:ln>
                <a:solidFill>
                  <a:srgbClr val="00B050"/>
                </a:solidFill>
                <a:effectLst>
                  <a:innerShdw blurRad="69850" dist="43180" dir="5400000">
                    <a:srgbClr val="000000">
                      <a:alpha val="65000"/>
                    </a:srgbClr>
                  </a:innerShdw>
                </a:effectLst>
                <a:latin typeface="+mn-lt"/>
                <a:ea typeface="+mn-ea"/>
                <a:cs typeface="B Titr" pitchFamily="2" charset="-78"/>
              </a:rPr>
              <a:t>شما می تواند به هر چیزی که برایش قابل درک باشد و آن را</a:t>
            </a:r>
            <a:r>
              <a:rPr lang="ar-SA" sz="3600" b="1" kern="1200" dirty="0">
                <a:ln w="1905">
                  <a:solidFill>
                    <a:schemeClr val="accent5">
                      <a:lumMod val="25000"/>
                    </a:schemeClr>
                  </a:solidFill>
                </a:ln>
                <a:solidFill>
                  <a:srgbClr val="00B050"/>
                </a:solidFill>
                <a:effectLst>
                  <a:innerShdw blurRad="69850" dist="43180" dir="5400000">
                    <a:srgbClr val="000000">
                      <a:alpha val="65000"/>
                    </a:srgbClr>
                  </a:innerShdw>
                </a:effectLst>
                <a:cs typeface="B Titr" pitchFamily="2" charset="-78"/>
              </a:rPr>
              <a:t> باور</a:t>
            </a:r>
            <a:r>
              <a:rPr lang="ar-SA" sz="3600" b="1" kern="1200" dirty="0">
                <a:ln w="1905">
                  <a:solidFill>
                    <a:schemeClr val="accent5">
                      <a:lumMod val="25000"/>
                    </a:schemeClr>
                  </a:solidFill>
                </a:ln>
                <a:solidFill>
                  <a:srgbClr val="00B050"/>
                </a:solidFill>
                <a:effectLst>
                  <a:innerShdw blurRad="69850" dist="43180" dir="5400000">
                    <a:srgbClr val="000000">
                      <a:alpha val="65000"/>
                    </a:srgbClr>
                  </a:innerShdw>
                </a:effectLst>
                <a:latin typeface="+mn-lt"/>
                <a:ea typeface="+mn-ea"/>
                <a:cs typeface="B Titr" pitchFamily="2" charset="-78"/>
              </a:rPr>
              <a:t> داشته باشد دست یابد</a:t>
            </a:r>
            <a:r>
              <a:rPr lang="fa-IR" sz="3600" b="1" kern="1200" dirty="0">
                <a:ln w="1905">
                  <a:solidFill>
                    <a:schemeClr val="accent5">
                      <a:lumMod val="25000"/>
                    </a:schemeClr>
                  </a:solidFill>
                </a:ln>
                <a:solidFill>
                  <a:srgbClr val="00B050"/>
                </a:solidFill>
                <a:effectLst>
                  <a:innerShdw blurRad="69850" dist="43180" dir="5400000">
                    <a:srgbClr val="000000">
                      <a:alpha val="65000"/>
                    </a:srgbClr>
                  </a:innerShdw>
                </a:effectLst>
                <a:latin typeface="+mn-lt"/>
                <a:ea typeface="+mn-ea"/>
                <a:cs typeface="B Titr" pitchFamily="2" charset="-78"/>
              </a:rPr>
              <a:t>.</a:t>
            </a:r>
            <a:r>
              <a:rPr lang="en-US" sz="3600" b="1" kern="1200" dirty="0">
                <a:ln w="1905">
                  <a:solidFill>
                    <a:schemeClr val="accent5">
                      <a:lumMod val="25000"/>
                    </a:schemeClr>
                  </a:solidFill>
                </a:ln>
                <a:solidFill>
                  <a:srgbClr val="00B050"/>
                </a:solidFill>
                <a:effectLst>
                  <a:innerShdw blurRad="69850" dist="43180" dir="5400000">
                    <a:srgbClr val="000000">
                      <a:alpha val="65000"/>
                    </a:srgbClr>
                  </a:innerShdw>
                </a:effectLst>
                <a:latin typeface="+mn-lt"/>
                <a:ea typeface="+mn-ea"/>
                <a:cs typeface="B Titr" pitchFamily="2" charset="-78"/>
              </a:rPr>
              <a:t/>
            </a:r>
            <a:br>
              <a:rPr lang="en-US" sz="3600" b="1" kern="1200" dirty="0">
                <a:ln w="1905">
                  <a:solidFill>
                    <a:schemeClr val="accent5">
                      <a:lumMod val="25000"/>
                    </a:schemeClr>
                  </a:solidFill>
                </a:ln>
                <a:solidFill>
                  <a:srgbClr val="00B050"/>
                </a:solidFill>
                <a:effectLst>
                  <a:innerShdw blurRad="69850" dist="43180" dir="5400000">
                    <a:srgbClr val="000000">
                      <a:alpha val="65000"/>
                    </a:srgbClr>
                  </a:innerShdw>
                </a:effectLst>
                <a:latin typeface="+mn-lt"/>
                <a:ea typeface="+mn-ea"/>
                <a:cs typeface="B Titr" pitchFamily="2" charset="-78"/>
              </a:rPr>
            </a:br>
            <a:r>
              <a:rPr lang="ar-SA" sz="3600" b="1" kern="1200" dirty="0">
                <a:ln w="1905">
                  <a:solidFill>
                    <a:schemeClr val="accent5">
                      <a:lumMod val="25000"/>
                    </a:schemeClr>
                  </a:solidFill>
                </a:ln>
                <a:solidFill>
                  <a:srgbClr val="00B050"/>
                </a:solidFill>
                <a:effectLst>
                  <a:innerShdw blurRad="69850" dist="43180" dir="5400000">
                    <a:srgbClr val="000000">
                      <a:alpha val="65000"/>
                    </a:srgbClr>
                  </a:innerShdw>
                </a:effectLst>
                <a:latin typeface="+mn-lt"/>
                <a:ea typeface="+mn-ea"/>
                <a:cs typeface="B Titr" pitchFamily="2" charset="-78"/>
              </a:rPr>
              <a:t>هر نوع پیشرفتی در زندگی تان با یک ایده آغاز می شود و چون توانایی شما در خلق ایده های جدید نا محدود است آیند</a:t>
            </a:r>
            <a:r>
              <a:rPr lang="fa-IR" sz="3600" b="1" kern="1200" dirty="0">
                <a:ln w="1905">
                  <a:solidFill>
                    <a:schemeClr val="accent5">
                      <a:lumMod val="25000"/>
                    </a:schemeClr>
                  </a:solidFill>
                </a:ln>
                <a:solidFill>
                  <a:srgbClr val="00B050"/>
                </a:solidFill>
                <a:effectLst>
                  <a:innerShdw blurRad="69850" dist="43180" dir="5400000">
                    <a:srgbClr val="000000">
                      <a:alpha val="65000"/>
                    </a:srgbClr>
                  </a:innerShdw>
                </a:effectLst>
                <a:latin typeface="+mn-lt"/>
                <a:ea typeface="+mn-ea"/>
                <a:cs typeface="B Titr" pitchFamily="2" charset="-78"/>
              </a:rPr>
              <a:t>ۀ </a:t>
            </a:r>
            <a:r>
              <a:rPr lang="ar-SA" sz="3600" b="1" kern="1200" dirty="0">
                <a:ln w="1905">
                  <a:solidFill>
                    <a:schemeClr val="accent5">
                      <a:lumMod val="25000"/>
                    </a:schemeClr>
                  </a:solidFill>
                </a:ln>
                <a:solidFill>
                  <a:srgbClr val="00B050"/>
                </a:solidFill>
                <a:effectLst>
                  <a:innerShdw blurRad="69850" dist="43180" dir="5400000">
                    <a:srgbClr val="000000">
                      <a:alpha val="65000"/>
                    </a:srgbClr>
                  </a:innerShdw>
                </a:effectLst>
                <a:latin typeface="+mn-lt"/>
                <a:ea typeface="+mn-ea"/>
                <a:cs typeface="B Titr" pitchFamily="2" charset="-78"/>
              </a:rPr>
              <a:t>شما نیز محدودیتی نخواهد داشت</a:t>
            </a:r>
            <a:r>
              <a:rPr lang="fa-IR" sz="3600" b="1" kern="1200" dirty="0">
                <a:ln w="1905">
                  <a:solidFill>
                    <a:schemeClr val="accent5">
                      <a:lumMod val="25000"/>
                    </a:schemeClr>
                  </a:solidFill>
                </a:ln>
                <a:solidFill>
                  <a:srgbClr val="00B050"/>
                </a:solidFill>
                <a:effectLst>
                  <a:innerShdw blurRad="69850" dist="43180" dir="5400000">
                    <a:srgbClr val="000000">
                      <a:alpha val="65000"/>
                    </a:srgbClr>
                  </a:innerShdw>
                </a:effectLst>
                <a:latin typeface="+mn-lt"/>
                <a:ea typeface="+mn-ea"/>
                <a:cs typeface="B Titr" pitchFamily="2" charset="-78"/>
              </a:rPr>
              <a:t>.</a:t>
            </a:r>
            <a:endParaRPr lang="en-US" sz="3600" b="1" kern="1200" dirty="0">
              <a:ln w="1905">
                <a:solidFill>
                  <a:schemeClr val="accent5">
                    <a:lumMod val="25000"/>
                  </a:schemeClr>
                </a:solidFill>
              </a:ln>
              <a:solidFill>
                <a:srgbClr val="00B050"/>
              </a:solidFill>
              <a:effectLst>
                <a:innerShdw blurRad="69850" dist="43180" dir="5400000">
                  <a:srgbClr val="000000">
                    <a:alpha val="65000"/>
                  </a:srgbClr>
                </a:innerShdw>
              </a:effectLst>
              <a:latin typeface="+mn-lt"/>
              <a:ea typeface="+mn-ea"/>
              <a:cs typeface="B Titr" pitchFamily="2" charset="-78"/>
            </a:endParaRPr>
          </a:p>
        </p:txBody>
      </p:sp>
      <p:pic>
        <p:nvPicPr>
          <p:cNvPr id="126982" name="Picture 6" descr="e44eae719ac914652913a4d6fb865309"/>
          <p:cNvPicPr>
            <a:picLocks noGrp="1" noChangeAspect="1" noChangeArrowheads="1"/>
          </p:cNvPicPr>
          <p:nvPr>
            <p:ph idx="1"/>
          </p:nvPr>
        </p:nvPicPr>
        <p:blipFill>
          <a:blip r:embed="rId2" cstate="print"/>
          <a:srcRect/>
          <a:stretch>
            <a:fillRect/>
          </a:stretch>
        </p:blipFill>
        <p:spPr>
          <a:xfrm>
            <a:off x="8641080" y="262890"/>
            <a:ext cx="3154680" cy="5904914"/>
          </a:xfrm>
          <a:noFill/>
          <a:ln/>
        </p:spPr>
      </p:pic>
      <p:sp>
        <p:nvSpPr>
          <p:cNvPr id="2" name="Rectangle 1"/>
          <p:cNvSpPr/>
          <p:nvPr/>
        </p:nvSpPr>
        <p:spPr>
          <a:xfrm>
            <a:off x="2540640" y="533400"/>
            <a:ext cx="3950120" cy="769441"/>
          </a:xfrm>
          <a:prstGeom prst="rect">
            <a:avLst/>
          </a:prstGeom>
        </p:spPr>
        <p:txBody>
          <a:bodyPr wrap="none">
            <a:spAutoFit/>
          </a:bodyPr>
          <a:lstStyle/>
          <a:p>
            <a:r>
              <a:rPr lang="fa-IR" sz="4400" b="1" dirty="0">
                <a:ln w="1905">
                  <a:solidFill>
                    <a:schemeClr val="accent5">
                      <a:lumMod val="25000"/>
                    </a:schemeClr>
                  </a:solidFill>
                </a:ln>
                <a:solidFill>
                  <a:srgbClr val="CC6600"/>
                </a:solidFill>
                <a:effectLst>
                  <a:innerShdw blurRad="69850" dist="43180" dir="5400000">
                    <a:srgbClr val="000000">
                      <a:alpha val="65000"/>
                    </a:srgbClr>
                  </a:innerShdw>
                </a:effectLst>
                <a:cs typeface="B Titr" pitchFamily="2" charset="-78"/>
              </a:rPr>
              <a:t>24)</a:t>
            </a:r>
            <a:r>
              <a:rPr lang="ar-SA" sz="4400" b="1" dirty="0">
                <a:ln w="1905">
                  <a:solidFill>
                    <a:schemeClr val="accent5">
                      <a:lumMod val="25000"/>
                    </a:schemeClr>
                  </a:solidFill>
                </a:ln>
                <a:solidFill>
                  <a:srgbClr val="CC6600"/>
                </a:solidFill>
                <a:effectLst>
                  <a:innerShdw blurRad="69850" dist="43180" dir="5400000">
                    <a:srgbClr val="000000">
                      <a:alpha val="65000"/>
                    </a:srgbClr>
                  </a:innerShdw>
                </a:effectLst>
                <a:cs typeface="B Titr" pitchFamily="2" charset="-78"/>
              </a:rPr>
              <a:t>قانون خلاقیت</a:t>
            </a:r>
            <a:r>
              <a:rPr lang="fa-IR" sz="4400" b="1" dirty="0">
                <a:ln w="1905">
                  <a:solidFill>
                    <a:schemeClr val="accent5">
                      <a:lumMod val="25000"/>
                    </a:schemeClr>
                  </a:solidFill>
                </a:ln>
                <a:solidFill>
                  <a:srgbClr val="CC6600"/>
                </a:solidFill>
                <a:effectLst>
                  <a:innerShdw blurRad="69850" dist="43180" dir="5400000">
                    <a:srgbClr val="000000">
                      <a:alpha val="65000"/>
                    </a:srgbClr>
                  </a:innerShdw>
                </a:effectLst>
                <a:cs typeface="B Titr" pitchFamily="2" charset="-78"/>
              </a:rPr>
              <a:t>:</a:t>
            </a:r>
            <a:endParaRPr lang="en-US" sz="4400" dirty="0">
              <a:solidFill>
                <a:srgbClr val="CC6600"/>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iterate type="lt">
                                    <p:tmPct val="10000"/>
                                  </p:iterate>
                                  <p:childTnLst>
                                    <p:set>
                                      <p:cBhvr>
                                        <p:cTn id="6" dur="1" fill="hold">
                                          <p:stCondLst>
                                            <p:cond delay="0"/>
                                          </p:stCondLst>
                                        </p:cTn>
                                        <p:tgtEl>
                                          <p:spTgt spid="126980"/>
                                        </p:tgtEl>
                                        <p:attrNameLst>
                                          <p:attrName>style.visibility</p:attrName>
                                        </p:attrNameLst>
                                      </p:cBhvr>
                                      <p:to>
                                        <p:strVal val="visible"/>
                                      </p:to>
                                    </p:set>
                                    <p:animEffect transition="in" filter="fade">
                                      <p:cBhvr>
                                        <p:cTn id="7" dur="500">
                                          <p:stCondLst>
                                            <p:cond delay="0"/>
                                          </p:stCondLst>
                                        </p:cTn>
                                        <p:tgtEl>
                                          <p:spTgt spid="126980"/>
                                        </p:tgtEl>
                                      </p:cBhvr>
                                    </p:animEffect>
                                    <p:anim calcmode="lin" valueType="num">
                                      <p:cBhvr>
                                        <p:cTn id="8" dur="500" fill="hold">
                                          <p:stCondLst>
                                            <p:cond delay="0"/>
                                          </p:stCondLst>
                                        </p:cTn>
                                        <p:tgtEl>
                                          <p:spTgt spid="126980"/>
                                        </p:tgtEl>
                                        <p:attrNameLst>
                                          <p:attrName>style.rotation</p:attrName>
                                        </p:attrNameLst>
                                      </p:cBhvr>
                                      <p:tavLst>
                                        <p:tav tm="0">
                                          <p:val>
                                            <p:fltVal val="720"/>
                                          </p:val>
                                        </p:tav>
                                        <p:tav tm="100000">
                                          <p:val>
                                            <p:fltVal val="0"/>
                                          </p:val>
                                        </p:tav>
                                      </p:tavLst>
                                    </p:anim>
                                    <p:anim calcmode="lin" valueType="num">
                                      <p:cBhvr>
                                        <p:cTn id="9" dur="500" fill="hold">
                                          <p:stCondLst>
                                            <p:cond delay="0"/>
                                          </p:stCondLst>
                                        </p:cTn>
                                        <p:tgtEl>
                                          <p:spTgt spid="126980"/>
                                        </p:tgtEl>
                                        <p:attrNameLst>
                                          <p:attrName>ppt_h</p:attrName>
                                        </p:attrNameLst>
                                      </p:cBhvr>
                                      <p:tavLst>
                                        <p:tav tm="0">
                                          <p:val>
                                            <p:fltVal val="0"/>
                                          </p:val>
                                        </p:tav>
                                        <p:tav tm="100000">
                                          <p:val>
                                            <p:strVal val="#ppt_h"/>
                                          </p:val>
                                        </p:tav>
                                      </p:tavLst>
                                    </p:anim>
                                    <p:anim calcmode="lin" valueType="num">
                                      <p:cBhvr>
                                        <p:cTn id="10" dur="500" fill="hold">
                                          <p:stCondLst>
                                            <p:cond delay="0"/>
                                          </p:stCondLst>
                                        </p:cTn>
                                        <p:tgtEl>
                                          <p:spTgt spid="1269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304800" y="914400"/>
            <a:ext cx="11430000" cy="5638800"/>
          </a:xfrm>
        </p:spPr>
        <p:txBody>
          <a:bodyPr/>
          <a:lstStyle/>
          <a:p>
            <a:pPr algn="r" rtl="1">
              <a:lnSpc>
                <a:spcPct val="150000"/>
              </a:lnSpc>
            </a:pPr>
            <a:r>
              <a:rPr lang="ar-SA" sz="4000" b="1" dirty="0" smtClean="0">
                <a:ln w="18000">
                  <a:solidFill>
                    <a:srgbClr val="FF000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در </a:t>
            </a:r>
            <a:r>
              <a:rPr lang="ar-SA" sz="4000" b="1" dirty="0">
                <a:ln w="18000">
                  <a:solidFill>
                    <a:srgbClr val="FF000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تعیین اهداف خود قاطعیت داشته باشید، اما در مورد روش دستیابی به آنها انعطاف پذیر باشید</a:t>
            </a:r>
            <a:r>
              <a:rPr lang="fa-IR" sz="4000" b="1" dirty="0">
                <a:ln w="18000">
                  <a:solidFill>
                    <a:srgbClr val="FF000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a:t>
            </a:r>
            <a:r>
              <a:rPr lang="en-US" sz="4000" b="1" dirty="0">
                <a:ln w="18000">
                  <a:solidFill>
                    <a:srgbClr val="FF000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
            </a:r>
            <a:br>
              <a:rPr lang="en-US" sz="4000" b="1" dirty="0">
                <a:ln w="18000">
                  <a:solidFill>
                    <a:srgbClr val="FF000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br>
            <a:r>
              <a:rPr lang="ar-SA" sz="4000" b="1" dirty="0">
                <a:ln w="18000">
                  <a:solidFill>
                    <a:srgbClr val="FF000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در عصر تحولات سریع، رقابت شدید و کهنه شدن مدام همه چیز، انعطاف پذیری و سازگاری از شرایط اساسی موفقیت است</a:t>
            </a:r>
            <a:r>
              <a:rPr lang="fa-IR" sz="4000" b="1" dirty="0">
                <a:ln w="18000">
                  <a:solidFill>
                    <a:srgbClr val="FF000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a:t>
            </a:r>
            <a:endParaRPr lang="en-US" sz="4000" b="1" dirty="0">
              <a:ln w="18000">
                <a:solidFill>
                  <a:srgbClr val="FF0000"/>
                </a:solidFill>
                <a:prstDash val="solid"/>
                <a:miter lim="800000"/>
              </a:ln>
              <a:solidFill>
                <a:schemeClr val="bg2">
                  <a:lumMod val="75000"/>
                </a:schemeClr>
              </a:solidFill>
              <a:effectLst>
                <a:outerShdw blurRad="25500" dist="23000" dir="7020000" algn="tl">
                  <a:srgbClr val="000000">
                    <a:alpha val="50000"/>
                  </a:srgbClr>
                </a:outerShdw>
              </a:effectLst>
            </a:endParaRPr>
          </a:p>
        </p:txBody>
      </p:sp>
      <p:sp>
        <p:nvSpPr>
          <p:cNvPr id="2" name="Rectangle 1"/>
          <p:cNvSpPr/>
          <p:nvPr/>
        </p:nvSpPr>
        <p:spPr>
          <a:xfrm>
            <a:off x="3200400" y="381000"/>
            <a:ext cx="6582251" cy="923330"/>
          </a:xfrm>
          <a:prstGeom prst="rect">
            <a:avLst/>
          </a:prstGeom>
        </p:spPr>
        <p:txBody>
          <a:bodyPr wrap="none">
            <a:spAutoFit/>
          </a:bodyPr>
          <a:lstStyle/>
          <a:p>
            <a:r>
              <a:rPr lang="fa-IR" sz="5400" b="1" dirty="0">
                <a:ln w="18000">
                  <a:solidFill>
                    <a:srgbClr val="FF000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25) </a:t>
            </a:r>
            <a:r>
              <a:rPr lang="ar-SA" sz="5400" b="1" dirty="0">
                <a:ln w="18000">
                  <a:solidFill>
                    <a:srgbClr val="FF000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قانون انعطاف پذیری</a:t>
            </a:r>
            <a:r>
              <a:rPr lang="fa-IR" sz="5400" b="1" dirty="0">
                <a:ln w="18000">
                  <a:solidFill>
                    <a:srgbClr val="FF000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a:t>
            </a:r>
            <a:endParaRPr lang="en-US" sz="5400" dirty="0"/>
          </a:p>
        </p:txBody>
      </p:sp>
    </p:spTree>
  </p:cSld>
  <p:clrMapOvr>
    <a:masterClrMapping/>
  </p:clrMapOvr>
  <mc:AlternateContent xmlns:mc="http://schemas.openxmlformats.org/markup-compatibility/2006">
    <mc:Choice xmlns="" xmlns:p14="http://schemas.microsoft.com/office/powerpoint/2010/main" Requires="p14">
      <p:transition spd="slow" p14:dur="17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fade">
                                      <p:cBhvr>
                                        <p:cTn id="7" dur="1200" decel="100000"/>
                                        <p:tgtEl>
                                          <p:spTgt spid="129028"/>
                                        </p:tgtEl>
                                      </p:cBhvr>
                                    </p:animEffect>
                                    <p:anim calcmode="lin" valueType="num">
                                      <p:cBhvr>
                                        <p:cTn id="8" dur="1200" decel="100000" fill="hold"/>
                                        <p:tgtEl>
                                          <p:spTgt spid="129028"/>
                                        </p:tgtEl>
                                        <p:attrNameLst>
                                          <p:attrName>style.rotation</p:attrName>
                                        </p:attrNameLst>
                                      </p:cBhvr>
                                      <p:tavLst>
                                        <p:tav tm="0">
                                          <p:val>
                                            <p:fltVal val="-90"/>
                                          </p:val>
                                        </p:tav>
                                        <p:tav tm="100000">
                                          <p:val>
                                            <p:fltVal val="0"/>
                                          </p:val>
                                        </p:tav>
                                      </p:tavLst>
                                    </p:anim>
                                    <p:anim calcmode="lin" valueType="num">
                                      <p:cBhvr>
                                        <p:cTn id="9" dur="1200" decel="100000" fill="hold"/>
                                        <p:tgtEl>
                                          <p:spTgt spid="129028"/>
                                        </p:tgtEl>
                                        <p:attrNameLst>
                                          <p:attrName>ppt_x</p:attrName>
                                        </p:attrNameLst>
                                      </p:cBhvr>
                                      <p:tavLst>
                                        <p:tav tm="0">
                                          <p:val>
                                            <p:strVal val="#ppt_x+0.4"/>
                                          </p:val>
                                        </p:tav>
                                        <p:tav tm="100000">
                                          <p:val>
                                            <p:strVal val="#ppt_x-0.05"/>
                                          </p:val>
                                        </p:tav>
                                      </p:tavLst>
                                    </p:anim>
                                    <p:anim calcmode="lin" valueType="num">
                                      <p:cBhvr>
                                        <p:cTn id="10" dur="1200" decel="100000" fill="hold"/>
                                        <p:tgtEl>
                                          <p:spTgt spid="129028"/>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129028"/>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1290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2" name="Rectangle 4"/>
          <p:cNvSpPr>
            <a:spLocks noGrp="1" noChangeArrowheads="1"/>
          </p:cNvSpPr>
          <p:nvPr>
            <p:ph type="title"/>
          </p:nvPr>
        </p:nvSpPr>
        <p:spPr>
          <a:xfrm>
            <a:off x="457200" y="762000"/>
            <a:ext cx="11277600" cy="6096000"/>
          </a:xfrm>
        </p:spPr>
        <p:txBody>
          <a:bodyPr/>
          <a:lstStyle/>
          <a:p>
            <a:pPr algn="r" rtl="1">
              <a:lnSpc>
                <a:spcPct val="150000"/>
              </a:lnSpc>
            </a:pPr>
            <a:r>
              <a:rPr lang="ar-SA" sz="3600" b="1" dirty="0" smtClean="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معیار </a:t>
            </a:r>
            <a:r>
              <a:rPr lang="ar-SA"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ایمان به خود، توانایی استقامت در برابر سختی ها، شکست ها و </a:t>
            </a:r>
            <a:r>
              <a:rPr lang="ar-SA" sz="3600" b="1" dirty="0" smtClean="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نا</a:t>
            </a:r>
            <a:r>
              <a:rPr lang="fa-IR" sz="3600" b="1" dirty="0" smtClean="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اُ</a:t>
            </a:r>
            <a:r>
              <a:rPr lang="ar-SA"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میدیهاست</a:t>
            </a:r>
            <a:r>
              <a:rPr lang="fa-IR"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a:t>
            </a:r>
            <a:r>
              <a:rPr lang="en-US"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 </a:t>
            </a:r>
            <a:br>
              <a:rPr lang="en-US"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br>
            <a:r>
              <a:rPr lang="fa-IR" sz="3600" b="1" dirty="0" smtClean="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
            </a:r>
            <a:br>
              <a:rPr lang="fa-IR" sz="3600" b="1" dirty="0" smtClean="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br>
            <a:r>
              <a:rPr lang="ar-SA" sz="3600" b="1" dirty="0" smtClean="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استقامت </a:t>
            </a:r>
            <a:r>
              <a:rPr lang="ar-SA"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ویژگی اساسی موفقیت است.</a:t>
            </a:r>
            <a:r>
              <a:rPr lang="fa-IR"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
            </a:r>
            <a:br>
              <a:rPr lang="fa-IR"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br>
            <a:r>
              <a:rPr lang="ar-SA"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اگر شما به انداز</a:t>
            </a:r>
            <a:r>
              <a:rPr lang="fa-IR"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ۀ</a:t>
            </a:r>
            <a:r>
              <a:rPr lang="ar-SA"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 کافی استقامت کنید، طبیعتا</a:t>
            </a:r>
            <a:r>
              <a:rPr lang="fa-IR"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a:t>
            </a:r>
            <a:r>
              <a:rPr lang="ar-SA"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 سرانجام موفق می شوید</a:t>
            </a:r>
            <a:r>
              <a:rPr lang="fa-IR" sz="36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a:t>
            </a:r>
            <a:endParaRPr lang="en-US" sz="3600" b="1" dirty="0">
              <a:ln w="18000">
                <a:solidFill>
                  <a:srgbClr val="00B050"/>
                </a:solidFill>
                <a:prstDash val="solid"/>
                <a:miter lim="800000"/>
              </a:ln>
            </a:endParaRPr>
          </a:p>
        </p:txBody>
      </p:sp>
      <p:sp>
        <p:nvSpPr>
          <p:cNvPr id="2" name="Rectangle 1"/>
          <p:cNvSpPr/>
          <p:nvPr/>
        </p:nvSpPr>
        <p:spPr>
          <a:xfrm>
            <a:off x="3962400" y="457200"/>
            <a:ext cx="4543231" cy="830997"/>
          </a:xfrm>
          <a:prstGeom prst="rect">
            <a:avLst/>
          </a:prstGeom>
        </p:spPr>
        <p:txBody>
          <a:bodyPr wrap="none">
            <a:spAutoFit/>
          </a:bodyPr>
          <a:lstStyle/>
          <a:p>
            <a:r>
              <a:rPr lang="fa-IR" sz="48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26) </a:t>
            </a:r>
            <a:r>
              <a:rPr lang="ar-SA" sz="48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قانون استقامت</a:t>
            </a:r>
            <a:r>
              <a:rPr lang="fa-IR" sz="4800" b="1" dirty="0">
                <a:ln w="18000">
                  <a:solidFill>
                    <a:srgbClr val="00B050"/>
                  </a:solidFill>
                  <a:prstDash val="solid"/>
                  <a:miter lim="800000"/>
                </a:ln>
                <a:solidFill>
                  <a:schemeClr val="bg2">
                    <a:lumMod val="75000"/>
                  </a:schemeClr>
                </a:solidFill>
                <a:effectLst>
                  <a:outerShdw blurRad="25500" dist="23000" dir="7020000" algn="tl">
                    <a:srgbClr val="000000">
                      <a:alpha val="50000"/>
                    </a:srgbClr>
                  </a:outerShdw>
                </a:effectLst>
                <a:cs typeface="B Titr" pitchFamily="2" charset="-78"/>
              </a:rPr>
              <a:t>:</a:t>
            </a:r>
            <a:endParaRPr lang="en-US" sz="4800" dirty="0"/>
          </a:p>
        </p:txBody>
      </p:sp>
    </p:spTree>
  </p:cSld>
  <p:clrMapOvr>
    <a:masterClrMapping/>
  </p:clrMapOvr>
  <mc:AlternateContent xmlns:mc="http://schemas.openxmlformats.org/markup-compatibility/2006">
    <mc:Choice xmlns="" xmlns:p14="http://schemas.microsoft.com/office/powerpoint/2010/main" Requires="p14">
      <p:transition spd="slow" p14:dur="20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1500" fill="hold"/>
                                        <p:tgtEl>
                                          <p:spTgt spid="242692"/>
                                        </p:tgtEl>
                                        <p:attrNameLst>
                                          <p:attrName>ppt_w</p:attrName>
                                        </p:attrNameLst>
                                      </p:cBhvr>
                                      <p:tavLst>
                                        <p:tav tm="0">
                                          <p:val>
                                            <p:fltVal val="0"/>
                                          </p:val>
                                        </p:tav>
                                        <p:tav tm="100000">
                                          <p:val>
                                            <p:strVal val="#ppt_w"/>
                                          </p:val>
                                        </p:tav>
                                      </p:tavLst>
                                    </p:anim>
                                    <p:anim calcmode="lin" valueType="num">
                                      <p:cBhvr>
                                        <p:cTn id="8" dur="1500" fill="hold"/>
                                        <p:tgtEl>
                                          <p:spTgt spid="242692"/>
                                        </p:tgtEl>
                                        <p:attrNameLst>
                                          <p:attrName>ppt_h</p:attrName>
                                        </p:attrNameLst>
                                      </p:cBhvr>
                                      <p:tavLst>
                                        <p:tav tm="0">
                                          <p:val>
                                            <p:fltVal val="0"/>
                                          </p:val>
                                        </p:tav>
                                        <p:tav tm="100000">
                                          <p:val>
                                            <p:strVal val="#ppt_h"/>
                                          </p:val>
                                        </p:tav>
                                      </p:tavLst>
                                    </p:anim>
                                    <p:animEffect transition="in" filter="fade">
                                      <p:cBhvr>
                                        <p:cTn id="9" dur="1500"/>
                                        <p:tgtEl>
                                          <p:spTgt spid="242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40" name="Rectangle 4"/>
          <p:cNvSpPr>
            <a:spLocks noGrp="1" noChangeArrowheads="1"/>
          </p:cNvSpPr>
          <p:nvPr>
            <p:ph type="title"/>
          </p:nvPr>
        </p:nvSpPr>
        <p:spPr>
          <a:xfrm>
            <a:off x="4217670" y="1447800"/>
            <a:ext cx="7593330" cy="4267200"/>
          </a:xfrm>
        </p:spPr>
        <p:txBody>
          <a:bodyPr/>
          <a:lstStyle/>
          <a:p>
            <a:pPr algn="r" rtl="1"/>
            <a:r>
              <a:rPr lang="ar-SA" sz="4000" b="1" dirty="0" smtClean="0">
                <a:ln>
                  <a:solidFill>
                    <a:srgbClr val="FFC000"/>
                  </a:solidFill>
                </a:ln>
                <a:solidFill>
                  <a:srgbClr val="FFFF00"/>
                </a:solidFill>
                <a:effectLst>
                  <a:outerShdw blurRad="38100" dist="38100" dir="2700000" algn="tl">
                    <a:srgbClr val="000000">
                      <a:alpha val="43137"/>
                    </a:srgbClr>
                  </a:outerShdw>
                </a:effectLst>
                <a:cs typeface="B Ferdosi" pitchFamily="2" charset="-78"/>
              </a:rPr>
              <a:t>خوشبختی </a:t>
            </a:r>
            <a:r>
              <a:rPr lang="ar-SA" sz="4000" b="1" dirty="0">
                <a:ln>
                  <a:solidFill>
                    <a:srgbClr val="FFC000"/>
                  </a:solidFill>
                </a:ln>
                <a:solidFill>
                  <a:srgbClr val="FFFF00"/>
                </a:solidFill>
                <a:effectLst>
                  <a:outerShdw blurRad="38100" dist="38100" dir="2700000" algn="tl">
                    <a:srgbClr val="000000">
                      <a:alpha val="43137"/>
                    </a:srgbClr>
                  </a:outerShdw>
                </a:effectLst>
                <a:cs typeface="B Ferdosi" pitchFamily="2" charset="-78"/>
              </a:rPr>
              <a:t>و داشتن عملکرد عالی هنگامی به سراغ شما می آید که تصمیم بگیرید هماهنگ با والاترین ارزش ها و عمیق ترین اعتقادات خود زندگی کنید</a:t>
            </a:r>
            <a:r>
              <a:rPr lang="fa-IR" sz="4000" b="1" dirty="0">
                <a:ln>
                  <a:solidFill>
                    <a:srgbClr val="FFC000"/>
                  </a:solidFill>
                </a:ln>
                <a:solidFill>
                  <a:srgbClr val="FFFF00"/>
                </a:solidFill>
                <a:effectLst>
                  <a:outerShdw blurRad="38100" dist="38100" dir="2700000" algn="tl">
                    <a:srgbClr val="000000">
                      <a:alpha val="43137"/>
                    </a:srgbClr>
                  </a:outerShdw>
                </a:effectLst>
                <a:cs typeface="B Ferdosi" pitchFamily="2" charset="-78"/>
              </a:rPr>
              <a:t>.</a:t>
            </a:r>
            <a:r>
              <a:rPr lang="en-US" sz="4000" b="1" dirty="0">
                <a:ln>
                  <a:solidFill>
                    <a:srgbClr val="FFC000"/>
                  </a:solidFill>
                </a:ln>
                <a:solidFill>
                  <a:srgbClr val="FFFF00"/>
                </a:solidFill>
                <a:effectLst>
                  <a:outerShdw blurRad="38100" dist="38100" dir="2700000" algn="tl">
                    <a:srgbClr val="000000">
                      <a:alpha val="43137"/>
                    </a:srgbClr>
                  </a:outerShdw>
                </a:effectLst>
                <a:cs typeface="B Ferdosi" pitchFamily="2" charset="-78"/>
              </a:rPr>
              <a:t/>
            </a:r>
            <a:br>
              <a:rPr lang="en-US" sz="4000" b="1" dirty="0">
                <a:ln>
                  <a:solidFill>
                    <a:srgbClr val="FFC000"/>
                  </a:solidFill>
                </a:ln>
                <a:solidFill>
                  <a:srgbClr val="FFFF00"/>
                </a:solidFill>
                <a:effectLst>
                  <a:outerShdw blurRad="38100" dist="38100" dir="2700000" algn="tl">
                    <a:srgbClr val="000000">
                      <a:alpha val="43137"/>
                    </a:srgbClr>
                  </a:outerShdw>
                </a:effectLst>
                <a:cs typeface="B Ferdosi" pitchFamily="2" charset="-78"/>
              </a:rPr>
            </a:br>
            <a:r>
              <a:rPr lang="ar-SA" sz="4000" b="1" dirty="0">
                <a:ln>
                  <a:solidFill>
                    <a:srgbClr val="FFC000"/>
                  </a:solidFill>
                </a:ln>
                <a:solidFill>
                  <a:srgbClr val="FFFF00"/>
                </a:solidFill>
                <a:effectLst>
                  <a:outerShdw blurRad="38100" dist="38100" dir="2700000" algn="tl">
                    <a:srgbClr val="000000">
                      <a:alpha val="43137"/>
                    </a:srgbClr>
                  </a:outerShdw>
                </a:effectLst>
                <a:cs typeface="B Ferdosi" pitchFamily="2" charset="-78"/>
              </a:rPr>
              <a:t>همیشه با آن بهترین ِ بهترین ها که در درون شماست صادق باشید</a:t>
            </a:r>
            <a:r>
              <a:rPr lang="fa-IR" sz="4000" b="1" dirty="0">
                <a:ln>
                  <a:solidFill>
                    <a:srgbClr val="FFC000"/>
                  </a:solidFill>
                </a:ln>
                <a:solidFill>
                  <a:srgbClr val="FFFF00"/>
                </a:solidFill>
                <a:effectLst>
                  <a:outerShdw blurRad="38100" dist="38100" dir="2700000" algn="tl">
                    <a:srgbClr val="000000">
                      <a:alpha val="43137"/>
                    </a:srgbClr>
                  </a:outerShdw>
                </a:effectLst>
                <a:cs typeface="B Ferdosi" pitchFamily="2" charset="-78"/>
              </a:rPr>
              <a:t>.</a:t>
            </a:r>
            <a:endParaRPr lang="en-US" sz="4000" b="1" dirty="0">
              <a:ln>
                <a:solidFill>
                  <a:srgbClr val="FFC000"/>
                </a:solidFill>
              </a:ln>
              <a:solidFill>
                <a:srgbClr val="FFFF00"/>
              </a:solidFill>
              <a:effectLst>
                <a:outerShdw blurRad="38100" dist="38100" dir="2700000" algn="tl">
                  <a:srgbClr val="000000">
                    <a:alpha val="43137"/>
                  </a:srgbClr>
                </a:outerShdw>
              </a:effectLst>
              <a:cs typeface="B Ferdosi" pitchFamily="2" charset="-78"/>
            </a:endParaRPr>
          </a:p>
        </p:txBody>
      </p:sp>
      <p:pic>
        <p:nvPicPr>
          <p:cNvPr id="167944" name="Picture 8" descr="8825051b27c66b096fa9c68616cd8dec"/>
          <p:cNvPicPr>
            <a:picLocks noGrp="1" noChangeAspect="1" noChangeArrowheads="1"/>
          </p:cNvPicPr>
          <p:nvPr>
            <p:ph idx="1"/>
          </p:nvPr>
        </p:nvPicPr>
        <p:blipFill>
          <a:blip r:embed="rId2" cstate="print"/>
          <a:srcRect/>
          <a:stretch>
            <a:fillRect/>
          </a:stretch>
        </p:blipFill>
        <p:spPr>
          <a:xfrm>
            <a:off x="278130" y="262890"/>
            <a:ext cx="3848100" cy="5913922"/>
          </a:xfrm>
          <a:noFill/>
          <a:ln/>
        </p:spPr>
      </p:pic>
      <p:sp>
        <p:nvSpPr>
          <p:cNvPr id="2" name="Rectangle 1"/>
          <p:cNvSpPr/>
          <p:nvPr/>
        </p:nvSpPr>
        <p:spPr>
          <a:xfrm>
            <a:off x="5638800" y="262890"/>
            <a:ext cx="4238661" cy="1015663"/>
          </a:xfrm>
          <a:prstGeom prst="rect">
            <a:avLst/>
          </a:prstGeom>
        </p:spPr>
        <p:txBody>
          <a:bodyPr wrap="none">
            <a:spAutoFit/>
          </a:bodyPr>
          <a:lstStyle/>
          <a:p>
            <a:r>
              <a:rPr lang="fa-IR" sz="6000" b="1" dirty="0">
                <a:ln>
                  <a:solidFill>
                    <a:srgbClr val="FFC000"/>
                  </a:solidFill>
                </a:ln>
                <a:solidFill>
                  <a:srgbClr val="FFFF00"/>
                </a:solidFill>
                <a:effectLst>
                  <a:outerShdw blurRad="38100" dist="38100" dir="2700000" algn="tl">
                    <a:srgbClr val="000000">
                      <a:alpha val="43137"/>
                    </a:srgbClr>
                  </a:outerShdw>
                </a:effectLst>
                <a:cs typeface="B Ferdosi" pitchFamily="2" charset="-78"/>
              </a:rPr>
              <a:t>27) </a:t>
            </a:r>
            <a:r>
              <a:rPr lang="ar-SA" sz="6000" b="1" dirty="0">
                <a:ln>
                  <a:solidFill>
                    <a:srgbClr val="FFC000"/>
                  </a:solidFill>
                </a:ln>
                <a:solidFill>
                  <a:srgbClr val="FFFF00"/>
                </a:solidFill>
                <a:effectLst>
                  <a:outerShdw blurRad="38100" dist="38100" dir="2700000" algn="tl">
                    <a:srgbClr val="000000">
                      <a:alpha val="43137"/>
                    </a:srgbClr>
                  </a:outerShdw>
                </a:effectLst>
                <a:cs typeface="B Ferdosi" pitchFamily="2" charset="-78"/>
              </a:rPr>
              <a:t>قانون صداقت</a:t>
            </a:r>
            <a:r>
              <a:rPr lang="fa-IR" sz="6000" b="1" dirty="0">
                <a:ln>
                  <a:solidFill>
                    <a:srgbClr val="FFC000"/>
                  </a:solidFill>
                </a:ln>
                <a:solidFill>
                  <a:srgbClr val="FFFF00"/>
                </a:solidFill>
                <a:effectLst>
                  <a:outerShdw blurRad="38100" dist="38100" dir="2700000" algn="tl">
                    <a:srgbClr val="000000">
                      <a:alpha val="43137"/>
                    </a:srgbClr>
                  </a:outerShdw>
                </a:effectLst>
                <a:cs typeface="B Ferdosi" pitchFamily="2" charset="-78"/>
              </a:rPr>
              <a:t>:</a:t>
            </a:r>
            <a:endParaRPr lang="en-US" sz="6000" dirty="0"/>
          </a:p>
        </p:txBody>
      </p:sp>
    </p:spTree>
  </p:cSld>
  <p:clrMapOvr>
    <a:masterClrMapping/>
  </p:clrMapOvr>
  <mc:AlternateContent xmlns:mc="http://schemas.openxmlformats.org/markup-compatibility/2006">
    <mc:Choice xmlns="" xmlns:p14="http://schemas.microsoft.com/office/powerpoint/2010/main" Requires="p14">
      <p:transition spd="slow" p14:dur="15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1200" decel="100000"/>
                                        <p:tgtEl>
                                          <p:spTgt spid="167940"/>
                                        </p:tgtEl>
                                      </p:cBhvr>
                                    </p:animEffect>
                                    <p:anim calcmode="lin" valueType="num">
                                      <p:cBhvr>
                                        <p:cTn id="8" dur="1200" decel="100000" fill="hold"/>
                                        <p:tgtEl>
                                          <p:spTgt spid="167940"/>
                                        </p:tgtEl>
                                        <p:attrNameLst>
                                          <p:attrName>style.rotation</p:attrName>
                                        </p:attrNameLst>
                                      </p:cBhvr>
                                      <p:tavLst>
                                        <p:tav tm="0">
                                          <p:val>
                                            <p:fltVal val="-90"/>
                                          </p:val>
                                        </p:tav>
                                        <p:tav tm="100000">
                                          <p:val>
                                            <p:fltVal val="0"/>
                                          </p:val>
                                        </p:tav>
                                      </p:tavLst>
                                    </p:anim>
                                    <p:anim calcmode="lin" valueType="num">
                                      <p:cBhvr>
                                        <p:cTn id="9" dur="1200" decel="100000" fill="hold"/>
                                        <p:tgtEl>
                                          <p:spTgt spid="167940"/>
                                        </p:tgtEl>
                                        <p:attrNameLst>
                                          <p:attrName>ppt_x</p:attrName>
                                        </p:attrNameLst>
                                      </p:cBhvr>
                                      <p:tavLst>
                                        <p:tav tm="0">
                                          <p:val>
                                            <p:strVal val="#ppt_x+0.4"/>
                                          </p:val>
                                        </p:tav>
                                        <p:tav tm="100000">
                                          <p:val>
                                            <p:strVal val="#ppt_x-0.05"/>
                                          </p:val>
                                        </p:tav>
                                      </p:tavLst>
                                    </p:anim>
                                    <p:anim calcmode="lin" valueType="num">
                                      <p:cBhvr>
                                        <p:cTn id="10" dur="1200" decel="100000" fill="hold"/>
                                        <p:tgtEl>
                                          <p:spTgt spid="167940"/>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167940"/>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1679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9992" name="Picture 8" descr="024d721ad49cb715ad99461445bffed0"/>
          <p:cNvPicPr>
            <a:picLocks noGrp="1" noChangeAspect="1" noChangeArrowheads="1"/>
          </p:cNvPicPr>
          <p:nvPr>
            <p:ph idx="1"/>
          </p:nvPr>
        </p:nvPicPr>
        <p:blipFill>
          <a:blip r:embed="rId2" cstate="print"/>
          <a:srcRect/>
          <a:stretch>
            <a:fillRect/>
          </a:stretch>
        </p:blipFill>
        <p:spPr>
          <a:xfrm>
            <a:off x="255270" y="285749"/>
            <a:ext cx="3025140" cy="5888939"/>
          </a:xfrm>
          <a:noFill/>
          <a:ln/>
        </p:spPr>
      </p:pic>
      <p:sp>
        <p:nvSpPr>
          <p:cNvPr id="2" name="Rectangle 1"/>
          <p:cNvSpPr/>
          <p:nvPr/>
        </p:nvSpPr>
        <p:spPr>
          <a:xfrm>
            <a:off x="5638800" y="285749"/>
            <a:ext cx="3825086" cy="923330"/>
          </a:xfrm>
          <a:prstGeom prst="rect">
            <a:avLst/>
          </a:prstGeom>
        </p:spPr>
        <p:txBody>
          <a:bodyPr wrap="none">
            <a:spAutoFit/>
          </a:bodyPr>
          <a:lstStyle/>
          <a:p>
            <a:r>
              <a:rPr lang="fa-IR" sz="5400" b="1" dirty="0">
                <a:ln>
                  <a:solidFill>
                    <a:srgbClr val="00B050"/>
                  </a:solidFill>
                </a:ln>
                <a:effectLst>
                  <a:outerShdw blurRad="38100" dist="38100" dir="2700000" algn="tl">
                    <a:srgbClr val="000000">
                      <a:alpha val="43137"/>
                    </a:srgbClr>
                  </a:outerShdw>
                </a:effectLst>
                <a:cs typeface="B Ferdosi" pitchFamily="2" charset="-78"/>
              </a:rPr>
              <a:t>28) </a:t>
            </a:r>
            <a:r>
              <a:rPr lang="ar-SA" sz="5400" b="1" dirty="0">
                <a:ln>
                  <a:solidFill>
                    <a:srgbClr val="00B050"/>
                  </a:solidFill>
                </a:ln>
                <a:effectLst>
                  <a:outerShdw blurRad="38100" dist="38100" dir="2700000" algn="tl">
                    <a:srgbClr val="000000">
                      <a:alpha val="43137"/>
                    </a:srgbClr>
                  </a:outerShdw>
                </a:effectLst>
                <a:cs typeface="B Ferdosi" pitchFamily="2" charset="-78"/>
              </a:rPr>
              <a:t>قانون احساس</a:t>
            </a:r>
            <a:r>
              <a:rPr lang="fa-IR" sz="5400" b="1" dirty="0">
                <a:ln>
                  <a:solidFill>
                    <a:srgbClr val="00B050"/>
                  </a:solidFill>
                </a:ln>
                <a:effectLst>
                  <a:outerShdw blurRad="38100" dist="38100" dir="2700000" algn="tl">
                    <a:srgbClr val="000000">
                      <a:alpha val="43137"/>
                    </a:srgbClr>
                  </a:outerShdw>
                </a:effectLst>
                <a:cs typeface="B Ferdosi" pitchFamily="2" charset="-78"/>
              </a:rPr>
              <a:t>:</a:t>
            </a:r>
            <a:endParaRPr lang="en-US" sz="5400" dirty="0"/>
          </a:p>
        </p:txBody>
      </p:sp>
      <p:sp>
        <p:nvSpPr>
          <p:cNvPr id="169988" name="Rectangle 4"/>
          <p:cNvSpPr>
            <a:spLocks noGrp="1" noChangeArrowheads="1"/>
          </p:cNvSpPr>
          <p:nvPr>
            <p:ph type="title"/>
          </p:nvPr>
        </p:nvSpPr>
        <p:spPr>
          <a:xfrm>
            <a:off x="3352800" y="1447800"/>
            <a:ext cx="8534400" cy="4572000"/>
          </a:xfrm>
        </p:spPr>
        <p:txBody>
          <a:bodyPr/>
          <a:lstStyle/>
          <a:p>
            <a:pPr algn="ctr" rtl="1"/>
            <a:r>
              <a:rPr lang="ar-SA" sz="4400" b="1" dirty="0" smtClean="0">
                <a:ln>
                  <a:solidFill>
                    <a:srgbClr val="00B050"/>
                  </a:solidFill>
                </a:ln>
                <a:solidFill>
                  <a:srgbClr val="FFFF00"/>
                </a:solidFill>
                <a:effectLst>
                  <a:outerShdw blurRad="38100" dist="38100" dir="2700000" algn="tl">
                    <a:srgbClr val="000000">
                      <a:alpha val="43137"/>
                    </a:srgbClr>
                  </a:outerShdw>
                </a:effectLst>
                <a:cs typeface="B Ferdosi" pitchFamily="2" charset="-78"/>
              </a:rPr>
              <a:t>شما </a:t>
            </a:r>
            <a:r>
              <a:rPr lang="ar-SA" sz="4400" b="1" dirty="0">
                <a:ln>
                  <a:solidFill>
                    <a:srgbClr val="00B050"/>
                  </a:solidFill>
                </a:ln>
                <a:solidFill>
                  <a:srgbClr val="FFFF00"/>
                </a:solidFill>
                <a:effectLst>
                  <a:outerShdw blurRad="38100" dist="38100" dir="2700000" algn="tl">
                    <a:srgbClr val="000000">
                      <a:alpha val="43137"/>
                    </a:srgbClr>
                  </a:outerShdw>
                </a:effectLst>
                <a:cs typeface="B Ferdosi" pitchFamily="2" charset="-78"/>
              </a:rPr>
              <a:t>در فکر کردن، درک کردن و تصمیم گرفتن صددرصد احساسی عمل می کنید. با احساستان تصمیم میگیرید و با عقلتان توجیه می کنید</a:t>
            </a:r>
            <a:r>
              <a:rPr lang="fa-IR" sz="4400" b="1" dirty="0">
                <a:ln>
                  <a:solidFill>
                    <a:srgbClr val="00B050"/>
                  </a:solidFill>
                </a:ln>
                <a:solidFill>
                  <a:srgbClr val="FFFF00"/>
                </a:solidFill>
                <a:effectLst>
                  <a:outerShdw blurRad="38100" dist="38100" dir="2700000" algn="tl">
                    <a:srgbClr val="000000">
                      <a:alpha val="43137"/>
                    </a:srgbClr>
                  </a:outerShdw>
                </a:effectLst>
                <a:cs typeface="B Ferdosi" pitchFamily="2" charset="-78"/>
              </a:rPr>
              <a:t>.</a:t>
            </a:r>
            <a:r>
              <a:rPr lang="ar-SA" sz="4400" b="1" dirty="0">
                <a:ln>
                  <a:solidFill>
                    <a:srgbClr val="00B050"/>
                  </a:solidFill>
                </a:ln>
                <a:solidFill>
                  <a:srgbClr val="FFFF00"/>
                </a:solidFill>
                <a:effectLst>
                  <a:outerShdw blurRad="38100" dist="38100" dir="2700000" algn="tl">
                    <a:srgbClr val="000000">
                      <a:alpha val="43137"/>
                    </a:srgbClr>
                  </a:outerShdw>
                </a:effectLst>
                <a:cs typeface="B Ferdosi" pitchFamily="2" charset="-78"/>
              </a:rPr>
              <a:t> </a:t>
            </a:r>
            <a:r>
              <a:rPr lang="en-US" sz="4400" b="1" dirty="0">
                <a:ln>
                  <a:solidFill>
                    <a:srgbClr val="00B050"/>
                  </a:solidFill>
                </a:ln>
                <a:solidFill>
                  <a:srgbClr val="FFFF00"/>
                </a:solidFill>
                <a:effectLst>
                  <a:outerShdw blurRad="38100" dist="38100" dir="2700000" algn="tl">
                    <a:srgbClr val="000000">
                      <a:alpha val="43137"/>
                    </a:srgbClr>
                  </a:outerShdw>
                </a:effectLst>
                <a:cs typeface="B Ferdosi" pitchFamily="2" charset="-78"/>
              </a:rPr>
              <a:t/>
            </a:r>
            <a:br>
              <a:rPr lang="en-US" sz="4400" b="1" dirty="0">
                <a:ln>
                  <a:solidFill>
                    <a:srgbClr val="00B050"/>
                  </a:solidFill>
                </a:ln>
                <a:solidFill>
                  <a:srgbClr val="FFFF00"/>
                </a:solidFill>
                <a:effectLst>
                  <a:outerShdw blurRad="38100" dist="38100" dir="2700000" algn="tl">
                    <a:srgbClr val="000000">
                      <a:alpha val="43137"/>
                    </a:srgbClr>
                  </a:outerShdw>
                </a:effectLst>
                <a:cs typeface="B Ferdosi" pitchFamily="2" charset="-78"/>
              </a:rPr>
            </a:br>
            <a:r>
              <a:rPr lang="ar-SA" sz="4400" b="1" dirty="0">
                <a:ln>
                  <a:solidFill>
                    <a:srgbClr val="00B050"/>
                  </a:solidFill>
                </a:ln>
                <a:solidFill>
                  <a:srgbClr val="FFFF00"/>
                </a:solidFill>
                <a:effectLst>
                  <a:outerShdw blurRad="38100" dist="38100" dir="2700000" algn="tl">
                    <a:srgbClr val="000000">
                      <a:alpha val="43137"/>
                    </a:srgbClr>
                  </a:outerShdw>
                </a:effectLst>
                <a:cs typeface="B Ferdosi" pitchFamily="2" charset="-78"/>
              </a:rPr>
              <a:t>از آنجایی که کنترل افکارتان در دست خودتان است، خوشبختی شما نیز بستگی به میزان اراد</a:t>
            </a:r>
            <a:r>
              <a:rPr lang="fa-IR" sz="4400" b="1" dirty="0">
                <a:ln>
                  <a:solidFill>
                    <a:srgbClr val="00B050"/>
                  </a:solidFill>
                </a:ln>
                <a:solidFill>
                  <a:srgbClr val="FFFF00"/>
                </a:solidFill>
                <a:effectLst>
                  <a:outerShdw blurRad="38100" dist="38100" dir="2700000" algn="tl">
                    <a:srgbClr val="000000">
                      <a:alpha val="43137"/>
                    </a:srgbClr>
                  </a:outerShdw>
                </a:effectLst>
                <a:cs typeface="B Ferdosi" pitchFamily="2" charset="-78"/>
              </a:rPr>
              <a:t>ۀ </a:t>
            </a:r>
            <a:r>
              <a:rPr lang="ar-SA" sz="4400" b="1" dirty="0">
                <a:ln>
                  <a:solidFill>
                    <a:srgbClr val="00B050"/>
                  </a:solidFill>
                </a:ln>
                <a:solidFill>
                  <a:srgbClr val="FFFF00"/>
                </a:solidFill>
                <a:effectLst>
                  <a:outerShdw blurRad="38100" dist="38100" dir="2700000" algn="tl">
                    <a:srgbClr val="000000">
                      <a:alpha val="43137"/>
                    </a:srgbClr>
                  </a:outerShdw>
                </a:effectLst>
                <a:cs typeface="B Ferdosi" pitchFamily="2" charset="-78"/>
              </a:rPr>
              <a:t>شما در کنترل افکارتان دارد</a:t>
            </a:r>
            <a:r>
              <a:rPr lang="fa-IR" sz="4400" b="1" dirty="0">
                <a:ln>
                  <a:solidFill>
                    <a:srgbClr val="00B050"/>
                  </a:solidFill>
                </a:ln>
                <a:solidFill>
                  <a:srgbClr val="FFFF00"/>
                </a:solidFill>
                <a:effectLst>
                  <a:outerShdw blurRad="38100" dist="38100" dir="2700000" algn="tl">
                    <a:srgbClr val="000000">
                      <a:alpha val="43137"/>
                    </a:srgbClr>
                  </a:outerShdw>
                </a:effectLst>
                <a:cs typeface="B Ferdosi" pitchFamily="2" charset="-78"/>
              </a:rPr>
              <a:t>.</a:t>
            </a:r>
            <a:endParaRPr lang="en-US" sz="4400" b="1" dirty="0">
              <a:ln>
                <a:solidFill>
                  <a:srgbClr val="00B050"/>
                </a:solidFill>
              </a:ln>
            </a:endParaRPr>
          </a:p>
        </p:txBody>
      </p:sp>
    </p:spTree>
  </p:cSld>
  <p:clrMapOvr>
    <a:masterClrMapping/>
  </p:clrMapOvr>
  <mc:AlternateContent xmlns:mc="http://schemas.openxmlformats.org/markup-compatibility/2006">
    <mc:Choice xmlns="" xmlns:p14="http://schemas.microsoft.com/office/powerpoint/2010/main" Requires="p14">
      <p:transition spd="slow" p14:dur="1500">
        <p:push dir="r"/>
      </p:transition>
    </mc:Choice>
    <mc:Fallback>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 calcmode="lin" valueType="num">
                                      <p:cBhvr>
                                        <p:cTn id="7" dur="2500" fill="hold"/>
                                        <p:tgtEl>
                                          <p:spTgt spid="169988"/>
                                        </p:tgtEl>
                                        <p:attrNameLst>
                                          <p:attrName>ppt_w</p:attrName>
                                        </p:attrNameLst>
                                      </p:cBhvr>
                                      <p:tavLst>
                                        <p:tav tm="0">
                                          <p:val>
                                            <p:strVal val="#ppt_w"/>
                                          </p:val>
                                        </p:tav>
                                        <p:tav tm="100000">
                                          <p:val>
                                            <p:strVal val="#ppt_w"/>
                                          </p:val>
                                        </p:tav>
                                      </p:tavLst>
                                    </p:anim>
                                    <p:anim calcmode="lin" valueType="num">
                                      <p:cBhvr>
                                        <p:cTn id="8" dur="2500" fill="hold"/>
                                        <p:tgtEl>
                                          <p:spTgt spid="16998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500" fill="hold"/>
                                        <p:tgtEl>
                                          <p:spTgt spid="169988"/>
                                        </p:tgtEl>
                                        <p:attrNameLst>
                                          <p:attrName>ppt_x</p:attrName>
                                        </p:attrNameLst>
                                      </p:cBhvr>
                                      <p:tavLst>
                                        <p:tav tm="0">
                                          <p:val>
                                            <p:strVal val="#ppt_x-.4"/>
                                          </p:val>
                                        </p:tav>
                                        <p:tav tm="100000">
                                          <p:val>
                                            <p:strVal val="#ppt_x"/>
                                          </p:val>
                                        </p:tav>
                                      </p:tavLst>
                                    </p:anim>
                                    <p:anim calcmode="lin" valueType="num">
                                      <p:cBhvr>
                                        <p:cTn id="10" dur="2500" fill="hold"/>
                                        <p:tgtEl>
                                          <p:spTgt spid="16998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6" name="Rectangle 4"/>
          <p:cNvSpPr>
            <a:spLocks noGrp="1" noChangeArrowheads="1"/>
          </p:cNvSpPr>
          <p:nvPr>
            <p:ph type="title"/>
          </p:nvPr>
        </p:nvSpPr>
        <p:spPr>
          <a:xfrm>
            <a:off x="228600" y="914400"/>
            <a:ext cx="11430000" cy="5638800"/>
          </a:xfrm>
        </p:spPr>
        <p:txBody>
          <a:bodyPr/>
          <a:lstStyle/>
          <a:p>
            <a:pPr algn="r" rtl="1"/>
            <a:r>
              <a:rPr lang="ar-SA" sz="4600" b="1" dirty="0">
                <a:ln>
                  <a:solidFill>
                    <a:schemeClr val="accent4">
                      <a:lumMod val="10000"/>
                    </a:schemeClr>
                  </a:solidFill>
                </a:ln>
                <a:effectLst>
                  <a:outerShdw blurRad="38100" dist="38100" dir="2700000" algn="tl">
                    <a:srgbClr val="000000">
                      <a:alpha val="43137"/>
                    </a:srgbClr>
                  </a:outerShdw>
                </a:effectLst>
                <a:cs typeface="B Jadid" pitchFamily="2" charset="-78"/>
              </a:rPr>
              <a:t>باب پراکتور(فیلسوف):</a:t>
            </a:r>
            <a:r>
              <a:rPr lang="fa-IR" sz="4600" b="1" dirty="0">
                <a:ln>
                  <a:solidFill>
                    <a:schemeClr val="accent4">
                      <a:lumMod val="10000"/>
                    </a:schemeClr>
                  </a:solidFill>
                </a:ln>
                <a:effectLst>
                  <a:outerShdw blurRad="38100" dist="38100" dir="2700000" algn="tl">
                    <a:srgbClr val="000000">
                      <a:alpha val="43137"/>
                    </a:srgbClr>
                  </a:outerShdw>
                </a:effectLst>
                <a:cs typeface="B Jadid" pitchFamily="2" charset="-78"/>
              </a:rPr>
              <a:t> </a:t>
            </a:r>
            <a:r>
              <a:rPr lang="ar-SA" sz="4600" b="1" dirty="0">
                <a:ln>
                  <a:solidFill>
                    <a:schemeClr val="accent4">
                      <a:lumMod val="10000"/>
                    </a:schemeClr>
                  </a:solidFill>
                </a:ln>
                <a:effectLst>
                  <a:outerShdw blurRad="38100" dist="38100" dir="2700000" algn="tl">
                    <a:srgbClr val="000000">
                      <a:alpha val="43137"/>
                    </a:srgbClr>
                  </a:outerShdw>
                </a:effectLst>
                <a:cs typeface="B Jadid" pitchFamily="2" charset="-78"/>
              </a:rPr>
              <a:t>هم</a:t>
            </a:r>
            <a:r>
              <a:rPr lang="fa-IR" sz="4600" b="1" dirty="0">
                <a:ln>
                  <a:solidFill>
                    <a:schemeClr val="accent4">
                      <a:lumMod val="10000"/>
                    </a:schemeClr>
                  </a:solidFill>
                </a:ln>
                <a:effectLst>
                  <a:outerShdw blurRad="38100" dist="38100" dir="2700000" algn="tl">
                    <a:srgbClr val="000000">
                      <a:alpha val="43137"/>
                    </a:srgbClr>
                  </a:outerShdw>
                </a:effectLst>
                <a:cs typeface="B Jadid" pitchFamily="2" charset="-78"/>
              </a:rPr>
              <a:t>ۀ  </a:t>
            </a:r>
            <a:r>
              <a:rPr lang="ar-SA" sz="4600" b="1" dirty="0">
                <a:ln>
                  <a:solidFill>
                    <a:schemeClr val="accent4">
                      <a:lumMod val="10000"/>
                    </a:schemeClr>
                  </a:solidFill>
                </a:ln>
                <a:effectLst>
                  <a:outerShdw blurRad="38100" dist="38100" dir="2700000" algn="tl">
                    <a:srgbClr val="000000">
                      <a:alpha val="43137"/>
                    </a:srgbClr>
                  </a:outerShdw>
                </a:effectLst>
                <a:cs typeface="B Jadid" pitchFamily="2" charset="-78"/>
              </a:rPr>
              <a:t>ما خالقان جهان خود هستیم.</a:t>
            </a:r>
            <a:r>
              <a:rPr lang="fa-IR" sz="4600" b="1" dirty="0">
                <a:ln>
                  <a:solidFill>
                    <a:schemeClr val="accent4">
                      <a:lumMod val="10000"/>
                    </a:schemeClr>
                  </a:solidFill>
                </a:ln>
                <a:effectLst>
                  <a:outerShdw blurRad="38100" dist="38100" dir="2700000" algn="tl">
                    <a:srgbClr val="000000">
                      <a:alpha val="43137"/>
                    </a:srgbClr>
                  </a:outerShdw>
                </a:effectLst>
                <a:cs typeface="B Jadid" pitchFamily="2" charset="-78"/>
              </a:rPr>
              <a:t/>
            </a:r>
            <a:br>
              <a:rPr lang="fa-IR" sz="4600" b="1" dirty="0">
                <a:ln>
                  <a:solidFill>
                    <a:schemeClr val="accent4">
                      <a:lumMod val="10000"/>
                    </a:schemeClr>
                  </a:solidFill>
                </a:ln>
                <a:effectLst>
                  <a:outerShdw blurRad="38100" dist="38100" dir="2700000" algn="tl">
                    <a:srgbClr val="000000">
                      <a:alpha val="43137"/>
                    </a:srgbClr>
                  </a:outerShdw>
                </a:effectLst>
                <a:cs typeface="B Jadid" pitchFamily="2" charset="-78"/>
              </a:rPr>
            </a:br>
            <a:r>
              <a:rPr lang="fa-IR" sz="4600" b="1" dirty="0" smtClean="0">
                <a:ln>
                  <a:solidFill>
                    <a:schemeClr val="accent4">
                      <a:lumMod val="10000"/>
                    </a:schemeClr>
                  </a:solidFill>
                </a:ln>
                <a:effectLst>
                  <a:outerShdw blurRad="38100" dist="38100" dir="2700000" algn="tl">
                    <a:srgbClr val="000000">
                      <a:alpha val="43137"/>
                    </a:srgbClr>
                  </a:outerShdw>
                </a:effectLst>
                <a:cs typeface="B Jadid" pitchFamily="2" charset="-78"/>
              </a:rPr>
              <a:t/>
            </a:r>
            <a:br>
              <a:rPr lang="fa-IR" sz="4600" b="1" dirty="0" smtClean="0">
                <a:ln>
                  <a:solidFill>
                    <a:schemeClr val="accent4">
                      <a:lumMod val="10000"/>
                    </a:schemeClr>
                  </a:solidFill>
                </a:ln>
                <a:effectLst>
                  <a:outerShdw blurRad="38100" dist="38100" dir="2700000" algn="tl">
                    <a:srgbClr val="000000">
                      <a:alpha val="43137"/>
                    </a:srgbClr>
                  </a:outerShdw>
                </a:effectLst>
                <a:cs typeface="B Jadid" pitchFamily="2" charset="-78"/>
              </a:rPr>
            </a:br>
            <a:r>
              <a:rPr lang="ar-SA" sz="4600" b="1" dirty="0" smtClean="0">
                <a:ln>
                  <a:solidFill>
                    <a:schemeClr val="accent4">
                      <a:lumMod val="10000"/>
                    </a:schemeClr>
                  </a:solidFill>
                </a:ln>
                <a:effectLst>
                  <a:outerShdw blurRad="38100" dist="38100" dir="2700000" algn="tl">
                    <a:srgbClr val="000000">
                      <a:alpha val="43137"/>
                    </a:srgbClr>
                  </a:outerShdw>
                </a:effectLst>
                <a:cs typeface="B Jadid" pitchFamily="2" charset="-78"/>
              </a:rPr>
              <a:t>پس </a:t>
            </a:r>
            <a:r>
              <a:rPr lang="ar-SA" sz="4600" b="1" dirty="0">
                <a:ln>
                  <a:solidFill>
                    <a:schemeClr val="accent4">
                      <a:lumMod val="10000"/>
                    </a:schemeClr>
                  </a:solidFill>
                </a:ln>
                <a:effectLst>
                  <a:outerShdw blurRad="38100" dist="38100" dir="2700000" algn="tl">
                    <a:srgbClr val="000000">
                      <a:alpha val="43137"/>
                    </a:srgbClr>
                  </a:outerShdw>
                </a:effectLst>
                <a:cs typeface="B Jadid" pitchFamily="2" charset="-78"/>
              </a:rPr>
              <a:t>دریابید که چه افکار و احساساتی دارید.</a:t>
            </a:r>
            <a:r>
              <a:rPr lang="fa-IR" sz="4600" b="1" dirty="0">
                <a:ln>
                  <a:solidFill>
                    <a:schemeClr val="accent4">
                      <a:lumMod val="10000"/>
                    </a:schemeClr>
                  </a:solidFill>
                </a:ln>
                <a:effectLst>
                  <a:outerShdw blurRad="38100" dist="38100" dir="2700000" algn="tl">
                    <a:srgbClr val="000000">
                      <a:alpha val="43137"/>
                    </a:srgbClr>
                  </a:outerShdw>
                </a:effectLst>
                <a:cs typeface="B Jadid" pitchFamily="2" charset="-78"/>
              </a:rPr>
              <a:t> </a:t>
            </a:r>
            <a:r>
              <a:rPr lang="ar-SA" sz="4600" b="1" dirty="0">
                <a:ln>
                  <a:solidFill>
                    <a:schemeClr val="accent4">
                      <a:lumMod val="10000"/>
                    </a:schemeClr>
                  </a:solidFill>
                </a:ln>
                <a:effectLst>
                  <a:outerShdw blurRad="38100" dist="38100" dir="2700000" algn="tl">
                    <a:srgbClr val="000000">
                      <a:alpha val="43137"/>
                    </a:srgbClr>
                  </a:outerShdw>
                </a:effectLst>
                <a:cs typeface="B Jadid" pitchFamily="2" charset="-78"/>
              </a:rPr>
              <a:t>چرا که نتیجه آن تعیین کنند</a:t>
            </a:r>
            <a:r>
              <a:rPr lang="fa-IR" sz="4600" b="1" dirty="0">
                <a:ln>
                  <a:solidFill>
                    <a:schemeClr val="accent4">
                      <a:lumMod val="10000"/>
                    </a:schemeClr>
                  </a:solidFill>
                </a:ln>
                <a:effectLst>
                  <a:outerShdw blurRad="38100" dist="38100" dir="2700000" algn="tl">
                    <a:srgbClr val="000000">
                      <a:alpha val="43137"/>
                    </a:srgbClr>
                  </a:outerShdw>
                </a:effectLst>
                <a:cs typeface="B Jadid" pitchFamily="2" charset="-78"/>
              </a:rPr>
              <a:t>ۀ</a:t>
            </a:r>
            <a:r>
              <a:rPr lang="ar-SA" sz="4600" b="1" dirty="0">
                <a:ln>
                  <a:solidFill>
                    <a:schemeClr val="accent4">
                      <a:lumMod val="10000"/>
                    </a:schemeClr>
                  </a:solidFill>
                </a:ln>
                <a:effectLst>
                  <a:outerShdw blurRad="38100" dist="38100" dir="2700000" algn="tl">
                    <a:srgbClr val="000000">
                      <a:alpha val="43137"/>
                    </a:srgbClr>
                  </a:outerShdw>
                </a:effectLst>
                <a:cs typeface="B Jadid" pitchFamily="2" charset="-78"/>
              </a:rPr>
              <a:t> نوع زندگی شماست.</a:t>
            </a:r>
            <a:endParaRPr lang="en-US" sz="4600" b="1" dirty="0">
              <a:ln>
                <a:solidFill>
                  <a:schemeClr val="accent4">
                    <a:lumMod val="10000"/>
                  </a:schemeClr>
                </a:solidFill>
              </a:ln>
              <a:effectLst>
                <a:outerShdw blurRad="38100" dist="38100" dir="2700000" algn="tl">
                  <a:srgbClr val="000000">
                    <a:alpha val="43137"/>
                  </a:srgbClr>
                </a:outerShdw>
              </a:effectLst>
              <a:cs typeface="B Jadid" pitchFamily="2" charset="-78"/>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31076"/>
                                        </p:tgtEl>
                                        <p:attrNameLst>
                                          <p:attrName>style.visibility</p:attrName>
                                        </p:attrNameLst>
                                      </p:cBhvr>
                                      <p:to>
                                        <p:strVal val="visible"/>
                                      </p:to>
                                    </p:set>
                                    <p:anim calcmode="lin" valueType="num">
                                      <p:cBhvr>
                                        <p:cTn id="7" dur="1000" fill="hold"/>
                                        <p:tgtEl>
                                          <p:spTgt spid="131076"/>
                                        </p:tgtEl>
                                        <p:attrNameLst>
                                          <p:attrName>ppt_w</p:attrName>
                                        </p:attrNameLst>
                                      </p:cBhvr>
                                      <p:tavLst>
                                        <p:tav tm="0">
                                          <p:val>
                                            <p:strVal val="#ppt_w*2.5"/>
                                          </p:val>
                                        </p:tav>
                                        <p:tav tm="100000">
                                          <p:val>
                                            <p:strVal val="#ppt_w"/>
                                          </p:val>
                                        </p:tav>
                                      </p:tavLst>
                                    </p:anim>
                                    <p:anim calcmode="lin" valueType="num">
                                      <p:cBhvr>
                                        <p:cTn id="8" dur="1000" fill="hold"/>
                                        <p:tgtEl>
                                          <p:spTgt spid="131076"/>
                                        </p:tgtEl>
                                        <p:attrNameLst>
                                          <p:attrName>ppt_h</p:attrName>
                                        </p:attrNameLst>
                                      </p:cBhvr>
                                      <p:tavLst>
                                        <p:tav tm="0">
                                          <p:val>
                                            <p:strVal val="#ppt_h"/>
                                          </p:val>
                                        </p:tav>
                                        <p:tav tm="100000">
                                          <p:val>
                                            <p:strVal val="#ppt_h"/>
                                          </p:val>
                                        </p:tav>
                                      </p:tavLst>
                                    </p:anim>
                                    <p:anim calcmode="lin" valueType="num">
                                      <p:cBhvr>
                                        <p:cTn id="9" dur="1000" fill="hold"/>
                                        <p:tgtEl>
                                          <p:spTgt spid="131076"/>
                                        </p:tgtEl>
                                        <p:attrNameLst>
                                          <p:attrName>ppt_x</p:attrName>
                                        </p:attrNameLst>
                                      </p:cBhvr>
                                      <p:tavLst>
                                        <p:tav tm="0">
                                          <p:val>
                                            <p:strVal val="#ppt_x-.2"/>
                                          </p:val>
                                        </p:tav>
                                        <p:tav tm="50000">
                                          <p:val>
                                            <p:strVal val="#ppt_x+.1"/>
                                          </p:val>
                                        </p:tav>
                                        <p:tav tm="100000">
                                          <p:val>
                                            <p:strVal val="#ppt_x"/>
                                          </p:val>
                                        </p:tav>
                                      </p:tavLst>
                                    </p:anim>
                                    <p:anim calcmode="lin" valueType="num">
                                      <p:cBhvr>
                                        <p:cTn id="10" dur="1000" fill="hold"/>
                                        <p:tgtEl>
                                          <p:spTgt spid="131076"/>
                                        </p:tgtEl>
                                        <p:attrNameLst>
                                          <p:attrName>ppt_y</p:attrName>
                                        </p:attrNameLst>
                                      </p:cBhvr>
                                      <p:tavLst>
                                        <p:tav tm="0">
                                          <p:val>
                                            <p:strVal val="#ppt_y+1"/>
                                          </p:val>
                                        </p:tav>
                                        <p:tav tm="50000">
                                          <p:val>
                                            <p:strVal val="#ppt_y+.5"/>
                                          </p:val>
                                        </p:tav>
                                        <p:tav tm="100000">
                                          <p:val>
                                            <p:strVal val="#ppt_y"/>
                                          </p:val>
                                        </p:tav>
                                      </p:tavLst>
                                    </p:anim>
                                    <p:animEffect transition="in" filter="fade">
                                      <p:cBhvr>
                                        <p:cTn id="11" dur="10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10" name="Rectangle 6"/>
          <p:cNvSpPr>
            <a:spLocks noGrp="1" noChangeArrowheads="1"/>
          </p:cNvSpPr>
          <p:nvPr>
            <p:ph type="title"/>
          </p:nvPr>
        </p:nvSpPr>
        <p:spPr>
          <a:xfrm>
            <a:off x="304800" y="1295400"/>
            <a:ext cx="11658600" cy="5029200"/>
          </a:xfrm>
        </p:spPr>
        <p:txBody>
          <a:bodyPr/>
          <a:lstStyle/>
          <a:p>
            <a:pPr algn="ctr" rtl="1">
              <a:lnSpc>
                <a:spcPct val="150000"/>
              </a:lnSpc>
            </a:pPr>
            <a:r>
              <a:rPr lang="ar-SA" b="1" dirty="0" smtClean="0">
                <a:ln>
                  <a:solidFill>
                    <a:srgbClr val="B719AF"/>
                  </a:solidFill>
                </a:ln>
                <a:effectLst>
                  <a:outerShdw blurRad="38100" dist="38100" dir="2700000" algn="tl">
                    <a:srgbClr val="000000">
                      <a:alpha val="43137"/>
                    </a:srgbClr>
                  </a:outerShdw>
                </a:effectLst>
                <a:cs typeface="B Roya" pitchFamily="2" charset="-78"/>
              </a:rPr>
              <a:t>کیفیت زندگی</a:t>
            </a:r>
            <a:r>
              <a:rPr lang="fa-IR" sz="1050" b="1" dirty="0">
                <a:ln>
                  <a:solidFill>
                    <a:srgbClr val="B719AF"/>
                  </a:solidFill>
                </a:ln>
                <a:effectLst>
                  <a:outerShdw blurRad="38100" dist="38100" dir="2700000" algn="tl">
                    <a:srgbClr val="000000">
                      <a:alpha val="43137"/>
                    </a:srgbClr>
                  </a:outerShdw>
                </a:effectLst>
                <a:cs typeface="B Roya" pitchFamily="2" charset="-78"/>
              </a:rPr>
              <a:t> </a:t>
            </a:r>
            <a:r>
              <a:rPr lang="ar-SA" b="1" dirty="0" smtClean="0">
                <a:ln>
                  <a:solidFill>
                    <a:srgbClr val="B719AF"/>
                  </a:solidFill>
                </a:ln>
                <a:effectLst>
                  <a:outerShdw blurRad="38100" dist="38100" dir="2700000" algn="tl">
                    <a:srgbClr val="000000">
                      <a:alpha val="43137"/>
                    </a:srgbClr>
                  </a:outerShdw>
                </a:effectLst>
                <a:cs typeface="B Roya" pitchFamily="2" charset="-78"/>
              </a:rPr>
              <a:t>تان را احساس شما در هر لحظه تعیین می کند و احساس شما را تفسیر شما از وقایع پیرامونتان تعیین می کند نه خود وقایع</a:t>
            </a:r>
            <a:r>
              <a:rPr lang="fa-IR" b="1" dirty="0" smtClean="0">
                <a:ln>
                  <a:solidFill>
                    <a:srgbClr val="B719AF"/>
                  </a:solidFill>
                </a:ln>
                <a:effectLst>
                  <a:outerShdw blurRad="38100" dist="38100" dir="2700000" algn="tl">
                    <a:srgbClr val="000000">
                      <a:alpha val="43137"/>
                    </a:srgbClr>
                  </a:outerShdw>
                </a:effectLst>
                <a:cs typeface="B Roya" pitchFamily="2" charset="-78"/>
              </a:rPr>
              <a:t>.</a:t>
            </a:r>
            <a:r>
              <a:rPr lang="en-US" b="1" dirty="0" smtClean="0">
                <a:ln>
                  <a:solidFill>
                    <a:srgbClr val="B719AF"/>
                  </a:solidFill>
                </a:ln>
                <a:effectLst>
                  <a:outerShdw blurRad="38100" dist="38100" dir="2700000" algn="tl">
                    <a:srgbClr val="000000">
                      <a:alpha val="43137"/>
                    </a:srgbClr>
                  </a:outerShdw>
                </a:effectLst>
                <a:cs typeface="B Roya" pitchFamily="2" charset="-78"/>
              </a:rPr>
              <a:t> </a:t>
            </a:r>
            <a:br>
              <a:rPr lang="en-US" b="1" dirty="0" smtClean="0">
                <a:ln>
                  <a:solidFill>
                    <a:srgbClr val="B719AF"/>
                  </a:solidFill>
                </a:ln>
                <a:effectLst>
                  <a:outerShdw blurRad="38100" dist="38100" dir="2700000" algn="tl">
                    <a:srgbClr val="000000">
                      <a:alpha val="43137"/>
                    </a:srgbClr>
                  </a:outerShdw>
                </a:effectLst>
                <a:cs typeface="B Roya" pitchFamily="2" charset="-78"/>
              </a:rPr>
            </a:br>
            <a:r>
              <a:rPr lang="ar-SA" b="1" dirty="0" smtClean="0">
                <a:ln>
                  <a:solidFill>
                    <a:srgbClr val="B719AF"/>
                  </a:solidFill>
                </a:ln>
                <a:effectLst>
                  <a:outerShdw blurRad="38100" dist="38100" dir="2700000" algn="tl">
                    <a:srgbClr val="000000">
                      <a:alpha val="43137"/>
                    </a:srgbClr>
                  </a:outerShdw>
                </a:effectLst>
                <a:cs typeface="B Roya" pitchFamily="2" charset="-78"/>
              </a:rPr>
              <a:t>هرگز برای اینکه تجرب</a:t>
            </a:r>
            <a:r>
              <a:rPr lang="fa-IR" b="1" dirty="0" smtClean="0">
                <a:ln>
                  <a:solidFill>
                    <a:srgbClr val="B719AF"/>
                  </a:solidFill>
                </a:ln>
                <a:effectLst>
                  <a:outerShdw blurRad="38100" dist="38100" dir="2700000" algn="tl">
                    <a:srgbClr val="000000">
                      <a:alpha val="43137"/>
                    </a:srgbClr>
                  </a:outerShdw>
                </a:effectLst>
                <a:cs typeface="B Roya" pitchFamily="2" charset="-78"/>
              </a:rPr>
              <a:t>ۀ </a:t>
            </a:r>
            <a:r>
              <a:rPr lang="ar-SA" b="1" dirty="0" smtClean="0">
                <a:ln>
                  <a:solidFill>
                    <a:srgbClr val="B719AF"/>
                  </a:solidFill>
                </a:ln>
                <a:effectLst>
                  <a:outerShdw blurRad="38100" dist="38100" dir="2700000" algn="tl">
                    <a:srgbClr val="000000">
                      <a:alpha val="43137"/>
                    </a:srgbClr>
                  </a:outerShdw>
                </a:effectLst>
                <a:cs typeface="B Roya" pitchFamily="2" charset="-78"/>
              </a:rPr>
              <a:t>خوشی از دوران کودکی داشته باشید دیر نیست</a:t>
            </a:r>
            <a:r>
              <a:rPr lang="fa-IR" b="1" dirty="0" smtClean="0">
                <a:ln>
                  <a:solidFill>
                    <a:srgbClr val="B719AF"/>
                  </a:solidFill>
                </a:ln>
                <a:effectLst>
                  <a:outerShdw blurRad="38100" dist="38100" dir="2700000" algn="tl">
                    <a:srgbClr val="000000">
                      <a:alpha val="43137"/>
                    </a:srgbClr>
                  </a:outerShdw>
                </a:effectLst>
                <a:cs typeface="B Roya" pitchFamily="2" charset="-78"/>
              </a:rPr>
              <a:t>. </a:t>
            </a:r>
            <a:r>
              <a:rPr lang="ar-SA" b="1" dirty="0" smtClean="0">
                <a:ln>
                  <a:solidFill>
                    <a:srgbClr val="B719AF"/>
                  </a:solidFill>
                </a:ln>
                <a:effectLst>
                  <a:outerShdw blurRad="38100" dist="38100" dir="2700000" algn="tl">
                    <a:srgbClr val="000000">
                      <a:alpha val="43137"/>
                    </a:srgbClr>
                  </a:outerShdw>
                </a:effectLst>
                <a:cs typeface="B Roya" pitchFamily="2" charset="-78"/>
              </a:rPr>
              <a:t>کافی است گذشته را مرور کنید و روشی را که برای تفسیر تجربیات خود داشته اید تغییر دهید</a:t>
            </a:r>
            <a:r>
              <a:rPr lang="fa-IR" b="1" dirty="0" smtClean="0">
                <a:ln>
                  <a:solidFill>
                    <a:srgbClr val="B719AF"/>
                  </a:solidFill>
                </a:ln>
                <a:effectLst>
                  <a:outerShdw blurRad="38100" dist="38100" dir="2700000" algn="tl">
                    <a:srgbClr val="000000">
                      <a:alpha val="43137"/>
                    </a:srgbClr>
                  </a:outerShdw>
                </a:effectLst>
                <a:cs typeface="B Roya" pitchFamily="2" charset="-78"/>
              </a:rPr>
              <a:t>.</a:t>
            </a:r>
            <a:endParaRPr lang="en-US" b="1" dirty="0">
              <a:ln>
                <a:solidFill>
                  <a:srgbClr val="B719AF"/>
                </a:solidFill>
              </a:ln>
              <a:effectLst>
                <a:outerShdw blurRad="38100" dist="38100" dir="2700000" algn="tl">
                  <a:srgbClr val="000000">
                    <a:alpha val="43137"/>
                  </a:srgbClr>
                </a:outerShdw>
              </a:effectLst>
              <a:cs typeface="B Roya" pitchFamily="2" charset="-78"/>
            </a:endParaRPr>
          </a:p>
        </p:txBody>
      </p:sp>
      <p:sp>
        <p:nvSpPr>
          <p:cNvPr id="175171" name="Rectangle 67"/>
          <p:cNvSpPr>
            <a:spLocks noChangeArrowheads="1"/>
          </p:cNvSpPr>
          <p:nvPr/>
        </p:nvSpPr>
        <p:spPr bwMode="auto">
          <a:xfrm>
            <a:off x="2819400" y="5380038"/>
            <a:ext cx="184150" cy="366712"/>
          </a:xfrm>
          <a:prstGeom prst="rect">
            <a:avLst/>
          </a:prstGeom>
          <a:noFill/>
          <a:ln w="9525">
            <a:noFill/>
            <a:miter lim="800000"/>
            <a:headEnd/>
            <a:tailEnd/>
          </a:ln>
          <a:effectLst/>
        </p:spPr>
        <p:txBody>
          <a:bodyPr wrap="none" anchor="ctr">
            <a:spAutoFit/>
          </a:bodyPr>
          <a:lstStyle/>
          <a:p>
            <a:endParaRPr lang="en-US"/>
          </a:p>
        </p:txBody>
      </p:sp>
      <p:sp>
        <p:nvSpPr>
          <p:cNvPr id="2" name="Rectangle 1"/>
          <p:cNvSpPr/>
          <p:nvPr/>
        </p:nvSpPr>
        <p:spPr>
          <a:xfrm>
            <a:off x="3810000" y="360640"/>
            <a:ext cx="4992072" cy="923330"/>
          </a:xfrm>
          <a:prstGeom prst="rect">
            <a:avLst/>
          </a:prstGeom>
        </p:spPr>
        <p:txBody>
          <a:bodyPr wrap="none">
            <a:spAutoFit/>
          </a:bodyPr>
          <a:lstStyle/>
          <a:p>
            <a:r>
              <a:rPr lang="fa-IR" sz="5400" b="1" dirty="0">
                <a:ln>
                  <a:solidFill>
                    <a:srgbClr val="B719AF"/>
                  </a:solidFill>
                </a:ln>
                <a:effectLst>
                  <a:outerShdw blurRad="38100" dist="38100" dir="2700000" algn="tl">
                    <a:srgbClr val="000000">
                      <a:alpha val="43137"/>
                    </a:srgbClr>
                  </a:outerShdw>
                </a:effectLst>
                <a:cs typeface="B Roya" pitchFamily="2" charset="-78"/>
              </a:rPr>
              <a:t>29) </a:t>
            </a:r>
            <a:r>
              <a:rPr lang="ar-SA" sz="5400" b="1" dirty="0">
                <a:ln>
                  <a:solidFill>
                    <a:srgbClr val="B719AF"/>
                  </a:solidFill>
                </a:ln>
                <a:effectLst>
                  <a:outerShdw blurRad="38100" dist="38100" dir="2700000" algn="tl">
                    <a:srgbClr val="000000">
                      <a:alpha val="43137"/>
                    </a:srgbClr>
                  </a:outerShdw>
                </a:effectLst>
                <a:cs typeface="B Roya" pitchFamily="2" charset="-78"/>
              </a:rPr>
              <a:t>قانون خوشبختی</a:t>
            </a:r>
            <a:r>
              <a:rPr lang="fa-IR" sz="5400" b="1" dirty="0">
                <a:ln>
                  <a:solidFill>
                    <a:srgbClr val="B719AF"/>
                  </a:solidFill>
                </a:ln>
                <a:effectLst>
                  <a:outerShdw blurRad="38100" dist="38100" dir="2700000" algn="tl">
                    <a:srgbClr val="000000">
                      <a:alpha val="43137"/>
                    </a:srgbClr>
                  </a:outerShdw>
                </a:effectLst>
                <a:cs typeface="B Roya" pitchFamily="2" charset="-78"/>
              </a:rPr>
              <a:t>:</a:t>
            </a:r>
            <a:endParaRPr lang="en-US" sz="5400" dirty="0"/>
          </a:p>
        </p:txBody>
      </p:sp>
    </p:spTree>
  </p:cSld>
  <p:clrMapOvr>
    <a:masterClrMapping/>
  </p:clrMapOvr>
  <mc:AlternateContent xmlns:mc="http://schemas.openxmlformats.org/markup-compatibility/2006">
    <mc:Choice xmlns="" xmlns:p14="http://schemas.microsoft.com/office/powerpoint/2010/main" Requires="p14">
      <p:transition spd="slow" p14:dur="1250">
        <p:push dir="r"/>
      </p:transition>
    </mc:Choice>
    <mc:Fallback>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175110"/>
                                        </p:tgtEl>
                                        <p:attrNameLst>
                                          <p:attrName>style.visibility</p:attrName>
                                        </p:attrNameLst>
                                      </p:cBhvr>
                                      <p:to>
                                        <p:strVal val="visible"/>
                                      </p:to>
                                    </p:set>
                                    <p:anim calcmode="lin" valueType="num">
                                      <p:cBhvr additive="base">
                                        <p:cTn id="7" dur="250" fill="hold">
                                          <p:stCondLst>
                                            <p:cond delay="0"/>
                                          </p:stCondLst>
                                        </p:cTn>
                                        <p:tgtEl>
                                          <p:spTgt spid="175110"/>
                                        </p:tgtEl>
                                        <p:attrNameLst>
                                          <p:attrName>ppt_x</p:attrName>
                                        </p:attrNameLst>
                                      </p:cBhvr>
                                      <p:tavLst>
                                        <p:tav tm="0">
                                          <p:val>
                                            <p:strVal val="0-#ppt_w/2"/>
                                          </p:val>
                                        </p:tav>
                                        <p:tav tm="100000">
                                          <p:val>
                                            <p:strVal val="#ppt_x"/>
                                          </p:val>
                                        </p:tav>
                                      </p:tavLst>
                                    </p:anim>
                                    <p:anim calcmode="lin" valueType="num">
                                      <p:cBhvr additive="base">
                                        <p:cTn id="8" dur="250" fill="hold">
                                          <p:stCondLst>
                                            <p:cond delay="0"/>
                                          </p:stCondLst>
                                        </p:cTn>
                                        <p:tgtEl>
                                          <p:spTgt spid="1751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8" name="Rectangle 4"/>
          <p:cNvSpPr>
            <a:spLocks noGrp="1" noChangeArrowheads="1"/>
          </p:cNvSpPr>
          <p:nvPr>
            <p:ph type="title"/>
          </p:nvPr>
        </p:nvSpPr>
        <p:spPr>
          <a:xfrm>
            <a:off x="2209800" y="457200"/>
            <a:ext cx="9525000" cy="3276600"/>
          </a:xfrm>
        </p:spPr>
        <p:txBody>
          <a:bodyPr/>
          <a:lstStyle/>
          <a:p>
            <a:pPr algn="justLow" rtl="1">
              <a:lnSpc>
                <a:spcPct val="150000"/>
              </a:lnSpc>
            </a:pPr>
            <a:r>
              <a:rPr lang="fa-IR" sz="3600" kern="1200" dirty="0">
                <a:solidFill>
                  <a:srgbClr val="00B050"/>
                </a:solidFill>
                <a:effectLst>
                  <a:outerShdw blurRad="38100" dist="38100" dir="2700000" algn="tl">
                    <a:srgbClr val="000000">
                      <a:alpha val="43137"/>
                    </a:srgbClr>
                  </a:outerShdw>
                </a:effectLst>
                <a:cs typeface="B Titr" pitchFamily="2" charset="-78"/>
              </a:rPr>
              <a:t>او پاسخ ها را به صورت قوانینی خلاصه کرد که سال های زیادی است در دنیا افراد مختلف با بکار گرفتن این اصول و قوانین به موفقیت و خوشبختی  در زندگی خود رسیده اند</a:t>
            </a:r>
            <a:r>
              <a:rPr lang="en-US" sz="3600" kern="1200" dirty="0">
                <a:solidFill>
                  <a:srgbClr val="00B050"/>
                </a:solidFill>
                <a:effectLst>
                  <a:outerShdw blurRad="38100" dist="38100" dir="2700000" algn="tl">
                    <a:srgbClr val="000000">
                      <a:alpha val="43137"/>
                    </a:srgbClr>
                  </a:outerShdw>
                </a:effectLst>
                <a:cs typeface="B Titr" pitchFamily="2" charset="-78"/>
              </a:rPr>
              <a:t>.</a:t>
            </a:r>
            <a:r>
              <a:rPr lang="fa-IR" sz="3600" kern="1200" dirty="0">
                <a:solidFill>
                  <a:srgbClr val="00B050"/>
                </a:solidFill>
                <a:effectLst>
                  <a:outerShdw blurRad="38100" dist="38100" dir="2700000" algn="tl">
                    <a:srgbClr val="000000">
                      <a:alpha val="43137"/>
                    </a:srgbClr>
                  </a:outerShdw>
                </a:effectLst>
                <a:cs typeface="B Titr" pitchFamily="2" charset="-78"/>
              </a:rPr>
              <a:t> </a:t>
            </a:r>
            <a:endParaRPr lang="en-US" sz="3600" kern="1200" dirty="0">
              <a:solidFill>
                <a:srgbClr val="00B050"/>
              </a:solidFill>
              <a:effectLst>
                <a:outerShdw blurRad="38100" dist="38100" dir="2700000" algn="tl">
                  <a:srgbClr val="000000">
                    <a:alpha val="43137"/>
                  </a:srgbClr>
                </a:outerShdw>
              </a:effectLst>
              <a:cs typeface="B Titr" pitchFamily="2" charset="-78"/>
            </a:endParaRPr>
          </a:p>
        </p:txBody>
      </p:sp>
      <p:sp>
        <p:nvSpPr>
          <p:cNvPr id="2" name="Rectangle 1"/>
          <p:cNvSpPr/>
          <p:nvPr/>
        </p:nvSpPr>
        <p:spPr>
          <a:xfrm>
            <a:off x="1219200" y="4114800"/>
            <a:ext cx="9753600" cy="830997"/>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4800" b="1" dirty="0">
                <a:ln/>
                <a:solidFill>
                  <a:srgbClr val="FFFF00"/>
                </a:solidFill>
                <a:effectLst>
                  <a:outerShdw blurRad="38100" dist="38100" dir="2700000" algn="tl">
                    <a:srgbClr val="000000">
                      <a:alpha val="43137"/>
                    </a:srgbClr>
                  </a:outerShdw>
                </a:effectLst>
                <a:cs typeface="B Titr" pitchFamily="2" charset="-78"/>
              </a:rPr>
              <a:t>برخی از این اصول و قوانین، عبارتند از:</a:t>
            </a:r>
            <a:r>
              <a:rPr lang="en-US" sz="4800" b="1" dirty="0">
                <a:ln/>
                <a:solidFill>
                  <a:srgbClr val="FFFF00"/>
                </a:solidFill>
                <a:effectLst>
                  <a:outerShdw blurRad="38100" dist="38100" dir="2700000" algn="tl">
                    <a:srgbClr val="000000">
                      <a:alpha val="43137"/>
                    </a:srgbClr>
                  </a:outerShdw>
                </a:effectLst>
                <a:cs typeface="B Titr" pitchFamily="2" charset="-78"/>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1428"/>
                                        </p:tgtEl>
                                        <p:attrNameLst>
                                          <p:attrName>style.visibility</p:attrName>
                                        </p:attrNameLst>
                                      </p:cBhvr>
                                      <p:to>
                                        <p:strVal val="visible"/>
                                      </p:to>
                                    </p:set>
                                    <p:anim calcmode="lin" valueType="num">
                                      <p:cBhvr>
                                        <p:cTn id="7" dur="1500" fill="hold"/>
                                        <p:tgtEl>
                                          <p:spTgt spid="231428"/>
                                        </p:tgtEl>
                                        <p:attrNameLst>
                                          <p:attrName>ppt_x</p:attrName>
                                        </p:attrNameLst>
                                      </p:cBhvr>
                                      <p:tavLst>
                                        <p:tav tm="0">
                                          <p:val>
                                            <p:strVal val="#ppt_x-.2"/>
                                          </p:val>
                                        </p:tav>
                                        <p:tav tm="100000">
                                          <p:val>
                                            <p:strVal val="#ppt_x"/>
                                          </p:val>
                                        </p:tav>
                                      </p:tavLst>
                                    </p:anim>
                                    <p:anim calcmode="lin" valueType="num">
                                      <p:cBhvr>
                                        <p:cTn id="8" dur="1500" fill="hold"/>
                                        <p:tgtEl>
                                          <p:spTgt spid="231428"/>
                                        </p:tgtEl>
                                        <p:attrNameLst>
                                          <p:attrName>ppt_y</p:attrName>
                                        </p:attrNameLst>
                                      </p:cBhvr>
                                      <p:tavLst>
                                        <p:tav tm="0">
                                          <p:val>
                                            <p:strVal val="#ppt_y"/>
                                          </p:val>
                                        </p:tav>
                                        <p:tav tm="100000">
                                          <p:val>
                                            <p:strVal val="#ppt_y"/>
                                          </p:val>
                                        </p:tav>
                                      </p:tavLst>
                                    </p:anim>
                                    <p:animEffect transition="in" filter="wipe(right)" prLst="gradientSize: 0.1">
                                      <p:cBhvr>
                                        <p:cTn id="9" dur="1500"/>
                                        <p:tgtEl>
                                          <p:spTgt spid="23142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8"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a:xfrm>
            <a:off x="3048000" y="838200"/>
            <a:ext cx="8839200" cy="5486400"/>
          </a:xfrm>
        </p:spPr>
        <p:txBody>
          <a:bodyPr/>
          <a:lstStyle/>
          <a:p>
            <a:pPr algn="r" rtl="1">
              <a:lnSpc>
                <a:spcPct val="150000"/>
              </a:lnSpc>
            </a:pPr>
            <a:r>
              <a:rPr lang="ar-SA" sz="3200" b="1" dirty="0" smtClean="0">
                <a:ln>
                  <a:solidFill>
                    <a:srgbClr val="00B050"/>
                  </a:solidFill>
                </a:ln>
                <a:solidFill>
                  <a:srgbClr val="00B0F0"/>
                </a:solidFill>
                <a:effectLst>
                  <a:outerShdw blurRad="38100" dist="38100" dir="2700000" algn="tl">
                    <a:srgbClr val="000000">
                      <a:alpha val="43137"/>
                    </a:srgbClr>
                  </a:outerShdw>
                </a:effectLst>
                <a:cs typeface="B Titr" panose="00000700000000000000" pitchFamily="2" charset="-78"/>
              </a:rPr>
              <a:t>ذهن </a:t>
            </a:r>
            <a:r>
              <a:rPr lang="ar-SA" sz="3200" b="1" dirty="0">
                <a:ln>
                  <a:solidFill>
                    <a:srgbClr val="00B050"/>
                  </a:solidFill>
                </a:ln>
                <a:solidFill>
                  <a:srgbClr val="00B0F0"/>
                </a:solidFill>
                <a:effectLst>
                  <a:outerShdw blurRad="38100" dist="38100" dir="2700000" algn="tl">
                    <a:srgbClr val="000000">
                      <a:alpha val="43137"/>
                    </a:srgbClr>
                  </a:outerShdw>
                </a:effectLst>
                <a:cs typeface="B Titr" panose="00000700000000000000" pitchFamily="2" charset="-78"/>
              </a:rPr>
              <a:t>خودآگاه شما در آن</a:t>
            </a:r>
            <a:r>
              <a:rPr lang="fa-IR" sz="3200" b="1" dirty="0">
                <a:ln>
                  <a:solidFill>
                    <a:srgbClr val="00B050"/>
                  </a:solidFill>
                </a:ln>
                <a:solidFill>
                  <a:srgbClr val="00B0F0"/>
                </a:solidFill>
                <a:effectLst>
                  <a:outerShdw blurRad="38100" dist="38100" dir="2700000" algn="tl">
                    <a:srgbClr val="000000">
                      <a:alpha val="43137"/>
                    </a:srgbClr>
                  </a:outerShdw>
                </a:effectLst>
                <a:cs typeface="B Titr" panose="00000700000000000000" pitchFamily="2" charset="-78"/>
              </a:rPr>
              <a:t>ِ</a:t>
            </a:r>
            <a:r>
              <a:rPr lang="ar-SA" sz="3200" b="1" dirty="0">
                <a:ln>
                  <a:solidFill>
                    <a:srgbClr val="00B050"/>
                  </a:solidFill>
                </a:ln>
                <a:solidFill>
                  <a:srgbClr val="00B0F0"/>
                </a:solidFill>
                <a:effectLst>
                  <a:outerShdw blurRad="38100" dist="38100" dir="2700000" algn="tl">
                    <a:srgbClr val="000000">
                      <a:alpha val="43137"/>
                    </a:srgbClr>
                  </a:outerShdw>
                </a:effectLst>
                <a:cs typeface="B Titr" panose="00000700000000000000" pitchFamily="2" charset="-78"/>
              </a:rPr>
              <a:t> واحد فقط میتواند یک فکر را در خود جای دهد، یا مثبت یا منفی. شما می توانید با جایگزین کردن افکار مثبت به جای افکار منفی به خوشبختی دست پیدا کنید</a:t>
            </a:r>
            <a:r>
              <a:rPr lang="fa-IR" sz="3200" b="1" dirty="0">
                <a:ln>
                  <a:solidFill>
                    <a:srgbClr val="00B050"/>
                  </a:solidFill>
                </a:ln>
                <a:solidFill>
                  <a:srgbClr val="00B0F0"/>
                </a:solidFill>
                <a:effectLst>
                  <a:outerShdw blurRad="38100" dist="38100" dir="2700000" algn="tl">
                    <a:srgbClr val="000000">
                      <a:alpha val="43137"/>
                    </a:srgbClr>
                  </a:outerShdw>
                </a:effectLst>
                <a:cs typeface="B Titr" panose="00000700000000000000" pitchFamily="2" charset="-78"/>
              </a:rPr>
              <a:t>.</a:t>
            </a:r>
            <a:r>
              <a:rPr lang="en-US" sz="3200" b="1" dirty="0">
                <a:ln>
                  <a:solidFill>
                    <a:srgbClr val="00B050"/>
                  </a:solidFill>
                </a:ln>
                <a:solidFill>
                  <a:srgbClr val="00B0F0"/>
                </a:solidFill>
                <a:effectLst>
                  <a:outerShdw blurRad="38100" dist="38100" dir="2700000" algn="tl">
                    <a:srgbClr val="000000">
                      <a:alpha val="43137"/>
                    </a:srgbClr>
                  </a:outerShdw>
                </a:effectLst>
                <a:cs typeface="B Titr" panose="00000700000000000000" pitchFamily="2" charset="-78"/>
              </a:rPr>
              <a:t/>
            </a:r>
            <a:br>
              <a:rPr lang="en-US" sz="3200" b="1" dirty="0">
                <a:ln>
                  <a:solidFill>
                    <a:srgbClr val="00B050"/>
                  </a:solidFill>
                </a:ln>
                <a:solidFill>
                  <a:srgbClr val="00B0F0"/>
                </a:solidFill>
                <a:effectLst>
                  <a:outerShdw blurRad="38100" dist="38100" dir="2700000" algn="tl">
                    <a:srgbClr val="000000">
                      <a:alpha val="43137"/>
                    </a:srgbClr>
                  </a:outerShdw>
                </a:effectLst>
                <a:cs typeface="B Titr" panose="00000700000000000000" pitchFamily="2" charset="-78"/>
              </a:rPr>
            </a:br>
            <a:r>
              <a:rPr lang="ar-SA" sz="3200" b="1" dirty="0">
                <a:ln>
                  <a:solidFill>
                    <a:srgbClr val="00B050"/>
                  </a:solidFill>
                </a:ln>
                <a:solidFill>
                  <a:srgbClr val="00B0F0"/>
                </a:solidFill>
                <a:effectLst>
                  <a:outerShdw blurRad="38100" dist="38100" dir="2700000" algn="tl">
                    <a:srgbClr val="000000">
                      <a:alpha val="43137"/>
                    </a:srgbClr>
                  </a:outerShdw>
                </a:effectLst>
                <a:cs typeface="B Titr" panose="00000700000000000000" pitchFamily="2" charset="-78"/>
              </a:rPr>
              <a:t>ذهن مانند باغی است که در آن یا گل </a:t>
            </a:r>
            <a:r>
              <a:rPr lang="fa-IR" sz="3200" b="1" dirty="0">
                <a:ln>
                  <a:solidFill>
                    <a:srgbClr val="00B050"/>
                  </a:solidFill>
                </a:ln>
                <a:solidFill>
                  <a:srgbClr val="00B0F0"/>
                </a:solidFill>
                <a:effectLst>
                  <a:outerShdw blurRad="38100" dist="38100" dir="2700000" algn="tl">
                    <a:srgbClr val="000000">
                      <a:alpha val="43137"/>
                    </a:srgbClr>
                  </a:outerShdw>
                </a:effectLst>
                <a:cs typeface="B Titr" panose="00000700000000000000" pitchFamily="2" charset="-78"/>
              </a:rPr>
              <a:t> </a:t>
            </a:r>
            <a:r>
              <a:rPr lang="ar-SA" sz="3200" b="1" dirty="0">
                <a:ln>
                  <a:solidFill>
                    <a:srgbClr val="00B050"/>
                  </a:solidFill>
                </a:ln>
                <a:solidFill>
                  <a:srgbClr val="00B0F0"/>
                </a:solidFill>
                <a:effectLst>
                  <a:outerShdw blurRad="38100" dist="38100" dir="2700000" algn="tl">
                    <a:srgbClr val="000000">
                      <a:alpha val="43137"/>
                    </a:srgbClr>
                  </a:outerShdw>
                </a:effectLst>
                <a:cs typeface="B Titr" panose="00000700000000000000" pitchFamily="2" charset="-78"/>
              </a:rPr>
              <a:t>می روید یا علف هرز</a:t>
            </a:r>
            <a:r>
              <a:rPr lang="fa-IR" sz="3200" b="1" dirty="0">
                <a:ln>
                  <a:solidFill>
                    <a:srgbClr val="00B050"/>
                  </a:solidFill>
                </a:ln>
                <a:solidFill>
                  <a:srgbClr val="00B0F0"/>
                </a:solidFill>
                <a:effectLst>
                  <a:outerShdw blurRad="38100" dist="38100" dir="2700000" algn="tl">
                    <a:srgbClr val="000000">
                      <a:alpha val="43137"/>
                    </a:srgbClr>
                  </a:outerShdw>
                </a:effectLst>
                <a:cs typeface="B Titr" panose="00000700000000000000" pitchFamily="2" charset="-78"/>
              </a:rPr>
              <a:t>.</a:t>
            </a:r>
            <a:endParaRPr lang="en-US" sz="3200" b="1" dirty="0">
              <a:solidFill>
                <a:srgbClr val="00B0F0"/>
              </a:solidFill>
              <a:cs typeface="B Titr" panose="00000700000000000000" pitchFamily="2" charset="-78"/>
            </a:endParaRPr>
          </a:p>
        </p:txBody>
      </p:sp>
      <p:pic>
        <p:nvPicPr>
          <p:cNvPr id="178182" name="Picture 6" descr="pool"/>
          <p:cNvPicPr>
            <a:picLocks noGrp="1" noChangeAspect="1" noChangeArrowheads="1"/>
          </p:cNvPicPr>
          <p:nvPr>
            <p:ph idx="1"/>
          </p:nvPr>
        </p:nvPicPr>
        <p:blipFill>
          <a:blip r:embed="rId2" cstate="print"/>
          <a:srcRect/>
          <a:stretch>
            <a:fillRect/>
          </a:stretch>
        </p:blipFill>
        <p:spPr>
          <a:xfrm>
            <a:off x="304800" y="274319"/>
            <a:ext cx="2907030" cy="5894811"/>
          </a:xfrm>
          <a:noFill/>
          <a:ln/>
        </p:spPr>
      </p:pic>
      <p:sp>
        <p:nvSpPr>
          <p:cNvPr id="2" name="Rectangle 1"/>
          <p:cNvSpPr/>
          <p:nvPr/>
        </p:nvSpPr>
        <p:spPr>
          <a:xfrm>
            <a:off x="5257800" y="449759"/>
            <a:ext cx="4469493" cy="769441"/>
          </a:xfrm>
          <a:prstGeom prst="rect">
            <a:avLst/>
          </a:prstGeom>
        </p:spPr>
        <p:txBody>
          <a:bodyPr wrap="none">
            <a:spAutoFit/>
          </a:bodyPr>
          <a:lstStyle/>
          <a:p>
            <a:r>
              <a:rPr lang="fa-IR" sz="4400" b="1" dirty="0">
                <a:ln>
                  <a:solidFill>
                    <a:srgbClr val="00B050"/>
                  </a:solidFill>
                </a:ln>
                <a:solidFill>
                  <a:srgbClr val="00FF00"/>
                </a:solidFill>
                <a:effectLst>
                  <a:outerShdw blurRad="38100" dist="38100" dir="2700000" algn="tl">
                    <a:srgbClr val="000000">
                      <a:alpha val="43137"/>
                    </a:srgbClr>
                  </a:outerShdw>
                </a:effectLst>
                <a:cs typeface="B Titr" panose="00000700000000000000" pitchFamily="2" charset="-78"/>
              </a:rPr>
              <a:t>30) </a:t>
            </a:r>
            <a:r>
              <a:rPr lang="ar-SA" sz="4400" b="1" dirty="0">
                <a:ln>
                  <a:solidFill>
                    <a:srgbClr val="00B050"/>
                  </a:solidFill>
                </a:ln>
                <a:solidFill>
                  <a:srgbClr val="00FF00"/>
                </a:solidFill>
                <a:effectLst>
                  <a:outerShdw blurRad="38100" dist="38100" dir="2700000" algn="tl">
                    <a:srgbClr val="000000">
                      <a:alpha val="43137"/>
                    </a:srgbClr>
                  </a:outerShdw>
                </a:effectLst>
                <a:cs typeface="B Titr" panose="00000700000000000000" pitchFamily="2" charset="-78"/>
              </a:rPr>
              <a:t>قانون جایگزینی</a:t>
            </a:r>
            <a:r>
              <a:rPr lang="fa-IR" sz="4400" b="1" dirty="0">
                <a:ln>
                  <a:solidFill>
                    <a:srgbClr val="00B050"/>
                  </a:solidFill>
                </a:ln>
                <a:solidFill>
                  <a:srgbClr val="00FF00"/>
                </a:solidFill>
                <a:effectLst>
                  <a:outerShdw blurRad="38100" dist="38100" dir="2700000" algn="tl">
                    <a:srgbClr val="000000">
                      <a:alpha val="43137"/>
                    </a:srgbClr>
                  </a:outerShdw>
                </a:effectLst>
                <a:cs typeface="B Titr" panose="00000700000000000000" pitchFamily="2" charset="-78"/>
              </a:rPr>
              <a:t>:</a:t>
            </a:r>
            <a:endParaRPr lang="en-US" sz="4400" dirty="0">
              <a:solidFill>
                <a:srgbClr val="00FF00"/>
              </a:solidFill>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7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 calcmode="lin" valueType="num">
                                      <p:cBhvr>
                                        <p:cTn id="7" dur="1500" fill="hold"/>
                                        <p:tgtEl>
                                          <p:spTgt spid="178180"/>
                                        </p:tgtEl>
                                        <p:attrNameLst>
                                          <p:attrName>ppt_w</p:attrName>
                                        </p:attrNameLst>
                                      </p:cBhvr>
                                      <p:tavLst>
                                        <p:tav tm="0">
                                          <p:val>
                                            <p:fltVal val="0"/>
                                          </p:val>
                                        </p:tav>
                                        <p:tav tm="100000">
                                          <p:val>
                                            <p:strVal val="#ppt_w"/>
                                          </p:val>
                                        </p:tav>
                                      </p:tavLst>
                                    </p:anim>
                                    <p:anim calcmode="lin" valueType="num">
                                      <p:cBhvr>
                                        <p:cTn id="8" dur="1500" fill="hold"/>
                                        <p:tgtEl>
                                          <p:spTgt spid="1781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8" name="Rectangle 4"/>
          <p:cNvSpPr>
            <a:spLocks noGrp="1" noChangeArrowheads="1"/>
          </p:cNvSpPr>
          <p:nvPr>
            <p:ph type="title"/>
          </p:nvPr>
        </p:nvSpPr>
        <p:spPr>
          <a:xfrm>
            <a:off x="152400" y="1524000"/>
            <a:ext cx="11658600" cy="4724400"/>
          </a:xfrm>
        </p:spPr>
        <p:txBody>
          <a:bodyPr/>
          <a:lstStyle/>
          <a:p>
            <a:pPr algn="r" rtl="1">
              <a:lnSpc>
                <a:spcPct val="150000"/>
              </a:lnSpc>
            </a:pPr>
            <a:r>
              <a:rPr lang="ar-SA" sz="3600" b="1" dirty="0" smtClean="0">
                <a:ln>
                  <a:solidFill>
                    <a:srgbClr val="00B050"/>
                  </a:solidFill>
                </a:ln>
                <a:solidFill>
                  <a:srgbClr val="FFC000"/>
                </a:solidFill>
                <a:effectLst>
                  <a:outerShdw blurRad="38100" dist="38100" dir="2700000" algn="tl">
                    <a:srgbClr val="000000">
                      <a:alpha val="43137"/>
                    </a:srgbClr>
                  </a:outerShdw>
                </a:effectLst>
                <a:cs typeface="B Roya" pitchFamily="2" charset="-78"/>
              </a:rPr>
              <a:t>هرگفته </a:t>
            </a:r>
            <a:r>
              <a:rPr lang="ar-SA" sz="3600" b="1" dirty="0">
                <a:ln>
                  <a:solidFill>
                    <a:srgbClr val="00B050"/>
                  </a:solidFill>
                </a:ln>
                <a:solidFill>
                  <a:srgbClr val="FFC000"/>
                </a:solidFill>
                <a:effectLst>
                  <a:outerShdw blurRad="38100" dist="38100" dir="2700000" algn="tl">
                    <a:srgbClr val="000000">
                      <a:alpha val="43137"/>
                    </a:srgbClr>
                  </a:outerShdw>
                </a:effectLst>
                <a:cs typeface="B Roya" pitchFamily="2" charset="-78"/>
              </a:rPr>
              <a:t>ای تاثیری به جا می گذارد. وقتی چیزی را با حالتی سرشار از احساس به خودتان می گویید، افکار، ایده ها و رفتارهایی هماهنگ با همان کلمات بوجود می آید</a:t>
            </a:r>
            <a:r>
              <a:rPr lang="fa-IR" sz="3600" b="1" dirty="0">
                <a:ln>
                  <a:solidFill>
                    <a:srgbClr val="00B050"/>
                  </a:solidFill>
                </a:ln>
                <a:solidFill>
                  <a:srgbClr val="FFC000"/>
                </a:solidFill>
                <a:effectLst>
                  <a:outerShdw blurRad="38100" dist="38100" dir="2700000" algn="tl">
                    <a:srgbClr val="000000">
                      <a:alpha val="43137"/>
                    </a:srgbClr>
                  </a:outerShdw>
                </a:effectLst>
                <a:cs typeface="B Roya" pitchFamily="2" charset="-78"/>
              </a:rPr>
              <a:t>.</a:t>
            </a:r>
            <a:r>
              <a:rPr lang="en-US" sz="3600" b="1" dirty="0">
                <a:ln>
                  <a:solidFill>
                    <a:srgbClr val="00B050"/>
                  </a:solidFill>
                </a:ln>
                <a:solidFill>
                  <a:srgbClr val="FFC000"/>
                </a:solidFill>
                <a:effectLst>
                  <a:outerShdw blurRad="38100" dist="38100" dir="2700000" algn="tl">
                    <a:srgbClr val="000000">
                      <a:alpha val="43137"/>
                    </a:srgbClr>
                  </a:outerShdw>
                </a:effectLst>
                <a:cs typeface="B Roya" pitchFamily="2" charset="-78"/>
              </a:rPr>
              <a:t/>
            </a:r>
            <a:br>
              <a:rPr lang="en-US" sz="3600" b="1" dirty="0">
                <a:ln>
                  <a:solidFill>
                    <a:srgbClr val="00B050"/>
                  </a:solidFill>
                </a:ln>
                <a:solidFill>
                  <a:srgbClr val="FFC000"/>
                </a:solidFill>
                <a:effectLst>
                  <a:outerShdw blurRad="38100" dist="38100" dir="2700000" algn="tl">
                    <a:srgbClr val="000000">
                      <a:alpha val="43137"/>
                    </a:srgbClr>
                  </a:outerShdw>
                </a:effectLst>
                <a:cs typeface="B Roya" pitchFamily="2" charset="-78"/>
              </a:rPr>
            </a:br>
            <a:r>
              <a:rPr lang="ar-SA" sz="3600" b="1" dirty="0">
                <a:ln>
                  <a:solidFill>
                    <a:srgbClr val="00B050"/>
                  </a:solidFill>
                </a:ln>
                <a:solidFill>
                  <a:srgbClr val="FFC000"/>
                </a:solidFill>
                <a:effectLst>
                  <a:outerShdw blurRad="38100" dist="38100" dir="2700000" algn="tl">
                    <a:srgbClr val="000000">
                      <a:alpha val="43137"/>
                    </a:srgbClr>
                  </a:outerShdw>
                </a:effectLst>
                <a:cs typeface="B Roya" pitchFamily="2" charset="-78"/>
              </a:rPr>
              <a:t>فقط راجع به چیز هایی فکر کنید که طالب آن هستید و راجع به آنچه که طالب آن نیستید فکر نکنید</a:t>
            </a:r>
            <a:r>
              <a:rPr lang="fa-IR" sz="3600" b="1" dirty="0">
                <a:ln>
                  <a:solidFill>
                    <a:srgbClr val="00B050"/>
                  </a:solidFill>
                </a:ln>
                <a:solidFill>
                  <a:srgbClr val="FFC000"/>
                </a:solidFill>
                <a:effectLst>
                  <a:outerShdw blurRad="38100" dist="38100" dir="2700000" algn="tl">
                    <a:srgbClr val="000000">
                      <a:alpha val="43137"/>
                    </a:srgbClr>
                  </a:outerShdw>
                </a:effectLst>
                <a:cs typeface="B Roya" pitchFamily="2" charset="-78"/>
              </a:rPr>
              <a:t>.</a:t>
            </a:r>
            <a:endParaRPr lang="en-US" sz="3600" dirty="0">
              <a:ln>
                <a:solidFill>
                  <a:srgbClr val="00B050"/>
                </a:solidFill>
              </a:ln>
              <a:solidFill>
                <a:srgbClr val="FFC000"/>
              </a:solidFill>
            </a:endParaRPr>
          </a:p>
        </p:txBody>
      </p:sp>
      <p:sp>
        <p:nvSpPr>
          <p:cNvPr id="2" name="Rectangle 1"/>
          <p:cNvSpPr/>
          <p:nvPr/>
        </p:nvSpPr>
        <p:spPr>
          <a:xfrm>
            <a:off x="4262190" y="457200"/>
            <a:ext cx="3629520" cy="769441"/>
          </a:xfrm>
          <a:prstGeom prst="rect">
            <a:avLst/>
          </a:prstGeom>
        </p:spPr>
        <p:txBody>
          <a:bodyPr wrap="none">
            <a:spAutoFit/>
          </a:bodyPr>
          <a:lstStyle/>
          <a:p>
            <a:r>
              <a:rPr lang="fa-IR" sz="4400" b="1" dirty="0">
                <a:ln>
                  <a:solidFill>
                    <a:srgbClr val="00B050"/>
                  </a:solidFill>
                </a:ln>
                <a:effectLst>
                  <a:outerShdw blurRad="38100" dist="38100" dir="2700000" algn="tl">
                    <a:srgbClr val="000000">
                      <a:alpha val="43137"/>
                    </a:srgbClr>
                  </a:outerShdw>
                </a:effectLst>
                <a:cs typeface="B Titr" panose="00000700000000000000" pitchFamily="2" charset="-78"/>
              </a:rPr>
              <a:t>31) </a:t>
            </a:r>
            <a:r>
              <a:rPr lang="ar-SA" sz="4400" b="1" dirty="0">
                <a:ln>
                  <a:solidFill>
                    <a:srgbClr val="00B050"/>
                  </a:solidFill>
                </a:ln>
                <a:effectLst>
                  <a:outerShdw blurRad="38100" dist="38100" dir="2700000" algn="tl">
                    <a:srgbClr val="000000">
                      <a:alpha val="43137"/>
                    </a:srgbClr>
                  </a:outerShdw>
                </a:effectLst>
                <a:cs typeface="B Titr" panose="00000700000000000000" pitchFamily="2" charset="-78"/>
              </a:rPr>
              <a:t>قانون اظهار</a:t>
            </a:r>
            <a:r>
              <a:rPr lang="fa-IR" sz="4400" b="1" dirty="0">
                <a:ln>
                  <a:solidFill>
                    <a:srgbClr val="00B050"/>
                  </a:solidFill>
                </a:ln>
                <a:effectLst>
                  <a:outerShdw blurRad="38100" dist="38100" dir="2700000" algn="tl">
                    <a:srgbClr val="000000">
                      <a:alpha val="43137"/>
                    </a:srgbClr>
                  </a:outerShdw>
                </a:effectLst>
                <a:cs typeface="B Titr" panose="00000700000000000000" pitchFamily="2" charset="-78"/>
              </a:rPr>
              <a:t>:</a:t>
            </a:r>
            <a:endParaRPr lang="en-US" sz="4400" dirty="0">
              <a:cs typeface="B Titr" panose="00000700000000000000"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250"/>
                                  </p:stCondLst>
                                  <p:childTnLst>
                                    <p:set>
                                      <p:cBhvr>
                                        <p:cTn id="6" dur="1" fill="hold">
                                          <p:stCondLst>
                                            <p:cond delay="0"/>
                                          </p:stCondLst>
                                        </p:cTn>
                                        <p:tgtEl>
                                          <p:spTgt spid="180228"/>
                                        </p:tgtEl>
                                        <p:attrNameLst>
                                          <p:attrName>style.visibility</p:attrName>
                                        </p:attrNameLst>
                                      </p:cBhvr>
                                      <p:to>
                                        <p:strVal val="visible"/>
                                      </p:to>
                                    </p:set>
                                    <p:animEffect transition="in" filter="fade">
                                      <p:cBhvr>
                                        <p:cTn id="7" dur="1200" decel="100000"/>
                                        <p:tgtEl>
                                          <p:spTgt spid="180228"/>
                                        </p:tgtEl>
                                      </p:cBhvr>
                                    </p:animEffect>
                                    <p:anim calcmode="lin" valueType="num">
                                      <p:cBhvr>
                                        <p:cTn id="8" dur="1200" decel="100000" fill="hold"/>
                                        <p:tgtEl>
                                          <p:spTgt spid="180228"/>
                                        </p:tgtEl>
                                        <p:attrNameLst>
                                          <p:attrName>style.rotation</p:attrName>
                                        </p:attrNameLst>
                                      </p:cBhvr>
                                      <p:tavLst>
                                        <p:tav tm="0">
                                          <p:val>
                                            <p:fltVal val="-90"/>
                                          </p:val>
                                        </p:tav>
                                        <p:tav tm="100000">
                                          <p:val>
                                            <p:fltVal val="0"/>
                                          </p:val>
                                        </p:tav>
                                      </p:tavLst>
                                    </p:anim>
                                    <p:anim calcmode="lin" valueType="num">
                                      <p:cBhvr>
                                        <p:cTn id="9" dur="1200" decel="100000" fill="hold"/>
                                        <p:tgtEl>
                                          <p:spTgt spid="180228"/>
                                        </p:tgtEl>
                                        <p:attrNameLst>
                                          <p:attrName>ppt_x</p:attrName>
                                        </p:attrNameLst>
                                      </p:cBhvr>
                                      <p:tavLst>
                                        <p:tav tm="0">
                                          <p:val>
                                            <p:strVal val="#ppt_x+0.4"/>
                                          </p:val>
                                        </p:tav>
                                        <p:tav tm="100000">
                                          <p:val>
                                            <p:strVal val="#ppt_x-0.05"/>
                                          </p:val>
                                        </p:tav>
                                      </p:tavLst>
                                    </p:anim>
                                    <p:anim calcmode="lin" valueType="num">
                                      <p:cBhvr>
                                        <p:cTn id="10" dur="1200" decel="100000" fill="hold"/>
                                        <p:tgtEl>
                                          <p:spTgt spid="180228"/>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180228"/>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1802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a:xfrm>
            <a:off x="274320" y="274320"/>
            <a:ext cx="7898130" cy="5886450"/>
          </a:xfrm>
        </p:spPr>
        <p:style>
          <a:lnRef idx="1">
            <a:schemeClr val="dk1"/>
          </a:lnRef>
          <a:fillRef idx="3">
            <a:schemeClr val="dk1"/>
          </a:fillRef>
          <a:effectRef idx="2">
            <a:schemeClr val="dk1"/>
          </a:effectRef>
          <a:fontRef idx="minor">
            <a:schemeClr val="lt1"/>
          </a:fontRef>
        </p:style>
        <p:txBody>
          <a:bodyPr/>
          <a:lstStyle/>
          <a:p>
            <a:pPr algn="r" rtl="1"/>
            <a:r>
              <a:rPr lang="en-US"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
            </a:r>
            <a:br>
              <a:rPr lang="en-US"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br>
            <a:r>
              <a:rPr lang="ar-SA"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افکار و احساسات شما تعیین کنند</a:t>
            </a:r>
            <a:r>
              <a:rPr lang="fa-IR"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ۀ</a:t>
            </a:r>
            <a:r>
              <a:rPr lang="ar-SA"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 اعمال شماست و اعمال شما نیز به نوب</a:t>
            </a:r>
            <a:r>
              <a:rPr lang="fa-IR"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ۀ</a:t>
            </a:r>
            <a:r>
              <a:rPr lang="ar-SA"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 خود تعیین کنند</a:t>
            </a:r>
            <a:r>
              <a:rPr lang="fa-IR"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ۀ</a:t>
            </a:r>
            <a:r>
              <a:rPr lang="ar-SA"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 افکار و احساسات شماست</a:t>
            </a:r>
            <a:r>
              <a:rPr lang="fa-IR"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a:t>
            </a:r>
            <a:r>
              <a:rPr lang="en-US"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 </a:t>
            </a:r>
            <a:br>
              <a:rPr lang="en-US"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br>
            <a:r>
              <a:rPr lang="ar-SA"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اگر برخوردی مثبت، خوشایند و خوش بینانه داشته باشید، فردی مثبت، خوشایند و خوش بین خواهی</a:t>
            </a:r>
            <a:r>
              <a:rPr lang="fa-IR"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د</a:t>
            </a:r>
            <a:r>
              <a:rPr lang="ar-SA"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 شد</a:t>
            </a:r>
            <a:r>
              <a:rPr lang="fa-IR"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a:t>
            </a:r>
            <a:endParaRPr lang="en-US" sz="36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endParaRPr>
          </a:p>
        </p:txBody>
      </p:sp>
      <p:pic>
        <p:nvPicPr>
          <p:cNvPr id="184326" name="Picture 6" descr="AQXMCAFMOCSVCAM5RRPBCAEK9P6XCABG6B7FCAEF57V5CABF6POQCAZN8MNBCAHK24SFCAUB9AVACAVDLN0VCA9YA2HICAGMBNNPCAZBOTH5CAS81VMQCA21KJ2DCA85YGL6CA1BW9DCCA7GII1DCA0VH4GT"/>
          <p:cNvPicPr>
            <a:picLocks noGrp="1" noChangeAspect="1" noChangeArrowheads="1"/>
          </p:cNvPicPr>
          <p:nvPr>
            <p:ph idx="1"/>
          </p:nvPr>
        </p:nvPicPr>
        <p:blipFill>
          <a:blip r:embed="rId2" cstate="print"/>
          <a:srcRect/>
          <a:stretch>
            <a:fillRect/>
          </a:stretch>
        </p:blipFill>
        <p:spPr>
          <a:xfrm>
            <a:off x="8173647" y="293370"/>
            <a:ext cx="3618303" cy="5890260"/>
          </a:xfrm>
          <a:noFill/>
          <a:ln/>
        </p:spPr>
      </p:pic>
      <p:sp>
        <p:nvSpPr>
          <p:cNvPr id="2" name="Rectangle 1"/>
          <p:cNvSpPr/>
          <p:nvPr/>
        </p:nvSpPr>
        <p:spPr>
          <a:xfrm>
            <a:off x="2514600" y="457200"/>
            <a:ext cx="4336444" cy="769441"/>
          </a:xfrm>
          <a:prstGeom prst="rect">
            <a:avLst/>
          </a:prstGeom>
        </p:spPr>
        <p:txBody>
          <a:bodyPr wrap="none">
            <a:spAutoFit/>
          </a:bodyPr>
          <a:lstStyle/>
          <a:p>
            <a:r>
              <a:rPr lang="fa-IR" sz="44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32) </a:t>
            </a:r>
            <a:r>
              <a:rPr lang="ar-SA" sz="44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قانون عکس العمل</a:t>
            </a:r>
            <a:r>
              <a:rPr lang="fa-IR" sz="4400" dirty="0">
                <a:ln>
                  <a:solidFill>
                    <a:srgbClr val="7030A0"/>
                  </a:solidFill>
                </a:ln>
                <a:solidFill>
                  <a:srgbClr val="FF0000"/>
                </a:solidFill>
                <a:effectLst>
                  <a:glow rad="63500">
                    <a:schemeClr val="accent1">
                      <a:satMod val="175000"/>
                      <a:alpha val="40000"/>
                    </a:schemeClr>
                  </a:glow>
                  <a:outerShdw blurRad="38100" dist="38100" dir="2700000" algn="tl">
                    <a:srgbClr val="000000">
                      <a:alpha val="43137"/>
                    </a:srgbClr>
                  </a:outerShdw>
                  <a:reflection blurRad="6350" stA="50000" endA="300" endPos="50000" dist="29997" dir="5400000" sy="-100000" algn="bl" rotWithShape="0"/>
                </a:effectLst>
                <a:cs typeface="B Roya" pitchFamily="2" charset="-78"/>
              </a:rPr>
              <a:t>:</a:t>
            </a:r>
            <a:endParaRPr lang="en-US" sz="4400" dirty="0"/>
          </a:p>
        </p:txBody>
      </p:sp>
    </p:spTree>
  </p:cSld>
  <p:clrMapOvr>
    <a:masterClrMapping/>
  </p:clrMapOvr>
  <mc:AlternateContent xmlns:mc="http://schemas.openxmlformats.org/markup-compatibility/2006">
    <mc:Choice xmlns="" xmlns:p14="http://schemas.microsoft.com/office/powerpoint/2010/main" Requires="p14">
      <p:transition spd="slow" p14:dur="1250">
        <p:cover dir="d"/>
      </p:transition>
    </mc:Choice>
    <mc:Fallback>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4324"/>
                                        </p:tgtEl>
                                        <p:attrNameLst>
                                          <p:attrName>style.visibility</p:attrName>
                                        </p:attrNameLst>
                                      </p:cBhvr>
                                      <p:to>
                                        <p:strVal val="visible"/>
                                      </p:to>
                                    </p:set>
                                    <p:anim calcmode="lin" valueType="num">
                                      <p:cBhvr>
                                        <p:cTn id="7" dur="2000" fill="hold"/>
                                        <p:tgtEl>
                                          <p:spTgt spid="184324"/>
                                        </p:tgtEl>
                                        <p:attrNameLst>
                                          <p:attrName>ppt_w</p:attrName>
                                        </p:attrNameLst>
                                      </p:cBhvr>
                                      <p:tavLst>
                                        <p:tav tm="0">
                                          <p:val>
                                            <p:strVal val="#ppt_w*2.5"/>
                                          </p:val>
                                        </p:tav>
                                        <p:tav tm="100000">
                                          <p:val>
                                            <p:strVal val="#ppt_w"/>
                                          </p:val>
                                        </p:tav>
                                      </p:tavLst>
                                    </p:anim>
                                    <p:anim calcmode="lin" valueType="num">
                                      <p:cBhvr>
                                        <p:cTn id="8" dur="2000" fill="hold"/>
                                        <p:tgtEl>
                                          <p:spTgt spid="184324"/>
                                        </p:tgtEl>
                                        <p:attrNameLst>
                                          <p:attrName>ppt_h</p:attrName>
                                        </p:attrNameLst>
                                      </p:cBhvr>
                                      <p:tavLst>
                                        <p:tav tm="0">
                                          <p:val>
                                            <p:strVal val="#ppt_h"/>
                                          </p:val>
                                        </p:tav>
                                        <p:tav tm="100000">
                                          <p:val>
                                            <p:strVal val="#ppt_h"/>
                                          </p:val>
                                        </p:tav>
                                      </p:tavLst>
                                    </p:anim>
                                    <p:anim calcmode="lin" valueType="num">
                                      <p:cBhvr>
                                        <p:cTn id="9" dur="2000" fill="hold"/>
                                        <p:tgtEl>
                                          <p:spTgt spid="18432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8432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84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3" name="Rectangle 5"/>
          <p:cNvSpPr>
            <a:spLocks noGrp="1" noChangeArrowheads="1"/>
          </p:cNvSpPr>
          <p:nvPr>
            <p:ph type="title"/>
          </p:nvPr>
        </p:nvSpPr>
        <p:spPr>
          <a:xfrm>
            <a:off x="2903220" y="1143000"/>
            <a:ext cx="8983980" cy="5105400"/>
          </a:xfrm>
        </p:spPr>
        <p:txBody>
          <a:bodyPr/>
          <a:lstStyle/>
          <a:p>
            <a:pPr algn="r" rtl="1">
              <a:lnSpc>
                <a:spcPct val="150000"/>
              </a:lnSpc>
            </a:pPr>
            <a:r>
              <a:rPr lang="ar-SA" sz="3600" b="1" dirty="0" smtClean="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latin typeface="+mn-lt"/>
                <a:ea typeface="+mn-ea"/>
                <a:cs typeface="B Roya" pitchFamily="2" charset="-78"/>
              </a:rPr>
              <a:t>دنیای </a:t>
            </a:r>
            <a:r>
              <a:rPr lang="ar-SA" sz="3600" b="1" dirty="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latin typeface="+mn-lt"/>
                <a:ea typeface="+mn-ea"/>
                <a:cs typeface="B Roya" pitchFamily="2" charset="-78"/>
              </a:rPr>
              <a:t>پیرامون شما تصویری از دنیای درون شماست. تصاویر ذهنی که به آن مشغول هستید افکار، احساسات و رفتار شما را تحت تاثیر قرار می دهد</a:t>
            </a:r>
            <a:r>
              <a:rPr lang="fa-IR" sz="3600" b="1" dirty="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latin typeface="+mn-lt"/>
                <a:ea typeface="+mn-ea"/>
                <a:cs typeface="B Roya" pitchFamily="2" charset="-78"/>
              </a:rPr>
              <a:t>.</a:t>
            </a:r>
            <a:r>
              <a:rPr lang="en-US" sz="3600" b="1" dirty="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latin typeface="+mn-lt"/>
                <a:ea typeface="+mn-ea"/>
                <a:cs typeface="B Roya" pitchFamily="2" charset="-78"/>
              </a:rPr>
              <a:t/>
            </a:r>
            <a:br>
              <a:rPr lang="en-US" sz="3600" b="1" dirty="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latin typeface="+mn-lt"/>
                <a:ea typeface="+mn-ea"/>
                <a:cs typeface="B Roya" pitchFamily="2" charset="-78"/>
              </a:rPr>
            </a:br>
            <a:r>
              <a:rPr lang="ar-SA" sz="3600" b="1" dirty="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latin typeface="+mn-lt"/>
                <a:ea typeface="+mn-ea"/>
                <a:cs typeface="B Roya" pitchFamily="2" charset="-78"/>
              </a:rPr>
              <a:t>هر چیزی که به روشنی و با تمام وجود تجسم کنید نهایت</a:t>
            </a:r>
            <a:r>
              <a:rPr lang="fa-IR" sz="3600" b="1" dirty="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latin typeface="+mn-lt"/>
                <a:ea typeface="+mn-ea"/>
                <a:cs typeface="B Roya" pitchFamily="2" charset="-78"/>
              </a:rPr>
              <a:t>اً</a:t>
            </a:r>
            <a:r>
              <a:rPr lang="ar-SA" sz="3600" b="1" dirty="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latin typeface="+mn-lt"/>
                <a:ea typeface="+mn-ea"/>
                <a:cs typeface="B Roya" pitchFamily="2" charset="-78"/>
              </a:rPr>
              <a:t> در زندگی شما به واقعیت می پیوندد</a:t>
            </a:r>
            <a:r>
              <a:rPr lang="fa-IR" sz="3600" b="1" dirty="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latin typeface="+mn-lt"/>
                <a:ea typeface="+mn-ea"/>
                <a:cs typeface="B Roya" pitchFamily="2" charset="-78"/>
              </a:rPr>
              <a:t>.</a:t>
            </a:r>
            <a:endParaRPr lang="en-US" sz="3600" b="1" dirty="0">
              <a:ln>
                <a:solidFill>
                  <a:srgbClr val="FFFF00"/>
                </a:solidFill>
              </a:ln>
            </a:endParaRPr>
          </a:p>
        </p:txBody>
      </p:sp>
      <p:pic>
        <p:nvPicPr>
          <p:cNvPr id="186375" name="Picture 7" descr="0015-0511-1515-5736_WM"/>
          <p:cNvPicPr>
            <a:picLocks noGrp="1" noChangeAspect="1" noChangeArrowheads="1"/>
          </p:cNvPicPr>
          <p:nvPr>
            <p:ph idx="1"/>
          </p:nvPr>
        </p:nvPicPr>
        <p:blipFill>
          <a:blip r:embed="rId2" cstate="print"/>
          <a:srcRect/>
          <a:stretch>
            <a:fillRect/>
          </a:stretch>
        </p:blipFill>
        <p:spPr>
          <a:xfrm>
            <a:off x="266700" y="274320"/>
            <a:ext cx="2636520" cy="5932170"/>
          </a:xfrm>
          <a:noFill/>
          <a:ln/>
        </p:spPr>
      </p:pic>
      <p:sp>
        <p:nvSpPr>
          <p:cNvPr id="2" name="Rectangle 1"/>
          <p:cNvSpPr/>
          <p:nvPr/>
        </p:nvSpPr>
        <p:spPr>
          <a:xfrm>
            <a:off x="5181600" y="457200"/>
            <a:ext cx="3708066" cy="830997"/>
          </a:xfrm>
          <a:prstGeom prst="rect">
            <a:avLst/>
          </a:prstGeom>
        </p:spPr>
        <p:txBody>
          <a:bodyPr wrap="none">
            <a:spAutoFit/>
          </a:bodyPr>
          <a:lstStyle/>
          <a:p>
            <a:r>
              <a:rPr lang="fa-IR" sz="4800" b="1" dirty="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cs typeface="B Roya" pitchFamily="2" charset="-78"/>
              </a:rPr>
              <a:t>33) </a:t>
            </a:r>
            <a:r>
              <a:rPr lang="ar-SA" sz="4800" b="1" dirty="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cs typeface="B Roya" pitchFamily="2" charset="-78"/>
              </a:rPr>
              <a:t>قانون تجسم</a:t>
            </a:r>
            <a:r>
              <a:rPr lang="fa-IR" sz="4800" b="1" dirty="0">
                <a:ln>
                  <a:solidFill>
                    <a:srgbClr val="FFFF00"/>
                  </a:solidFill>
                </a:ln>
                <a:solidFill>
                  <a:srgbClr val="FF0000"/>
                </a:solidFill>
                <a:effectLst>
                  <a:glow rad="63500">
                    <a:schemeClr val="accent1">
                      <a:satMod val="175000"/>
                      <a:alpha val="40000"/>
                    </a:schemeClr>
                  </a:glow>
                  <a:reflection blurRad="6350" stA="50000" endA="300" endPos="50000" dist="29997" dir="5400000" sy="-100000" algn="bl" rotWithShape="0"/>
                </a:effectLst>
                <a:cs typeface="B Roya" pitchFamily="2" charset="-78"/>
              </a:rPr>
              <a:t>:</a:t>
            </a:r>
            <a:endParaRPr lang="en-US" sz="4800" dirty="0"/>
          </a:p>
        </p:txBody>
      </p:sp>
    </p:spTree>
  </p:cSld>
  <p:clrMapOvr>
    <a:masterClrMapping/>
  </p:clrMapOvr>
  <mc:AlternateContent xmlns:mc="http://schemas.openxmlformats.org/markup-compatibility/2006">
    <mc:Choice xmlns="" xmlns:p14="http://schemas.microsoft.com/office/powerpoint/2010/main" Requires="p14">
      <p:transition spd="slow" p14:dur="3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86373"/>
                                        </p:tgtEl>
                                        <p:attrNameLst>
                                          <p:attrName>style.visibility</p:attrName>
                                        </p:attrNameLst>
                                      </p:cBhvr>
                                      <p:to>
                                        <p:strVal val="visible"/>
                                      </p:to>
                                    </p:set>
                                    <p:animEffect transition="in" filter="fade">
                                      <p:cBhvr>
                                        <p:cTn id="7" dur="1200" decel="100000"/>
                                        <p:tgtEl>
                                          <p:spTgt spid="186373"/>
                                        </p:tgtEl>
                                      </p:cBhvr>
                                    </p:animEffect>
                                    <p:anim calcmode="lin" valueType="num">
                                      <p:cBhvr>
                                        <p:cTn id="8" dur="1200" decel="100000" fill="hold"/>
                                        <p:tgtEl>
                                          <p:spTgt spid="186373"/>
                                        </p:tgtEl>
                                        <p:attrNameLst>
                                          <p:attrName>style.rotation</p:attrName>
                                        </p:attrNameLst>
                                      </p:cBhvr>
                                      <p:tavLst>
                                        <p:tav tm="0">
                                          <p:val>
                                            <p:fltVal val="-90"/>
                                          </p:val>
                                        </p:tav>
                                        <p:tav tm="100000">
                                          <p:val>
                                            <p:fltVal val="0"/>
                                          </p:val>
                                        </p:tav>
                                      </p:tavLst>
                                    </p:anim>
                                    <p:anim calcmode="lin" valueType="num">
                                      <p:cBhvr>
                                        <p:cTn id="9" dur="1200" decel="100000" fill="hold"/>
                                        <p:tgtEl>
                                          <p:spTgt spid="186373"/>
                                        </p:tgtEl>
                                        <p:attrNameLst>
                                          <p:attrName>ppt_x</p:attrName>
                                        </p:attrNameLst>
                                      </p:cBhvr>
                                      <p:tavLst>
                                        <p:tav tm="0">
                                          <p:val>
                                            <p:strVal val="#ppt_x+0.4"/>
                                          </p:val>
                                        </p:tav>
                                        <p:tav tm="100000">
                                          <p:val>
                                            <p:strVal val="#ppt_x-0.05"/>
                                          </p:val>
                                        </p:tav>
                                      </p:tavLst>
                                    </p:anim>
                                    <p:anim calcmode="lin" valueType="num">
                                      <p:cBhvr>
                                        <p:cTn id="10" dur="1200" decel="100000" fill="hold"/>
                                        <p:tgtEl>
                                          <p:spTgt spid="186373"/>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186373"/>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1863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152400" y="4114800"/>
            <a:ext cx="11811000" cy="220980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r" rtl="1">
              <a:lnSpc>
                <a:spcPct val="150000"/>
              </a:lnSpc>
            </a:pPr>
            <a:r>
              <a:rPr lang="ar-SA" sz="3150" b="1" dirty="0">
                <a:ln/>
                <a:solidFill>
                  <a:schemeClr val="tx1"/>
                </a:solidFill>
                <a:cs typeface="B Zar" pitchFamily="2" charset="-78"/>
              </a:rPr>
              <a:t>افراد برجسته در موقعیت های نامطلوب</a:t>
            </a:r>
            <a:r>
              <a:rPr lang="fa-IR" sz="3150" b="1" dirty="0">
                <a:ln/>
                <a:solidFill>
                  <a:schemeClr val="tx1"/>
                </a:solidFill>
                <a:cs typeface="B Zar" pitchFamily="2" charset="-78"/>
              </a:rPr>
              <a:t>،</a:t>
            </a:r>
            <a:r>
              <a:rPr lang="ar-SA" sz="3150" b="1" dirty="0">
                <a:ln/>
                <a:solidFill>
                  <a:schemeClr val="tx1"/>
                </a:solidFill>
                <a:cs typeface="B Zar" pitchFamily="2" charset="-78"/>
              </a:rPr>
              <a:t> فکرشان</a:t>
            </a:r>
            <a:r>
              <a:rPr lang="fa-IR" sz="3150" b="1" dirty="0">
                <a:ln/>
                <a:solidFill>
                  <a:schemeClr val="tx1"/>
                </a:solidFill>
                <a:cs typeface="B Zar" pitchFamily="2" charset="-78"/>
              </a:rPr>
              <a:t>  </a:t>
            </a:r>
            <a:r>
              <a:rPr lang="ar-SA" sz="3150" b="1" dirty="0">
                <a:ln/>
                <a:solidFill>
                  <a:schemeClr val="tx1"/>
                </a:solidFill>
                <a:cs typeface="B Zar" pitchFamily="2" charset="-78"/>
              </a:rPr>
              <a:t>را بر </a:t>
            </a:r>
            <a:r>
              <a:rPr lang="ar-SA" sz="3150" b="1" dirty="0" smtClean="0">
                <a:ln/>
                <a:solidFill>
                  <a:schemeClr val="tx1"/>
                </a:solidFill>
                <a:cs typeface="B Zar" pitchFamily="2" charset="-78"/>
              </a:rPr>
              <a:t>این</a:t>
            </a:r>
            <a:r>
              <a:rPr lang="fa-IR" sz="3150" b="1" dirty="0">
                <a:ln/>
                <a:solidFill>
                  <a:schemeClr val="tx1"/>
                </a:solidFill>
                <a:cs typeface="B Zar" pitchFamily="2" charset="-78"/>
              </a:rPr>
              <a:t> </a:t>
            </a:r>
            <a:r>
              <a:rPr lang="fa-IR" sz="3150" b="1" dirty="0" smtClean="0">
                <a:ln/>
                <a:solidFill>
                  <a:schemeClr val="tx1"/>
                </a:solidFill>
                <a:cs typeface="B Zar" pitchFamily="2" charset="-78"/>
              </a:rPr>
              <a:t>موضوع </a:t>
            </a:r>
            <a:r>
              <a:rPr lang="ar-SA" sz="3150" b="1" dirty="0">
                <a:ln/>
                <a:solidFill>
                  <a:schemeClr val="tx1"/>
                </a:solidFill>
                <a:cs typeface="B Zar" pitchFamily="2" charset="-78"/>
              </a:rPr>
              <a:t>متمرک</a:t>
            </a:r>
            <a:r>
              <a:rPr lang="fa-IR" sz="3150" b="1" dirty="0">
                <a:ln/>
                <a:solidFill>
                  <a:schemeClr val="tx1"/>
                </a:solidFill>
                <a:cs typeface="B Zar" pitchFamily="2" charset="-78"/>
              </a:rPr>
              <a:t>ز</a:t>
            </a:r>
            <a:r>
              <a:rPr lang="ar-SA" sz="3150" b="1" dirty="0">
                <a:ln/>
                <a:solidFill>
                  <a:schemeClr val="tx1"/>
                </a:solidFill>
                <a:cs typeface="B Zar" pitchFamily="2" charset="-78"/>
              </a:rPr>
              <a:t> م</a:t>
            </a:r>
            <a:r>
              <a:rPr lang="fa-IR" sz="3150" b="1" dirty="0">
                <a:ln/>
                <a:solidFill>
                  <a:schemeClr val="tx1"/>
                </a:solidFill>
                <a:cs typeface="B Zar" pitchFamily="2" charset="-78"/>
              </a:rPr>
              <a:t>ی </a:t>
            </a:r>
            <a:r>
              <a:rPr lang="ar-SA" sz="3150" b="1" dirty="0">
                <a:ln/>
                <a:solidFill>
                  <a:schemeClr val="tx1"/>
                </a:solidFill>
                <a:cs typeface="B Zar" pitchFamily="2" charset="-78"/>
              </a:rPr>
              <a:t>کنند که چگونه می توانند از این </a:t>
            </a:r>
            <a:r>
              <a:rPr lang="fa-IR" sz="3150" b="1" dirty="0">
                <a:ln/>
                <a:solidFill>
                  <a:schemeClr val="tx1"/>
                </a:solidFill>
                <a:cs typeface="B Zar" pitchFamily="2" charset="-78"/>
              </a:rPr>
              <a:t>وضع </a:t>
            </a:r>
            <a:r>
              <a:rPr lang="ar-SA" sz="3150" b="1" dirty="0">
                <a:ln/>
                <a:solidFill>
                  <a:schemeClr val="tx1"/>
                </a:solidFill>
                <a:cs typeface="B Zar" pitchFamily="2" charset="-78"/>
              </a:rPr>
              <a:t>بیرون آمده یا باآن کنار بیایند. </a:t>
            </a:r>
            <a:endParaRPr lang="en-US" sz="3150" b="1" dirty="0">
              <a:ln/>
              <a:solidFill>
                <a:schemeClr val="tx1"/>
              </a:solidFill>
              <a:cs typeface="B Zar" pitchFamily="2" charset="-78"/>
            </a:endParaRPr>
          </a:p>
        </p:txBody>
      </p:sp>
      <p:pic>
        <p:nvPicPr>
          <p:cNvPr id="85000" name="Picture 8" descr="2nr37yx"/>
          <p:cNvPicPr>
            <a:picLocks noGrp="1" noChangeAspect="1" noChangeArrowheads="1"/>
          </p:cNvPicPr>
          <p:nvPr>
            <p:ph idx="1"/>
          </p:nvPr>
        </p:nvPicPr>
        <p:blipFill>
          <a:blip r:embed="rId2" cstate="print"/>
          <a:srcRect/>
          <a:stretch>
            <a:fillRect/>
          </a:stretch>
        </p:blipFill>
        <p:spPr>
          <a:xfrm>
            <a:off x="15240" y="34290"/>
            <a:ext cx="12203430" cy="4171950"/>
          </a:xfrm>
          <a:noFill/>
          <a:ln/>
        </p:spPr>
      </p:pic>
    </p:spTree>
  </p:cSld>
  <p:clrMapOvr>
    <a:masterClrMapping/>
  </p:clrMapOvr>
  <mc:AlternateContent xmlns:mc="http://schemas.openxmlformats.org/markup-compatibility/2006">
    <mc:Choice xmlns=""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p:cTn id="7" dur="2000" fill="hold"/>
                                        <p:tgtEl>
                                          <p:spTgt spid="84996"/>
                                        </p:tgtEl>
                                        <p:attrNameLst>
                                          <p:attrName>ppt_w</p:attrName>
                                        </p:attrNameLst>
                                      </p:cBhvr>
                                      <p:tavLst>
                                        <p:tav tm="0">
                                          <p:val>
                                            <p:strVal val="#ppt_w"/>
                                          </p:val>
                                        </p:tav>
                                        <p:tav tm="100000">
                                          <p:val>
                                            <p:strVal val="#ppt_w"/>
                                          </p:val>
                                        </p:tav>
                                      </p:tavLst>
                                    </p:anim>
                                    <p:anim calcmode="lin" valueType="num">
                                      <p:cBhvr>
                                        <p:cTn id="8" dur="2000" fill="hold"/>
                                        <p:tgtEl>
                                          <p:spTgt spid="8499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84996"/>
                                        </p:tgtEl>
                                        <p:attrNameLst>
                                          <p:attrName>ppt_x</p:attrName>
                                        </p:attrNameLst>
                                      </p:cBhvr>
                                      <p:tavLst>
                                        <p:tav tm="0">
                                          <p:val>
                                            <p:strVal val="#ppt_x-.4"/>
                                          </p:val>
                                        </p:tav>
                                        <p:tav tm="100000">
                                          <p:val>
                                            <p:strVal val="#ppt_x"/>
                                          </p:val>
                                        </p:tav>
                                      </p:tavLst>
                                    </p:anim>
                                    <p:anim calcmode="lin" valueType="num">
                                      <p:cBhvr>
                                        <p:cTn id="10" dur="2000" fill="hold"/>
                                        <p:tgtEl>
                                          <p:spTgt spid="8499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99" name="Picture 11" descr="successrrr"/>
          <p:cNvPicPr>
            <a:picLocks noGrp="1" noChangeAspect="1" noChangeArrowheads="1"/>
          </p:cNvPicPr>
          <p:nvPr>
            <p:ph idx="1"/>
          </p:nvPr>
        </p:nvPicPr>
        <p:blipFill>
          <a:blip r:embed="rId2" cstate="print"/>
          <a:srcRect/>
          <a:stretch>
            <a:fillRect/>
          </a:stretch>
        </p:blipFill>
        <p:spPr>
          <a:xfrm>
            <a:off x="8401231" y="259080"/>
            <a:ext cx="3438346" cy="5935980"/>
          </a:xfrm>
          <a:noFill/>
          <a:ln/>
        </p:spPr>
      </p:pic>
      <p:sp>
        <p:nvSpPr>
          <p:cNvPr id="2" name="Rectangle 1"/>
          <p:cNvSpPr/>
          <p:nvPr/>
        </p:nvSpPr>
        <p:spPr>
          <a:xfrm>
            <a:off x="2819400" y="381000"/>
            <a:ext cx="4025461" cy="707886"/>
          </a:xfrm>
          <a:prstGeom prst="rect">
            <a:avLst/>
          </a:prstGeom>
        </p:spPr>
        <p:txBody>
          <a:bodyPr wrap="none">
            <a:spAutoFit/>
          </a:bodyPr>
          <a:lstStyle/>
          <a:p>
            <a:r>
              <a:rPr lang="fa-IR" sz="4000" b="1" spc="-150" dirty="0">
                <a:ln>
                  <a:solidFill>
                    <a:schemeClr val="bg2">
                      <a:lumMod val="75000"/>
                    </a:schemeClr>
                  </a:solidFill>
                </a:ln>
                <a:solidFill>
                  <a:srgbClr val="C00000"/>
                </a:solidFill>
                <a:effectLst>
                  <a:glow rad="139700">
                    <a:schemeClr val="accent1">
                      <a:satMod val="175000"/>
                      <a:alpha val="40000"/>
                    </a:schemeClr>
                  </a:glow>
                </a:effectLst>
                <a:cs typeface="B Titr" panose="00000700000000000000" pitchFamily="2" charset="-78"/>
              </a:rPr>
              <a:t>عملگرایی توام با اندیشه</a:t>
            </a:r>
            <a:endParaRPr lang="en-US" sz="4000" dirty="0">
              <a:cs typeface="B Titr" panose="00000700000000000000" pitchFamily="2" charset="-78"/>
            </a:endParaRPr>
          </a:p>
        </p:txBody>
      </p:sp>
      <p:sp>
        <p:nvSpPr>
          <p:cNvPr id="4" name="Rectangle 3"/>
          <p:cNvSpPr/>
          <p:nvPr/>
        </p:nvSpPr>
        <p:spPr>
          <a:xfrm>
            <a:off x="304800" y="1828800"/>
            <a:ext cx="7924800" cy="2985433"/>
          </a:xfrm>
          <a:prstGeom prst="rect">
            <a:avLst/>
          </a:prstGeom>
        </p:spPr>
        <p:txBody>
          <a:bodyPr wrap="square">
            <a:spAutoFit/>
          </a:bodyPr>
          <a:lstStyle/>
          <a:p>
            <a:pPr algn="r" rtl="1">
              <a:lnSpc>
                <a:spcPct val="150000"/>
              </a:lnSpc>
            </a:pPr>
            <a:r>
              <a:rPr lang="ar-SA" sz="3200" dirty="0">
                <a:effectLst>
                  <a:outerShdw blurRad="38100" dist="38100" dir="2700000" algn="tl">
                    <a:srgbClr val="000000">
                      <a:alpha val="43137"/>
                    </a:srgbClr>
                  </a:outerShdw>
                </a:effectLst>
                <a:cs typeface="B Titr" panose="00000700000000000000" pitchFamily="2" charset="-78"/>
              </a:rPr>
              <a:t>یکی از ویژگی های افراد برتر در </a:t>
            </a:r>
            <a:r>
              <a:rPr lang="ar-SA" sz="3200" dirty="0" smtClean="0">
                <a:effectLst>
                  <a:outerShdw blurRad="38100" dist="38100" dir="2700000" algn="tl">
                    <a:srgbClr val="000000">
                      <a:alpha val="43137"/>
                    </a:srgbClr>
                  </a:outerShdw>
                </a:effectLst>
                <a:cs typeface="B Titr" panose="00000700000000000000" pitchFamily="2" charset="-78"/>
              </a:rPr>
              <a:t>هر</a:t>
            </a:r>
            <a:r>
              <a:rPr lang="fa-IR" sz="3200" dirty="0" smtClean="0">
                <a:effectLst>
                  <a:outerShdw blurRad="38100" dist="38100" dir="2700000" algn="tl">
                    <a:srgbClr val="000000">
                      <a:alpha val="43137"/>
                    </a:srgbClr>
                  </a:outerShdw>
                </a:effectLst>
                <a:cs typeface="B Titr" panose="00000700000000000000" pitchFamily="2" charset="-78"/>
              </a:rPr>
              <a:t> </a:t>
            </a:r>
            <a:r>
              <a:rPr lang="ar-SA" sz="3200" dirty="0" smtClean="0">
                <a:effectLst>
                  <a:outerShdw blurRad="38100" dist="38100" dir="2700000" algn="tl">
                    <a:srgbClr val="000000">
                      <a:alpha val="43137"/>
                    </a:srgbClr>
                  </a:outerShdw>
                </a:effectLst>
                <a:cs typeface="B Titr" panose="00000700000000000000" pitchFamily="2" charset="-78"/>
              </a:rPr>
              <a:t>رشته </a:t>
            </a:r>
            <a:r>
              <a:rPr lang="ar-SA" sz="3200" dirty="0">
                <a:effectLst>
                  <a:outerShdw blurRad="38100" dist="38100" dir="2700000" algn="tl">
                    <a:srgbClr val="000000">
                      <a:alpha val="43137"/>
                    </a:srgbClr>
                  </a:outerShdw>
                </a:effectLst>
                <a:cs typeface="B Titr" panose="00000700000000000000" pitchFamily="2" charset="-78"/>
              </a:rPr>
              <a:t>این است که مدام درذهنشا</a:t>
            </a:r>
            <a:r>
              <a:rPr lang="fa-IR" sz="3200" dirty="0">
                <a:effectLst>
                  <a:outerShdw blurRad="38100" dist="38100" dir="2700000" algn="tl">
                    <a:srgbClr val="000000">
                      <a:alpha val="43137"/>
                    </a:srgbClr>
                  </a:outerShdw>
                </a:effectLst>
                <a:cs typeface="B Titr" panose="00000700000000000000" pitchFamily="2" charset="-78"/>
              </a:rPr>
              <a:t>ن </a:t>
            </a:r>
            <a:r>
              <a:rPr lang="ar-SA" sz="3200" dirty="0" smtClean="0">
                <a:effectLst>
                  <a:outerShdw blurRad="38100" dist="38100" dir="2700000" algn="tl">
                    <a:srgbClr val="000000">
                      <a:alpha val="43137"/>
                    </a:srgbClr>
                  </a:outerShdw>
                </a:effectLst>
                <a:cs typeface="B Titr" panose="00000700000000000000" pitchFamily="2" charset="-78"/>
              </a:rPr>
              <a:t>رسیدن </a:t>
            </a:r>
            <a:r>
              <a:rPr lang="ar-SA" sz="3200" dirty="0">
                <a:effectLst>
                  <a:outerShdw blurRad="38100" dist="38100" dir="2700000" algn="tl">
                    <a:srgbClr val="000000">
                      <a:alpha val="43137"/>
                    </a:srgbClr>
                  </a:outerShdw>
                </a:effectLst>
                <a:cs typeface="B Titr" panose="00000700000000000000" pitchFamily="2" charset="-78"/>
              </a:rPr>
              <a:t>به بالا ترین سطوح موفقیت را</a:t>
            </a:r>
            <a:r>
              <a:rPr lang="fa-IR" sz="3200" dirty="0">
                <a:effectLst>
                  <a:outerShdw blurRad="38100" dist="38100" dir="2700000" algn="tl">
                    <a:srgbClr val="000000">
                      <a:alpha val="43137"/>
                    </a:srgbClr>
                  </a:outerShdw>
                </a:effectLst>
                <a:cs typeface="B Titr" panose="00000700000000000000" pitchFamily="2" charset="-78"/>
              </a:rPr>
              <a:t/>
            </a:r>
            <a:br>
              <a:rPr lang="fa-IR" sz="3200" dirty="0">
                <a:effectLst>
                  <a:outerShdw blurRad="38100" dist="38100" dir="2700000" algn="tl">
                    <a:srgbClr val="000000">
                      <a:alpha val="43137"/>
                    </a:srgbClr>
                  </a:outerShdw>
                </a:effectLst>
                <a:cs typeface="B Titr" panose="00000700000000000000" pitchFamily="2" charset="-78"/>
              </a:rPr>
            </a:br>
            <a:r>
              <a:rPr lang="ar-SA" sz="3200" dirty="0">
                <a:effectLst>
                  <a:outerShdw blurRad="38100" dist="38100" dir="2700000" algn="tl">
                    <a:srgbClr val="000000">
                      <a:alpha val="43137"/>
                    </a:srgbClr>
                  </a:outerShdw>
                </a:effectLst>
                <a:cs typeface="B Titr" panose="00000700000000000000" pitchFamily="2" charset="-78"/>
              </a:rPr>
              <a:t> حق خود می دانند و دایم به بهتر و </a:t>
            </a:r>
            <a:r>
              <a:rPr lang="ar-SA" sz="3200" dirty="0" smtClean="0">
                <a:effectLst>
                  <a:outerShdw blurRad="38100" dist="38100" dir="2700000" algn="tl">
                    <a:srgbClr val="000000">
                      <a:alpha val="43137"/>
                    </a:srgbClr>
                  </a:outerShdw>
                </a:effectLst>
                <a:cs typeface="B Titr" panose="00000700000000000000" pitchFamily="2" charset="-78"/>
              </a:rPr>
              <a:t>بهتر</a:t>
            </a:r>
            <a:r>
              <a:rPr lang="fa-IR" sz="3200" dirty="0" smtClean="0">
                <a:effectLst>
                  <a:outerShdw blurRad="38100" dist="38100" dir="2700000" algn="tl">
                    <a:srgbClr val="000000">
                      <a:alpha val="43137"/>
                    </a:srgbClr>
                  </a:outerShdw>
                </a:effectLst>
                <a:cs typeface="B Titr" panose="00000700000000000000" pitchFamily="2" charset="-78"/>
              </a:rPr>
              <a:t> </a:t>
            </a:r>
            <a:r>
              <a:rPr lang="ar-SA" sz="3200" dirty="0">
                <a:effectLst>
                  <a:outerShdw blurRad="38100" dist="38100" dir="2700000" algn="tl">
                    <a:srgbClr val="000000">
                      <a:alpha val="43137"/>
                    </a:srgbClr>
                  </a:outerShdw>
                </a:effectLst>
                <a:cs typeface="B Titr" panose="00000700000000000000" pitchFamily="2" charset="-78"/>
              </a:rPr>
              <a:t>شدن کار خود فک</a:t>
            </a:r>
            <a:r>
              <a:rPr lang="fa-IR" sz="3200" dirty="0">
                <a:effectLst>
                  <a:outerShdw blurRad="38100" dist="38100" dir="2700000" algn="tl">
                    <a:srgbClr val="000000">
                      <a:alpha val="43137"/>
                    </a:srgbClr>
                  </a:outerShdw>
                </a:effectLst>
                <a:cs typeface="B Titr" panose="00000700000000000000" pitchFamily="2" charset="-78"/>
              </a:rPr>
              <a:t>رمی کنند.</a:t>
            </a:r>
            <a:endParaRPr lang="en-US" sz="3200" dirty="0"/>
          </a:p>
        </p:txBody>
      </p:sp>
    </p:spTree>
  </p:cSld>
  <p:clrMapOvr>
    <a:masterClrMapping/>
  </p:clrMapOvr>
  <mc:AlternateContent xmlns:mc="http://schemas.openxmlformats.org/markup-compatibility/2006">
    <mc:Choice xmlns="" xmlns:p14="http://schemas.microsoft.com/office/powerpoint/2010/main" Requires="p14">
      <p:transition spd="slow" p14:dur="1250">
        <p:strips/>
      </p:transition>
    </mc:Choice>
    <mc:Fallback>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6" name="Picture 6" descr="2j0m5v9"/>
          <p:cNvPicPr>
            <a:picLocks noGrp="1" noChangeAspect="1" noChangeArrowheads="1"/>
          </p:cNvPicPr>
          <p:nvPr>
            <p:ph idx="1"/>
          </p:nvPr>
        </p:nvPicPr>
        <p:blipFill>
          <a:blip r:embed="rId2" cstate="print"/>
          <a:srcRect/>
          <a:stretch>
            <a:fillRect/>
          </a:stretch>
        </p:blipFill>
        <p:spPr>
          <a:xfrm>
            <a:off x="293370" y="255270"/>
            <a:ext cx="11506200" cy="6339840"/>
          </a:xfrm>
          <a:noFill/>
          <a:ln/>
        </p:spPr>
      </p:pic>
    </p:spTree>
  </p:cSld>
  <p:clrMapOvr>
    <a:masterClrMapping/>
  </p:clrMapOvr>
  <p:transition spd="slow">
    <p:push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4" name="Rectangle 4"/>
          <p:cNvSpPr>
            <a:spLocks noGrp="1" noChangeArrowheads="1"/>
          </p:cNvSpPr>
          <p:nvPr>
            <p:ph type="title"/>
          </p:nvPr>
        </p:nvSpPr>
        <p:spPr>
          <a:xfrm>
            <a:off x="3429000" y="457200"/>
            <a:ext cx="8229600" cy="5562600"/>
          </a:xfrm>
        </p:spPr>
        <p:txBody>
          <a:bodyPr/>
          <a:lstStyle/>
          <a:p>
            <a:pPr algn="r" rtl="1">
              <a:lnSpc>
                <a:spcPct val="150000"/>
              </a:lnSpc>
            </a:pPr>
            <a:r>
              <a:rPr lang="fa-IR" sz="44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موفقیت هرگز پایان نمی پذیرد:</a:t>
            </a:r>
            <a:r>
              <a:rPr lang="fa-IR"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
            </a:r>
            <a:br>
              <a:rPr lang="fa-IR"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br>
            <a:r>
              <a:rPr lang="fa-IR"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
            </a:r>
            <a:br>
              <a:rPr lang="fa-IR"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br>
            <a:r>
              <a:rPr lang="ar-SA" sz="3500" b="1" dirty="0" smtClean="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در </a:t>
            </a:r>
            <a:r>
              <a:rPr lang="ar-SA"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جاده زندگي نبايد نا اميد شويم و براي موفقيت نبايد دست از تلاش برداريم. </a:t>
            </a:r>
            <a:r>
              <a:rPr lang="fa-IR"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
            </a:r>
            <a:br>
              <a:rPr lang="fa-IR"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br>
            <a:r>
              <a:rPr lang="ar-SA"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موفقیت تا زمانی پایان ندارد </a:t>
            </a:r>
            <a:r>
              <a:rPr lang="ar-SA" sz="3500" b="1" dirty="0" smtClean="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که </a:t>
            </a:r>
            <a:r>
              <a:rPr lang="ar-SA"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انسان ناامید نباشد. </a:t>
            </a:r>
            <a:br>
              <a:rPr lang="ar-SA"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br>
            <a:r>
              <a:rPr lang="ar-SA"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موفقیت بی انتهاست و انسانها </a:t>
            </a:r>
            <a:r>
              <a:rPr lang="ar-SA" sz="3500" b="1" dirty="0" smtClean="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نمی </a:t>
            </a:r>
            <a:r>
              <a:rPr lang="ar-SA"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توانند مکان و زمانی برای آن تعیین کنند</a:t>
            </a:r>
            <a:r>
              <a:rPr lang="fa-IR"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rPr>
              <a:t>.</a:t>
            </a:r>
            <a:endParaRPr lang="en-US" sz="3500" b="1" dirty="0">
              <a:ln>
                <a:solidFill>
                  <a:srgbClr val="F0FC06"/>
                </a:solidFill>
              </a:ln>
              <a:effectLst>
                <a:glow rad="101600">
                  <a:schemeClr val="accent3">
                    <a:satMod val="175000"/>
                    <a:alpha val="40000"/>
                  </a:schemeClr>
                </a:glow>
                <a:outerShdw blurRad="50800" dist="38100" dir="13500000" algn="br" rotWithShape="0">
                  <a:prstClr val="black">
                    <a:alpha val="40000"/>
                  </a:prstClr>
                </a:outerShdw>
              </a:effectLst>
              <a:cs typeface="B Badr" pitchFamily="2" charset="-78"/>
            </a:endParaRPr>
          </a:p>
        </p:txBody>
      </p:sp>
      <p:pic>
        <p:nvPicPr>
          <p:cNvPr id="235526" name="Picture 6" descr="78918CCBB3"/>
          <p:cNvPicPr>
            <a:picLocks noGrp="1" noChangeAspect="1" noChangeArrowheads="1"/>
          </p:cNvPicPr>
          <p:nvPr>
            <p:ph idx="1"/>
          </p:nvPr>
        </p:nvPicPr>
        <p:blipFill>
          <a:blip r:embed="rId2" cstate="print"/>
          <a:srcRect/>
          <a:stretch>
            <a:fillRect/>
          </a:stretch>
        </p:blipFill>
        <p:spPr>
          <a:xfrm>
            <a:off x="300990" y="274320"/>
            <a:ext cx="3105150" cy="5891823"/>
          </a:xfrm>
          <a:noFill/>
          <a:ln/>
        </p:spPr>
      </p:pic>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5524"/>
                                        </p:tgtEl>
                                        <p:attrNameLst>
                                          <p:attrName>style.visibility</p:attrName>
                                        </p:attrNameLst>
                                      </p:cBhvr>
                                      <p:to>
                                        <p:strVal val="visible"/>
                                      </p:to>
                                    </p:set>
                                    <p:anim calcmode="lin" valueType="num">
                                      <p:cBhvr>
                                        <p:cTn id="7" dur="1000" fill="hold"/>
                                        <p:tgtEl>
                                          <p:spTgt spid="235524"/>
                                        </p:tgtEl>
                                        <p:attrNameLst>
                                          <p:attrName>ppt_w</p:attrName>
                                        </p:attrNameLst>
                                      </p:cBhvr>
                                      <p:tavLst>
                                        <p:tav tm="0">
                                          <p:val>
                                            <p:fltVal val="0"/>
                                          </p:val>
                                        </p:tav>
                                        <p:tav tm="100000">
                                          <p:val>
                                            <p:strVal val="#ppt_w"/>
                                          </p:val>
                                        </p:tav>
                                      </p:tavLst>
                                    </p:anim>
                                    <p:anim calcmode="lin" valueType="num">
                                      <p:cBhvr>
                                        <p:cTn id="8" dur="1000" fill="hold"/>
                                        <p:tgtEl>
                                          <p:spTgt spid="235524"/>
                                        </p:tgtEl>
                                        <p:attrNameLst>
                                          <p:attrName>ppt_h</p:attrName>
                                        </p:attrNameLst>
                                      </p:cBhvr>
                                      <p:tavLst>
                                        <p:tav tm="0">
                                          <p:val>
                                            <p:fltVal val="0"/>
                                          </p:val>
                                        </p:tav>
                                        <p:tav tm="100000">
                                          <p:val>
                                            <p:strVal val="#ppt_h"/>
                                          </p:val>
                                        </p:tav>
                                      </p:tavLst>
                                    </p:anim>
                                    <p:anim calcmode="lin" valueType="num">
                                      <p:cBhvr>
                                        <p:cTn id="9" dur="1000" fill="hold"/>
                                        <p:tgtEl>
                                          <p:spTgt spid="235524"/>
                                        </p:tgtEl>
                                        <p:attrNameLst>
                                          <p:attrName>style.rotation</p:attrName>
                                        </p:attrNameLst>
                                      </p:cBhvr>
                                      <p:tavLst>
                                        <p:tav tm="0">
                                          <p:val>
                                            <p:fltVal val="360"/>
                                          </p:val>
                                        </p:tav>
                                        <p:tav tm="100000">
                                          <p:val>
                                            <p:fltVal val="0"/>
                                          </p:val>
                                        </p:tav>
                                      </p:tavLst>
                                    </p:anim>
                                    <p:animEffect transition="in" filter="fade">
                                      <p:cBhvr>
                                        <p:cTn id="10" dur="1000"/>
                                        <p:tgtEl>
                                          <p:spTgt spid="235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8602" name="Rectangle 10"/>
          <p:cNvSpPr>
            <a:spLocks noGrp="1" noChangeArrowheads="1"/>
          </p:cNvSpPr>
          <p:nvPr>
            <p:ph type="title"/>
          </p:nvPr>
        </p:nvSpPr>
        <p:spPr>
          <a:xfrm>
            <a:off x="1371600" y="1752600"/>
            <a:ext cx="9677400" cy="4267200"/>
          </a:xfrm>
        </p:spPr>
        <p:txBody>
          <a:bodyPr/>
          <a:lstStyle/>
          <a:p>
            <a:r>
              <a:rPr lang="fa-IR" sz="8000" b="1" dirty="0">
                <a:solidFill>
                  <a:srgbClr val="FFFF00"/>
                </a:solidFill>
                <a:cs typeface="B Davat" pitchFamily="2" charset="-78"/>
              </a:rPr>
              <a:t/>
            </a:r>
            <a:br>
              <a:rPr lang="fa-IR" sz="8000" b="1" dirty="0">
                <a:solidFill>
                  <a:srgbClr val="FFFF00"/>
                </a:solidFill>
                <a:cs typeface="B Davat" pitchFamily="2" charset="-78"/>
              </a:rPr>
            </a:br>
            <a:r>
              <a:rPr lang="fa-IR" sz="8000" b="1" dirty="0">
                <a:solidFill>
                  <a:srgbClr val="FFFF00"/>
                </a:solidFill>
                <a:cs typeface="B Davat" pitchFamily="2" charset="-78"/>
              </a:rPr>
              <a:t/>
            </a:r>
            <a:br>
              <a:rPr lang="fa-IR" sz="8000" b="1" dirty="0">
                <a:solidFill>
                  <a:srgbClr val="FFFF00"/>
                </a:solidFill>
                <a:cs typeface="B Davat" pitchFamily="2" charset="-78"/>
              </a:rPr>
            </a:br>
            <a:r>
              <a:rPr lang="fa-IR" sz="8000" b="1" dirty="0">
                <a:solidFill>
                  <a:srgbClr val="FFFF00"/>
                </a:solidFill>
                <a:cs typeface="B Davat" pitchFamily="2" charset="-78"/>
              </a:rPr>
              <a:t/>
            </a:r>
            <a:br>
              <a:rPr lang="fa-IR" sz="8000" b="1" dirty="0">
                <a:solidFill>
                  <a:srgbClr val="FFFF00"/>
                </a:solidFill>
                <a:cs typeface="B Davat" pitchFamily="2" charset="-78"/>
              </a:rPr>
            </a:br>
            <a:r>
              <a:rPr lang="fa-IR" sz="8000" b="1" dirty="0">
                <a:solidFill>
                  <a:srgbClr val="FFFF00"/>
                </a:solidFill>
                <a:cs typeface="B Davat" pitchFamily="2" charset="-78"/>
              </a:rPr>
              <a:t/>
            </a:r>
            <a:br>
              <a:rPr lang="fa-IR" sz="8000" b="1" dirty="0">
                <a:solidFill>
                  <a:srgbClr val="FFFF00"/>
                </a:solidFill>
                <a:cs typeface="B Davat" pitchFamily="2" charset="-78"/>
              </a:rPr>
            </a:br>
            <a:r>
              <a:rPr lang="fa-IR" sz="8000" b="1" dirty="0">
                <a:solidFill>
                  <a:srgbClr val="FFFF00"/>
                </a:solidFill>
                <a:cs typeface="B Davat" pitchFamily="2" charset="-78"/>
              </a:rPr>
              <a:t>موفق</a:t>
            </a:r>
            <a:br>
              <a:rPr lang="fa-IR" sz="8000" b="1" dirty="0">
                <a:solidFill>
                  <a:srgbClr val="FFFF00"/>
                </a:solidFill>
                <a:cs typeface="B Davat" pitchFamily="2" charset="-78"/>
              </a:rPr>
            </a:br>
            <a:r>
              <a:rPr lang="fa-IR" sz="8000" b="1" dirty="0">
                <a:solidFill>
                  <a:srgbClr val="FFFF00"/>
                </a:solidFill>
                <a:cs typeface="B Davat" pitchFamily="2" charset="-78"/>
              </a:rPr>
              <a:t> باشید</a:t>
            </a:r>
            <a:br>
              <a:rPr lang="fa-IR" sz="8000" b="1" dirty="0">
                <a:solidFill>
                  <a:srgbClr val="FFFF00"/>
                </a:solidFill>
                <a:cs typeface="B Davat" pitchFamily="2" charset="-78"/>
              </a:rPr>
            </a:br>
            <a:r>
              <a:rPr lang="fa-IR" sz="8000" b="1" dirty="0">
                <a:solidFill>
                  <a:srgbClr val="FFFF00"/>
                </a:solidFill>
                <a:cs typeface="B Davat" pitchFamily="2" charset="-78"/>
              </a:rPr>
              <a:t/>
            </a:r>
            <a:br>
              <a:rPr lang="fa-IR" sz="8000" b="1" dirty="0">
                <a:solidFill>
                  <a:srgbClr val="FFFF00"/>
                </a:solidFill>
                <a:cs typeface="B Davat" pitchFamily="2" charset="-78"/>
              </a:rPr>
            </a:br>
            <a:endParaRPr lang="en-US" sz="8000" b="1" dirty="0">
              <a:solidFill>
                <a:srgbClr val="FFFF00"/>
              </a:solidFill>
              <a:cs typeface="B Davat" pitchFamily="2" charset="-78"/>
            </a:endParaRPr>
          </a:p>
        </p:txBody>
      </p:sp>
      <p:sp>
        <p:nvSpPr>
          <p:cNvPr id="3" name="Rectangle 5"/>
          <p:cNvSpPr>
            <a:spLocks noChangeArrowheads="1"/>
          </p:cNvSpPr>
          <p:nvPr/>
        </p:nvSpPr>
        <p:spPr bwMode="auto">
          <a:xfrm>
            <a:off x="1981200" y="1676400"/>
            <a:ext cx="8229600" cy="2349500"/>
          </a:xfrm>
          <a:prstGeom prst="rect">
            <a:avLst/>
          </a:prstGeom>
          <a:noFill/>
          <a:ln w="9525">
            <a:noFill/>
            <a:miter lim="800000"/>
            <a:headEnd/>
            <a:tailEnd/>
          </a:ln>
        </p:spPr>
        <p:txBody>
          <a:bodyPr/>
          <a:lstStyle/>
          <a:p>
            <a:pPr marL="342900" indent="-342900" algn="ctr">
              <a:lnSpc>
                <a:spcPct val="90000"/>
              </a:lnSpc>
            </a:pPr>
            <a:endParaRPr lang="fa-IR" sz="44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cs typeface="B Davat" pitchFamily="2" charset="-78"/>
            </a:endParaRPr>
          </a:p>
          <a:p>
            <a:pPr marL="342900" indent="-342900" algn="ctr">
              <a:lnSpc>
                <a:spcPct val="90000"/>
              </a:lnSpc>
            </a:pPr>
            <a:endParaRPr lang="fa-IR" sz="44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cs typeface="B Davat" pitchFamily="2" charset="-78"/>
            </a:endParaRPr>
          </a:p>
          <a:p>
            <a:pPr marL="342900" indent="-342900" algn="ctr">
              <a:lnSpc>
                <a:spcPct val="90000"/>
              </a:lnSpc>
            </a:pPr>
            <a:r>
              <a:rPr lang="fa-IR" sz="6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cs typeface="B Davat" pitchFamily="2" charset="-78"/>
              </a:rPr>
              <a:t>با تشكر از توجه و همراهي شما </a:t>
            </a:r>
          </a:p>
          <a:p>
            <a:pPr marL="342900" indent="-342900" algn="ctr">
              <a:lnSpc>
                <a:spcPct val="90000"/>
              </a:lnSpc>
            </a:pPr>
            <a:r>
              <a:rPr lang="fa-IR" sz="6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cs typeface="B Davat" pitchFamily="2" charset="-78"/>
              </a:rPr>
              <a:t>همکاران ارجمند</a:t>
            </a:r>
            <a:endParaRPr lang="en-US" sz="6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cs typeface="B Davat"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25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8602"/>
                                        </p:tgtEl>
                                        <p:attrNameLst>
                                          <p:attrName>style.visibility</p:attrName>
                                        </p:attrNameLst>
                                      </p:cBhvr>
                                      <p:to>
                                        <p:strVal val="visible"/>
                                      </p:to>
                                    </p:set>
                                    <p:animEffect transition="in" filter="dissolve">
                                      <p:cBhvr>
                                        <p:cTn id="7" dur="500"/>
                                        <p:tgtEl>
                                          <p:spTgt spid="238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7620000" y="914401"/>
            <a:ext cx="3860352" cy="646331"/>
          </a:xfrm>
          <a:prstGeom prst="rect">
            <a:avLst/>
          </a:prstGeom>
        </p:spPr>
        <p:txBody>
          <a:bodyPr wrap="none">
            <a:spAutoFit/>
          </a:bodyPr>
          <a:lstStyle/>
          <a:p>
            <a:r>
              <a:rPr lang="fa-IR" sz="3600" dirty="0">
                <a:solidFill>
                  <a:srgbClr val="00FF00"/>
                </a:solidFill>
                <a:effectLst>
                  <a:outerShdw blurRad="38100" dist="38100" dir="2700000" algn="tl">
                    <a:srgbClr val="000000">
                      <a:alpha val="43137"/>
                    </a:srgbClr>
                  </a:outerShdw>
                </a:effectLst>
                <a:cs typeface="B Titr" pitchFamily="2" charset="-78"/>
              </a:rPr>
              <a:t>1- قانون علت و معلول</a:t>
            </a:r>
            <a:endParaRPr lang="en-US" sz="3600" dirty="0"/>
          </a:p>
        </p:txBody>
      </p:sp>
      <p:sp>
        <p:nvSpPr>
          <p:cNvPr id="3" name="Rectangle 2"/>
          <p:cNvSpPr/>
          <p:nvPr/>
        </p:nvSpPr>
        <p:spPr>
          <a:xfrm>
            <a:off x="8875152" y="1925082"/>
            <a:ext cx="2605200" cy="646331"/>
          </a:xfrm>
          <a:prstGeom prst="rect">
            <a:avLst/>
          </a:prstGeom>
        </p:spPr>
        <p:txBody>
          <a:bodyPr wrap="none">
            <a:spAutoFit/>
          </a:bodyPr>
          <a:lstStyle/>
          <a:p>
            <a:r>
              <a:rPr lang="fa-IR" sz="3600" dirty="0">
                <a:solidFill>
                  <a:srgbClr val="00FF00"/>
                </a:solidFill>
                <a:effectLst>
                  <a:outerShdw blurRad="38100" dist="38100" dir="2700000" algn="tl">
                    <a:srgbClr val="000000">
                      <a:alpha val="43137"/>
                    </a:srgbClr>
                  </a:outerShdw>
                </a:effectLst>
                <a:cs typeface="B Titr" pitchFamily="2" charset="-78"/>
              </a:rPr>
              <a:t>2- قانون ذهن</a:t>
            </a:r>
            <a:endParaRPr lang="en-US" sz="3600" dirty="0"/>
          </a:p>
        </p:txBody>
      </p:sp>
      <p:sp>
        <p:nvSpPr>
          <p:cNvPr id="4" name="Rectangle 3"/>
          <p:cNvSpPr/>
          <p:nvPr/>
        </p:nvSpPr>
        <p:spPr>
          <a:xfrm>
            <a:off x="6422757" y="2934128"/>
            <a:ext cx="5083443" cy="646331"/>
          </a:xfrm>
          <a:prstGeom prst="rect">
            <a:avLst/>
          </a:prstGeom>
        </p:spPr>
        <p:txBody>
          <a:bodyPr wrap="none">
            <a:spAutoFit/>
          </a:bodyPr>
          <a:lstStyle/>
          <a:p>
            <a:r>
              <a:rPr lang="fa-IR" sz="3600" dirty="0">
                <a:solidFill>
                  <a:srgbClr val="00FF00"/>
                </a:solidFill>
                <a:effectLst>
                  <a:outerShdw blurRad="38100" dist="38100" dir="2700000" algn="tl">
                    <a:srgbClr val="000000">
                      <a:alpha val="43137"/>
                    </a:srgbClr>
                  </a:outerShdw>
                </a:effectLst>
                <a:cs typeface="B Titr" pitchFamily="2" charset="-78"/>
              </a:rPr>
              <a:t>3- قانون عینیت یافتن ذهنیات</a:t>
            </a:r>
            <a:endParaRPr lang="en-US" sz="3600" dirty="0"/>
          </a:p>
        </p:txBody>
      </p:sp>
      <p:sp>
        <p:nvSpPr>
          <p:cNvPr id="5" name="Rectangle 4"/>
          <p:cNvSpPr/>
          <p:nvPr/>
        </p:nvSpPr>
        <p:spPr>
          <a:xfrm>
            <a:off x="7033155" y="3930769"/>
            <a:ext cx="4435830" cy="646331"/>
          </a:xfrm>
          <a:prstGeom prst="rect">
            <a:avLst/>
          </a:prstGeom>
        </p:spPr>
        <p:txBody>
          <a:bodyPr wrap="none">
            <a:spAutoFit/>
          </a:bodyPr>
          <a:lstStyle/>
          <a:p>
            <a:r>
              <a:rPr lang="fa-IR" sz="3600" dirty="0">
                <a:solidFill>
                  <a:srgbClr val="00FF00"/>
                </a:solidFill>
                <a:effectLst>
                  <a:outerShdw blurRad="38100" dist="38100" dir="2700000" algn="tl">
                    <a:srgbClr val="000000">
                      <a:alpha val="43137"/>
                    </a:srgbClr>
                  </a:outerShdw>
                </a:effectLst>
                <a:cs typeface="B Titr" pitchFamily="2" charset="-78"/>
              </a:rPr>
              <a:t>4- قانون رابطه ی مستقیم</a:t>
            </a:r>
            <a:endParaRPr lang="en-US" sz="3600" dirty="0"/>
          </a:p>
        </p:txBody>
      </p:sp>
      <p:sp>
        <p:nvSpPr>
          <p:cNvPr id="7" name="Rectangle 6"/>
          <p:cNvSpPr/>
          <p:nvPr/>
        </p:nvSpPr>
        <p:spPr>
          <a:xfrm>
            <a:off x="8935243" y="4916270"/>
            <a:ext cx="2526654" cy="646331"/>
          </a:xfrm>
          <a:prstGeom prst="rect">
            <a:avLst/>
          </a:prstGeom>
        </p:spPr>
        <p:txBody>
          <a:bodyPr wrap="none">
            <a:spAutoFit/>
          </a:bodyPr>
          <a:lstStyle/>
          <a:p>
            <a:r>
              <a:rPr lang="fa-IR" sz="3600" dirty="0">
                <a:solidFill>
                  <a:srgbClr val="00FF00"/>
                </a:solidFill>
                <a:effectLst>
                  <a:outerShdw blurRad="38100" dist="38100" dir="2700000" algn="tl">
                    <a:srgbClr val="000000">
                      <a:alpha val="43137"/>
                    </a:srgbClr>
                  </a:outerShdw>
                </a:effectLst>
                <a:cs typeface="B Titr" pitchFamily="2" charset="-78"/>
              </a:rPr>
              <a:t>5- قانون باور</a:t>
            </a:r>
            <a:endParaRPr lang="en-US" sz="36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500" fill="hold"/>
                                        <p:tgtEl>
                                          <p:spTgt spid="3"/>
                                        </p:tgtEl>
                                        <p:attrNameLst>
                                          <p:attrName>ppt_w</p:attrName>
                                        </p:attrNameLst>
                                      </p:cBhvr>
                                      <p:tavLst>
                                        <p:tav tm="0">
                                          <p:val>
                                            <p:fltVal val="0"/>
                                          </p:val>
                                        </p:tav>
                                        <p:tav tm="100000">
                                          <p:val>
                                            <p:strVal val="#ppt_w"/>
                                          </p:val>
                                        </p:tav>
                                      </p:tavLst>
                                    </p:anim>
                                    <p:anim calcmode="lin" valueType="num">
                                      <p:cBhvr>
                                        <p:cTn id="16" dur="1500" fill="hold"/>
                                        <p:tgtEl>
                                          <p:spTgt spid="3"/>
                                        </p:tgtEl>
                                        <p:attrNameLst>
                                          <p:attrName>ppt_h</p:attrName>
                                        </p:attrNameLst>
                                      </p:cBhvr>
                                      <p:tavLst>
                                        <p:tav tm="0">
                                          <p:val>
                                            <p:fltVal val="0"/>
                                          </p:val>
                                        </p:tav>
                                        <p:tav tm="100000">
                                          <p:val>
                                            <p:strVal val="#ppt_h"/>
                                          </p:val>
                                        </p:tav>
                                      </p:tavLst>
                                    </p:anim>
                                    <p:anim calcmode="lin" valueType="num">
                                      <p:cBhvr>
                                        <p:cTn id="17" dur="1500" fill="hold"/>
                                        <p:tgtEl>
                                          <p:spTgt spid="3"/>
                                        </p:tgtEl>
                                        <p:attrNameLst>
                                          <p:attrName>style.rotation</p:attrName>
                                        </p:attrNameLst>
                                      </p:cBhvr>
                                      <p:tavLst>
                                        <p:tav tm="0">
                                          <p:val>
                                            <p:fltVal val="90"/>
                                          </p:val>
                                        </p:tav>
                                        <p:tav tm="100000">
                                          <p:val>
                                            <p:fltVal val="0"/>
                                          </p:val>
                                        </p:tav>
                                      </p:tavLst>
                                    </p:anim>
                                    <p:animEffect transition="in" filter="fade">
                                      <p:cBhvr>
                                        <p:cTn id="18" dur="1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anim calcmode="lin" valueType="num">
                                      <p:cBhvr>
                                        <p:cTn id="25" dur="1500" fill="hold"/>
                                        <p:tgtEl>
                                          <p:spTgt spid="4"/>
                                        </p:tgtEl>
                                        <p:attrNameLst>
                                          <p:attrName>style.rotation</p:attrName>
                                        </p:attrNameLst>
                                      </p:cBhvr>
                                      <p:tavLst>
                                        <p:tav tm="0">
                                          <p:val>
                                            <p:fltVal val="90"/>
                                          </p:val>
                                        </p:tav>
                                        <p:tav tm="100000">
                                          <p:val>
                                            <p:fltVal val="0"/>
                                          </p:val>
                                        </p:tav>
                                      </p:tavLst>
                                    </p:anim>
                                    <p:animEffect transition="in" filter="fade">
                                      <p:cBhvr>
                                        <p:cTn id="26" dur="1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500" fill="hold"/>
                                        <p:tgtEl>
                                          <p:spTgt spid="5"/>
                                        </p:tgtEl>
                                        <p:attrNameLst>
                                          <p:attrName>ppt_w</p:attrName>
                                        </p:attrNameLst>
                                      </p:cBhvr>
                                      <p:tavLst>
                                        <p:tav tm="0">
                                          <p:val>
                                            <p:fltVal val="0"/>
                                          </p:val>
                                        </p:tav>
                                        <p:tav tm="100000">
                                          <p:val>
                                            <p:strVal val="#ppt_w"/>
                                          </p:val>
                                        </p:tav>
                                      </p:tavLst>
                                    </p:anim>
                                    <p:anim calcmode="lin" valueType="num">
                                      <p:cBhvr>
                                        <p:cTn id="32" dur="1500" fill="hold"/>
                                        <p:tgtEl>
                                          <p:spTgt spid="5"/>
                                        </p:tgtEl>
                                        <p:attrNameLst>
                                          <p:attrName>ppt_h</p:attrName>
                                        </p:attrNameLst>
                                      </p:cBhvr>
                                      <p:tavLst>
                                        <p:tav tm="0">
                                          <p:val>
                                            <p:fltVal val="0"/>
                                          </p:val>
                                        </p:tav>
                                        <p:tav tm="100000">
                                          <p:val>
                                            <p:strVal val="#ppt_h"/>
                                          </p:val>
                                        </p:tav>
                                      </p:tavLst>
                                    </p:anim>
                                    <p:anim calcmode="lin" valueType="num">
                                      <p:cBhvr>
                                        <p:cTn id="33" dur="1500" fill="hold"/>
                                        <p:tgtEl>
                                          <p:spTgt spid="5"/>
                                        </p:tgtEl>
                                        <p:attrNameLst>
                                          <p:attrName>style.rotation</p:attrName>
                                        </p:attrNameLst>
                                      </p:cBhvr>
                                      <p:tavLst>
                                        <p:tav tm="0">
                                          <p:val>
                                            <p:fltVal val="90"/>
                                          </p:val>
                                        </p:tav>
                                        <p:tav tm="100000">
                                          <p:val>
                                            <p:fltVal val="0"/>
                                          </p:val>
                                        </p:tav>
                                      </p:tavLst>
                                    </p:anim>
                                    <p:animEffect transition="in" filter="fade">
                                      <p:cBhvr>
                                        <p:cTn id="34" dur="1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500" fill="hold"/>
                                        <p:tgtEl>
                                          <p:spTgt spid="7"/>
                                        </p:tgtEl>
                                        <p:attrNameLst>
                                          <p:attrName>ppt_w</p:attrName>
                                        </p:attrNameLst>
                                      </p:cBhvr>
                                      <p:tavLst>
                                        <p:tav tm="0">
                                          <p:val>
                                            <p:fltVal val="0"/>
                                          </p:val>
                                        </p:tav>
                                        <p:tav tm="100000">
                                          <p:val>
                                            <p:strVal val="#ppt_w"/>
                                          </p:val>
                                        </p:tav>
                                      </p:tavLst>
                                    </p:anim>
                                    <p:anim calcmode="lin" valueType="num">
                                      <p:cBhvr>
                                        <p:cTn id="40" dur="1500" fill="hold"/>
                                        <p:tgtEl>
                                          <p:spTgt spid="7"/>
                                        </p:tgtEl>
                                        <p:attrNameLst>
                                          <p:attrName>ppt_h</p:attrName>
                                        </p:attrNameLst>
                                      </p:cBhvr>
                                      <p:tavLst>
                                        <p:tav tm="0">
                                          <p:val>
                                            <p:fltVal val="0"/>
                                          </p:val>
                                        </p:tav>
                                        <p:tav tm="100000">
                                          <p:val>
                                            <p:strVal val="#ppt_h"/>
                                          </p:val>
                                        </p:tav>
                                      </p:tavLst>
                                    </p:anim>
                                    <p:anim calcmode="lin" valueType="num">
                                      <p:cBhvr>
                                        <p:cTn id="41" dur="1500" fill="hold"/>
                                        <p:tgtEl>
                                          <p:spTgt spid="7"/>
                                        </p:tgtEl>
                                        <p:attrNameLst>
                                          <p:attrName>style.rotation</p:attrName>
                                        </p:attrNameLst>
                                      </p:cBhvr>
                                      <p:tavLst>
                                        <p:tav tm="0">
                                          <p:val>
                                            <p:fltVal val="90"/>
                                          </p:val>
                                        </p:tav>
                                        <p:tav tm="100000">
                                          <p:val>
                                            <p:fltVal val="0"/>
                                          </p:val>
                                        </p:tav>
                                      </p:tavLst>
                                    </p:anim>
                                    <p:animEffect transition="in" filter="fade">
                                      <p:cBhvr>
                                        <p:cTn id="4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a:xfrm>
            <a:off x="609600" y="1752600"/>
            <a:ext cx="10972800" cy="2743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rtl="1">
              <a:lnSpc>
                <a:spcPct val="150000"/>
              </a:lnSpc>
            </a:pPr>
            <a:r>
              <a:rPr lang="ar-SA" sz="3600" b="1" dirty="0">
                <a:ln w="11430"/>
                <a:solidFill>
                  <a:srgbClr val="CC6600"/>
                </a:solidFill>
                <a:effectLst>
                  <a:outerShdw blurRad="50800" dist="39000" dir="5460000" algn="tl">
                    <a:srgbClr val="000000">
                      <a:alpha val="38000"/>
                    </a:srgbClr>
                  </a:outerShdw>
                </a:effectLst>
                <a:cs typeface="B Titr" pitchFamily="2" charset="-78"/>
              </a:rPr>
              <a:t>هر چیز به دلیلی رخ می دهد. برای هر علتی معلولی هست، و برای هر معلولی علت یا علت های بخصوصی وجود دارد، چه از آنها اطلاع داشته باشید چه نداشته باشید. </a:t>
            </a:r>
            <a:endParaRPr lang="en-US" sz="3600" b="1" dirty="0">
              <a:ln w="11430"/>
              <a:solidFill>
                <a:srgbClr val="CC6600"/>
              </a:solidFill>
              <a:effectLst>
                <a:outerShdw blurRad="50800" dist="39000" dir="5460000" algn="tl">
                  <a:srgbClr val="000000">
                    <a:alpha val="38000"/>
                  </a:srgbClr>
                </a:outerShdw>
              </a:effectLst>
              <a:cs typeface="B Titr" pitchFamily="2" charset="-78"/>
            </a:endParaRPr>
          </a:p>
        </p:txBody>
      </p:sp>
      <p:pic>
        <p:nvPicPr>
          <p:cNvPr id="1026" name="Picture 2" descr="C:\Documents and Settings\m\Desktop\سمینار\success\images.jpg"/>
          <p:cNvPicPr>
            <a:picLocks noChangeAspect="1" noChangeArrowheads="1"/>
          </p:cNvPicPr>
          <p:nvPr/>
        </p:nvPicPr>
        <p:blipFill>
          <a:blip r:embed="rId2" cstate="print"/>
          <a:srcRect/>
          <a:stretch>
            <a:fillRect/>
          </a:stretch>
        </p:blipFill>
        <p:spPr bwMode="auto">
          <a:xfrm>
            <a:off x="9753601" y="381001"/>
            <a:ext cx="2057399" cy="1523999"/>
          </a:xfrm>
          <a:prstGeom prst="rect">
            <a:avLst/>
          </a:prstGeom>
          <a:noFill/>
        </p:spPr>
      </p:pic>
      <p:sp>
        <p:nvSpPr>
          <p:cNvPr id="2" name="Rectangle 1"/>
          <p:cNvSpPr/>
          <p:nvPr/>
        </p:nvSpPr>
        <p:spPr>
          <a:xfrm>
            <a:off x="3356265" y="457200"/>
            <a:ext cx="5025735" cy="861774"/>
          </a:xfrm>
          <a:prstGeom prst="rect">
            <a:avLst/>
          </a:prstGeom>
        </p:spPr>
        <p:txBody>
          <a:bodyPr wrap="none">
            <a:spAutoFit/>
          </a:bodyPr>
          <a:lstStyle/>
          <a:p>
            <a:r>
              <a:rPr lang="fa-IR" sz="5000" b="1" dirty="0">
                <a:ln w="11430"/>
                <a:solidFill>
                  <a:srgbClr val="00FF00"/>
                </a:solidFill>
                <a:effectLst>
                  <a:outerShdw blurRad="50800" dist="39000" dir="5460000" algn="tl">
                    <a:srgbClr val="000000">
                      <a:alpha val="38000"/>
                    </a:srgbClr>
                  </a:outerShdw>
                </a:effectLst>
                <a:cs typeface="B Titr" pitchFamily="2" charset="-78"/>
              </a:rPr>
              <a:t>1: قانونِ علت و معلول</a:t>
            </a:r>
            <a:endParaRPr lang="en-US" sz="5000" dirty="0"/>
          </a:p>
        </p:txBody>
      </p:sp>
      <p:sp>
        <p:nvSpPr>
          <p:cNvPr id="3" name="Rectangle 2"/>
          <p:cNvSpPr/>
          <p:nvPr/>
        </p:nvSpPr>
        <p:spPr>
          <a:xfrm>
            <a:off x="1676400" y="4724401"/>
            <a:ext cx="8686800" cy="923330"/>
          </a:xfrm>
          <a:prstGeom prst="rect">
            <a:avLst/>
          </a:prstGeom>
        </p:spPr>
        <p:txBody>
          <a:bodyPr wrap="square">
            <a:spAutoFit/>
          </a:bodyPr>
          <a:lstStyle/>
          <a:p>
            <a:pPr algn="ctr" rtl="1"/>
            <a:r>
              <a:rPr lang="ar-SA" sz="5400" b="1" dirty="0">
                <a:ln w="9525">
                  <a:solidFill>
                    <a:schemeClr val="bg1"/>
                  </a:solidFill>
                  <a:prstDash val="solid"/>
                </a:ln>
                <a:solidFill>
                  <a:srgbClr val="FF3300"/>
                </a:solidFill>
                <a:effectLst>
                  <a:outerShdw blurRad="12700" dist="38100" dir="2700000" algn="tl" rotWithShape="0">
                    <a:schemeClr val="accent5">
                      <a:lumMod val="60000"/>
                      <a:lumOff val="40000"/>
                    </a:schemeClr>
                  </a:outerShdw>
                </a:effectLst>
                <a:cs typeface="B Titr" pitchFamily="2" charset="-78"/>
              </a:rPr>
              <a:t>چیزی به اسم اتفاق وجود ند</a:t>
            </a:r>
            <a:r>
              <a:rPr lang="fa-IR" sz="5400" b="1" dirty="0">
                <a:ln w="9525">
                  <a:solidFill>
                    <a:schemeClr val="bg1"/>
                  </a:solidFill>
                  <a:prstDash val="solid"/>
                </a:ln>
                <a:solidFill>
                  <a:srgbClr val="FF3300"/>
                </a:solidFill>
                <a:effectLst>
                  <a:outerShdw blurRad="12700" dist="38100" dir="2700000" algn="tl" rotWithShape="0">
                    <a:schemeClr val="accent5">
                      <a:lumMod val="60000"/>
                      <a:lumOff val="40000"/>
                    </a:schemeClr>
                  </a:outerShdw>
                </a:effectLst>
                <a:cs typeface="B Titr" pitchFamily="2" charset="-78"/>
              </a:rPr>
              <a:t>ارد.</a:t>
            </a:r>
            <a:endParaRPr lang="en-US" sz="5400" b="1" dirty="0">
              <a:ln w="9525">
                <a:solidFill>
                  <a:schemeClr val="bg1"/>
                </a:solidFill>
                <a:prstDash val="solid"/>
              </a:ln>
              <a:solidFill>
                <a:srgbClr val="FF3300"/>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25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fade">
                                      <p:cBhvr>
                                        <p:cTn id="7" dur="1000"/>
                                        <p:tgtEl>
                                          <p:spTgt spid="68612"/>
                                        </p:tgtEl>
                                      </p:cBhvr>
                                    </p:animEffect>
                                    <p:anim calcmode="lin" valueType="num">
                                      <p:cBhvr>
                                        <p:cTn id="8" dur="1000" fill="hold"/>
                                        <p:tgtEl>
                                          <p:spTgt spid="68612"/>
                                        </p:tgtEl>
                                        <p:attrNameLst>
                                          <p:attrName>ppt_x</p:attrName>
                                        </p:attrNameLst>
                                      </p:cBhvr>
                                      <p:tavLst>
                                        <p:tav tm="0">
                                          <p:val>
                                            <p:strVal val="#ppt_x"/>
                                          </p:val>
                                        </p:tav>
                                        <p:tav tm="100000">
                                          <p:val>
                                            <p:strVal val="#ppt_x"/>
                                          </p:val>
                                        </p:tav>
                                      </p:tavLst>
                                    </p:anim>
                                    <p:anim calcmode="lin" valueType="num">
                                      <p:cBhvr>
                                        <p:cTn id="9" dur="1000" fill="hold"/>
                                        <p:tgtEl>
                                          <p:spTgt spid="686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8" name="Rectangle 6"/>
          <p:cNvSpPr>
            <a:spLocks noGrp="1" noChangeArrowheads="1"/>
          </p:cNvSpPr>
          <p:nvPr>
            <p:ph type="title"/>
          </p:nvPr>
        </p:nvSpPr>
        <p:spPr>
          <a:xfrm>
            <a:off x="1371600" y="381000"/>
            <a:ext cx="9677400" cy="56388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eaLnBrk="1" hangingPunct="1">
              <a:lnSpc>
                <a:spcPct val="150000"/>
              </a:lnSpc>
            </a:pPr>
            <a:r>
              <a:rPr lang="fa-IR"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rPr>
              <a:t>* ميخي سست از نعل جدا شد *</a:t>
            </a:r>
            <a:br>
              <a:rPr lang="fa-IR"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rPr>
            </a:br>
            <a:r>
              <a:rPr lang="fa-IR"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rPr>
              <a:t>* نعل از پاي اسب جدا شد * </a:t>
            </a:r>
            <a:br>
              <a:rPr lang="fa-IR"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rPr>
            </a:br>
            <a:r>
              <a:rPr lang="fa-IR"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rPr>
              <a:t>* پاي بدون نعل، اسب را از رفتن باز داشت * </a:t>
            </a:r>
            <a:br>
              <a:rPr lang="fa-IR"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rPr>
            </a:br>
            <a:r>
              <a:rPr lang="fa-IR"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rPr>
              <a:t>* سردار از حركت بماند * </a:t>
            </a:r>
            <a:br>
              <a:rPr lang="fa-IR"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rPr>
            </a:br>
            <a:r>
              <a:rPr lang="fa-IR"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rPr>
              <a:t>* لشگرِ بدون سردار، در جنگ شكست خورد  * </a:t>
            </a:r>
            <a:br>
              <a:rPr lang="fa-IR"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rPr>
            </a:br>
            <a:r>
              <a:rPr lang="fa-IR"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rPr>
              <a:t>* و با شكست لشگر كشور بدست دشمنان افتاد  * </a:t>
            </a:r>
            <a:endParaRPr lang="en-US" sz="3700" b="1" cap="all" dirty="0">
              <a:ln w="0">
                <a:solidFill>
                  <a:srgbClr val="FFC000"/>
                </a:solidFill>
              </a:ln>
              <a:solidFill>
                <a:srgbClr val="CC6600"/>
              </a:solidFill>
              <a:effectLst>
                <a:reflection blurRad="12700" stA="50000" endPos="50000" dist="5000" dir="5400000" sy="-100000" rotWithShape="0"/>
              </a:effectLst>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2038"/>
                                        </p:tgtEl>
                                        <p:attrNameLst>
                                          <p:attrName>style.visibility</p:attrName>
                                        </p:attrNameLst>
                                      </p:cBhvr>
                                      <p:to>
                                        <p:strVal val="visible"/>
                                      </p:to>
                                    </p:set>
                                    <p:animEffect transition="in" filter="fade">
                                      <p:cBhvr>
                                        <p:cTn id="7" dur="1000"/>
                                        <p:tgtEl>
                                          <p:spTgt spid="172038"/>
                                        </p:tgtEl>
                                      </p:cBhvr>
                                    </p:animEffect>
                                    <p:anim calcmode="lin" valueType="num">
                                      <p:cBhvr>
                                        <p:cTn id="8" dur="1000" fill="hold"/>
                                        <p:tgtEl>
                                          <p:spTgt spid="172038"/>
                                        </p:tgtEl>
                                        <p:attrNameLst>
                                          <p:attrName>ppt_x</p:attrName>
                                        </p:attrNameLst>
                                      </p:cBhvr>
                                      <p:tavLst>
                                        <p:tav tm="0">
                                          <p:val>
                                            <p:strVal val="#ppt_x"/>
                                          </p:val>
                                        </p:tav>
                                        <p:tav tm="100000">
                                          <p:val>
                                            <p:strVal val="#ppt_x"/>
                                          </p:val>
                                        </p:tav>
                                      </p:tavLst>
                                    </p:anim>
                                    <p:anim calcmode="lin" valueType="num">
                                      <p:cBhvr>
                                        <p:cTn id="9" dur="1000" fill="hold"/>
                                        <p:tgtEl>
                                          <p:spTgt spid="172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8" name="Rectangle 8"/>
          <p:cNvSpPr>
            <a:spLocks noGrp="1" noChangeArrowheads="1"/>
          </p:cNvSpPr>
          <p:nvPr>
            <p:ph type="title"/>
          </p:nvPr>
        </p:nvSpPr>
        <p:spPr>
          <a:xfrm>
            <a:off x="1752600" y="533400"/>
            <a:ext cx="9772650" cy="1371600"/>
          </a:xfrm>
        </p:spPr>
        <p:txBody>
          <a:bodyPr/>
          <a:lstStyle/>
          <a:p>
            <a:pPr algn="r" rtl="1" eaLnBrk="1" hangingPunct="1">
              <a:lnSpc>
                <a:spcPct val="130000"/>
              </a:lnSpc>
            </a:pPr>
            <a:r>
              <a:rPr lang="fa-IR" sz="4000" b="1" dirty="0">
                <a:ln w="1905"/>
                <a:solidFill>
                  <a:schemeClr val="bg2">
                    <a:lumMod val="50000"/>
                  </a:schemeClr>
                </a:solidFill>
                <a:effectLst>
                  <a:innerShdw blurRad="69850" dist="43180" dir="5400000">
                    <a:srgbClr val="000000">
                      <a:alpha val="65000"/>
                    </a:srgbClr>
                  </a:innerShdw>
                </a:effectLst>
                <a:cs typeface="B Titr" pitchFamily="2" charset="-78"/>
              </a:rPr>
              <a:t>موفقیت اتفاقی نیست و صد البته هرگز، </a:t>
            </a:r>
            <a:r>
              <a:rPr lang="fa-IR" sz="4000" b="1" dirty="0" smtClean="0">
                <a:ln w="1905"/>
                <a:solidFill>
                  <a:schemeClr val="bg2">
                    <a:lumMod val="50000"/>
                  </a:schemeClr>
                </a:solidFill>
                <a:effectLst>
                  <a:innerShdw blurRad="69850" dist="43180" dir="5400000">
                    <a:srgbClr val="000000">
                      <a:alpha val="65000"/>
                    </a:srgbClr>
                  </a:innerShdw>
                </a:effectLst>
                <a:cs typeface="B Titr" pitchFamily="2" charset="-78"/>
              </a:rPr>
              <a:t>موفقیت </a:t>
            </a:r>
            <a:r>
              <a:rPr lang="fa-IR" sz="4000" b="1" dirty="0">
                <a:ln w="1905"/>
                <a:solidFill>
                  <a:schemeClr val="bg2">
                    <a:lumMod val="50000"/>
                  </a:schemeClr>
                </a:solidFill>
                <a:effectLst>
                  <a:innerShdw blurRad="69850" dist="43180" dir="5400000">
                    <a:srgbClr val="000000">
                      <a:alpha val="65000"/>
                    </a:srgbClr>
                  </a:innerShdw>
                </a:effectLst>
                <a:cs typeface="B Titr" pitchFamily="2" charset="-78"/>
              </a:rPr>
              <a:t>ذاتی و ژنتیکی نیز </a:t>
            </a:r>
            <a:r>
              <a:rPr lang="fa-IR" sz="4000" b="1" dirty="0" smtClean="0">
                <a:ln w="1905"/>
                <a:solidFill>
                  <a:schemeClr val="bg2">
                    <a:lumMod val="50000"/>
                  </a:schemeClr>
                </a:solidFill>
                <a:effectLst>
                  <a:innerShdw blurRad="69850" dist="43180" dir="5400000">
                    <a:srgbClr val="000000">
                      <a:alpha val="65000"/>
                    </a:srgbClr>
                  </a:innerShdw>
                </a:effectLst>
                <a:cs typeface="B Titr" pitchFamily="2" charset="-78"/>
              </a:rPr>
              <a:t>نیست</a:t>
            </a:r>
            <a:r>
              <a:rPr lang="fa-IR" sz="4000" b="1" dirty="0">
                <a:ln w="1905"/>
                <a:solidFill>
                  <a:schemeClr val="bg2">
                    <a:lumMod val="50000"/>
                  </a:schemeClr>
                </a:solidFill>
                <a:effectLst>
                  <a:innerShdw blurRad="69850" dist="43180" dir="5400000">
                    <a:srgbClr val="000000">
                      <a:alpha val="65000"/>
                    </a:srgbClr>
                  </a:innerShdw>
                </a:effectLst>
                <a:cs typeface="B Titr" pitchFamily="2" charset="-78"/>
              </a:rPr>
              <a:t>.</a:t>
            </a:r>
            <a:endParaRPr lang="ar-SA" sz="4000" b="1" dirty="0">
              <a:ln w="1905"/>
              <a:solidFill>
                <a:schemeClr val="bg2">
                  <a:lumMod val="50000"/>
                </a:schemeClr>
              </a:solidFill>
              <a:effectLst>
                <a:innerShdw blurRad="69850" dist="43180" dir="5400000">
                  <a:srgbClr val="000000">
                    <a:alpha val="65000"/>
                  </a:srgbClr>
                </a:innerShdw>
              </a:effectLst>
              <a:cs typeface="B Titr" pitchFamily="2" charset="-78"/>
            </a:endParaRPr>
          </a:p>
        </p:txBody>
      </p:sp>
      <p:sp>
        <p:nvSpPr>
          <p:cNvPr id="2" name="Rectangle 1"/>
          <p:cNvSpPr/>
          <p:nvPr/>
        </p:nvSpPr>
        <p:spPr>
          <a:xfrm>
            <a:off x="609600" y="2656582"/>
            <a:ext cx="10972800" cy="584775"/>
          </a:xfrm>
          <a:prstGeom prst="rect">
            <a:avLst/>
          </a:prstGeom>
        </p:spPr>
        <p:txBody>
          <a:bodyPr wrap="square">
            <a:spAutoFit/>
          </a:bodyPr>
          <a:lstStyle/>
          <a:p>
            <a:pPr algn="r" rtl="1"/>
            <a:r>
              <a:rPr lang="fa-IR" sz="3200" b="1" dirty="0">
                <a:ln w="1905"/>
                <a:solidFill>
                  <a:srgbClr val="CC6600"/>
                </a:solidFill>
                <a:effectLst>
                  <a:innerShdw blurRad="69850" dist="43180" dir="5400000">
                    <a:srgbClr val="000000">
                      <a:alpha val="65000"/>
                    </a:srgbClr>
                  </a:innerShdw>
                </a:effectLst>
                <a:cs typeface="B Titr" pitchFamily="2" charset="-78"/>
              </a:rPr>
              <a:t>شاید موفقیت تنها چیزی باشد که اصلا به خون و کروموزوم ها ربطی ندارد! </a:t>
            </a:r>
            <a:endParaRPr lang="en-US" sz="3200" dirty="0">
              <a:solidFill>
                <a:srgbClr val="CC6600"/>
              </a:solidFill>
            </a:endParaRPr>
          </a:p>
        </p:txBody>
      </p:sp>
      <p:sp>
        <p:nvSpPr>
          <p:cNvPr id="3" name="Rectangle 2"/>
          <p:cNvSpPr/>
          <p:nvPr/>
        </p:nvSpPr>
        <p:spPr>
          <a:xfrm>
            <a:off x="609600" y="3886200"/>
            <a:ext cx="10972800" cy="1596591"/>
          </a:xfrm>
          <a:prstGeom prst="rect">
            <a:avLst/>
          </a:prstGeom>
        </p:spPr>
        <p:txBody>
          <a:bodyPr wrap="square">
            <a:spAutoFit/>
          </a:bodyPr>
          <a:lstStyle/>
          <a:p>
            <a:pPr algn="just" rtl="1">
              <a:lnSpc>
                <a:spcPct val="150000"/>
              </a:lnSpc>
            </a:pPr>
            <a:r>
              <a:rPr lang="fa-IR" sz="3400" b="1" dirty="0">
                <a:ln w="1905"/>
                <a:solidFill>
                  <a:srgbClr val="00FF00"/>
                </a:solidFill>
                <a:effectLst>
                  <a:outerShdw blurRad="38100" dist="38100" dir="2700000" algn="tl">
                    <a:srgbClr val="000000">
                      <a:alpha val="43137"/>
                    </a:srgbClr>
                  </a:outerShdw>
                </a:effectLst>
                <a:cs typeface="B Titr" pitchFamily="2" charset="-78"/>
              </a:rPr>
              <a:t>موفقیت امری است اکتسابی. موفقیت را باید خواست، باید آنرا صدا زد. </a:t>
            </a:r>
            <a:endParaRPr lang="fa-IR" sz="3400" b="1" dirty="0" smtClean="0">
              <a:ln w="1905"/>
              <a:solidFill>
                <a:srgbClr val="00FF00"/>
              </a:solidFill>
              <a:effectLst>
                <a:outerShdw blurRad="38100" dist="38100" dir="2700000" algn="tl">
                  <a:srgbClr val="000000">
                    <a:alpha val="43137"/>
                  </a:srgbClr>
                </a:outerShdw>
              </a:effectLst>
              <a:cs typeface="B Titr" pitchFamily="2" charset="-78"/>
            </a:endParaRPr>
          </a:p>
          <a:p>
            <a:pPr algn="just" rtl="1">
              <a:lnSpc>
                <a:spcPct val="150000"/>
              </a:lnSpc>
            </a:pPr>
            <a:r>
              <a:rPr lang="fa-IR" sz="3400" b="1" dirty="0" smtClean="0">
                <a:ln w="1905"/>
                <a:solidFill>
                  <a:srgbClr val="00FF00"/>
                </a:solidFill>
                <a:effectLst>
                  <a:outerShdw blurRad="38100" dist="38100" dir="2700000" algn="tl">
                    <a:srgbClr val="000000">
                      <a:alpha val="43137"/>
                    </a:srgbClr>
                  </a:outerShdw>
                </a:effectLst>
                <a:cs typeface="B Titr" pitchFamily="2" charset="-78"/>
              </a:rPr>
              <a:t>باید </a:t>
            </a:r>
            <a:r>
              <a:rPr lang="fa-IR" sz="3400" b="1" dirty="0">
                <a:ln w="1905"/>
                <a:solidFill>
                  <a:srgbClr val="00FF00"/>
                </a:solidFill>
                <a:effectLst>
                  <a:outerShdw blurRad="38100" dist="38100" dir="2700000" algn="tl">
                    <a:srgbClr val="000000">
                      <a:alpha val="43137"/>
                    </a:srgbClr>
                  </a:outerShdw>
                </a:effectLst>
                <a:cs typeface="B Titr" pitchFamily="2" charset="-78"/>
              </a:rPr>
              <a:t>بلند بانگش کنید تا به سراغ شما بیاید.</a:t>
            </a:r>
            <a:endParaRPr lang="en-US" sz="3400" dirty="0">
              <a:solidFill>
                <a:srgbClr val="00FF00"/>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45768"/>
                                        </p:tgtEl>
                                        <p:attrNameLst>
                                          <p:attrName>style.visibility</p:attrName>
                                        </p:attrNameLst>
                                      </p:cBhvr>
                                      <p:to>
                                        <p:strVal val="visible"/>
                                      </p:to>
                                    </p:set>
                                    <p:animEffect transition="in" filter="fade">
                                      <p:cBhvr>
                                        <p:cTn id="7" dur="600">
                                          <p:stCondLst>
                                            <p:cond delay="0"/>
                                          </p:stCondLst>
                                        </p:cTn>
                                        <p:tgtEl>
                                          <p:spTgt spid="245768"/>
                                        </p:tgtEl>
                                      </p:cBhvr>
                                    </p:animEffect>
                                    <p:anim calcmode="lin" valueType="num">
                                      <p:cBhvr>
                                        <p:cTn id="8" dur="600" fill="hold">
                                          <p:stCondLst>
                                            <p:cond delay="0"/>
                                          </p:stCondLst>
                                        </p:cTn>
                                        <p:tgtEl>
                                          <p:spTgt spid="24576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4576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4576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3"/>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8" grpId="0"/>
      <p:bldP spid="2" grpId="0"/>
      <p:bldP spid="3" grpId="0"/>
    </p:bldLst>
  </p:timing>
</p:sld>
</file>

<file path=ppt/theme/theme1.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Technic</Template>
  <TotalTime>2632182</TotalTime>
  <Words>1740</Words>
  <Application>Microsoft Office PowerPoint</Application>
  <PresentationFormat>Custom</PresentationFormat>
  <Paragraphs>115</Paragraphs>
  <Slides>58</Slides>
  <Notes>0</Notes>
  <HiddenSlides>0</HiddenSlides>
  <MMClips>3</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Cascade</vt:lpstr>
      <vt:lpstr>Slide 1</vt:lpstr>
      <vt:lpstr>Slide 2</vt:lpstr>
      <vt:lpstr>╚ موضوع: قوانین موفقیت ╝ </vt:lpstr>
      <vt:lpstr>Slide 4</vt:lpstr>
      <vt:lpstr>او پاسخ ها را به صورت قوانینی خلاصه کرد که سال های زیادی است در دنیا افراد مختلف با بکار گرفتن این اصول و قوانین به موفقیت و خوشبختی  در زندگی خود رسیده اند. </vt:lpstr>
      <vt:lpstr>Slide 6</vt:lpstr>
      <vt:lpstr>هر چیز به دلیلی رخ می دهد. برای هر علتی معلولی هست، و برای هر معلولی علت یا علت های بخصوصی وجود دارد، چه از آنها اطلاع داشته باشید چه نداشته باشید. </vt:lpstr>
      <vt:lpstr>* ميخي سست از نعل جدا شد * * نعل از پاي اسب جدا شد *  * پاي بدون نعل، اسب را از رفتن باز داشت *  * سردار از حركت بماند *  * لشگرِ بدون سردار، در جنگ شكست خورد  *  * و با شكست لشگر كشور بدست دشمنان افتاد  * </vt:lpstr>
      <vt:lpstr>موفقیت اتفاقی نیست و صد البته هرگز، موفقیت ذاتی و ژنتیکی نیز نیست.</vt:lpstr>
      <vt:lpstr>اگر دریک برنامه ای دوست داشته باشید در یک سالن در صندلیهای جلو بنشینید، برنامه ریزی می کنید و کمی زودتر به آن جا می روید. پس این به شانس شما هیچ ربطی نداشت.</vt:lpstr>
      <vt:lpstr>همه ی علت ها و معلول ها ذهنی هستند. افکار شما تبدیل به واقعیت می شوند. افکار شما آفریننده اند. شما تبدیل به همان چیزی می شوید که درباره ی آن بیشتر فکر می کنید.</vt:lpstr>
      <vt:lpstr>همیشه دربارۀ چیزهایی فکر کنید که واقعاً طالب آن هستید و از فکر کردن دربارۀ چیزهایی که خواستار آن نیستید، اجتناب کنید.</vt:lpstr>
      <vt:lpstr>دنیای پیرامون شما تجلی فیزیکی دنیای درون شماست. </vt:lpstr>
      <vt:lpstr>کار اصلی شما در زندگی این است که زندگی مورد علاقه ی خود را در درون خود خلق کنید . زندگی ایده آل خود را با تمام جزئیات آن مجسم کنید و این تصویر ذهنی را تا زمانی که در دنیای پیرامون شما تحقق پیدا کند حفظ کنید .</vt:lpstr>
      <vt:lpstr>وقتی آرزوی خود را مجسم کرده و با چشم بسته و با تمام وجودآن را حس کنید قطعاً به آن آرزو  خواهید رسید.  وقتی شما تصور کنید که مثلا در یک مسابقه برنده شده اید و با تمام وجود جزییات آن را احساس می کنید ذهن آن را به کاینات ارسال می کند و آن خیال به واقعیت         می انجامد.                                  مایک دولی(نویسنده) </vt:lpstr>
      <vt:lpstr>زندگی بیرون شما بازتاب زندگی درونی شماست. بین طرز فکر و احساسات درونی شما از یک طرف و عملکرد و تجارب بیرونی شما از طرف دیگر رابطه مستقیم وجود دارد.</vt:lpstr>
      <vt:lpstr>هر چیزی را که عمیقاً باور داشته باشید برایتان به واقعیت بدل می شود. شما آنچه را که می بینید باور نمی کنید، بلکه آن چیزی را می بینید که قبلاً به عنوان یک باور انتخاب   کرده اید. </vt:lpstr>
      <vt:lpstr>باور محدود یعنی چه؟ باور محدود همان افکار تکراری است که مانع می شود تو خواسته ات را جذب کنی. افکار تو میتواند امواج منفی بیرون بفرستد. بعنوان مثال عبارت باید حسابی کارکنی تا پول دربیاوری باعث بروز امواج کمبود می شود که تو را از دستیابی به خواسته ات باز میدارد.</vt:lpstr>
      <vt:lpstr>پس باید:     باورهای محدودکننده ای را که مانع موفقیت شما هستند، شناسایی کنید. و آنها را از بین ببرید. </vt:lpstr>
      <vt:lpstr>نحوه ی عملکرد شما همیشه با زیربنایی ترین ارزش ها و اعتقادات شما هماهنگ است. </vt:lpstr>
      <vt:lpstr>هر چه می گویید یا انجام می دهید، از تمایلات درونی، خواسته ها و غرایز شما سرچشمه می گیرند. این کار ممکن است بصورت خودآگاه و یا ناخودآگاه انجام شود. </vt:lpstr>
      <vt:lpstr>ذهن ناخودآگاه شما بسته به اینکه چگونه آنرا برنامه ریزی کنید می تواند شما را به پیش ببرد و یا از پیشرفت باز دارد.</vt:lpstr>
      <vt:lpstr>اگر با اعتماد به نفس انتظار وقوع چیزی را داشته باشید در جهان پیرامونتان امکان وقوع پیدا می کند.   </vt:lpstr>
      <vt:lpstr>Slide 24</vt:lpstr>
      <vt:lpstr>حداقل 95% از کارهایی که انجام می دهید از روی عادت است ، خواه عادت های مفید و خواه عادت های مضر.</vt:lpstr>
      <vt:lpstr>شما مرتباً افکار، ایده ها و موقعیت هایی را که با افکار غالب شما هماهنگ هستند به خود جذب می کنید، خواه افکار منفی خواه افکار مثبت. شما می توانید بهتر از اینکه هستید باشید ، ثروتمند تر از اکنون باشید و توانایی های بیشتری داشته باشید، چون میتوانید افکار غالب خود را تغییر دهید.</vt:lpstr>
      <vt:lpstr>به آنچه که می خواهید فکر کنید، نه آنچه را که انتظارش را ندارید.  (به طور معمول انسان ها برای چیزهایی که انتظارش را نمی کشند یا بعید می دانند، بیشتر فکر می کنند)</vt:lpstr>
      <vt:lpstr>جک کانفیلد(نویسنده): انسان همان چیزی می شود که به آن می اندیشد. با نا خواسته های خود نجنگید چون با اینکار تمام تمرکز خود را بر روی چیزهایی که نمی خواهیم می گذاریم و نا خواسته هارا به سوی خود جذب می کنیم.</vt:lpstr>
      <vt:lpstr> زندگی شما نتیجه ی انتخاب های شما تا این لحظه است. چون همیشه در انتخاب افکار خود آزاد هستید، کنترل کامل زندگی تان و تمامی آنچه برایتان اتفاق می افتد در دست شماست.</vt:lpstr>
      <vt:lpstr>نیل دونالد (روان شناس): در دنیا هیچ تخته سیاهی نیست که سرنوشت شما را نوشته باشد.  در حقیقت این خود ما هستیم که سرنوشتمان را می سازیم. مأموریت ما توسط خودِ ما انتخاب می شود.</vt:lpstr>
      <vt:lpstr>Slide 31</vt:lpstr>
      <vt:lpstr>وضو و خواندن نماز اول وقت و نیز خواندن «نماز شب» کانالهای انرژی بدن (چاکراهای هفت گانه) را فعال می کند. همچنین سجده کردن در حین نماز خواندن فواید زیادی دارد و باعث تخلیه اشعه های زائد یا همان انرژی های منفی از بدن می شود و همچنین سجده های طولانی باعث باز شدن چشم سوم نیز می شود.  (در این مورد احادیث و روایات زیادی وارد شده است).</vt:lpstr>
      <vt:lpstr>تغییر غیر قابل اجتناب است و چون با دانش روزافزون و تکنولوژی رو به پیشرفت هدایت می شود با سرعتی غیر قابل قیاس با گذشته در حرکت است.  حال کار شما این است که استاد تغییر باشید نه قربانی آن.</vt:lpstr>
      <vt:lpstr>این که تا چه حد در مورد خودتان مثبت فکر می کنید بستگی به این دارد که فکر می کنید تا چه حد زندگیتان را تحت کنترل دارید.</vt:lpstr>
      <vt:lpstr>هر جا که هستید و هر چه که هستید بخاطر آن است که خودتان اینطور خواسته اید. مسئولیت کامل آنچه که هستید ، آنچه که بدست آورده اید و آنچه که خواهید داشت بر عهده ی خود شماست.</vt:lpstr>
      <vt:lpstr>عالم در نظم و تعادل کامل به سر می برد. شما همیشه پاداش کامل اعمالتان را می گیرید. همیشه از همان دست که می دهید از همان دست می گیرید. اگر از عالم بیشتر دریافت می کنید به این دلیل است که بیشتر می بخشید.</vt:lpstr>
      <vt:lpstr>پاداش هایی که در زندگی می گیرید با میزان خدمت شما به دیگران رابطۀ مستقیم دارد.  هر چه بیشتر برای بهبود زندگی و سعادت دیگران کار و مطالعه کنید و توانایی های خود را افزایش دهید، در عرصه های مختلف زندگی خود نیز پیشرفت بیشتری به دست می آورید.</vt:lpstr>
      <vt:lpstr>╝20) قانون تاثیر تلاش╚</vt:lpstr>
      <vt:lpstr>همه ی امیدها، رویاها، هدفها و آرمان های شما در گرو سخت کوشی شماست.  هر چه بیشتر تلاش کنید، بخت و اقبال بهتری پیدا می کنید. هیچ راه میانبری وجود ندارد.</vt:lpstr>
      <vt:lpstr> شانس در واقع به هم پیوستن موقعیت و آمادگی است. عملکرد خوب نتیجۀ آمادگی کامل است که مراحل کسب آن اغلب از هفته ها، ماه ها و سال ها قبل آغاز میشود. در هر حوزه ای موفق ترین افراد آنهایی هستند که همواره در مقایسه با افراد ناموفق وقت بیشتری را صرف کسب آمادگی برای انجام کار می کنند.</vt:lpstr>
      <vt:lpstr> هیچ وقت برای انجام همه کارها وقت کافی وجود ندارد ولی همیشه برای انجام مهمترین کارها وقت کافی است. هر چه بیشتر کار کنید کارایی بیشتری پیدا می کنید. اما اگر بخواهید بیش از حد توانتان انجام امور مختلف را به عهده بگیرید نتیجه ای جز این نخواهد داشت که بفهمید توانایی شما برای انجام کارها حدی دارد.</vt:lpstr>
      <vt:lpstr>Slide 42</vt:lpstr>
      <vt:lpstr>ذهن شما می تواند به هر چیزی که برایش قابل درک باشد و آن را باور داشته باشد دست یابد. هر نوع پیشرفتی در زندگی تان با یک ایده آغاز می شود و چون توانایی شما در خلق ایده های جدید نا محدود است آیندۀ شما نیز محدودیتی نخواهد داشت.</vt:lpstr>
      <vt:lpstr>در تعیین اهداف خود قاطعیت داشته باشید، اما در مورد روش دستیابی به آنها انعطاف پذیر باشید. در عصر تحولات سریع، رقابت شدید و کهنه شدن مدام همه چیز، انعطاف پذیری و سازگاری از شرایط اساسی موفقیت است.</vt:lpstr>
      <vt:lpstr>معیار ایمان به خود، توانایی استقامت در برابر سختی ها، شکست ها و نااُمیدیهاست.   استقامت ویژگی اساسی موفقیت است. اگر شما به اندازۀ کافی استقامت کنید، طبیعتاً سرانجام موفق می شوید.</vt:lpstr>
      <vt:lpstr>خوشبختی و داشتن عملکرد عالی هنگامی به سراغ شما می آید که تصمیم بگیرید هماهنگ با والاترین ارزش ها و عمیق ترین اعتقادات خود زندگی کنید. همیشه با آن بهترین ِ بهترین ها که در درون شماست صادق باشید.</vt:lpstr>
      <vt:lpstr>شما در فکر کردن، درک کردن و تصمیم گرفتن صددرصد احساسی عمل می کنید. با احساستان تصمیم میگیرید و با عقلتان توجیه می کنید.  از آنجایی که کنترل افکارتان در دست خودتان است، خوشبختی شما نیز بستگی به میزان ارادۀ شما در کنترل افکارتان دارد.</vt:lpstr>
      <vt:lpstr>باب پراکتور(فیلسوف): همۀ  ما خالقان جهان خود هستیم.  پس دریابید که چه افکار و احساساتی دارید. چرا که نتیجه آن تعیین کنندۀ نوع زندگی شماست.</vt:lpstr>
      <vt:lpstr>کیفیت زندگی تان را احساس شما در هر لحظه تعیین می کند و احساس شما را تفسیر شما از وقایع پیرامونتان تعیین می کند نه خود وقایع.  هرگز برای اینکه تجربۀ خوشی از دوران کودکی داشته باشید دیر نیست. کافی است گذشته را مرور کنید و روشی را که برای تفسیر تجربیات خود داشته اید تغییر دهید.</vt:lpstr>
      <vt:lpstr>ذهن خودآگاه شما در آنِ واحد فقط میتواند یک فکر را در خود جای دهد، یا مثبت یا منفی. شما می توانید با جایگزین کردن افکار مثبت به جای افکار منفی به خوشبختی دست پیدا کنید. ذهن مانند باغی است که در آن یا گل  می روید یا علف هرز.</vt:lpstr>
      <vt:lpstr>هرگفته ای تاثیری به جا می گذارد. وقتی چیزی را با حالتی سرشار از احساس به خودتان می گویید، افکار، ایده ها و رفتارهایی هماهنگ با همان کلمات بوجود می آید. فقط راجع به چیز هایی فکر کنید که طالب آن هستید و راجع به آنچه که طالب آن نیستید فکر نکنید.</vt:lpstr>
      <vt:lpstr> افکار و احساسات شما تعیین کنندۀ اعمال شماست و اعمال شما نیز به نوبۀ خود تعیین کنندۀ افکار و احساسات شماست.  اگر برخوردی مثبت، خوشایند و خوش بینانه داشته باشید، فردی مثبت، خوشایند و خوش بین خواهید شد.</vt:lpstr>
      <vt:lpstr>دنیای پیرامون شما تصویری از دنیای درون شماست. تصاویر ذهنی که به آن مشغول هستید افکار، احساسات و رفتار شما را تحت تاثیر قرار می دهد. هر چیزی که به روشنی و با تمام وجود تجسم کنید نهایتاً در زندگی شما به واقعیت می پیوندد.</vt:lpstr>
      <vt:lpstr>افراد برجسته در موقعیت های نامطلوب، فکرشان  را بر این موضوع متمرکز می کنند که چگونه می توانند از این وضع بیرون آمده یا باآن کنار بیایند. </vt:lpstr>
      <vt:lpstr>Slide 55</vt:lpstr>
      <vt:lpstr>Slide 56</vt:lpstr>
      <vt:lpstr>موفقیت هرگز پایان نمی پذیرد:  در جاده زندگي نبايد نا اميد شويم و براي موفقيت نبايد دست از تلاش برداريم.  موفقیت تا زمانی پایان ندارد که انسان ناامید نباشد.  موفقیت بی انتهاست و انسانها نمی توانند مکان و زمانی برای آن تعیین کنند.</vt:lpstr>
      <vt:lpstr>    موفق  باشید  </vt:lpstr>
    </vt:vector>
  </TitlesOfParts>
  <Company>NIDC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اسرار موفقیت</dc:title>
  <dc:creator>meisam sepehri</dc:creator>
  <cp:lastModifiedBy>Dear User!</cp:lastModifiedBy>
  <cp:revision>421</cp:revision>
  <dcterms:created xsi:type="dcterms:W3CDTF">2004-05-01T08:35:48Z</dcterms:created>
  <dcterms:modified xsi:type="dcterms:W3CDTF">2017-01-03T05:41:48Z</dcterms:modified>
</cp:coreProperties>
</file>