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2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3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6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9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17F8-FC13-4BA3-9731-39DE53D10E0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063F-0C30-4C3C-BAE3-21BDECA4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3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62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5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74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45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08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2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83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29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99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07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17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54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31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0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96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05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5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2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89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53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83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26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0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72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86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07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6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9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83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64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0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13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53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40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70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66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9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95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18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44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7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45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9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15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57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79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40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25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2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18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30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4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54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8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4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07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1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92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براهی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25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2016-06-17T12:54:10Z</dcterms:created>
  <dcterms:modified xsi:type="dcterms:W3CDTF">2016-06-17T12:54:25Z</dcterms:modified>
</cp:coreProperties>
</file>