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1"/>
  </p:notesMasterIdLst>
  <p:sldIdLst>
    <p:sldId id="420" r:id="rId4"/>
    <p:sldId id="428" r:id="rId5"/>
    <p:sldId id="429" r:id="rId6"/>
    <p:sldId id="430" r:id="rId7"/>
    <p:sldId id="431" r:id="rId8"/>
    <p:sldId id="432" r:id="rId9"/>
    <p:sldId id="43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00FF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22/12/1444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محاسبات اعداد گویا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dirty="0" smtClean="0"/>
              <a:t>ریاضی نهم                                            </a:t>
            </a:r>
            <a:r>
              <a:rPr lang="fa-IR" dirty="0" smtClean="0"/>
              <a:t>                       </a:t>
            </a:r>
            <a:r>
              <a:rPr lang="fa-IR" dirty="0" smtClean="0"/>
              <a:t>قسمت ۱۲ / محاسبات اعداد گویا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28000" y="1016926"/>
                <a:ext cx="10701007" cy="1434109"/>
              </a:xfrm>
            </p:spPr>
            <p:txBody>
              <a:bodyPr/>
              <a:lstStyle/>
              <a:p>
                <a:r>
                  <a:rPr lang="fa-IR" dirty="0" smtClean="0"/>
                  <a:t>اگر در تساوی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۴۳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۱۹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a-I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۱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a-I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b="0" i="1" smtClean="0">
                                    <a:latin typeface="Cambria Math" panose="02040503050406030204" pitchFamily="18" charset="0"/>
                                  </a:rPr>
                                  <m:t>۱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fa-IR" dirty="0" smtClean="0"/>
                  <a:t>   اعداد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 smtClean="0"/>
                  <a:t> 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 smtClean="0"/>
                  <a:t> 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a-IR" dirty="0" smtClean="0"/>
                  <a:t> همگی طبیعی باشند آنگاه حاصل</a:t>
                </a:r>
              </a:p>
              <a:p>
                <a:r>
                  <a:rPr lang="fa-I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a-IR" dirty="0" smtClean="0"/>
                  <a:t> چقدر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28000" y="1016926"/>
                <a:ext cx="10701007" cy="1434109"/>
              </a:xfrm>
              <a:blipFill>
                <a:blip r:embed="rId2"/>
                <a:stretch>
                  <a:fillRect r="-683" b="-5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۲۳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۶۲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اعداد زیر در کدام گزینه به درستی مقایسه شده‌اند؟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7848909" y="2138593"/>
                <a:ext cx="2468355" cy="1073956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۱۴۰۰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۱۴۰۰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909" y="2138593"/>
                <a:ext cx="2468355" cy="1073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4263926" y="1748321"/>
                <a:ext cx="3656024" cy="1595719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۱۴۰۰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۱۴۰۰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۱</m:t>
                              </m:r>
                            </m:num>
                            <m:den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۱۴۰۰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926" y="1748321"/>
                <a:ext cx="3656024" cy="15957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307536" y="1231072"/>
                <a:ext cx="4061488" cy="1595719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۱۴۰۰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۱۴۰۰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۱</m:t>
                              </m:r>
                            </m:num>
                            <m:den>
                              <m:r>
                                <a:rPr lang="fa-IR" b="0" i="1" smtClean="0">
                                  <a:latin typeface="Cambria Math" panose="02040503050406030204" pitchFamily="18" charset="0"/>
                                </a:rPr>
                                <m:t>۱۴۰۰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a-I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a-IR" b="0" i="1" smtClean="0">
                                      <a:latin typeface="Cambria Math" panose="02040503050406030204" pitchFamily="18" charset="0"/>
                                    </a:rPr>
                                    <m:t>۱</m:t>
                                  </m:r>
                                </m:num>
                                <m:den>
                                  <m:r>
                                    <a:rPr lang="fa-IR" b="0" i="1" smtClean="0">
                                      <a:latin typeface="Cambria Math" panose="02040503050406030204" pitchFamily="18" charset="0"/>
                                    </a:rPr>
                                    <m:t>۱۴۰۰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36" y="1231072"/>
                <a:ext cx="4061488" cy="1595719"/>
              </a:xfrm>
              <a:prstGeom prst="rect">
                <a:avLst/>
              </a:prstGeom>
              <a:blipFill>
                <a:blip r:embed="rId8"/>
                <a:stretch>
                  <a:fillRect b="-14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62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803" y="1539072"/>
                <a:ext cx="10701007" cy="1943798"/>
              </a:xfrm>
            </p:spPr>
            <p:txBody>
              <a:bodyPr/>
              <a:lstStyle/>
              <a:p>
                <a:r>
                  <a:rPr lang="fa-IR" dirty="0" smtClean="0"/>
                  <a:t>کسرهای زیر با هم مساوی هستند. چند تا از این جاهای خالی برابر با عددی صحیح هستند؟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</m:num>
                        <m:den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۵۱</m:t>
                          </m:r>
                        </m:den>
                      </m:f>
                      <m:r>
                        <a:rPr lang="fa-I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۵۲</m:t>
                          </m:r>
                        </m:den>
                      </m:f>
                      <m:r>
                        <a:rPr lang="fa-I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۵۳</m:t>
                          </m:r>
                        </m:den>
                      </m:f>
                      <m:r>
                        <a:rPr lang="fa-I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i="1" smtClean="0">
                              <a:latin typeface="Cambria Math" panose="02040503050406030204" pitchFamily="18" charset="0"/>
                            </a:rPr>
                            <m:t>۴</m:t>
                          </m:r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۵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۵۴</m:t>
                          </m:r>
                        </m:den>
                      </m:f>
                      <m:r>
                        <a:rPr lang="fa-I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۵۵</m:t>
                          </m:r>
                        </m:den>
                      </m:f>
                      <m:r>
                        <a:rPr lang="fa-I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…=</m:t>
                      </m:r>
                      <m:f>
                        <m:f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/>
                          </m:borderBox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۱۰۰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803" y="1539072"/>
                <a:ext cx="10701007" cy="1943798"/>
              </a:xfrm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۱۷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0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حاصل عبارت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۲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۶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۱۲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۲۰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۳۰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۴۲</m:t>
                        </m:r>
                      </m:den>
                    </m:f>
                    <m:r>
                      <a:rPr lang="fa-I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۵۶</m:t>
                        </m:r>
                      </m:den>
                    </m:f>
                  </m:oMath>
                </a14:m>
                <a:r>
                  <a:rPr lang="fa-IR" dirty="0" smtClean="0"/>
                  <a:t>   برابر با کدام گزینه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۷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۷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38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به ازای چند مقدار طبیعی مختلف برای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 smtClean="0"/>
                  <a:t> کسر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۴</m:t>
                        </m:r>
                      </m:den>
                    </m:f>
                  </m:oMath>
                </a14:m>
                <a:r>
                  <a:rPr lang="fa-IR" dirty="0" smtClean="0"/>
                  <a:t>  برابر با عددی صحیح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۵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۱۲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بی‌نهایت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3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قسمت ۱۲ / محاسبات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چه کسری از مساحت مستطیل روبرو رنگی است؟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۶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۱۷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۱۷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۱۳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۱۳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18" t="30271" r="78663" b="13160"/>
          <a:stretch/>
        </p:blipFill>
        <p:spPr>
          <a:xfrm>
            <a:off x="889175" y="1696507"/>
            <a:ext cx="2511972" cy="13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4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4503</TotalTime>
  <Words>406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242</cp:revision>
  <dcterms:created xsi:type="dcterms:W3CDTF">2023-04-12T10:55:12Z</dcterms:created>
  <dcterms:modified xsi:type="dcterms:W3CDTF">2023-07-10T05:06:28Z</dcterms:modified>
</cp:coreProperties>
</file>