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sldIdLst>
    <p:sldId id="256" r:id="rId2"/>
    <p:sldId id="315" r:id="rId3"/>
    <p:sldId id="257" r:id="rId4"/>
    <p:sldId id="310" r:id="rId5"/>
    <p:sldId id="272" r:id="rId6"/>
    <p:sldId id="307" r:id="rId7"/>
    <p:sldId id="309" r:id="rId8"/>
    <p:sldId id="308" r:id="rId9"/>
    <p:sldId id="312" r:id="rId10"/>
    <p:sldId id="311" r:id="rId11"/>
    <p:sldId id="273" r:id="rId12"/>
    <p:sldId id="330" r:id="rId13"/>
    <p:sldId id="326" r:id="rId14"/>
    <p:sldId id="329" r:id="rId15"/>
    <p:sldId id="331" r:id="rId16"/>
    <p:sldId id="327" r:id="rId17"/>
    <p:sldId id="328" r:id="rId18"/>
    <p:sldId id="320" r:id="rId19"/>
    <p:sldId id="313" r:id="rId20"/>
    <p:sldId id="318" r:id="rId21"/>
    <p:sldId id="319" r:id="rId22"/>
    <p:sldId id="314" r:id="rId23"/>
    <p:sldId id="317" r:id="rId24"/>
    <p:sldId id="325" r:id="rId25"/>
    <p:sldId id="321" r:id="rId26"/>
    <p:sldId id="323" r:id="rId27"/>
    <p:sldId id="322" r:id="rId28"/>
    <p:sldId id="324" r:id="rId29"/>
    <p:sldId id="279" r:id="rId30"/>
    <p:sldId id="280" r:id="rId31"/>
    <p:sldId id="289" r:id="rId32"/>
    <p:sldId id="290" r:id="rId33"/>
    <p:sldId id="291" r:id="rId34"/>
    <p:sldId id="292" r:id="rId35"/>
    <p:sldId id="293" r:id="rId36"/>
    <p:sldId id="294" r:id="rId37"/>
    <p:sldId id="296" r:id="rId38"/>
    <p:sldId id="297" r:id="rId39"/>
    <p:sldId id="295" r:id="rId40"/>
    <p:sldId id="299" r:id="rId41"/>
    <p:sldId id="300" r:id="rId42"/>
    <p:sldId id="298" r:id="rId43"/>
    <p:sldId id="269" r:id="rId44"/>
    <p:sldId id="270" r:id="rId45"/>
    <p:sldId id="262" r:id="rId46"/>
    <p:sldId id="266" r:id="rId47"/>
    <p:sldId id="267" r:id="rId48"/>
    <p:sldId id="268" r:id="rId49"/>
    <p:sldId id="260" r:id="rId50"/>
    <p:sldId id="303" r:id="rId51"/>
    <p:sldId id="261" r:id="rId52"/>
    <p:sldId id="305" r:id="rId53"/>
    <p:sldId id="304" r:id="rId54"/>
    <p:sldId id="301" r:id="rId55"/>
    <p:sldId id="302" r:id="rId56"/>
    <p:sldId id="281" r:id="rId57"/>
    <p:sldId id="282" r:id="rId58"/>
    <p:sldId id="283" r:id="rId59"/>
    <p:sldId id="284" r:id="rId60"/>
    <p:sldId id="285" r:id="rId61"/>
    <p:sldId id="286" r:id="rId62"/>
    <p:sldId id="287" r:id="rId63"/>
    <p:sldId id="288" r:id="rId64"/>
    <p:sldId id="332" r:id="rId65"/>
    <p:sldId id="333"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boutalebi" initials="Z" lastIdx="2" clrIdx="0">
    <p:extLst>
      <p:ext uri="{19B8F6BF-5375-455C-9EA6-DF929625EA0E}">
        <p15:presenceInfo xmlns:p15="http://schemas.microsoft.com/office/powerpoint/2012/main" userId="Z.Aboutaleb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69" d="100"/>
          <a:sy n="69" d="100"/>
        </p:scale>
        <p:origin x="48" y="13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04-05T14:11:05.781" idx="1">
    <p:pos x="2774" y="2381"/>
    <p:text>یک سوال: هنگامی که زن می تواند برای دو شغل مادری و همسری پول دریافت کند آیا نمی تواند به این معنا باشد که اختیار دارد که آن را انجام بدهد و یا ندهد؟ و واجب نیست؟ این نگاه ممکن است برداشت هایی را سبب شود که بسیاری مسائل را دگرگون کند.</p:text>
    <p:extLst>
      <p:ext uri="{C676402C-5697-4E1C-873F-D02D1690AC5C}">
        <p15:threadingInfo xmlns:p15="http://schemas.microsoft.com/office/powerpoint/2012/main" timeZoneBias="-27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4-04-05T14:38:16.896" idx="2">
    <p:pos x="4391" y="2921"/>
    <p:text>به نظر می رسد در مورد سن فعالیت اجتماعی نیز باید تجدید نظر گردد. البته این امر باید هم زمان با نوع شغل انجام گیرد. مثلا کسوت استادی آن هم بعد از سن باروری زن.</p:text>
    <p:extLst>
      <p:ext uri="{C676402C-5697-4E1C-873F-D02D1690AC5C}">
        <p15:threadingInfo xmlns:p15="http://schemas.microsoft.com/office/powerpoint/2012/main" timeZoneBias="-270"/>
      </p:ext>
    </p:extLs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9234BA-783C-4541-9B14-12D66CBDF960}" type="doc">
      <dgm:prSet loTypeId="urn:microsoft.com/office/officeart/2005/8/layout/vList2" loCatId="list" qsTypeId="urn:microsoft.com/office/officeart/2005/8/quickstyle/simple5" qsCatId="simple" csTypeId="urn:microsoft.com/office/officeart/2005/8/colors/colorful1" csCatId="colorful"/>
      <dgm:spPr/>
      <dgm:t>
        <a:bodyPr/>
        <a:lstStyle/>
        <a:p>
          <a:endParaRPr lang="en-US"/>
        </a:p>
      </dgm:t>
    </dgm:pt>
    <dgm:pt modelId="{294B7F58-940A-48ED-96AA-3BEC0D34F158}">
      <dgm:prSet custT="1"/>
      <dgm:spPr/>
      <dgm:t>
        <a:bodyPr/>
        <a:lstStyle/>
        <a:p>
          <a:pPr rtl="1"/>
          <a:r>
            <a:rPr lang="fa-IR" sz="1600" b="1" smtClean="0">
              <a:cs typeface="B Zar" panose="00000400000000000000" pitchFamily="2" charset="-78"/>
            </a:rPr>
            <a:t>فصل اول: ارزش عقل و اهمیت مدیریت در اسلام </a:t>
          </a:r>
          <a:endParaRPr lang="en-US" sz="1600" b="1">
            <a:cs typeface="B Zar" panose="00000400000000000000" pitchFamily="2" charset="-78"/>
          </a:endParaRPr>
        </a:p>
      </dgm:t>
    </dgm:pt>
    <dgm:pt modelId="{E3A42EDE-B8A5-40EF-83DE-E41F52E72B05}" type="parTrans" cxnId="{858DF6F7-6ECF-444A-A684-D41216C49D50}">
      <dgm:prSet/>
      <dgm:spPr/>
      <dgm:t>
        <a:bodyPr/>
        <a:lstStyle/>
        <a:p>
          <a:endParaRPr lang="en-US" sz="1600" b="1">
            <a:cs typeface="B Zar" panose="00000400000000000000" pitchFamily="2" charset="-78"/>
          </a:endParaRPr>
        </a:p>
      </dgm:t>
    </dgm:pt>
    <dgm:pt modelId="{F0961654-F649-41E9-B322-0083D19170AD}" type="sibTrans" cxnId="{858DF6F7-6ECF-444A-A684-D41216C49D50}">
      <dgm:prSet/>
      <dgm:spPr/>
      <dgm:t>
        <a:bodyPr/>
        <a:lstStyle/>
        <a:p>
          <a:endParaRPr lang="en-US" sz="1600" b="1">
            <a:cs typeface="B Zar" panose="00000400000000000000" pitchFamily="2" charset="-78"/>
          </a:endParaRPr>
        </a:p>
      </dgm:t>
    </dgm:pt>
    <dgm:pt modelId="{B0CD17A4-75BE-41A3-8A25-7E83443F7839}">
      <dgm:prSet custT="1"/>
      <dgm:spPr/>
      <dgm:t>
        <a:bodyPr/>
        <a:lstStyle/>
        <a:p>
          <a:pPr rtl="1"/>
          <a:r>
            <a:rPr lang="fa-IR" sz="1600" b="1" smtClean="0">
              <a:cs typeface="B Zar" panose="00000400000000000000" pitchFamily="2" charset="-78"/>
            </a:rPr>
            <a:t>فصل دوم : رابطه عقل و وحی </a:t>
          </a:r>
          <a:endParaRPr lang="en-US" sz="1600" b="1">
            <a:cs typeface="B Zar" panose="00000400000000000000" pitchFamily="2" charset="-78"/>
          </a:endParaRPr>
        </a:p>
      </dgm:t>
    </dgm:pt>
    <dgm:pt modelId="{C74F8724-2CC8-4B42-B879-13BAFB991154}" type="parTrans" cxnId="{7B879BD8-DAF9-4960-9302-CEE89539AC99}">
      <dgm:prSet/>
      <dgm:spPr/>
      <dgm:t>
        <a:bodyPr/>
        <a:lstStyle/>
        <a:p>
          <a:endParaRPr lang="en-US" sz="1600" b="1">
            <a:cs typeface="B Zar" panose="00000400000000000000" pitchFamily="2" charset="-78"/>
          </a:endParaRPr>
        </a:p>
      </dgm:t>
    </dgm:pt>
    <dgm:pt modelId="{E369DE6C-F187-4755-B71E-475FE13297F9}" type="sibTrans" cxnId="{7B879BD8-DAF9-4960-9302-CEE89539AC99}">
      <dgm:prSet/>
      <dgm:spPr/>
      <dgm:t>
        <a:bodyPr/>
        <a:lstStyle/>
        <a:p>
          <a:endParaRPr lang="en-US" sz="1600" b="1">
            <a:cs typeface="B Zar" panose="00000400000000000000" pitchFamily="2" charset="-78"/>
          </a:endParaRPr>
        </a:p>
      </dgm:t>
    </dgm:pt>
    <dgm:pt modelId="{18452C4D-D3A9-4D1A-8DDF-9D0FB0F2E025}">
      <dgm:prSet custT="1"/>
      <dgm:spPr/>
      <dgm:t>
        <a:bodyPr/>
        <a:lstStyle/>
        <a:p>
          <a:pPr rtl="1"/>
          <a:r>
            <a:rPr lang="fa-IR" sz="1600" b="1" smtClean="0">
              <a:cs typeface="B Zar" panose="00000400000000000000" pitchFamily="2" charset="-78"/>
            </a:rPr>
            <a:t>فصل سوم : تاثیر اسلام بر حوزه های سه گانه مدیریت</a:t>
          </a:r>
          <a:endParaRPr lang="en-US" sz="1600" b="1">
            <a:cs typeface="B Zar" panose="00000400000000000000" pitchFamily="2" charset="-78"/>
          </a:endParaRPr>
        </a:p>
      </dgm:t>
    </dgm:pt>
    <dgm:pt modelId="{6B2CA3F3-731F-40D7-B2E1-9496BB7448E2}" type="parTrans" cxnId="{411BDCC4-EE26-493A-B573-956EB4765DE3}">
      <dgm:prSet/>
      <dgm:spPr/>
      <dgm:t>
        <a:bodyPr/>
        <a:lstStyle/>
        <a:p>
          <a:endParaRPr lang="en-US" sz="1600" b="1">
            <a:cs typeface="B Zar" panose="00000400000000000000" pitchFamily="2" charset="-78"/>
          </a:endParaRPr>
        </a:p>
      </dgm:t>
    </dgm:pt>
    <dgm:pt modelId="{DB70055D-EB31-45B6-BB3B-846DDB8A69A9}" type="sibTrans" cxnId="{411BDCC4-EE26-493A-B573-956EB4765DE3}">
      <dgm:prSet/>
      <dgm:spPr/>
      <dgm:t>
        <a:bodyPr/>
        <a:lstStyle/>
        <a:p>
          <a:endParaRPr lang="en-US" sz="1600" b="1">
            <a:cs typeface="B Zar" panose="00000400000000000000" pitchFamily="2" charset="-78"/>
          </a:endParaRPr>
        </a:p>
      </dgm:t>
    </dgm:pt>
    <dgm:pt modelId="{D10611EF-D177-4578-AEA6-4BA7C385E744}">
      <dgm:prSet custT="1"/>
      <dgm:spPr/>
      <dgm:t>
        <a:bodyPr/>
        <a:lstStyle/>
        <a:p>
          <a:pPr rtl="1"/>
          <a:r>
            <a:rPr lang="fa-IR" sz="1600" b="1" dirty="0" smtClean="0">
              <a:cs typeface="B Zar" panose="00000400000000000000" pitchFamily="2" charset="-78"/>
            </a:rPr>
            <a:t>فصل چهارم: مدیریت اسلامی در قرآن و </a:t>
          </a:r>
          <a:r>
            <a:rPr lang="fa-IR" sz="1600" b="1" dirty="0" err="1" smtClean="0">
              <a:cs typeface="B Zar" panose="00000400000000000000" pitchFamily="2" charset="-78"/>
            </a:rPr>
            <a:t>سیره</a:t>
          </a:r>
          <a:r>
            <a:rPr lang="fa-IR" sz="1600" b="1" dirty="0" smtClean="0">
              <a:cs typeface="B Zar" panose="00000400000000000000" pitchFamily="2" charset="-78"/>
            </a:rPr>
            <a:t> معصومین(ع)</a:t>
          </a:r>
          <a:endParaRPr lang="en-US" sz="1600" b="1" dirty="0">
            <a:cs typeface="B Zar" panose="00000400000000000000" pitchFamily="2" charset="-78"/>
          </a:endParaRPr>
        </a:p>
      </dgm:t>
    </dgm:pt>
    <dgm:pt modelId="{EDCC0740-93BC-488A-AAD2-B59AE45D7515}" type="parTrans" cxnId="{6877B953-8648-4E98-8A0A-55C2ACE3A50B}">
      <dgm:prSet/>
      <dgm:spPr/>
      <dgm:t>
        <a:bodyPr/>
        <a:lstStyle/>
        <a:p>
          <a:endParaRPr lang="en-US" sz="1600" b="1">
            <a:cs typeface="B Zar" panose="00000400000000000000" pitchFamily="2" charset="-78"/>
          </a:endParaRPr>
        </a:p>
      </dgm:t>
    </dgm:pt>
    <dgm:pt modelId="{71F542D5-6D2A-457F-A837-AB29819D8A51}" type="sibTrans" cxnId="{6877B953-8648-4E98-8A0A-55C2ACE3A50B}">
      <dgm:prSet/>
      <dgm:spPr/>
      <dgm:t>
        <a:bodyPr/>
        <a:lstStyle/>
        <a:p>
          <a:endParaRPr lang="en-US" sz="1600" b="1">
            <a:cs typeface="B Zar" panose="00000400000000000000" pitchFamily="2" charset="-78"/>
          </a:endParaRPr>
        </a:p>
      </dgm:t>
    </dgm:pt>
    <dgm:pt modelId="{7B6FA130-A2CC-40BF-8697-88C1C99CA674}">
      <dgm:prSet custT="1"/>
      <dgm:spPr/>
      <dgm:t>
        <a:bodyPr/>
        <a:lstStyle/>
        <a:p>
          <a:pPr rtl="1"/>
          <a:r>
            <a:rPr lang="fa-IR" sz="1600" b="1" smtClean="0">
              <a:cs typeface="B Zar" panose="00000400000000000000" pitchFamily="2" charset="-78"/>
            </a:rPr>
            <a:t>فصل پنجم : شرایط عام مدیریت اسلامی</a:t>
          </a:r>
          <a:endParaRPr lang="en-US" sz="1600" b="1">
            <a:cs typeface="B Zar" panose="00000400000000000000" pitchFamily="2" charset="-78"/>
          </a:endParaRPr>
        </a:p>
      </dgm:t>
    </dgm:pt>
    <dgm:pt modelId="{4B9D4CE1-C96B-469E-90B0-E1F717CA07B1}" type="parTrans" cxnId="{0EFD9191-8D4C-40F4-B6C5-C4D14CA255C1}">
      <dgm:prSet/>
      <dgm:spPr/>
      <dgm:t>
        <a:bodyPr/>
        <a:lstStyle/>
        <a:p>
          <a:endParaRPr lang="en-US" sz="1600" b="1">
            <a:cs typeface="B Zar" panose="00000400000000000000" pitchFamily="2" charset="-78"/>
          </a:endParaRPr>
        </a:p>
      </dgm:t>
    </dgm:pt>
    <dgm:pt modelId="{E6724638-853D-43A3-9B92-194D3CE70A50}" type="sibTrans" cxnId="{0EFD9191-8D4C-40F4-B6C5-C4D14CA255C1}">
      <dgm:prSet/>
      <dgm:spPr/>
      <dgm:t>
        <a:bodyPr/>
        <a:lstStyle/>
        <a:p>
          <a:endParaRPr lang="en-US" sz="1600" b="1">
            <a:cs typeface="B Zar" panose="00000400000000000000" pitchFamily="2" charset="-78"/>
          </a:endParaRPr>
        </a:p>
      </dgm:t>
    </dgm:pt>
    <dgm:pt modelId="{F430B6EA-D47A-4C90-9EC1-2601D662977E}">
      <dgm:prSet custT="1"/>
      <dgm:spPr/>
      <dgm:t>
        <a:bodyPr/>
        <a:lstStyle/>
        <a:p>
          <a:pPr rtl="1"/>
          <a:r>
            <a:rPr lang="fa-IR" sz="1600" b="1" smtClean="0">
              <a:cs typeface="B Zar" panose="00000400000000000000" pitchFamily="2" charset="-78"/>
            </a:rPr>
            <a:t>فصل ششم : جایگاه شغلی و مدیریت زنان در جامعه</a:t>
          </a:r>
          <a:endParaRPr lang="en-US" sz="1600" b="1">
            <a:cs typeface="B Zar" panose="00000400000000000000" pitchFamily="2" charset="-78"/>
          </a:endParaRPr>
        </a:p>
      </dgm:t>
    </dgm:pt>
    <dgm:pt modelId="{52253558-4265-4144-8823-54822F8CBCF2}" type="parTrans" cxnId="{AB3BED82-33F8-43D4-AAD4-73657C397869}">
      <dgm:prSet/>
      <dgm:spPr/>
      <dgm:t>
        <a:bodyPr/>
        <a:lstStyle/>
        <a:p>
          <a:endParaRPr lang="en-US" sz="1600" b="1">
            <a:cs typeface="B Zar" panose="00000400000000000000" pitchFamily="2" charset="-78"/>
          </a:endParaRPr>
        </a:p>
      </dgm:t>
    </dgm:pt>
    <dgm:pt modelId="{31513106-F1EA-4474-8194-74EE7F8EDBBE}" type="sibTrans" cxnId="{AB3BED82-33F8-43D4-AAD4-73657C397869}">
      <dgm:prSet/>
      <dgm:spPr/>
      <dgm:t>
        <a:bodyPr/>
        <a:lstStyle/>
        <a:p>
          <a:endParaRPr lang="en-US" sz="1600" b="1">
            <a:cs typeface="B Zar" panose="00000400000000000000" pitchFamily="2" charset="-78"/>
          </a:endParaRPr>
        </a:p>
      </dgm:t>
    </dgm:pt>
    <dgm:pt modelId="{FB7F6A0D-D58A-4236-91D2-FF431F4C8BB3}">
      <dgm:prSet custT="1"/>
      <dgm:spPr/>
      <dgm:t>
        <a:bodyPr/>
        <a:lstStyle/>
        <a:p>
          <a:pPr rtl="1"/>
          <a:r>
            <a:rPr lang="fa-IR" sz="1600" b="1" smtClean="0">
              <a:cs typeface="B Zar" panose="00000400000000000000" pitchFamily="2" charset="-78"/>
            </a:rPr>
            <a:t>فصل هفتم: اسلام و تاثیر عوامل غیر مادی در اندیشه و تصمیمات انسان </a:t>
          </a:r>
          <a:endParaRPr lang="en-US" sz="1600" b="1">
            <a:cs typeface="B Zar" panose="00000400000000000000" pitchFamily="2" charset="-78"/>
          </a:endParaRPr>
        </a:p>
      </dgm:t>
    </dgm:pt>
    <dgm:pt modelId="{F9D56998-8CFB-424C-B360-355A1B8739F3}" type="parTrans" cxnId="{AA628AFD-C844-417B-937D-D7014A2D5D21}">
      <dgm:prSet/>
      <dgm:spPr/>
      <dgm:t>
        <a:bodyPr/>
        <a:lstStyle/>
        <a:p>
          <a:endParaRPr lang="en-US" sz="1600" b="1">
            <a:cs typeface="B Zar" panose="00000400000000000000" pitchFamily="2" charset="-78"/>
          </a:endParaRPr>
        </a:p>
      </dgm:t>
    </dgm:pt>
    <dgm:pt modelId="{EA104647-8D6E-43D3-A0CD-3EDA2D9718E5}" type="sibTrans" cxnId="{AA628AFD-C844-417B-937D-D7014A2D5D21}">
      <dgm:prSet/>
      <dgm:spPr/>
      <dgm:t>
        <a:bodyPr/>
        <a:lstStyle/>
        <a:p>
          <a:endParaRPr lang="en-US" sz="1600" b="1">
            <a:cs typeface="B Zar" panose="00000400000000000000" pitchFamily="2" charset="-78"/>
          </a:endParaRPr>
        </a:p>
      </dgm:t>
    </dgm:pt>
    <dgm:pt modelId="{C5CCCA34-9B90-4895-AD7B-F88FC616062B}">
      <dgm:prSet custT="1"/>
      <dgm:spPr/>
      <dgm:t>
        <a:bodyPr/>
        <a:lstStyle/>
        <a:p>
          <a:pPr rtl="1"/>
          <a:r>
            <a:rPr lang="fa-IR" sz="1600" b="1" smtClean="0">
              <a:cs typeface="B Zar" panose="00000400000000000000" pitchFamily="2" charset="-78"/>
            </a:rPr>
            <a:t>فصل هشتم: جامعیت قرآن و نگرش سیستمی</a:t>
          </a:r>
          <a:endParaRPr lang="en-US" sz="1600" b="1">
            <a:cs typeface="B Zar" panose="00000400000000000000" pitchFamily="2" charset="-78"/>
          </a:endParaRPr>
        </a:p>
      </dgm:t>
    </dgm:pt>
    <dgm:pt modelId="{E63465E9-1196-4D05-B959-748750519835}" type="parTrans" cxnId="{F851421D-387C-4642-B399-CAF24016D728}">
      <dgm:prSet/>
      <dgm:spPr/>
      <dgm:t>
        <a:bodyPr/>
        <a:lstStyle/>
        <a:p>
          <a:endParaRPr lang="en-US" sz="1600" b="1">
            <a:cs typeface="B Zar" panose="00000400000000000000" pitchFamily="2" charset="-78"/>
          </a:endParaRPr>
        </a:p>
      </dgm:t>
    </dgm:pt>
    <dgm:pt modelId="{0418B53D-0823-4BCB-AE48-6A07F9353EE0}" type="sibTrans" cxnId="{F851421D-387C-4642-B399-CAF24016D728}">
      <dgm:prSet/>
      <dgm:spPr/>
      <dgm:t>
        <a:bodyPr/>
        <a:lstStyle/>
        <a:p>
          <a:endParaRPr lang="en-US" sz="1600" b="1">
            <a:cs typeface="B Zar" panose="00000400000000000000" pitchFamily="2" charset="-78"/>
          </a:endParaRPr>
        </a:p>
      </dgm:t>
    </dgm:pt>
    <dgm:pt modelId="{8B6AAC4A-D6B6-4E11-AD42-1779A092B6C4}">
      <dgm:prSet custT="1"/>
      <dgm:spPr/>
      <dgm:t>
        <a:bodyPr/>
        <a:lstStyle/>
        <a:p>
          <a:pPr rtl="1"/>
          <a:r>
            <a:rPr lang="fa-IR" sz="1600" b="1" smtClean="0">
              <a:cs typeface="B Zar" panose="00000400000000000000" pitchFamily="2" charset="-78"/>
            </a:rPr>
            <a:t>فصل نهم: جامعیت قرآن و اقتضائات مقطعی</a:t>
          </a:r>
          <a:endParaRPr lang="en-US" sz="1600" b="1">
            <a:cs typeface="B Zar" panose="00000400000000000000" pitchFamily="2" charset="-78"/>
          </a:endParaRPr>
        </a:p>
      </dgm:t>
    </dgm:pt>
    <dgm:pt modelId="{4962C1B7-3A89-47EC-932D-1F8CDB15F2F3}" type="parTrans" cxnId="{AC4DE7CD-F54A-4218-90A4-BB29480136DB}">
      <dgm:prSet/>
      <dgm:spPr/>
      <dgm:t>
        <a:bodyPr/>
        <a:lstStyle/>
        <a:p>
          <a:endParaRPr lang="en-US" sz="1600" b="1">
            <a:cs typeface="B Zar" panose="00000400000000000000" pitchFamily="2" charset="-78"/>
          </a:endParaRPr>
        </a:p>
      </dgm:t>
    </dgm:pt>
    <dgm:pt modelId="{693AD8BB-A340-4927-A38D-3035DBCA5FBC}" type="sibTrans" cxnId="{AC4DE7CD-F54A-4218-90A4-BB29480136DB}">
      <dgm:prSet/>
      <dgm:spPr/>
      <dgm:t>
        <a:bodyPr/>
        <a:lstStyle/>
        <a:p>
          <a:endParaRPr lang="en-US" sz="1600" b="1">
            <a:cs typeface="B Zar" panose="00000400000000000000" pitchFamily="2" charset="-78"/>
          </a:endParaRPr>
        </a:p>
      </dgm:t>
    </dgm:pt>
    <dgm:pt modelId="{2511D366-6F40-44C8-A5F3-AF478B052A7C}">
      <dgm:prSet custT="1"/>
      <dgm:spPr/>
      <dgm:t>
        <a:bodyPr/>
        <a:lstStyle/>
        <a:p>
          <a:pPr rtl="1"/>
          <a:r>
            <a:rPr lang="fa-IR" sz="1600" b="1" smtClean="0">
              <a:cs typeface="B Zar" panose="00000400000000000000" pitchFamily="2" charset="-78"/>
            </a:rPr>
            <a:t>فصل دهم: کمال قرآن و سطوح ادراکی رفتاری مدیران و جامعه</a:t>
          </a:r>
          <a:endParaRPr lang="en-US" sz="1600" b="1">
            <a:cs typeface="B Zar" panose="00000400000000000000" pitchFamily="2" charset="-78"/>
          </a:endParaRPr>
        </a:p>
      </dgm:t>
    </dgm:pt>
    <dgm:pt modelId="{1E23BC04-963F-44FC-8164-87F475778F23}" type="parTrans" cxnId="{111ED0A0-C160-4209-A2D8-ACC2D89D76C1}">
      <dgm:prSet/>
      <dgm:spPr/>
      <dgm:t>
        <a:bodyPr/>
        <a:lstStyle/>
        <a:p>
          <a:endParaRPr lang="en-US" sz="1600" b="1">
            <a:cs typeface="B Zar" panose="00000400000000000000" pitchFamily="2" charset="-78"/>
          </a:endParaRPr>
        </a:p>
      </dgm:t>
    </dgm:pt>
    <dgm:pt modelId="{E03A751D-D15B-4982-BF6E-0C69C842A315}" type="sibTrans" cxnId="{111ED0A0-C160-4209-A2D8-ACC2D89D76C1}">
      <dgm:prSet/>
      <dgm:spPr/>
      <dgm:t>
        <a:bodyPr/>
        <a:lstStyle/>
        <a:p>
          <a:endParaRPr lang="en-US" sz="1600" b="1">
            <a:cs typeface="B Zar" panose="00000400000000000000" pitchFamily="2" charset="-78"/>
          </a:endParaRPr>
        </a:p>
      </dgm:t>
    </dgm:pt>
    <dgm:pt modelId="{D7896835-D6B4-413E-BC9C-D5D690A05E1E}" type="pres">
      <dgm:prSet presAssocID="{DA9234BA-783C-4541-9B14-12D66CBDF960}" presName="linear" presStyleCnt="0">
        <dgm:presLayoutVars>
          <dgm:animLvl val="lvl"/>
          <dgm:resizeHandles val="exact"/>
        </dgm:presLayoutVars>
      </dgm:prSet>
      <dgm:spPr/>
      <dgm:t>
        <a:bodyPr/>
        <a:lstStyle/>
        <a:p>
          <a:endParaRPr lang="en-US"/>
        </a:p>
      </dgm:t>
    </dgm:pt>
    <dgm:pt modelId="{BFD728C4-4977-4C88-84C7-C8F3D188AFA3}" type="pres">
      <dgm:prSet presAssocID="{294B7F58-940A-48ED-96AA-3BEC0D34F158}" presName="parentText" presStyleLbl="node1" presStyleIdx="0" presStyleCnt="10">
        <dgm:presLayoutVars>
          <dgm:chMax val="0"/>
          <dgm:bulletEnabled val="1"/>
        </dgm:presLayoutVars>
      </dgm:prSet>
      <dgm:spPr/>
      <dgm:t>
        <a:bodyPr/>
        <a:lstStyle/>
        <a:p>
          <a:endParaRPr lang="en-US"/>
        </a:p>
      </dgm:t>
    </dgm:pt>
    <dgm:pt modelId="{95CC4475-9C3F-4878-B95F-9A46294E0027}" type="pres">
      <dgm:prSet presAssocID="{F0961654-F649-41E9-B322-0083D19170AD}" presName="spacer" presStyleCnt="0"/>
      <dgm:spPr/>
    </dgm:pt>
    <dgm:pt modelId="{BF23A125-9BC1-401D-85B7-6E6B44F6E4A8}" type="pres">
      <dgm:prSet presAssocID="{B0CD17A4-75BE-41A3-8A25-7E83443F7839}" presName="parentText" presStyleLbl="node1" presStyleIdx="1" presStyleCnt="10">
        <dgm:presLayoutVars>
          <dgm:chMax val="0"/>
          <dgm:bulletEnabled val="1"/>
        </dgm:presLayoutVars>
      </dgm:prSet>
      <dgm:spPr/>
      <dgm:t>
        <a:bodyPr/>
        <a:lstStyle/>
        <a:p>
          <a:endParaRPr lang="en-US"/>
        </a:p>
      </dgm:t>
    </dgm:pt>
    <dgm:pt modelId="{B7CA8B82-93F3-4320-940E-D5D4F17FED5E}" type="pres">
      <dgm:prSet presAssocID="{E369DE6C-F187-4755-B71E-475FE13297F9}" presName="spacer" presStyleCnt="0"/>
      <dgm:spPr/>
    </dgm:pt>
    <dgm:pt modelId="{5025F605-5CC4-4979-8408-E30C72EECFF6}" type="pres">
      <dgm:prSet presAssocID="{18452C4D-D3A9-4D1A-8DDF-9D0FB0F2E025}" presName="parentText" presStyleLbl="node1" presStyleIdx="2" presStyleCnt="10">
        <dgm:presLayoutVars>
          <dgm:chMax val="0"/>
          <dgm:bulletEnabled val="1"/>
        </dgm:presLayoutVars>
      </dgm:prSet>
      <dgm:spPr/>
      <dgm:t>
        <a:bodyPr/>
        <a:lstStyle/>
        <a:p>
          <a:endParaRPr lang="en-US"/>
        </a:p>
      </dgm:t>
    </dgm:pt>
    <dgm:pt modelId="{E553144E-7F08-4C4B-8D73-25B986FB8EDB}" type="pres">
      <dgm:prSet presAssocID="{DB70055D-EB31-45B6-BB3B-846DDB8A69A9}" presName="spacer" presStyleCnt="0"/>
      <dgm:spPr/>
    </dgm:pt>
    <dgm:pt modelId="{C226833D-A314-40B3-823D-3F74222502F9}" type="pres">
      <dgm:prSet presAssocID="{D10611EF-D177-4578-AEA6-4BA7C385E744}" presName="parentText" presStyleLbl="node1" presStyleIdx="3" presStyleCnt="10">
        <dgm:presLayoutVars>
          <dgm:chMax val="0"/>
          <dgm:bulletEnabled val="1"/>
        </dgm:presLayoutVars>
      </dgm:prSet>
      <dgm:spPr/>
      <dgm:t>
        <a:bodyPr/>
        <a:lstStyle/>
        <a:p>
          <a:endParaRPr lang="en-US"/>
        </a:p>
      </dgm:t>
    </dgm:pt>
    <dgm:pt modelId="{5AF31B99-3591-4C6D-993B-9AAD026370D5}" type="pres">
      <dgm:prSet presAssocID="{71F542D5-6D2A-457F-A837-AB29819D8A51}" presName="spacer" presStyleCnt="0"/>
      <dgm:spPr/>
    </dgm:pt>
    <dgm:pt modelId="{4D781B19-565B-412D-A7CF-1022C5FC9A35}" type="pres">
      <dgm:prSet presAssocID="{7B6FA130-A2CC-40BF-8697-88C1C99CA674}" presName="parentText" presStyleLbl="node1" presStyleIdx="4" presStyleCnt="10">
        <dgm:presLayoutVars>
          <dgm:chMax val="0"/>
          <dgm:bulletEnabled val="1"/>
        </dgm:presLayoutVars>
      </dgm:prSet>
      <dgm:spPr/>
      <dgm:t>
        <a:bodyPr/>
        <a:lstStyle/>
        <a:p>
          <a:endParaRPr lang="en-US"/>
        </a:p>
      </dgm:t>
    </dgm:pt>
    <dgm:pt modelId="{EC1719F7-0C55-4DBA-A89B-B60FA32458EB}" type="pres">
      <dgm:prSet presAssocID="{E6724638-853D-43A3-9B92-194D3CE70A50}" presName="spacer" presStyleCnt="0"/>
      <dgm:spPr/>
    </dgm:pt>
    <dgm:pt modelId="{4FAD941E-BD89-4E50-B9DB-B30B483DBE53}" type="pres">
      <dgm:prSet presAssocID="{F430B6EA-D47A-4C90-9EC1-2601D662977E}" presName="parentText" presStyleLbl="node1" presStyleIdx="5" presStyleCnt="10">
        <dgm:presLayoutVars>
          <dgm:chMax val="0"/>
          <dgm:bulletEnabled val="1"/>
        </dgm:presLayoutVars>
      </dgm:prSet>
      <dgm:spPr/>
      <dgm:t>
        <a:bodyPr/>
        <a:lstStyle/>
        <a:p>
          <a:endParaRPr lang="en-US"/>
        </a:p>
      </dgm:t>
    </dgm:pt>
    <dgm:pt modelId="{9BD948D0-B0E4-4578-976E-14A9EE4B0727}" type="pres">
      <dgm:prSet presAssocID="{31513106-F1EA-4474-8194-74EE7F8EDBBE}" presName="spacer" presStyleCnt="0"/>
      <dgm:spPr/>
    </dgm:pt>
    <dgm:pt modelId="{26CF6B61-7A57-4974-A384-F96DB1A57BC9}" type="pres">
      <dgm:prSet presAssocID="{FB7F6A0D-D58A-4236-91D2-FF431F4C8BB3}" presName="parentText" presStyleLbl="node1" presStyleIdx="6" presStyleCnt="10">
        <dgm:presLayoutVars>
          <dgm:chMax val="0"/>
          <dgm:bulletEnabled val="1"/>
        </dgm:presLayoutVars>
      </dgm:prSet>
      <dgm:spPr/>
      <dgm:t>
        <a:bodyPr/>
        <a:lstStyle/>
        <a:p>
          <a:endParaRPr lang="en-US"/>
        </a:p>
      </dgm:t>
    </dgm:pt>
    <dgm:pt modelId="{D91ECD18-9538-4589-854F-00980A26D885}" type="pres">
      <dgm:prSet presAssocID="{EA104647-8D6E-43D3-A0CD-3EDA2D9718E5}" presName="spacer" presStyleCnt="0"/>
      <dgm:spPr/>
    </dgm:pt>
    <dgm:pt modelId="{4DB1CA8F-404A-40B7-8F1E-2869DA540295}" type="pres">
      <dgm:prSet presAssocID="{C5CCCA34-9B90-4895-AD7B-F88FC616062B}" presName="parentText" presStyleLbl="node1" presStyleIdx="7" presStyleCnt="10">
        <dgm:presLayoutVars>
          <dgm:chMax val="0"/>
          <dgm:bulletEnabled val="1"/>
        </dgm:presLayoutVars>
      </dgm:prSet>
      <dgm:spPr/>
      <dgm:t>
        <a:bodyPr/>
        <a:lstStyle/>
        <a:p>
          <a:endParaRPr lang="en-US"/>
        </a:p>
      </dgm:t>
    </dgm:pt>
    <dgm:pt modelId="{D5256D21-A691-4F89-8C04-5D3E6E7FABAD}" type="pres">
      <dgm:prSet presAssocID="{0418B53D-0823-4BCB-AE48-6A07F9353EE0}" presName="spacer" presStyleCnt="0"/>
      <dgm:spPr/>
    </dgm:pt>
    <dgm:pt modelId="{E284B893-D852-4F69-AF85-F3D3826AA1D1}" type="pres">
      <dgm:prSet presAssocID="{8B6AAC4A-D6B6-4E11-AD42-1779A092B6C4}" presName="parentText" presStyleLbl="node1" presStyleIdx="8" presStyleCnt="10">
        <dgm:presLayoutVars>
          <dgm:chMax val="0"/>
          <dgm:bulletEnabled val="1"/>
        </dgm:presLayoutVars>
      </dgm:prSet>
      <dgm:spPr/>
      <dgm:t>
        <a:bodyPr/>
        <a:lstStyle/>
        <a:p>
          <a:endParaRPr lang="en-US"/>
        </a:p>
      </dgm:t>
    </dgm:pt>
    <dgm:pt modelId="{2411DB2B-59C1-41D1-8938-AD2EFFDF69C7}" type="pres">
      <dgm:prSet presAssocID="{693AD8BB-A340-4927-A38D-3035DBCA5FBC}" presName="spacer" presStyleCnt="0"/>
      <dgm:spPr/>
    </dgm:pt>
    <dgm:pt modelId="{E9F3E17F-6824-418D-87CA-C0F6711F05C3}" type="pres">
      <dgm:prSet presAssocID="{2511D366-6F40-44C8-A5F3-AF478B052A7C}" presName="parentText" presStyleLbl="node1" presStyleIdx="9" presStyleCnt="10">
        <dgm:presLayoutVars>
          <dgm:chMax val="0"/>
          <dgm:bulletEnabled val="1"/>
        </dgm:presLayoutVars>
      </dgm:prSet>
      <dgm:spPr/>
      <dgm:t>
        <a:bodyPr/>
        <a:lstStyle/>
        <a:p>
          <a:endParaRPr lang="en-US"/>
        </a:p>
      </dgm:t>
    </dgm:pt>
  </dgm:ptLst>
  <dgm:cxnLst>
    <dgm:cxn modelId="{F851421D-387C-4642-B399-CAF24016D728}" srcId="{DA9234BA-783C-4541-9B14-12D66CBDF960}" destId="{C5CCCA34-9B90-4895-AD7B-F88FC616062B}" srcOrd="7" destOrd="0" parTransId="{E63465E9-1196-4D05-B959-748750519835}" sibTransId="{0418B53D-0823-4BCB-AE48-6A07F9353EE0}"/>
    <dgm:cxn modelId="{6877B953-8648-4E98-8A0A-55C2ACE3A50B}" srcId="{DA9234BA-783C-4541-9B14-12D66CBDF960}" destId="{D10611EF-D177-4578-AEA6-4BA7C385E744}" srcOrd="3" destOrd="0" parTransId="{EDCC0740-93BC-488A-AAD2-B59AE45D7515}" sibTransId="{71F542D5-6D2A-457F-A837-AB29819D8A51}"/>
    <dgm:cxn modelId="{0E2506EC-E1F2-4F24-8238-93B5174E6412}" type="presOf" srcId="{2511D366-6F40-44C8-A5F3-AF478B052A7C}" destId="{E9F3E17F-6824-418D-87CA-C0F6711F05C3}" srcOrd="0" destOrd="0" presId="urn:microsoft.com/office/officeart/2005/8/layout/vList2"/>
    <dgm:cxn modelId="{773FD8C0-CF86-4EF8-A717-3B3929D791E3}" type="presOf" srcId="{C5CCCA34-9B90-4895-AD7B-F88FC616062B}" destId="{4DB1CA8F-404A-40B7-8F1E-2869DA540295}" srcOrd="0" destOrd="0" presId="urn:microsoft.com/office/officeart/2005/8/layout/vList2"/>
    <dgm:cxn modelId="{F4FFA745-7489-4400-976E-4A520DB3F16B}" type="presOf" srcId="{B0CD17A4-75BE-41A3-8A25-7E83443F7839}" destId="{BF23A125-9BC1-401D-85B7-6E6B44F6E4A8}" srcOrd="0" destOrd="0" presId="urn:microsoft.com/office/officeart/2005/8/layout/vList2"/>
    <dgm:cxn modelId="{4D56A22C-B989-4F8F-9151-C90E491BBF32}" type="presOf" srcId="{8B6AAC4A-D6B6-4E11-AD42-1779A092B6C4}" destId="{E284B893-D852-4F69-AF85-F3D3826AA1D1}" srcOrd="0" destOrd="0" presId="urn:microsoft.com/office/officeart/2005/8/layout/vList2"/>
    <dgm:cxn modelId="{BF75AD26-135F-47C5-AA0D-BC2EF690A66D}" type="presOf" srcId="{D10611EF-D177-4578-AEA6-4BA7C385E744}" destId="{C226833D-A314-40B3-823D-3F74222502F9}" srcOrd="0" destOrd="0" presId="urn:microsoft.com/office/officeart/2005/8/layout/vList2"/>
    <dgm:cxn modelId="{9EC03991-C641-40CE-80C8-E8BB389357CC}" type="presOf" srcId="{FB7F6A0D-D58A-4236-91D2-FF431F4C8BB3}" destId="{26CF6B61-7A57-4974-A384-F96DB1A57BC9}" srcOrd="0" destOrd="0" presId="urn:microsoft.com/office/officeart/2005/8/layout/vList2"/>
    <dgm:cxn modelId="{AC4DE7CD-F54A-4218-90A4-BB29480136DB}" srcId="{DA9234BA-783C-4541-9B14-12D66CBDF960}" destId="{8B6AAC4A-D6B6-4E11-AD42-1779A092B6C4}" srcOrd="8" destOrd="0" parTransId="{4962C1B7-3A89-47EC-932D-1F8CDB15F2F3}" sibTransId="{693AD8BB-A340-4927-A38D-3035DBCA5FBC}"/>
    <dgm:cxn modelId="{E1A46CB1-B426-42BF-BF9D-CAE899D6F09E}" type="presOf" srcId="{DA9234BA-783C-4541-9B14-12D66CBDF960}" destId="{D7896835-D6B4-413E-BC9C-D5D690A05E1E}" srcOrd="0" destOrd="0" presId="urn:microsoft.com/office/officeart/2005/8/layout/vList2"/>
    <dgm:cxn modelId="{7B879BD8-DAF9-4960-9302-CEE89539AC99}" srcId="{DA9234BA-783C-4541-9B14-12D66CBDF960}" destId="{B0CD17A4-75BE-41A3-8A25-7E83443F7839}" srcOrd="1" destOrd="0" parTransId="{C74F8724-2CC8-4B42-B879-13BAFB991154}" sibTransId="{E369DE6C-F187-4755-B71E-475FE13297F9}"/>
    <dgm:cxn modelId="{06A7DE92-0814-4A08-83DA-9B75CBA6D734}" type="presOf" srcId="{18452C4D-D3A9-4D1A-8DDF-9D0FB0F2E025}" destId="{5025F605-5CC4-4979-8408-E30C72EECFF6}" srcOrd="0" destOrd="0" presId="urn:microsoft.com/office/officeart/2005/8/layout/vList2"/>
    <dgm:cxn modelId="{9A590A39-E3F4-4873-9E6A-39D4FF5C00B0}" type="presOf" srcId="{7B6FA130-A2CC-40BF-8697-88C1C99CA674}" destId="{4D781B19-565B-412D-A7CF-1022C5FC9A35}" srcOrd="0" destOrd="0" presId="urn:microsoft.com/office/officeart/2005/8/layout/vList2"/>
    <dgm:cxn modelId="{0EFD9191-8D4C-40F4-B6C5-C4D14CA255C1}" srcId="{DA9234BA-783C-4541-9B14-12D66CBDF960}" destId="{7B6FA130-A2CC-40BF-8697-88C1C99CA674}" srcOrd="4" destOrd="0" parTransId="{4B9D4CE1-C96B-469E-90B0-E1F717CA07B1}" sibTransId="{E6724638-853D-43A3-9B92-194D3CE70A50}"/>
    <dgm:cxn modelId="{BCF44129-A80C-422A-BB5B-3DEDA03EE5BB}" type="presOf" srcId="{F430B6EA-D47A-4C90-9EC1-2601D662977E}" destId="{4FAD941E-BD89-4E50-B9DB-B30B483DBE53}" srcOrd="0" destOrd="0" presId="urn:microsoft.com/office/officeart/2005/8/layout/vList2"/>
    <dgm:cxn modelId="{111ED0A0-C160-4209-A2D8-ACC2D89D76C1}" srcId="{DA9234BA-783C-4541-9B14-12D66CBDF960}" destId="{2511D366-6F40-44C8-A5F3-AF478B052A7C}" srcOrd="9" destOrd="0" parTransId="{1E23BC04-963F-44FC-8164-87F475778F23}" sibTransId="{E03A751D-D15B-4982-BF6E-0C69C842A315}"/>
    <dgm:cxn modelId="{AB3BED82-33F8-43D4-AAD4-73657C397869}" srcId="{DA9234BA-783C-4541-9B14-12D66CBDF960}" destId="{F430B6EA-D47A-4C90-9EC1-2601D662977E}" srcOrd="5" destOrd="0" parTransId="{52253558-4265-4144-8823-54822F8CBCF2}" sibTransId="{31513106-F1EA-4474-8194-74EE7F8EDBBE}"/>
    <dgm:cxn modelId="{858DF6F7-6ECF-444A-A684-D41216C49D50}" srcId="{DA9234BA-783C-4541-9B14-12D66CBDF960}" destId="{294B7F58-940A-48ED-96AA-3BEC0D34F158}" srcOrd="0" destOrd="0" parTransId="{E3A42EDE-B8A5-40EF-83DE-E41F52E72B05}" sibTransId="{F0961654-F649-41E9-B322-0083D19170AD}"/>
    <dgm:cxn modelId="{411BDCC4-EE26-493A-B573-956EB4765DE3}" srcId="{DA9234BA-783C-4541-9B14-12D66CBDF960}" destId="{18452C4D-D3A9-4D1A-8DDF-9D0FB0F2E025}" srcOrd="2" destOrd="0" parTransId="{6B2CA3F3-731F-40D7-B2E1-9496BB7448E2}" sibTransId="{DB70055D-EB31-45B6-BB3B-846DDB8A69A9}"/>
    <dgm:cxn modelId="{D729FBC9-0626-4F19-8020-12361220CC2E}" type="presOf" srcId="{294B7F58-940A-48ED-96AA-3BEC0D34F158}" destId="{BFD728C4-4977-4C88-84C7-C8F3D188AFA3}" srcOrd="0" destOrd="0" presId="urn:microsoft.com/office/officeart/2005/8/layout/vList2"/>
    <dgm:cxn modelId="{AA628AFD-C844-417B-937D-D7014A2D5D21}" srcId="{DA9234BA-783C-4541-9B14-12D66CBDF960}" destId="{FB7F6A0D-D58A-4236-91D2-FF431F4C8BB3}" srcOrd="6" destOrd="0" parTransId="{F9D56998-8CFB-424C-B360-355A1B8739F3}" sibTransId="{EA104647-8D6E-43D3-A0CD-3EDA2D9718E5}"/>
    <dgm:cxn modelId="{A4262A1B-28BC-42BF-9137-D04E9D76E101}" type="presParOf" srcId="{D7896835-D6B4-413E-BC9C-D5D690A05E1E}" destId="{BFD728C4-4977-4C88-84C7-C8F3D188AFA3}" srcOrd="0" destOrd="0" presId="urn:microsoft.com/office/officeart/2005/8/layout/vList2"/>
    <dgm:cxn modelId="{E294204D-321B-41CF-BCFE-621A02C42D8C}" type="presParOf" srcId="{D7896835-D6B4-413E-BC9C-D5D690A05E1E}" destId="{95CC4475-9C3F-4878-B95F-9A46294E0027}" srcOrd="1" destOrd="0" presId="urn:microsoft.com/office/officeart/2005/8/layout/vList2"/>
    <dgm:cxn modelId="{3D329ED6-96E4-4A1A-8D14-3C881A39F374}" type="presParOf" srcId="{D7896835-D6B4-413E-BC9C-D5D690A05E1E}" destId="{BF23A125-9BC1-401D-85B7-6E6B44F6E4A8}" srcOrd="2" destOrd="0" presId="urn:microsoft.com/office/officeart/2005/8/layout/vList2"/>
    <dgm:cxn modelId="{468F8DA5-7F66-4EC0-935B-2EE741EDC585}" type="presParOf" srcId="{D7896835-D6B4-413E-BC9C-D5D690A05E1E}" destId="{B7CA8B82-93F3-4320-940E-D5D4F17FED5E}" srcOrd="3" destOrd="0" presId="urn:microsoft.com/office/officeart/2005/8/layout/vList2"/>
    <dgm:cxn modelId="{8EA1ECAA-D50E-4465-B801-AF28ED46518B}" type="presParOf" srcId="{D7896835-D6B4-413E-BC9C-D5D690A05E1E}" destId="{5025F605-5CC4-4979-8408-E30C72EECFF6}" srcOrd="4" destOrd="0" presId="urn:microsoft.com/office/officeart/2005/8/layout/vList2"/>
    <dgm:cxn modelId="{B2E2C0DE-8D1F-479C-8128-7004B7105C91}" type="presParOf" srcId="{D7896835-D6B4-413E-BC9C-D5D690A05E1E}" destId="{E553144E-7F08-4C4B-8D73-25B986FB8EDB}" srcOrd="5" destOrd="0" presId="urn:microsoft.com/office/officeart/2005/8/layout/vList2"/>
    <dgm:cxn modelId="{3B1C133F-03BC-4BA0-BAE1-F3303800ED8C}" type="presParOf" srcId="{D7896835-D6B4-413E-BC9C-D5D690A05E1E}" destId="{C226833D-A314-40B3-823D-3F74222502F9}" srcOrd="6" destOrd="0" presId="urn:microsoft.com/office/officeart/2005/8/layout/vList2"/>
    <dgm:cxn modelId="{37310A5A-A9F2-4991-AF67-E4F25B52AF4A}" type="presParOf" srcId="{D7896835-D6B4-413E-BC9C-D5D690A05E1E}" destId="{5AF31B99-3591-4C6D-993B-9AAD026370D5}" srcOrd="7" destOrd="0" presId="urn:microsoft.com/office/officeart/2005/8/layout/vList2"/>
    <dgm:cxn modelId="{750C2929-1914-4068-A72D-FE1B1652C371}" type="presParOf" srcId="{D7896835-D6B4-413E-BC9C-D5D690A05E1E}" destId="{4D781B19-565B-412D-A7CF-1022C5FC9A35}" srcOrd="8" destOrd="0" presId="urn:microsoft.com/office/officeart/2005/8/layout/vList2"/>
    <dgm:cxn modelId="{5A2BF5CC-BF3F-434A-9B48-4CC20E3E7449}" type="presParOf" srcId="{D7896835-D6B4-413E-BC9C-D5D690A05E1E}" destId="{EC1719F7-0C55-4DBA-A89B-B60FA32458EB}" srcOrd="9" destOrd="0" presId="urn:microsoft.com/office/officeart/2005/8/layout/vList2"/>
    <dgm:cxn modelId="{074ECE11-A2DC-4FBC-9DF3-4A2B07D87F09}" type="presParOf" srcId="{D7896835-D6B4-413E-BC9C-D5D690A05E1E}" destId="{4FAD941E-BD89-4E50-B9DB-B30B483DBE53}" srcOrd="10" destOrd="0" presId="urn:microsoft.com/office/officeart/2005/8/layout/vList2"/>
    <dgm:cxn modelId="{1E5CE5C4-E4E4-439D-92D5-39D2DA62A248}" type="presParOf" srcId="{D7896835-D6B4-413E-BC9C-D5D690A05E1E}" destId="{9BD948D0-B0E4-4578-976E-14A9EE4B0727}" srcOrd="11" destOrd="0" presId="urn:microsoft.com/office/officeart/2005/8/layout/vList2"/>
    <dgm:cxn modelId="{D15E984A-D5B3-4DFF-A75C-7A38AC07DFC5}" type="presParOf" srcId="{D7896835-D6B4-413E-BC9C-D5D690A05E1E}" destId="{26CF6B61-7A57-4974-A384-F96DB1A57BC9}" srcOrd="12" destOrd="0" presId="urn:microsoft.com/office/officeart/2005/8/layout/vList2"/>
    <dgm:cxn modelId="{1C0E352D-E91C-4911-9C14-3155069E712B}" type="presParOf" srcId="{D7896835-D6B4-413E-BC9C-D5D690A05E1E}" destId="{D91ECD18-9538-4589-854F-00980A26D885}" srcOrd="13" destOrd="0" presId="urn:microsoft.com/office/officeart/2005/8/layout/vList2"/>
    <dgm:cxn modelId="{51A066B7-0349-413D-9529-268C58D47631}" type="presParOf" srcId="{D7896835-D6B4-413E-BC9C-D5D690A05E1E}" destId="{4DB1CA8F-404A-40B7-8F1E-2869DA540295}" srcOrd="14" destOrd="0" presId="urn:microsoft.com/office/officeart/2005/8/layout/vList2"/>
    <dgm:cxn modelId="{D0DC958A-579D-4803-A397-944187AD3DBB}" type="presParOf" srcId="{D7896835-D6B4-413E-BC9C-D5D690A05E1E}" destId="{D5256D21-A691-4F89-8C04-5D3E6E7FABAD}" srcOrd="15" destOrd="0" presId="urn:microsoft.com/office/officeart/2005/8/layout/vList2"/>
    <dgm:cxn modelId="{4C483E7F-3E4F-4877-AC38-10699817596D}" type="presParOf" srcId="{D7896835-D6B4-413E-BC9C-D5D690A05E1E}" destId="{E284B893-D852-4F69-AF85-F3D3826AA1D1}" srcOrd="16" destOrd="0" presId="urn:microsoft.com/office/officeart/2005/8/layout/vList2"/>
    <dgm:cxn modelId="{0C78D02C-07BD-4228-BB2E-34C1866E0A6A}" type="presParOf" srcId="{D7896835-D6B4-413E-BC9C-D5D690A05E1E}" destId="{2411DB2B-59C1-41D1-8938-AD2EFFDF69C7}" srcOrd="17" destOrd="0" presId="urn:microsoft.com/office/officeart/2005/8/layout/vList2"/>
    <dgm:cxn modelId="{488A9A5D-80E3-4AD6-B8D9-C47B3832A229}" type="presParOf" srcId="{D7896835-D6B4-413E-BC9C-D5D690A05E1E}" destId="{E9F3E17F-6824-418D-87CA-C0F6711F05C3}" srcOrd="1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D886CF5-371E-486C-9CAA-4BD75396A3B4}"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6B118C3F-8589-40DC-89BE-4548EB3F2A9E}">
      <dgm:prSet phldrT="[Text]"/>
      <dgm:spPr/>
      <dgm:t>
        <a:bodyPr/>
        <a:lstStyle/>
        <a:p>
          <a:r>
            <a:rPr lang="fa-IR" dirty="0" smtClean="0"/>
            <a:t>فصل  ششم: </a:t>
          </a:r>
          <a:r>
            <a:rPr lang="fa-IR" dirty="0" smtClean="0"/>
            <a:t>جایگاه </a:t>
          </a:r>
          <a:r>
            <a:rPr lang="fa-IR" dirty="0" smtClean="0"/>
            <a:t>شغلی و مدیریت زنان در جامعه</a:t>
          </a:r>
          <a:endParaRPr lang="en-US" dirty="0"/>
        </a:p>
      </dgm:t>
    </dgm:pt>
    <dgm:pt modelId="{6EB26DC4-2F00-4AE3-876E-27ABFE5A28EF}" type="parTrans" cxnId="{830D9836-0A39-4401-8166-4CAF2ED4FD3C}">
      <dgm:prSet/>
      <dgm:spPr/>
      <dgm:t>
        <a:bodyPr/>
        <a:lstStyle/>
        <a:p>
          <a:endParaRPr lang="en-US"/>
        </a:p>
      </dgm:t>
    </dgm:pt>
    <dgm:pt modelId="{35AB503E-72D5-49A2-A761-B89DC3D58763}" type="sibTrans" cxnId="{830D9836-0A39-4401-8166-4CAF2ED4FD3C}">
      <dgm:prSet/>
      <dgm:spPr/>
      <dgm:t>
        <a:bodyPr/>
        <a:lstStyle/>
        <a:p>
          <a:endParaRPr lang="en-US"/>
        </a:p>
      </dgm:t>
    </dgm:pt>
    <dgm:pt modelId="{B3658080-B49A-47FF-8F9A-CBF51B37EC3A}">
      <dgm:prSet phldrT="[Text]"/>
      <dgm:spPr/>
      <dgm:t>
        <a:bodyPr/>
        <a:lstStyle/>
        <a:p>
          <a:r>
            <a:rPr lang="fa-IR" dirty="0" smtClean="0"/>
            <a:t>شخصیت زنان و جایگاه شغلی آنان</a:t>
          </a:r>
          <a:endParaRPr lang="en-US" dirty="0"/>
        </a:p>
      </dgm:t>
    </dgm:pt>
    <dgm:pt modelId="{15D306E2-5A23-42B4-B60B-948A6964F4AD}" type="parTrans" cxnId="{EFB6533B-0CC4-4231-94B8-D5045DC9BC0C}">
      <dgm:prSet/>
      <dgm:spPr/>
      <dgm:t>
        <a:bodyPr/>
        <a:lstStyle/>
        <a:p>
          <a:endParaRPr lang="en-US"/>
        </a:p>
      </dgm:t>
    </dgm:pt>
    <dgm:pt modelId="{DC45C69C-53C0-4A2A-AE9D-875AEE450522}" type="sibTrans" cxnId="{EFB6533B-0CC4-4231-94B8-D5045DC9BC0C}">
      <dgm:prSet/>
      <dgm:spPr/>
      <dgm:t>
        <a:bodyPr/>
        <a:lstStyle/>
        <a:p>
          <a:endParaRPr lang="en-US"/>
        </a:p>
      </dgm:t>
    </dgm:pt>
    <dgm:pt modelId="{C7F6B062-B75C-4BE9-BA67-D5071A9548E6}">
      <dgm:prSet phldrT="[Text]"/>
      <dgm:spPr/>
      <dgm:t>
        <a:bodyPr/>
        <a:lstStyle/>
        <a:p>
          <a:r>
            <a:rPr lang="fa-IR" dirty="0" smtClean="0"/>
            <a:t>دسته بندی ویژگی های زنان در جایگاه شغلی آن ها</a:t>
          </a:r>
          <a:endParaRPr lang="en-US" dirty="0"/>
        </a:p>
      </dgm:t>
    </dgm:pt>
    <dgm:pt modelId="{3B5C8261-CCB6-4214-9AF2-24333FBAFB99}" type="parTrans" cxnId="{3E727B46-8A7D-471D-B165-31BF5C3E0A34}">
      <dgm:prSet/>
      <dgm:spPr/>
      <dgm:t>
        <a:bodyPr/>
        <a:lstStyle/>
        <a:p>
          <a:endParaRPr lang="en-US"/>
        </a:p>
      </dgm:t>
    </dgm:pt>
    <dgm:pt modelId="{812ACDA6-2CC1-4291-9EC8-ABA271DC4677}" type="sibTrans" cxnId="{3E727B46-8A7D-471D-B165-31BF5C3E0A34}">
      <dgm:prSet/>
      <dgm:spPr/>
      <dgm:t>
        <a:bodyPr/>
        <a:lstStyle/>
        <a:p>
          <a:endParaRPr lang="en-US"/>
        </a:p>
      </dgm:t>
    </dgm:pt>
    <dgm:pt modelId="{9BB6132B-7772-4BC7-A06B-B6FEE0D04C45}">
      <dgm:prSet phldrT="[Text]"/>
      <dgm:spPr/>
      <dgm:t>
        <a:bodyPr/>
        <a:lstStyle/>
        <a:p>
          <a:r>
            <a:rPr lang="fa-IR" dirty="0" smtClean="0"/>
            <a:t>رابطه کلی زنان و مردان در منزل و جامعه</a:t>
          </a:r>
        </a:p>
      </dgm:t>
    </dgm:pt>
    <dgm:pt modelId="{AEF4311D-F16F-4BB3-86BF-6E5C75EBC6FE}" type="parTrans" cxnId="{C72FEDF4-ABE5-44BB-978A-40E76C030E29}">
      <dgm:prSet/>
      <dgm:spPr/>
      <dgm:t>
        <a:bodyPr/>
        <a:lstStyle/>
        <a:p>
          <a:endParaRPr lang="en-US"/>
        </a:p>
      </dgm:t>
    </dgm:pt>
    <dgm:pt modelId="{9B75CDE4-3FB5-4CE1-B141-54ED0CDA6DAA}" type="sibTrans" cxnId="{C72FEDF4-ABE5-44BB-978A-40E76C030E29}">
      <dgm:prSet/>
      <dgm:spPr/>
      <dgm:t>
        <a:bodyPr/>
        <a:lstStyle/>
        <a:p>
          <a:endParaRPr lang="en-US"/>
        </a:p>
      </dgm:t>
    </dgm:pt>
    <dgm:pt modelId="{ABBBA34B-D940-416A-A9DF-43D2BB3ED1A2}">
      <dgm:prSet/>
      <dgm:spPr/>
      <dgm:t>
        <a:bodyPr/>
        <a:lstStyle/>
        <a:p>
          <a:r>
            <a:rPr lang="fa-IR" dirty="0" smtClean="0"/>
            <a:t>فرامین به همسران پیامبر(ص) و جایگاه شغلی</a:t>
          </a:r>
          <a:endParaRPr lang="en-US" dirty="0"/>
        </a:p>
      </dgm:t>
    </dgm:pt>
    <dgm:pt modelId="{1A65ECDF-AB13-485B-A02F-1243A7805BC7}" type="parTrans" cxnId="{174A628E-2C3A-4104-BA14-255BEA3691F1}">
      <dgm:prSet/>
      <dgm:spPr/>
      <dgm:t>
        <a:bodyPr/>
        <a:lstStyle/>
        <a:p>
          <a:endParaRPr lang="en-US"/>
        </a:p>
      </dgm:t>
    </dgm:pt>
    <dgm:pt modelId="{9D8E52B4-32F9-408A-857A-74DDB2DD46C9}" type="sibTrans" cxnId="{174A628E-2C3A-4104-BA14-255BEA3691F1}">
      <dgm:prSet/>
      <dgm:spPr/>
      <dgm:t>
        <a:bodyPr/>
        <a:lstStyle/>
        <a:p>
          <a:endParaRPr lang="en-US"/>
        </a:p>
      </dgm:t>
    </dgm:pt>
    <dgm:pt modelId="{33E37D28-3678-408D-BE23-3A030E7C565B}">
      <dgm:prSet/>
      <dgm:spPr/>
      <dgm:t>
        <a:bodyPr/>
        <a:lstStyle/>
        <a:p>
          <a:r>
            <a:rPr lang="fa-IR" dirty="0" smtClean="0"/>
            <a:t>شخصیت زنان </a:t>
          </a:r>
          <a:endParaRPr lang="en-US" dirty="0"/>
        </a:p>
      </dgm:t>
    </dgm:pt>
    <dgm:pt modelId="{2C8CF6B7-F0EE-47F2-8192-04C4DFD9E640}" type="parTrans" cxnId="{7AE9345B-18E9-4E64-8B5D-D845D55DDA26}">
      <dgm:prSet/>
      <dgm:spPr/>
      <dgm:t>
        <a:bodyPr/>
        <a:lstStyle/>
        <a:p>
          <a:endParaRPr lang="en-US"/>
        </a:p>
      </dgm:t>
    </dgm:pt>
    <dgm:pt modelId="{EDA3F6E2-230E-4017-A3B3-3ADEA31DC41A}" type="sibTrans" cxnId="{7AE9345B-18E9-4E64-8B5D-D845D55DDA26}">
      <dgm:prSet/>
      <dgm:spPr/>
      <dgm:t>
        <a:bodyPr/>
        <a:lstStyle/>
        <a:p>
          <a:endParaRPr lang="en-US"/>
        </a:p>
      </dgm:t>
    </dgm:pt>
    <dgm:pt modelId="{04ECB1B4-8452-4D9D-9A05-8C43821E47F3}">
      <dgm:prSet/>
      <dgm:spPr/>
      <dgm:t>
        <a:bodyPr/>
        <a:lstStyle/>
        <a:p>
          <a:r>
            <a:rPr lang="fa-IR" dirty="0" smtClean="0"/>
            <a:t>جایگاه شغلی و اجتماعی</a:t>
          </a:r>
          <a:endParaRPr lang="en-US" dirty="0"/>
        </a:p>
      </dgm:t>
    </dgm:pt>
    <dgm:pt modelId="{0BEEDE09-A16A-4D21-A660-7B66A74AE28E}" type="parTrans" cxnId="{B778A4FE-A31A-48F1-B419-5112304C4FAD}">
      <dgm:prSet/>
      <dgm:spPr/>
      <dgm:t>
        <a:bodyPr/>
        <a:lstStyle/>
        <a:p>
          <a:endParaRPr lang="en-US"/>
        </a:p>
      </dgm:t>
    </dgm:pt>
    <dgm:pt modelId="{81752E48-E6CD-4F06-8B49-FE635838C31D}" type="sibTrans" cxnId="{B778A4FE-A31A-48F1-B419-5112304C4FAD}">
      <dgm:prSet/>
      <dgm:spPr/>
      <dgm:t>
        <a:bodyPr/>
        <a:lstStyle/>
        <a:p>
          <a:endParaRPr lang="en-US"/>
        </a:p>
      </dgm:t>
    </dgm:pt>
    <dgm:pt modelId="{4110614C-997D-4EA5-9CD3-7A25A4715B24}">
      <dgm:prSet/>
      <dgm:spPr/>
      <dgm:t>
        <a:bodyPr/>
        <a:lstStyle/>
        <a:p>
          <a:r>
            <a:rPr lang="fa-IR" dirty="0" smtClean="0"/>
            <a:t>مساله عقل و مدیریت زنان</a:t>
          </a:r>
          <a:endParaRPr lang="en-US" dirty="0"/>
        </a:p>
      </dgm:t>
    </dgm:pt>
    <dgm:pt modelId="{69BB1E3D-F277-485B-8FBF-315F9C695AF9}" type="parTrans" cxnId="{0A8BF1D0-0E9B-493A-B08E-4D3334D20B74}">
      <dgm:prSet/>
      <dgm:spPr/>
      <dgm:t>
        <a:bodyPr/>
        <a:lstStyle/>
        <a:p>
          <a:endParaRPr lang="en-US"/>
        </a:p>
      </dgm:t>
    </dgm:pt>
    <dgm:pt modelId="{3B7C342E-3253-46E6-82A9-7B668F6E2343}" type="sibTrans" cxnId="{0A8BF1D0-0E9B-493A-B08E-4D3334D20B74}">
      <dgm:prSet/>
      <dgm:spPr/>
      <dgm:t>
        <a:bodyPr/>
        <a:lstStyle/>
        <a:p>
          <a:endParaRPr lang="en-US"/>
        </a:p>
      </dgm:t>
    </dgm:pt>
    <dgm:pt modelId="{8FDBEB64-F457-47E4-9A2B-AAC49A1F39C4}">
      <dgm:prSet/>
      <dgm:spPr/>
      <dgm:t>
        <a:bodyPr/>
        <a:lstStyle/>
        <a:p>
          <a:r>
            <a:rPr lang="fa-IR" dirty="0" smtClean="0"/>
            <a:t>شغل تکوینی و شغل اجتماعی </a:t>
          </a:r>
          <a:endParaRPr lang="en-US" dirty="0"/>
        </a:p>
      </dgm:t>
    </dgm:pt>
    <dgm:pt modelId="{7F383701-C35C-49B8-83AB-A8FFE11491F1}" type="parTrans" cxnId="{E5206DBF-1F25-4FB7-90FE-3FFEE78AE44B}">
      <dgm:prSet/>
      <dgm:spPr/>
      <dgm:t>
        <a:bodyPr/>
        <a:lstStyle/>
        <a:p>
          <a:endParaRPr lang="en-US"/>
        </a:p>
      </dgm:t>
    </dgm:pt>
    <dgm:pt modelId="{96791C8D-6059-4F29-870E-13F90A49E19F}" type="sibTrans" cxnId="{E5206DBF-1F25-4FB7-90FE-3FFEE78AE44B}">
      <dgm:prSet/>
      <dgm:spPr/>
      <dgm:t>
        <a:bodyPr/>
        <a:lstStyle/>
        <a:p>
          <a:endParaRPr lang="en-US"/>
        </a:p>
      </dgm:t>
    </dgm:pt>
    <dgm:pt modelId="{D94080BC-1217-4C23-93ED-35E83473E09A}">
      <dgm:prSet/>
      <dgm:spPr/>
      <dgm:t>
        <a:bodyPr/>
        <a:lstStyle/>
        <a:p>
          <a:r>
            <a:rPr lang="fa-IR" dirty="0" smtClean="0"/>
            <a:t>عواطف و احساسات زنان</a:t>
          </a:r>
          <a:endParaRPr lang="en-US" dirty="0"/>
        </a:p>
      </dgm:t>
    </dgm:pt>
    <dgm:pt modelId="{EC7E06DC-BC99-4223-8FE2-82660C4135A2}" type="parTrans" cxnId="{0E563040-F489-4986-95D5-09867F7D80F4}">
      <dgm:prSet/>
      <dgm:spPr/>
      <dgm:t>
        <a:bodyPr/>
        <a:lstStyle/>
        <a:p>
          <a:endParaRPr lang="en-US"/>
        </a:p>
      </dgm:t>
    </dgm:pt>
    <dgm:pt modelId="{CDDF057D-DBA1-4022-9346-4843674C3765}" type="sibTrans" cxnId="{0E563040-F489-4986-95D5-09867F7D80F4}">
      <dgm:prSet/>
      <dgm:spPr/>
      <dgm:t>
        <a:bodyPr/>
        <a:lstStyle/>
        <a:p>
          <a:endParaRPr lang="en-US"/>
        </a:p>
      </dgm:t>
    </dgm:pt>
    <dgm:pt modelId="{0B0395F5-8CD8-42D2-A068-4EAFB6B8B624}">
      <dgm:prSet/>
      <dgm:spPr/>
      <dgm:t>
        <a:bodyPr/>
        <a:lstStyle/>
        <a:p>
          <a:r>
            <a:rPr lang="fa-IR" dirty="0" smtClean="0"/>
            <a:t>نقصان در حاصل عقل، نه نقصان در عقل فطری</a:t>
          </a:r>
          <a:endParaRPr lang="en-US" dirty="0"/>
        </a:p>
      </dgm:t>
    </dgm:pt>
    <dgm:pt modelId="{6A2F7206-E358-41AB-B9F3-F18A68FDF4A4}" type="parTrans" cxnId="{58CAB1F6-806B-4781-9240-7DAA730DF690}">
      <dgm:prSet/>
      <dgm:spPr/>
      <dgm:t>
        <a:bodyPr/>
        <a:lstStyle/>
        <a:p>
          <a:endParaRPr lang="en-US"/>
        </a:p>
      </dgm:t>
    </dgm:pt>
    <dgm:pt modelId="{2CCC3E93-32AC-4609-B445-1B21F047646C}" type="sibTrans" cxnId="{58CAB1F6-806B-4781-9240-7DAA730DF690}">
      <dgm:prSet/>
      <dgm:spPr/>
      <dgm:t>
        <a:bodyPr/>
        <a:lstStyle/>
        <a:p>
          <a:endParaRPr lang="en-US"/>
        </a:p>
      </dgm:t>
    </dgm:pt>
    <dgm:pt modelId="{858A1DB4-93C7-4D08-8F3B-22229DD0AA97}">
      <dgm:prSet/>
      <dgm:spPr/>
      <dgm:t>
        <a:bodyPr/>
        <a:lstStyle/>
        <a:p>
          <a:r>
            <a:rPr lang="fa-IR" dirty="0" smtClean="0"/>
            <a:t>زن در جایگاه شهادت</a:t>
          </a:r>
          <a:endParaRPr lang="en-US" dirty="0"/>
        </a:p>
      </dgm:t>
    </dgm:pt>
    <dgm:pt modelId="{BC2D32D7-D0C1-43D2-A627-B74B7E2B84DD}" type="parTrans" cxnId="{12BEEA94-CFBA-448A-8B4B-1A066B628203}">
      <dgm:prSet/>
      <dgm:spPr/>
      <dgm:t>
        <a:bodyPr/>
        <a:lstStyle/>
        <a:p>
          <a:endParaRPr lang="en-US"/>
        </a:p>
      </dgm:t>
    </dgm:pt>
    <dgm:pt modelId="{A874488C-B4D3-4A76-8B78-45846CF5EFEA}" type="sibTrans" cxnId="{12BEEA94-CFBA-448A-8B4B-1A066B628203}">
      <dgm:prSet/>
      <dgm:spPr/>
      <dgm:t>
        <a:bodyPr/>
        <a:lstStyle/>
        <a:p>
          <a:endParaRPr lang="en-US"/>
        </a:p>
      </dgm:t>
    </dgm:pt>
    <dgm:pt modelId="{D6988A54-627D-4548-ACBD-86F5FDBC4B94}">
      <dgm:prSet/>
      <dgm:spPr/>
      <dgm:t>
        <a:bodyPr/>
        <a:lstStyle/>
        <a:p>
          <a:r>
            <a:rPr lang="fa-IR" dirty="0" smtClean="0"/>
            <a:t>زن در جایگاه قضاوت</a:t>
          </a:r>
          <a:endParaRPr lang="en-US" dirty="0"/>
        </a:p>
      </dgm:t>
    </dgm:pt>
    <dgm:pt modelId="{CBD0CA2F-A0E8-4344-9621-016733BAC465}" type="parTrans" cxnId="{26DD92E1-55E1-41DD-861F-461096C235EE}">
      <dgm:prSet/>
      <dgm:spPr/>
      <dgm:t>
        <a:bodyPr/>
        <a:lstStyle/>
        <a:p>
          <a:endParaRPr lang="en-US"/>
        </a:p>
      </dgm:t>
    </dgm:pt>
    <dgm:pt modelId="{94C38179-C4B1-4707-A776-A9E1292423FC}" type="sibTrans" cxnId="{26DD92E1-55E1-41DD-861F-461096C235EE}">
      <dgm:prSet/>
      <dgm:spPr/>
      <dgm:t>
        <a:bodyPr/>
        <a:lstStyle/>
        <a:p>
          <a:endParaRPr lang="en-US"/>
        </a:p>
      </dgm:t>
    </dgm:pt>
    <dgm:pt modelId="{057A8F6E-A5F9-4CF7-BA8A-8C8802F16870}">
      <dgm:prSet/>
      <dgm:spPr/>
      <dgm:t>
        <a:bodyPr/>
        <a:lstStyle/>
        <a:p>
          <a:r>
            <a:rPr lang="fa-IR" dirty="0" smtClean="0"/>
            <a:t>زن در جایگاه مدیریت بر زنان </a:t>
          </a:r>
          <a:endParaRPr lang="en-US" dirty="0"/>
        </a:p>
      </dgm:t>
    </dgm:pt>
    <dgm:pt modelId="{A407A5FD-5146-4818-B03C-EA7DF7735154}" type="parTrans" cxnId="{46A37AFD-654E-4A7B-A9F6-2863F1761165}">
      <dgm:prSet/>
      <dgm:spPr/>
      <dgm:t>
        <a:bodyPr/>
        <a:lstStyle/>
        <a:p>
          <a:endParaRPr lang="en-US"/>
        </a:p>
      </dgm:t>
    </dgm:pt>
    <dgm:pt modelId="{918B2CB4-A1F6-4059-99A8-947FCFECD759}" type="sibTrans" cxnId="{46A37AFD-654E-4A7B-A9F6-2863F1761165}">
      <dgm:prSet/>
      <dgm:spPr/>
      <dgm:t>
        <a:bodyPr/>
        <a:lstStyle/>
        <a:p>
          <a:endParaRPr lang="en-US"/>
        </a:p>
      </dgm:t>
    </dgm:pt>
    <dgm:pt modelId="{17B333BE-B5E5-4FAF-BDD2-977D0DFE8F67}">
      <dgm:prSet/>
      <dgm:spPr/>
      <dgm:t>
        <a:bodyPr/>
        <a:lstStyle/>
        <a:p>
          <a:r>
            <a:rPr lang="fa-IR" dirty="0" smtClean="0"/>
            <a:t>زن در جایگاه مدیریت بر زنان و مردان</a:t>
          </a:r>
          <a:endParaRPr lang="en-US" dirty="0"/>
        </a:p>
      </dgm:t>
    </dgm:pt>
    <dgm:pt modelId="{B70C40F3-1636-4773-868D-C8064A117D1F}" type="parTrans" cxnId="{089E028E-8513-4F6F-A8B6-772CD05D859F}">
      <dgm:prSet/>
      <dgm:spPr/>
      <dgm:t>
        <a:bodyPr/>
        <a:lstStyle/>
        <a:p>
          <a:endParaRPr lang="en-US"/>
        </a:p>
      </dgm:t>
    </dgm:pt>
    <dgm:pt modelId="{605AF8A2-4486-437C-A8FF-E2AC408D0061}" type="sibTrans" cxnId="{089E028E-8513-4F6F-A8B6-772CD05D859F}">
      <dgm:prSet/>
      <dgm:spPr/>
      <dgm:t>
        <a:bodyPr/>
        <a:lstStyle/>
        <a:p>
          <a:endParaRPr lang="en-US"/>
        </a:p>
      </dgm:t>
    </dgm:pt>
    <dgm:pt modelId="{4129EB6D-9597-4D5D-89A7-BE171BAE0514}">
      <dgm:prSet/>
      <dgm:spPr/>
      <dgm:t>
        <a:bodyPr/>
        <a:lstStyle/>
        <a:p>
          <a:r>
            <a:rPr lang="fa-IR" dirty="0" err="1" smtClean="0"/>
            <a:t>عایشه</a:t>
          </a:r>
          <a:r>
            <a:rPr lang="fa-IR" dirty="0" smtClean="0"/>
            <a:t> در جنگ جمل و جایگاه و جایگاه زینب کبری(س)</a:t>
          </a:r>
          <a:endParaRPr lang="en-US" dirty="0"/>
        </a:p>
      </dgm:t>
    </dgm:pt>
    <dgm:pt modelId="{B48FD4C1-27BA-47F9-89B9-BB7A39E0B97F}" type="parTrans" cxnId="{302C7CA2-5A44-4677-A477-A6ADB5843304}">
      <dgm:prSet/>
      <dgm:spPr/>
      <dgm:t>
        <a:bodyPr/>
        <a:lstStyle/>
        <a:p>
          <a:endParaRPr lang="en-US"/>
        </a:p>
      </dgm:t>
    </dgm:pt>
    <dgm:pt modelId="{012CC0A9-F8AC-4498-B02D-C882BA19471B}" type="sibTrans" cxnId="{302C7CA2-5A44-4677-A477-A6ADB5843304}">
      <dgm:prSet/>
      <dgm:spPr/>
      <dgm:t>
        <a:bodyPr/>
        <a:lstStyle/>
        <a:p>
          <a:endParaRPr lang="en-US"/>
        </a:p>
      </dgm:t>
    </dgm:pt>
    <dgm:pt modelId="{A0C4B814-9D89-449D-A55E-774F88781C5D}">
      <dgm:prSet/>
      <dgm:spPr/>
      <dgm:t>
        <a:bodyPr/>
        <a:lstStyle/>
        <a:p>
          <a:r>
            <a:rPr lang="fa-IR" dirty="0" smtClean="0"/>
            <a:t>میزان ساعات کاری زنان در منزل و جامعه</a:t>
          </a:r>
          <a:endParaRPr lang="en-US" dirty="0"/>
        </a:p>
      </dgm:t>
    </dgm:pt>
    <dgm:pt modelId="{3A0CDE6B-11B3-4730-903C-1EF9CB926076}" type="parTrans" cxnId="{B44D816B-2783-45CD-9382-B6EA10F7942A}">
      <dgm:prSet/>
      <dgm:spPr/>
      <dgm:t>
        <a:bodyPr/>
        <a:lstStyle/>
        <a:p>
          <a:endParaRPr lang="en-US"/>
        </a:p>
      </dgm:t>
    </dgm:pt>
    <dgm:pt modelId="{0E214EC6-8D27-4C92-874F-49C73C7ABAE9}" type="sibTrans" cxnId="{B44D816B-2783-45CD-9382-B6EA10F7942A}">
      <dgm:prSet/>
      <dgm:spPr/>
      <dgm:t>
        <a:bodyPr/>
        <a:lstStyle/>
        <a:p>
          <a:endParaRPr lang="en-US"/>
        </a:p>
      </dgm:t>
    </dgm:pt>
    <dgm:pt modelId="{B23030E0-F52E-459F-B6E4-34D3BA42A227}">
      <dgm:prSet/>
      <dgm:spPr/>
      <dgm:t>
        <a:bodyPr/>
        <a:lstStyle/>
        <a:p>
          <a:r>
            <a:rPr lang="fa-IR" dirty="0" smtClean="0"/>
            <a:t>تعادل ساعت کاری زنان و مشارکت مضاعف زنان در جامعه</a:t>
          </a:r>
          <a:endParaRPr lang="en-US" dirty="0"/>
        </a:p>
      </dgm:t>
    </dgm:pt>
    <dgm:pt modelId="{CA73D748-5755-47AA-BD16-5725734F086D}" type="parTrans" cxnId="{08334BDE-2333-4866-B0C5-69649C79C9D0}">
      <dgm:prSet/>
      <dgm:spPr/>
      <dgm:t>
        <a:bodyPr/>
        <a:lstStyle/>
        <a:p>
          <a:endParaRPr lang="en-US"/>
        </a:p>
      </dgm:t>
    </dgm:pt>
    <dgm:pt modelId="{EC380DF6-7EE2-41B2-9D80-A23AB8776167}" type="sibTrans" cxnId="{08334BDE-2333-4866-B0C5-69649C79C9D0}">
      <dgm:prSet/>
      <dgm:spPr/>
      <dgm:t>
        <a:bodyPr/>
        <a:lstStyle/>
        <a:p>
          <a:endParaRPr lang="en-US"/>
        </a:p>
      </dgm:t>
    </dgm:pt>
    <dgm:pt modelId="{2907108A-8926-4269-BEB0-DF6991B96406}">
      <dgm:prSet/>
      <dgm:spPr/>
      <dgm:t>
        <a:bodyPr/>
        <a:lstStyle/>
        <a:p>
          <a:r>
            <a:rPr lang="fa-IR" dirty="0" smtClean="0"/>
            <a:t>کار فرهنگی و تربیتی اولویت اساسی در اشتغال زنان</a:t>
          </a:r>
          <a:endParaRPr lang="en-US" dirty="0"/>
        </a:p>
      </dgm:t>
    </dgm:pt>
    <dgm:pt modelId="{6F203EF3-D42C-4053-8CE7-55B1E01186D9}" type="parTrans" cxnId="{EBCF17FE-AFEC-419E-A37E-8C9EA3687A24}">
      <dgm:prSet/>
      <dgm:spPr/>
      <dgm:t>
        <a:bodyPr/>
        <a:lstStyle/>
        <a:p>
          <a:endParaRPr lang="en-US"/>
        </a:p>
      </dgm:t>
    </dgm:pt>
    <dgm:pt modelId="{0DF3CDB6-E1AD-4B74-BDE1-D734FC2AD819}" type="sibTrans" cxnId="{EBCF17FE-AFEC-419E-A37E-8C9EA3687A24}">
      <dgm:prSet/>
      <dgm:spPr/>
      <dgm:t>
        <a:bodyPr/>
        <a:lstStyle/>
        <a:p>
          <a:endParaRPr lang="en-US"/>
        </a:p>
      </dgm:t>
    </dgm:pt>
    <dgm:pt modelId="{FC746A11-61D9-4070-9BCD-C89C121A3EC8}">
      <dgm:prSet/>
      <dgm:spPr/>
      <dgm:t>
        <a:bodyPr/>
        <a:lstStyle/>
        <a:p>
          <a:r>
            <a:rPr lang="fa-IR" dirty="0" smtClean="0"/>
            <a:t>جایگاه شغلی زن و محیط تشنج و خشونت</a:t>
          </a:r>
          <a:endParaRPr lang="en-US" dirty="0"/>
        </a:p>
      </dgm:t>
    </dgm:pt>
    <dgm:pt modelId="{5357FA35-96FC-47C7-8274-C0D095C9E710}" type="parTrans" cxnId="{F2D7D45C-36F2-42B0-892A-7CB06F1DB053}">
      <dgm:prSet/>
      <dgm:spPr/>
      <dgm:t>
        <a:bodyPr/>
        <a:lstStyle/>
        <a:p>
          <a:endParaRPr lang="en-US"/>
        </a:p>
      </dgm:t>
    </dgm:pt>
    <dgm:pt modelId="{EB5660D7-4D96-4D49-97F4-D78991A6EF92}" type="sibTrans" cxnId="{F2D7D45C-36F2-42B0-892A-7CB06F1DB053}">
      <dgm:prSet/>
      <dgm:spPr/>
      <dgm:t>
        <a:bodyPr/>
        <a:lstStyle/>
        <a:p>
          <a:endParaRPr lang="en-US"/>
        </a:p>
      </dgm:t>
    </dgm:pt>
    <dgm:pt modelId="{2697C583-3D03-4554-99A4-7752DD197731}" type="pres">
      <dgm:prSet presAssocID="{FD886CF5-371E-486C-9CAA-4BD75396A3B4}" presName="Name0" presStyleCnt="0">
        <dgm:presLayoutVars>
          <dgm:chPref val="1"/>
          <dgm:dir/>
          <dgm:animOne val="branch"/>
          <dgm:animLvl val="lvl"/>
          <dgm:resizeHandles/>
        </dgm:presLayoutVars>
      </dgm:prSet>
      <dgm:spPr/>
      <dgm:t>
        <a:bodyPr/>
        <a:lstStyle/>
        <a:p>
          <a:endParaRPr lang="en-US"/>
        </a:p>
      </dgm:t>
    </dgm:pt>
    <dgm:pt modelId="{10723552-1C41-4F40-877D-F22D47440A25}" type="pres">
      <dgm:prSet presAssocID="{6B118C3F-8589-40DC-89BE-4548EB3F2A9E}" presName="vertOne" presStyleCnt="0"/>
      <dgm:spPr/>
    </dgm:pt>
    <dgm:pt modelId="{F28652D4-2694-4D83-87B0-5F8B4459BDEF}" type="pres">
      <dgm:prSet presAssocID="{6B118C3F-8589-40DC-89BE-4548EB3F2A9E}" presName="txOne" presStyleLbl="node0" presStyleIdx="0" presStyleCnt="1">
        <dgm:presLayoutVars>
          <dgm:chPref val="3"/>
        </dgm:presLayoutVars>
      </dgm:prSet>
      <dgm:spPr/>
      <dgm:t>
        <a:bodyPr/>
        <a:lstStyle/>
        <a:p>
          <a:endParaRPr lang="en-US"/>
        </a:p>
      </dgm:t>
    </dgm:pt>
    <dgm:pt modelId="{1582A71D-D7CC-4BF8-B571-3ED5DF5035B9}" type="pres">
      <dgm:prSet presAssocID="{6B118C3F-8589-40DC-89BE-4548EB3F2A9E}" presName="parTransOne" presStyleCnt="0"/>
      <dgm:spPr/>
    </dgm:pt>
    <dgm:pt modelId="{471F6B58-CA4B-4939-84A3-CBF9FC330EB7}" type="pres">
      <dgm:prSet presAssocID="{6B118C3F-8589-40DC-89BE-4548EB3F2A9E}" presName="horzOne" presStyleCnt="0"/>
      <dgm:spPr/>
    </dgm:pt>
    <dgm:pt modelId="{23E4D47B-37AD-49CB-99C8-421C977EC32C}" type="pres">
      <dgm:prSet presAssocID="{B3658080-B49A-47FF-8F9A-CBF51B37EC3A}" presName="vertTwo" presStyleCnt="0"/>
      <dgm:spPr/>
    </dgm:pt>
    <dgm:pt modelId="{8467685B-8B14-4470-AB47-966977298610}" type="pres">
      <dgm:prSet presAssocID="{B3658080-B49A-47FF-8F9A-CBF51B37EC3A}" presName="txTwo" presStyleLbl="node2" presStyleIdx="0" presStyleCnt="4">
        <dgm:presLayoutVars>
          <dgm:chPref val="3"/>
        </dgm:presLayoutVars>
      </dgm:prSet>
      <dgm:spPr/>
      <dgm:t>
        <a:bodyPr/>
        <a:lstStyle/>
        <a:p>
          <a:endParaRPr lang="en-US"/>
        </a:p>
      </dgm:t>
    </dgm:pt>
    <dgm:pt modelId="{FBD7F37C-0557-4B51-9F9E-33DC3CBE075B}" type="pres">
      <dgm:prSet presAssocID="{B3658080-B49A-47FF-8F9A-CBF51B37EC3A}" presName="parTransTwo" presStyleCnt="0"/>
      <dgm:spPr/>
    </dgm:pt>
    <dgm:pt modelId="{191E8392-2CA4-4D11-99A6-78B1D0F7B2CB}" type="pres">
      <dgm:prSet presAssocID="{B3658080-B49A-47FF-8F9A-CBF51B37EC3A}" presName="horzTwo" presStyleCnt="0"/>
      <dgm:spPr/>
    </dgm:pt>
    <dgm:pt modelId="{173DDE93-AE33-4CAD-B603-00E5EDAE19BD}" type="pres">
      <dgm:prSet presAssocID="{33E37D28-3678-408D-BE23-3A030E7C565B}" presName="vertThree" presStyleCnt="0"/>
      <dgm:spPr/>
    </dgm:pt>
    <dgm:pt modelId="{8B45D2AF-C1B0-4D8A-B134-0F3349EE6DF5}" type="pres">
      <dgm:prSet presAssocID="{33E37D28-3678-408D-BE23-3A030E7C565B}" presName="txThree" presStyleLbl="node3" presStyleIdx="0" presStyleCnt="3">
        <dgm:presLayoutVars>
          <dgm:chPref val="3"/>
        </dgm:presLayoutVars>
      </dgm:prSet>
      <dgm:spPr/>
      <dgm:t>
        <a:bodyPr/>
        <a:lstStyle/>
        <a:p>
          <a:endParaRPr lang="en-US"/>
        </a:p>
      </dgm:t>
    </dgm:pt>
    <dgm:pt modelId="{B34BD1C0-22BE-42F9-BA9C-40862361E475}" type="pres">
      <dgm:prSet presAssocID="{33E37D28-3678-408D-BE23-3A030E7C565B}" presName="parTransThree" presStyleCnt="0"/>
      <dgm:spPr/>
    </dgm:pt>
    <dgm:pt modelId="{61EA40C4-86A9-4D6A-B0B2-C277569994D5}" type="pres">
      <dgm:prSet presAssocID="{33E37D28-3678-408D-BE23-3A030E7C565B}" presName="horzThree" presStyleCnt="0"/>
      <dgm:spPr/>
    </dgm:pt>
    <dgm:pt modelId="{7FE7DDF4-4A4B-46B3-B084-8D4E0D7ED707}" type="pres">
      <dgm:prSet presAssocID="{4110614C-997D-4EA5-9CD3-7A25A4715B24}" presName="vertFour" presStyleCnt="0">
        <dgm:presLayoutVars>
          <dgm:chPref val="3"/>
        </dgm:presLayoutVars>
      </dgm:prSet>
      <dgm:spPr/>
    </dgm:pt>
    <dgm:pt modelId="{7ED6A923-91EE-4605-BD37-64EF91BFA3E4}" type="pres">
      <dgm:prSet presAssocID="{4110614C-997D-4EA5-9CD3-7A25A4715B24}" presName="txFour" presStyleLbl="node4" presStyleIdx="0" presStyleCnt="12">
        <dgm:presLayoutVars>
          <dgm:chPref val="3"/>
        </dgm:presLayoutVars>
      </dgm:prSet>
      <dgm:spPr/>
      <dgm:t>
        <a:bodyPr/>
        <a:lstStyle/>
        <a:p>
          <a:endParaRPr lang="en-US"/>
        </a:p>
      </dgm:t>
    </dgm:pt>
    <dgm:pt modelId="{DF49E92C-2BFA-4CC9-83B3-A93F8AC9EEDC}" type="pres">
      <dgm:prSet presAssocID="{4110614C-997D-4EA5-9CD3-7A25A4715B24}" presName="parTransFour" presStyleCnt="0"/>
      <dgm:spPr/>
    </dgm:pt>
    <dgm:pt modelId="{61D16792-981A-45AB-B011-B34CDF39F19C}" type="pres">
      <dgm:prSet presAssocID="{4110614C-997D-4EA5-9CD3-7A25A4715B24}" presName="horzFour" presStyleCnt="0"/>
      <dgm:spPr/>
    </dgm:pt>
    <dgm:pt modelId="{A31E05B1-249D-424D-9D24-C00151215244}" type="pres">
      <dgm:prSet presAssocID="{0B0395F5-8CD8-42D2-A068-4EAFB6B8B624}" presName="vertFour" presStyleCnt="0">
        <dgm:presLayoutVars>
          <dgm:chPref val="3"/>
        </dgm:presLayoutVars>
      </dgm:prSet>
      <dgm:spPr/>
    </dgm:pt>
    <dgm:pt modelId="{6493B8DE-9EEC-4787-928B-7018714B3B1F}" type="pres">
      <dgm:prSet presAssocID="{0B0395F5-8CD8-42D2-A068-4EAFB6B8B624}" presName="txFour" presStyleLbl="node4" presStyleIdx="1" presStyleCnt="12">
        <dgm:presLayoutVars>
          <dgm:chPref val="3"/>
        </dgm:presLayoutVars>
      </dgm:prSet>
      <dgm:spPr/>
      <dgm:t>
        <a:bodyPr/>
        <a:lstStyle/>
        <a:p>
          <a:endParaRPr lang="en-US"/>
        </a:p>
      </dgm:t>
    </dgm:pt>
    <dgm:pt modelId="{7E5C9877-56DC-4D6D-A5AA-A380AB159236}" type="pres">
      <dgm:prSet presAssocID="{0B0395F5-8CD8-42D2-A068-4EAFB6B8B624}" presName="horzFour" presStyleCnt="0"/>
      <dgm:spPr/>
    </dgm:pt>
    <dgm:pt modelId="{09779280-DD05-4644-85E0-8FEE6797980B}" type="pres">
      <dgm:prSet presAssocID="{3B7C342E-3253-46E6-82A9-7B668F6E2343}" presName="sibSpaceFour" presStyleCnt="0"/>
      <dgm:spPr/>
    </dgm:pt>
    <dgm:pt modelId="{63FB06AC-06A7-4C93-B5E7-5DEF5A424886}" type="pres">
      <dgm:prSet presAssocID="{D94080BC-1217-4C23-93ED-35E83473E09A}" presName="vertFour" presStyleCnt="0">
        <dgm:presLayoutVars>
          <dgm:chPref val="3"/>
        </dgm:presLayoutVars>
      </dgm:prSet>
      <dgm:spPr/>
    </dgm:pt>
    <dgm:pt modelId="{93D2034B-6E63-4A77-AD5D-61068F5F9F36}" type="pres">
      <dgm:prSet presAssocID="{D94080BC-1217-4C23-93ED-35E83473E09A}" presName="txFour" presStyleLbl="node4" presStyleIdx="2" presStyleCnt="12">
        <dgm:presLayoutVars>
          <dgm:chPref val="3"/>
        </dgm:presLayoutVars>
      </dgm:prSet>
      <dgm:spPr/>
      <dgm:t>
        <a:bodyPr/>
        <a:lstStyle/>
        <a:p>
          <a:endParaRPr lang="en-US"/>
        </a:p>
      </dgm:t>
    </dgm:pt>
    <dgm:pt modelId="{ED5818F0-4018-4142-85F5-5D02F7076369}" type="pres">
      <dgm:prSet presAssocID="{D94080BC-1217-4C23-93ED-35E83473E09A}" presName="horzFour" presStyleCnt="0"/>
      <dgm:spPr/>
    </dgm:pt>
    <dgm:pt modelId="{F47AFCF5-BEBA-4710-8521-2AEB0CE16BB9}" type="pres">
      <dgm:prSet presAssocID="{EDA3F6E2-230E-4017-A3B3-3ADEA31DC41A}" presName="sibSpaceThree" presStyleCnt="0"/>
      <dgm:spPr/>
    </dgm:pt>
    <dgm:pt modelId="{191CFE58-AAA5-42CC-A0F4-E9C6080F1741}" type="pres">
      <dgm:prSet presAssocID="{04ECB1B4-8452-4D9D-9A05-8C43821E47F3}" presName="vertThree" presStyleCnt="0"/>
      <dgm:spPr/>
    </dgm:pt>
    <dgm:pt modelId="{97623854-58F7-4C5C-8259-F1AAE90D1899}" type="pres">
      <dgm:prSet presAssocID="{04ECB1B4-8452-4D9D-9A05-8C43821E47F3}" presName="txThree" presStyleLbl="node3" presStyleIdx="1" presStyleCnt="3">
        <dgm:presLayoutVars>
          <dgm:chPref val="3"/>
        </dgm:presLayoutVars>
      </dgm:prSet>
      <dgm:spPr/>
      <dgm:t>
        <a:bodyPr/>
        <a:lstStyle/>
        <a:p>
          <a:endParaRPr lang="en-US"/>
        </a:p>
      </dgm:t>
    </dgm:pt>
    <dgm:pt modelId="{43151BD1-AD07-4584-AEBD-524AB8AB15F9}" type="pres">
      <dgm:prSet presAssocID="{04ECB1B4-8452-4D9D-9A05-8C43821E47F3}" presName="parTransThree" presStyleCnt="0"/>
      <dgm:spPr/>
    </dgm:pt>
    <dgm:pt modelId="{FA65F811-BE4F-46C3-9639-37A6EE53CD88}" type="pres">
      <dgm:prSet presAssocID="{04ECB1B4-8452-4D9D-9A05-8C43821E47F3}" presName="horzThree" presStyleCnt="0"/>
      <dgm:spPr/>
    </dgm:pt>
    <dgm:pt modelId="{61DA008F-6B93-4CE7-8AE8-14DE4BA89163}" type="pres">
      <dgm:prSet presAssocID="{858A1DB4-93C7-4D08-8F3B-22229DD0AA97}" presName="vertFour" presStyleCnt="0">
        <dgm:presLayoutVars>
          <dgm:chPref val="3"/>
        </dgm:presLayoutVars>
      </dgm:prSet>
      <dgm:spPr/>
    </dgm:pt>
    <dgm:pt modelId="{A663C449-8C0D-41BF-8E7B-DA3D508FF72C}" type="pres">
      <dgm:prSet presAssocID="{858A1DB4-93C7-4D08-8F3B-22229DD0AA97}" presName="txFour" presStyleLbl="node4" presStyleIdx="3" presStyleCnt="12">
        <dgm:presLayoutVars>
          <dgm:chPref val="3"/>
        </dgm:presLayoutVars>
      </dgm:prSet>
      <dgm:spPr/>
      <dgm:t>
        <a:bodyPr/>
        <a:lstStyle/>
        <a:p>
          <a:endParaRPr lang="en-US"/>
        </a:p>
      </dgm:t>
    </dgm:pt>
    <dgm:pt modelId="{A228493C-CA3D-4FFE-A981-AC72AD885BCF}" type="pres">
      <dgm:prSet presAssocID="{858A1DB4-93C7-4D08-8F3B-22229DD0AA97}" presName="horzFour" presStyleCnt="0"/>
      <dgm:spPr/>
    </dgm:pt>
    <dgm:pt modelId="{ACA3B20D-02E7-46AC-8930-122349ABA418}" type="pres">
      <dgm:prSet presAssocID="{A874488C-B4D3-4A76-8B78-45846CF5EFEA}" presName="sibSpaceFour" presStyleCnt="0"/>
      <dgm:spPr/>
    </dgm:pt>
    <dgm:pt modelId="{536DDDAB-D42C-441C-92D3-6DF4376902B6}" type="pres">
      <dgm:prSet presAssocID="{D6988A54-627D-4548-ACBD-86F5FDBC4B94}" presName="vertFour" presStyleCnt="0">
        <dgm:presLayoutVars>
          <dgm:chPref val="3"/>
        </dgm:presLayoutVars>
      </dgm:prSet>
      <dgm:spPr/>
    </dgm:pt>
    <dgm:pt modelId="{86DD5266-8037-4D63-9153-79304A90F015}" type="pres">
      <dgm:prSet presAssocID="{D6988A54-627D-4548-ACBD-86F5FDBC4B94}" presName="txFour" presStyleLbl="node4" presStyleIdx="4" presStyleCnt="12">
        <dgm:presLayoutVars>
          <dgm:chPref val="3"/>
        </dgm:presLayoutVars>
      </dgm:prSet>
      <dgm:spPr/>
      <dgm:t>
        <a:bodyPr/>
        <a:lstStyle/>
        <a:p>
          <a:endParaRPr lang="en-US"/>
        </a:p>
      </dgm:t>
    </dgm:pt>
    <dgm:pt modelId="{C00238CB-E2AD-4603-97C4-E45C50F0D593}" type="pres">
      <dgm:prSet presAssocID="{D6988A54-627D-4548-ACBD-86F5FDBC4B94}" presName="horzFour" presStyleCnt="0"/>
      <dgm:spPr/>
    </dgm:pt>
    <dgm:pt modelId="{D947BC57-A689-4CF6-8DD2-8A3DD3B939F3}" type="pres">
      <dgm:prSet presAssocID="{94C38179-C4B1-4707-A776-A9E1292423FC}" presName="sibSpaceFour" presStyleCnt="0"/>
      <dgm:spPr/>
    </dgm:pt>
    <dgm:pt modelId="{6C1886EA-FA8E-4624-94DC-0BA819013C95}" type="pres">
      <dgm:prSet presAssocID="{057A8F6E-A5F9-4CF7-BA8A-8C8802F16870}" presName="vertFour" presStyleCnt="0">
        <dgm:presLayoutVars>
          <dgm:chPref val="3"/>
        </dgm:presLayoutVars>
      </dgm:prSet>
      <dgm:spPr/>
    </dgm:pt>
    <dgm:pt modelId="{227F7927-91D7-4198-BE66-4C6213A6863F}" type="pres">
      <dgm:prSet presAssocID="{057A8F6E-A5F9-4CF7-BA8A-8C8802F16870}" presName="txFour" presStyleLbl="node4" presStyleIdx="5" presStyleCnt="12">
        <dgm:presLayoutVars>
          <dgm:chPref val="3"/>
        </dgm:presLayoutVars>
      </dgm:prSet>
      <dgm:spPr/>
      <dgm:t>
        <a:bodyPr/>
        <a:lstStyle/>
        <a:p>
          <a:endParaRPr lang="en-US"/>
        </a:p>
      </dgm:t>
    </dgm:pt>
    <dgm:pt modelId="{F6902298-4FAE-4262-92E4-72906E6A17F7}" type="pres">
      <dgm:prSet presAssocID="{057A8F6E-A5F9-4CF7-BA8A-8C8802F16870}" presName="horzFour" presStyleCnt="0"/>
      <dgm:spPr/>
    </dgm:pt>
    <dgm:pt modelId="{ECDA1835-7A67-4A98-A180-B632D16D552D}" type="pres">
      <dgm:prSet presAssocID="{918B2CB4-A1F6-4059-99A8-947FCFECD759}" presName="sibSpaceFour" presStyleCnt="0"/>
      <dgm:spPr/>
    </dgm:pt>
    <dgm:pt modelId="{F97CA5E3-CB1D-4598-B910-8560F4AE6B54}" type="pres">
      <dgm:prSet presAssocID="{17B333BE-B5E5-4FAF-BDD2-977D0DFE8F67}" presName="vertFour" presStyleCnt="0">
        <dgm:presLayoutVars>
          <dgm:chPref val="3"/>
        </dgm:presLayoutVars>
      </dgm:prSet>
      <dgm:spPr/>
    </dgm:pt>
    <dgm:pt modelId="{A13DEE68-0D7A-4CC9-B9CF-D0760D3477A1}" type="pres">
      <dgm:prSet presAssocID="{17B333BE-B5E5-4FAF-BDD2-977D0DFE8F67}" presName="txFour" presStyleLbl="node4" presStyleIdx="6" presStyleCnt="12">
        <dgm:presLayoutVars>
          <dgm:chPref val="3"/>
        </dgm:presLayoutVars>
      </dgm:prSet>
      <dgm:spPr/>
      <dgm:t>
        <a:bodyPr/>
        <a:lstStyle/>
        <a:p>
          <a:endParaRPr lang="en-US"/>
        </a:p>
      </dgm:t>
    </dgm:pt>
    <dgm:pt modelId="{F4C24338-7FA4-4BBF-B8BF-C8A9945A3B22}" type="pres">
      <dgm:prSet presAssocID="{17B333BE-B5E5-4FAF-BDD2-977D0DFE8F67}" presName="parTransFour" presStyleCnt="0"/>
      <dgm:spPr/>
    </dgm:pt>
    <dgm:pt modelId="{434982F9-D47D-4249-8727-AF7A186A1519}" type="pres">
      <dgm:prSet presAssocID="{17B333BE-B5E5-4FAF-BDD2-977D0DFE8F67}" presName="horzFour" presStyleCnt="0"/>
      <dgm:spPr/>
    </dgm:pt>
    <dgm:pt modelId="{79FBE4D4-C5BB-44C1-87A7-8A18A49E0463}" type="pres">
      <dgm:prSet presAssocID="{4129EB6D-9597-4D5D-89A7-BE171BAE0514}" presName="vertFour" presStyleCnt="0">
        <dgm:presLayoutVars>
          <dgm:chPref val="3"/>
        </dgm:presLayoutVars>
      </dgm:prSet>
      <dgm:spPr/>
    </dgm:pt>
    <dgm:pt modelId="{9F596A2B-5B0F-41E5-BCA3-9EA9BE60A22E}" type="pres">
      <dgm:prSet presAssocID="{4129EB6D-9597-4D5D-89A7-BE171BAE0514}" presName="txFour" presStyleLbl="node4" presStyleIdx="7" presStyleCnt="12">
        <dgm:presLayoutVars>
          <dgm:chPref val="3"/>
        </dgm:presLayoutVars>
      </dgm:prSet>
      <dgm:spPr/>
      <dgm:t>
        <a:bodyPr/>
        <a:lstStyle/>
        <a:p>
          <a:endParaRPr lang="en-US"/>
        </a:p>
      </dgm:t>
    </dgm:pt>
    <dgm:pt modelId="{E27C33AB-E30C-46AB-B4E5-B2D186ECC845}" type="pres">
      <dgm:prSet presAssocID="{4129EB6D-9597-4D5D-89A7-BE171BAE0514}" presName="horzFour" presStyleCnt="0"/>
      <dgm:spPr/>
    </dgm:pt>
    <dgm:pt modelId="{76D2ABEA-C71E-4F26-9B92-182F23FC6947}" type="pres">
      <dgm:prSet presAssocID="{81752E48-E6CD-4F06-8B49-FE635838C31D}" presName="sibSpaceThree" presStyleCnt="0"/>
      <dgm:spPr/>
    </dgm:pt>
    <dgm:pt modelId="{DD6C86AF-C3BE-401D-9567-8D916912DAF0}" type="pres">
      <dgm:prSet presAssocID="{8FDBEB64-F457-47E4-9A2B-AAC49A1F39C4}" presName="vertThree" presStyleCnt="0"/>
      <dgm:spPr/>
    </dgm:pt>
    <dgm:pt modelId="{ED68012C-F5BE-4F2E-BB35-94A05B359D54}" type="pres">
      <dgm:prSet presAssocID="{8FDBEB64-F457-47E4-9A2B-AAC49A1F39C4}" presName="txThree" presStyleLbl="node3" presStyleIdx="2" presStyleCnt="3">
        <dgm:presLayoutVars>
          <dgm:chPref val="3"/>
        </dgm:presLayoutVars>
      </dgm:prSet>
      <dgm:spPr/>
      <dgm:t>
        <a:bodyPr/>
        <a:lstStyle/>
        <a:p>
          <a:endParaRPr lang="en-US"/>
        </a:p>
      </dgm:t>
    </dgm:pt>
    <dgm:pt modelId="{17259B4A-969B-4C84-A8BE-578B2590B5B5}" type="pres">
      <dgm:prSet presAssocID="{8FDBEB64-F457-47E4-9A2B-AAC49A1F39C4}" presName="parTransThree" presStyleCnt="0"/>
      <dgm:spPr/>
    </dgm:pt>
    <dgm:pt modelId="{6DFFC425-2F83-4AEB-B089-CC37F33CC414}" type="pres">
      <dgm:prSet presAssocID="{8FDBEB64-F457-47E4-9A2B-AAC49A1F39C4}" presName="horzThree" presStyleCnt="0"/>
      <dgm:spPr/>
    </dgm:pt>
    <dgm:pt modelId="{09D7776F-303B-49A3-BE14-7D37CAD22825}" type="pres">
      <dgm:prSet presAssocID="{A0C4B814-9D89-449D-A55E-774F88781C5D}" presName="vertFour" presStyleCnt="0">
        <dgm:presLayoutVars>
          <dgm:chPref val="3"/>
        </dgm:presLayoutVars>
      </dgm:prSet>
      <dgm:spPr/>
    </dgm:pt>
    <dgm:pt modelId="{BBF6E0B7-37B0-440E-BEF6-2C6F78B76406}" type="pres">
      <dgm:prSet presAssocID="{A0C4B814-9D89-449D-A55E-774F88781C5D}" presName="txFour" presStyleLbl="node4" presStyleIdx="8" presStyleCnt="12">
        <dgm:presLayoutVars>
          <dgm:chPref val="3"/>
        </dgm:presLayoutVars>
      </dgm:prSet>
      <dgm:spPr/>
      <dgm:t>
        <a:bodyPr/>
        <a:lstStyle/>
        <a:p>
          <a:endParaRPr lang="en-US"/>
        </a:p>
      </dgm:t>
    </dgm:pt>
    <dgm:pt modelId="{AFB6B191-2064-4BDB-9E7F-0E5F0BD665DB}" type="pres">
      <dgm:prSet presAssocID="{A0C4B814-9D89-449D-A55E-774F88781C5D}" presName="horzFour" presStyleCnt="0"/>
      <dgm:spPr/>
    </dgm:pt>
    <dgm:pt modelId="{3A015B93-925B-4F25-AE48-E2E143C39295}" type="pres">
      <dgm:prSet presAssocID="{0E214EC6-8D27-4C92-874F-49C73C7ABAE9}" presName="sibSpaceFour" presStyleCnt="0"/>
      <dgm:spPr/>
    </dgm:pt>
    <dgm:pt modelId="{814438C2-B211-40FD-8860-01C0F7ACCAE7}" type="pres">
      <dgm:prSet presAssocID="{B23030E0-F52E-459F-B6E4-34D3BA42A227}" presName="vertFour" presStyleCnt="0">
        <dgm:presLayoutVars>
          <dgm:chPref val="3"/>
        </dgm:presLayoutVars>
      </dgm:prSet>
      <dgm:spPr/>
    </dgm:pt>
    <dgm:pt modelId="{DF1E6E40-2323-4918-9797-AA82892181DE}" type="pres">
      <dgm:prSet presAssocID="{B23030E0-F52E-459F-B6E4-34D3BA42A227}" presName="txFour" presStyleLbl="node4" presStyleIdx="9" presStyleCnt="12">
        <dgm:presLayoutVars>
          <dgm:chPref val="3"/>
        </dgm:presLayoutVars>
      </dgm:prSet>
      <dgm:spPr/>
      <dgm:t>
        <a:bodyPr/>
        <a:lstStyle/>
        <a:p>
          <a:endParaRPr lang="en-US"/>
        </a:p>
      </dgm:t>
    </dgm:pt>
    <dgm:pt modelId="{976C915E-415C-4190-A02D-346E77B9BB5D}" type="pres">
      <dgm:prSet presAssocID="{B23030E0-F52E-459F-B6E4-34D3BA42A227}" presName="horzFour" presStyleCnt="0"/>
      <dgm:spPr/>
    </dgm:pt>
    <dgm:pt modelId="{4B646777-D165-40DB-B2B3-45DE4385EA2F}" type="pres">
      <dgm:prSet presAssocID="{EC380DF6-7EE2-41B2-9D80-A23AB8776167}" presName="sibSpaceFour" presStyleCnt="0"/>
      <dgm:spPr/>
    </dgm:pt>
    <dgm:pt modelId="{D70E1F5D-DFCF-4275-B8B6-5C7AB4682C22}" type="pres">
      <dgm:prSet presAssocID="{2907108A-8926-4269-BEB0-DF6991B96406}" presName="vertFour" presStyleCnt="0">
        <dgm:presLayoutVars>
          <dgm:chPref val="3"/>
        </dgm:presLayoutVars>
      </dgm:prSet>
      <dgm:spPr/>
    </dgm:pt>
    <dgm:pt modelId="{CFADD248-9DD7-4F3A-9BC4-F0682CC74BDD}" type="pres">
      <dgm:prSet presAssocID="{2907108A-8926-4269-BEB0-DF6991B96406}" presName="txFour" presStyleLbl="node4" presStyleIdx="10" presStyleCnt="12">
        <dgm:presLayoutVars>
          <dgm:chPref val="3"/>
        </dgm:presLayoutVars>
      </dgm:prSet>
      <dgm:spPr/>
      <dgm:t>
        <a:bodyPr/>
        <a:lstStyle/>
        <a:p>
          <a:endParaRPr lang="en-US"/>
        </a:p>
      </dgm:t>
    </dgm:pt>
    <dgm:pt modelId="{D924DDA6-3C70-4B44-AD46-48E4DFD8113E}" type="pres">
      <dgm:prSet presAssocID="{2907108A-8926-4269-BEB0-DF6991B96406}" presName="horzFour" presStyleCnt="0"/>
      <dgm:spPr/>
    </dgm:pt>
    <dgm:pt modelId="{BE3F5060-AB75-4E00-8381-45F870F522E2}" type="pres">
      <dgm:prSet presAssocID="{0DF3CDB6-E1AD-4B74-BDE1-D734FC2AD819}" presName="sibSpaceFour" presStyleCnt="0"/>
      <dgm:spPr/>
    </dgm:pt>
    <dgm:pt modelId="{4CC35009-7102-4A03-88BE-70339C69F16D}" type="pres">
      <dgm:prSet presAssocID="{FC746A11-61D9-4070-9BCD-C89C121A3EC8}" presName="vertFour" presStyleCnt="0">
        <dgm:presLayoutVars>
          <dgm:chPref val="3"/>
        </dgm:presLayoutVars>
      </dgm:prSet>
      <dgm:spPr/>
    </dgm:pt>
    <dgm:pt modelId="{ADB25BDF-D433-4251-AA57-3D09F5C0AEE1}" type="pres">
      <dgm:prSet presAssocID="{FC746A11-61D9-4070-9BCD-C89C121A3EC8}" presName="txFour" presStyleLbl="node4" presStyleIdx="11" presStyleCnt="12">
        <dgm:presLayoutVars>
          <dgm:chPref val="3"/>
        </dgm:presLayoutVars>
      </dgm:prSet>
      <dgm:spPr/>
      <dgm:t>
        <a:bodyPr/>
        <a:lstStyle/>
        <a:p>
          <a:endParaRPr lang="en-US"/>
        </a:p>
      </dgm:t>
    </dgm:pt>
    <dgm:pt modelId="{A2EBC194-C3BE-45F6-81A0-7CED030AF1D2}" type="pres">
      <dgm:prSet presAssocID="{FC746A11-61D9-4070-9BCD-C89C121A3EC8}" presName="horzFour" presStyleCnt="0"/>
      <dgm:spPr/>
    </dgm:pt>
    <dgm:pt modelId="{C70CB243-FB3E-49D3-BB7D-073CC658ED21}" type="pres">
      <dgm:prSet presAssocID="{DC45C69C-53C0-4A2A-AE9D-875AEE450522}" presName="sibSpaceTwo" presStyleCnt="0"/>
      <dgm:spPr/>
    </dgm:pt>
    <dgm:pt modelId="{977F176F-ACD0-42F6-8F07-81EA6CF6FEFF}" type="pres">
      <dgm:prSet presAssocID="{C7F6B062-B75C-4BE9-BA67-D5071A9548E6}" presName="vertTwo" presStyleCnt="0"/>
      <dgm:spPr/>
    </dgm:pt>
    <dgm:pt modelId="{6ACE3896-0169-4CCF-9968-ABAD49306629}" type="pres">
      <dgm:prSet presAssocID="{C7F6B062-B75C-4BE9-BA67-D5071A9548E6}" presName="txTwo" presStyleLbl="node2" presStyleIdx="1" presStyleCnt="4">
        <dgm:presLayoutVars>
          <dgm:chPref val="3"/>
        </dgm:presLayoutVars>
      </dgm:prSet>
      <dgm:spPr/>
      <dgm:t>
        <a:bodyPr/>
        <a:lstStyle/>
        <a:p>
          <a:endParaRPr lang="en-US"/>
        </a:p>
      </dgm:t>
    </dgm:pt>
    <dgm:pt modelId="{DBF88B3E-E645-4BEC-A821-DF511F4C9F89}" type="pres">
      <dgm:prSet presAssocID="{C7F6B062-B75C-4BE9-BA67-D5071A9548E6}" presName="horzTwo" presStyleCnt="0"/>
      <dgm:spPr/>
    </dgm:pt>
    <dgm:pt modelId="{4DA5CD2C-2CC2-4DE1-A848-80D1B8BB7DF6}" type="pres">
      <dgm:prSet presAssocID="{812ACDA6-2CC1-4291-9EC8-ABA271DC4677}" presName="sibSpaceTwo" presStyleCnt="0"/>
      <dgm:spPr/>
    </dgm:pt>
    <dgm:pt modelId="{81DFBF9A-2271-4A9B-86CC-425F5A65811D}" type="pres">
      <dgm:prSet presAssocID="{9BB6132B-7772-4BC7-A06B-B6FEE0D04C45}" presName="vertTwo" presStyleCnt="0"/>
      <dgm:spPr/>
    </dgm:pt>
    <dgm:pt modelId="{1F06B16C-E339-4024-A974-6DA483CA41EC}" type="pres">
      <dgm:prSet presAssocID="{9BB6132B-7772-4BC7-A06B-B6FEE0D04C45}" presName="txTwo" presStyleLbl="node2" presStyleIdx="2" presStyleCnt="4">
        <dgm:presLayoutVars>
          <dgm:chPref val="3"/>
        </dgm:presLayoutVars>
      </dgm:prSet>
      <dgm:spPr/>
      <dgm:t>
        <a:bodyPr/>
        <a:lstStyle/>
        <a:p>
          <a:endParaRPr lang="en-US"/>
        </a:p>
      </dgm:t>
    </dgm:pt>
    <dgm:pt modelId="{6419C45C-ABD8-473B-A6B1-502F2603FCB7}" type="pres">
      <dgm:prSet presAssocID="{9BB6132B-7772-4BC7-A06B-B6FEE0D04C45}" presName="horzTwo" presStyleCnt="0"/>
      <dgm:spPr/>
    </dgm:pt>
    <dgm:pt modelId="{29FCAE5B-D954-4870-A17F-099A734936BD}" type="pres">
      <dgm:prSet presAssocID="{9B75CDE4-3FB5-4CE1-B141-54ED0CDA6DAA}" presName="sibSpaceTwo" presStyleCnt="0"/>
      <dgm:spPr/>
    </dgm:pt>
    <dgm:pt modelId="{80C87388-B6BF-4FCD-B0BB-2C374CD52562}" type="pres">
      <dgm:prSet presAssocID="{ABBBA34B-D940-416A-A9DF-43D2BB3ED1A2}" presName="vertTwo" presStyleCnt="0"/>
      <dgm:spPr/>
    </dgm:pt>
    <dgm:pt modelId="{46486F1C-7CD1-4372-90E1-D944A1560A9E}" type="pres">
      <dgm:prSet presAssocID="{ABBBA34B-D940-416A-A9DF-43D2BB3ED1A2}" presName="txTwo" presStyleLbl="node2" presStyleIdx="3" presStyleCnt="4">
        <dgm:presLayoutVars>
          <dgm:chPref val="3"/>
        </dgm:presLayoutVars>
      </dgm:prSet>
      <dgm:spPr/>
      <dgm:t>
        <a:bodyPr/>
        <a:lstStyle/>
        <a:p>
          <a:endParaRPr lang="en-US"/>
        </a:p>
      </dgm:t>
    </dgm:pt>
    <dgm:pt modelId="{D75EB4FB-9563-4E94-8FC3-CD7087BF6BF2}" type="pres">
      <dgm:prSet presAssocID="{ABBBA34B-D940-416A-A9DF-43D2BB3ED1A2}" presName="horzTwo" presStyleCnt="0"/>
      <dgm:spPr/>
    </dgm:pt>
  </dgm:ptLst>
  <dgm:cxnLst>
    <dgm:cxn modelId="{46A37AFD-654E-4A7B-A9F6-2863F1761165}" srcId="{04ECB1B4-8452-4D9D-9A05-8C43821E47F3}" destId="{057A8F6E-A5F9-4CF7-BA8A-8C8802F16870}" srcOrd="2" destOrd="0" parTransId="{A407A5FD-5146-4818-B03C-EA7DF7735154}" sibTransId="{918B2CB4-A1F6-4059-99A8-947FCFECD759}"/>
    <dgm:cxn modelId="{174A628E-2C3A-4104-BA14-255BEA3691F1}" srcId="{6B118C3F-8589-40DC-89BE-4548EB3F2A9E}" destId="{ABBBA34B-D940-416A-A9DF-43D2BB3ED1A2}" srcOrd="3" destOrd="0" parTransId="{1A65ECDF-AB13-485B-A02F-1243A7805BC7}" sibTransId="{9D8E52B4-32F9-408A-857A-74DDB2DD46C9}"/>
    <dgm:cxn modelId="{3E2B0D26-4391-4279-812A-AD1A2FCB9220}" type="presOf" srcId="{4129EB6D-9597-4D5D-89A7-BE171BAE0514}" destId="{9F596A2B-5B0F-41E5-BCA3-9EA9BE60A22E}" srcOrd="0" destOrd="0" presId="urn:microsoft.com/office/officeart/2005/8/layout/hierarchy4"/>
    <dgm:cxn modelId="{E8AE85FD-731B-44C1-BC0C-AA38AB11CCE3}" type="presOf" srcId="{B3658080-B49A-47FF-8F9A-CBF51B37EC3A}" destId="{8467685B-8B14-4470-AB47-966977298610}" srcOrd="0" destOrd="0" presId="urn:microsoft.com/office/officeart/2005/8/layout/hierarchy4"/>
    <dgm:cxn modelId="{0FC97FC6-12CE-4708-A5C5-71F09B6A7CA1}" type="presOf" srcId="{B23030E0-F52E-459F-B6E4-34D3BA42A227}" destId="{DF1E6E40-2323-4918-9797-AA82892181DE}" srcOrd="0" destOrd="0" presId="urn:microsoft.com/office/officeart/2005/8/layout/hierarchy4"/>
    <dgm:cxn modelId="{95ED4037-6FE7-4791-A0D9-C5C7720A910B}" type="presOf" srcId="{057A8F6E-A5F9-4CF7-BA8A-8C8802F16870}" destId="{227F7927-91D7-4198-BE66-4C6213A6863F}" srcOrd="0" destOrd="0" presId="urn:microsoft.com/office/officeart/2005/8/layout/hierarchy4"/>
    <dgm:cxn modelId="{EBCF17FE-AFEC-419E-A37E-8C9EA3687A24}" srcId="{8FDBEB64-F457-47E4-9A2B-AAC49A1F39C4}" destId="{2907108A-8926-4269-BEB0-DF6991B96406}" srcOrd="2" destOrd="0" parTransId="{6F203EF3-D42C-4053-8CE7-55B1E01186D9}" sibTransId="{0DF3CDB6-E1AD-4B74-BDE1-D734FC2AD819}"/>
    <dgm:cxn modelId="{12BEEA94-CFBA-448A-8B4B-1A066B628203}" srcId="{04ECB1B4-8452-4D9D-9A05-8C43821E47F3}" destId="{858A1DB4-93C7-4D08-8F3B-22229DD0AA97}" srcOrd="0" destOrd="0" parTransId="{BC2D32D7-D0C1-43D2-A627-B74B7E2B84DD}" sibTransId="{A874488C-B4D3-4A76-8B78-45846CF5EFEA}"/>
    <dgm:cxn modelId="{33AA6C9E-6260-4FB4-9CC3-798BEB998DBF}" type="presOf" srcId="{FD886CF5-371E-486C-9CAA-4BD75396A3B4}" destId="{2697C583-3D03-4554-99A4-7752DD197731}" srcOrd="0" destOrd="0" presId="urn:microsoft.com/office/officeart/2005/8/layout/hierarchy4"/>
    <dgm:cxn modelId="{830D9836-0A39-4401-8166-4CAF2ED4FD3C}" srcId="{FD886CF5-371E-486C-9CAA-4BD75396A3B4}" destId="{6B118C3F-8589-40DC-89BE-4548EB3F2A9E}" srcOrd="0" destOrd="0" parTransId="{6EB26DC4-2F00-4AE3-876E-27ABFE5A28EF}" sibTransId="{35AB503E-72D5-49A2-A761-B89DC3D58763}"/>
    <dgm:cxn modelId="{0E563040-F489-4986-95D5-09867F7D80F4}" srcId="{33E37D28-3678-408D-BE23-3A030E7C565B}" destId="{D94080BC-1217-4C23-93ED-35E83473E09A}" srcOrd="1" destOrd="0" parTransId="{EC7E06DC-BC99-4223-8FE2-82660C4135A2}" sibTransId="{CDDF057D-DBA1-4022-9346-4843674C3765}"/>
    <dgm:cxn modelId="{5C5AEE77-65E5-45AA-8470-681A30E6CDAA}" type="presOf" srcId="{A0C4B814-9D89-449D-A55E-774F88781C5D}" destId="{BBF6E0B7-37B0-440E-BEF6-2C6F78B76406}" srcOrd="0" destOrd="0" presId="urn:microsoft.com/office/officeart/2005/8/layout/hierarchy4"/>
    <dgm:cxn modelId="{08334BDE-2333-4866-B0C5-69649C79C9D0}" srcId="{8FDBEB64-F457-47E4-9A2B-AAC49A1F39C4}" destId="{B23030E0-F52E-459F-B6E4-34D3BA42A227}" srcOrd="1" destOrd="0" parTransId="{CA73D748-5755-47AA-BD16-5725734F086D}" sibTransId="{EC380DF6-7EE2-41B2-9D80-A23AB8776167}"/>
    <dgm:cxn modelId="{F2D7D45C-36F2-42B0-892A-7CB06F1DB053}" srcId="{8FDBEB64-F457-47E4-9A2B-AAC49A1F39C4}" destId="{FC746A11-61D9-4070-9BCD-C89C121A3EC8}" srcOrd="3" destOrd="0" parTransId="{5357FA35-96FC-47C7-8274-C0D095C9E710}" sibTransId="{EB5660D7-4D96-4D49-97F4-D78991A6EF92}"/>
    <dgm:cxn modelId="{7AE9345B-18E9-4E64-8B5D-D845D55DDA26}" srcId="{B3658080-B49A-47FF-8F9A-CBF51B37EC3A}" destId="{33E37D28-3678-408D-BE23-3A030E7C565B}" srcOrd="0" destOrd="0" parTransId="{2C8CF6B7-F0EE-47F2-8192-04C4DFD9E640}" sibTransId="{EDA3F6E2-230E-4017-A3B3-3ADEA31DC41A}"/>
    <dgm:cxn modelId="{0DE01E5D-393D-436B-8CE5-BD21A1E22E50}" type="presOf" srcId="{D94080BC-1217-4C23-93ED-35E83473E09A}" destId="{93D2034B-6E63-4A77-AD5D-61068F5F9F36}" srcOrd="0" destOrd="0" presId="urn:microsoft.com/office/officeart/2005/8/layout/hierarchy4"/>
    <dgm:cxn modelId="{089E028E-8513-4F6F-A8B6-772CD05D859F}" srcId="{04ECB1B4-8452-4D9D-9A05-8C43821E47F3}" destId="{17B333BE-B5E5-4FAF-BDD2-977D0DFE8F67}" srcOrd="3" destOrd="0" parTransId="{B70C40F3-1636-4773-868D-C8064A117D1F}" sibTransId="{605AF8A2-4486-437C-A8FF-E2AC408D0061}"/>
    <dgm:cxn modelId="{228A5CE0-9ECE-43C3-ABD9-87DDCB0B09B3}" type="presOf" srcId="{6B118C3F-8589-40DC-89BE-4548EB3F2A9E}" destId="{F28652D4-2694-4D83-87B0-5F8B4459BDEF}" srcOrd="0" destOrd="0" presId="urn:microsoft.com/office/officeart/2005/8/layout/hierarchy4"/>
    <dgm:cxn modelId="{D961DE14-0B80-4E81-B807-6539D9EF720C}" type="presOf" srcId="{858A1DB4-93C7-4D08-8F3B-22229DD0AA97}" destId="{A663C449-8C0D-41BF-8E7B-DA3D508FF72C}" srcOrd="0" destOrd="0" presId="urn:microsoft.com/office/officeart/2005/8/layout/hierarchy4"/>
    <dgm:cxn modelId="{302C7CA2-5A44-4677-A477-A6ADB5843304}" srcId="{17B333BE-B5E5-4FAF-BDD2-977D0DFE8F67}" destId="{4129EB6D-9597-4D5D-89A7-BE171BAE0514}" srcOrd="0" destOrd="0" parTransId="{B48FD4C1-27BA-47F9-89B9-BB7A39E0B97F}" sibTransId="{012CC0A9-F8AC-4498-B02D-C882BA19471B}"/>
    <dgm:cxn modelId="{1BFA193F-AE9A-4945-AECC-C897AC94CFC0}" type="presOf" srcId="{9BB6132B-7772-4BC7-A06B-B6FEE0D04C45}" destId="{1F06B16C-E339-4024-A974-6DA483CA41EC}" srcOrd="0" destOrd="0" presId="urn:microsoft.com/office/officeart/2005/8/layout/hierarchy4"/>
    <dgm:cxn modelId="{30601E76-BA3D-4D01-ABC1-395BEF03906C}" type="presOf" srcId="{FC746A11-61D9-4070-9BCD-C89C121A3EC8}" destId="{ADB25BDF-D433-4251-AA57-3D09F5C0AEE1}" srcOrd="0" destOrd="0" presId="urn:microsoft.com/office/officeart/2005/8/layout/hierarchy4"/>
    <dgm:cxn modelId="{F25DD0C1-9839-4E1E-8530-D82AE66CAC4E}" type="presOf" srcId="{8FDBEB64-F457-47E4-9A2B-AAC49A1F39C4}" destId="{ED68012C-F5BE-4F2E-BB35-94A05B359D54}" srcOrd="0" destOrd="0" presId="urn:microsoft.com/office/officeart/2005/8/layout/hierarchy4"/>
    <dgm:cxn modelId="{0A8BF1D0-0E9B-493A-B08E-4D3334D20B74}" srcId="{33E37D28-3678-408D-BE23-3A030E7C565B}" destId="{4110614C-997D-4EA5-9CD3-7A25A4715B24}" srcOrd="0" destOrd="0" parTransId="{69BB1E3D-F277-485B-8FBF-315F9C695AF9}" sibTransId="{3B7C342E-3253-46E6-82A9-7B668F6E2343}"/>
    <dgm:cxn modelId="{129ED382-D30E-45A9-8820-494CA7B1DC15}" type="presOf" srcId="{17B333BE-B5E5-4FAF-BDD2-977D0DFE8F67}" destId="{A13DEE68-0D7A-4CC9-B9CF-D0760D3477A1}" srcOrd="0" destOrd="0" presId="urn:microsoft.com/office/officeart/2005/8/layout/hierarchy4"/>
    <dgm:cxn modelId="{3E727B46-8A7D-471D-B165-31BF5C3E0A34}" srcId="{6B118C3F-8589-40DC-89BE-4548EB3F2A9E}" destId="{C7F6B062-B75C-4BE9-BA67-D5071A9548E6}" srcOrd="1" destOrd="0" parTransId="{3B5C8261-CCB6-4214-9AF2-24333FBAFB99}" sibTransId="{812ACDA6-2CC1-4291-9EC8-ABA271DC4677}"/>
    <dgm:cxn modelId="{3D5C3909-BAE0-48C4-93F4-82273ED0CD50}" type="presOf" srcId="{0B0395F5-8CD8-42D2-A068-4EAFB6B8B624}" destId="{6493B8DE-9EEC-4787-928B-7018714B3B1F}" srcOrd="0" destOrd="0" presId="urn:microsoft.com/office/officeart/2005/8/layout/hierarchy4"/>
    <dgm:cxn modelId="{F6F334BD-64DF-4631-B024-8D46E4D503BC}" type="presOf" srcId="{D6988A54-627D-4548-ACBD-86F5FDBC4B94}" destId="{86DD5266-8037-4D63-9153-79304A90F015}" srcOrd="0" destOrd="0" presId="urn:microsoft.com/office/officeart/2005/8/layout/hierarchy4"/>
    <dgm:cxn modelId="{B44D816B-2783-45CD-9382-B6EA10F7942A}" srcId="{8FDBEB64-F457-47E4-9A2B-AAC49A1F39C4}" destId="{A0C4B814-9D89-449D-A55E-774F88781C5D}" srcOrd="0" destOrd="0" parTransId="{3A0CDE6B-11B3-4730-903C-1EF9CB926076}" sibTransId="{0E214EC6-8D27-4C92-874F-49C73C7ABAE9}"/>
    <dgm:cxn modelId="{378BB391-6CE2-4303-9B61-CE92548ED9AE}" type="presOf" srcId="{4110614C-997D-4EA5-9CD3-7A25A4715B24}" destId="{7ED6A923-91EE-4605-BD37-64EF91BFA3E4}" srcOrd="0" destOrd="0" presId="urn:microsoft.com/office/officeart/2005/8/layout/hierarchy4"/>
    <dgm:cxn modelId="{58CAB1F6-806B-4781-9240-7DAA730DF690}" srcId="{4110614C-997D-4EA5-9CD3-7A25A4715B24}" destId="{0B0395F5-8CD8-42D2-A068-4EAFB6B8B624}" srcOrd="0" destOrd="0" parTransId="{6A2F7206-E358-41AB-B9F3-F18A68FDF4A4}" sibTransId="{2CCC3E93-32AC-4609-B445-1B21F047646C}"/>
    <dgm:cxn modelId="{CA38D0DD-A1E1-42E8-B4E0-FC61C8CDDE63}" type="presOf" srcId="{C7F6B062-B75C-4BE9-BA67-D5071A9548E6}" destId="{6ACE3896-0169-4CCF-9968-ABAD49306629}" srcOrd="0" destOrd="0" presId="urn:microsoft.com/office/officeart/2005/8/layout/hierarchy4"/>
    <dgm:cxn modelId="{26DD92E1-55E1-41DD-861F-461096C235EE}" srcId="{04ECB1B4-8452-4D9D-9A05-8C43821E47F3}" destId="{D6988A54-627D-4548-ACBD-86F5FDBC4B94}" srcOrd="1" destOrd="0" parTransId="{CBD0CA2F-A0E8-4344-9621-016733BAC465}" sibTransId="{94C38179-C4B1-4707-A776-A9E1292423FC}"/>
    <dgm:cxn modelId="{C72FEDF4-ABE5-44BB-978A-40E76C030E29}" srcId="{6B118C3F-8589-40DC-89BE-4548EB3F2A9E}" destId="{9BB6132B-7772-4BC7-A06B-B6FEE0D04C45}" srcOrd="2" destOrd="0" parTransId="{AEF4311D-F16F-4BB3-86BF-6E5C75EBC6FE}" sibTransId="{9B75CDE4-3FB5-4CE1-B141-54ED0CDA6DAA}"/>
    <dgm:cxn modelId="{B778A4FE-A31A-48F1-B419-5112304C4FAD}" srcId="{B3658080-B49A-47FF-8F9A-CBF51B37EC3A}" destId="{04ECB1B4-8452-4D9D-9A05-8C43821E47F3}" srcOrd="1" destOrd="0" parTransId="{0BEEDE09-A16A-4D21-A660-7B66A74AE28E}" sibTransId="{81752E48-E6CD-4F06-8B49-FE635838C31D}"/>
    <dgm:cxn modelId="{83C814A6-3F65-4F83-9558-BCEFC7A4E45E}" type="presOf" srcId="{33E37D28-3678-408D-BE23-3A030E7C565B}" destId="{8B45D2AF-C1B0-4D8A-B134-0F3349EE6DF5}" srcOrd="0" destOrd="0" presId="urn:microsoft.com/office/officeart/2005/8/layout/hierarchy4"/>
    <dgm:cxn modelId="{B5FB708F-084C-4887-B85E-1061EF3F635B}" type="presOf" srcId="{04ECB1B4-8452-4D9D-9A05-8C43821E47F3}" destId="{97623854-58F7-4C5C-8259-F1AAE90D1899}" srcOrd="0" destOrd="0" presId="urn:microsoft.com/office/officeart/2005/8/layout/hierarchy4"/>
    <dgm:cxn modelId="{A75D479B-4CEF-440E-B098-810CAEFFD762}" type="presOf" srcId="{ABBBA34B-D940-416A-A9DF-43D2BB3ED1A2}" destId="{46486F1C-7CD1-4372-90E1-D944A1560A9E}" srcOrd="0" destOrd="0" presId="urn:microsoft.com/office/officeart/2005/8/layout/hierarchy4"/>
    <dgm:cxn modelId="{EFB6533B-0CC4-4231-94B8-D5045DC9BC0C}" srcId="{6B118C3F-8589-40DC-89BE-4548EB3F2A9E}" destId="{B3658080-B49A-47FF-8F9A-CBF51B37EC3A}" srcOrd="0" destOrd="0" parTransId="{15D306E2-5A23-42B4-B60B-948A6964F4AD}" sibTransId="{DC45C69C-53C0-4A2A-AE9D-875AEE450522}"/>
    <dgm:cxn modelId="{E5206DBF-1F25-4FB7-90FE-3FFEE78AE44B}" srcId="{B3658080-B49A-47FF-8F9A-CBF51B37EC3A}" destId="{8FDBEB64-F457-47E4-9A2B-AAC49A1F39C4}" srcOrd="2" destOrd="0" parTransId="{7F383701-C35C-49B8-83AB-A8FFE11491F1}" sibTransId="{96791C8D-6059-4F29-870E-13F90A49E19F}"/>
    <dgm:cxn modelId="{1317F61A-7972-4565-8AF1-3113B543BC44}" type="presOf" srcId="{2907108A-8926-4269-BEB0-DF6991B96406}" destId="{CFADD248-9DD7-4F3A-9BC4-F0682CC74BDD}" srcOrd="0" destOrd="0" presId="urn:microsoft.com/office/officeart/2005/8/layout/hierarchy4"/>
    <dgm:cxn modelId="{35373538-FC15-4C80-8EDB-5750C04FF170}" type="presParOf" srcId="{2697C583-3D03-4554-99A4-7752DD197731}" destId="{10723552-1C41-4F40-877D-F22D47440A25}" srcOrd="0" destOrd="0" presId="urn:microsoft.com/office/officeart/2005/8/layout/hierarchy4"/>
    <dgm:cxn modelId="{C724672D-672B-4014-95AC-5E24A53491FF}" type="presParOf" srcId="{10723552-1C41-4F40-877D-F22D47440A25}" destId="{F28652D4-2694-4D83-87B0-5F8B4459BDEF}" srcOrd="0" destOrd="0" presId="urn:microsoft.com/office/officeart/2005/8/layout/hierarchy4"/>
    <dgm:cxn modelId="{5BC1A9D0-7B1C-4C09-8C29-30ED97D03169}" type="presParOf" srcId="{10723552-1C41-4F40-877D-F22D47440A25}" destId="{1582A71D-D7CC-4BF8-B571-3ED5DF5035B9}" srcOrd="1" destOrd="0" presId="urn:microsoft.com/office/officeart/2005/8/layout/hierarchy4"/>
    <dgm:cxn modelId="{201DFF7A-95E1-40B6-916F-7644DAF7BD0A}" type="presParOf" srcId="{10723552-1C41-4F40-877D-F22D47440A25}" destId="{471F6B58-CA4B-4939-84A3-CBF9FC330EB7}" srcOrd="2" destOrd="0" presId="urn:microsoft.com/office/officeart/2005/8/layout/hierarchy4"/>
    <dgm:cxn modelId="{7A2C4599-C2D6-4B90-B957-33418E4F5E55}" type="presParOf" srcId="{471F6B58-CA4B-4939-84A3-CBF9FC330EB7}" destId="{23E4D47B-37AD-49CB-99C8-421C977EC32C}" srcOrd="0" destOrd="0" presId="urn:microsoft.com/office/officeart/2005/8/layout/hierarchy4"/>
    <dgm:cxn modelId="{FE8683A3-9E60-4C58-863E-A03B576294E0}" type="presParOf" srcId="{23E4D47B-37AD-49CB-99C8-421C977EC32C}" destId="{8467685B-8B14-4470-AB47-966977298610}" srcOrd="0" destOrd="0" presId="urn:microsoft.com/office/officeart/2005/8/layout/hierarchy4"/>
    <dgm:cxn modelId="{FEEAB441-FBFE-4283-8E10-1E11D44CA458}" type="presParOf" srcId="{23E4D47B-37AD-49CB-99C8-421C977EC32C}" destId="{FBD7F37C-0557-4B51-9F9E-33DC3CBE075B}" srcOrd="1" destOrd="0" presId="urn:microsoft.com/office/officeart/2005/8/layout/hierarchy4"/>
    <dgm:cxn modelId="{19C36DA9-F3AC-4958-B63E-589686C06607}" type="presParOf" srcId="{23E4D47B-37AD-49CB-99C8-421C977EC32C}" destId="{191E8392-2CA4-4D11-99A6-78B1D0F7B2CB}" srcOrd="2" destOrd="0" presId="urn:microsoft.com/office/officeart/2005/8/layout/hierarchy4"/>
    <dgm:cxn modelId="{70AB08E1-BBE8-47FF-9A06-0CC33156059E}" type="presParOf" srcId="{191E8392-2CA4-4D11-99A6-78B1D0F7B2CB}" destId="{173DDE93-AE33-4CAD-B603-00E5EDAE19BD}" srcOrd="0" destOrd="0" presId="urn:microsoft.com/office/officeart/2005/8/layout/hierarchy4"/>
    <dgm:cxn modelId="{A0A36EAF-86A6-44A5-9F33-669AC86799DD}" type="presParOf" srcId="{173DDE93-AE33-4CAD-B603-00E5EDAE19BD}" destId="{8B45D2AF-C1B0-4D8A-B134-0F3349EE6DF5}" srcOrd="0" destOrd="0" presId="urn:microsoft.com/office/officeart/2005/8/layout/hierarchy4"/>
    <dgm:cxn modelId="{46E19FFB-5F57-439F-9382-8E83F2FF4A65}" type="presParOf" srcId="{173DDE93-AE33-4CAD-B603-00E5EDAE19BD}" destId="{B34BD1C0-22BE-42F9-BA9C-40862361E475}" srcOrd="1" destOrd="0" presId="urn:microsoft.com/office/officeart/2005/8/layout/hierarchy4"/>
    <dgm:cxn modelId="{27F3F3C5-1964-40A9-8E09-57575D0C0EA6}" type="presParOf" srcId="{173DDE93-AE33-4CAD-B603-00E5EDAE19BD}" destId="{61EA40C4-86A9-4D6A-B0B2-C277569994D5}" srcOrd="2" destOrd="0" presId="urn:microsoft.com/office/officeart/2005/8/layout/hierarchy4"/>
    <dgm:cxn modelId="{BBAFB6EA-EFA0-4E52-950B-57B994953BA7}" type="presParOf" srcId="{61EA40C4-86A9-4D6A-B0B2-C277569994D5}" destId="{7FE7DDF4-4A4B-46B3-B084-8D4E0D7ED707}" srcOrd="0" destOrd="0" presId="urn:microsoft.com/office/officeart/2005/8/layout/hierarchy4"/>
    <dgm:cxn modelId="{1EE23A56-CB1A-4F46-96B9-D01B667F7526}" type="presParOf" srcId="{7FE7DDF4-4A4B-46B3-B084-8D4E0D7ED707}" destId="{7ED6A923-91EE-4605-BD37-64EF91BFA3E4}" srcOrd="0" destOrd="0" presId="urn:microsoft.com/office/officeart/2005/8/layout/hierarchy4"/>
    <dgm:cxn modelId="{E3E56D0B-40D8-4FED-B16F-B8F7D3A12FFE}" type="presParOf" srcId="{7FE7DDF4-4A4B-46B3-B084-8D4E0D7ED707}" destId="{DF49E92C-2BFA-4CC9-83B3-A93F8AC9EEDC}" srcOrd="1" destOrd="0" presId="urn:microsoft.com/office/officeart/2005/8/layout/hierarchy4"/>
    <dgm:cxn modelId="{DF5F9A35-FBDA-41C8-B3C4-E1C07BA1987B}" type="presParOf" srcId="{7FE7DDF4-4A4B-46B3-B084-8D4E0D7ED707}" destId="{61D16792-981A-45AB-B011-B34CDF39F19C}" srcOrd="2" destOrd="0" presId="urn:microsoft.com/office/officeart/2005/8/layout/hierarchy4"/>
    <dgm:cxn modelId="{C9A3E9DA-D972-444D-A835-4C2E79EC0CF8}" type="presParOf" srcId="{61D16792-981A-45AB-B011-B34CDF39F19C}" destId="{A31E05B1-249D-424D-9D24-C00151215244}" srcOrd="0" destOrd="0" presId="urn:microsoft.com/office/officeart/2005/8/layout/hierarchy4"/>
    <dgm:cxn modelId="{B3D51D4F-46B5-45AE-8BD4-E15362D9137B}" type="presParOf" srcId="{A31E05B1-249D-424D-9D24-C00151215244}" destId="{6493B8DE-9EEC-4787-928B-7018714B3B1F}" srcOrd="0" destOrd="0" presId="urn:microsoft.com/office/officeart/2005/8/layout/hierarchy4"/>
    <dgm:cxn modelId="{07369C8A-DD47-4B65-84BE-F4A120574D84}" type="presParOf" srcId="{A31E05B1-249D-424D-9D24-C00151215244}" destId="{7E5C9877-56DC-4D6D-A5AA-A380AB159236}" srcOrd="1" destOrd="0" presId="urn:microsoft.com/office/officeart/2005/8/layout/hierarchy4"/>
    <dgm:cxn modelId="{F44E1819-035A-49AE-9F00-74BB0AB940D8}" type="presParOf" srcId="{61EA40C4-86A9-4D6A-B0B2-C277569994D5}" destId="{09779280-DD05-4644-85E0-8FEE6797980B}" srcOrd="1" destOrd="0" presId="urn:microsoft.com/office/officeart/2005/8/layout/hierarchy4"/>
    <dgm:cxn modelId="{83FF242C-EDB2-4B23-BF4E-8CEAE46BC85F}" type="presParOf" srcId="{61EA40C4-86A9-4D6A-B0B2-C277569994D5}" destId="{63FB06AC-06A7-4C93-B5E7-5DEF5A424886}" srcOrd="2" destOrd="0" presId="urn:microsoft.com/office/officeart/2005/8/layout/hierarchy4"/>
    <dgm:cxn modelId="{3D39598B-B941-4908-9DE3-3E7B2B8C8CD4}" type="presParOf" srcId="{63FB06AC-06A7-4C93-B5E7-5DEF5A424886}" destId="{93D2034B-6E63-4A77-AD5D-61068F5F9F36}" srcOrd="0" destOrd="0" presId="urn:microsoft.com/office/officeart/2005/8/layout/hierarchy4"/>
    <dgm:cxn modelId="{0638C703-35A9-4E9C-8F0F-57AA4811A723}" type="presParOf" srcId="{63FB06AC-06A7-4C93-B5E7-5DEF5A424886}" destId="{ED5818F0-4018-4142-85F5-5D02F7076369}" srcOrd="1" destOrd="0" presId="urn:microsoft.com/office/officeart/2005/8/layout/hierarchy4"/>
    <dgm:cxn modelId="{B788BFEA-17AC-492A-A834-99AA3A1CAB23}" type="presParOf" srcId="{191E8392-2CA4-4D11-99A6-78B1D0F7B2CB}" destId="{F47AFCF5-BEBA-4710-8521-2AEB0CE16BB9}" srcOrd="1" destOrd="0" presId="urn:microsoft.com/office/officeart/2005/8/layout/hierarchy4"/>
    <dgm:cxn modelId="{3D00DBC1-4E93-4EB9-B809-E52DDCD008A6}" type="presParOf" srcId="{191E8392-2CA4-4D11-99A6-78B1D0F7B2CB}" destId="{191CFE58-AAA5-42CC-A0F4-E9C6080F1741}" srcOrd="2" destOrd="0" presId="urn:microsoft.com/office/officeart/2005/8/layout/hierarchy4"/>
    <dgm:cxn modelId="{D3D43B5F-6CB9-4FD4-971A-F0B41669B4DF}" type="presParOf" srcId="{191CFE58-AAA5-42CC-A0F4-E9C6080F1741}" destId="{97623854-58F7-4C5C-8259-F1AAE90D1899}" srcOrd="0" destOrd="0" presId="urn:microsoft.com/office/officeart/2005/8/layout/hierarchy4"/>
    <dgm:cxn modelId="{7631A619-1596-451D-AC7B-F6133836D062}" type="presParOf" srcId="{191CFE58-AAA5-42CC-A0F4-E9C6080F1741}" destId="{43151BD1-AD07-4584-AEBD-524AB8AB15F9}" srcOrd="1" destOrd="0" presId="urn:microsoft.com/office/officeart/2005/8/layout/hierarchy4"/>
    <dgm:cxn modelId="{57EC7F53-9EFE-4451-893A-6DDA871F3E90}" type="presParOf" srcId="{191CFE58-AAA5-42CC-A0F4-E9C6080F1741}" destId="{FA65F811-BE4F-46C3-9639-37A6EE53CD88}" srcOrd="2" destOrd="0" presId="urn:microsoft.com/office/officeart/2005/8/layout/hierarchy4"/>
    <dgm:cxn modelId="{B45CA03D-21EA-4583-83CF-B43F9FA24E97}" type="presParOf" srcId="{FA65F811-BE4F-46C3-9639-37A6EE53CD88}" destId="{61DA008F-6B93-4CE7-8AE8-14DE4BA89163}" srcOrd="0" destOrd="0" presId="urn:microsoft.com/office/officeart/2005/8/layout/hierarchy4"/>
    <dgm:cxn modelId="{41AAA3C2-64AA-4249-8497-85F367315FC0}" type="presParOf" srcId="{61DA008F-6B93-4CE7-8AE8-14DE4BA89163}" destId="{A663C449-8C0D-41BF-8E7B-DA3D508FF72C}" srcOrd="0" destOrd="0" presId="urn:microsoft.com/office/officeart/2005/8/layout/hierarchy4"/>
    <dgm:cxn modelId="{ED255504-BD29-4AC1-9708-19CFA9A5C6A3}" type="presParOf" srcId="{61DA008F-6B93-4CE7-8AE8-14DE4BA89163}" destId="{A228493C-CA3D-4FFE-A981-AC72AD885BCF}" srcOrd="1" destOrd="0" presId="urn:microsoft.com/office/officeart/2005/8/layout/hierarchy4"/>
    <dgm:cxn modelId="{178F52FC-8833-4281-8FA2-A867445DCFB8}" type="presParOf" srcId="{FA65F811-BE4F-46C3-9639-37A6EE53CD88}" destId="{ACA3B20D-02E7-46AC-8930-122349ABA418}" srcOrd="1" destOrd="0" presId="urn:microsoft.com/office/officeart/2005/8/layout/hierarchy4"/>
    <dgm:cxn modelId="{9903B6D3-A7DA-4BB9-B48D-31C6227B26A5}" type="presParOf" srcId="{FA65F811-BE4F-46C3-9639-37A6EE53CD88}" destId="{536DDDAB-D42C-441C-92D3-6DF4376902B6}" srcOrd="2" destOrd="0" presId="urn:microsoft.com/office/officeart/2005/8/layout/hierarchy4"/>
    <dgm:cxn modelId="{FDF14604-8E5F-4C2E-A3D6-D52FFF016294}" type="presParOf" srcId="{536DDDAB-D42C-441C-92D3-6DF4376902B6}" destId="{86DD5266-8037-4D63-9153-79304A90F015}" srcOrd="0" destOrd="0" presId="urn:microsoft.com/office/officeart/2005/8/layout/hierarchy4"/>
    <dgm:cxn modelId="{302906C1-8C57-437B-905B-1CF77E8737CC}" type="presParOf" srcId="{536DDDAB-D42C-441C-92D3-6DF4376902B6}" destId="{C00238CB-E2AD-4603-97C4-E45C50F0D593}" srcOrd="1" destOrd="0" presId="urn:microsoft.com/office/officeart/2005/8/layout/hierarchy4"/>
    <dgm:cxn modelId="{A3C9DE51-26DA-4E2B-B05B-F450BDDAA15F}" type="presParOf" srcId="{FA65F811-BE4F-46C3-9639-37A6EE53CD88}" destId="{D947BC57-A689-4CF6-8DD2-8A3DD3B939F3}" srcOrd="3" destOrd="0" presId="urn:microsoft.com/office/officeart/2005/8/layout/hierarchy4"/>
    <dgm:cxn modelId="{BF137DCD-5BF2-46E5-94CF-6960D028CC87}" type="presParOf" srcId="{FA65F811-BE4F-46C3-9639-37A6EE53CD88}" destId="{6C1886EA-FA8E-4624-94DC-0BA819013C95}" srcOrd="4" destOrd="0" presId="urn:microsoft.com/office/officeart/2005/8/layout/hierarchy4"/>
    <dgm:cxn modelId="{C504E9AB-C70F-4E56-BE2E-AF66275135D1}" type="presParOf" srcId="{6C1886EA-FA8E-4624-94DC-0BA819013C95}" destId="{227F7927-91D7-4198-BE66-4C6213A6863F}" srcOrd="0" destOrd="0" presId="urn:microsoft.com/office/officeart/2005/8/layout/hierarchy4"/>
    <dgm:cxn modelId="{866467B3-2424-4ABA-A3E4-958DB204FB42}" type="presParOf" srcId="{6C1886EA-FA8E-4624-94DC-0BA819013C95}" destId="{F6902298-4FAE-4262-92E4-72906E6A17F7}" srcOrd="1" destOrd="0" presId="urn:microsoft.com/office/officeart/2005/8/layout/hierarchy4"/>
    <dgm:cxn modelId="{75FB4C6B-2353-46ED-9361-8CDDE3A2FCC7}" type="presParOf" srcId="{FA65F811-BE4F-46C3-9639-37A6EE53CD88}" destId="{ECDA1835-7A67-4A98-A180-B632D16D552D}" srcOrd="5" destOrd="0" presId="urn:microsoft.com/office/officeart/2005/8/layout/hierarchy4"/>
    <dgm:cxn modelId="{37A3B0C8-84AB-4083-BB7B-986390705DA2}" type="presParOf" srcId="{FA65F811-BE4F-46C3-9639-37A6EE53CD88}" destId="{F97CA5E3-CB1D-4598-B910-8560F4AE6B54}" srcOrd="6" destOrd="0" presId="urn:microsoft.com/office/officeart/2005/8/layout/hierarchy4"/>
    <dgm:cxn modelId="{8C4F3558-6E2B-49CB-87E8-2DB681F48A4F}" type="presParOf" srcId="{F97CA5E3-CB1D-4598-B910-8560F4AE6B54}" destId="{A13DEE68-0D7A-4CC9-B9CF-D0760D3477A1}" srcOrd="0" destOrd="0" presId="urn:microsoft.com/office/officeart/2005/8/layout/hierarchy4"/>
    <dgm:cxn modelId="{F651B82A-CCC8-455F-95EF-1DB9E98C3A93}" type="presParOf" srcId="{F97CA5E3-CB1D-4598-B910-8560F4AE6B54}" destId="{F4C24338-7FA4-4BBF-B8BF-C8A9945A3B22}" srcOrd="1" destOrd="0" presId="urn:microsoft.com/office/officeart/2005/8/layout/hierarchy4"/>
    <dgm:cxn modelId="{687A2CD2-29CD-42A9-9CFA-8F217031889B}" type="presParOf" srcId="{F97CA5E3-CB1D-4598-B910-8560F4AE6B54}" destId="{434982F9-D47D-4249-8727-AF7A186A1519}" srcOrd="2" destOrd="0" presId="urn:microsoft.com/office/officeart/2005/8/layout/hierarchy4"/>
    <dgm:cxn modelId="{C1CEBE04-6C08-4922-AAF2-0699B619B34C}" type="presParOf" srcId="{434982F9-D47D-4249-8727-AF7A186A1519}" destId="{79FBE4D4-C5BB-44C1-87A7-8A18A49E0463}" srcOrd="0" destOrd="0" presId="urn:microsoft.com/office/officeart/2005/8/layout/hierarchy4"/>
    <dgm:cxn modelId="{5751DA8C-50F6-47CD-8F46-D2F928489595}" type="presParOf" srcId="{79FBE4D4-C5BB-44C1-87A7-8A18A49E0463}" destId="{9F596A2B-5B0F-41E5-BCA3-9EA9BE60A22E}" srcOrd="0" destOrd="0" presId="urn:microsoft.com/office/officeart/2005/8/layout/hierarchy4"/>
    <dgm:cxn modelId="{6DE35C1A-CD17-411F-9F4C-60A0A3452C2F}" type="presParOf" srcId="{79FBE4D4-C5BB-44C1-87A7-8A18A49E0463}" destId="{E27C33AB-E30C-46AB-B4E5-B2D186ECC845}" srcOrd="1" destOrd="0" presId="urn:microsoft.com/office/officeart/2005/8/layout/hierarchy4"/>
    <dgm:cxn modelId="{10311FCF-772B-43B6-AD57-C6D4B8CB724A}" type="presParOf" srcId="{191E8392-2CA4-4D11-99A6-78B1D0F7B2CB}" destId="{76D2ABEA-C71E-4F26-9B92-182F23FC6947}" srcOrd="3" destOrd="0" presId="urn:microsoft.com/office/officeart/2005/8/layout/hierarchy4"/>
    <dgm:cxn modelId="{46C2BC32-8759-4F9C-81A5-00894A628DD0}" type="presParOf" srcId="{191E8392-2CA4-4D11-99A6-78B1D0F7B2CB}" destId="{DD6C86AF-C3BE-401D-9567-8D916912DAF0}" srcOrd="4" destOrd="0" presId="urn:microsoft.com/office/officeart/2005/8/layout/hierarchy4"/>
    <dgm:cxn modelId="{531C07CE-15AA-4FAA-B3BD-6BA9B5C5BA15}" type="presParOf" srcId="{DD6C86AF-C3BE-401D-9567-8D916912DAF0}" destId="{ED68012C-F5BE-4F2E-BB35-94A05B359D54}" srcOrd="0" destOrd="0" presId="urn:microsoft.com/office/officeart/2005/8/layout/hierarchy4"/>
    <dgm:cxn modelId="{52434185-5094-4F8F-A5A8-3BA6A2575E11}" type="presParOf" srcId="{DD6C86AF-C3BE-401D-9567-8D916912DAF0}" destId="{17259B4A-969B-4C84-A8BE-578B2590B5B5}" srcOrd="1" destOrd="0" presId="urn:microsoft.com/office/officeart/2005/8/layout/hierarchy4"/>
    <dgm:cxn modelId="{484868E3-DF4F-47D5-809B-6A7C3A69E8AE}" type="presParOf" srcId="{DD6C86AF-C3BE-401D-9567-8D916912DAF0}" destId="{6DFFC425-2F83-4AEB-B089-CC37F33CC414}" srcOrd="2" destOrd="0" presId="urn:microsoft.com/office/officeart/2005/8/layout/hierarchy4"/>
    <dgm:cxn modelId="{C69AEB8E-E405-48B9-8D51-DBC2EACD94FB}" type="presParOf" srcId="{6DFFC425-2F83-4AEB-B089-CC37F33CC414}" destId="{09D7776F-303B-49A3-BE14-7D37CAD22825}" srcOrd="0" destOrd="0" presId="urn:microsoft.com/office/officeart/2005/8/layout/hierarchy4"/>
    <dgm:cxn modelId="{AAE45B76-A4FF-439C-A5C1-128F93FAB3B3}" type="presParOf" srcId="{09D7776F-303B-49A3-BE14-7D37CAD22825}" destId="{BBF6E0B7-37B0-440E-BEF6-2C6F78B76406}" srcOrd="0" destOrd="0" presId="urn:microsoft.com/office/officeart/2005/8/layout/hierarchy4"/>
    <dgm:cxn modelId="{4FA55A98-A853-443E-802D-61C51FF5EA83}" type="presParOf" srcId="{09D7776F-303B-49A3-BE14-7D37CAD22825}" destId="{AFB6B191-2064-4BDB-9E7F-0E5F0BD665DB}" srcOrd="1" destOrd="0" presId="urn:microsoft.com/office/officeart/2005/8/layout/hierarchy4"/>
    <dgm:cxn modelId="{EA63FA41-8CDE-4094-9C6E-67CDE1F6ECB6}" type="presParOf" srcId="{6DFFC425-2F83-4AEB-B089-CC37F33CC414}" destId="{3A015B93-925B-4F25-AE48-E2E143C39295}" srcOrd="1" destOrd="0" presId="urn:microsoft.com/office/officeart/2005/8/layout/hierarchy4"/>
    <dgm:cxn modelId="{ADA165CC-4FE6-452A-AB96-6DD0AFA71302}" type="presParOf" srcId="{6DFFC425-2F83-4AEB-B089-CC37F33CC414}" destId="{814438C2-B211-40FD-8860-01C0F7ACCAE7}" srcOrd="2" destOrd="0" presId="urn:microsoft.com/office/officeart/2005/8/layout/hierarchy4"/>
    <dgm:cxn modelId="{3445B8D7-AF70-4A62-85AB-1D4895B79B0D}" type="presParOf" srcId="{814438C2-B211-40FD-8860-01C0F7ACCAE7}" destId="{DF1E6E40-2323-4918-9797-AA82892181DE}" srcOrd="0" destOrd="0" presId="urn:microsoft.com/office/officeart/2005/8/layout/hierarchy4"/>
    <dgm:cxn modelId="{3F9A5295-E792-4952-830B-155E6DB4ABC1}" type="presParOf" srcId="{814438C2-B211-40FD-8860-01C0F7ACCAE7}" destId="{976C915E-415C-4190-A02D-346E77B9BB5D}" srcOrd="1" destOrd="0" presId="urn:microsoft.com/office/officeart/2005/8/layout/hierarchy4"/>
    <dgm:cxn modelId="{289AD911-02DB-4FF0-B93D-3413942F169B}" type="presParOf" srcId="{6DFFC425-2F83-4AEB-B089-CC37F33CC414}" destId="{4B646777-D165-40DB-B2B3-45DE4385EA2F}" srcOrd="3" destOrd="0" presId="urn:microsoft.com/office/officeart/2005/8/layout/hierarchy4"/>
    <dgm:cxn modelId="{4A480BB8-5CAB-42FF-93CF-4ED1D5FB114D}" type="presParOf" srcId="{6DFFC425-2F83-4AEB-B089-CC37F33CC414}" destId="{D70E1F5D-DFCF-4275-B8B6-5C7AB4682C22}" srcOrd="4" destOrd="0" presId="urn:microsoft.com/office/officeart/2005/8/layout/hierarchy4"/>
    <dgm:cxn modelId="{3D8CB281-7069-4E24-B284-7AD56D2AD293}" type="presParOf" srcId="{D70E1F5D-DFCF-4275-B8B6-5C7AB4682C22}" destId="{CFADD248-9DD7-4F3A-9BC4-F0682CC74BDD}" srcOrd="0" destOrd="0" presId="urn:microsoft.com/office/officeart/2005/8/layout/hierarchy4"/>
    <dgm:cxn modelId="{CEB3E116-FA5B-4908-9C0C-585200BA3424}" type="presParOf" srcId="{D70E1F5D-DFCF-4275-B8B6-5C7AB4682C22}" destId="{D924DDA6-3C70-4B44-AD46-48E4DFD8113E}" srcOrd="1" destOrd="0" presId="urn:microsoft.com/office/officeart/2005/8/layout/hierarchy4"/>
    <dgm:cxn modelId="{2EE259B6-B17C-4056-9220-BE9A3B6DB1E1}" type="presParOf" srcId="{6DFFC425-2F83-4AEB-B089-CC37F33CC414}" destId="{BE3F5060-AB75-4E00-8381-45F870F522E2}" srcOrd="5" destOrd="0" presId="urn:microsoft.com/office/officeart/2005/8/layout/hierarchy4"/>
    <dgm:cxn modelId="{2054F17C-89B4-484E-A972-96C045F701AB}" type="presParOf" srcId="{6DFFC425-2F83-4AEB-B089-CC37F33CC414}" destId="{4CC35009-7102-4A03-88BE-70339C69F16D}" srcOrd="6" destOrd="0" presId="urn:microsoft.com/office/officeart/2005/8/layout/hierarchy4"/>
    <dgm:cxn modelId="{CF082D1E-59CD-417A-9938-E4ECFAB5E53A}" type="presParOf" srcId="{4CC35009-7102-4A03-88BE-70339C69F16D}" destId="{ADB25BDF-D433-4251-AA57-3D09F5C0AEE1}" srcOrd="0" destOrd="0" presId="urn:microsoft.com/office/officeart/2005/8/layout/hierarchy4"/>
    <dgm:cxn modelId="{BC50A1AA-2FA1-4ACD-9CBC-8A2A8A58E79F}" type="presParOf" srcId="{4CC35009-7102-4A03-88BE-70339C69F16D}" destId="{A2EBC194-C3BE-45F6-81A0-7CED030AF1D2}" srcOrd="1" destOrd="0" presId="urn:microsoft.com/office/officeart/2005/8/layout/hierarchy4"/>
    <dgm:cxn modelId="{1B393005-8FED-4B14-A465-243E2130FA2E}" type="presParOf" srcId="{471F6B58-CA4B-4939-84A3-CBF9FC330EB7}" destId="{C70CB243-FB3E-49D3-BB7D-073CC658ED21}" srcOrd="1" destOrd="0" presId="urn:microsoft.com/office/officeart/2005/8/layout/hierarchy4"/>
    <dgm:cxn modelId="{D8CFC212-DBBD-441F-A141-A5EFBC055AA7}" type="presParOf" srcId="{471F6B58-CA4B-4939-84A3-CBF9FC330EB7}" destId="{977F176F-ACD0-42F6-8F07-81EA6CF6FEFF}" srcOrd="2" destOrd="0" presId="urn:microsoft.com/office/officeart/2005/8/layout/hierarchy4"/>
    <dgm:cxn modelId="{1CE51A6F-0DAB-4450-A5CE-BCB8653B7F92}" type="presParOf" srcId="{977F176F-ACD0-42F6-8F07-81EA6CF6FEFF}" destId="{6ACE3896-0169-4CCF-9968-ABAD49306629}" srcOrd="0" destOrd="0" presId="urn:microsoft.com/office/officeart/2005/8/layout/hierarchy4"/>
    <dgm:cxn modelId="{28CEB593-5BAD-4324-B227-34F19CE60F5A}" type="presParOf" srcId="{977F176F-ACD0-42F6-8F07-81EA6CF6FEFF}" destId="{DBF88B3E-E645-4BEC-A821-DF511F4C9F89}" srcOrd="1" destOrd="0" presId="urn:microsoft.com/office/officeart/2005/8/layout/hierarchy4"/>
    <dgm:cxn modelId="{505489B3-A268-4FDC-A71B-3F031A2369AF}" type="presParOf" srcId="{471F6B58-CA4B-4939-84A3-CBF9FC330EB7}" destId="{4DA5CD2C-2CC2-4DE1-A848-80D1B8BB7DF6}" srcOrd="3" destOrd="0" presId="urn:microsoft.com/office/officeart/2005/8/layout/hierarchy4"/>
    <dgm:cxn modelId="{93B9E43B-C237-47A0-AE66-1D575796D4EA}" type="presParOf" srcId="{471F6B58-CA4B-4939-84A3-CBF9FC330EB7}" destId="{81DFBF9A-2271-4A9B-86CC-425F5A65811D}" srcOrd="4" destOrd="0" presId="urn:microsoft.com/office/officeart/2005/8/layout/hierarchy4"/>
    <dgm:cxn modelId="{0B46060E-22CD-4162-A842-1A55E58D2A43}" type="presParOf" srcId="{81DFBF9A-2271-4A9B-86CC-425F5A65811D}" destId="{1F06B16C-E339-4024-A974-6DA483CA41EC}" srcOrd="0" destOrd="0" presId="urn:microsoft.com/office/officeart/2005/8/layout/hierarchy4"/>
    <dgm:cxn modelId="{5B654F1E-BCE3-4F32-B439-811AA93A21C3}" type="presParOf" srcId="{81DFBF9A-2271-4A9B-86CC-425F5A65811D}" destId="{6419C45C-ABD8-473B-A6B1-502F2603FCB7}" srcOrd="1" destOrd="0" presId="urn:microsoft.com/office/officeart/2005/8/layout/hierarchy4"/>
    <dgm:cxn modelId="{EDB70EC3-FDFB-4EC3-A2C4-E5D52CAC29CE}" type="presParOf" srcId="{471F6B58-CA4B-4939-84A3-CBF9FC330EB7}" destId="{29FCAE5B-D954-4870-A17F-099A734936BD}" srcOrd="5" destOrd="0" presId="urn:microsoft.com/office/officeart/2005/8/layout/hierarchy4"/>
    <dgm:cxn modelId="{002BC6BD-2E8A-4F97-83BC-FD0CBD22B941}" type="presParOf" srcId="{471F6B58-CA4B-4939-84A3-CBF9FC330EB7}" destId="{80C87388-B6BF-4FCD-B0BB-2C374CD52562}" srcOrd="6" destOrd="0" presId="urn:microsoft.com/office/officeart/2005/8/layout/hierarchy4"/>
    <dgm:cxn modelId="{913FDFCE-BEBB-4550-9871-EDB4D81EB74F}" type="presParOf" srcId="{80C87388-B6BF-4FCD-B0BB-2C374CD52562}" destId="{46486F1C-7CD1-4372-90E1-D944A1560A9E}" srcOrd="0" destOrd="0" presId="urn:microsoft.com/office/officeart/2005/8/layout/hierarchy4"/>
    <dgm:cxn modelId="{C195706D-101F-4CEB-9CEA-5B6FDAD900FF}" type="presParOf" srcId="{80C87388-B6BF-4FCD-B0BB-2C374CD52562}" destId="{D75EB4FB-9563-4E94-8FC3-CD7087BF6BF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D886CF5-371E-486C-9CAA-4BD75396A3B4}"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6B118C3F-8589-40DC-89BE-4548EB3F2A9E}">
      <dgm:prSet phldrT="[Text]"/>
      <dgm:spPr/>
      <dgm:t>
        <a:bodyPr/>
        <a:lstStyle/>
        <a:p>
          <a:r>
            <a:rPr lang="fa-IR" dirty="0" smtClean="0"/>
            <a:t>فصل  ششم: </a:t>
          </a:r>
          <a:r>
            <a:rPr lang="fa-IR" dirty="0" smtClean="0"/>
            <a:t>جایگاه </a:t>
          </a:r>
          <a:r>
            <a:rPr lang="fa-IR" dirty="0" smtClean="0"/>
            <a:t>شغلی و مدیریت زنان در جامعه</a:t>
          </a:r>
          <a:endParaRPr lang="en-US" dirty="0"/>
        </a:p>
      </dgm:t>
    </dgm:pt>
    <dgm:pt modelId="{6EB26DC4-2F00-4AE3-876E-27ABFE5A28EF}" type="parTrans" cxnId="{830D9836-0A39-4401-8166-4CAF2ED4FD3C}">
      <dgm:prSet/>
      <dgm:spPr/>
      <dgm:t>
        <a:bodyPr/>
        <a:lstStyle/>
        <a:p>
          <a:endParaRPr lang="en-US"/>
        </a:p>
      </dgm:t>
    </dgm:pt>
    <dgm:pt modelId="{35AB503E-72D5-49A2-A761-B89DC3D58763}" type="sibTrans" cxnId="{830D9836-0A39-4401-8166-4CAF2ED4FD3C}">
      <dgm:prSet/>
      <dgm:spPr/>
      <dgm:t>
        <a:bodyPr/>
        <a:lstStyle/>
        <a:p>
          <a:endParaRPr lang="en-US"/>
        </a:p>
      </dgm:t>
    </dgm:pt>
    <dgm:pt modelId="{B3658080-B49A-47FF-8F9A-CBF51B37EC3A}">
      <dgm:prSet phldrT="[Text]"/>
      <dgm:spPr/>
      <dgm:t>
        <a:bodyPr/>
        <a:lstStyle/>
        <a:p>
          <a:r>
            <a:rPr lang="fa-IR" dirty="0" smtClean="0"/>
            <a:t>شخصیت زنان و جایگاه شغلی آنان</a:t>
          </a:r>
          <a:endParaRPr lang="en-US" dirty="0"/>
        </a:p>
      </dgm:t>
    </dgm:pt>
    <dgm:pt modelId="{15D306E2-5A23-42B4-B60B-948A6964F4AD}" type="parTrans" cxnId="{EFB6533B-0CC4-4231-94B8-D5045DC9BC0C}">
      <dgm:prSet/>
      <dgm:spPr/>
      <dgm:t>
        <a:bodyPr/>
        <a:lstStyle/>
        <a:p>
          <a:endParaRPr lang="en-US"/>
        </a:p>
      </dgm:t>
    </dgm:pt>
    <dgm:pt modelId="{DC45C69C-53C0-4A2A-AE9D-875AEE450522}" type="sibTrans" cxnId="{EFB6533B-0CC4-4231-94B8-D5045DC9BC0C}">
      <dgm:prSet/>
      <dgm:spPr/>
      <dgm:t>
        <a:bodyPr/>
        <a:lstStyle/>
        <a:p>
          <a:endParaRPr lang="en-US"/>
        </a:p>
      </dgm:t>
    </dgm:pt>
    <dgm:pt modelId="{C7F6B062-B75C-4BE9-BA67-D5071A9548E6}">
      <dgm:prSet phldrT="[Text]"/>
      <dgm:spPr/>
      <dgm:t>
        <a:bodyPr/>
        <a:lstStyle/>
        <a:p>
          <a:r>
            <a:rPr lang="fa-IR" dirty="0" smtClean="0"/>
            <a:t>دسته بندی ویژگی های زنان در جایگاه شغلی آن ها</a:t>
          </a:r>
          <a:endParaRPr lang="en-US" dirty="0"/>
        </a:p>
      </dgm:t>
    </dgm:pt>
    <dgm:pt modelId="{3B5C8261-CCB6-4214-9AF2-24333FBAFB99}" type="parTrans" cxnId="{3E727B46-8A7D-471D-B165-31BF5C3E0A34}">
      <dgm:prSet/>
      <dgm:spPr/>
      <dgm:t>
        <a:bodyPr/>
        <a:lstStyle/>
        <a:p>
          <a:endParaRPr lang="en-US"/>
        </a:p>
      </dgm:t>
    </dgm:pt>
    <dgm:pt modelId="{812ACDA6-2CC1-4291-9EC8-ABA271DC4677}" type="sibTrans" cxnId="{3E727B46-8A7D-471D-B165-31BF5C3E0A34}">
      <dgm:prSet/>
      <dgm:spPr/>
      <dgm:t>
        <a:bodyPr/>
        <a:lstStyle/>
        <a:p>
          <a:endParaRPr lang="en-US"/>
        </a:p>
      </dgm:t>
    </dgm:pt>
    <dgm:pt modelId="{ABBBA34B-D940-416A-A9DF-43D2BB3ED1A2}">
      <dgm:prSet/>
      <dgm:spPr/>
      <dgm:t>
        <a:bodyPr/>
        <a:lstStyle/>
        <a:p>
          <a:r>
            <a:rPr lang="fa-IR" dirty="0" smtClean="0"/>
            <a:t>فرامین به همسران پیامبر(ص) و جایگاه شغلی</a:t>
          </a:r>
          <a:endParaRPr lang="en-US" dirty="0"/>
        </a:p>
      </dgm:t>
    </dgm:pt>
    <dgm:pt modelId="{1A65ECDF-AB13-485B-A02F-1243A7805BC7}" type="parTrans" cxnId="{174A628E-2C3A-4104-BA14-255BEA3691F1}">
      <dgm:prSet/>
      <dgm:spPr/>
      <dgm:t>
        <a:bodyPr/>
        <a:lstStyle/>
        <a:p>
          <a:endParaRPr lang="en-US"/>
        </a:p>
      </dgm:t>
    </dgm:pt>
    <dgm:pt modelId="{9D8E52B4-32F9-408A-857A-74DDB2DD46C9}" type="sibTrans" cxnId="{174A628E-2C3A-4104-BA14-255BEA3691F1}">
      <dgm:prSet/>
      <dgm:spPr/>
      <dgm:t>
        <a:bodyPr/>
        <a:lstStyle/>
        <a:p>
          <a:endParaRPr lang="en-US"/>
        </a:p>
      </dgm:t>
    </dgm:pt>
    <dgm:pt modelId="{1B3FDC94-6125-4E34-B3E0-7D19E9E16E06}">
      <dgm:prSet/>
      <dgm:spPr/>
      <dgm:t>
        <a:bodyPr/>
        <a:lstStyle/>
        <a:p>
          <a:r>
            <a:rPr lang="fa-IR" dirty="0" smtClean="0"/>
            <a:t>قوت عاطفی- روانی سرشار زنان</a:t>
          </a:r>
          <a:endParaRPr lang="en-US" dirty="0"/>
        </a:p>
      </dgm:t>
    </dgm:pt>
    <dgm:pt modelId="{2EC5A697-3E9A-4DDA-B2DA-44F21709504E}" type="parTrans" cxnId="{9A08FA55-EE87-48E8-8CEF-804F8AC7E5C6}">
      <dgm:prSet/>
      <dgm:spPr/>
      <dgm:t>
        <a:bodyPr/>
        <a:lstStyle/>
        <a:p>
          <a:endParaRPr lang="en-US"/>
        </a:p>
      </dgm:t>
    </dgm:pt>
    <dgm:pt modelId="{2B3C436B-33B6-4634-89CE-06F69564E990}" type="sibTrans" cxnId="{9A08FA55-EE87-48E8-8CEF-804F8AC7E5C6}">
      <dgm:prSet/>
      <dgm:spPr/>
      <dgm:t>
        <a:bodyPr/>
        <a:lstStyle/>
        <a:p>
          <a:endParaRPr lang="en-US"/>
        </a:p>
      </dgm:t>
    </dgm:pt>
    <dgm:pt modelId="{7CD3B98C-AA0D-419F-BB17-54C15C53E851}">
      <dgm:prSet/>
      <dgm:spPr/>
      <dgm:t>
        <a:bodyPr/>
        <a:lstStyle/>
        <a:p>
          <a:r>
            <a:rPr lang="fa-IR" dirty="0" smtClean="0"/>
            <a:t>حساسیت شدید روحی زنان</a:t>
          </a:r>
          <a:endParaRPr lang="en-US" dirty="0"/>
        </a:p>
      </dgm:t>
    </dgm:pt>
    <dgm:pt modelId="{9ED91B67-8AAF-4BB1-BA1A-998226C8C13D}" type="parTrans" cxnId="{E6810200-FF8B-4A14-A627-51A698D0D2B4}">
      <dgm:prSet/>
      <dgm:spPr/>
      <dgm:t>
        <a:bodyPr/>
        <a:lstStyle/>
        <a:p>
          <a:endParaRPr lang="en-US"/>
        </a:p>
      </dgm:t>
    </dgm:pt>
    <dgm:pt modelId="{68235CA1-0776-4842-BF71-CE15854A4F88}" type="sibTrans" cxnId="{E6810200-FF8B-4A14-A627-51A698D0D2B4}">
      <dgm:prSet/>
      <dgm:spPr/>
      <dgm:t>
        <a:bodyPr/>
        <a:lstStyle/>
        <a:p>
          <a:endParaRPr lang="en-US"/>
        </a:p>
      </dgm:t>
    </dgm:pt>
    <dgm:pt modelId="{9BB6132B-7772-4BC7-A06B-B6FEE0D04C45}">
      <dgm:prSet phldrT="[Text]"/>
      <dgm:spPr/>
      <dgm:t>
        <a:bodyPr/>
        <a:lstStyle/>
        <a:p>
          <a:r>
            <a:rPr lang="fa-IR" dirty="0" smtClean="0"/>
            <a:t>رابطه کلی زنان و مردان در منزل و جامعه</a:t>
          </a:r>
        </a:p>
      </dgm:t>
    </dgm:pt>
    <dgm:pt modelId="{9B75CDE4-3FB5-4CE1-B141-54ED0CDA6DAA}" type="sibTrans" cxnId="{C72FEDF4-ABE5-44BB-978A-40E76C030E29}">
      <dgm:prSet/>
      <dgm:spPr/>
      <dgm:t>
        <a:bodyPr/>
        <a:lstStyle/>
        <a:p>
          <a:endParaRPr lang="en-US"/>
        </a:p>
      </dgm:t>
    </dgm:pt>
    <dgm:pt modelId="{AEF4311D-F16F-4BB3-86BF-6E5C75EBC6FE}" type="parTrans" cxnId="{C72FEDF4-ABE5-44BB-978A-40E76C030E29}">
      <dgm:prSet/>
      <dgm:spPr/>
      <dgm:t>
        <a:bodyPr/>
        <a:lstStyle/>
        <a:p>
          <a:endParaRPr lang="en-US"/>
        </a:p>
      </dgm:t>
    </dgm:pt>
    <dgm:pt modelId="{688D4F7F-BC4B-4FCF-84F8-3C95BC9A30A1}">
      <dgm:prSet/>
      <dgm:spPr/>
      <dgm:t>
        <a:bodyPr/>
        <a:lstStyle/>
        <a:p>
          <a:r>
            <a:rPr lang="fa-IR" dirty="0" smtClean="0"/>
            <a:t>نتایج حاصل از ویژگی سرشاری عاطفه</a:t>
          </a:r>
          <a:endParaRPr lang="en-US" dirty="0"/>
        </a:p>
      </dgm:t>
    </dgm:pt>
    <dgm:pt modelId="{0F06E0AE-8C81-4990-A939-D54E70C1CBFF}" type="parTrans" cxnId="{ADBEE091-6E98-45EF-84D2-85FFB9E06F25}">
      <dgm:prSet/>
      <dgm:spPr/>
      <dgm:t>
        <a:bodyPr/>
        <a:lstStyle/>
        <a:p>
          <a:endParaRPr lang="en-US"/>
        </a:p>
      </dgm:t>
    </dgm:pt>
    <dgm:pt modelId="{FE76D37C-4CC4-40A2-9A84-33F5DA67EF10}" type="sibTrans" cxnId="{ADBEE091-6E98-45EF-84D2-85FFB9E06F25}">
      <dgm:prSet/>
      <dgm:spPr/>
      <dgm:t>
        <a:bodyPr/>
        <a:lstStyle/>
        <a:p>
          <a:endParaRPr lang="en-US"/>
        </a:p>
      </dgm:t>
    </dgm:pt>
    <dgm:pt modelId="{5972840D-F0FF-41D3-A2FE-49F2FF3D4C20}">
      <dgm:prSet/>
      <dgm:spPr/>
      <dgm:t>
        <a:bodyPr/>
        <a:lstStyle/>
        <a:p>
          <a:r>
            <a:rPr lang="fa-IR" dirty="0" smtClean="0"/>
            <a:t>فزونی قدرت تخیل زنان</a:t>
          </a:r>
          <a:endParaRPr lang="en-US" dirty="0"/>
        </a:p>
      </dgm:t>
    </dgm:pt>
    <dgm:pt modelId="{D1035735-FB5D-4B33-97AC-958BAD35187C}" type="parTrans" cxnId="{DA88FA78-1C3C-4222-A4C1-D168EDBE7C8A}">
      <dgm:prSet/>
      <dgm:spPr/>
      <dgm:t>
        <a:bodyPr/>
        <a:lstStyle/>
        <a:p>
          <a:endParaRPr lang="en-US"/>
        </a:p>
      </dgm:t>
    </dgm:pt>
    <dgm:pt modelId="{B3DD3E8D-0A16-4B7B-A039-7EA6BFE6F732}" type="sibTrans" cxnId="{DA88FA78-1C3C-4222-A4C1-D168EDBE7C8A}">
      <dgm:prSet/>
      <dgm:spPr/>
      <dgm:t>
        <a:bodyPr/>
        <a:lstStyle/>
        <a:p>
          <a:endParaRPr lang="en-US"/>
        </a:p>
      </dgm:t>
    </dgm:pt>
    <dgm:pt modelId="{7DBE3DA3-385C-417E-A1A6-814AFC8C637B}">
      <dgm:prSet/>
      <dgm:spPr/>
      <dgm:t>
        <a:bodyPr/>
        <a:lstStyle/>
        <a:p>
          <a:r>
            <a:rPr lang="fa-IR" dirty="0" smtClean="0"/>
            <a:t>ظرافت و لطافت جسمی زنان</a:t>
          </a:r>
          <a:endParaRPr lang="en-US" dirty="0"/>
        </a:p>
      </dgm:t>
    </dgm:pt>
    <dgm:pt modelId="{B32E0EBF-B240-4F5C-AEC8-15FB9CD2A1A1}" type="parTrans" cxnId="{90E93A85-9292-42F6-A8B5-81E9F0CA46FC}">
      <dgm:prSet/>
      <dgm:spPr/>
      <dgm:t>
        <a:bodyPr/>
        <a:lstStyle/>
        <a:p>
          <a:endParaRPr lang="en-US"/>
        </a:p>
      </dgm:t>
    </dgm:pt>
    <dgm:pt modelId="{4C4B2666-284B-405E-9EE7-D64D568248E3}" type="sibTrans" cxnId="{90E93A85-9292-42F6-A8B5-81E9F0CA46FC}">
      <dgm:prSet/>
      <dgm:spPr/>
      <dgm:t>
        <a:bodyPr/>
        <a:lstStyle/>
        <a:p>
          <a:endParaRPr lang="en-US"/>
        </a:p>
      </dgm:t>
    </dgm:pt>
    <dgm:pt modelId="{F58E65DB-0FF6-4B6F-87D4-C14F8D1583C0}">
      <dgm:prSet/>
      <dgm:spPr/>
      <dgm:t>
        <a:bodyPr/>
        <a:lstStyle/>
        <a:p>
          <a:r>
            <a:rPr lang="fa-IR" dirty="0" smtClean="0"/>
            <a:t>برجستگی زیبایی و جذابیت ظاهری زنان</a:t>
          </a:r>
          <a:endParaRPr lang="en-US" dirty="0"/>
        </a:p>
      </dgm:t>
    </dgm:pt>
    <dgm:pt modelId="{90C619CF-4ABA-4869-882B-228D2D58F76A}" type="parTrans" cxnId="{56292B78-1553-47E7-810C-2D906E096857}">
      <dgm:prSet/>
      <dgm:spPr/>
      <dgm:t>
        <a:bodyPr/>
        <a:lstStyle/>
        <a:p>
          <a:endParaRPr lang="en-US"/>
        </a:p>
      </dgm:t>
    </dgm:pt>
    <dgm:pt modelId="{A1B651BE-7625-4E0F-8CFC-02F3753D29A5}" type="sibTrans" cxnId="{56292B78-1553-47E7-810C-2D906E096857}">
      <dgm:prSet/>
      <dgm:spPr/>
      <dgm:t>
        <a:bodyPr/>
        <a:lstStyle/>
        <a:p>
          <a:endParaRPr lang="en-US"/>
        </a:p>
      </dgm:t>
    </dgm:pt>
    <dgm:pt modelId="{2697C583-3D03-4554-99A4-7752DD197731}" type="pres">
      <dgm:prSet presAssocID="{FD886CF5-371E-486C-9CAA-4BD75396A3B4}" presName="Name0" presStyleCnt="0">
        <dgm:presLayoutVars>
          <dgm:chPref val="1"/>
          <dgm:dir/>
          <dgm:animOne val="branch"/>
          <dgm:animLvl val="lvl"/>
          <dgm:resizeHandles/>
        </dgm:presLayoutVars>
      </dgm:prSet>
      <dgm:spPr/>
      <dgm:t>
        <a:bodyPr/>
        <a:lstStyle/>
        <a:p>
          <a:endParaRPr lang="en-US"/>
        </a:p>
      </dgm:t>
    </dgm:pt>
    <dgm:pt modelId="{10723552-1C41-4F40-877D-F22D47440A25}" type="pres">
      <dgm:prSet presAssocID="{6B118C3F-8589-40DC-89BE-4548EB3F2A9E}" presName="vertOne" presStyleCnt="0"/>
      <dgm:spPr/>
    </dgm:pt>
    <dgm:pt modelId="{F28652D4-2694-4D83-87B0-5F8B4459BDEF}" type="pres">
      <dgm:prSet presAssocID="{6B118C3F-8589-40DC-89BE-4548EB3F2A9E}" presName="txOne" presStyleLbl="node0" presStyleIdx="0" presStyleCnt="1">
        <dgm:presLayoutVars>
          <dgm:chPref val="3"/>
        </dgm:presLayoutVars>
      </dgm:prSet>
      <dgm:spPr/>
      <dgm:t>
        <a:bodyPr/>
        <a:lstStyle/>
        <a:p>
          <a:endParaRPr lang="en-US"/>
        </a:p>
      </dgm:t>
    </dgm:pt>
    <dgm:pt modelId="{1582A71D-D7CC-4BF8-B571-3ED5DF5035B9}" type="pres">
      <dgm:prSet presAssocID="{6B118C3F-8589-40DC-89BE-4548EB3F2A9E}" presName="parTransOne" presStyleCnt="0"/>
      <dgm:spPr/>
    </dgm:pt>
    <dgm:pt modelId="{471F6B58-CA4B-4939-84A3-CBF9FC330EB7}" type="pres">
      <dgm:prSet presAssocID="{6B118C3F-8589-40DC-89BE-4548EB3F2A9E}" presName="horzOne" presStyleCnt="0"/>
      <dgm:spPr/>
    </dgm:pt>
    <dgm:pt modelId="{23E4D47B-37AD-49CB-99C8-421C977EC32C}" type="pres">
      <dgm:prSet presAssocID="{B3658080-B49A-47FF-8F9A-CBF51B37EC3A}" presName="vertTwo" presStyleCnt="0"/>
      <dgm:spPr/>
    </dgm:pt>
    <dgm:pt modelId="{8467685B-8B14-4470-AB47-966977298610}" type="pres">
      <dgm:prSet presAssocID="{B3658080-B49A-47FF-8F9A-CBF51B37EC3A}" presName="txTwo" presStyleLbl="node2" presStyleIdx="0" presStyleCnt="4">
        <dgm:presLayoutVars>
          <dgm:chPref val="3"/>
        </dgm:presLayoutVars>
      </dgm:prSet>
      <dgm:spPr/>
      <dgm:t>
        <a:bodyPr/>
        <a:lstStyle/>
        <a:p>
          <a:endParaRPr lang="en-US"/>
        </a:p>
      </dgm:t>
    </dgm:pt>
    <dgm:pt modelId="{191E8392-2CA4-4D11-99A6-78B1D0F7B2CB}" type="pres">
      <dgm:prSet presAssocID="{B3658080-B49A-47FF-8F9A-CBF51B37EC3A}" presName="horzTwo" presStyleCnt="0"/>
      <dgm:spPr/>
    </dgm:pt>
    <dgm:pt modelId="{C70CB243-FB3E-49D3-BB7D-073CC658ED21}" type="pres">
      <dgm:prSet presAssocID="{DC45C69C-53C0-4A2A-AE9D-875AEE450522}" presName="sibSpaceTwo" presStyleCnt="0"/>
      <dgm:spPr/>
    </dgm:pt>
    <dgm:pt modelId="{977F176F-ACD0-42F6-8F07-81EA6CF6FEFF}" type="pres">
      <dgm:prSet presAssocID="{C7F6B062-B75C-4BE9-BA67-D5071A9548E6}" presName="vertTwo" presStyleCnt="0"/>
      <dgm:spPr/>
    </dgm:pt>
    <dgm:pt modelId="{6ACE3896-0169-4CCF-9968-ABAD49306629}" type="pres">
      <dgm:prSet presAssocID="{C7F6B062-B75C-4BE9-BA67-D5071A9548E6}" presName="txTwo" presStyleLbl="node2" presStyleIdx="1" presStyleCnt="4">
        <dgm:presLayoutVars>
          <dgm:chPref val="3"/>
        </dgm:presLayoutVars>
      </dgm:prSet>
      <dgm:spPr/>
      <dgm:t>
        <a:bodyPr/>
        <a:lstStyle/>
        <a:p>
          <a:endParaRPr lang="en-US"/>
        </a:p>
      </dgm:t>
    </dgm:pt>
    <dgm:pt modelId="{71B68FEB-59C2-4687-AA09-69A3C4219965}" type="pres">
      <dgm:prSet presAssocID="{C7F6B062-B75C-4BE9-BA67-D5071A9548E6}" presName="parTransTwo" presStyleCnt="0"/>
      <dgm:spPr/>
    </dgm:pt>
    <dgm:pt modelId="{DBF88B3E-E645-4BEC-A821-DF511F4C9F89}" type="pres">
      <dgm:prSet presAssocID="{C7F6B062-B75C-4BE9-BA67-D5071A9548E6}" presName="horzTwo" presStyleCnt="0"/>
      <dgm:spPr/>
    </dgm:pt>
    <dgm:pt modelId="{8F930DAA-952F-422F-AEDA-C6FC8AF759C0}" type="pres">
      <dgm:prSet presAssocID="{1B3FDC94-6125-4E34-B3E0-7D19E9E16E06}" presName="vertThree" presStyleCnt="0"/>
      <dgm:spPr/>
    </dgm:pt>
    <dgm:pt modelId="{0A6D5CEE-E69F-4581-A472-0D04C7236110}" type="pres">
      <dgm:prSet presAssocID="{1B3FDC94-6125-4E34-B3E0-7D19E9E16E06}" presName="txThree" presStyleLbl="node3" presStyleIdx="0" presStyleCnt="5">
        <dgm:presLayoutVars>
          <dgm:chPref val="3"/>
        </dgm:presLayoutVars>
      </dgm:prSet>
      <dgm:spPr/>
      <dgm:t>
        <a:bodyPr/>
        <a:lstStyle/>
        <a:p>
          <a:endParaRPr lang="en-US"/>
        </a:p>
      </dgm:t>
    </dgm:pt>
    <dgm:pt modelId="{83B11227-9B68-4065-8ED0-752CC2E09C97}" type="pres">
      <dgm:prSet presAssocID="{1B3FDC94-6125-4E34-B3E0-7D19E9E16E06}" presName="parTransThree" presStyleCnt="0"/>
      <dgm:spPr/>
    </dgm:pt>
    <dgm:pt modelId="{B6C53418-A40C-4612-80BF-931E09C7F6C6}" type="pres">
      <dgm:prSet presAssocID="{1B3FDC94-6125-4E34-B3E0-7D19E9E16E06}" presName="horzThree" presStyleCnt="0"/>
      <dgm:spPr/>
    </dgm:pt>
    <dgm:pt modelId="{6614488D-717E-4F67-A605-8E725C22FC7C}" type="pres">
      <dgm:prSet presAssocID="{688D4F7F-BC4B-4FCF-84F8-3C95BC9A30A1}" presName="vertFour" presStyleCnt="0">
        <dgm:presLayoutVars>
          <dgm:chPref val="3"/>
        </dgm:presLayoutVars>
      </dgm:prSet>
      <dgm:spPr/>
    </dgm:pt>
    <dgm:pt modelId="{B7B94073-ECCA-4EEE-8BBD-AF5407CE3AD8}" type="pres">
      <dgm:prSet presAssocID="{688D4F7F-BC4B-4FCF-84F8-3C95BC9A30A1}" presName="txFour" presStyleLbl="node4" presStyleIdx="0" presStyleCnt="1">
        <dgm:presLayoutVars>
          <dgm:chPref val="3"/>
        </dgm:presLayoutVars>
      </dgm:prSet>
      <dgm:spPr/>
      <dgm:t>
        <a:bodyPr/>
        <a:lstStyle/>
        <a:p>
          <a:endParaRPr lang="en-US"/>
        </a:p>
      </dgm:t>
    </dgm:pt>
    <dgm:pt modelId="{65C3D0ED-4895-4477-9C5A-0CA471538198}" type="pres">
      <dgm:prSet presAssocID="{688D4F7F-BC4B-4FCF-84F8-3C95BC9A30A1}" presName="horzFour" presStyleCnt="0"/>
      <dgm:spPr/>
    </dgm:pt>
    <dgm:pt modelId="{0A7A8D7F-8890-4BCF-98F6-77B76E7A82BF}" type="pres">
      <dgm:prSet presAssocID="{2B3C436B-33B6-4634-89CE-06F69564E990}" presName="sibSpaceThree" presStyleCnt="0"/>
      <dgm:spPr/>
    </dgm:pt>
    <dgm:pt modelId="{7EAD9901-4A6A-4A4D-98F9-E3AB6E9CD818}" type="pres">
      <dgm:prSet presAssocID="{7CD3B98C-AA0D-419F-BB17-54C15C53E851}" presName="vertThree" presStyleCnt="0"/>
      <dgm:spPr/>
    </dgm:pt>
    <dgm:pt modelId="{6C2C88B9-E1F5-4F35-9919-FCA1A3759D62}" type="pres">
      <dgm:prSet presAssocID="{7CD3B98C-AA0D-419F-BB17-54C15C53E851}" presName="txThree" presStyleLbl="node3" presStyleIdx="1" presStyleCnt="5">
        <dgm:presLayoutVars>
          <dgm:chPref val="3"/>
        </dgm:presLayoutVars>
      </dgm:prSet>
      <dgm:spPr/>
      <dgm:t>
        <a:bodyPr/>
        <a:lstStyle/>
        <a:p>
          <a:endParaRPr lang="en-US"/>
        </a:p>
      </dgm:t>
    </dgm:pt>
    <dgm:pt modelId="{E0D48D7F-C8D2-4029-9139-9D0E53D8DC4F}" type="pres">
      <dgm:prSet presAssocID="{7CD3B98C-AA0D-419F-BB17-54C15C53E851}" presName="horzThree" presStyleCnt="0"/>
      <dgm:spPr/>
    </dgm:pt>
    <dgm:pt modelId="{E8A5BA71-372A-4799-A23F-F8BA43615EF9}" type="pres">
      <dgm:prSet presAssocID="{68235CA1-0776-4842-BF71-CE15854A4F88}" presName="sibSpaceThree" presStyleCnt="0"/>
      <dgm:spPr/>
    </dgm:pt>
    <dgm:pt modelId="{FCB7AD8F-79B9-45B4-B2AC-BAC72B608A42}" type="pres">
      <dgm:prSet presAssocID="{5972840D-F0FF-41D3-A2FE-49F2FF3D4C20}" presName="vertThree" presStyleCnt="0"/>
      <dgm:spPr/>
    </dgm:pt>
    <dgm:pt modelId="{280CAF74-1889-4D34-870A-6A482EC6E00F}" type="pres">
      <dgm:prSet presAssocID="{5972840D-F0FF-41D3-A2FE-49F2FF3D4C20}" presName="txThree" presStyleLbl="node3" presStyleIdx="2" presStyleCnt="5">
        <dgm:presLayoutVars>
          <dgm:chPref val="3"/>
        </dgm:presLayoutVars>
      </dgm:prSet>
      <dgm:spPr/>
      <dgm:t>
        <a:bodyPr/>
        <a:lstStyle/>
        <a:p>
          <a:endParaRPr lang="en-US"/>
        </a:p>
      </dgm:t>
    </dgm:pt>
    <dgm:pt modelId="{DB4D91BA-A2D9-4F7F-A1C8-BDC7F683E800}" type="pres">
      <dgm:prSet presAssocID="{5972840D-F0FF-41D3-A2FE-49F2FF3D4C20}" presName="horzThree" presStyleCnt="0"/>
      <dgm:spPr/>
    </dgm:pt>
    <dgm:pt modelId="{DDA37BB0-53E3-43DE-8118-5574215B4AE9}" type="pres">
      <dgm:prSet presAssocID="{B3DD3E8D-0A16-4B7B-A039-7EA6BFE6F732}" presName="sibSpaceThree" presStyleCnt="0"/>
      <dgm:spPr/>
    </dgm:pt>
    <dgm:pt modelId="{D05F36B7-1E9F-47A2-BE6E-049810561F1F}" type="pres">
      <dgm:prSet presAssocID="{7DBE3DA3-385C-417E-A1A6-814AFC8C637B}" presName="vertThree" presStyleCnt="0"/>
      <dgm:spPr/>
    </dgm:pt>
    <dgm:pt modelId="{A9D610E5-A6F4-43AA-B0BF-F274D56C2542}" type="pres">
      <dgm:prSet presAssocID="{7DBE3DA3-385C-417E-A1A6-814AFC8C637B}" presName="txThree" presStyleLbl="node3" presStyleIdx="3" presStyleCnt="5">
        <dgm:presLayoutVars>
          <dgm:chPref val="3"/>
        </dgm:presLayoutVars>
      </dgm:prSet>
      <dgm:spPr/>
      <dgm:t>
        <a:bodyPr/>
        <a:lstStyle/>
        <a:p>
          <a:endParaRPr lang="en-US"/>
        </a:p>
      </dgm:t>
    </dgm:pt>
    <dgm:pt modelId="{FA4DB0D1-3EB1-4B7D-A457-11DF26160FAF}" type="pres">
      <dgm:prSet presAssocID="{7DBE3DA3-385C-417E-A1A6-814AFC8C637B}" presName="horzThree" presStyleCnt="0"/>
      <dgm:spPr/>
    </dgm:pt>
    <dgm:pt modelId="{82B13350-02A4-4937-B662-5B3F6B80D5A8}" type="pres">
      <dgm:prSet presAssocID="{4C4B2666-284B-405E-9EE7-D64D568248E3}" presName="sibSpaceThree" presStyleCnt="0"/>
      <dgm:spPr/>
    </dgm:pt>
    <dgm:pt modelId="{59823058-1F5E-40D7-B4A1-A8AB26FB4016}" type="pres">
      <dgm:prSet presAssocID="{F58E65DB-0FF6-4B6F-87D4-C14F8D1583C0}" presName="vertThree" presStyleCnt="0"/>
      <dgm:spPr/>
    </dgm:pt>
    <dgm:pt modelId="{60323C4E-476A-4029-AA5A-256DFEF4DECF}" type="pres">
      <dgm:prSet presAssocID="{F58E65DB-0FF6-4B6F-87D4-C14F8D1583C0}" presName="txThree" presStyleLbl="node3" presStyleIdx="4" presStyleCnt="5">
        <dgm:presLayoutVars>
          <dgm:chPref val="3"/>
        </dgm:presLayoutVars>
      </dgm:prSet>
      <dgm:spPr/>
      <dgm:t>
        <a:bodyPr/>
        <a:lstStyle/>
        <a:p>
          <a:endParaRPr lang="en-US"/>
        </a:p>
      </dgm:t>
    </dgm:pt>
    <dgm:pt modelId="{B8EE3F4C-FB64-4420-8147-784033E71D50}" type="pres">
      <dgm:prSet presAssocID="{F58E65DB-0FF6-4B6F-87D4-C14F8D1583C0}" presName="horzThree" presStyleCnt="0"/>
      <dgm:spPr/>
    </dgm:pt>
    <dgm:pt modelId="{4DA5CD2C-2CC2-4DE1-A848-80D1B8BB7DF6}" type="pres">
      <dgm:prSet presAssocID="{812ACDA6-2CC1-4291-9EC8-ABA271DC4677}" presName="sibSpaceTwo" presStyleCnt="0"/>
      <dgm:spPr/>
    </dgm:pt>
    <dgm:pt modelId="{81DFBF9A-2271-4A9B-86CC-425F5A65811D}" type="pres">
      <dgm:prSet presAssocID="{9BB6132B-7772-4BC7-A06B-B6FEE0D04C45}" presName="vertTwo" presStyleCnt="0"/>
      <dgm:spPr/>
    </dgm:pt>
    <dgm:pt modelId="{1F06B16C-E339-4024-A974-6DA483CA41EC}" type="pres">
      <dgm:prSet presAssocID="{9BB6132B-7772-4BC7-A06B-B6FEE0D04C45}" presName="txTwo" presStyleLbl="node2" presStyleIdx="2" presStyleCnt="4">
        <dgm:presLayoutVars>
          <dgm:chPref val="3"/>
        </dgm:presLayoutVars>
      </dgm:prSet>
      <dgm:spPr/>
      <dgm:t>
        <a:bodyPr/>
        <a:lstStyle/>
        <a:p>
          <a:endParaRPr lang="en-US"/>
        </a:p>
      </dgm:t>
    </dgm:pt>
    <dgm:pt modelId="{6419C45C-ABD8-473B-A6B1-502F2603FCB7}" type="pres">
      <dgm:prSet presAssocID="{9BB6132B-7772-4BC7-A06B-B6FEE0D04C45}" presName="horzTwo" presStyleCnt="0"/>
      <dgm:spPr/>
    </dgm:pt>
    <dgm:pt modelId="{29FCAE5B-D954-4870-A17F-099A734936BD}" type="pres">
      <dgm:prSet presAssocID="{9B75CDE4-3FB5-4CE1-B141-54ED0CDA6DAA}" presName="sibSpaceTwo" presStyleCnt="0"/>
      <dgm:spPr/>
    </dgm:pt>
    <dgm:pt modelId="{80C87388-B6BF-4FCD-B0BB-2C374CD52562}" type="pres">
      <dgm:prSet presAssocID="{ABBBA34B-D940-416A-A9DF-43D2BB3ED1A2}" presName="vertTwo" presStyleCnt="0"/>
      <dgm:spPr/>
    </dgm:pt>
    <dgm:pt modelId="{46486F1C-7CD1-4372-90E1-D944A1560A9E}" type="pres">
      <dgm:prSet presAssocID="{ABBBA34B-D940-416A-A9DF-43D2BB3ED1A2}" presName="txTwo" presStyleLbl="node2" presStyleIdx="3" presStyleCnt="4">
        <dgm:presLayoutVars>
          <dgm:chPref val="3"/>
        </dgm:presLayoutVars>
      </dgm:prSet>
      <dgm:spPr/>
      <dgm:t>
        <a:bodyPr/>
        <a:lstStyle/>
        <a:p>
          <a:endParaRPr lang="en-US"/>
        </a:p>
      </dgm:t>
    </dgm:pt>
    <dgm:pt modelId="{D75EB4FB-9563-4E94-8FC3-CD7087BF6BF2}" type="pres">
      <dgm:prSet presAssocID="{ABBBA34B-D940-416A-A9DF-43D2BB3ED1A2}" presName="horzTwo" presStyleCnt="0"/>
      <dgm:spPr/>
    </dgm:pt>
  </dgm:ptLst>
  <dgm:cxnLst>
    <dgm:cxn modelId="{E6810200-FF8B-4A14-A627-51A698D0D2B4}" srcId="{C7F6B062-B75C-4BE9-BA67-D5071A9548E6}" destId="{7CD3B98C-AA0D-419F-BB17-54C15C53E851}" srcOrd="1" destOrd="0" parTransId="{9ED91B67-8AAF-4BB1-BA1A-998226C8C13D}" sibTransId="{68235CA1-0776-4842-BF71-CE15854A4F88}"/>
    <dgm:cxn modelId="{9A08FA55-EE87-48E8-8CEF-804F8AC7E5C6}" srcId="{C7F6B062-B75C-4BE9-BA67-D5071A9548E6}" destId="{1B3FDC94-6125-4E34-B3E0-7D19E9E16E06}" srcOrd="0" destOrd="0" parTransId="{2EC5A697-3E9A-4DDA-B2DA-44F21709504E}" sibTransId="{2B3C436B-33B6-4634-89CE-06F69564E990}"/>
    <dgm:cxn modelId="{ABBBBFD6-05B0-45F2-B309-6DD82906542F}" type="presOf" srcId="{1B3FDC94-6125-4E34-B3E0-7D19E9E16E06}" destId="{0A6D5CEE-E69F-4581-A472-0D04C7236110}" srcOrd="0" destOrd="0" presId="urn:microsoft.com/office/officeart/2005/8/layout/hierarchy4"/>
    <dgm:cxn modelId="{174A628E-2C3A-4104-BA14-255BEA3691F1}" srcId="{6B118C3F-8589-40DC-89BE-4548EB3F2A9E}" destId="{ABBBA34B-D940-416A-A9DF-43D2BB3ED1A2}" srcOrd="3" destOrd="0" parTransId="{1A65ECDF-AB13-485B-A02F-1243A7805BC7}" sibTransId="{9D8E52B4-32F9-408A-857A-74DDB2DD46C9}"/>
    <dgm:cxn modelId="{EEAB4079-91F2-42C6-80CE-864A710D1BB4}" type="presOf" srcId="{ABBBA34B-D940-416A-A9DF-43D2BB3ED1A2}" destId="{46486F1C-7CD1-4372-90E1-D944A1560A9E}" srcOrd="0" destOrd="0" presId="urn:microsoft.com/office/officeart/2005/8/layout/hierarchy4"/>
    <dgm:cxn modelId="{F4FD818F-DC84-44AF-9961-1C53AF205D41}" type="presOf" srcId="{B3658080-B49A-47FF-8F9A-CBF51B37EC3A}" destId="{8467685B-8B14-4470-AB47-966977298610}" srcOrd="0" destOrd="0" presId="urn:microsoft.com/office/officeart/2005/8/layout/hierarchy4"/>
    <dgm:cxn modelId="{56292B78-1553-47E7-810C-2D906E096857}" srcId="{C7F6B062-B75C-4BE9-BA67-D5071A9548E6}" destId="{F58E65DB-0FF6-4B6F-87D4-C14F8D1583C0}" srcOrd="4" destOrd="0" parTransId="{90C619CF-4ABA-4869-882B-228D2D58F76A}" sibTransId="{A1B651BE-7625-4E0F-8CFC-02F3753D29A5}"/>
    <dgm:cxn modelId="{830D9836-0A39-4401-8166-4CAF2ED4FD3C}" srcId="{FD886CF5-371E-486C-9CAA-4BD75396A3B4}" destId="{6B118C3F-8589-40DC-89BE-4548EB3F2A9E}" srcOrd="0" destOrd="0" parTransId="{6EB26DC4-2F00-4AE3-876E-27ABFE5A28EF}" sibTransId="{35AB503E-72D5-49A2-A761-B89DC3D58763}"/>
    <dgm:cxn modelId="{CF1D834D-93E0-498E-B1F8-360DEE83BA77}" type="presOf" srcId="{9BB6132B-7772-4BC7-A06B-B6FEE0D04C45}" destId="{1F06B16C-E339-4024-A974-6DA483CA41EC}" srcOrd="0" destOrd="0" presId="urn:microsoft.com/office/officeart/2005/8/layout/hierarchy4"/>
    <dgm:cxn modelId="{12164228-789C-451B-936B-BE8D0A928428}" type="presOf" srcId="{7DBE3DA3-385C-417E-A1A6-814AFC8C637B}" destId="{A9D610E5-A6F4-43AA-B0BF-F274D56C2542}" srcOrd="0" destOrd="0" presId="urn:microsoft.com/office/officeart/2005/8/layout/hierarchy4"/>
    <dgm:cxn modelId="{E9744C93-34B0-4424-8DCB-95421C820188}" type="presOf" srcId="{FD886CF5-371E-486C-9CAA-4BD75396A3B4}" destId="{2697C583-3D03-4554-99A4-7752DD197731}" srcOrd="0" destOrd="0" presId="urn:microsoft.com/office/officeart/2005/8/layout/hierarchy4"/>
    <dgm:cxn modelId="{C22E6909-8662-41FF-8D3D-2DD76BE3855B}" type="presOf" srcId="{688D4F7F-BC4B-4FCF-84F8-3C95BC9A30A1}" destId="{B7B94073-ECCA-4EEE-8BBD-AF5407CE3AD8}" srcOrd="0" destOrd="0" presId="urn:microsoft.com/office/officeart/2005/8/layout/hierarchy4"/>
    <dgm:cxn modelId="{90E93A85-9292-42F6-A8B5-81E9F0CA46FC}" srcId="{C7F6B062-B75C-4BE9-BA67-D5071A9548E6}" destId="{7DBE3DA3-385C-417E-A1A6-814AFC8C637B}" srcOrd="3" destOrd="0" parTransId="{B32E0EBF-B240-4F5C-AEC8-15FB9CD2A1A1}" sibTransId="{4C4B2666-284B-405E-9EE7-D64D568248E3}"/>
    <dgm:cxn modelId="{45E7E27A-6BF2-4201-8420-CE5EA134EA25}" type="presOf" srcId="{6B118C3F-8589-40DC-89BE-4548EB3F2A9E}" destId="{F28652D4-2694-4D83-87B0-5F8B4459BDEF}" srcOrd="0" destOrd="0" presId="urn:microsoft.com/office/officeart/2005/8/layout/hierarchy4"/>
    <dgm:cxn modelId="{EDC16700-A194-4AED-A0CE-1C6368941B25}" type="presOf" srcId="{7CD3B98C-AA0D-419F-BB17-54C15C53E851}" destId="{6C2C88B9-E1F5-4F35-9919-FCA1A3759D62}" srcOrd="0" destOrd="0" presId="urn:microsoft.com/office/officeart/2005/8/layout/hierarchy4"/>
    <dgm:cxn modelId="{EC2700B4-64A7-4456-8FA1-791E7F688D6B}" type="presOf" srcId="{C7F6B062-B75C-4BE9-BA67-D5071A9548E6}" destId="{6ACE3896-0169-4CCF-9968-ABAD49306629}" srcOrd="0" destOrd="0" presId="urn:microsoft.com/office/officeart/2005/8/layout/hierarchy4"/>
    <dgm:cxn modelId="{ADBEE091-6E98-45EF-84D2-85FFB9E06F25}" srcId="{1B3FDC94-6125-4E34-B3E0-7D19E9E16E06}" destId="{688D4F7F-BC4B-4FCF-84F8-3C95BC9A30A1}" srcOrd="0" destOrd="0" parTransId="{0F06E0AE-8C81-4990-A939-D54E70C1CBFF}" sibTransId="{FE76D37C-4CC4-40A2-9A84-33F5DA67EF10}"/>
    <dgm:cxn modelId="{3E727B46-8A7D-471D-B165-31BF5C3E0A34}" srcId="{6B118C3F-8589-40DC-89BE-4548EB3F2A9E}" destId="{C7F6B062-B75C-4BE9-BA67-D5071A9548E6}" srcOrd="1" destOrd="0" parTransId="{3B5C8261-CCB6-4214-9AF2-24333FBAFB99}" sibTransId="{812ACDA6-2CC1-4291-9EC8-ABA271DC4677}"/>
    <dgm:cxn modelId="{EFB6533B-0CC4-4231-94B8-D5045DC9BC0C}" srcId="{6B118C3F-8589-40DC-89BE-4548EB3F2A9E}" destId="{B3658080-B49A-47FF-8F9A-CBF51B37EC3A}" srcOrd="0" destOrd="0" parTransId="{15D306E2-5A23-42B4-B60B-948A6964F4AD}" sibTransId="{DC45C69C-53C0-4A2A-AE9D-875AEE450522}"/>
    <dgm:cxn modelId="{7C74FE56-1BBF-496A-A11B-5295BDB3C9D3}" type="presOf" srcId="{F58E65DB-0FF6-4B6F-87D4-C14F8D1583C0}" destId="{60323C4E-476A-4029-AA5A-256DFEF4DECF}" srcOrd="0" destOrd="0" presId="urn:microsoft.com/office/officeart/2005/8/layout/hierarchy4"/>
    <dgm:cxn modelId="{F003B4E8-EB9D-4528-851C-41E7845F2AAE}" type="presOf" srcId="{5972840D-F0FF-41D3-A2FE-49F2FF3D4C20}" destId="{280CAF74-1889-4D34-870A-6A482EC6E00F}" srcOrd="0" destOrd="0" presId="urn:microsoft.com/office/officeart/2005/8/layout/hierarchy4"/>
    <dgm:cxn modelId="{C72FEDF4-ABE5-44BB-978A-40E76C030E29}" srcId="{6B118C3F-8589-40DC-89BE-4548EB3F2A9E}" destId="{9BB6132B-7772-4BC7-A06B-B6FEE0D04C45}" srcOrd="2" destOrd="0" parTransId="{AEF4311D-F16F-4BB3-86BF-6E5C75EBC6FE}" sibTransId="{9B75CDE4-3FB5-4CE1-B141-54ED0CDA6DAA}"/>
    <dgm:cxn modelId="{DA88FA78-1C3C-4222-A4C1-D168EDBE7C8A}" srcId="{C7F6B062-B75C-4BE9-BA67-D5071A9548E6}" destId="{5972840D-F0FF-41D3-A2FE-49F2FF3D4C20}" srcOrd="2" destOrd="0" parTransId="{D1035735-FB5D-4B33-97AC-958BAD35187C}" sibTransId="{B3DD3E8D-0A16-4B7B-A039-7EA6BFE6F732}"/>
    <dgm:cxn modelId="{60980EFF-10AC-43A0-9B09-F73277BC588A}" type="presParOf" srcId="{2697C583-3D03-4554-99A4-7752DD197731}" destId="{10723552-1C41-4F40-877D-F22D47440A25}" srcOrd="0" destOrd="0" presId="urn:microsoft.com/office/officeart/2005/8/layout/hierarchy4"/>
    <dgm:cxn modelId="{E538A174-38CF-4995-ABC1-EB4CE58646EE}" type="presParOf" srcId="{10723552-1C41-4F40-877D-F22D47440A25}" destId="{F28652D4-2694-4D83-87B0-5F8B4459BDEF}" srcOrd="0" destOrd="0" presId="urn:microsoft.com/office/officeart/2005/8/layout/hierarchy4"/>
    <dgm:cxn modelId="{DFDB9A9B-71FA-4639-8015-A3F777264547}" type="presParOf" srcId="{10723552-1C41-4F40-877D-F22D47440A25}" destId="{1582A71D-D7CC-4BF8-B571-3ED5DF5035B9}" srcOrd="1" destOrd="0" presId="urn:microsoft.com/office/officeart/2005/8/layout/hierarchy4"/>
    <dgm:cxn modelId="{4ACC8C5D-610C-40CF-9560-50169B017054}" type="presParOf" srcId="{10723552-1C41-4F40-877D-F22D47440A25}" destId="{471F6B58-CA4B-4939-84A3-CBF9FC330EB7}" srcOrd="2" destOrd="0" presId="urn:microsoft.com/office/officeart/2005/8/layout/hierarchy4"/>
    <dgm:cxn modelId="{5B2D128A-E8DF-4ED6-9884-BB19CA9D3881}" type="presParOf" srcId="{471F6B58-CA4B-4939-84A3-CBF9FC330EB7}" destId="{23E4D47B-37AD-49CB-99C8-421C977EC32C}" srcOrd="0" destOrd="0" presId="urn:microsoft.com/office/officeart/2005/8/layout/hierarchy4"/>
    <dgm:cxn modelId="{DE15057F-FD70-4DE5-9D25-A54B7D8CB968}" type="presParOf" srcId="{23E4D47B-37AD-49CB-99C8-421C977EC32C}" destId="{8467685B-8B14-4470-AB47-966977298610}" srcOrd="0" destOrd="0" presId="urn:microsoft.com/office/officeart/2005/8/layout/hierarchy4"/>
    <dgm:cxn modelId="{ED365559-6844-4428-AABC-6867E98BF908}" type="presParOf" srcId="{23E4D47B-37AD-49CB-99C8-421C977EC32C}" destId="{191E8392-2CA4-4D11-99A6-78B1D0F7B2CB}" srcOrd="1" destOrd="0" presId="urn:microsoft.com/office/officeart/2005/8/layout/hierarchy4"/>
    <dgm:cxn modelId="{8DDE7EF4-D5A0-431A-BBEE-365E2F77C711}" type="presParOf" srcId="{471F6B58-CA4B-4939-84A3-CBF9FC330EB7}" destId="{C70CB243-FB3E-49D3-BB7D-073CC658ED21}" srcOrd="1" destOrd="0" presId="urn:microsoft.com/office/officeart/2005/8/layout/hierarchy4"/>
    <dgm:cxn modelId="{5FAB7A60-C79A-4B13-B8C3-8120E3F80929}" type="presParOf" srcId="{471F6B58-CA4B-4939-84A3-CBF9FC330EB7}" destId="{977F176F-ACD0-42F6-8F07-81EA6CF6FEFF}" srcOrd="2" destOrd="0" presId="urn:microsoft.com/office/officeart/2005/8/layout/hierarchy4"/>
    <dgm:cxn modelId="{0F4AC0E6-B087-4B68-AE96-DB5EEF786BE6}" type="presParOf" srcId="{977F176F-ACD0-42F6-8F07-81EA6CF6FEFF}" destId="{6ACE3896-0169-4CCF-9968-ABAD49306629}" srcOrd="0" destOrd="0" presId="urn:microsoft.com/office/officeart/2005/8/layout/hierarchy4"/>
    <dgm:cxn modelId="{1D3B2086-5F17-4550-80D9-BFF871EB1469}" type="presParOf" srcId="{977F176F-ACD0-42F6-8F07-81EA6CF6FEFF}" destId="{71B68FEB-59C2-4687-AA09-69A3C4219965}" srcOrd="1" destOrd="0" presId="urn:microsoft.com/office/officeart/2005/8/layout/hierarchy4"/>
    <dgm:cxn modelId="{499BDFC2-0B00-451A-8D7D-2B3ECB9FDB9F}" type="presParOf" srcId="{977F176F-ACD0-42F6-8F07-81EA6CF6FEFF}" destId="{DBF88B3E-E645-4BEC-A821-DF511F4C9F89}" srcOrd="2" destOrd="0" presId="urn:microsoft.com/office/officeart/2005/8/layout/hierarchy4"/>
    <dgm:cxn modelId="{5E405DA1-7EBF-4C11-BC79-634026728410}" type="presParOf" srcId="{DBF88B3E-E645-4BEC-A821-DF511F4C9F89}" destId="{8F930DAA-952F-422F-AEDA-C6FC8AF759C0}" srcOrd="0" destOrd="0" presId="urn:microsoft.com/office/officeart/2005/8/layout/hierarchy4"/>
    <dgm:cxn modelId="{310D9916-DF3F-432D-B683-1179C629489E}" type="presParOf" srcId="{8F930DAA-952F-422F-AEDA-C6FC8AF759C0}" destId="{0A6D5CEE-E69F-4581-A472-0D04C7236110}" srcOrd="0" destOrd="0" presId="urn:microsoft.com/office/officeart/2005/8/layout/hierarchy4"/>
    <dgm:cxn modelId="{D667B50E-EE8F-4B27-93A4-5CEA52B4066C}" type="presParOf" srcId="{8F930DAA-952F-422F-AEDA-C6FC8AF759C0}" destId="{83B11227-9B68-4065-8ED0-752CC2E09C97}" srcOrd="1" destOrd="0" presId="urn:microsoft.com/office/officeart/2005/8/layout/hierarchy4"/>
    <dgm:cxn modelId="{508D98EB-D913-4850-9B7F-BF614E91DA8B}" type="presParOf" srcId="{8F930DAA-952F-422F-AEDA-C6FC8AF759C0}" destId="{B6C53418-A40C-4612-80BF-931E09C7F6C6}" srcOrd="2" destOrd="0" presId="urn:microsoft.com/office/officeart/2005/8/layout/hierarchy4"/>
    <dgm:cxn modelId="{62355A3E-13E3-4A88-ABD2-C7099794E418}" type="presParOf" srcId="{B6C53418-A40C-4612-80BF-931E09C7F6C6}" destId="{6614488D-717E-4F67-A605-8E725C22FC7C}" srcOrd="0" destOrd="0" presId="urn:microsoft.com/office/officeart/2005/8/layout/hierarchy4"/>
    <dgm:cxn modelId="{7C93503C-61B5-4FA0-857D-0D13CEDE7972}" type="presParOf" srcId="{6614488D-717E-4F67-A605-8E725C22FC7C}" destId="{B7B94073-ECCA-4EEE-8BBD-AF5407CE3AD8}" srcOrd="0" destOrd="0" presId="urn:microsoft.com/office/officeart/2005/8/layout/hierarchy4"/>
    <dgm:cxn modelId="{3FFC1795-962B-4E6C-92A5-3D8D5EA9FB86}" type="presParOf" srcId="{6614488D-717E-4F67-A605-8E725C22FC7C}" destId="{65C3D0ED-4895-4477-9C5A-0CA471538198}" srcOrd="1" destOrd="0" presId="urn:microsoft.com/office/officeart/2005/8/layout/hierarchy4"/>
    <dgm:cxn modelId="{A413323D-31D4-4478-8F0F-54D31C8C2B01}" type="presParOf" srcId="{DBF88B3E-E645-4BEC-A821-DF511F4C9F89}" destId="{0A7A8D7F-8890-4BCF-98F6-77B76E7A82BF}" srcOrd="1" destOrd="0" presId="urn:microsoft.com/office/officeart/2005/8/layout/hierarchy4"/>
    <dgm:cxn modelId="{CB5E0E90-BA13-49B4-BC0F-34B024E106EC}" type="presParOf" srcId="{DBF88B3E-E645-4BEC-A821-DF511F4C9F89}" destId="{7EAD9901-4A6A-4A4D-98F9-E3AB6E9CD818}" srcOrd="2" destOrd="0" presId="urn:microsoft.com/office/officeart/2005/8/layout/hierarchy4"/>
    <dgm:cxn modelId="{2B617E8C-EE88-4EBC-A590-184ED43FE4B7}" type="presParOf" srcId="{7EAD9901-4A6A-4A4D-98F9-E3AB6E9CD818}" destId="{6C2C88B9-E1F5-4F35-9919-FCA1A3759D62}" srcOrd="0" destOrd="0" presId="urn:microsoft.com/office/officeart/2005/8/layout/hierarchy4"/>
    <dgm:cxn modelId="{74875D02-5814-4F4D-A84F-877CA8E4CD24}" type="presParOf" srcId="{7EAD9901-4A6A-4A4D-98F9-E3AB6E9CD818}" destId="{E0D48D7F-C8D2-4029-9139-9D0E53D8DC4F}" srcOrd="1" destOrd="0" presId="urn:microsoft.com/office/officeart/2005/8/layout/hierarchy4"/>
    <dgm:cxn modelId="{E54FD6AD-E5BE-449A-9235-058AA3D4AD61}" type="presParOf" srcId="{DBF88B3E-E645-4BEC-A821-DF511F4C9F89}" destId="{E8A5BA71-372A-4799-A23F-F8BA43615EF9}" srcOrd="3" destOrd="0" presId="urn:microsoft.com/office/officeart/2005/8/layout/hierarchy4"/>
    <dgm:cxn modelId="{44EFC84F-4FD0-4066-B225-F46554C0EA30}" type="presParOf" srcId="{DBF88B3E-E645-4BEC-A821-DF511F4C9F89}" destId="{FCB7AD8F-79B9-45B4-B2AC-BAC72B608A42}" srcOrd="4" destOrd="0" presId="urn:microsoft.com/office/officeart/2005/8/layout/hierarchy4"/>
    <dgm:cxn modelId="{D76F1636-1075-4729-8479-EA3D6B77ADA1}" type="presParOf" srcId="{FCB7AD8F-79B9-45B4-B2AC-BAC72B608A42}" destId="{280CAF74-1889-4D34-870A-6A482EC6E00F}" srcOrd="0" destOrd="0" presId="urn:microsoft.com/office/officeart/2005/8/layout/hierarchy4"/>
    <dgm:cxn modelId="{E083387D-5565-4039-9C5C-5CAD9E02F8CB}" type="presParOf" srcId="{FCB7AD8F-79B9-45B4-B2AC-BAC72B608A42}" destId="{DB4D91BA-A2D9-4F7F-A1C8-BDC7F683E800}" srcOrd="1" destOrd="0" presId="urn:microsoft.com/office/officeart/2005/8/layout/hierarchy4"/>
    <dgm:cxn modelId="{42324911-417A-4C5E-8B7D-D4040C7E9AAC}" type="presParOf" srcId="{DBF88B3E-E645-4BEC-A821-DF511F4C9F89}" destId="{DDA37BB0-53E3-43DE-8118-5574215B4AE9}" srcOrd="5" destOrd="0" presId="urn:microsoft.com/office/officeart/2005/8/layout/hierarchy4"/>
    <dgm:cxn modelId="{1FB60E20-E1E2-481A-A01B-A24E78AC16DF}" type="presParOf" srcId="{DBF88B3E-E645-4BEC-A821-DF511F4C9F89}" destId="{D05F36B7-1E9F-47A2-BE6E-049810561F1F}" srcOrd="6" destOrd="0" presId="urn:microsoft.com/office/officeart/2005/8/layout/hierarchy4"/>
    <dgm:cxn modelId="{523A1FC9-E11F-4132-9525-F2DD22CE2FD0}" type="presParOf" srcId="{D05F36B7-1E9F-47A2-BE6E-049810561F1F}" destId="{A9D610E5-A6F4-43AA-B0BF-F274D56C2542}" srcOrd="0" destOrd="0" presId="urn:microsoft.com/office/officeart/2005/8/layout/hierarchy4"/>
    <dgm:cxn modelId="{C229187B-7750-4784-B404-C6FAD3B77B03}" type="presParOf" srcId="{D05F36B7-1E9F-47A2-BE6E-049810561F1F}" destId="{FA4DB0D1-3EB1-4B7D-A457-11DF26160FAF}" srcOrd="1" destOrd="0" presId="urn:microsoft.com/office/officeart/2005/8/layout/hierarchy4"/>
    <dgm:cxn modelId="{DC5D61FE-5E50-4FCA-BC43-E8ED79CC125A}" type="presParOf" srcId="{DBF88B3E-E645-4BEC-A821-DF511F4C9F89}" destId="{82B13350-02A4-4937-B662-5B3F6B80D5A8}" srcOrd="7" destOrd="0" presId="urn:microsoft.com/office/officeart/2005/8/layout/hierarchy4"/>
    <dgm:cxn modelId="{DF5A3B2D-5921-46D3-A22F-CEEED8B9E5E7}" type="presParOf" srcId="{DBF88B3E-E645-4BEC-A821-DF511F4C9F89}" destId="{59823058-1F5E-40D7-B4A1-A8AB26FB4016}" srcOrd="8" destOrd="0" presId="urn:microsoft.com/office/officeart/2005/8/layout/hierarchy4"/>
    <dgm:cxn modelId="{B6C0D9DC-04A5-4957-9C05-0FE2E76ED902}" type="presParOf" srcId="{59823058-1F5E-40D7-B4A1-A8AB26FB4016}" destId="{60323C4E-476A-4029-AA5A-256DFEF4DECF}" srcOrd="0" destOrd="0" presId="urn:microsoft.com/office/officeart/2005/8/layout/hierarchy4"/>
    <dgm:cxn modelId="{CB9E239C-5BE5-4C69-A646-971761668023}" type="presParOf" srcId="{59823058-1F5E-40D7-B4A1-A8AB26FB4016}" destId="{B8EE3F4C-FB64-4420-8147-784033E71D50}" srcOrd="1" destOrd="0" presId="urn:microsoft.com/office/officeart/2005/8/layout/hierarchy4"/>
    <dgm:cxn modelId="{B8234541-1A79-46C9-AB96-8160279CDFB5}" type="presParOf" srcId="{471F6B58-CA4B-4939-84A3-CBF9FC330EB7}" destId="{4DA5CD2C-2CC2-4DE1-A848-80D1B8BB7DF6}" srcOrd="3" destOrd="0" presId="urn:microsoft.com/office/officeart/2005/8/layout/hierarchy4"/>
    <dgm:cxn modelId="{78722575-7ACE-4C78-870C-3F71CADDABC8}" type="presParOf" srcId="{471F6B58-CA4B-4939-84A3-CBF9FC330EB7}" destId="{81DFBF9A-2271-4A9B-86CC-425F5A65811D}" srcOrd="4" destOrd="0" presId="urn:microsoft.com/office/officeart/2005/8/layout/hierarchy4"/>
    <dgm:cxn modelId="{112270D5-A698-4525-849D-31B62D6C5093}" type="presParOf" srcId="{81DFBF9A-2271-4A9B-86CC-425F5A65811D}" destId="{1F06B16C-E339-4024-A974-6DA483CA41EC}" srcOrd="0" destOrd="0" presId="urn:microsoft.com/office/officeart/2005/8/layout/hierarchy4"/>
    <dgm:cxn modelId="{F2DB3E35-5BF1-42A0-BDF0-D4FA4FF1E72D}" type="presParOf" srcId="{81DFBF9A-2271-4A9B-86CC-425F5A65811D}" destId="{6419C45C-ABD8-473B-A6B1-502F2603FCB7}" srcOrd="1" destOrd="0" presId="urn:microsoft.com/office/officeart/2005/8/layout/hierarchy4"/>
    <dgm:cxn modelId="{3444B1B4-00D9-45F1-81E6-55D68CCC777A}" type="presParOf" srcId="{471F6B58-CA4B-4939-84A3-CBF9FC330EB7}" destId="{29FCAE5B-D954-4870-A17F-099A734936BD}" srcOrd="5" destOrd="0" presId="urn:microsoft.com/office/officeart/2005/8/layout/hierarchy4"/>
    <dgm:cxn modelId="{93905AF0-3581-4345-BFDC-BD14E20867C7}" type="presParOf" srcId="{471F6B58-CA4B-4939-84A3-CBF9FC330EB7}" destId="{80C87388-B6BF-4FCD-B0BB-2C374CD52562}" srcOrd="6" destOrd="0" presId="urn:microsoft.com/office/officeart/2005/8/layout/hierarchy4"/>
    <dgm:cxn modelId="{B5AB70C3-B93B-4C05-850C-DEFBE01F6FD6}" type="presParOf" srcId="{80C87388-B6BF-4FCD-B0BB-2C374CD52562}" destId="{46486F1C-7CD1-4372-90E1-D944A1560A9E}" srcOrd="0" destOrd="0" presId="urn:microsoft.com/office/officeart/2005/8/layout/hierarchy4"/>
    <dgm:cxn modelId="{FBE0F7AC-DFF6-4B25-AC2F-25145E4F6E85}" type="presParOf" srcId="{80C87388-B6BF-4FCD-B0BB-2C374CD52562}" destId="{D75EB4FB-9563-4E94-8FC3-CD7087BF6BF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D886CF5-371E-486C-9CAA-4BD75396A3B4}"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6B118C3F-8589-40DC-89BE-4548EB3F2A9E}">
      <dgm:prSet phldrT="[Text]"/>
      <dgm:spPr/>
      <dgm:t>
        <a:bodyPr/>
        <a:lstStyle/>
        <a:p>
          <a:r>
            <a:rPr lang="fa-IR" dirty="0" smtClean="0"/>
            <a:t>فصل  ششم: </a:t>
          </a:r>
          <a:r>
            <a:rPr lang="fa-IR" dirty="0" smtClean="0"/>
            <a:t>جایگاه </a:t>
          </a:r>
          <a:r>
            <a:rPr lang="fa-IR" dirty="0" smtClean="0"/>
            <a:t>شغلی و مدیریت زنان در جامعه</a:t>
          </a:r>
          <a:endParaRPr lang="en-US" dirty="0"/>
        </a:p>
      </dgm:t>
    </dgm:pt>
    <dgm:pt modelId="{6EB26DC4-2F00-4AE3-876E-27ABFE5A28EF}" type="parTrans" cxnId="{830D9836-0A39-4401-8166-4CAF2ED4FD3C}">
      <dgm:prSet/>
      <dgm:spPr/>
      <dgm:t>
        <a:bodyPr/>
        <a:lstStyle/>
        <a:p>
          <a:endParaRPr lang="en-US"/>
        </a:p>
      </dgm:t>
    </dgm:pt>
    <dgm:pt modelId="{35AB503E-72D5-49A2-A761-B89DC3D58763}" type="sibTrans" cxnId="{830D9836-0A39-4401-8166-4CAF2ED4FD3C}">
      <dgm:prSet/>
      <dgm:spPr/>
      <dgm:t>
        <a:bodyPr/>
        <a:lstStyle/>
        <a:p>
          <a:endParaRPr lang="en-US"/>
        </a:p>
      </dgm:t>
    </dgm:pt>
    <dgm:pt modelId="{B3658080-B49A-47FF-8F9A-CBF51B37EC3A}">
      <dgm:prSet phldrT="[Text]"/>
      <dgm:spPr/>
      <dgm:t>
        <a:bodyPr/>
        <a:lstStyle/>
        <a:p>
          <a:r>
            <a:rPr lang="fa-IR" dirty="0" smtClean="0"/>
            <a:t>شخصیت زنان و جایگاه شغلی آنان</a:t>
          </a:r>
          <a:endParaRPr lang="en-US" dirty="0"/>
        </a:p>
      </dgm:t>
    </dgm:pt>
    <dgm:pt modelId="{15D306E2-5A23-42B4-B60B-948A6964F4AD}" type="parTrans" cxnId="{EFB6533B-0CC4-4231-94B8-D5045DC9BC0C}">
      <dgm:prSet/>
      <dgm:spPr/>
      <dgm:t>
        <a:bodyPr/>
        <a:lstStyle/>
        <a:p>
          <a:endParaRPr lang="en-US"/>
        </a:p>
      </dgm:t>
    </dgm:pt>
    <dgm:pt modelId="{DC45C69C-53C0-4A2A-AE9D-875AEE450522}" type="sibTrans" cxnId="{EFB6533B-0CC4-4231-94B8-D5045DC9BC0C}">
      <dgm:prSet/>
      <dgm:spPr/>
      <dgm:t>
        <a:bodyPr/>
        <a:lstStyle/>
        <a:p>
          <a:endParaRPr lang="en-US"/>
        </a:p>
      </dgm:t>
    </dgm:pt>
    <dgm:pt modelId="{C7F6B062-B75C-4BE9-BA67-D5071A9548E6}">
      <dgm:prSet phldrT="[Text]"/>
      <dgm:spPr/>
      <dgm:t>
        <a:bodyPr/>
        <a:lstStyle/>
        <a:p>
          <a:r>
            <a:rPr lang="fa-IR" dirty="0" smtClean="0"/>
            <a:t>دسته بندی ویژگی های زنان در جایگاه شغلی آن ها</a:t>
          </a:r>
          <a:endParaRPr lang="en-US" dirty="0"/>
        </a:p>
      </dgm:t>
    </dgm:pt>
    <dgm:pt modelId="{3B5C8261-CCB6-4214-9AF2-24333FBAFB99}" type="parTrans" cxnId="{3E727B46-8A7D-471D-B165-31BF5C3E0A34}">
      <dgm:prSet/>
      <dgm:spPr/>
      <dgm:t>
        <a:bodyPr/>
        <a:lstStyle/>
        <a:p>
          <a:endParaRPr lang="en-US"/>
        </a:p>
      </dgm:t>
    </dgm:pt>
    <dgm:pt modelId="{812ACDA6-2CC1-4291-9EC8-ABA271DC4677}" type="sibTrans" cxnId="{3E727B46-8A7D-471D-B165-31BF5C3E0A34}">
      <dgm:prSet/>
      <dgm:spPr/>
      <dgm:t>
        <a:bodyPr/>
        <a:lstStyle/>
        <a:p>
          <a:endParaRPr lang="en-US"/>
        </a:p>
      </dgm:t>
    </dgm:pt>
    <dgm:pt modelId="{9BB6132B-7772-4BC7-A06B-B6FEE0D04C45}">
      <dgm:prSet phldrT="[Text]"/>
      <dgm:spPr/>
      <dgm:t>
        <a:bodyPr/>
        <a:lstStyle/>
        <a:p>
          <a:r>
            <a:rPr lang="fa-IR" dirty="0" smtClean="0"/>
            <a:t>رابطه کلی زنان و مردان در منزل و جامعه</a:t>
          </a:r>
        </a:p>
      </dgm:t>
    </dgm:pt>
    <dgm:pt modelId="{AEF4311D-F16F-4BB3-86BF-6E5C75EBC6FE}" type="parTrans" cxnId="{C72FEDF4-ABE5-44BB-978A-40E76C030E29}">
      <dgm:prSet/>
      <dgm:spPr/>
      <dgm:t>
        <a:bodyPr/>
        <a:lstStyle/>
        <a:p>
          <a:endParaRPr lang="en-US"/>
        </a:p>
      </dgm:t>
    </dgm:pt>
    <dgm:pt modelId="{9B75CDE4-3FB5-4CE1-B141-54ED0CDA6DAA}" type="sibTrans" cxnId="{C72FEDF4-ABE5-44BB-978A-40E76C030E29}">
      <dgm:prSet/>
      <dgm:spPr/>
      <dgm:t>
        <a:bodyPr/>
        <a:lstStyle/>
        <a:p>
          <a:endParaRPr lang="en-US"/>
        </a:p>
      </dgm:t>
    </dgm:pt>
    <dgm:pt modelId="{ABBBA34B-D940-416A-A9DF-43D2BB3ED1A2}">
      <dgm:prSet/>
      <dgm:spPr/>
      <dgm:t>
        <a:bodyPr/>
        <a:lstStyle/>
        <a:p>
          <a:r>
            <a:rPr lang="fa-IR" dirty="0" smtClean="0"/>
            <a:t>فرامین به همسران پیامبر(ص) و جایگاه شغلی</a:t>
          </a:r>
          <a:endParaRPr lang="en-US" dirty="0"/>
        </a:p>
      </dgm:t>
    </dgm:pt>
    <dgm:pt modelId="{1A65ECDF-AB13-485B-A02F-1243A7805BC7}" type="parTrans" cxnId="{174A628E-2C3A-4104-BA14-255BEA3691F1}">
      <dgm:prSet/>
      <dgm:spPr/>
      <dgm:t>
        <a:bodyPr/>
        <a:lstStyle/>
        <a:p>
          <a:endParaRPr lang="en-US"/>
        </a:p>
      </dgm:t>
    </dgm:pt>
    <dgm:pt modelId="{9D8E52B4-32F9-408A-857A-74DDB2DD46C9}" type="sibTrans" cxnId="{174A628E-2C3A-4104-BA14-255BEA3691F1}">
      <dgm:prSet/>
      <dgm:spPr/>
      <dgm:t>
        <a:bodyPr/>
        <a:lstStyle/>
        <a:p>
          <a:endParaRPr lang="en-US"/>
        </a:p>
      </dgm:t>
    </dgm:pt>
    <dgm:pt modelId="{00146D40-881F-4507-B8FD-666C1FEED705}">
      <dgm:prSet/>
      <dgm:spPr/>
      <dgm:t>
        <a:bodyPr/>
        <a:lstStyle/>
        <a:p>
          <a:r>
            <a:rPr lang="fa-IR" dirty="0" smtClean="0"/>
            <a:t>زن پناه مرد درخانه و مرد پناه زن در جامعه</a:t>
          </a:r>
          <a:endParaRPr lang="en-US" dirty="0"/>
        </a:p>
      </dgm:t>
    </dgm:pt>
    <dgm:pt modelId="{3A3E6961-CB6D-4F99-AD57-1242FFD86E8F}" type="parTrans" cxnId="{67B6673F-E035-4F9E-98EA-44D19AC4646B}">
      <dgm:prSet/>
      <dgm:spPr/>
      <dgm:t>
        <a:bodyPr/>
        <a:lstStyle/>
        <a:p>
          <a:endParaRPr lang="en-US"/>
        </a:p>
      </dgm:t>
    </dgm:pt>
    <dgm:pt modelId="{5061411C-D3AD-497F-822F-83C4D1CE79BF}" type="sibTrans" cxnId="{67B6673F-E035-4F9E-98EA-44D19AC4646B}">
      <dgm:prSet/>
      <dgm:spPr/>
      <dgm:t>
        <a:bodyPr/>
        <a:lstStyle/>
        <a:p>
          <a:endParaRPr lang="en-US"/>
        </a:p>
      </dgm:t>
    </dgm:pt>
    <dgm:pt modelId="{F2459C6B-12CA-4590-A400-CD76A69DB7ED}">
      <dgm:prSet/>
      <dgm:spPr/>
      <dgm:t>
        <a:bodyPr/>
        <a:lstStyle/>
        <a:p>
          <a:r>
            <a:rPr lang="fa-IR" dirty="0" smtClean="0"/>
            <a:t>منزل اولین پایگاه شغلی و رسالت زن</a:t>
          </a:r>
          <a:endParaRPr lang="en-US" dirty="0"/>
        </a:p>
      </dgm:t>
    </dgm:pt>
    <dgm:pt modelId="{0D82101A-FC24-408A-B110-398C4F1D47DE}" type="parTrans" cxnId="{865F4544-34CA-4B87-88C2-E5CD3AB1B023}">
      <dgm:prSet/>
      <dgm:spPr/>
      <dgm:t>
        <a:bodyPr/>
        <a:lstStyle/>
        <a:p>
          <a:endParaRPr lang="en-US"/>
        </a:p>
      </dgm:t>
    </dgm:pt>
    <dgm:pt modelId="{1C5E8F36-433C-458A-A048-83B9F11AC439}" type="sibTrans" cxnId="{865F4544-34CA-4B87-88C2-E5CD3AB1B023}">
      <dgm:prSet/>
      <dgm:spPr/>
      <dgm:t>
        <a:bodyPr/>
        <a:lstStyle/>
        <a:p>
          <a:endParaRPr lang="en-US"/>
        </a:p>
      </dgm:t>
    </dgm:pt>
    <dgm:pt modelId="{B1B3E07E-8628-4A03-B8CD-1DC858191770}">
      <dgm:prSet/>
      <dgm:spPr/>
      <dgm:t>
        <a:bodyPr/>
        <a:lstStyle/>
        <a:p>
          <a:r>
            <a:rPr lang="fa-IR" dirty="0" smtClean="0"/>
            <a:t>حضور در جامعه بانوان، شغل اساسی و عمده بانوان</a:t>
          </a:r>
          <a:endParaRPr lang="en-US" dirty="0"/>
        </a:p>
      </dgm:t>
    </dgm:pt>
    <dgm:pt modelId="{A55A8658-5BBF-4F12-8D5E-6D54083B4B22}" type="parTrans" cxnId="{E0418A82-A5DA-427B-B889-105678AAF65E}">
      <dgm:prSet/>
      <dgm:spPr/>
      <dgm:t>
        <a:bodyPr/>
        <a:lstStyle/>
        <a:p>
          <a:endParaRPr lang="en-US"/>
        </a:p>
      </dgm:t>
    </dgm:pt>
    <dgm:pt modelId="{731C52E0-8C6F-4998-9259-DC9755194D4F}" type="sibTrans" cxnId="{E0418A82-A5DA-427B-B889-105678AAF65E}">
      <dgm:prSet/>
      <dgm:spPr/>
      <dgm:t>
        <a:bodyPr/>
        <a:lstStyle/>
        <a:p>
          <a:endParaRPr lang="en-US"/>
        </a:p>
      </dgm:t>
    </dgm:pt>
    <dgm:pt modelId="{CD0650B1-359E-4004-8F0A-46F9994F7521}">
      <dgm:prSet/>
      <dgm:spPr/>
      <dgm:t>
        <a:bodyPr/>
        <a:lstStyle/>
        <a:p>
          <a:r>
            <a:rPr lang="fa-IR" dirty="0" smtClean="0"/>
            <a:t>حضور شغلی در فضای مختلط، شغل چهارم اضطراری بانوان، نه اختیاری!</a:t>
          </a:r>
          <a:endParaRPr lang="en-US" dirty="0"/>
        </a:p>
      </dgm:t>
    </dgm:pt>
    <dgm:pt modelId="{335B11A0-EF78-42FD-8119-6679B995CD34}" type="parTrans" cxnId="{A7538CDB-5DA0-44B4-8697-638AF326ED5C}">
      <dgm:prSet/>
      <dgm:spPr/>
      <dgm:t>
        <a:bodyPr/>
        <a:lstStyle/>
        <a:p>
          <a:endParaRPr lang="en-US"/>
        </a:p>
      </dgm:t>
    </dgm:pt>
    <dgm:pt modelId="{0B1A61A1-C9C7-441D-AEEB-C0F015FCC79C}" type="sibTrans" cxnId="{A7538CDB-5DA0-44B4-8697-638AF326ED5C}">
      <dgm:prSet/>
      <dgm:spPr/>
      <dgm:t>
        <a:bodyPr/>
        <a:lstStyle/>
        <a:p>
          <a:endParaRPr lang="en-US"/>
        </a:p>
      </dgm:t>
    </dgm:pt>
    <dgm:pt modelId="{C6BF517F-8338-40FA-AE28-EF2688871751}">
      <dgm:prSet/>
      <dgm:spPr/>
      <dgm:t>
        <a:bodyPr/>
        <a:lstStyle/>
        <a:p>
          <a:r>
            <a:rPr lang="fa-IR" dirty="0" smtClean="0"/>
            <a:t>خانواده سالم تنها منبع هویت متعالی انسان ها </a:t>
          </a:r>
          <a:endParaRPr lang="en-US" dirty="0"/>
        </a:p>
      </dgm:t>
    </dgm:pt>
    <dgm:pt modelId="{6CAEAB10-66AC-49BE-9429-0EE8C0DDE59F}" type="parTrans" cxnId="{A961669E-FBB6-4953-BDD7-A2805D1DD14A}">
      <dgm:prSet/>
      <dgm:spPr/>
      <dgm:t>
        <a:bodyPr/>
        <a:lstStyle/>
        <a:p>
          <a:endParaRPr lang="en-US"/>
        </a:p>
      </dgm:t>
    </dgm:pt>
    <dgm:pt modelId="{1E9739D0-FC14-44C9-93C1-24415588D84F}" type="sibTrans" cxnId="{A961669E-FBB6-4953-BDD7-A2805D1DD14A}">
      <dgm:prSet/>
      <dgm:spPr/>
      <dgm:t>
        <a:bodyPr/>
        <a:lstStyle/>
        <a:p>
          <a:endParaRPr lang="en-US"/>
        </a:p>
      </dgm:t>
    </dgm:pt>
    <dgm:pt modelId="{7876D1BE-8A18-47DB-BF7B-DC52E81C0AB4}">
      <dgm:prSet/>
      <dgm:spPr/>
      <dgm:t>
        <a:bodyPr/>
        <a:lstStyle/>
        <a:p>
          <a:r>
            <a:rPr lang="fa-IR" dirty="0" smtClean="0"/>
            <a:t>واقعیت های تلخ در روابط مختلط</a:t>
          </a:r>
          <a:endParaRPr lang="en-US" dirty="0"/>
        </a:p>
      </dgm:t>
    </dgm:pt>
    <dgm:pt modelId="{93A14C02-4E88-4EF2-9E9F-78C0320E7859}" type="parTrans" cxnId="{CC69A015-86B0-424E-ADF8-10D8AC86E2ED}">
      <dgm:prSet/>
      <dgm:spPr/>
      <dgm:t>
        <a:bodyPr/>
        <a:lstStyle/>
        <a:p>
          <a:endParaRPr lang="en-US"/>
        </a:p>
      </dgm:t>
    </dgm:pt>
    <dgm:pt modelId="{88AC4D51-0153-4252-98FF-B66E56FB36AF}" type="sibTrans" cxnId="{CC69A015-86B0-424E-ADF8-10D8AC86E2ED}">
      <dgm:prSet/>
      <dgm:spPr/>
      <dgm:t>
        <a:bodyPr/>
        <a:lstStyle/>
        <a:p>
          <a:endParaRPr lang="en-US"/>
        </a:p>
      </dgm:t>
    </dgm:pt>
    <dgm:pt modelId="{25616706-25DB-434B-97D8-B27E01A5B254}">
      <dgm:prSet/>
      <dgm:spPr/>
      <dgm:t>
        <a:bodyPr/>
        <a:lstStyle/>
        <a:p>
          <a:r>
            <a:rPr lang="fa-IR" dirty="0" smtClean="0"/>
            <a:t>تساوی ساعات کار زنان و مردان در جامعه، تهدید کننده سلامت خانواده</a:t>
          </a:r>
          <a:endParaRPr lang="en-US" dirty="0"/>
        </a:p>
      </dgm:t>
    </dgm:pt>
    <dgm:pt modelId="{FE97DC26-030E-4E88-BCA7-D90BBF6D427A}" type="parTrans" cxnId="{5C46C84D-2483-4ABE-9791-525A3C3B541C}">
      <dgm:prSet/>
      <dgm:spPr/>
      <dgm:t>
        <a:bodyPr/>
        <a:lstStyle/>
        <a:p>
          <a:endParaRPr lang="en-US"/>
        </a:p>
      </dgm:t>
    </dgm:pt>
    <dgm:pt modelId="{F6FCB9E0-FBE4-486A-B209-5E89B6BDA1EC}" type="sibTrans" cxnId="{5C46C84D-2483-4ABE-9791-525A3C3B541C}">
      <dgm:prSet/>
      <dgm:spPr/>
      <dgm:t>
        <a:bodyPr/>
        <a:lstStyle/>
        <a:p>
          <a:endParaRPr lang="en-US"/>
        </a:p>
      </dgm:t>
    </dgm:pt>
    <dgm:pt modelId="{62223170-4873-4B4B-906C-318E7302183B}">
      <dgm:prSet/>
      <dgm:spPr/>
      <dgm:t>
        <a:bodyPr/>
        <a:lstStyle/>
        <a:p>
          <a:r>
            <a:rPr lang="fa-IR" dirty="0" smtClean="0"/>
            <a:t>نقش محوری زنان در سرنوشت </a:t>
          </a:r>
          <a:r>
            <a:rPr lang="fa-IR" dirty="0" err="1" smtClean="0"/>
            <a:t>اخالقی</a:t>
          </a:r>
          <a:r>
            <a:rPr lang="fa-IR" dirty="0" smtClean="0"/>
            <a:t>- تربیتی بشر</a:t>
          </a:r>
          <a:endParaRPr lang="en-US" dirty="0"/>
        </a:p>
      </dgm:t>
    </dgm:pt>
    <dgm:pt modelId="{E66D75B6-1FAD-41BC-9D51-1152DBC79819}" type="parTrans" cxnId="{BAD44069-CBFE-4C30-A963-78F06C5AE81C}">
      <dgm:prSet/>
      <dgm:spPr/>
      <dgm:t>
        <a:bodyPr/>
        <a:lstStyle/>
        <a:p>
          <a:endParaRPr lang="en-US"/>
        </a:p>
      </dgm:t>
    </dgm:pt>
    <dgm:pt modelId="{2B8FE29B-F2F9-4857-84BA-38A1978A8D94}" type="sibTrans" cxnId="{BAD44069-CBFE-4C30-A963-78F06C5AE81C}">
      <dgm:prSet/>
      <dgm:spPr/>
      <dgm:t>
        <a:bodyPr/>
        <a:lstStyle/>
        <a:p>
          <a:endParaRPr lang="en-US"/>
        </a:p>
      </dgm:t>
    </dgm:pt>
    <dgm:pt modelId="{0BA21607-DE51-4D3B-A7D0-9A6A93F513B1}">
      <dgm:prSet/>
      <dgm:spPr/>
      <dgm:t>
        <a:bodyPr/>
        <a:lstStyle/>
        <a:p>
          <a:r>
            <a:rPr lang="fa-IR" dirty="0" smtClean="0"/>
            <a:t>نقش انحصاری و عمده مادران در شخصیت فرزندان</a:t>
          </a:r>
          <a:endParaRPr lang="en-US" dirty="0"/>
        </a:p>
      </dgm:t>
    </dgm:pt>
    <dgm:pt modelId="{BCF29396-BF1B-41D2-A1E5-453CC99EC39B}" type="parTrans" cxnId="{1D8BE051-242B-4FFC-86B1-F22AE76830A1}">
      <dgm:prSet/>
      <dgm:spPr/>
      <dgm:t>
        <a:bodyPr/>
        <a:lstStyle/>
        <a:p>
          <a:endParaRPr lang="en-US"/>
        </a:p>
      </dgm:t>
    </dgm:pt>
    <dgm:pt modelId="{C4867957-D463-4AC6-80ED-CE0B964841BA}" type="sibTrans" cxnId="{1D8BE051-242B-4FFC-86B1-F22AE76830A1}">
      <dgm:prSet/>
      <dgm:spPr/>
      <dgm:t>
        <a:bodyPr/>
        <a:lstStyle/>
        <a:p>
          <a:endParaRPr lang="en-US"/>
        </a:p>
      </dgm:t>
    </dgm:pt>
    <dgm:pt modelId="{5B518878-CD21-4312-AFD5-E1C7550DF11D}">
      <dgm:prSet/>
      <dgm:spPr/>
      <dgm:t>
        <a:bodyPr/>
        <a:lstStyle/>
        <a:p>
          <a:r>
            <a:rPr lang="fa-IR" dirty="0" smtClean="0"/>
            <a:t>برنامه ریزی اساسی در تنظیم نسبت حضور خانگی و اجتماعی بانوان</a:t>
          </a:r>
          <a:endParaRPr lang="en-US" dirty="0"/>
        </a:p>
      </dgm:t>
    </dgm:pt>
    <dgm:pt modelId="{5A2477EF-6E87-4704-8F69-8E330ACAB5E4}" type="parTrans" cxnId="{78BD2CC7-2E9B-4666-8267-26A5D0959D67}">
      <dgm:prSet/>
      <dgm:spPr/>
      <dgm:t>
        <a:bodyPr/>
        <a:lstStyle/>
        <a:p>
          <a:endParaRPr lang="en-US"/>
        </a:p>
      </dgm:t>
    </dgm:pt>
    <dgm:pt modelId="{7D010FE7-FD20-4E92-AB81-CCDCAA781E18}" type="sibTrans" cxnId="{78BD2CC7-2E9B-4666-8267-26A5D0959D67}">
      <dgm:prSet/>
      <dgm:spPr/>
      <dgm:t>
        <a:bodyPr/>
        <a:lstStyle/>
        <a:p>
          <a:endParaRPr lang="en-US"/>
        </a:p>
      </dgm:t>
    </dgm:pt>
    <dgm:pt modelId="{2697C583-3D03-4554-99A4-7752DD197731}" type="pres">
      <dgm:prSet presAssocID="{FD886CF5-371E-486C-9CAA-4BD75396A3B4}" presName="Name0" presStyleCnt="0">
        <dgm:presLayoutVars>
          <dgm:chPref val="1"/>
          <dgm:dir/>
          <dgm:animOne val="branch"/>
          <dgm:animLvl val="lvl"/>
          <dgm:resizeHandles/>
        </dgm:presLayoutVars>
      </dgm:prSet>
      <dgm:spPr/>
      <dgm:t>
        <a:bodyPr/>
        <a:lstStyle/>
        <a:p>
          <a:endParaRPr lang="en-US"/>
        </a:p>
      </dgm:t>
    </dgm:pt>
    <dgm:pt modelId="{10723552-1C41-4F40-877D-F22D47440A25}" type="pres">
      <dgm:prSet presAssocID="{6B118C3F-8589-40DC-89BE-4548EB3F2A9E}" presName="vertOne" presStyleCnt="0"/>
      <dgm:spPr/>
    </dgm:pt>
    <dgm:pt modelId="{F28652D4-2694-4D83-87B0-5F8B4459BDEF}" type="pres">
      <dgm:prSet presAssocID="{6B118C3F-8589-40DC-89BE-4548EB3F2A9E}" presName="txOne" presStyleLbl="node0" presStyleIdx="0" presStyleCnt="1">
        <dgm:presLayoutVars>
          <dgm:chPref val="3"/>
        </dgm:presLayoutVars>
      </dgm:prSet>
      <dgm:spPr/>
      <dgm:t>
        <a:bodyPr/>
        <a:lstStyle/>
        <a:p>
          <a:endParaRPr lang="en-US"/>
        </a:p>
      </dgm:t>
    </dgm:pt>
    <dgm:pt modelId="{1582A71D-D7CC-4BF8-B571-3ED5DF5035B9}" type="pres">
      <dgm:prSet presAssocID="{6B118C3F-8589-40DC-89BE-4548EB3F2A9E}" presName="parTransOne" presStyleCnt="0"/>
      <dgm:spPr/>
    </dgm:pt>
    <dgm:pt modelId="{471F6B58-CA4B-4939-84A3-CBF9FC330EB7}" type="pres">
      <dgm:prSet presAssocID="{6B118C3F-8589-40DC-89BE-4548EB3F2A9E}" presName="horzOne" presStyleCnt="0"/>
      <dgm:spPr/>
    </dgm:pt>
    <dgm:pt modelId="{23E4D47B-37AD-49CB-99C8-421C977EC32C}" type="pres">
      <dgm:prSet presAssocID="{B3658080-B49A-47FF-8F9A-CBF51B37EC3A}" presName="vertTwo" presStyleCnt="0"/>
      <dgm:spPr/>
    </dgm:pt>
    <dgm:pt modelId="{8467685B-8B14-4470-AB47-966977298610}" type="pres">
      <dgm:prSet presAssocID="{B3658080-B49A-47FF-8F9A-CBF51B37EC3A}" presName="txTwo" presStyleLbl="node2" presStyleIdx="0" presStyleCnt="4">
        <dgm:presLayoutVars>
          <dgm:chPref val="3"/>
        </dgm:presLayoutVars>
      </dgm:prSet>
      <dgm:spPr/>
      <dgm:t>
        <a:bodyPr/>
        <a:lstStyle/>
        <a:p>
          <a:endParaRPr lang="en-US"/>
        </a:p>
      </dgm:t>
    </dgm:pt>
    <dgm:pt modelId="{191E8392-2CA4-4D11-99A6-78B1D0F7B2CB}" type="pres">
      <dgm:prSet presAssocID="{B3658080-B49A-47FF-8F9A-CBF51B37EC3A}" presName="horzTwo" presStyleCnt="0"/>
      <dgm:spPr/>
    </dgm:pt>
    <dgm:pt modelId="{C70CB243-FB3E-49D3-BB7D-073CC658ED21}" type="pres">
      <dgm:prSet presAssocID="{DC45C69C-53C0-4A2A-AE9D-875AEE450522}" presName="sibSpaceTwo" presStyleCnt="0"/>
      <dgm:spPr/>
    </dgm:pt>
    <dgm:pt modelId="{977F176F-ACD0-42F6-8F07-81EA6CF6FEFF}" type="pres">
      <dgm:prSet presAssocID="{C7F6B062-B75C-4BE9-BA67-D5071A9548E6}" presName="vertTwo" presStyleCnt="0"/>
      <dgm:spPr/>
    </dgm:pt>
    <dgm:pt modelId="{6ACE3896-0169-4CCF-9968-ABAD49306629}" type="pres">
      <dgm:prSet presAssocID="{C7F6B062-B75C-4BE9-BA67-D5071A9548E6}" presName="txTwo" presStyleLbl="node2" presStyleIdx="1" presStyleCnt="4">
        <dgm:presLayoutVars>
          <dgm:chPref val="3"/>
        </dgm:presLayoutVars>
      </dgm:prSet>
      <dgm:spPr/>
      <dgm:t>
        <a:bodyPr/>
        <a:lstStyle/>
        <a:p>
          <a:endParaRPr lang="en-US"/>
        </a:p>
      </dgm:t>
    </dgm:pt>
    <dgm:pt modelId="{DBF88B3E-E645-4BEC-A821-DF511F4C9F89}" type="pres">
      <dgm:prSet presAssocID="{C7F6B062-B75C-4BE9-BA67-D5071A9548E6}" presName="horzTwo" presStyleCnt="0"/>
      <dgm:spPr/>
    </dgm:pt>
    <dgm:pt modelId="{4DA5CD2C-2CC2-4DE1-A848-80D1B8BB7DF6}" type="pres">
      <dgm:prSet presAssocID="{812ACDA6-2CC1-4291-9EC8-ABA271DC4677}" presName="sibSpaceTwo" presStyleCnt="0"/>
      <dgm:spPr/>
    </dgm:pt>
    <dgm:pt modelId="{81DFBF9A-2271-4A9B-86CC-425F5A65811D}" type="pres">
      <dgm:prSet presAssocID="{9BB6132B-7772-4BC7-A06B-B6FEE0D04C45}" presName="vertTwo" presStyleCnt="0"/>
      <dgm:spPr/>
    </dgm:pt>
    <dgm:pt modelId="{1F06B16C-E339-4024-A974-6DA483CA41EC}" type="pres">
      <dgm:prSet presAssocID="{9BB6132B-7772-4BC7-A06B-B6FEE0D04C45}" presName="txTwo" presStyleLbl="node2" presStyleIdx="2" presStyleCnt="4">
        <dgm:presLayoutVars>
          <dgm:chPref val="3"/>
        </dgm:presLayoutVars>
      </dgm:prSet>
      <dgm:spPr/>
      <dgm:t>
        <a:bodyPr/>
        <a:lstStyle/>
        <a:p>
          <a:endParaRPr lang="en-US"/>
        </a:p>
      </dgm:t>
    </dgm:pt>
    <dgm:pt modelId="{24707292-C12F-4DE2-9C89-0B70236B7826}" type="pres">
      <dgm:prSet presAssocID="{9BB6132B-7772-4BC7-A06B-B6FEE0D04C45}" presName="parTransTwo" presStyleCnt="0"/>
      <dgm:spPr/>
    </dgm:pt>
    <dgm:pt modelId="{6419C45C-ABD8-473B-A6B1-502F2603FCB7}" type="pres">
      <dgm:prSet presAssocID="{9BB6132B-7772-4BC7-A06B-B6FEE0D04C45}" presName="horzTwo" presStyleCnt="0"/>
      <dgm:spPr/>
    </dgm:pt>
    <dgm:pt modelId="{61F5D1AD-6AE5-4A88-9BDD-27F444756408}" type="pres">
      <dgm:prSet presAssocID="{00146D40-881F-4507-B8FD-666C1FEED705}" presName="vertThree" presStyleCnt="0"/>
      <dgm:spPr/>
    </dgm:pt>
    <dgm:pt modelId="{A4B7398E-AF75-43A5-A3E4-3B0016B0B099}" type="pres">
      <dgm:prSet presAssocID="{00146D40-881F-4507-B8FD-666C1FEED705}" presName="txThree" presStyleLbl="node3" presStyleIdx="0" presStyleCnt="6">
        <dgm:presLayoutVars>
          <dgm:chPref val="3"/>
        </dgm:presLayoutVars>
      </dgm:prSet>
      <dgm:spPr/>
      <dgm:t>
        <a:bodyPr/>
        <a:lstStyle/>
        <a:p>
          <a:endParaRPr lang="en-US"/>
        </a:p>
      </dgm:t>
    </dgm:pt>
    <dgm:pt modelId="{2280C896-4500-4587-8C28-B314F7C5CEC9}" type="pres">
      <dgm:prSet presAssocID="{00146D40-881F-4507-B8FD-666C1FEED705}" presName="horzThree" presStyleCnt="0"/>
      <dgm:spPr/>
    </dgm:pt>
    <dgm:pt modelId="{ABEDFF0E-6175-4698-BB97-7606ADCC95D5}" type="pres">
      <dgm:prSet presAssocID="{5061411C-D3AD-497F-822F-83C4D1CE79BF}" presName="sibSpaceThree" presStyleCnt="0"/>
      <dgm:spPr/>
    </dgm:pt>
    <dgm:pt modelId="{FC5E47A0-7B0B-4F95-8C91-6A6AC166697B}" type="pres">
      <dgm:prSet presAssocID="{F2459C6B-12CA-4590-A400-CD76A69DB7ED}" presName="vertThree" presStyleCnt="0"/>
      <dgm:spPr/>
    </dgm:pt>
    <dgm:pt modelId="{57CA82D1-CCF2-4630-9679-462A4890AD49}" type="pres">
      <dgm:prSet presAssocID="{F2459C6B-12CA-4590-A400-CD76A69DB7ED}" presName="txThree" presStyleLbl="node3" presStyleIdx="1" presStyleCnt="6">
        <dgm:presLayoutVars>
          <dgm:chPref val="3"/>
        </dgm:presLayoutVars>
      </dgm:prSet>
      <dgm:spPr/>
      <dgm:t>
        <a:bodyPr/>
        <a:lstStyle/>
        <a:p>
          <a:endParaRPr lang="en-US"/>
        </a:p>
      </dgm:t>
    </dgm:pt>
    <dgm:pt modelId="{F3315E5C-2A2D-4CD2-8EF0-0DE70C7E6978}" type="pres">
      <dgm:prSet presAssocID="{F2459C6B-12CA-4590-A400-CD76A69DB7ED}" presName="parTransThree" presStyleCnt="0"/>
      <dgm:spPr/>
    </dgm:pt>
    <dgm:pt modelId="{70021E0D-BA21-46E2-996D-57C9C99E6C1E}" type="pres">
      <dgm:prSet presAssocID="{F2459C6B-12CA-4590-A400-CD76A69DB7ED}" presName="horzThree" presStyleCnt="0"/>
      <dgm:spPr/>
    </dgm:pt>
    <dgm:pt modelId="{A334343B-9FB8-4C5E-BFE0-5D1B8AEA6387}" type="pres">
      <dgm:prSet presAssocID="{25616706-25DB-434B-97D8-B27E01A5B254}" presName="vertFour" presStyleCnt="0">
        <dgm:presLayoutVars>
          <dgm:chPref val="3"/>
        </dgm:presLayoutVars>
      </dgm:prSet>
      <dgm:spPr/>
    </dgm:pt>
    <dgm:pt modelId="{80586E30-6912-41C7-82B9-4C8B851D8057}" type="pres">
      <dgm:prSet presAssocID="{25616706-25DB-434B-97D8-B27E01A5B254}" presName="txFour" presStyleLbl="node4" presStyleIdx="0" presStyleCnt="4">
        <dgm:presLayoutVars>
          <dgm:chPref val="3"/>
        </dgm:presLayoutVars>
      </dgm:prSet>
      <dgm:spPr/>
      <dgm:t>
        <a:bodyPr/>
        <a:lstStyle/>
        <a:p>
          <a:endParaRPr lang="en-US"/>
        </a:p>
      </dgm:t>
    </dgm:pt>
    <dgm:pt modelId="{EA4F71E7-EE82-4FFF-84C0-1C6E421C7EF6}" type="pres">
      <dgm:prSet presAssocID="{25616706-25DB-434B-97D8-B27E01A5B254}" presName="horzFour" presStyleCnt="0"/>
      <dgm:spPr/>
    </dgm:pt>
    <dgm:pt modelId="{2D4CC2EA-6662-4496-AD8C-28058B50BB01}" type="pres">
      <dgm:prSet presAssocID="{F6FCB9E0-FBE4-486A-B209-5E89B6BDA1EC}" presName="sibSpaceFour" presStyleCnt="0"/>
      <dgm:spPr/>
    </dgm:pt>
    <dgm:pt modelId="{840CAB9C-EF19-41E6-881E-C1918047772D}" type="pres">
      <dgm:prSet presAssocID="{62223170-4873-4B4B-906C-318E7302183B}" presName="vertFour" presStyleCnt="0">
        <dgm:presLayoutVars>
          <dgm:chPref val="3"/>
        </dgm:presLayoutVars>
      </dgm:prSet>
      <dgm:spPr/>
    </dgm:pt>
    <dgm:pt modelId="{26CEFA32-6CDC-490A-981C-748DDFBD64FA}" type="pres">
      <dgm:prSet presAssocID="{62223170-4873-4B4B-906C-318E7302183B}" presName="txFour" presStyleLbl="node4" presStyleIdx="1" presStyleCnt="4">
        <dgm:presLayoutVars>
          <dgm:chPref val="3"/>
        </dgm:presLayoutVars>
      </dgm:prSet>
      <dgm:spPr/>
      <dgm:t>
        <a:bodyPr/>
        <a:lstStyle/>
        <a:p>
          <a:endParaRPr lang="en-US"/>
        </a:p>
      </dgm:t>
    </dgm:pt>
    <dgm:pt modelId="{39911108-3E7E-43AC-8E86-64AD5FA492C7}" type="pres">
      <dgm:prSet presAssocID="{62223170-4873-4B4B-906C-318E7302183B}" presName="horzFour" presStyleCnt="0"/>
      <dgm:spPr/>
    </dgm:pt>
    <dgm:pt modelId="{17BD3FC3-F8E8-4436-93FF-AF4733C77924}" type="pres">
      <dgm:prSet presAssocID="{2B8FE29B-F2F9-4857-84BA-38A1978A8D94}" presName="sibSpaceFour" presStyleCnt="0"/>
      <dgm:spPr/>
    </dgm:pt>
    <dgm:pt modelId="{2A61F9EB-5246-4C73-AE3D-944E2C92ED5D}" type="pres">
      <dgm:prSet presAssocID="{0BA21607-DE51-4D3B-A7D0-9A6A93F513B1}" presName="vertFour" presStyleCnt="0">
        <dgm:presLayoutVars>
          <dgm:chPref val="3"/>
        </dgm:presLayoutVars>
      </dgm:prSet>
      <dgm:spPr/>
    </dgm:pt>
    <dgm:pt modelId="{8F93AC89-1A12-40B6-94C3-03F6633499F7}" type="pres">
      <dgm:prSet presAssocID="{0BA21607-DE51-4D3B-A7D0-9A6A93F513B1}" presName="txFour" presStyleLbl="node4" presStyleIdx="2" presStyleCnt="4">
        <dgm:presLayoutVars>
          <dgm:chPref val="3"/>
        </dgm:presLayoutVars>
      </dgm:prSet>
      <dgm:spPr/>
      <dgm:t>
        <a:bodyPr/>
        <a:lstStyle/>
        <a:p>
          <a:endParaRPr lang="en-US"/>
        </a:p>
      </dgm:t>
    </dgm:pt>
    <dgm:pt modelId="{4E0963DA-3864-4986-A7F6-B73961A43299}" type="pres">
      <dgm:prSet presAssocID="{0BA21607-DE51-4D3B-A7D0-9A6A93F513B1}" presName="horzFour" presStyleCnt="0"/>
      <dgm:spPr/>
    </dgm:pt>
    <dgm:pt modelId="{BD43D21B-F85F-4160-9758-D20198D0A617}" type="pres">
      <dgm:prSet presAssocID="{C4867957-D463-4AC6-80ED-CE0B964841BA}" presName="sibSpaceFour" presStyleCnt="0"/>
      <dgm:spPr/>
    </dgm:pt>
    <dgm:pt modelId="{565DBB31-A0D9-4E0E-8842-79CF3705223C}" type="pres">
      <dgm:prSet presAssocID="{5B518878-CD21-4312-AFD5-E1C7550DF11D}" presName="vertFour" presStyleCnt="0">
        <dgm:presLayoutVars>
          <dgm:chPref val="3"/>
        </dgm:presLayoutVars>
      </dgm:prSet>
      <dgm:spPr/>
    </dgm:pt>
    <dgm:pt modelId="{999EC9B7-438D-41EB-8C2C-0FE9628D6799}" type="pres">
      <dgm:prSet presAssocID="{5B518878-CD21-4312-AFD5-E1C7550DF11D}" presName="txFour" presStyleLbl="node4" presStyleIdx="3" presStyleCnt="4">
        <dgm:presLayoutVars>
          <dgm:chPref val="3"/>
        </dgm:presLayoutVars>
      </dgm:prSet>
      <dgm:spPr/>
      <dgm:t>
        <a:bodyPr/>
        <a:lstStyle/>
        <a:p>
          <a:endParaRPr lang="en-US"/>
        </a:p>
      </dgm:t>
    </dgm:pt>
    <dgm:pt modelId="{9F442845-F69D-46AE-948D-871852D9DE61}" type="pres">
      <dgm:prSet presAssocID="{5B518878-CD21-4312-AFD5-E1C7550DF11D}" presName="horzFour" presStyleCnt="0"/>
      <dgm:spPr/>
    </dgm:pt>
    <dgm:pt modelId="{EE87B7A1-95D8-4C72-AAA3-9949080E089A}" type="pres">
      <dgm:prSet presAssocID="{1C5E8F36-433C-458A-A048-83B9F11AC439}" presName="sibSpaceThree" presStyleCnt="0"/>
      <dgm:spPr/>
    </dgm:pt>
    <dgm:pt modelId="{E581699B-0626-4E04-AF9C-C26B093FED29}" type="pres">
      <dgm:prSet presAssocID="{B1B3E07E-8628-4A03-B8CD-1DC858191770}" presName="vertThree" presStyleCnt="0"/>
      <dgm:spPr/>
    </dgm:pt>
    <dgm:pt modelId="{390B62C7-AA3B-4703-A3A1-E2FE30F6B7A8}" type="pres">
      <dgm:prSet presAssocID="{B1B3E07E-8628-4A03-B8CD-1DC858191770}" presName="txThree" presStyleLbl="node3" presStyleIdx="2" presStyleCnt="6">
        <dgm:presLayoutVars>
          <dgm:chPref val="3"/>
        </dgm:presLayoutVars>
      </dgm:prSet>
      <dgm:spPr/>
      <dgm:t>
        <a:bodyPr/>
        <a:lstStyle/>
        <a:p>
          <a:endParaRPr lang="en-US"/>
        </a:p>
      </dgm:t>
    </dgm:pt>
    <dgm:pt modelId="{19ECF523-0DC4-4F97-93E9-426CE7E2C1E6}" type="pres">
      <dgm:prSet presAssocID="{B1B3E07E-8628-4A03-B8CD-1DC858191770}" presName="horzThree" presStyleCnt="0"/>
      <dgm:spPr/>
    </dgm:pt>
    <dgm:pt modelId="{44945237-7660-47A1-B65C-33A57FD0EDF8}" type="pres">
      <dgm:prSet presAssocID="{731C52E0-8C6F-4998-9259-DC9755194D4F}" presName="sibSpaceThree" presStyleCnt="0"/>
      <dgm:spPr/>
    </dgm:pt>
    <dgm:pt modelId="{FC262A96-B1BE-4A98-9FBC-CB547B291C01}" type="pres">
      <dgm:prSet presAssocID="{CD0650B1-359E-4004-8F0A-46F9994F7521}" presName="vertThree" presStyleCnt="0"/>
      <dgm:spPr/>
    </dgm:pt>
    <dgm:pt modelId="{C328DDE6-C631-44B5-9F66-48D163F789CB}" type="pres">
      <dgm:prSet presAssocID="{CD0650B1-359E-4004-8F0A-46F9994F7521}" presName="txThree" presStyleLbl="node3" presStyleIdx="3" presStyleCnt="6">
        <dgm:presLayoutVars>
          <dgm:chPref val="3"/>
        </dgm:presLayoutVars>
      </dgm:prSet>
      <dgm:spPr/>
      <dgm:t>
        <a:bodyPr/>
        <a:lstStyle/>
        <a:p>
          <a:endParaRPr lang="en-US"/>
        </a:p>
      </dgm:t>
    </dgm:pt>
    <dgm:pt modelId="{3D1A04B6-775C-451E-BAC4-34B8C1CF5079}" type="pres">
      <dgm:prSet presAssocID="{CD0650B1-359E-4004-8F0A-46F9994F7521}" presName="horzThree" presStyleCnt="0"/>
      <dgm:spPr/>
    </dgm:pt>
    <dgm:pt modelId="{EF9E4473-3755-4493-944A-B8CD4630EC34}" type="pres">
      <dgm:prSet presAssocID="{0B1A61A1-C9C7-441D-AEEB-C0F015FCC79C}" presName="sibSpaceThree" presStyleCnt="0"/>
      <dgm:spPr/>
    </dgm:pt>
    <dgm:pt modelId="{9D44657E-D0D6-4CE7-A397-C33EECFD41ED}" type="pres">
      <dgm:prSet presAssocID="{C6BF517F-8338-40FA-AE28-EF2688871751}" presName="vertThree" presStyleCnt="0"/>
      <dgm:spPr/>
    </dgm:pt>
    <dgm:pt modelId="{A2BFB4F9-A37B-4C9B-B543-3B7141A69F48}" type="pres">
      <dgm:prSet presAssocID="{C6BF517F-8338-40FA-AE28-EF2688871751}" presName="txThree" presStyleLbl="node3" presStyleIdx="4" presStyleCnt="6">
        <dgm:presLayoutVars>
          <dgm:chPref val="3"/>
        </dgm:presLayoutVars>
      </dgm:prSet>
      <dgm:spPr/>
      <dgm:t>
        <a:bodyPr/>
        <a:lstStyle/>
        <a:p>
          <a:endParaRPr lang="en-US"/>
        </a:p>
      </dgm:t>
    </dgm:pt>
    <dgm:pt modelId="{81B10C6B-4265-4737-AE39-4A12EE4C72B1}" type="pres">
      <dgm:prSet presAssocID="{C6BF517F-8338-40FA-AE28-EF2688871751}" presName="horzThree" presStyleCnt="0"/>
      <dgm:spPr/>
    </dgm:pt>
    <dgm:pt modelId="{0AF322F3-5906-49C7-BBDF-753576BCF32C}" type="pres">
      <dgm:prSet presAssocID="{1E9739D0-FC14-44C9-93C1-24415588D84F}" presName="sibSpaceThree" presStyleCnt="0"/>
      <dgm:spPr/>
    </dgm:pt>
    <dgm:pt modelId="{0281DEA4-56BE-43C4-905B-BAD605F7FAE2}" type="pres">
      <dgm:prSet presAssocID="{7876D1BE-8A18-47DB-BF7B-DC52E81C0AB4}" presName="vertThree" presStyleCnt="0"/>
      <dgm:spPr/>
    </dgm:pt>
    <dgm:pt modelId="{73B20859-5636-407B-B7D4-B51620FBBDD0}" type="pres">
      <dgm:prSet presAssocID="{7876D1BE-8A18-47DB-BF7B-DC52E81C0AB4}" presName="txThree" presStyleLbl="node3" presStyleIdx="5" presStyleCnt="6">
        <dgm:presLayoutVars>
          <dgm:chPref val="3"/>
        </dgm:presLayoutVars>
      </dgm:prSet>
      <dgm:spPr/>
      <dgm:t>
        <a:bodyPr/>
        <a:lstStyle/>
        <a:p>
          <a:endParaRPr lang="en-US"/>
        </a:p>
      </dgm:t>
    </dgm:pt>
    <dgm:pt modelId="{5CEF4EBF-4EB9-4CD6-8621-9F85D03058B4}" type="pres">
      <dgm:prSet presAssocID="{7876D1BE-8A18-47DB-BF7B-DC52E81C0AB4}" presName="horzThree" presStyleCnt="0"/>
      <dgm:spPr/>
    </dgm:pt>
    <dgm:pt modelId="{29FCAE5B-D954-4870-A17F-099A734936BD}" type="pres">
      <dgm:prSet presAssocID="{9B75CDE4-3FB5-4CE1-B141-54ED0CDA6DAA}" presName="sibSpaceTwo" presStyleCnt="0"/>
      <dgm:spPr/>
    </dgm:pt>
    <dgm:pt modelId="{80C87388-B6BF-4FCD-B0BB-2C374CD52562}" type="pres">
      <dgm:prSet presAssocID="{ABBBA34B-D940-416A-A9DF-43D2BB3ED1A2}" presName="vertTwo" presStyleCnt="0"/>
      <dgm:spPr/>
    </dgm:pt>
    <dgm:pt modelId="{46486F1C-7CD1-4372-90E1-D944A1560A9E}" type="pres">
      <dgm:prSet presAssocID="{ABBBA34B-D940-416A-A9DF-43D2BB3ED1A2}" presName="txTwo" presStyleLbl="node2" presStyleIdx="3" presStyleCnt="4">
        <dgm:presLayoutVars>
          <dgm:chPref val="3"/>
        </dgm:presLayoutVars>
      </dgm:prSet>
      <dgm:spPr/>
      <dgm:t>
        <a:bodyPr/>
        <a:lstStyle/>
        <a:p>
          <a:endParaRPr lang="en-US"/>
        </a:p>
      </dgm:t>
    </dgm:pt>
    <dgm:pt modelId="{D75EB4FB-9563-4E94-8FC3-CD7087BF6BF2}" type="pres">
      <dgm:prSet presAssocID="{ABBBA34B-D940-416A-A9DF-43D2BB3ED1A2}" presName="horzTwo" presStyleCnt="0"/>
      <dgm:spPr/>
    </dgm:pt>
  </dgm:ptLst>
  <dgm:cxnLst>
    <dgm:cxn modelId="{A7538CDB-5DA0-44B4-8697-638AF326ED5C}" srcId="{9BB6132B-7772-4BC7-A06B-B6FEE0D04C45}" destId="{CD0650B1-359E-4004-8F0A-46F9994F7521}" srcOrd="3" destOrd="0" parTransId="{335B11A0-EF78-42FD-8119-6679B995CD34}" sibTransId="{0B1A61A1-C9C7-441D-AEEB-C0F015FCC79C}"/>
    <dgm:cxn modelId="{3EC47C43-8FE9-49C4-83C2-A77499927478}" type="presOf" srcId="{7876D1BE-8A18-47DB-BF7B-DC52E81C0AB4}" destId="{73B20859-5636-407B-B7D4-B51620FBBDD0}" srcOrd="0" destOrd="0" presId="urn:microsoft.com/office/officeart/2005/8/layout/hierarchy4"/>
    <dgm:cxn modelId="{5C46C84D-2483-4ABE-9791-525A3C3B541C}" srcId="{F2459C6B-12CA-4590-A400-CD76A69DB7ED}" destId="{25616706-25DB-434B-97D8-B27E01A5B254}" srcOrd="0" destOrd="0" parTransId="{FE97DC26-030E-4E88-BCA7-D90BBF6D427A}" sibTransId="{F6FCB9E0-FBE4-486A-B209-5E89B6BDA1EC}"/>
    <dgm:cxn modelId="{E0418A82-A5DA-427B-B889-105678AAF65E}" srcId="{9BB6132B-7772-4BC7-A06B-B6FEE0D04C45}" destId="{B1B3E07E-8628-4A03-B8CD-1DC858191770}" srcOrd="2" destOrd="0" parTransId="{A55A8658-5BBF-4F12-8D5E-6D54083B4B22}" sibTransId="{731C52E0-8C6F-4998-9259-DC9755194D4F}"/>
    <dgm:cxn modelId="{04503AC2-47A5-42ED-8BFD-690B34789617}" type="presOf" srcId="{5B518878-CD21-4312-AFD5-E1C7550DF11D}" destId="{999EC9B7-438D-41EB-8C2C-0FE9628D6799}" srcOrd="0" destOrd="0" presId="urn:microsoft.com/office/officeart/2005/8/layout/hierarchy4"/>
    <dgm:cxn modelId="{B5A45B89-2627-4C93-8BC2-F422BE5A77E6}" type="presOf" srcId="{B1B3E07E-8628-4A03-B8CD-1DC858191770}" destId="{390B62C7-AA3B-4703-A3A1-E2FE30F6B7A8}" srcOrd="0" destOrd="0" presId="urn:microsoft.com/office/officeart/2005/8/layout/hierarchy4"/>
    <dgm:cxn modelId="{A961669E-FBB6-4953-BDD7-A2805D1DD14A}" srcId="{9BB6132B-7772-4BC7-A06B-B6FEE0D04C45}" destId="{C6BF517F-8338-40FA-AE28-EF2688871751}" srcOrd="4" destOrd="0" parTransId="{6CAEAB10-66AC-49BE-9429-0EE8C0DDE59F}" sibTransId="{1E9739D0-FC14-44C9-93C1-24415588D84F}"/>
    <dgm:cxn modelId="{1D8BE051-242B-4FFC-86B1-F22AE76830A1}" srcId="{F2459C6B-12CA-4590-A400-CD76A69DB7ED}" destId="{0BA21607-DE51-4D3B-A7D0-9A6A93F513B1}" srcOrd="2" destOrd="0" parTransId="{BCF29396-BF1B-41D2-A1E5-453CC99EC39B}" sibTransId="{C4867957-D463-4AC6-80ED-CE0B964841BA}"/>
    <dgm:cxn modelId="{8C34A7BE-F698-42CE-8694-582912C8E05D}" type="presOf" srcId="{62223170-4873-4B4B-906C-318E7302183B}" destId="{26CEFA32-6CDC-490A-981C-748DDFBD64FA}" srcOrd="0" destOrd="0" presId="urn:microsoft.com/office/officeart/2005/8/layout/hierarchy4"/>
    <dgm:cxn modelId="{174A628E-2C3A-4104-BA14-255BEA3691F1}" srcId="{6B118C3F-8589-40DC-89BE-4548EB3F2A9E}" destId="{ABBBA34B-D940-416A-A9DF-43D2BB3ED1A2}" srcOrd="3" destOrd="0" parTransId="{1A65ECDF-AB13-485B-A02F-1243A7805BC7}" sibTransId="{9D8E52B4-32F9-408A-857A-74DDB2DD46C9}"/>
    <dgm:cxn modelId="{78BD2CC7-2E9B-4666-8267-26A5D0959D67}" srcId="{F2459C6B-12CA-4590-A400-CD76A69DB7ED}" destId="{5B518878-CD21-4312-AFD5-E1C7550DF11D}" srcOrd="3" destOrd="0" parTransId="{5A2477EF-6E87-4704-8F69-8E330ACAB5E4}" sibTransId="{7D010FE7-FD20-4E92-AB81-CCDCAA781E18}"/>
    <dgm:cxn modelId="{830D9836-0A39-4401-8166-4CAF2ED4FD3C}" srcId="{FD886CF5-371E-486C-9CAA-4BD75396A3B4}" destId="{6B118C3F-8589-40DC-89BE-4548EB3F2A9E}" srcOrd="0" destOrd="0" parTransId="{6EB26DC4-2F00-4AE3-876E-27ABFE5A28EF}" sibTransId="{35AB503E-72D5-49A2-A761-B89DC3D58763}"/>
    <dgm:cxn modelId="{DF2BAE32-44AC-4C26-B69A-84762B71E31B}" type="presOf" srcId="{9BB6132B-7772-4BC7-A06B-B6FEE0D04C45}" destId="{1F06B16C-E339-4024-A974-6DA483CA41EC}" srcOrd="0" destOrd="0" presId="urn:microsoft.com/office/officeart/2005/8/layout/hierarchy4"/>
    <dgm:cxn modelId="{E2BF7C01-D5C0-4E1F-8B03-D8E0CDCB4D64}" type="presOf" srcId="{B3658080-B49A-47FF-8F9A-CBF51B37EC3A}" destId="{8467685B-8B14-4470-AB47-966977298610}" srcOrd="0" destOrd="0" presId="urn:microsoft.com/office/officeart/2005/8/layout/hierarchy4"/>
    <dgm:cxn modelId="{10A8806B-A21F-4623-959D-073EE566A04D}" type="presOf" srcId="{C7F6B062-B75C-4BE9-BA67-D5071A9548E6}" destId="{6ACE3896-0169-4CCF-9968-ABAD49306629}" srcOrd="0" destOrd="0" presId="urn:microsoft.com/office/officeart/2005/8/layout/hierarchy4"/>
    <dgm:cxn modelId="{378E43AF-1829-4AF6-A65C-7F4EC24C6BAC}" type="presOf" srcId="{C6BF517F-8338-40FA-AE28-EF2688871751}" destId="{A2BFB4F9-A37B-4C9B-B543-3B7141A69F48}" srcOrd="0" destOrd="0" presId="urn:microsoft.com/office/officeart/2005/8/layout/hierarchy4"/>
    <dgm:cxn modelId="{2DE1EE8C-54A3-4FA5-B88D-7CE20136AE90}" type="presOf" srcId="{FD886CF5-371E-486C-9CAA-4BD75396A3B4}" destId="{2697C583-3D03-4554-99A4-7752DD197731}" srcOrd="0" destOrd="0" presId="urn:microsoft.com/office/officeart/2005/8/layout/hierarchy4"/>
    <dgm:cxn modelId="{B47AEBDA-A331-4CA7-BBB9-3414419B6D13}" type="presOf" srcId="{F2459C6B-12CA-4590-A400-CD76A69DB7ED}" destId="{57CA82D1-CCF2-4630-9679-462A4890AD49}" srcOrd="0" destOrd="0" presId="urn:microsoft.com/office/officeart/2005/8/layout/hierarchy4"/>
    <dgm:cxn modelId="{BAD44069-CBFE-4C30-A963-78F06C5AE81C}" srcId="{F2459C6B-12CA-4590-A400-CD76A69DB7ED}" destId="{62223170-4873-4B4B-906C-318E7302183B}" srcOrd="1" destOrd="0" parTransId="{E66D75B6-1FAD-41BC-9D51-1152DBC79819}" sibTransId="{2B8FE29B-F2F9-4857-84BA-38A1978A8D94}"/>
    <dgm:cxn modelId="{4DE95814-F97A-468D-A113-12C2E30A0241}" type="presOf" srcId="{ABBBA34B-D940-416A-A9DF-43D2BB3ED1A2}" destId="{46486F1C-7CD1-4372-90E1-D944A1560A9E}" srcOrd="0" destOrd="0" presId="urn:microsoft.com/office/officeart/2005/8/layout/hierarchy4"/>
    <dgm:cxn modelId="{50D0C3E8-B2FB-43D7-90BE-72D6061CE0CF}" type="presOf" srcId="{CD0650B1-359E-4004-8F0A-46F9994F7521}" destId="{C328DDE6-C631-44B5-9F66-48D163F789CB}" srcOrd="0" destOrd="0" presId="urn:microsoft.com/office/officeart/2005/8/layout/hierarchy4"/>
    <dgm:cxn modelId="{B80B1175-C32C-437B-8467-58EEF414C886}" type="presOf" srcId="{0BA21607-DE51-4D3B-A7D0-9A6A93F513B1}" destId="{8F93AC89-1A12-40B6-94C3-03F6633499F7}" srcOrd="0" destOrd="0" presId="urn:microsoft.com/office/officeart/2005/8/layout/hierarchy4"/>
    <dgm:cxn modelId="{6B2745BD-A2EE-48AE-999E-8CAA9742CBC6}" type="presOf" srcId="{00146D40-881F-4507-B8FD-666C1FEED705}" destId="{A4B7398E-AF75-43A5-A3E4-3B0016B0B099}" srcOrd="0" destOrd="0" presId="urn:microsoft.com/office/officeart/2005/8/layout/hierarchy4"/>
    <dgm:cxn modelId="{67B6673F-E035-4F9E-98EA-44D19AC4646B}" srcId="{9BB6132B-7772-4BC7-A06B-B6FEE0D04C45}" destId="{00146D40-881F-4507-B8FD-666C1FEED705}" srcOrd="0" destOrd="0" parTransId="{3A3E6961-CB6D-4F99-AD57-1242FFD86E8F}" sibTransId="{5061411C-D3AD-497F-822F-83C4D1CE79BF}"/>
    <dgm:cxn modelId="{348D1D3A-1CF4-4681-8930-F4068AD2B82D}" type="presOf" srcId="{6B118C3F-8589-40DC-89BE-4548EB3F2A9E}" destId="{F28652D4-2694-4D83-87B0-5F8B4459BDEF}" srcOrd="0" destOrd="0" presId="urn:microsoft.com/office/officeart/2005/8/layout/hierarchy4"/>
    <dgm:cxn modelId="{3E727B46-8A7D-471D-B165-31BF5C3E0A34}" srcId="{6B118C3F-8589-40DC-89BE-4548EB3F2A9E}" destId="{C7F6B062-B75C-4BE9-BA67-D5071A9548E6}" srcOrd="1" destOrd="0" parTransId="{3B5C8261-CCB6-4214-9AF2-24333FBAFB99}" sibTransId="{812ACDA6-2CC1-4291-9EC8-ABA271DC4677}"/>
    <dgm:cxn modelId="{EFB6533B-0CC4-4231-94B8-D5045DC9BC0C}" srcId="{6B118C3F-8589-40DC-89BE-4548EB3F2A9E}" destId="{B3658080-B49A-47FF-8F9A-CBF51B37EC3A}" srcOrd="0" destOrd="0" parTransId="{15D306E2-5A23-42B4-B60B-948A6964F4AD}" sibTransId="{DC45C69C-53C0-4A2A-AE9D-875AEE450522}"/>
    <dgm:cxn modelId="{CC69A015-86B0-424E-ADF8-10D8AC86E2ED}" srcId="{9BB6132B-7772-4BC7-A06B-B6FEE0D04C45}" destId="{7876D1BE-8A18-47DB-BF7B-DC52E81C0AB4}" srcOrd="5" destOrd="0" parTransId="{93A14C02-4E88-4EF2-9E9F-78C0320E7859}" sibTransId="{88AC4D51-0153-4252-98FF-B66E56FB36AF}"/>
    <dgm:cxn modelId="{EA488964-22F2-4B10-8335-5421ADBA38FB}" type="presOf" srcId="{25616706-25DB-434B-97D8-B27E01A5B254}" destId="{80586E30-6912-41C7-82B9-4C8B851D8057}" srcOrd="0" destOrd="0" presId="urn:microsoft.com/office/officeart/2005/8/layout/hierarchy4"/>
    <dgm:cxn modelId="{C72FEDF4-ABE5-44BB-978A-40E76C030E29}" srcId="{6B118C3F-8589-40DC-89BE-4548EB3F2A9E}" destId="{9BB6132B-7772-4BC7-A06B-B6FEE0D04C45}" srcOrd="2" destOrd="0" parTransId="{AEF4311D-F16F-4BB3-86BF-6E5C75EBC6FE}" sibTransId="{9B75CDE4-3FB5-4CE1-B141-54ED0CDA6DAA}"/>
    <dgm:cxn modelId="{865F4544-34CA-4B87-88C2-E5CD3AB1B023}" srcId="{9BB6132B-7772-4BC7-A06B-B6FEE0D04C45}" destId="{F2459C6B-12CA-4590-A400-CD76A69DB7ED}" srcOrd="1" destOrd="0" parTransId="{0D82101A-FC24-408A-B110-398C4F1D47DE}" sibTransId="{1C5E8F36-433C-458A-A048-83B9F11AC439}"/>
    <dgm:cxn modelId="{E826E471-03DD-4969-A745-6EA636171974}" type="presParOf" srcId="{2697C583-3D03-4554-99A4-7752DD197731}" destId="{10723552-1C41-4F40-877D-F22D47440A25}" srcOrd="0" destOrd="0" presId="urn:microsoft.com/office/officeart/2005/8/layout/hierarchy4"/>
    <dgm:cxn modelId="{E5D3993F-3888-4695-9527-F865E7A8156F}" type="presParOf" srcId="{10723552-1C41-4F40-877D-F22D47440A25}" destId="{F28652D4-2694-4D83-87B0-5F8B4459BDEF}" srcOrd="0" destOrd="0" presId="urn:microsoft.com/office/officeart/2005/8/layout/hierarchy4"/>
    <dgm:cxn modelId="{C546FDCA-4C79-4C49-B2F5-2731BE0DB526}" type="presParOf" srcId="{10723552-1C41-4F40-877D-F22D47440A25}" destId="{1582A71D-D7CC-4BF8-B571-3ED5DF5035B9}" srcOrd="1" destOrd="0" presId="urn:microsoft.com/office/officeart/2005/8/layout/hierarchy4"/>
    <dgm:cxn modelId="{2FCF56FB-9470-4B07-BC28-5F8894C70B0B}" type="presParOf" srcId="{10723552-1C41-4F40-877D-F22D47440A25}" destId="{471F6B58-CA4B-4939-84A3-CBF9FC330EB7}" srcOrd="2" destOrd="0" presId="urn:microsoft.com/office/officeart/2005/8/layout/hierarchy4"/>
    <dgm:cxn modelId="{2D9DB2E6-6FF2-4F70-9EF7-08ACA88B75DD}" type="presParOf" srcId="{471F6B58-CA4B-4939-84A3-CBF9FC330EB7}" destId="{23E4D47B-37AD-49CB-99C8-421C977EC32C}" srcOrd="0" destOrd="0" presId="urn:microsoft.com/office/officeart/2005/8/layout/hierarchy4"/>
    <dgm:cxn modelId="{208E095C-C9EB-42BD-B42F-006C1D57F007}" type="presParOf" srcId="{23E4D47B-37AD-49CB-99C8-421C977EC32C}" destId="{8467685B-8B14-4470-AB47-966977298610}" srcOrd="0" destOrd="0" presId="urn:microsoft.com/office/officeart/2005/8/layout/hierarchy4"/>
    <dgm:cxn modelId="{5F06DB2A-31D4-44AE-8B13-837AAC1D2C57}" type="presParOf" srcId="{23E4D47B-37AD-49CB-99C8-421C977EC32C}" destId="{191E8392-2CA4-4D11-99A6-78B1D0F7B2CB}" srcOrd="1" destOrd="0" presId="urn:microsoft.com/office/officeart/2005/8/layout/hierarchy4"/>
    <dgm:cxn modelId="{5D82FDBD-F9B2-4AA2-87E6-A537F7699B99}" type="presParOf" srcId="{471F6B58-CA4B-4939-84A3-CBF9FC330EB7}" destId="{C70CB243-FB3E-49D3-BB7D-073CC658ED21}" srcOrd="1" destOrd="0" presId="urn:microsoft.com/office/officeart/2005/8/layout/hierarchy4"/>
    <dgm:cxn modelId="{74FEFD3B-B0F1-4D43-8F50-FAB1C87E0635}" type="presParOf" srcId="{471F6B58-CA4B-4939-84A3-CBF9FC330EB7}" destId="{977F176F-ACD0-42F6-8F07-81EA6CF6FEFF}" srcOrd="2" destOrd="0" presId="urn:microsoft.com/office/officeart/2005/8/layout/hierarchy4"/>
    <dgm:cxn modelId="{91D9DC0B-7EC3-4C60-B305-A541766857FC}" type="presParOf" srcId="{977F176F-ACD0-42F6-8F07-81EA6CF6FEFF}" destId="{6ACE3896-0169-4CCF-9968-ABAD49306629}" srcOrd="0" destOrd="0" presId="urn:microsoft.com/office/officeart/2005/8/layout/hierarchy4"/>
    <dgm:cxn modelId="{79EF45FC-06CA-4602-A2E8-06023F48E44E}" type="presParOf" srcId="{977F176F-ACD0-42F6-8F07-81EA6CF6FEFF}" destId="{DBF88B3E-E645-4BEC-A821-DF511F4C9F89}" srcOrd="1" destOrd="0" presId="urn:microsoft.com/office/officeart/2005/8/layout/hierarchy4"/>
    <dgm:cxn modelId="{4C214A2B-CD42-4743-BE69-8C20833B452D}" type="presParOf" srcId="{471F6B58-CA4B-4939-84A3-CBF9FC330EB7}" destId="{4DA5CD2C-2CC2-4DE1-A848-80D1B8BB7DF6}" srcOrd="3" destOrd="0" presId="urn:microsoft.com/office/officeart/2005/8/layout/hierarchy4"/>
    <dgm:cxn modelId="{D40A4AF1-3D60-49D5-A23C-DDC07F83D590}" type="presParOf" srcId="{471F6B58-CA4B-4939-84A3-CBF9FC330EB7}" destId="{81DFBF9A-2271-4A9B-86CC-425F5A65811D}" srcOrd="4" destOrd="0" presId="urn:microsoft.com/office/officeart/2005/8/layout/hierarchy4"/>
    <dgm:cxn modelId="{712E3C5E-13AF-4288-9D72-59450F092E5E}" type="presParOf" srcId="{81DFBF9A-2271-4A9B-86CC-425F5A65811D}" destId="{1F06B16C-E339-4024-A974-6DA483CA41EC}" srcOrd="0" destOrd="0" presId="urn:microsoft.com/office/officeart/2005/8/layout/hierarchy4"/>
    <dgm:cxn modelId="{0CABF216-F0DF-454C-AC3B-37A1AF93FCFF}" type="presParOf" srcId="{81DFBF9A-2271-4A9B-86CC-425F5A65811D}" destId="{24707292-C12F-4DE2-9C89-0B70236B7826}" srcOrd="1" destOrd="0" presId="urn:microsoft.com/office/officeart/2005/8/layout/hierarchy4"/>
    <dgm:cxn modelId="{0FF9E362-FB10-42E7-81ED-415F4464AE3F}" type="presParOf" srcId="{81DFBF9A-2271-4A9B-86CC-425F5A65811D}" destId="{6419C45C-ABD8-473B-A6B1-502F2603FCB7}" srcOrd="2" destOrd="0" presId="urn:microsoft.com/office/officeart/2005/8/layout/hierarchy4"/>
    <dgm:cxn modelId="{3EBC1CE4-3EA8-44B4-A8B5-2D9BAA0A6842}" type="presParOf" srcId="{6419C45C-ABD8-473B-A6B1-502F2603FCB7}" destId="{61F5D1AD-6AE5-4A88-9BDD-27F444756408}" srcOrd="0" destOrd="0" presId="urn:microsoft.com/office/officeart/2005/8/layout/hierarchy4"/>
    <dgm:cxn modelId="{A9FFD70E-4ABB-477B-87C0-F6EB94D2C012}" type="presParOf" srcId="{61F5D1AD-6AE5-4A88-9BDD-27F444756408}" destId="{A4B7398E-AF75-43A5-A3E4-3B0016B0B099}" srcOrd="0" destOrd="0" presId="urn:microsoft.com/office/officeart/2005/8/layout/hierarchy4"/>
    <dgm:cxn modelId="{8793301F-8703-40C1-9516-D50904D9FB20}" type="presParOf" srcId="{61F5D1AD-6AE5-4A88-9BDD-27F444756408}" destId="{2280C896-4500-4587-8C28-B314F7C5CEC9}" srcOrd="1" destOrd="0" presId="urn:microsoft.com/office/officeart/2005/8/layout/hierarchy4"/>
    <dgm:cxn modelId="{83F8B502-C389-4BB9-B350-49A022899D1A}" type="presParOf" srcId="{6419C45C-ABD8-473B-A6B1-502F2603FCB7}" destId="{ABEDFF0E-6175-4698-BB97-7606ADCC95D5}" srcOrd="1" destOrd="0" presId="urn:microsoft.com/office/officeart/2005/8/layout/hierarchy4"/>
    <dgm:cxn modelId="{BF657A91-B430-422F-BCB1-219667225350}" type="presParOf" srcId="{6419C45C-ABD8-473B-A6B1-502F2603FCB7}" destId="{FC5E47A0-7B0B-4F95-8C91-6A6AC166697B}" srcOrd="2" destOrd="0" presId="urn:microsoft.com/office/officeart/2005/8/layout/hierarchy4"/>
    <dgm:cxn modelId="{7FE30C98-9863-4E6F-BA36-E4B9C4C7390E}" type="presParOf" srcId="{FC5E47A0-7B0B-4F95-8C91-6A6AC166697B}" destId="{57CA82D1-CCF2-4630-9679-462A4890AD49}" srcOrd="0" destOrd="0" presId="urn:microsoft.com/office/officeart/2005/8/layout/hierarchy4"/>
    <dgm:cxn modelId="{B61B5EFC-4B49-4BC0-9256-547D2054786E}" type="presParOf" srcId="{FC5E47A0-7B0B-4F95-8C91-6A6AC166697B}" destId="{F3315E5C-2A2D-4CD2-8EF0-0DE70C7E6978}" srcOrd="1" destOrd="0" presId="urn:microsoft.com/office/officeart/2005/8/layout/hierarchy4"/>
    <dgm:cxn modelId="{A8958588-24E8-419E-ACFC-7B73DA1390AB}" type="presParOf" srcId="{FC5E47A0-7B0B-4F95-8C91-6A6AC166697B}" destId="{70021E0D-BA21-46E2-996D-57C9C99E6C1E}" srcOrd="2" destOrd="0" presId="urn:microsoft.com/office/officeart/2005/8/layout/hierarchy4"/>
    <dgm:cxn modelId="{16433850-DBAF-4F9F-A270-50BC544BAB91}" type="presParOf" srcId="{70021E0D-BA21-46E2-996D-57C9C99E6C1E}" destId="{A334343B-9FB8-4C5E-BFE0-5D1B8AEA6387}" srcOrd="0" destOrd="0" presId="urn:microsoft.com/office/officeart/2005/8/layout/hierarchy4"/>
    <dgm:cxn modelId="{C4DEA579-6A4A-4494-B71A-B4EAE7291993}" type="presParOf" srcId="{A334343B-9FB8-4C5E-BFE0-5D1B8AEA6387}" destId="{80586E30-6912-41C7-82B9-4C8B851D8057}" srcOrd="0" destOrd="0" presId="urn:microsoft.com/office/officeart/2005/8/layout/hierarchy4"/>
    <dgm:cxn modelId="{067D379C-DF82-4F8C-AAAD-1A4B92DEADB6}" type="presParOf" srcId="{A334343B-9FB8-4C5E-BFE0-5D1B8AEA6387}" destId="{EA4F71E7-EE82-4FFF-84C0-1C6E421C7EF6}" srcOrd="1" destOrd="0" presId="urn:microsoft.com/office/officeart/2005/8/layout/hierarchy4"/>
    <dgm:cxn modelId="{727AB8CB-8C97-424F-9D0A-5CD26586B178}" type="presParOf" srcId="{70021E0D-BA21-46E2-996D-57C9C99E6C1E}" destId="{2D4CC2EA-6662-4496-AD8C-28058B50BB01}" srcOrd="1" destOrd="0" presId="urn:microsoft.com/office/officeart/2005/8/layout/hierarchy4"/>
    <dgm:cxn modelId="{C235629E-6BBB-4F59-8C80-CC05E798C513}" type="presParOf" srcId="{70021E0D-BA21-46E2-996D-57C9C99E6C1E}" destId="{840CAB9C-EF19-41E6-881E-C1918047772D}" srcOrd="2" destOrd="0" presId="urn:microsoft.com/office/officeart/2005/8/layout/hierarchy4"/>
    <dgm:cxn modelId="{D530CFFC-1886-4C9B-9F5E-F34E271CCC62}" type="presParOf" srcId="{840CAB9C-EF19-41E6-881E-C1918047772D}" destId="{26CEFA32-6CDC-490A-981C-748DDFBD64FA}" srcOrd="0" destOrd="0" presId="urn:microsoft.com/office/officeart/2005/8/layout/hierarchy4"/>
    <dgm:cxn modelId="{619740CF-8013-4DDC-815C-D791579E8324}" type="presParOf" srcId="{840CAB9C-EF19-41E6-881E-C1918047772D}" destId="{39911108-3E7E-43AC-8E86-64AD5FA492C7}" srcOrd="1" destOrd="0" presId="urn:microsoft.com/office/officeart/2005/8/layout/hierarchy4"/>
    <dgm:cxn modelId="{973E8F0E-406F-4F33-A683-E3A09E88837B}" type="presParOf" srcId="{70021E0D-BA21-46E2-996D-57C9C99E6C1E}" destId="{17BD3FC3-F8E8-4436-93FF-AF4733C77924}" srcOrd="3" destOrd="0" presId="urn:microsoft.com/office/officeart/2005/8/layout/hierarchy4"/>
    <dgm:cxn modelId="{F4F6969A-2F32-4EAB-9173-9B568D273250}" type="presParOf" srcId="{70021E0D-BA21-46E2-996D-57C9C99E6C1E}" destId="{2A61F9EB-5246-4C73-AE3D-944E2C92ED5D}" srcOrd="4" destOrd="0" presId="urn:microsoft.com/office/officeart/2005/8/layout/hierarchy4"/>
    <dgm:cxn modelId="{5BD31109-0032-4827-B9AA-CFA83EC3AD16}" type="presParOf" srcId="{2A61F9EB-5246-4C73-AE3D-944E2C92ED5D}" destId="{8F93AC89-1A12-40B6-94C3-03F6633499F7}" srcOrd="0" destOrd="0" presId="urn:microsoft.com/office/officeart/2005/8/layout/hierarchy4"/>
    <dgm:cxn modelId="{92D66E25-62B3-4337-8E88-B0273EDD101A}" type="presParOf" srcId="{2A61F9EB-5246-4C73-AE3D-944E2C92ED5D}" destId="{4E0963DA-3864-4986-A7F6-B73961A43299}" srcOrd="1" destOrd="0" presId="urn:microsoft.com/office/officeart/2005/8/layout/hierarchy4"/>
    <dgm:cxn modelId="{C5ED0E19-B5E3-4E60-BFE5-28984F83EE2C}" type="presParOf" srcId="{70021E0D-BA21-46E2-996D-57C9C99E6C1E}" destId="{BD43D21B-F85F-4160-9758-D20198D0A617}" srcOrd="5" destOrd="0" presId="urn:microsoft.com/office/officeart/2005/8/layout/hierarchy4"/>
    <dgm:cxn modelId="{A655E3B0-80C6-4872-BEB0-7557E3BADB9D}" type="presParOf" srcId="{70021E0D-BA21-46E2-996D-57C9C99E6C1E}" destId="{565DBB31-A0D9-4E0E-8842-79CF3705223C}" srcOrd="6" destOrd="0" presId="urn:microsoft.com/office/officeart/2005/8/layout/hierarchy4"/>
    <dgm:cxn modelId="{811C7ED7-0E01-47E6-BD52-7FA588EAC8C4}" type="presParOf" srcId="{565DBB31-A0D9-4E0E-8842-79CF3705223C}" destId="{999EC9B7-438D-41EB-8C2C-0FE9628D6799}" srcOrd="0" destOrd="0" presId="urn:microsoft.com/office/officeart/2005/8/layout/hierarchy4"/>
    <dgm:cxn modelId="{42F87785-BE47-42EF-B9B6-E6354739ECCD}" type="presParOf" srcId="{565DBB31-A0D9-4E0E-8842-79CF3705223C}" destId="{9F442845-F69D-46AE-948D-871852D9DE61}" srcOrd="1" destOrd="0" presId="urn:microsoft.com/office/officeart/2005/8/layout/hierarchy4"/>
    <dgm:cxn modelId="{6DA806D9-5D27-49E0-B3BF-257A93040947}" type="presParOf" srcId="{6419C45C-ABD8-473B-A6B1-502F2603FCB7}" destId="{EE87B7A1-95D8-4C72-AAA3-9949080E089A}" srcOrd="3" destOrd="0" presId="urn:microsoft.com/office/officeart/2005/8/layout/hierarchy4"/>
    <dgm:cxn modelId="{B601A9A4-AAF5-408C-9ED5-B8FF981E16E4}" type="presParOf" srcId="{6419C45C-ABD8-473B-A6B1-502F2603FCB7}" destId="{E581699B-0626-4E04-AF9C-C26B093FED29}" srcOrd="4" destOrd="0" presId="urn:microsoft.com/office/officeart/2005/8/layout/hierarchy4"/>
    <dgm:cxn modelId="{DC06A97A-0612-4114-9FA8-8CBBB41FB38D}" type="presParOf" srcId="{E581699B-0626-4E04-AF9C-C26B093FED29}" destId="{390B62C7-AA3B-4703-A3A1-E2FE30F6B7A8}" srcOrd="0" destOrd="0" presId="urn:microsoft.com/office/officeart/2005/8/layout/hierarchy4"/>
    <dgm:cxn modelId="{D8D404FE-8B54-4BA5-8EAD-D6ED5ACB76FF}" type="presParOf" srcId="{E581699B-0626-4E04-AF9C-C26B093FED29}" destId="{19ECF523-0DC4-4F97-93E9-426CE7E2C1E6}" srcOrd="1" destOrd="0" presId="urn:microsoft.com/office/officeart/2005/8/layout/hierarchy4"/>
    <dgm:cxn modelId="{62C6D518-29D8-4441-A354-DA2290BBA221}" type="presParOf" srcId="{6419C45C-ABD8-473B-A6B1-502F2603FCB7}" destId="{44945237-7660-47A1-B65C-33A57FD0EDF8}" srcOrd="5" destOrd="0" presId="urn:microsoft.com/office/officeart/2005/8/layout/hierarchy4"/>
    <dgm:cxn modelId="{7EA466D8-A51C-4F56-9F8B-69F8ED110486}" type="presParOf" srcId="{6419C45C-ABD8-473B-A6B1-502F2603FCB7}" destId="{FC262A96-B1BE-4A98-9FBC-CB547B291C01}" srcOrd="6" destOrd="0" presId="urn:microsoft.com/office/officeart/2005/8/layout/hierarchy4"/>
    <dgm:cxn modelId="{AE0E710B-3794-446B-8CC1-2D98A32B1A5D}" type="presParOf" srcId="{FC262A96-B1BE-4A98-9FBC-CB547B291C01}" destId="{C328DDE6-C631-44B5-9F66-48D163F789CB}" srcOrd="0" destOrd="0" presId="urn:microsoft.com/office/officeart/2005/8/layout/hierarchy4"/>
    <dgm:cxn modelId="{B8586C1C-711F-414E-B55E-CF2541A118F4}" type="presParOf" srcId="{FC262A96-B1BE-4A98-9FBC-CB547B291C01}" destId="{3D1A04B6-775C-451E-BAC4-34B8C1CF5079}" srcOrd="1" destOrd="0" presId="urn:microsoft.com/office/officeart/2005/8/layout/hierarchy4"/>
    <dgm:cxn modelId="{D72B2656-9C0C-4A40-BF71-C206795A87FC}" type="presParOf" srcId="{6419C45C-ABD8-473B-A6B1-502F2603FCB7}" destId="{EF9E4473-3755-4493-944A-B8CD4630EC34}" srcOrd="7" destOrd="0" presId="urn:microsoft.com/office/officeart/2005/8/layout/hierarchy4"/>
    <dgm:cxn modelId="{F1CDA97E-5A1A-428D-9000-485844824C5C}" type="presParOf" srcId="{6419C45C-ABD8-473B-A6B1-502F2603FCB7}" destId="{9D44657E-D0D6-4CE7-A397-C33EECFD41ED}" srcOrd="8" destOrd="0" presId="urn:microsoft.com/office/officeart/2005/8/layout/hierarchy4"/>
    <dgm:cxn modelId="{00B48EFC-D475-4350-AEA4-097268B1F93A}" type="presParOf" srcId="{9D44657E-D0D6-4CE7-A397-C33EECFD41ED}" destId="{A2BFB4F9-A37B-4C9B-B543-3B7141A69F48}" srcOrd="0" destOrd="0" presId="urn:microsoft.com/office/officeart/2005/8/layout/hierarchy4"/>
    <dgm:cxn modelId="{67665936-F67F-46B5-9188-0F745DFA410B}" type="presParOf" srcId="{9D44657E-D0D6-4CE7-A397-C33EECFD41ED}" destId="{81B10C6B-4265-4737-AE39-4A12EE4C72B1}" srcOrd="1" destOrd="0" presId="urn:microsoft.com/office/officeart/2005/8/layout/hierarchy4"/>
    <dgm:cxn modelId="{9EEA10CC-B250-4CA3-9768-9EF11D10C3F2}" type="presParOf" srcId="{6419C45C-ABD8-473B-A6B1-502F2603FCB7}" destId="{0AF322F3-5906-49C7-BBDF-753576BCF32C}" srcOrd="9" destOrd="0" presId="urn:microsoft.com/office/officeart/2005/8/layout/hierarchy4"/>
    <dgm:cxn modelId="{75B8069D-A76C-4800-9FE3-6C3AE50078AC}" type="presParOf" srcId="{6419C45C-ABD8-473B-A6B1-502F2603FCB7}" destId="{0281DEA4-56BE-43C4-905B-BAD605F7FAE2}" srcOrd="10" destOrd="0" presId="urn:microsoft.com/office/officeart/2005/8/layout/hierarchy4"/>
    <dgm:cxn modelId="{A035079A-ED55-466D-BEB2-CFFBC99A30C3}" type="presParOf" srcId="{0281DEA4-56BE-43C4-905B-BAD605F7FAE2}" destId="{73B20859-5636-407B-B7D4-B51620FBBDD0}" srcOrd="0" destOrd="0" presId="urn:microsoft.com/office/officeart/2005/8/layout/hierarchy4"/>
    <dgm:cxn modelId="{C14397FB-CECC-4E22-AE29-9344F289E71A}" type="presParOf" srcId="{0281DEA4-56BE-43C4-905B-BAD605F7FAE2}" destId="{5CEF4EBF-4EB9-4CD6-8621-9F85D03058B4}" srcOrd="1" destOrd="0" presId="urn:microsoft.com/office/officeart/2005/8/layout/hierarchy4"/>
    <dgm:cxn modelId="{F08951EB-15EC-4955-A834-D9933BDB95BA}" type="presParOf" srcId="{471F6B58-CA4B-4939-84A3-CBF9FC330EB7}" destId="{29FCAE5B-D954-4870-A17F-099A734936BD}" srcOrd="5" destOrd="0" presId="urn:microsoft.com/office/officeart/2005/8/layout/hierarchy4"/>
    <dgm:cxn modelId="{D7921629-7313-4342-B8AD-1CB5A1C8BE56}" type="presParOf" srcId="{471F6B58-CA4B-4939-84A3-CBF9FC330EB7}" destId="{80C87388-B6BF-4FCD-B0BB-2C374CD52562}" srcOrd="6" destOrd="0" presId="urn:microsoft.com/office/officeart/2005/8/layout/hierarchy4"/>
    <dgm:cxn modelId="{C981E93B-363E-40F2-8C88-B3E64116F817}" type="presParOf" srcId="{80C87388-B6BF-4FCD-B0BB-2C374CD52562}" destId="{46486F1C-7CD1-4372-90E1-D944A1560A9E}" srcOrd="0" destOrd="0" presId="urn:microsoft.com/office/officeart/2005/8/layout/hierarchy4"/>
    <dgm:cxn modelId="{8A967C43-ABA1-4027-ADA9-878FAB85BADF}" type="presParOf" srcId="{80C87388-B6BF-4FCD-B0BB-2C374CD52562}" destId="{D75EB4FB-9563-4E94-8FC3-CD7087BF6BF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D886CF5-371E-486C-9CAA-4BD75396A3B4}"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6B118C3F-8589-40DC-89BE-4548EB3F2A9E}">
      <dgm:prSet phldrT="[Text]"/>
      <dgm:spPr/>
      <dgm:t>
        <a:bodyPr/>
        <a:lstStyle/>
        <a:p>
          <a:r>
            <a:rPr lang="fa-IR" dirty="0" smtClean="0"/>
            <a:t>فصل  ششم: </a:t>
          </a:r>
          <a:r>
            <a:rPr lang="fa-IR" dirty="0" smtClean="0"/>
            <a:t>جایگاه </a:t>
          </a:r>
          <a:r>
            <a:rPr lang="fa-IR" dirty="0" smtClean="0"/>
            <a:t>شغلی و مدیریت زنان در جامعه</a:t>
          </a:r>
          <a:endParaRPr lang="en-US" dirty="0"/>
        </a:p>
      </dgm:t>
    </dgm:pt>
    <dgm:pt modelId="{6EB26DC4-2F00-4AE3-876E-27ABFE5A28EF}" type="parTrans" cxnId="{830D9836-0A39-4401-8166-4CAF2ED4FD3C}">
      <dgm:prSet/>
      <dgm:spPr/>
      <dgm:t>
        <a:bodyPr/>
        <a:lstStyle/>
        <a:p>
          <a:endParaRPr lang="en-US"/>
        </a:p>
      </dgm:t>
    </dgm:pt>
    <dgm:pt modelId="{35AB503E-72D5-49A2-A761-B89DC3D58763}" type="sibTrans" cxnId="{830D9836-0A39-4401-8166-4CAF2ED4FD3C}">
      <dgm:prSet/>
      <dgm:spPr/>
      <dgm:t>
        <a:bodyPr/>
        <a:lstStyle/>
        <a:p>
          <a:endParaRPr lang="en-US"/>
        </a:p>
      </dgm:t>
    </dgm:pt>
    <dgm:pt modelId="{B3658080-B49A-47FF-8F9A-CBF51B37EC3A}">
      <dgm:prSet phldrT="[Text]"/>
      <dgm:spPr/>
      <dgm:t>
        <a:bodyPr/>
        <a:lstStyle/>
        <a:p>
          <a:r>
            <a:rPr lang="fa-IR" dirty="0" smtClean="0"/>
            <a:t>شخصیت زنان و جایگاه شغلی آنان</a:t>
          </a:r>
          <a:endParaRPr lang="en-US" dirty="0"/>
        </a:p>
      </dgm:t>
    </dgm:pt>
    <dgm:pt modelId="{15D306E2-5A23-42B4-B60B-948A6964F4AD}" type="parTrans" cxnId="{EFB6533B-0CC4-4231-94B8-D5045DC9BC0C}">
      <dgm:prSet/>
      <dgm:spPr/>
      <dgm:t>
        <a:bodyPr/>
        <a:lstStyle/>
        <a:p>
          <a:endParaRPr lang="en-US"/>
        </a:p>
      </dgm:t>
    </dgm:pt>
    <dgm:pt modelId="{DC45C69C-53C0-4A2A-AE9D-875AEE450522}" type="sibTrans" cxnId="{EFB6533B-0CC4-4231-94B8-D5045DC9BC0C}">
      <dgm:prSet/>
      <dgm:spPr/>
      <dgm:t>
        <a:bodyPr/>
        <a:lstStyle/>
        <a:p>
          <a:endParaRPr lang="en-US"/>
        </a:p>
      </dgm:t>
    </dgm:pt>
    <dgm:pt modelId="{C7F6B062-B75C-4BE9-BA67-D5071A9548E6}">
      <dgm:prSet phldrT="[Text]"/>
      <dgm:spPr/>
      <dgm:t>
        <a:bodyPr/>
        <a:lstStyle/>
        <a:p>
          <a:r>
            <a:rPr lang="fa-IR" dirty="0" smtClean="0"/>
            <a:t>دسته بندی ویژگی های زنان در جایگاه شغلی آن ها</a:t>
          </a:r>
          <a:endParaRPr lang="en-US" dirty="0"/>
        </a:p>
      </dgm:t>
    </dgm:pt>
    <dgm:pt modelId="{3B5C8261-CCB6-4214-9AF2-24333FBAFB99}" type="parTrans" cxnId="{3E727B46-8A7D-471D-B165-31BF5C3E0A34}">
      <dgm:prSet/>
      <dgm:spPr/>
      <dgm:t>
        <a:bodyPr/>
        <a:lstStyle/>
        <a:p>
          <a:endParaRPr lang="en-US"/>
        </a:p>
      </dgm:t>
    </dgm:pt>
    <dgm:pt modelId="{812ACDA6-2CC1-4291-9EC8-ABA271DC4677}" type="sibTrans" cxnId="{3E727B46-8A7D-471D-B165-31BF5C3E0A34}">
      <dgm:prSet/>
      <dgm:spPr/>
      <dgm:t>
        <a:bodyPr/>
        <a:lstStyle/>
        <a:p>
          <a:endParaRPr lang="en-US"/>
        </a:p>
      </dgm:t>
    </dgm:pt>
    <dgm:pt modelId="{9BB6132B-7772-4BC7-A06B-B6FEE0D04C45}">
      <dgm:prSet phldrT="[Text]"/>
      <dgm:spPr/>
      <dgm:t>
        <a:bodyPr/>
        <a:lstStyle/>
        <a:p>
          <a:r>
            <a:rPr lang="fa-IR" dirty="0" smtClean="0"/>
            <a:t>رابطه کلی زنان و مردان در منزل و جامعه</a:t>
          </a:r>
        </a:p>
      </dgm:t>
    </dgm:pt>
    <dgm:pt modelId="{AEF4311D-F16F-4BB3-86BF-6E5C75EBC6FE}" type="parTrans" cxnId="{C72FEDF4-ABE5-44BB-978A-40E76C030E29}">
      <dgm:prSet/>
      <dgm:spPr/>
      <dgm:t>
        <a:bodyPr/>
        <a:lstStyle/>
        <a:p>
          <a:endParaRPr lang="en-US"/>
        </a:p>
      </dgm:t>
    </dgm:pt>
    <dgm:pt modelId="{9B75CDE4-3FB5-4CE1-B141-54ED0CDA6DAA}" type="sibTrans" cxnId="{C72FEDF4-ABE5-44BB-978A-40E76C030E29}">
      <dgm:prSet/>
      <dgm:spPr/>
      <dgm:t>
        <a:bodyPr/>
        <a:lstStyle/>
        <a:p>
          <a:endParaRPr lang="en-US"/>
        </a:p>
      </dgm:t>
    </dgm:pt>
    <dgm:pt modelId="{ABBBA34B-D940-416A-A9DF-43D2BB3ED1A2}">
      <dgm:prSet/>
      <dgm:spPr/>
      <dgm:t>
        <a:bodyPr/>
        <a:lstStyle/>
        <a:p>
          <a:r>
            <a:rPr lang="fa-IR" dirty="0" smtClean="0"/>
            <a:t>فرامین به همسران پیامبر(ص) و جایگاه شغلی زنان و نمونه های قرآنی </a:t>
          </a:r>
          <a:endParaRPr lang="en-US" dirty="0"/>
        </a:p>
      </dgm:t>
    </dgm:pt>
    <dgm:pt modelId="{1A65ECDF-AB13-485B-A02F-1243A7805BC7}" type="parTrans" cxnId="{174A628E-2C3A-4104-BA14-255BEA3691F1}">
      <dgm:prSet/>
      <dgm:spPr/>
      <dgm:t>
        <a:bodyPr/>
        <a:lstStyle/>
        <a:p>
          <a:endParaRPr lang="en-US"/>
        </a:p>
      </dgm:t>
    </dgm:pt>
    <dgm:pt modelId="{9D8E52B4-32F9-408A-857A-74DDB2DD46C9}" type="sibTrans" cxnId="{174A628E-2C3A-4104-BA14-255BEA3691F1}">
      <dgm:prSet/>
      <dgm:spPr/>
      <dgm:t>
        <a:bodyPr/>
        <a:lstStyle/>
        <a:p>
          <a:endParaRPr lang="en-US"/>
        </a:p>
      </dgm:t>
    </dgm:pt>
    <dgm:pt modelId="{A9744905-3A98-48C7-ACA1-6132667369EF}">
      <dgm:prSet/>
      <dgm:spPr/>
      <dgm:t>
        <a:bodyPr/>
        <a:lstStyle/>
        <a:p>
          <a:r>
            <a:rPr lang="fa-IR" dirty="0" smtClean="0"/>
            <a:t>فرامین به همسران پیامبر و جایگاه شغلی</a:t>
          </a:r>
          <a:endParaRPr lang="en-US" dirty="0"/>
        </a:p>
      </dgm:t>
    </dgm:pt>
    <dgm:pt modelId="{A4E019FE-BBEB-421A-9CF7-9D083A5956C9}" type="parTrans" cxnId="{27C77C99-B6AB-4917-AD24-45D4F2A361F1}">
      <dgm:prSet/>
      <dgm:spPr/>
      <dgm:t>
        <a:bodyPr/>
        <a:lstStyle/>
        <a:p>
          <a:endParaRPr lang="en-US"/>
        </a:p>
      </dgm:t>
    </dgm:pt>
    <dgm:pt modelId="{7A28A536-9CAC-478B-80D7-3C8091EE03F0}" type="sibTrans" cxnId="{27C77C99-B6AB-4917-AD24-45D4F2A361F1}">
      <dgm:prSet/>
      <dgm:spPr/>
      <dgm:t>
        <a:bodyPr/>
        <a:lstStyle/>
        <a:p>
          <a:endParaRPr lang="en-US"/>
        </a:p>
      </dgm:t>
    </dgm:pt>
    <dgm:pt modelId="{D87B0A86-DA4D-42E8-8571-F4CF39D89735}">
      <dgm:prSet/>
      <dgm:spPr/>
      <dgm:t>
        <a:bodyPr/>
        <a:lstStyle/>
        <a:p>
          <a:r>
            <a:rPr lang="fa-IR" dirty="0" smtClean="0"/>
            <a:t>نمونه های جایگاه اجتماعی و سازمانی زن در قرآن</a:t>
          </a:r>
          <a:endParaRPr lang="en-US" dirty="0"/>
        </a:p>
      </dgm:t>
    </dgm:pt>
    <dgm:pt modelId="{AED790A4-A1E1-45B0-85BB-C6B602DCD5BF}" type="parTrans" cxnId="{4AD9CD1A-DAFF-4941-B59F-B314606DD95D}">
      <dgm:prSet/>
      <dgm:spPr/>
      <dgm:t>
        <a:bodyPr/>
        <a:lstStyle/>
        <a:p>
          <a:endParaRPr lang="en-US"/>
        </a:p>
      </dgm:t>
    </dgm:pt>
    <dgm:pt modelId="{775C3AA1-CD38-4FE7-B49F-CFB50F24878C}" type="sibTrans" cxnId="{4AD9CD1A-DAFF-4941-B59F-B314606DD95D}">
      <dgm:prSet/>
      <dgm:spPr/>
      <dgm:t>
        <a:bodyPr/>
        <a:lstStyle/>
        <a:p>
          <a:endParaRPr lang="en-US"/>
        </a:p>
      </dgm:t>
    </dgm:pt>
    <dgm:pt modelId="{2BF0E9EB-DC99-46D7-A547-A9F1BBA3018E}">
      <dgm:prSet/>
      <dgm:spPr/>
      <dgm:t>
        <a:bodyPr/>
        <a:lstStyle/>
        <a:p>
          <a:r>
            <a:rPr lang="fa-IR" dirty="0" smtClean="0"/>
            <a:t>مکالمه بدون خضوع و </a:t>
          </a:r>
          <a:r>
            <a:rPr lang="fa-IR" dirty="0" err="1" smtClean="0"/>
            <a:t>طنازی</a:t>
          </a:r>
          <a:endParaRPr lang="en-US" dirty="0"/>
        </a:p>
      </dgm:t>
    </dgm:pt>
    <dgm:pt modelId="{83810D7C-B5DD-4072-A77D-F646CE469FE5}" type="parTrans" cxnId="{4A11019E-601A-4364-8E60-082380C4A884}">
      <dgm:prSet/>
      <dgm:spPr/>
      <dgm:t>
        <a:bodyPr/>
        <a:lstStyle/>
        <a:p>
          <a:endParaRPr lang="en-US"/>
        </a:p>
      </dgm:t>
    </dgm:pt>
    <dgm:pt modelId="{910368CC-32BE-4A53-A165-E6697722060F}" type="sibTrans" cxnId="{4A11019E-601A-4364-8E60-082380C4A884}">
      <dgm:prSet/>
      <dgm:spPr/>
      <dgm:t>
        <a:bodyPr/>
        <a:lstStyle/>
        <a:p>
          <a:endParaRPr lang="en-US"/>
        </a:p>
      </dgm:t>
    </dgm:pt>
    <dgm:pt modelId="{F412640C-3587-4079-91CA-375F83554070}">
      <dgm:prSet/>
      <dgm:spPr/>
      <dgm:t>
        <a:bodyPr/>
        <a:lstStyle/>
        <a:p>
          <a:r>
            <a:rPr lang="fa-IR" dirty="0" smtClean="0"/>
            <a:t>محیط فرهنگی و اجرائی در جامعه هم چون منزل، پایگاه امن زنان</a:t>
          </a:r>
          <a:endParaRPr lang="en-US" dirty="0"/>
        </a:p>
      </dgm:t>
    </dgm:pt>
    <dgm:pt modelId="{5F72ECDC-1EE5-4F4E-9E8C-93D655852E3B}" type="parTrans" cxnId="{16A8E8BA-7DB4-4148-980B-B6E5F4A7CDD0}">
      <dgm:prSet/>
      <dgm:spPr/>
      <dgm:t>
        <a:bodyPr/>
        <a:lstStyle/>
        <a:p>
          <a:endParaRPr lang="en-US"/>
        </a:p>
      </dgm:t>
    </dgm:pt>
    <dgm:pt modelId="{A45B6439-EC47-403F-9FA4-BC052623DEB7}" type="sibTrans" cxnId="{16A8E8BA-7DB4-4148-980B-B6E5F4A7CDD0}">
      <dgm:prSet/>
      <dgm:spPr/>
      <dgm:t>
        <a:bodyPr/>
        <a:lstStyle/>
        <a:p>
          <a:endParaRPr lang="en-US"/>
        </a:p>
      </dgm:t>
    </dgm:pt>
    <dgm:pt modelId="{9B15E8DA-E3CC-4DCA-82DC-7D2FF5564A5A}">
      <dgm:prSet/>
      <dgm:spPr/>
      <dgm:t>
        <a:bodyPr/>
        <a:lstStyle/>
        <a:p>
          <a:r>
            <a:rPr lang="fa-IR" dirty="0" smtClean="0"/>
            <a:t>حفظ حریم در معاشرت</a:t>
          </a:r>
          <a:endParaRPr lang="en-US" dirty="0"/>
        </a:p>
      </dgm:t>
    </dgm:pt>
    <dgm:pt modelId="{E3571AAD-8AAC-47BB-B659-3E00BFF8BF77}" type="parTrans" cxnId="{50A7CF8F-2EDD-4444-8B02-21229E52B1AA}">
      <dgm:prSet/>
      <dgm:spPr/>
      <dgm:t>
        <a:bodyPr/>
        <a:lstStyle/>
        <a:p>
          <a:endParaRPr lang="en-US"/>
        </a:p>
      </dgm:t>
    </dgm:pt>
    <dgm:pt modelId="{04D37F0E-F05F-406D-9915-17F20C6A3EF2}" type="sibTrans" cxnId="{50A7CF8F-2EDD-4444-8B02-21229E52B1AA}">
      <dgm:prSet/>
      <dgm:spPr/>
      <dgm:t>
        <a:bodyPr/>
        <a:lstStyle/>
        <a:p>
          <a:endParaRPr lang="en-US"/>
        </a:p>
      </dgm:t>
    </dgm:pt>
    <dgm:pt modelId="{0B22C5D3-7AF3-4E8F-8D95-23E85A33A9B4}">
      <dgm:prSet/>
      <dgm:spPr/>
      <dgm:t>
        <a:bodyPr/>
        <a:lstStyle/>
        <a:p>
          <a:r>
            <a:rPr lang="fa-IR" dirty="0" smtClean="0"/>
            <a:t>ملکه </a:t>
          </a:r>
          <a:r>
            <a:rPr lang="fa-IR" dirty="0" err="1" smtClean="0"/>
            <a:t>سباء</a:t>
          </a:r>
          <a:endParaRPr lang="en-US" dirty="0"/>
        </a:p>
      </dgm:t>
    </dgm:pt>
    <dgm:pt modelId="{8D90AD18-0E07-4529-B454-3E7D8064B079}" type="parTrans" cxnId="{E8D4583C-6C45-4963-BDCE-1FDC335C9A21}">
      <dgm:prSet/>
      <dgm:spPr/>
      <dgm:t>
        <a:bodyPr/>
        <a:lstStyle/>
        <a:p>
          <a:endParaRPr lang="en-US"/>
        </a:p>
      </dgm:t>
    </dgm:pt>
    <dgm:pt modelId="{CEDE823C-6CB9-4BE6-AC1A-ECBD55EBEBDD}" type="sibTrans" cxnId="{E8D4583C-6C45-4963-BDCE-1FDC335C9A21}">
      <dgm:prSet/>
      <dgm:spPr/>
      <dgm:t>
        <a:bodyPr/>
        <a:lstStyle/>
        <a:p>
          <a:endParaRPr lang="en-US"/>
        </a:p>
      </dgm:t>
    </dgm:pt>
    <dgm:pt modelId="{C68865C4-81B9-46DF-94E1-1200BC125CD1}">
      <dgm:prSet/>
      <dgm:spPr/>
      <dgm:t>
        <a:bodyPr/>
        <a:lstStyle/>
        <a:p>
          <a:r>
            <a:rPr lang="fa-IR" dirty="0" smtClean="0"/>
            <a:t>حضرت مریم(س)</a:t>
          </a:r>
          <a:endParaRPr lang="en-US" dirty="0"/>
        </a:p>
      </dgm:t>
    </dgm:pt>
    <dgm:pt modelId="{521F8BEC-BBD0-43F4-BEC6-8006616A0FF1}" type="parTrans" cxnId="{81FBC79F-5363-4EDD-8CDB-03A3AC1A29FC}">
      <dgm:prSet/>
      <dgm:spPr/>
      <dgm:t>
        <a:bodyPr/>
        <a:lstStyle/>
        <a:p>
          <a:endParaRPr lang="en-US"/>
        </a:p>
      </dgm:t>
    </dgm:pt>
    <dgm:pt modelId="{B0D2D59E-065E-42AC-9ACA-F9EC2956A032}" type="sibTrans" cxnId="{81FBC79F-5363-4EDD-8CDB-03A3AC1A29FC}">
      <dgm:prSet/>
      <dgm:spPr/>
      <dgm:t>
        <a:bodyPr/>
        <a:lstStyle/>
        <a:p>
          <a:endParaRPr lang="en-US"/>
        </a:p>
      </dgm:t>
    </dgm:pt>
    <dgm:pt modelId="{B76C7973-45C9-46DA-8B24-70C20420CC89}">
      <dgm:prSet/>
      <dgm:spPr/>
      <dgm:t>
        <a:bodyPr/>
        <a:lstStyle/>
        <a:p>
          <a:r>
            <a:rPr lang="fa-IR" dirty="0" smtClean="0"/>
            <a:t>حضرت فاطمه(س)</a:t>
          </a:r>
          <a:endParaRPr lang="en-US" dirty="0"/>
        </a:p>
      </dgm:t>
    </dgm:pt>
    <dgm:pt modelId="{92AA9FEC-6AEB-4768-B5CB-C5A102B8D506}" type="parTrans" cxnId="{A1EAEDF4-87C2-45EC-BCC9-7BB92C53A9F0}">
      <dgm:prSet/>
      <dgm:spPr/>
      <dgm:t>
        <a:bodyPr/>
        <a:lstStyle/>
        <a:p>
          <a:endParaRPr lang="en-US"/>
        </a:p>
      </dgm:t>
    </dgm:pt>
    <dgm:pt modelId="{6449CCF6-BF84-4DAF-81D1-E39AC6C95AD2}" type="sibTrans" cxnId="{A1EAEDF4-87C2-45EC-BCC9-7BB92C53A9F0}">
      <dgm:prSet/>
      <dgm:spPr/>
      <dgm:t>
        <a:bodyPr/>
        <a:lstStyle/>
        <a:p>
          <a:endParaRPr lang="en-US"/>
        </a:p>
      </dgm:t>
    </dgm:pt>
    <dgm:pt modelId="{2697C583-3D03-4554-99A4-7752DD197731}" type="pres">
      <dgm:prSet presAssocID="{FD886CF5-371E-486C-9CAA-4BD75396A3B4}" presName="Name0" presStyleCnt="0">
        <dgm:presLayoutVars>
          <dgm:chPref val="1"/>
          <dgm:dir/>
          <dgm:animOne val="branch"/>
          <dgm:animLvl val="lvl"/>
          <dgm:resizeHandles/>
        </dgm:presLayoutVars>
      </dgm:prSet>
      <dgm:spPr/>
      <dgm:t>
        <a:bodyPr/>
        <a:lstStyle/>
        <a:p>
          <a:endParaRPr lang="en-US"/>
        </a:p>
      </dgm:t>
    </dgm:pt>
    <dgm:pt modelId="{10723552-1C41-4F40-877D-F22D47440A25}" type="pres">
      <dgm:prSet presAssocID="{6B118C3F-8589-40DC-89BE-4548EB3F2A9E}" presName="vertOne" presStyleCnt="0"/>
      <dgm:spPr/>
    </dgm:pt>
    <dgm:pt modelId="{F28652D4-2694-4D83-87B0-5F8B4459BDEF}" type="pres">
      <dgm:prSet presAssocID="{6B118C3F-8589-40DC-89BE-4548EB3F2A9E}" presName="txOne" presStyleLbl="node0" presStyleIdx="0" presStyleCnt="1">
        <dgm:presLayoutVars>
          <dgm:chPref val="3"/>
        </dgm:presLayoutVars>
      </dgm:prSet>
      <dgm:spPr/>
      <dgm:t>
        <a:bodyPr/>
        <a:lstStyle/>
        <a:p>
          <a:endParaRPr lang="en-US"/>
        </a:p>
      </dgm:t>
    </dgm:pt>
    <dgm:pt modelId="{1582A71D-D7CC-4BF8-B571-3ED5DF5035B9}" type="pres">
      <dgm:prSet presAssocID="{6B118C3F-8589-40DC-89BE-4548EB3F2A9E}" presName="parTransOne" presStyleCnt="0"/>
      <dgm:spPr/>
    </dgm:pt>
    <dgm:pt modelId="{471F6B58-CA4B-4939-84A3-CBF9FC330EB7}" type="pres">
      <dgm:prSet presAssocID="{6B118C3F-8589-40DC-89BE-4548EB3F2A9E}" presName="horzOne" presStyleCnt="0"/>
      <dgm:spPr/>
    </dgm:pt>
    <dgm:pt modelId="{23E4D47B-37AD-49CB-99C8-421C977EC32C}" type="pres">
      <dgm:prSet presAssocID="{B3658080-B49A-47FF-8F9A-CBF51B37EC3A}" presName="vertTwo" presStyleCnt="0"/>
      <dgm:spPr/>
    </dgm:pt>
    <dgm:pt modelId="{8467685B-8B14-4470-AB47-966977298610}" type="pres">
      <dgm:prSet presAssocID="{B3658080-B49A-47FF-8F9A-CBF51B37EC3A}" presName="txTwo" presStyleLbl="node2" presStyleIdx="0" presStyleCnt="4">
        <dgm:presLayoutVars>
          <dgm:chPref val="3"/>
        </dgm:presLayoutVars>
      </dgm:prSet>
      <dgm:spPr/>
      <dgm:t>
        <a:bodyPr/>
        <a:lstStyle/>
        <a:p>
          <a:endParaRPr lang="en-US"/>
        </a:p>
      </dgm:t>
    </dgm:pt>
    <dgm:pt modelId="{191E8392-2CA4-4D11-99A6-78B1D0F7B2CB}" type="pres">
      <dgm:prSet presAssocID="{B3658080-B49A-47FF-8F9A-CBF51B37EC3A}" presName="horzTwo" presStyleCnt="0"/>
      <dgm:spPr/>
    </dgm:pt>
    <dgm:pt modelId="{C70CB243-FB3E-49D3-BB7D-073CC658ED21}" type="pres">
      <dgm:prSet presAssocID="{DC45C69C-53C0-4A2A-AE9D-875AEE450522}" presName="sibSpaceTwo" presStyleCnt="0"/>
      <dgm:spPr/>
    </dgm:pt>
    <dgm:pt modelId="{977F176F-ACD0-42F6-8F07-81EA6CF6FEFF}" type="pres">
      <dgm:prSet presAssocID="{C7F6B062-B75C-4BE9-BA67-D5071A9548E6}" presName="vertTwo" presStyleCnt="0"/>
      <dgm:spPr/>
    </dgm:pt>
    <dgm:pt modelId="{6ACE3896-0169-4CCF-9968-ABAD49306629}" type="pres">
      <dgm:prSet presAssocID="{C7F6B062-B75C-4BE9-BA67-D5071A9548E6}" presName="txTwo" presStyleLbl="node2" presStyleIdx="1" presStyleCnt="4">
        <dgm:presLayoutVars>
          <dgm:chPref val="3"/>
        </dgm:presLayoutVars>
      </dgm:prSet>
      <dgm:spPr/>
      <dgm:t>
        <a:bodyPr/>
        <a:lstStyle/>
        <a:p>
          <a:endParaRPr lang="en-US"/>
        </a:p>
      </dgm:t>
    </dgm:pt>
    <dgm:pt modelId="{DBF88B3E-E645-4BEC-A821-DF511F4C9F89}" type="pres">
      <dgm:prSet presAssocID="{C7F6B062-B75C-4BE9-BA67-D5071A9548E6}" presName="horzTwo" presStyleCnt="0"/>
      <dgm:spPr/>
    </dgm:pt>
    <dgm:pt modelId="{4DA5CD2C-2CC2-4DE1-A848-80D1B8BB7DF6}" type="pres">
      <dgm:prSet presAssocID="{812ACDA6-2CC1-4291-9EC8-ABA271DC4677}" presName="sibSpaceTwo" presStyleCnt="0"/>
      <dgm:spPr/>
    </dgm:pt>
    <dgm:pt modelId="{81DFBF9A-2271-4A9B-86CC-425F5A65811D}" type="pres">
      <dgm:prSet presAssocID="{9BB6132B-7772-4BC7-A06B-B6FEE0D04C45}" presName="vertTwo" presStyleCnt="0"/>
      <dgm:spPr/>
    </dgm:pt>
    <dgm:pt modelId="{1F06B16C-E339-4024-A974-6DA483CA41EC}" type="pres">
      <dgm:prSet presAssocID="{9BB6132B-7772-4BC7-A06B-B6FEE0D04C45}" presName="txTwo" presStyleLbl="node2" presStyleIdx="2" presStyleCnt="4">
        <dgm:presLayoutVars>
          <dgm:chPref val="3"/>
        </dgm:presLayoutVars>
      </dgm:prSet>
      <dgm:spPr/>
      <dgm:t>
        <a:bodyPr/>
        <a:lstStyle/>
        <a:p>
          <a:endParaRPr lang="en-US"/>
        </a:p>
      </dgm:t>
    </dgm:pt>
    <dgm:pt modelId="{6419C45C-ABD8-473B-A6B1-502F2603FCB7}" type="pres">
      <dgm:prSet presAssocID="{9BB6132B-7772-4BC7-A06B-B6FEE0D04C45}" presName="horzTwo" presStyleCnt="0"/>
      <dgm:spPr/>
    </dgm:pt>
    <dgm:pt modelId="{29FCAE5B-D954-4870-A17F-099A734936BD}" type="pres">
      <dgm:prSet presAssocID="{9B75CDE4-3FB5-4CE1-B141-54ED0CDA6DAA}" presName="sibSpaceTwo" presStyleCnt="0"/>
      <dgm:spPr/>
    </dgm:pt>
    <dgm:pt modelId="{80C87388-B6BF-4FCD-B0BB-2C374CD52562}" type="pres">
      <dgm:prSet presAssocID="{ABBBA34B-D940-416A-A9DF-43D2BB3ED1A2}" presName="vertTwo" presStyleCnt="0"/>
      <dgm:spPr/>
    </dgm:pt>
    <dgm:pt modelId="{46486F1C-7CD1-4372-90E1-D944A1560A9E}" type="pres">
      <dgm:prSet presAssocID="{ABBBA34B-D940-416A-A9DF-43D2BB3ED1A2}" presName="txTwo" presStyleLbl="node2" presStyleIdx="3" presStyleCnt="4">
        <dgm:presLayoutVars>
          <dgm:chPref val="3"/>
        </dgm:presLayoutVars>
      </dgm:prSet>
      <dgm:spPr/>
      <dgm:t>
        <a:bodyPr/>
        <a:lstStyle/>
        <a:p>
          <a:endParaRPr lang="en-US"/>
        </a:p>
      </dgm:t>
    </dgm:pt>
    <dgm:pt modelId="{4F254301-F22B-44C9-8558-8250D3BB152A}" type="pres">
      <dgm:prSet presAssocID="{ABBBA34B-D940-416A-A9DF-43D2BB3ED1A2}" presName="parTransTwo" presStyleCnt="0"/>
      <dgm:spPr/>
    </dgm:pt>
    <dgm:pt modelId="{D75EB4FB-9563-4E94-8FC3-CD7087BF6BF2}" type="pres">
      <dgm:prSet presAssocID="{ABBBA34B-D940-416A-A9DF-43D2BB3ED1A2}" presName="horzTwo" presStyleCnt="0"/>
      <dgm:spPr/>
    </dgm:pt>
    <dgm:pt modelId="{2DA50889-EADA-42B5-8E7C-AB1D075BF886}" type="pres">
      <dgm:prSet presAssocID="{A9744905-3A98-48C7-ACA1-6132667369EF}" presName="vertThree" presStyleCnt="0"/>
      <dgm:spPr/>
    </dgm:pt>
    <dgm:pt modelId="{2DB983F6-B9A7-4D7D-9F97-6D989A60BE7B}" type="pres">
      <dgm:prSet presAssocID="{A9744905-3A98-48C7-ACA1-6132667369EF}" presName="txThree" presStyleLbl="node3" presStyleIdx="0" presStyleCnt="2">
        <dgm:presLayoutVars>
          <dgm:chPref val="3"/>
        </dgm:presLayoutVars>
      </dgm:prSet>
      <dgm:spPr/>
      <dgm:t>
        <a:bodyPr/>
        <a:lstStyle/>
        <a:p>
          <a:endParaRPr lang="en-US"/>
        </a:p>
      </dgm:t>
    </dgm:pt>
    <dgm:pt modelId="{3F49169E-566E-484E-BB4E-4A239384134C}" type="pres">
      <dgm:prSet presAssocID="{A9744905-3A98-48C7-ACA1-6132667369EF}" presName="parTransThree" presStyleCnt="0"/>
      <dgm:spPr/>
    </dgm:pt>
    <dgm:pt modelId="{DB3BBD06-83B2-4011-9C2D-905C1A88F6CA}" type="pres">
      <dgm:prSet presAssocID="{A9744905-3A98-48C7-ACA1-6132667369EF}" presName="horzThree" presStyleCnt="0"/>
      <dgm:spPr/>
    </dgm:pt>
    <dgm:pt modelId="{584317F1-C5AF-4DDF-ABCC-5E6E484244D8}" type="pres">
      <dgm:prSet presAssocID="{2BF0E9EB-DC99-46D7-A547-A9F1BBA3018E}" presName="vertFour" presStyleCnt="0">
        <dgm:presLayoutVars>
          <dgm:chPref val="3"/>
        </dgm:presLayoutVars>
      </dgm:prSet>
      <dgm:spPr/>
    </dgm:pt>
    <dgm:pt modelId="{590F8F09-DAB8-4318-8B50-40DC0A3C0F2F}" type="pres">
      <dgm:prSet presAssocID="{2BF0E9EB-DC99-46D7-A547-A9F1BBA3018E}" presName="txFour" presStyleLbl="node4" presStyleIdx="0" presStyleCnt="6">
        <dgm:presLayoutVars>
          <dgm:chPref val="3"/>
        </dgm:presLayoutVars>
      </dgm:prSet>
      <dgm:spPr/>
      <dgm:t>
        <a:bodyPr/>
        <a:lstStyle/>
        <a:p>
          <a:endParaRPr lang="en-US"/>
        </a:p>
      </dgm:t>
    </dgm:pt>
    <dgm:pt modelId="{2F88FB1F-F6A0-40D2-8660-EB4B9C1F193D}" type="pres">
      <dgm:prSet presAssocID="{2BF0E9EB-DC99-46D7-A547-A9F1BBA3018E}" presName="horzFour" presStyleCnt="0"/>
      <dgm:spPr/>
    </dgm:pt>
    <dgm:pt modelId="{73B51B48-1F34-4DD6-B806-F4ACE6C80CD2}" type="pres">
      <dgm:prSet presAssocID="{910368CC-32BE-4A53-A165-E6697722060F}" presName="sibSpaceFour" presStyleCnt="0"/>
      <dgm:spPr/>
    </dgm:pt>
    <dgm:pt modelId="{DB5C05F6-8FE7-437F-AE32-5D58D4762CF2}" type="pres">
      <dgm:prSet presAssocID="{F412640C-3587-4079-91CA-375F83554070}" presName="vertFour" presStyleCnt="0">
        <dgm:presLayoutVars>
          <dgm:chPref val="3"/>
        </dgm:presLayoutVars>
      </dgm:prSet>
      <dgm:spPr/>
    </dgm:pt>
    <dgm:pt modelId="{935C0558-7FF8-40BC-937D-A7398F4B349F}" type="pres">
      <dgm:prSet presAssocID="{F412640C-3587-4079-91CA-375F83554070}" presName="txFour" presStyleLbl="node4" presStyleIdx="1" presStyleCnt="6">
        <dgm:presLayoutVars>
          <dgm:chPref val="3"/>
        </dgm:presLayoutVars>
      </dgm:prSet>
      <dgm:spPr/>
      <dgm:t>
        <a:bodyPr/>
        <a:lstStyle/>
        <a:p>
          <a:endParaRPr lang="en-US"/>
        </a:p>
      </dgm:t>
    </dgm:pt>
    <dgm:pt modelId="{07C545C1-D5B2-4D69-A94E-4BEB755D2A4D}" type="pres">
      <dgm:prSet presAssocID="{F412640C-3587-4079-91CA-375F83554070}" presName="horzFour" presStyleCnt="0"/>
      <dgm:spPr/>
    </dgm:pt>
    <dgm:pt modelId="{E5BA2660-98F4-4278-B47C-8622D19C27DA}" type="pres">
      <dgm:prSet presAssocID="{A45B6439-EC47-403F-9FA4-BC052623DEB7}" presName="sibSpaceFour" presStyleCnt="0"/>
      <dgm:spPr/>
    </dgm:pt>
    <dgm:pt modelId="{91ECBB4D-355C-43BE-875F-E4848B274E22}" type="pres">
      <dgm:prSet presAssocID="{9B15E8DA-E3CC-4DCA-82DC-7D2FF5564A5A}" presName="vertFour" presStyleCnt="0">
        <dgm:presLayoutVars>
          <dgm:chPref val="3"/>
        </dgm:presLayoutVars>
      </dgm:prSet>
      <dgm:spPr/>
    </dgm:pt>
    <dgm:pt modelId="{FED49228-42A3-4565-B718-26CAF10BB4E2}" type="pres">
      <dgm:prSet presAssocID="{9B15E8DA-E3CC-4DCA-82DC-7D2FF5564A5A}" presName="txFour" presStyleLbl="node4" presStyleIdx="2" presStyleCnt="6">
        <dgm:presLayoutVars>
          <dgm:chPref val="3"/>
        </dgm:presLayoutVars>
      </dgm:prSet>
      <dgm:spPr/>
      <dgm:t>
        <a:bodyPr/>
        <a:lstStyle/>
        <a:p>
          <a:endParaRPr lang="en-US"/>
        </a:p>
      </dgm:t>
    </dgm:pt>
    <dgm:pt modelId="{C9932CAF-77C8-4C79-9047-DA9E089E7E94}" type="pres">
      <dgm:prSet presAssocID="{9B15E8DA-E3CC-4DCA-82DC-7D2FF5564A5A}" presName="horzFour" presStyleCnt="0"/>
      <dgm:spPr/>
    </dgm:pt>
    <dgm:pt modelId="{3DC651B7-368D-4927-A567-98FB8F886F35}" type="pres">
      <dgm:prSet presAssocID="{7A28A536-9CAC-478B-80D7-3C8091EE03F0}" presName="sibSpaceThree" presStyleCnt="0"/>
      <dgm:spPr/>
    </dgm:pt>
    <dgm:pt modelId="{7EF2C921-2EF8-4D3F-BC12-66245261F36E}" type="pres">
      <dgm:prSet presAssocID="{D87B0A86-DA4D-42E8-8571-F4CF39D89735}" presName="vertThree" presStyleCnt="0"/>
      <dgm:spPr/>
    </dgm:pt>
    <dgm:pt modelId="{19E483AC-3FFD-4C56-B2EF-0EA0B646D408}" type="pres">
      <dgm:prSet presAssocID="{D87B0A86-DA4D-42E8-8571-F4CF39D89735}" presName="txThree" presStyleLbl="node3" presStyleIdx="1" presStyleCnt="2">
        <dgm:presLayoutVars>
          <dgm:chPref val="3"/>
        </dgm:presLayoutVars>
      </dgm:prSet>
      <dgm:spPr/>
      <dgm:t>
        <a:bodyPr/>
        <a:lstStyle/>
        <a:p>
          <a:endParaRPr lang="en-US"/>
        </a:p>
      </dgm:t>
    </dgm:pt>
    <dgm:pt modelId="{EF92D363-50F3-41A4-852F-44A9B4E3A2B2}" type="pres">
      <dgm:prSet presAssocID="{D87B0A86-DA4D-42E8-8571-F4CF39D89735}" presName="parTransThree" presStyleCnt="0"/>
      <dgm:spPr/>
    </dgm:pt>
    <dgm:pt modelId="{76691272-9CAA-4CB6-8EE8-73C2031B0EA1}" type="pres">
      <dgm:prSet presAssocID="{D87B0A86-DA4D-42E8-8571-F4CF39D89735}" presName="horzThree" presStyleCnt="0"/>
      <dgm:spPr/>
    </dgm:pt>
    <dgm:pt modelId="{A50E9CDD-985A-42C5-9E8B-5BE4AA409FB0}" type="pres">
      <dgm:prSet presAssocID="{0B22C5D3-7AF3-4E8F-8D95-23E85A33A9B4}" presName="vertFour" presStyleCnt="0">
        <dgm:presLayoutVars>
          <dgm:chPref val="3"/>
        </dgm:presLayoutVars>
      </dgm:prSet>
      <dgm:spPr/>
    </dgm:pt>
    <dgm:pt modelId="{09BCEA40-F142-4EBF-B847-50D574C48A31}" type="pres">
      <dgm:prSet presAssocID="{0B22C5D3-7AF3-4E8F-8D95-23E85A33A9B4}" presName="txFour" presStyleLbl="node4" presStyleIdx="3" presStyleCnt="6">
        <dgm:presLayoutVars>
          <dgm:chPref val="3"/>
        </dgm:presLayoutVars>
      </dgm:prSet>
      <dgm:spPr/>
      <dgm:t>
        <a:bodyPr/>
        <a:lstStyle/>
        <a:p>
          <a:endParaRPr lang="en-US"/>
        </a:p>
      </dgm:t>
    </dgm:pt>
    <dgm:pt modelId="{F0FCA170-675B-4F7E-9D5E-7961171884F8}" type="pres">
      <dgm:prSet presAssocID="{0B22C5D3-7AF3-4E8F-8D95-23E85A33A9B4}" presName="horzFour" presStyleCnt="0"/>
      <dgm:spPr/>
    </dgm:pt>
    <dgm:pt modelId="{D2468395-CC32-4676-958D-4360A6D97D4B}" type="pres">
      <dgm:prSet presAssocID="{CEDE823C-6CB9-4BE6-AC1A-ECBD55EBEBDD}" presName="sibSpaceFour" presStyleCnt="0"/>
      <dgm:spPr/>
    </dgm:pt>
    <dgm:pt modelId="{5A380473-B493-472F-9EDD-0556F9D839E9}" type="pres">
      <dgm:prSet presAssocID="{C68865C4-81B9-46DF-94E1-1200BC125CD1}" presName="vertFour" presStyleCnt="0">
        <dgm:presLayoutVars>
          <dgm:chPref val="3"/>
        </dgm:presLayoutVars>
      </dgm:prSet>
      <dgm:spPr/>
    </dgm:pt>
    <dgm:pt modelId="{4EF77887-ED44-4AE6-A92A-EDFA68B6B79F}" type="pres">
      <dgm:prSet presAssocID="{C68865C4-81B9-46DF-94E1-1200BC125CD1}" presName="txFour" presStyleLbl="node4" presStyleIdx="4" presStyleCnt="6">
        <dgm:presLayoutVars>
          <dgm:chPref val="3"/>
        </dgm:presLayoutVars>
      </dgm:prSet>
      <dgm:spPr/>
      <dgm:t>
        <a:bodyPr/>
        <a:lstStyle/>
        <a:p>
          <a:endParaRPr lang="en-US"/>
        </a:p>
      </dgm:t>
    </dgm:pt>
    <dgm:pt modelId="{1D548C06-BEB9-4E38-8440-93901D0E1B89}" type="pres">
      <dgm:prSet presAssocID="{C68865C4-81B9-46DF-94E1-1200BC125CD1}" presName="horzFour" presStyleCnt="0"/>
      <dgm:spPr/>
    </dgm:pt>
    <dgm:pt modelId="{2C2029D2-DE2D-4ED4-A65F-72E94D9C9F90}" type="pres">
      <dgm:prSet presAssocID="{B0D2D59E-065E-42AC-9ACA-F9EC2956A032}" presName="sibSpaceFour" presStyleCnt="0"/>
      <dgm:spPr/>
    </dgm:pt>
    <dgm:pt modelId="{69158F03-003A-44EA-B875-23945B4CA6E2}" type="pres">
      <dgm:prSet presAssocID="{B76C7973-45C9-46DA-8B24-70C20420CC89}" presName="vertFour" presStyleCnt="0">
        <dgm:presLayoutVars>
          <dgm:chPref val="3"/>
        </dgm:presLayoutVars>
      </dgm:prSet>
      <dgm:spPr/>
    </dgm:pt>
    <dgm:pt modelId="{9206799F-7512-46AA-BDF8-B6E4126CBD21}" type="pres">
      <dgm:prSet presAssocID="{B76C7973-45C9-46DA-8B24-70C20420CC89}" presName="txFour" presStyleLbl="node4" presStyleIdx="5" presStyleCnt="6">
        <dgm:presLayoutVars>
          <dgm:chPref val="3"/>
        </dgm:presLayoutVars>
      </dgm:prSet>
      <dgm:spPr/>
      <dgm:t>
        <a:bodyPr/>
        <a:lstStyle/>
        <a:p>
          <a:endParaRPr lang="en-US"/>
        </a:p>
      </dgm:t>
    </dgm:pt>
    <dgm:pt modelId="{CB3D8AE1-49C0-4A88-8B9A-D274C72E6352}" type="pres">
      <dgm:prSet presAssocID="{B76C7973-45C9-46DA-8B24-70C20420CC89}" presName="horzFour" presStyleCnt="0"/>
      <dgm:spPr/>
    </dgm:pt>
  </dgm:ptLst>
  <dgm:cxnLst>
    <dgm:cxn modelId="{42674262-D71D-4E0E-AFD2-E9CB4D441D88}" type="presOf" srcId="{A9744905-3A98-48C7-ACA1-6132667369EF}" destId="{2DB983F6-B9A7-4D7D-9F97-6D989A60BE7B}" srcOrd="0" destOrd="0" presId="urn:microsoft.com/office/officeart/2005/8/layout/hierarchy4"/>
    <dgm:cxn modelId="{3F51AAE4-9864-457D-A118-5E886751F12D}" type="presOf" srcId="{B76C7973-45C9-46DA-8B24-70C20420CC89}" destId="{9206799F-7512-46AA-BDF8-B6E4126CBD21}" srcOrd="0" destOrd="0" presId="urn:microsoft.com/office/officeart/2005/8/layout/hierarchy4"/>
    <dgm:cxn modelId="{D1A9CABD-33F0-41CA-9683-EE81D57F41CE}" type="presOf" srcId="{D87B0A86-DA4D-42E8-8571-F4CF39D89735}" destId="{19E483AC-3FFD-4C56-B2EF-0EA0B646D408}" srcOrd="0" destOrd="0" presId="urn:microsoft.com/office/officeart/2005/8/layout/hierarchy4"/>
    <dgm:cxn modelId="{D703ED87-BB5A-4EA3-9BBA-4CA29A85ECA4}" type="presOf" srcId="{FD886CF5-371E-486C-9CAA-4BD75396A3B4}" destId="{2697C583-3D03-4554-99A4-7752DD197731}" srcOrd="0" destOrd="0" presId="urn:microsoft.com/office/officeart/2005/8/layout/hierarchy4"/>
    <dgm:cxn modelId="{174A628E-2C3A-4104-BA14-255BEA3691F1}" srcId="{6B118C3F-8589-40DC-89BE-4548EB3F2A9E}" destId="{ABBBA34B-D940-416A-A9DF-43D2BB3ED1A2}" srcOrd="3" destOrd="0" parTransId="{1A65ECDF-AB13-485B-A02F-1243A7805BC7}" sibTransId="{9D8E52B4-32F9-408A-857A-74DDB2DD46C9}"/>
    <dgm:cxn modelId="{A1EAEDF4-87C2-45EC-BCC9-7BB92C53A9F0}" srcId="{D87B0A86-DA4D-42E8-8571-F4CF39D89735}" destId="{B76C7973-45C9-46DA-8B24-70C20420CC89}" srcOrd="2" destOrd="0" parTransId="{92AA9FEC-6AEB-4768-B5CB-C5A102B8D506}" sibTransId="{6449CCF6-BF84-4DAF-81D1-E39AC6C95AD2}"/>
    <dgm:cxn modelId="{92BB6E7A-DD9F-4304-B474-B24B9F08F8DF}" type="presOf" srcId="{C7F6B062-B75C-4BE9-BA67-D5071A9548E6}" destId="{6ACE3896-0169-4CCF-9968-ABAD49306629}" srcOrd="0" destOrd="0" presId="urn:microsoft.com/office/officeart/2005/8/layout/hierarchy4"/>
    <dgm:cxn modelId="{28B2849E-5866-4211-9636-9BA4CFD61D86}" type="presOf" srcId="{F412640C-3587-4079-91CA-375F83554070}" destId="{935C0558-7FF8-40BC-937D-A7398F4B349F}" srcOrd="0" destOrd="0" presId="urn:microsoft.com/office/officeart/2005/8/layout/hierarchy4"/>
    <dgm:cxn modelId="{830D9836-0A39-4401-8166-4CAF2ED4FD3C}" srcId="{FD886CF5-371E-486C-9CAA-4BD75396A3B4}" destId="{6B118C3F-8589-40DC-89BE-4548EB3F2A9E}" srcOrd="0" destOrd="0" parTransId="{6EB26DC4-2F00-4AE3-876E-27ABFE5A28EF}" sibTransId="{35AB503E-72D5-49A2-A761-B89DC3D58763}"/>
    <dgm:cxn modelId="{AAC1AFDB-F01E-4D69-8AF1-F981DDE0C0E5}" type="presOf" srcId="{ABBBA34B-D940-416A-A9DF-43D2BB3ED1A2}" destId="{46486F1C-7CD1-4372-90E1-D944A1560A9E}" srcOrd="0" destOrd="0" presId="urn:microsoft.com/office/officeart/2005/8/layout/hierarchy4"/>
    <dgm:cxn modelId="{16A8E8BA-7DB4-4148-980B-B6E5F4A7CDD0}" srcId="{A9744905-3A98-48C7-ACA1-6132667369EF}" destId="{F412640C-3587-4079-91CA-375F83554070}" srcOrd="1" destOrd="0" parTransId="{5F72ECDC-1EE5-4F4E-9E8C-93D655852E3B}" sibTransId="{A45B6439-EC47-403F-9FA4-BC052623DEB7}"/>
    <dgm:cxn modelId="{2DEBCFA4-A8EB-483A-94FF-0BF1A48A4C16}" type="presOf" srcId="{9BB6132B-7772-4BC7-A06B-B6FEE0D04C45}" destId="{1F06B16C-E339-4024-A974-6DA483CA41EC}" srcOrd="0" destOrd="0" presId="urn:microsoft.com/office/officeart/2005/8/layout/hierarchy4"/>
    <dgm:cxn modelId="{04611C4F-87DA-42A2-A008-8F9B1033317D}" type="presOf" srcId="{B3658080-B49A-47FF-8F9A-CBF51B37EC3A}" destId="{8467685B-8B14-4470-AB47-966977298610}" srcOrd="0" destOrd="0" presId="urn:microsoft.com/office/officeart/2005/8/layout/hierarchy4"/>
    <dgm:cxn modelId="{E8D4583C-6C45-4963-BDCE-1FDC335C9A21}" srcId="{D87B0A86-DA4D-42E8-8571-F4CF39D89735}" destId="{0B22C5D3-7AF3-4E8F-8D95-23E85A33A9B4}" srcOrd="0" destOrd="0" parTransId="{8D90AD18-0E07-4529-B454-3E7D8064B079}" sibTransId="{CEDE823C-6CB9-4BE6-AC1A-ECBD55EBEBDD}"/>
    <dgm:cxn modelId="{4A11019E-601A-4364-8E60-082380C4A884}" srcId="{A9744905-3A98-48C7-ACA1-6132667369EF}" destId="{2BF0E9EB-DC99-46D7-A547-A9F1BBA3018E}" srcOrd="0" destOrd="0" parTransId="{83810D7C-B5DD-4072-A77D-F646CE469FE5}" sibTransId="{910368CC-32BE-4A53-A165-E6697722060F}"/>
    <dgm:cxn modelId="{596346FF-14C7-40AC-867B-D0C273558BA3}" type="presOf" srcId="{9B15E8DA-E3CC-4DCA-82DC-7D2FF5564A5A}" destId="{FED49228-42A3-4565-B718-26CAF10BB4E2}" srcOrd="0" destOrd="0" presId="urn:microsoft.com/office/officeart/2005/8/layout/hierarchy4"/>
    <dgm:cxn modelId="{4AD9CD1A-DAFF-4941-B59F-B314606DD95D}" srcId="{ABBBA34B-D940-416A-A9DF-43D2BB3ED1A2}" destId="{D87B0A86-DA4D-42E8-8571-F4CF39D89735}" srcOrd="1" destOrd="0" parTransId="{AED790A4-A1E1-45B0-85BB-C6B602DCD5BF}" sibTransId="{775C3AA1-CD38-4FE7-B49F-CFB50F24878C}"/>
    <dgm:cxn modelId="{81FBC79F-5363-4EDD-8CDB-03A3AC1A29FC}" srcId="{D87B0A86-DA4D-42E8-8571-F4CF39D89735}" destId="{C68865C4-81B9-46DF-94E1-1200BC125CD1}" srcOrd="1" destOrd="0" parTransId="{521F8BEC-BBD0-43F4-BEC6-8006616A0FF1}" sibTransId="{B0D2D59E-065E-42AC-9ACA-F9EC2956A032}"/>
    <dgm:cxn modelId="{50A7CF8F-2EDD-4444-8B02-21229E52B1AA}" srcId="{A9744905-3A98-48C7-ACA1-6132667369EF}" destId="{9B15E8DA-E3CC-4DCA-82DC-7D2FF5564A5A}" srcOrd="2" destOrd="0" parTransId="{E3571AAD-8AAC-47BB-B659-3E00BFF8BF77}" sibTransId="{04D37F0E-F05F-406D-9915-17F20C6A3EF2}"/>
    <dgm:cxn modelId="{7F2617D1-CD05-457D-8CD6-782F7AF0DC45}" type="presOf" srcId="{6B118C3F-8589-40DC-89BE-4548EB3F2A9E}" destId="{F28652D4-2694-4D83-87B0-5F8B4459BDEF}" srcOrd="0" destOrd="0" presId="urn:microsoft.com/office/officeart/2005/8/layout/hierarchy4"/>
    <dgm:cxn modelId="{EFF6321A-291E-4E12-9688-B3A9508CD536}" type="presOf" srcId="{2BF0E9EB-DC99-46D7-A547-A9F1BBA3018E}" destId="{590F8F09-DAB8-4318-8B50-40DC0A3C0F2F}" srcOrd="0" destOrd="0" presId="urn:microsoft.com/office/officeart/2005/8/layout/hierarchy4"/>
    <dgm:cxn modelId="{34F90380-E886-4F8C-ABED-7025D6EFD764}" type="presOf" srcId="{0B22C5D3-7AF3-4E8F-8D95-23E85A33A9B4}" destId="{09BCEA40-F142-4EBF-B847-50D574C48A31}" srcOrd="0" destOrd="0" presId="urn:microsoft.com/office/officeart/2005/8/layout/hierarchy4"/>
    <dgm:cxn modelId="{3E727B46-8A7D-471D-B165-31BF5C3E0A34}" srcId="{6B118C3F-8589-40DC-89BE-4548EB3F2A9E}" destId="{C7F6B062-B75C-4BE9-BA67-D5071A9548E6}" srcOrd="1" destOrd="0" parTransId="{3B5C8261-CCB6-4214-9AF2-24333FBAFB99}" sibTransId="{812ACDA6-2CC1-4291-9EC8-ABA271DC4677}"/>
    <dgm:cxn modelId="{27C77C99-B6AB-4917-AD24-45D4F2A361F1}" srcId="{ABBBA34B-D940-416A-A9DF-43D2BB3ED1A2}" destId="{A9744905-3A98-48C7-ACA1-6132667369EF}" srcOrd="0" destOrd="0" parTransId="{A4E019FE-BBEB-421A-9CF7-9D083A5956C9}" sibTransId="{7A28A536-9CAC-478B-80D7-3C8091EE03F0}"/>
    <dgm:cxn modelId="{EFB6533B-0CC4-4231-94B8-D5045DC9BC0C}" srcId="{6B118C3F-8589-40DC-89BE-4548EB3F2A9E}" destId="{B3658080-B49A-47FF-8F9A-CBF51B37EC3A}" srcOrd="0" destOrd="0" parTransId="{15D306E2-5A23-42B4-B60B-948A6964F4AD}" sibTransId="{DC45C69C-53C0-4A2A-AE9D-875AEE450522}"/>
    <dgm:cxn modelId="{20B02E7E-B0B6-492C-B971-0D4312490B46}" type="presOf" srcId="{C68865C4-81B9-46DF-94E1-1200BC125CD1}" destId="{4EF77887-ED44-4AE6-A92A-EDFA68B6B79F}" srcOrd="0" destOrd="0" presId="urn:microsoft.com/office/officeart/2005/8/layout/hierarchy4"/>
    <dgm:cxn modelId="{C72FEDF4-ABE5-44BB-978A-40E76C030E29}" srcId="{6B118C3F-8589-40DC-89BE-4548EB3F2A9E}" destId="{9BB6132B-7772-4BC7-A06B-B6FEE0D04C45}" srcOrd="2" destOrd="0" parTransId="{AEF4311D-F16F-4BB3-86BF-6E5C75EBC6FE}" sibTransId="{9B75CDE4-3FB5-4CE1-B141-54ED0CDA6DAA}"/>
    <dgm:cxn modelId="{34EAED95-5B2E-4FF5-8F7D-42190AE82E79}" type="presParOf" srcId="{2697C583-3D03-4554-99A4-7752DD197731}" destId="{10723552-1C41-4F40-877D-F22D47440A25}" srcOrd="0" destOrd="0" presId="urn:microsoft.com/office/officeart/2005/8/layout/hierarchy4"/>
    <dgm:cxn modelId="{715400F7-353E-4C08-9A1C-434434D6F1B4}" type="presParOf" srcId="{10723552-1C41-4F40-877D-F22D47440A25}" destId="{F28652D4-2694-4D83-87B0-5F8B4459BDEF}" srcOrd="0" destOrd="0" presId="urn:microsoft.com/office/officeart/2005/8/layout/hierarchy4"/>
    <dgm:cxn modelId="{A2925245-B8EF-4221-9B46-BEF89A9FB382}" type="presParOf" srcId="{10723552-1C41-4F40-877D-F22D47440A25}" destId="{1582A71D-D7CC-4BF8-B571-3ED5DF5035B9}" srcOrd="1" destOrd="0" presId="urn:microsoft.com/office/officeart/2005/8/layout/hierarchy4"/>
    <dgm:cxn modelId="{3450BB2C-C376-478D-BFEB-17ED38271BBB}" type="presParOf" srcId="{10723552-1C41-4F40-877D-F22D47440A25}" destId="{471F6B58-CA4B-4939-84A3-CBF9FC330EB7}" srcOrd="2" destOrd="0" presId="urn:microsoft.com/office/officeart/2005/8/layout/hierarchy4"/>
    <dgm:cxn modelId="{E2659270-1D91-4EFC-A192-4BF7AAE65F1E}" type="presParOf" srcId="{471F6B58-CA4B-4939-84A3-CBF9FC330EB7}" destId="{23E4D47B-37AD-49CB-99C8-421C977EC32C}" srcOrd="0" destOrd="0" presId="urn:microsoft.com/office/officeart/2005/8/layout/hierarchy4"/>
    <dgm:cxn modelId="{2767B0C1-0FB0-443B-A24C-E9CB1ADCCF3F}" type="presParOf" srcId="{23E4D47B-37AD-49CB-99C8-421C977EC32C}" destId="{8467685B-8B14-4470-AB47-966977298610}" srcOrd="0" destOrd="0" presId="urn:microsoft.com/office/officeart/2005/8/layout/hierarchy4"/>
    <dgm:cxn modelId="{923DF340-8B77-4D50-BA02-BD90D651914E}" type="presParOf" srcId="{23E4D47B-37AD-49CB-99C8-421C977EC32C}" destId="{191E8392-2CA4-4D11-99A6-78B1D0F7B2CB}" srcOrd="1" destOrd="0" presId="urn:microsoft.com/office/officeart/2005/8/layout/hierarchy4"/>
    <dgm:cxn modelId="{24A5C998-D070-4DC3-8941-6DFDC3C54B4B}" type="presParOf" srcId="{471F6B58-CA4B-4939-84A3-CBF9FC330EB7}" destId="{C70CB243-FB3E-49D3-BB7D-073CC658ED21}" srcOrd="1" destOrd="0" presId="urn:microsoft.com/office/officeart/2005/8/layout/hierarchy4"/>
    <dgm:cxn modelId="{E35D661D-DDCC-4024-AEF7-850871EAD1A3}" type="presParOf" srcId="{471F6B58-CA4B-4939-84A3-CBF9FC330EB7}" destId="{977F176F-ACD0-42F6-8F07-81EA6CF6FEFF}" srcOrd="2" destOrd="0" presId="urn:microsoft.com/office/officeart/2005/8/layout/hierarchy4"/>
    <dgm:cxn modelId="{665496DC-0D31-49BA-8368-2B33A3B27065}" type="presParOf" srcId="{977F176F-ACD0-42F6-8F07-81EA6CF6FEFF}" destId="{6ACE3896-0169-4CCF-9968-ABAD49306629}" srcOrd="0" destOrd="0" presId="urn:microsoft.com/office/officeart/2005/8/layout/hierarchy4"/>
    <dgm:cxn modelId="{9F7B92AB-0FB9-4C38-8640-4B5BEB13C71E}" type="presParOf" srcId="{977F176F-ACD0-42F6-8F07-81EA6CF6FEFF}" destId="{DBF88B3E-E645-4BEC-A821-DF511F4C9F89}" srcOrd="1" destOrd="0" presId="urn:microsoft.com/office/officeart/2005/8/layout/hierarchy4"/>
    <dgm:cxn modelId="{FCEEB4C2-2415-4169-AFAB-968F4B2FC916}" type="presParOf" srcId="{471F6B58-CA4B-4939-84A3-CBF9FC330EB7}" destId="{4DA5CD2C-2CC2-4DE1-A848-80D1B8BB7DF6}" srcOrd="3" destOrd="0" presId="urn:microsoft.com/office/officeart/2005/8/layout/hierarchy4"/>
    <dgm:cxn modelId="{09F1F688-1F54-4CB8-813C-36C868D956B7}" type="presParOf" srcId="{471F6B58-CA4B-4939-84A3-CBF9FC330EB7}" destId="{81DFBF9A-2271-4A9B-86CC-425F5A65811D}" srcOrd="4" destOrd="0" presId="urn:microsoft.com/office/officeart/2005/8/layout/hierarchy4"/>
    <dgm:cxn modelId="{938810FA-0C8A-4501-8610-CCF331F66B9F}" type="presParOf" srcId="{81DFBF9A-2271-4A9B-86CC-425F5A65811D}" destId="{1F06B16C-E339-4024-A974-6DA483CA41EC}" srcOrd="0" destOrd="0" presId="urn:microsoft.com/office/officeart/2005/8/layout/hierarchy4"/>
    <dgm:cxn modelId="{CB17E582-FD65-4E51-BC5A-6B7539839904}" type="presParOf" srcId="{81DFBF9A-2271-4A9B-86CC-425F5A65811D}" destId="{6419C45C-ABD8-473B-A6B1-502F2603FCB7}" srcOrd="1" destOrd="0" presId="urn:microsoft.com/office/officeart/2005/8/layout/hierarchy4"/>
    <dgm:cxn modelId="{100893C2-6A8F-416B-A855-864A8B571001}" type="presParOf" srcId="{471F6B58-CA4B-4939-84A3-CBF9FC330EB7}" destId="{29FCAE5B-D954-4870-A17F-099A734936BD}" srcOrd="5" destOrd="0" presId="urn:microsoft.com/office/officeart/2005/8/layout/hierarchy4"/>
    <dgm:cxn modelId="{4843B7A2-9472-4AA6-836E-CF298E4B2CA8}" type="presParOf" srcId="{471F6B58-CA4B-4939-84A3-CBF9FC330EB7}" destId="{80C87388-B6BF-4FCD-B0BB-2C374CD52562}" srcOrd="6" destOrd="0" presId="urn:microsoft.com/office/officeart/2005/8/layout/hierarchy4"/>
    <dgm:cxn modelId="{C7E778FD-00A5-4423-B130-7D97256EA1B9}" type="presParOf" srcId="{80C87388-B6BF-4FCD-B0BB-2C374CD52562}" destId="{46486F1C-7CD1-4372-90E1-D944A1560A9E}" srcOrd="0" destOrd="0" presId="urn:microsoft.com/office/officeart/2005/8/layout/hierarchy4"/>
    <dgm:cxn modelId="{2608AEF1-B95A-4577-A184-6F377ED6D909}" type="presParOf" srcId="{80C87388-B6BF-4FCD-B0BB-2C374CD52562}" destId="{4F254301-F22B-44C9-8558-8250D3BB152A}" srcOrd="1" destOrd="0" presId="urn:microsoft.com/office/officeart/2005/8/layout/hierarchy4"/>
    <dgm:cxn modelId="{7076FFC2-C315-4325-B336-85BF945C6EC9}" type="presParOf" srcId="{80C87388-B6BF-4FCD-B0BB-2C374CD52562}" destId="{D75EB4FB-9563-4E94-8FC3-CD7087BF6BF2}" srcOrd="2" destOrd="0" presId="urn:microsoft.com/office/officeart/2005/8/layout/hierarchy4"/>
    <dgm:cxn modelId="{A7F5A1A5-D05A-477E-9EEC-23B7764ED4B6}" type="presParOf" srcId="{D75EB4FB-9563-4E94-8FC3-CD7087BF6BF2}" destId="{2DA50889-EADA-42B5-8E7C-AB1D075BF886}" srcOrd="0" destOrd="0" presId="urn:microsoft.com/office/officeart/2005/8/layout/hierarchy4"/>
    <dgm:cxn modelId="{E8B62ABF-833C-45AD-A324-559A2B94B70B}" type="presParOf" srcId="{2DA50889-EADA-42B5-8E7C-AB1D075BF886}" destId="{2DB983F6-B9A7-4D7D-9F97-6D989A60BE7B}" srcOrd="0" destOrd="0" presId="urn:microsoft.com/office/officeart/2005/8/layout/hierarchy4"/>
    <dgm:cxn modelId="{71F0DCDD-C32E-4299-B90E-9B34E70651E5}" type="presParOf" srcId="{2DA50889-EADA-42B5-8E7C-AB1D075BF886}" destId="{3F49169E-566E-484E-BB4E-4A239384134C}" srcOrd="1" destOrd="0" presId="urn:microsoft.com/office/officeart/2005/8/layout/hierarchy4"/>
    <dgm:cxn modelId="{860A9FFC-2A98-409C-B257-5088E6573111}" type="presParOf" srcId="{2DA50889-EADA-42B5-8E7C-AB1D075BF886}" destId="{DB3BBD06-83B2-4011-9C2D-905C1A88F6CA}" srcOrd="2" destOrd="0" presId="urn:microsoft.com/office/officeart/2005/8/layout/hierarchy4"/>
    <dgm:cxn modelId="{9BAAE136-E45E-44EE-9226-B34AA6DEB87C}" type="presParOf" srcId="{DB3BBD06-83B2-4011-9C2D-905C1A88F6CA}" destId="{584317F1-C5AF-4DDF-ABCC-5E6E484244D8}" srcOrd="0" destOrd="0" presId="urn:microsoft.com/office/officeart/2005/8/layout/hierarchy4"/>
    <dgm:cxn modelId="{053858FD-C9FC-4E9B-9325-8195D06EFA49}" type="presParOf" srcId="{584317F1-C5AF-4DDF-ABCC-5E6E484244D8}" destId="{590F8F09-DAB8-4318-8B50-40DC0A3C0F2F}" srcOrd="0" destOrd="0" presId="urn:microsoft.com/office/officeart/2005/8/layout/hierarchy4"/>
    <dgm:cxn modelId="{570C0073-3328-4C69-B460-E99C5C8C2435}" type="presParOf" srcId="{584317F1-C5AF-4DDF-ABCC-5E6E484244D8}" destId="{2F88FB1F-F6A0-40D2-8660-EB4B9C1F193D}" srcOrd="1" destOrd="0" presId="urn:microsoft.com/office/officeart/2005/8/layout/hierarchy4"/>
    <dgm:cxn modelId="{97C16AA8-9256-454C-8E40-4F01374F990A}" type="presParOf" srcId="{DB3BBD06-83B2-4011-9C2D-905C1A88F6CA}" destId="{73B51B48-1F34-4DD6-B806-F4ACE6C80CD2}" srcOrd="1" destOrd="0" presId="urn:microsoft.com/office/officeart/2005/8/layout/hierarchy4"/>
    <dgm:cxn modelId="{910034CD-2146-4D57-A394-27E60B4AE549}" type="presParOf" srcId="{DB3BBD06-83B2-4011-9C2D-905C1A88F6CA}" destId="{DB5C05F6-8FE7-437F-AE32-5D58D4762CF2}" srcOrd="2" destOrd="0" presId="urn:microsoft.com/office/officeart/2005/8/layout/hierarchy4"/>
    <dgm:cxn modelId="{54A5928F-906A-48E7-8443-086CEE1B9DCA}" type="presParOf" srcId="{DB5C05F6-8FE7-437F-AE32-5D58D4762CF2}" destId="{935C0558-7FF8-40BC-937D-A7398F4B349F}" srcOrd="0" destOrd="0" presId="urn:microsoft.com/office/officeart/2005/8/layout/hierarchy4"/>
    <dgm:cxn modelId="{B108D025-C76D-4D28-A988-1A04776C2DD3}" type="presParOf" srcId="{DB5C05F6-8FE7-437F-AE32-5D58D4762CF2}" destId="{07C545C1-D5B2-4D69-A94E-4BEB755D2A4D}" srcOrd="1" destOrd="0" presId="urn:microsoft.com/office/officeart/2005/8/layout/hierarchy4"/>
    <dgm:cxn modelId="{C07D7F95-4A42-43AD-8102-C768FFD0337B}" type="presParOf" srcId="{DB3BBD06-83B2-4011-9C2D-905C1A88F6CA}" destId="{E5BA2660-98F4-4278-B47C-8622D19C27DA}" srcOrd="3" destOrd="0" presId="urn:microsoft.com/office/officeart/2005/8/layout/hierarchy4"/>
    <dgm:cxn modelId="{A9758256-6041-4700-B7D3-FE4069D61C4C}" type="presParOf" srcId="{DB3BBD06-83B2-4011-9C2D-905C1A88F6CA}" destId="{91ECBB4D-355C-43BE-875F-E4848B274E22}" srcOrd="4" destOrd="0" presId="urn:microsoft.com/office/officeart/2005/8/layout/hierarchy4"/>
    <dgm:cxn modelId="{DEFDC392-213E-41E5-A48E-200CE403A146}" type="presParOf" srcId="{91ECBB4D-355C-43BE-875F-E4848B274E22}" destId="{FED49228-42A3-4565-B718-26CAF10BB4E2}" srcOrd="0" destOrd="0" presId="urn:microsoft.com/office/officeart/2005/8/layout/hierarchy4"/>
    <dgm:cxn modelId="{7CD815DF-73F1-49FF-B011-56BDB616DF04}" type="presParOf" srcId="{91ECBB4D-355C-43BE-875F-E4848B274E22}" destId="{C9932CAF-77C8-4C79-9047-DA9E089E7E94}" srcOrd="1" destOrd="0" presId="urn:microsoft.com/office/officeart/2005/8/layout/hierarchy4"/>
    <dgm:cxn modelId="{26A58603-8A13-40DD-94D0-445D446A39CD}" type="presParOf" srcId="{D75EB4FB-9563-4E94-8FC3-CD7087BF6BF2}" destId="{3DC651B7-368D-4927-A567-98FB8F886F35}" srcOrd="1" destOrd="0" presId="urn:microsoft.com/office/officeart/2005/8/layout/hierarchy4"/>
    <dgm:cxn modelId="{38114B3B-1895-4E85-AA5A-9F0EB5C22685}" type="presParOf" srcId="{D75EB4FB-9563-4E94-8FC3-CD7087BF6BF2}" destId="{7EF2C921-2EF8-4D3F-BC12-66245261F36E}" srcOrd="2" destOrd="0" presId="urn:microsoft.com/office/officeart/2005/8/layout/hierarchy4"/>
    <dgm:cxn modelId="{5283D931-AECC-4199-A5C5-0662E50DE0CE}" type="presParOf" srcId="{7EF2C921-2EF8-4D3F-BC12-66245261F36E}" destId="{19E483AC-3FFD-4C56-B2EF-0EA0B646D408}" srcOrd="0" destOrd="0" presId="urn:microsoft.com/office/officeart/2005/8/layout/hierarchy4"/>
    <dgm:cxn modelId="{5505B42E-90B9-4570-89C8-5DCE1C405FAE}" type="presParOf" srcId="{7EF2C921-2EF8-4D3F-BC12-66245261F36E}" destId="{EF92D363-50F3-41A4-852F-44A9B4E3A2B2}" srcOrd="1" destOrd="0" presId="urn:microsoft.com/office/officeart/2005/8/layout/hierarchy4"/>
    <dgm:cxn modelId="{CF7C2F0C-D54B-4EB4-8980-AD96030867F2}" type="presParOf" srcId="{7EF2C921-2EF8-4D3F-BC12-66245261F36E}" destId="{76691272-9CAA-4CB6-8EE8-73C2031B0EA1}" srcOrd="2" destOrd="0" presId="urn:microsoft.com/office/officeart/2005/8/layout/hierarchy4"/>
    <dgm:cxn modelId="{9778374B-3990-45A2-928F-6FDB4BBA9467}" type="presParOf" srcId="{76691272-9CAA-4CB6-8EE8-73C2031B0EA1}" destId="{A50E9CDD-985A-42C5-9E8B-5BE4AA409FB0}" srcOrd="0" destOrd="0" presId="urn:microsoft.com/office/officeart/2005/8/layout/hierarchy4"/>
    <dgm:cxn modelId="{FE24149A-93BF-4AE9-9201-CFEC2B3A1026}" type="presParOf" srcId="{A50E9CDD-985A-42C5-9E8B-5BE4AA409FB0}" destId="{09BCEA40-F142-4EBF-B847-50D574C48A31}" srcOrd="0" destOrd="0" presId="urn:microsoft.com/office/officeart/2005/8/layout/hierarchy4"/>
    <dgm:cxn modelId="{4A596DA2-E5DE-4471-8360-CF0B8CD7E041}" type="presParOf" srcId="{A50E9CDD-985A-42C5-9E8B-5BE4AA409FB0}" destId="{F0FCA170-675B-4F7E-9D5E-7961171884F8}" srcOrd="1" destOrd="0" presId="urn:microsoft.com/office/officeart/2005/8/layout/hierarchy4"/>
    <dgm:cxn modelId="{484DCF6E-99BE-4CBE-B7ED-9D8A8FC13285}" type="presParOf" srcId="{76691272-9CAA-4CB6-8EE8-73C2031B0EA1}" destId="{D2468395-CC32-4676-958D-4360A6D97D4B}" srcOrd="1" destOrd="0" presId="urn:microsoft.com/office/officeart/2005/8/layout/hierarchy4"/>
    <dgm:cxn modelId="{2A4570CE-8969-448F-8DE9-836D2DF618B7}" type="presParOf" srcId="{76691272-9CAA-4CB6-8EE8-73C2031B0EA1}" destId="{5A380473-B493-472F-9EDD-0556F9D839E9}" srcOrd="2" destOrd="0" presId="urn:microsoft.com/office/officeart/2005/8/layout/hierarchy4"/>
    <dgm:cxn modelId="{4AB0A044-81A5-459C-A314-7C82F9B6D422}" type="presParOf" srcId="{5A380473-B493-472F-9EDD-0556F9D839E9}" destId="{4EF77887-ED44-4AE6-A92A-EDFA68B6B79F}" srcOrd="0" destOrd="0" presId="urn:microsoft.com/office/officeart/2005/8/layout/hierarchy4"/>
    <dgm:cxn modelId="{91FC0FFC-3ACC-4258-94A4-6295D39C0B1F}" type="presParOf" srcId="{5A380473-B493-472F-9EDD-0556F9D839E9}" destId="{1D548C06-BEB9-4E38-8440-93901D0E1B89}" srcOrd="1" destOrd="0" presId="urn:microsoft.com/office/officeart/2005/8/layout/hierarchy4"/>
    <dgm:cxn modelId="{D699D924-7F46-4BD7-944A-B15E08E0C0BD}" type="presParOf" srcId="{76691272-9CAA-4CB6-8EE8-73C2031B0EA1}" destId="{2C2029D2-DE2D-4ED4-A65F-72E94D9C9F90}" srcOrd="3" destOrd="0" presId="urn:microsoft.com/office/officeart/2005/8/layout/hierarchy4"/>
    <dgm:cxn modelId="{DE6CD725-46DE-48E7-9986-06ACA74D33D2}" type="presParOf" srcId="{76691272-9CAA-4CB6-8EE8-73C2031B0EA1}" destId="{69158F03-003A-44EA-B875-23945B4CA6E2}" srcOrd="4" destOrd="0" presId="urn:microsoft.com/office/officeart/2005/8/layout/hierarchy4"/>
    <dgm:cxn modelId="{68F0BD87-98B4-4E9B-AEE5-6786F1EC8F6B}" type="presParOf" srcId="{69158F03-003A-44EA-B875-23945B4CA6E2}" destId="{9206799F-7512-46AA-BDF8-B6E4126CBD21}" srcOrd="0" destOrd="0" presId="urn:microsoft.com/office/officeart/2005/8/layout/hierarchy4"/>
    <dgm:cxn modelId="{4A521835-EF8B-4239-8A2A-018173A0629D}" type="presParOf" srcId="{69158F03-003A-44EA-B875-23945B4CA6E2}" destId="{CB3D8AE1-49C0-4A88-8B9A-D274C72E635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9ADB6AA-C971-40AD-B0C0-6020379E1F01}" type="doc">
      <dgm:prSet loTypeId="urn:microsoft.com/office/officeart/2005/8/layout/hierarchy4" loCatId="hierarchy" qsTypeId="urn:microsoft.com/office/officeart/2005/8/quickstyle/simple1" qsCatId="simple" csTypeId="urn:microsoft.com/office/officeart/2005/8/colors/colorful3" csCatId="colorful" phldr="1"/>
      <dgm:spPr/>
      <dgm:t>
        <a:bodyPr/>
        <a:lstStyle/>
        <a:p>
          <a:endParaRPr lang="en-US"/>
        </a:p>
      </dgm:t>
    </dgm:pt>
    <dgm:pt modelId="{47C26278-B706-4DFC-9256-3B6631E35BED}">
      <dgm:prSet phldrT="[Text]"/>
      <dgm:spPr/>
      <dgm:t>
        <a:bodyPr/>
        <a:lstStyle/>
        <a:p>
          <a:r>
            <a:rPr lang="fa-IR" dirty="0" smtClean="0"/>
            <a:t>فصل هفتم: اسلام و تاثیر عوامل غیر مادی در اندیشه و تصمیمات انسان</a:t>
          </a:r>
          <a:endParaRPr lang="en-US" dirty="0"/>
        </a:p>
      </dgm:t>
    </dgm:pt>
    <dgm:pt modelId="{5A4E2562-E224-4472-95E4-FAC9CAF5C7A9}" type="parTrans" cxnId="{AA19E967-3031-4ED6-B798-375ACEAD786E}">
      <dgm:prSet/>
      <dgm:spPr/>
      <dgm:t>
        <a:bodyPr/>
        <a:lstStyle/>
        <a:p>
          <a:endParaRPr lang="en-US"/>
        </a:p>
      </dgm:t>
    </dgm:pt>
    <dgm:pt modelId="{78C4576A-C7BD-4EF0-928D-CD8C3CB2C12E}" type="sibTrans" cxnId="{AA19E967-3031-4ED6-B798-375ACEAD786E}">
      <dgm:prSet/>
      <dgm:spPr/>
      <dgm:t>
        <a:bodyPr/>
        <a:lstStyle/>
        <a:p>
          <a:endParaRPr lang="en-US"/>
        </a:p>
      </dgm:t>
    </dgm:pt>
    <dgm:pt modelId="{D9A57623-383D-4CFA-B5C8-EF261C4A785D}">
      <dgm:prSet phldrT="[Text]"/>
      <dgm:spPr/>
      <dgm:t>
        <a:bodyPr/>
        <a:lstStyle/>
        <a:p>
          <a:r>
            <a:rPr lang="fa-IR" dirty="0" smtClean="0"/>
            <a:t>بخش اول: تاثیر عوامل غیر مادی در اندیشه ها و تصمیمات انسان</a:t>
          </a:r>
          <a:endParaRPr lang="en-US" dirty="0"/>
        </a:p>
      </dgm:t>
    </dgm:pt>
    <dgm:pt modelId="{4D8D22FD-62EF-449C-B04A-97021FD07425}" type="parTrans" cxnId="{402336C1-57E8-4E12-8A15-0D653C84CB34}">
      <dgm:prSet/>
      <dgm:spPr/>
      <dgm:t>
        <a:bodyPr/>
        <a:lstStyle/>
        <a:p>
          <a:endParaRPr lang="en-US"/>
        </a:p>
      </dgm:t>
    </dgm:pt>
    <dgm:pt modelId="{CBE2F0DE-D0CE-4CF1-BF0B-6884EA6B672C}" type="sibTrans" cxnId="{402336C1-57E8-4E12-8A15-0D653C84CB34}">
      <dgm:prSet/>
      <dgm:spPr/>
      <dgm:t>
        <a:bodyPr/>
        <a:lstStyle/>
        <a:p>
          <a:endParaRPr lang="en-US"/>
        </a:p>
      </dgm:t>
    </dgm:pt>
    <dgm:pt modelId="{F580B960-6530-46F1-A36F-CE933F497EEA}">
      <dgm:prSet phldrT="[Text]"/>
      <dgm:spPr/>
      <dgm:t>
        <a:bodyPr/>
        <a:lstStyle/>
        <a:p>
          <a:r>
            <a:rPr lang="fa-IR" dirty="0" smtClean="0"/>
            <a:t>بخش دوم: بسط تحلیل قرآنی پیرامون نقش جن و ملک</a:t>
          </a:r>
          <a:endParaRPr lang="en-US" dirty="0"/>
        </a:p>
      </dgm:t>
    </dgm:pt>
    <dgm:pt modelId="{A0A916D1-93A6-4627-B965-6CA62EC061C3}" type="parTrans" cxnId="{4555020B-4101-4B03-A42E-FE92EAC5757E}">
      <dgm:prSet/>
      <dgm:spPr/>
      <dgm:t>
        <a:bodyPr/>
        <a:lstStyle/>
        <a:p>
          <a:endParaRPr lang="en-US"/>
        </a:p>
      </dgm:t>
    </dgm:pt>
    <dgm:pt modelId="{B7BCFE6D-CBB7-4FED-85A8-27CD7879DF1F}" type="sibTrans" cxnId="{4555020B-4101-4B03-A42E-FE92EAC5757E}">
      <dgm:prSet/>
      <dgm:spPr/>
      <dgm:t>
        <a:bodyPr/>
        <a:lstStyle/>
        <a:p>
          <a:endParaRPr lang="en-US"/>
        </a:p>
      </dgm:t>
    </dgm:pt>
    <dgm:pt modelId="{C2856653-8859-43E3-A8B0-9D12FC4F7A9D}">
      <dgm:prSet/>
      <dgm:spPr/>
      <dgm:t>
        <a:bodyPr/>
        <a:lstStyle/>
        <a:p>
          <a:r>
            <a:rPr lang="fa-IR" dirty="0" smtClean="0"/>
            <a:t>عوامل غیبی و حادثه </a:t>
          </a:r>
          <a:r>
            <a:rPr lang="fa-IR" dirty="0" err="1" smtClean="0"/>
            <a:t>طبس</a:t>
          </a:r>
          <a:endParaRPr lang="en-US" dirty="0"/>
        </a:p>
      </dgm:t>
    </dgm:pt>
    <dgm:pt modelId="{BA1EFD5F-F29B-410D-8A61-AE8B502E1B19}" type="parTrans" cxnId="{8C0256B8-D22E-48DB-A9C7-36237304DDF6}">
      <dgm:prSet/>
      <dgm:spPr/>
      <dgm:t>
        <a:bodyPr/>
        <a:lstStyle/>
        <a:p>
          <a:endParaRPr lang="en-US"/>
        </a:p>
      </dgm:t>
    </dgm:pt>
    <dgm:pt modelId="{48E31E3D-6018-4678-B359-A38F2B33A179}" type="sibTrans" cxnId="{8C0256B8-D22E-48DB-A9C7-36237304DDF6}">
      <dgm:prSet/>
      <dgm:spPr/>
      <dgm:t>
        <a:bodyPr/>
        <a:lstStyle/>
        <a:p>
          <a:endParaRPr lang="en-US"/>
        </a:p>
      </dgm:t>
    </dgm:pt>
    <dgm:pt modelId="{D30388AA-942F-41A4-9287-20C4D7F2D419}">
      <dgm:prSet/>
      <dgm:spPr/>
      <dgm:t>
        <a:bodyPr/>
        <a:lstStyle/>
        <a:p>
          <a:r>
            <a:rPr lang="fa-IR" dirty="0" smtClean="0"/>
            <a:t>آن سگ مامور خدا بود</a:t>
          </a:r>
          <a:endParaRPr lang="en-US" dirty="0"/>
        </a:p>
      </dgm:t>
    </dgm:pt>
    <dgm:pt modelId="{FF927CC2-0928-464B-BBA6-7A0E070F30F0}" type="parTrans" cxnId="{13B5376C-6A6B-42FD-9527-D573BE93F222}">
      <dgm:prSet/>
      <dgm:spPr/>
      <dgm:t>
        <a:bodyPr/>
        <a:lstStyle/>
        <a:p>
          <a:endParaRPr lang="en-US"/>
        </a:p>
      </dgm:t>
    </dgm:pt>
    <dgm:pt modelId="{48500A2C-C81D-4972-992F-032DB9C802D4}" type="sibTrans" cxnId="{13B5376C-6A6B-42FD-9527-D573BE93F222}">
      <dgm:prSet/>
      <dgm:spPr/>
      <dgm:t>
        <a:bodyPr/>
        <a:lstStyle/>
        <a:p>
          <a:endParaRPr lang="en-US"/>
        </a:p>
      </dgm:t>
    </dgm:pt>
    <dgm:pt modelId="{31EF2887-176C-4DDC-B859-B2D9C16F0B41}">
      <dgm:prSet/>
      <dgm:spPr/>
      <dgm:t>
        <a:bodyPr/>
        <a:lstStyle/>
        <a:p>
          <a:r>
            <a:rPr lang="fa-IR" dirty="0" smtClean="0"/>
            <a:t>نقش </a:t>
          </a:r>
          <a:r>
            <a:rPr lang="fa-IR" dirty="0" err="1" smtClean="0"/>
            <a:t>اجنه</a:t>
          </a:r>
          <a:r>
            <a:rPr lang="fa-IR" dirty="0" smtClean="0"/>
            <a:t> در اندیشه سازی و تصمیم سازی</a:t>
          </a:r>
          <a:endParaRPr lang="en-US" dirty="0"/>
        </a:p>
      </dgm:t>
    </dgm:pt>
    <dgm:pt modelId="{355B16ED-BA85-471B-BADD-E02CD1C766B9}" type="parTrans" cxnId="{23D213EA-1EB9-48DB-AACF-EC16DE735466}">
      <dgm:prSet/>
      <dgm:spPr/>
      <dgm:t>
        <a:bodyPr/>
        <a:lstStyle/>
        <a:p>
          <a:endParaRPr lang="en-US"/>
        </a:p>
      </dgm:t>
    </dgm:pt>
    <dgm:pt modelId="{E1CEF33A-A7EE-45D1-A283-5ED6DA052C1C}" type="sibTrans" cxnId="{23D213EA-1EB9-48DB-AACF-EC16DE735466}">
      <dgm:prSet/>
      <dgm:spPr/>
      <dgm:t>
        <a:bodyPr/>
        <a:lstStyle/>
        <a:p>
          <a:endParaRPr lang="en-US"/>
        </a:p>
      </dgm:t>
    </dgm:pt>
    <dgm:pt modelId="{F1EB82E0-670C-4C30-98EE-CD6EFE613131}">
      <dgm:prSet/>
      <dgm:spPr/>
      <dgm:t>
        <a:bodyPr/>
        <a:lstStyle/>
        <a:p>
          <a:r>
            <a:rPr lang="fa-IR" dirty="0" smtClean="0"/>
            <a:t>نقش ملائکه در اندیشه سازی و تصمیم سازی</a:t>
          </a:r>
          <a:endParaRPr lang="en-US" dirty="0"/>
        </a:p>
      </dgm:t>
    </dgm:pt>
    <dgm:pt modelId="{66995DAB-B885-4E72-83FF-9E3FC4F0428E}" type="parTrans" cxnId="{0580C1B2-7240-4A82-9DBD-ED4CC484CC09}">
      <dgm:prSet/>
      <dgm:spPr/>
      <dgm:t>
        <a:bodyPr/>
        <a:lstStyle/>
        <a:p>
          <a:endParaRPr lang="en-US"/>
        </a:p>
      </dgm:t>
    </dgm:pt>
    <dgm:pt modelId="{74A1994C-237F-4639-AC92-6CF8A1ABB03C}" type="sibTrans" cxnId="{0580C1B2-7240-4A82-9DBD-ED4CC484CC09}">
      <dgm:prSet/>
      <dgm:spPr/>
      <dgm:t>
        <a:bodyPr/>
        <a:lstStyle/>
        <a:p>
          <a:endParaRPr lang="en-US"/>
        </a:p>
      </dgm:t>
    </dgm:pt>
    <dgm:pt modelId="{B317AFD8-14E6-47F1-BDAE-B4E90F0234A9}">
      <dgm:prSet/>
      <dgm:spPr/>
      <dgm:t>
        <a:bodyPr/>
        <a:lstStyle/>
        <a:p>
          <a:r>
            <a:rPr lang="fa-IR" dirty="0" smtClean="0"/>
            <a:t>راههای انحرافی</a:t>
          </a:r>
          <a:endParaRPr lang="en-US" dirty="0"/>
        </a:p>
      </dgm:t>
    </dgm:pt>
    <dgm:pt modelId="{2F654F0A-450C-4B56-B294-8A0E6E7E8BAD}" type="parTrans" cxnId="{320B7C31-9787-46F6-AA25-D41F0D6244BD}">
      <dgm:prSet/>
      <dgm:spPr/>
      <dgm:t>
        <a:bodyPr/>
        <a:lstStyle/>
        <a:p>
          <a:endParaRPr lang="en-US"/>
        </a:p>
      </dgm:t>
    </dgm:pt>
    <dgm:pt modelId="{BE408A5E-4108-4668-BC81-E3AD0368F532}" type="sibTrans" cxnId="{320B7C31-9787-46F6-AA25-D41F0D6244BD}">
      <dgm:prSet/>
      <dgm:spPr/>
      <dgm:t>
        <a:bodyPr/>
        <a:lstStyle/>
        <a:p>
          <a:endParaRPr lang="en-US"/>
        </a:p>
      </dgm:t>
    </dgm:pt>
    <dgm:pt modelId="{B3EE98BF-E52F-48E5-8FD2-C5C83BC14EEF}">
      <dgm:prSet/>
      <dgm:spPr/>
      <dgm:t>
        <a:bodyPr/>
        <a:lstStyle/>
        <a:p>
          <a:r>
            <a:rPr lang="fa-IR" dirty="0" smtClean="0"/>
            <a:t>ائمه(ع) مهم ترین مدد رسان در شناخت راههای انحرافی</a:t>
          </a:r>
          <a:endParaRPr lang="en-US" dirty="0"/>
        </a:p>
      </dgm:t>
    </dgm:pt>
    <dgm:pt modelId="{A5140FAC-DB3A-43A8-BDBC-A665F92E0EBF}" type="parTrans" cxnId="{2E130EBE-F05C-4C59-A5D8-FE788D97BA62}">
      <dgm:prSet/>
      <dgm:spPr/>
      <dgm:t>
        <a:bodyPr/>
        <a:lstStyle/>
        <a:p>
          <a:endParaRPr lang="en-US"/>
        </a:p>
      </dgm:t>
    </dgm:pt>
    <dgm:pt modelId="{F386236C-0F3E-4083-B645-87584D668C54}" type="sibTrans" cxnId="{2E130EBE-F05C-4C59-A5D8-FE788D97BA62}">
      <dgm:prSet/>
      <dgm:spPr/>
      <dgm:t>
        <a:bodyPr/>
        <a:lstStyle/>
        <a:p>
          <a:endParaRPr lang="en-US"/>
        </a:p>
      </dgm:t>
    </dgm:pt>
    <dgm:pt modelId="{71F2829D-5432-4770-8C93-2B5898145BFF}">
      <dgm:prSet/>
      <dgm:spPr/>
      <dgm:t>
        <a:bodyPr/>
        <a:lstStyle/>
        <a:p>
          <a:r>
            <a:rPr lang="fa-IR" dirty="0" smtClean="0"/>
            <a:t>دوری از مکتب اهل بیت عامل اساسی انحراف</a:t>
          </a:r>
          <a:endParaRPr lang="en-US" dirty="0"/>
        </a:p>
      </dgm:t>
    </dgm:pt>
    <dgm:pt modelId="{DA978554-388C-463C-A593-CA97F81E5393}" type="parTrans" cxnId="{02BA4F81-63C4-4C3F-8730-943CD08C91DE}">
      <dgm:prSet/>
      <dgm:spPr/>
      <dgm:t>
        <a:bodyPr/>
        <a:lstStyle/>
        <a:p>
          <a:endParaRPr lang="en-US"/>
        </a:p>
      </dgm:t>
    </dgm:pt>
    <dgm:pt modelId="{E9CA3111-F3AF-4625-BF9D-23261CB8FAEC}" type="sibTrans" cxnId="{02BA4F81-63C4-4C3F-8730-943CD08C91DE}">
      <dgm:prSet/>
      <dgm:spPr/>
      <dgm:t>
        <a:bodyPr/>
        <a:lstStyle/>
        <a:p>
          <a:endParaRPr lang="en-US"/>
        </a:p>
      </dgm:t>
    </dgm:pt>
    <dgm:pt modelId="{6EA66E38-4839-4F8D-BF75-E3D55E4207CD}">
      <dgm:prSet/>
      <dgm:spPr/>
      <dgm:t>
        <a:bodyPr/>
        <a:lstStyle/>
        <a:p>
          <a:r>
            <a:rPr lang="fa-IR" dirty="0" smtClean="0"/>
            <a:t>تاثیر نهضت امام حسین در بیداری تشیع</a:t>
          </a:r>
          <a:endParaRPr lang="en-US" dirty="0"/>
        </a:p>
      </dgm:t>
    </dgm:pt>
    <dgm:pt modelId="{FD545DCC-3D81-4D36-9825-0F76213BC037}" type="parTrans" cxnId="{BE2EFD12-E8D0-4996-9B21-02693E6DF8F2}">
      <dgm:prSet/>
      <dgm:spPr/>
      <dgm:t>
        <a:bodyPr/>
        <a:lstStyle/>
        <a:p>
          <a:endParaRPr lang="en-US"/>
        </a:p>
      </dgm:t>
    </dgm:pt>
    <dgm:pt modelId="{812EAD69-5822-481B-9A82-76B10AE61EB2}" type="sibTrans" cxnId="{BE2EFD12-E8D0-4996-9B21-02693E6DF8F2}">
      <dgm:prSet/>
      <dgm:spPr/>
      <dgm:t>
        <a:bodyPr/>
        <a:lstStyle/>
        <a:p>
          <a:endParaRPr lang="en-US"/>
        </a:p>
      </dgm:t>
    </dgm:pt>
    <dgm:pt modelId="{E26A4854-940B-4B76-8A72-B0E6994A75A4}">
      <dgm:prSet/>
      <dgm:spPr/>
      <dgm:t>
        <a:bodyPr/>
        <a:lstStyle/>
        <a:p>
          <a:r>
            <a:rPr lang="fa-IR" dirty="0" smtClean="0"/>
            <a:t>امداد الهی توسط فرشتگان</a:t>
          </a:r>
          <a:endParaRPr lang="en-US" dirty="0"/>
        </a:p>
      </dgm:t>
    </dgm:pt>
    <dgm:pt modelId="{2595DE87-484F-4D62-BDC8-EBAFB9A2B3E0}" type="parTrans" cxnId="{6967DEF3-E4ED-437B-9195-780A57B6983C}">
      <dgm:prSet/>
      <dgm:spPr/>
      <dgm:t>
        <a:bodyPr/>
        <a:lstStyle/>
        <a:p>
          <a:endParaRPr lang="en-US"/>
        </a:p>
      </dgm:t>
    </dgm:pt>
    <dgm:pt modelId="{62A12314-17DA-4194-AA04-D4E07A7C01EE}" type="sibTrans" cxnId="{6967DEF3-E4ED-437B-9195-780A57B6983C}">
      <dgm:prSet/>
      <dgm:spPr/>
      <dgm:t>
        <a:bodyPr/>
        <a:lstStyle/>
        <a:p>
          <a:endParaRPr lang="en-US"/>
        </a:p>
      </dgm:t>
    </dgm:pt>
    <dgm:pt modelId="{6D81975D-63CF-422F-8418-028396A5EACD}">
      <dgm:prSet/>
      <dgm:spPr/>
      <dgm:t>
        <a:bodyPr/>
        <a:lstStyle/>
        <a:p>
          <a:r>
            <a:rPr lang="fa-IR" dirty="0" smtClean="0"/>
            <a:t>القا رحمانی یا شیطانی؟</a:t>
          </a:r>
          <a:endParaRPr lang="en-US" dirty="0"/>
        </a:p>
      </dgm:t>
    </dgm:pt>
    <dgm:pt modelId="{63F2095C-A34D-4D3E-AAEC-1D1BAA84E6B1}" type="parTrans" cxnId="{B2BB0F8F-89D4-45D8-BA88-754385464E8E}">
      <dgm:prSet/>
      <dgm:spPr/>
      <dgm:t>
        <a:bodyPr/>
        <a:lstStyle/>
        <a:p>
          <a:endParaRPr lang="en-US"/>
        </a:p>
      </dgm:t>
    </dgm:pt>
    <dgm:pt modelId="{3C2C2E7A-FEE6-4CCB-AA20-6ECE4C998140}" type="sibTrans" cxnId="{B2BB0F8F-89D4-45D8-BA88-754385464E8E}">
      <dgm:prSet/>
      <dgm:spPr/>
      <dgm:t>
        <a:bodyPr/>
        <a:lstStyle/>
        <a:p>
          <a:endParaRPr lang="en-US"/>
        </a:p>
      </dgm:t>
    </dgm:pt>
    <dgm:pt modelId="{F9963487-DF38-4584-80A4-048066507DF5}">
      <dgm:prSet/>
      <dgm:spPr/>
      <dgm:t>
        <a:bodyPr/>
        <a:lstStyle/>
        <a:p>
          <a:r>
            <a:rPr lang="fa-IR" dirty="0" err="1" smtClean="0"/>
            <a:t>امدادهای</a:t>
          </a:r>
          <a:r>
            <a:rPr lang="fa-IR" dirty="0" smtClean="0"/>
            <a:t> فکری و روحی در جنگ بدر</a:t>
          </a:r>
          <a:endParaRPr lang="en-US" dirty="0"/>
        </a:p>
      </dgm:t>
    </dgm:pt>
    <dgm:pt modelId="{3306E98C-3BBA-4922-B982-BB4F6014216D}" type="parTrans" cxnId="{D48951F4-FB76-439D-8141-DE1DAB2662BC}">
      <dgm:prSet/>
      <dgm:spPr/>
      <dgm:t>
        <a:bodyPr/>
        <a:lstStyle/>
        <a:p>
          <a:endParaRPr lang="en-US"/>
        </a:p>
      </dgm:t>
    </dgm:pt>
    <dgm:pt modelId="{3E35C685-476D-4982-84EF-4BBC4B711CD7}" type="sibTrans" cxnId="{D48951F4-FB76-439D-8141-DE1DAB2662BC}">
      <dgm:prSet/>
      <dgm:spPr/>
      <dgm:t>
        <a:bodyPr/>
        <a:lstStyle/>
        <a:p>
          <a:endParaRPr lang="en-US"/>
        </a:p>
      </dgm:t>
    </dgm:pt>
    <dgm:pt modelId="{FC0905E1-B58A-4B10-A401-C9C4EC177E45}">
      <dgm:prSet/>
      <dgm:spPr/>
      <dgm:t>
        <a:bodyPr/>
        <a:lstStyle/>
        <a:p>
          <a:r>
            <a:rPr lang="fa-IR" dirty="0" smtClean="0"/>
            <a:t>امداد الهی به معصومین</a:t>
          </a:r>
          <a:endParaRPr lang="en-US" dirty="0"/>
        </a:p>
      </dgm:t>
    </dgm:pt>
    <dgm:pt modelId="{53C6C1DD-85FB-4000-9F69-E863A70A31AA}" type="parTrans" cxnId="{E5165BD4-AAFE-43B8-853A-6721BCE9F1A7}">
      <dgm:prSet/>
      <dgm:spPr/>
      <dgm:t>
        <a:bodyPr/>
        <a:lstStyle/>
        <a:p>
          <a:endParaRPr lang="en-US"/>
        </a:p>
      </dgm:t>
    </dgm:pt>
    <dgm:pt modelId="{A457DFA8-B595-4F53-9523-6F6AAE936828}" type="sibTrans" cxnId="{E5165BD4-AAFE-43B8-853A-6721BCE9F1A7}">
      <dgm:prSet/>
      <dgm:spPr/>
      <dgm:t>
        <a:bodyPr/>
        <a:lstStyle/>
        <a:p>
          <a:endParaRPr lang="en-US"/>
        </a:p>
      </dgm:t>
    </dgm:pt>
    <dgm:pt modelId="{9A3621D8-B8F5-4A70-9ACB-9F93E3AA6B46}">
      <dgm:prSet/>
      <dgm:spPr/>
      <dgm:t>
        <a:bodyPr/>
        <a:lstStyle/>
        <a:p>
          <a:r>
            <a:rPr lang="fa-IR" dirty="0" err="1" smtClean="0"/>
            <a:t>امدادهای</a:t>
          </a:r>
          <a:r>
            <a:rPr lang="fa-IR" dirty="0" smtClean="0"/>
            <a:t> فکری به حضرت یوسف(ع)</a:t>
          </a:r>
          <a:endParaRPr lang="en-US" dirty="0"/>
        </a:p>
      </dgm:t>
    </dgm:pt>
    <dgm:pt modelId="{1F14F0B0-6B71-4601-A2BE-AEC2E36E7178}" type="parTrans" cxnId="{B3D10F33-FFD7-4C22-A638-51CEFB6D8D68}">
      <dgm:prSet/>
      <dgm:spPr/>
      <dgm:t>
        <a:bodyPr/>
        <a:lstStyle/>
        <a:p>
          <a:endParaRPr lang="en-US"/>
        </a:p>
      </dgm:t>
    </dgm:pt>
    <dgm:pt modelId="{59F7B290-5805-4E69-8B67-221989B8966B}" type="sibTrans" cxnId="{B3D10F33-FFD7-4C22-A638-51CEFB6D8D68}">
      <dgm:prSet/>
      <dgm:spPr/>
      <dgm:t>
        <a:bodyPr/>
        <a:lstStyle/>
        <a:p>
          <a:endParaRPr lang="en-US"/>
        </a:p>
      </dgm:t>
    </dgm:pt>
    <dgm:pt modelId="{1ECE18C0-612C-48F6-845D-154143B6250C}">
      <dgm:prSet/>
      <dgm:spPr/>
      <dgm:t>
        <a:bodyPr/>
        <a:lstStyle/>
        <a:p>
          <a:r>
            <a:rPr lang="fa-IR" dirty="0" smtClean="0"/>
            <a:t>وحی دینی و وحی در عملکرد</a:t>
          </a:r>
          <a:endParaRPr lang="en-US" dirty="0"/>
        </a:p>
      </dgm:t>
    </dgm:pt>
    <dgm:pt modelId="{CDABCD3B-67B2-4352-8C45-AA035CCE6D75}" type="parTrans" cxnId="{04DD506F-4555-4E06-A445-AEA1A201F5E4}">
      <dgm:prSet/>
      <dgm:spPr/>
      <dgm:t>
        <a:bodyPr/>
        <a:lstStyle/>
        <a:p>
          <a:endParaRPr lang="en-US"/>
        </a:p>
      </dgm:t>
    </dgm:pt>
    <dgm:pt modelId="{0AA46F5C-D769-4E68-9CA6-5D55963BB148}" type="sibTrans" cxnId="{04DD506F-4555-4E06-A445-AEA1A201F5E4}">
      <dgm:prSet/>
      <dgm:spPr/>
      <dgm:t>
        <a:bodyPr/>
        <a:lstStyle/>
        <a:p>
          <a:endParaRPr lang="en-US"/>
        </a:p>
      </dgm:t>
    </dgm:pt>
    <dgm:pt modelId="{3F7264C9-7487-4A32-AEE7-3660F28F59AC}">
      <dgm:prSet/>
      <dgm:spPr/>
      <dgm:t>
        <a:bodyPr/>
        <a:lstStyle/>
        <a:p>
          <a:r>
            <a:rPr lang="fa-IR" dirty="0" smtClean="0"/>
            <a:t>شرط امداد الهی</a:t>
          </a:r>
          <a:endParaRPr lang="en-US" dirty="0"/>
        </a:p>
      </dgm:t>
    </dgm:pt>
    <dgm:pt modelId="{D6FCED82-31D3-4DCF-9716-E87BE26EA8D0}" type="parTrans" cxnId="{087CD238-495E-4E33-88BC-6F0015DEF4D8}">
      <dgm:prSet/>
      <dgm:spPr/>
      <dgm:t>
        <a:bodyPr/>
        <a:lstStyle/>
        <a:p>
          <a:endParaRPr lang="en-US"/>
        </a:p>
      </dgm:t>
    </dgm:pt>
    <dgm:pt modelId="{3D4D8F68-6253-461B-8850-16199D3B163F}" type="sibTrans" cxnId="{087CD238-495E-4E33-88BC-6F0015DEF4D8}">
      <dgm:prSet/>
      <dgm:spPr/>
      <dgm:t>
        <a:bodyPr/>
        <a:lstStyle/>
        <a:p>
          <a:endParaRPr lang="en-US"/>
        </a:p>
      </dgm:t>
    </dgm:pt>
    <dgm:pt modelId="{B3BD59DB-680F-4BCB-AA25-B619F5AB5407}">
      <dgm:prSet/>
      <dgm:spPr/>
      <dgm:t>
        <a:bodyPr/>
        <a:lstStyle/>
        <a:p>
          <a:r>
            <a:rPr lang="fa-IR" dirty="0" smtClean="0"/>
            <a:t>امداد به غیر معصوم</a:t>
          </a:r>
          <a:endParaRPr lang="en-US" dirty="0"/>
        </a:p>
      </dgm:t>
    </dgm:pt>
    <dgm:pt modelId="{68761625-C390-48F6-AA1E-5E31AA38E703}" type="parTrans" cxnId="{9CD91CC6-3C42-47F1-9C08-DAAA84EF6039}">
      <dgm:prSet/>
      <dgm:spPr/>
      <dgm:t>
        <a:bodyPr/>
        <a:lstStyle/>
        <a:p>
          <a:endParaRPr lang="en-US"/>
        </a:p>
      </dgm:t>
    </dgm:pt>
    <dgm:pt modelId="{A576D821-8FF4-4628-9A2B-7D83AA471998}" type="sibTrans" cxnId="{9CD91CC6-3C42-47F1-9C08-DAAA84EF6039}">
      <dgm:prSet/>
      <dgm:spPr/>
      <dgm:t>
        <a:bodyPr/>
        <a:lstStyle/>
        <a:p>
          <a:endParaRPr lang="en-US"/>
        </a:p>
      </dgm:t>
    </dgm:pt>
    <dgm:pt modelId="{A1869735-76AD-4EBE-8F4D-3CF7AED59918}">
      <dgm:prSet/>
      <dgm:spPr/>
      <dgm:t>
        <a:bodyPr/>
        <a:lstStyle/>
        <a:p>
          <a:r>
            <a:rPr lang="fa-IR" dirty="0" smtClean="0"/>
            <a:t>آمادگی مدیران</a:t>
          </a:r>
          <a:endParaRPr lang="en-US" dirty="0"/>
        </a:p>
      </dgm:t>
    </dgm:pt>
    <dgm:pt modelId="{2D882F47-1B2C-4498-B4DB-9686F222A9C2}" type="parTrans" cxnId="{1AEBF5BC-9A31-44F5-8032-94A96258FE20}">
      <dgm:prSet/>
      <dgm:spPr/>
      <dgm:t>
        <a:bodyPr/>
        <a:lstStyle/>
        <a:p>
          <a:endParaRPr lang="en-US"/>
        </a:p>
      </dgm:t>
    </dgm:pt>
    <dgm:pt modelId="{E919EAC7-2260-48BF-B6A9-97A6C8AD82A0}" type="sibTrans" cxnId="{1AEBF5BC-9A31-44F5-8032-94A96258FE20}">
      <dgm:prSet/>
      <dgm:spPr/>
      <dgm:t>
        <a:bodyPr/>
        <a:lstStyle/>
        <a:p>
          <a:endParaRPr lang="en-US"/>
        </a:p>
      </dgm:t>
    </dgm:pt>
    <dgm:pt modelId="{38ED976B-6E6C-4698-AF4E-F07B3D21AD32}">
      <dgm:prSet/>
      <dgm:spPr/>
      <dgm:t>
        <a:bodyPr/>
        <a:lstStyle/>
        <a:p>
          <a:r>
            <a:rPr lang="fa-IR" dirty="0" smtClean="0"/>
            <a:t>مراتب امداد فکری</a:t>
          </a:r>
          <a:endParaRPr lang="en-US" dirty="0"/>
        </a:p>
      </dgm:t>
    </dgm:pt>
    <dgm:pt modelId="{ECB9207F-070A-41CB-9BEA-1D3F0045C4F0}" type="parTrans" cxnId="{28220690-2E1B-4454-BD5F-880675CFEED4}">
      <dgm:prSet/>
      <dgm:spPr/>
      <dgm:t>
        <a:bodyPr/>
        <a:lstStyle/>
        <a:p>
          <a:endParaRPr lang="en-US"/>
        </a:p>
      </dgm:t>
    </dgm:pt>
    <dgm:pt modelId="{FEC67941-2E50-4986-B21E-368792F56B6B}" type="sibTrans" cxnId="{28220690-2E1B-4454-BD5F-880675CFEED4}">
      <dgm:prSet/>
      <dgm:spPr/>
      <dgm:t>
        <a:bodyPr/>
        <a:lstStyle/>
        <a:p>
          <a:endParaRPr lang="en-US"/>
        </a:p>
      </dgm:t>
    </dgm:pt>
    <dgm:pt modelId="{55A7D060-A73E-4D4B-B4F1-E41C4EF466FD}">
      <dgm:prSet/>
      <dgm:spPr/>
      <dgm:t>
        <a:bodyPr/>
        <a:lstStyle/>
        <a:p>
          <a:r>
            <a:rPr lang="fa-IR" dirty="0" smtClean="0"/>
            <a:t>معیار الهام رحمانی</a:t>
          </a:r>
          <a:endParaRPr lang="en-US" dirty="0"/>
        </a:p>
      </dgm:t>
    </dgm:pt>
    <dgm:pt modelId="{75487702-04C4-46D4-9DAC-90335EE9CBFC}" type="parTrans" cxnId="{04D0EEA3-C600-41EF-B2F1-0F7ED92BBF00}">
      <dgm:prSet/>
      <dgm:spPr/>
      <dgm:t>
        <a:bodyPr/>
        <a:lstStyle/>
        <a:p>
          <a:endParaRPr lang="en-US"/>
        </a:p>
      </dgm:t>
    </dgm:pt>
    <dgm:pt modelId="{CC982D21-6C28-4DDD-870E-E9966F683E9E}" type="sibTrans" cxnId="{04D0EEA3-C600-41EF-B2F1-0F7ED92BBF00}">
      <dgm:prSet/>
      <dgm:spPr/>
      <dgm:t>
        <a:bodyPr/>
        <a:lstStyle/>
        <a:p>
          <a:endParaRPr lang="en-US"/>
        </a:p>
      </dgm:t>
    </dgm:pt>
    <dgm:pt modelId="{41F4016B-852A-4E60-85B0-F379A71FBEEA}">
      <dgm:prSet/>
      <dgm:spPr/>
      <dgm:t>
        <a:bodyPr/>
        <a:lstStyle/>
        <a:p>
          <a:r>
            <a:rPr lang="fa-IR" dirty="0" smtClean="0"/>
            <a:t>نمونه ای عینی از </a:t>
          </a:r>
          <a:r>
            <a:rPr lang="fa-IR" dirty="0" err="1" smtClean="0"/>
            <a:t>ابتلائات</a:t>
          </a:r>
          <a:r>
            <a:rPr lang="fa-IR" dirty="0" smtClean="0"/>
            <a:t> و مفاسد در ارتباطات و </a:t>
          </a:r>
          <a:r>
            <a:rPr lang="fa-IR" dirty="0" err="1" smtClean="0"/>
            <a:t>القائات</a:t>
          </a:r>
          <a:r>
            <a:rPr lang="fa-IR" dirty="0" smtClean="0"/>
            <a:t> شیطانی </a:t>
          </a:r>
          <a:endParaRPr lang="en-US" dirty="0"/>
        </a:p>
      </dgm:t>
    </dgm:pt>
    <dgm:pt modelId="{469ACB94-E46F-457E-A392-130577D7C9E6}" type="parTrans" cxnId="{09A6A259-B202-41C5-9367-01D5979B8154}">
      <dgm:prSet/>
      <dgm:spPr/>
      <dgm:t>
        <a:bodyPr/>
        <a:lstStyle/>
        <a:p>
          <a:endParaRPr lang="en-US"/>
        </a:p>
      </dgm:t>
    </dgm:pt>
    <dgm:pt modelId="{7C4F9A3A-6766-4D64-92C2-97768679E21C}" type="sibTrans" cxnId="{09A6A259-B202-41C5-9367-01D5979B8154}">
      <dgm:prSet/>
      <dgm:spPr/>
      <dgm:t>
        <a:bodyPr/>
        <a:lstStyle/>
        <a:p>
          <a:endParaRPr lang="en-US"/>
        </a:p>
      </dgm:t>
    </dgm:pt>
    <dgm:pt modelId="{F8B12EA8-B591-4F06-822C-7C5C4CDAD775}">
      <dgm:prSet/>
      <dgm:spPr/>
      <dgm:t>
        <a:bodyPr/>
        <a:lstStyle/>
        <a:p>
          <a:r>
            <a:rPr lang="fa-IR" dirty="0" smtClean="0"/>
            <a:t>قرآن و ارتباط با جن</a:t>
          </a:r>
          <a:endParaRPr lang="en-US" dirty="0"/>
        </a:p>
      </dgm:t>
    </dgm:pt>
    <dgm:pt modelId="{67FD2F67-66FA-4ED3-81C4-58D20208F996}" type="parTrans" cxnId="{636FB478-6012-40E5-A894-5548E46B006A}">
      <dgm:prSet/>
      <dgm:spPr/>
      <dgm:t>
        <a:bodyPr/>
        <a:lstStyle/>
        <a:p>
          <a:endParaRPr lang="en-US"/>
        </a:p>
      </dgm:t>
    </dgm:pt>
    <dgm:pt modelId="{054B32DC-521E-41B6-B098-F93EFB70217C}" type="sibTrans" cxnId="{636FB478-6012-40E5-A894-5548E46B006A}">
      <dgm:prSet/>
      <dgm:spPr/>
      <dgm:t>
        <a:bodyPr/>
        <a:lstStyle/>
        <a:p>
          <a:endParaRPr lang="en-US"/>
        </a:p>
      </dgm:t>
    </dgm:pt>
    <dgm:pt modelId="{C149906D-6C57-48A0-A4B6-1A1DF1BF1AE8}">
      <dgm:prSet/>
      <dgm:spPr/>
      <dgm:t>
        <a:bodyPr/>
        <a:lstStyle/>
        <a:p>
          <a:r>
            <a:rPr lang="fa-IR" dirty="0" smtClean="0"/>
            <a:t>درجات نفوذ شیطان در فکر و روح انسان</a:t>
          </a:r>
          <a:endParaRPr lang="en-US" dirty="0"/>
        </a:p>
      </dgm:t>
    </dgm:pt>
    <dgm:pt modelId="{6228F3B1-0512-410D-AD3C-8688F4EA9ADA}" type="parTrans" cxnId="{427F13E7-871E-4104-9B25-ED486C6FBA9D}">
      <dgm:prSet/>
      <dgm:spPr/>
      <dgm:t>
        <a:bodyPr/>
        <a:lstStyle/>
        <a:p>
          <a:endParaRPr lang="en-US"/>
        </a:p>
      </dgm:t>
    </dgm:pt>
    <dgm:pt modelId="{61155C0E-85BD-4DC8-8C02-BB67F5ECFDBB}" type="sibTrans" cxnId="{427F13E7-871E-4104-9B25-ED486C6FBA9D}">
      <dgm:prSet/>
      <dgm:spPr/>
      <dgm:t>
        <a:bodyPr/>
        <a:lstStyle/>
        <a:p>
          <a:endParaRPr lang="en-US"/>
        </a:p>
      </dgm:t>
    </dgm:pt>
    <dgm:pt modelId="{C4E0267F-DCC9-4D66-9669-4538F7189FC6}" type="pres">
      <dgm:prSet presAssocID="{09ADB6AA-C971-40AD-B0C0-6020379E1F01}" presName="Name0" presStyleCnt="0">
        <dgm:presLayoutVars>
          <dgm:chPref val="1"/>
          <dgm:dir/>
          <dgm:animOne val="branch"/>
          <dgm:animLvl val="lvl"/>
          <dgm:resizeHandles/>
        </dgm:presLayoutVars>
      </dgm:prSet>
      <dgm:spPr/>
      <dgm:t>
        <a:bodyPr/>
        <a:lstStyle/>
        <a:p>
          <a:endParaRPr lang="en-US"/>
        </a:p>
      </dgm:t>
    </dgm:pt>
    <dgm:pt modelId="{C2A36850-B205-4B23-A3C1-662AE0DEE34D}" type="pres">
      <dgm:prSet presAssocID="{47C26278-B706-4DFC-9256-3B6631E35BED}" presName="vertOne" presStyleCnt="0"/>
      <dgm:spPr/>
    </dgm:pt>
    <dgm:pt modelId="{C20926B6-193D-4FDF-9FEA-1C345E1439F2}" type="pres">
      <dgm:prSet presAssocID="{47C26278-B706-4DFC-9256-3B6631E35BED}" presName="txOne" presStyleLbl="node0" presStyleIdx="0" presStyleCnt="1">
        <dgm:presLayoutVars>
          <dgm:chPref val="3"/>
        </dgm:presLayoutVars>
      </dgm:prSet>
      <dgm:spPr/>
      <dgm:t>
        <a:bodyPr/>
        <a:lstStyle/>
        <a:p>
          <a:endParaRPr lang="en-US"/>
        </a:p>
      </dgm:t>
    </dgm:pt>
    <dgm:pt modelId="{E5C74CF8-45B8-4EA9-BE6E-26602240D042}" type="pres">
      <dgm:prSet presAssocID="{47C26278-B706-4DFC-9256-3B6631E35BED}" presName="parTransOne" presStyleCnt="0"/>
      <dgm:spPr/>
    </dgm:pt>
    <dgm:pt modelId="{FC8B2835-BDD6-4143-B0C1-50D8101F3FF4}" type="pres">
      <dgm:prSet presAssocID="{47C26278-B706-4DFC-9256-3B6631E35BED}" presName="horzOne" presStyleCnt="0"/>
      <dgm:spPr/>
    </dgm:pt>
    <dgm:pt modelId="{D8B5287F-C6B9-49C2-9358-52EDA8710CF9}" type="pres">
      <dgm:prSet presAssocID="{D9A57623-383D-4CFA-B5C8-EF261C4A785D}" presName="vertTwo" presStyleCnt="0"/>
      <dgm:spPr/>
    </dgm:pt>
    <dgm:pt modelId="{615E069A-4251-4EA1-AF6E-963E3DDB708F}" type="pres">
      <dgm:prSet presAssocID="{D9A57623-383D-4CFA-B5C8-EF261C4A785D}" presName="txTwo" presStyleLbl="node2" presStyleIdx="0" presStyleCnt="2">
        <dgm:presLayoutVars>
          <dgm:chPref val="3"/>
        </dgm:presLayoutVars>
      </dgm:prSet>
      <dgm:spPr/>
      <dgm:t>
        <a:bodyPr/>
        <a:lstStyle/>
        <a:p>
          <a:endParaRPr lang="en-US"/>
        </a:p>
      </dgm:t>
    </dgm:pt>
    <dgm:pt modelId="{78D89F6A-1B6D-4091-BDA0-31A91C865C3C}" type="pres">
      <dgm:prSet presAssocID="{D9A57623-383D-4CFA-B5C8-EF261C4A785D}" presName="parTransTwo" presStyleCnt="0"/>
      <dgm:spPr/>
    </dgm:pt>
    <dgm:pt modelId="{43B174BA-0AB2-4C19-9988-727414F38327}" type="pres">
      <dgm:prSet presAssocID="{D9A57623-383D-4CFA-B5C8-EF261C4A785D}" presName="horzTwo" presStyleCnt="0"/>
      <dgm:spPr/>
    </dgm:pt>
    <dgm:pt modelId="{3F4B41A0-138B-4A42-9183-3844BD12AC65}" type="pres">
      <dgm:prSet presAssocID="{C2856653-8859-43E3-A8B0-9D12FC4F7A9D}" presName="vertThree" presStyleCnt="0"/>
      <dgm:spPr/>
    </dgm:pt>
    <dgm:pt modelId="{DE36DE26-D6B0-4A89-A434-C7C5AC541114}" type="pres">
      <dgm:prSet presAssocID="{C2856653-8859-43E3-A8B0-9D12FC4F7A9D}" presName="txThree" presStyleLbl="node3" presStyleIdx="0" presStyleCnt="6">
        <dgm:presLayoutVars>
          <dgm:chPref val="3"/>
        </dgm:presLayoutVars>
      </dgm:prSet>
      <dgm:spPr/>
      <dgm:t>
        <a:bodyPr/>
        <a:lstStyle/>
        <a:p>
          <a:endParaRPr lang="en-US"/>
        </a:p>
      </dgm:t>
    </dgm:pt>
    <dgm:pt modelId="{B4558D98-115D-4023-9966-4A08DE155053}" type="pres">
      <dgm:prSet presAssocID="{C2856653-8859-43E3-A8B0-9D12FC4F7A9D}" presName="horzThree" presStyleCnt="0"/>
      <dgm:spPr/>
    </dgm:pt>
    <dgm:pt modelId="{D1745DDE-D553-490B-92C6-A711DDABB367}" type="pres">
      <dgm:prSet presAssocID="{48E31E3D-6018-4678-B359-A38F2B33A179}" presName="sibSpaceThree" presStyleCnt="0"/>
      <dgm:spPr/>
    </dgm:pt>
    <dgm:pt modelId="{E1410361-9053-42EF-837F-94784D979D70}" type="pres">
      <dgm:prSet presAssocID="{D30388AA-942F-41A4-9287-20C4D7F2D419}" presName="vertThree" presStyleCnt="0"/>
      <dgm:spPr/>
    </dgm:pt>
    <dgm:pt modelId="{9209359D-4602-4123-8256-FA6F8349EDC4}" type="pres">
      <dgm:prSet presAssocID="{D30388AA-942F-41A4-9287-20C4D7F2D419}" presName="txThree" presStyleLbl="node3" presStyleIdx="1" presStyleCnt="6">
        <dgm:presLayoutVars>
          <dgm:chPref val="3"/>
        </dgm:presLayoutVars>
      </dgm:prSet>
      <dgm:spPr/>
      <dgm:t>
        <a:bodyPr/>
        <a:lstStyle/>
        <a:p>
          <a:endParaRPr lang="en-US"/>
        </a:p>
      </dgm:t>
    </dgm:pt>
    <dgm:pt modelId="{9DE4B880-ABD4-43F8-9790-8DB97F18B48C}" type="pres">
      <dgm:prSet presAssocID="{D30388AA-942F-41A4-9287-20C4D7F2D419}" presName="horzThree" presStyleCnt="0"/>
      <dgm:spPr/>
    </dgm:pt>
    <dgm:pt modelId="{66C83670-A5E1-4B68-A2AA-0B9EEEBB490E}" type="pres">
      <dgm:prSet presAssocID="{48500A2C-C81D-4972-992F-032DB9C802D4}" presName="sibSpaceThree" presStyleCnt="0"/>
      <dgm:spPr/>
    </dgm:pt>
    <dgm:pt modelId="{6F20B4D3-9B49-4B68-B049-DEF0F310AC31}" type="pres">
      <dgm:prSet presAssocID="{F1EB82E0-670C-4C30-98EE-CD6EFE613131}" presName="vertThree" presStyleCnt="0"/>
      <dgm:spPr/>
    </dgm:pt>
    <dgm:pt modelId="{95F052C4-9C06-4F8A-90A6-89A074B7184E}" type="pres">
      <dgm:prSet presAssocID="{F1EB82E0-670C-4C30-98EE-CD6EFE613131}" presName="txThree" presStyleLbl="node3" presStyleIdx="2" presStyleCnt="6">
        <dgm:presLayoutVars>
          <dgm:chPref val="3"/>
        </dgm:presLayoutVars>
      </dgm:prSet>
      <dgm:spPr/>
      <dgm:t>
        <a:bodyPr/>
        <a:lstStyle/>
        <a:p>
          <a:endParaRPr lang="en-US"/>
        </a:p>
      </dgm:t>
    </dgm:pt>
    <dgm:pt modelId="{4C82799B-68DC-4A61-8D50-FEB05B9B8301}" type="pres">
      <dgm:prSet presAssocID="{F1EB82E0-670C-4C30-98EE-CD6EFE613131}" presName="horzThree" presStyleCnt="0"/>
      <dgm:spPr/>
    </dgm:pt>
    <dgm:pt modelId="{5C473362-A730-457C-A52B-BCE72AD599DF}" type="pres">
      <dgm:prSet presAssocID="{74A1994C-237F-4639-AC92-6CF8A1ABB03C}" presName="sibSpaceThree" presStyleCnt="0"/>
      <dgm:spPr/>
    </dgm:pt>
    <dgm:pt modelId="{E19D620C-E6C9-4607-9A73-F7E3520C57EA}" type="pres">
      <dgm:prSet presAssocID="{31EF2887-176C-4DDC-B859-B2D9C16F0B41}" presName="vertThree" presStyleCnt="0"/>
      <dgm:spPr/>
    </dgm:pt>
    <dgm:pt modelId="{880956D0-79AB-4648-AD05-EA24FC2B009A}" type="pres">
      <dgm:prSet presAssocID="{31EF2887-176C-4DDC-B859-B2D9C16F0B41}" presName="txThree" presStyleLbl="node3" presStyleIdx="3" presStyleCnt="6">
        <dgm:presLayoutVars>
          <dgm:chPref val="3"/>
        </dgm:presLayoutVars>
      </dgm:prSet>
      <dgm:spPr/>
      <dgm:t>
        <a:bodyPr/>
        <a:lstStyle/>
        <a:p>
          <a:endParaRPr lang="en-US"/>
        </a:p>
      </dgm:t>
    </dgm:pt>
    <dgm:pt modelId="{28782A9B-3533-4CBB-BA8B-0ABD8EE97DA5}" type="pres">
      <dgm:prSet presAssocID="{31EF2887-176C-4DDC-B859-B2D9C16F0B41}" presName="parTransThree" presStyleCnt="0"/>
      <dgm:spPr/>
    </dgm:pt>
    <dgm:pt modelId="{BBA4CB94-BA73-490B-9A66-B378C4FD855D}" type="pres">
      <dgm:prSet presAssocID="{31EF2887-176C-4DDC-B859-B2D9C16F0B41}" presName="horzThree" presStyleCnt="0"/>
      <dgm:spPr/>
    </dgm:pt>
    <dgm:pt modelId="{13945B44-6A1D-44A0-8FC6-309A5EF494E3}" type="pres">
      <dgm:prSet presAssocID="{B317AFD8-14E6-47F1-BDAE-B4E90F0234A9}" presName="vertFour" presStyleCnt="0">
        <dgm:presLayoutVars>
          <dgm:chPref val="3"/>
        </dgm:presLayoutVars>
      </dgm:prSet>
      <dgm:spPr/>
    </dgm:pt>
    <dgm:pt modelId="{11FDCD51-061C-4CFD-A05A-B619EC74B63A}" type="pres">
      <dgm:prSet presAssocID="{B317AFD8-14E6-47F1-BDAE-B4E90F0234A9}" presName="txFour" presStyleLbl="node4" presStyleIdx="0" presStyleCnt="16">
        <dgm:presLayoutVars>
          <dgm:chPref val="3"/>
        </dgm:presLayoutVars>
      </dgm:prSet>
      <dgm:spPr/>
      <dgm:t>
        <a:bodyPr/>
        <a:lstStyle/>
        <a:p>
          <a:endParaRPr lang="en-US"/>
        </a:p>
      </dgm:t>
    </dgm:pt>
    <dgm:pt modelId="{D0C09CF1-C595-4B26-BAE1-CAC75BABF6B2}" type="pres">
      <dgm:prSet presAssocID="{B317AFD8-14E6-47F1-BDAE-B4E90F0234A9}" presName="horzFour" presStyleCnt="0"/>
      <dgm:spPr/>
    </dgm:pt>
    <dgm:pt modelId="{99C8F4FD-A9D1-4D60-8FBC-57DD62FEE2AD}" type="pres">
      <dgm:prSet presAssocID="{BE408A5E-4108-4668-BC81-E3AD0368F532}" presName="sibSpaceFour" presStyleCnt="0"/>
      <dgm:spPr/>
    </dgm:pt>
    <dgm:pt modelId="{9C226ECE-94DB-4397-8E64-8217F86E2E0F}" type="pres">
      <dgm:prSet presAssocID="{B3EE98BF-E52F-48E5-8FD2-C5C83BC14EEF}" presName="vertFour" presStyleCnt="0">
        <dgm:presLayoutVars>
          <dgm:chPref val="3"/>
        </dgm:presLayoutVars>
      </dgm:prSet>
      <dgm:spPr/>
    </dgm:pt>
    <dgm:pt modelId="{CB7DFF5C-67BA-4BF0-A309-350BC91FD925}" type="pres">
      <dgm:prSet presAssocID="{B3EE98BF-E52F-48E5-8FD2-C5C83BC14EEF}" presName="txFour" presStyleLbl="node4" presStyleIdx="1" presStyleCnt="16">
        <dgm:presLayoutVars>
          <dgm:chPref val="3"/>
        </dgm:presLayoutVars>
      </dgm:prSet>
      <dgm:spPr/>
      <dgm:t>
        <a:bodyPr/>
        <a:lstStyle/>
        <a:p>
          <a:endParaRPr lang="en-US"/>
        </a:p>
      </dgm:t>
    </dgm:pt>
    <dgm:pt modelId="{B9D65DBD-7D02-417B-80B7-FD530DE6A560}" type="pres">
      <dgm:prSet presAssocID="{B3EE98BF-E52F-48E5-8FD2-C5C83BC14EEF}" presName="horzFour" presStyleCnt="0"/>
      <dgm:spPr/>
    </dgm:pt>
    <dgm:pt modelId="{CED2CDDE-6F5F-42AE-BD7F-819A6E0FD731}" type="pres">
      <dgm:prSet presAssocID="{F386236C-0F3E-4083-B645-87584D668C54}" presName="sibSpaceFour" presStyleCnt="0"/>
      <dgm:spPr/>
    </dgm:pt>
    <dgm:pt modelId="{20EE4C09-50C9-499F-8138-5D232DF46154}" type="pres">
      <dgm:prSet presAssocID="{71F2829D-5432-4770-8C93-2B5898145BFF}" presName="vertFour" presStyleCnt="0">
        <dgm:presLayoutVars>
          <dgm:chPref val="3"/>
        </dgm:presLayoutVars>
      </dgm:prSet>
      <dgm:spPr/>
    </dgm:pt>
    <dgm:pt modelId="{7F95138B-8540-449E-8AD4-9311A9177280}" type="pres">
      <dgm:prSet presAssocID="{71F2829D-5432-4770-8C93-2B5898145BFF}" presName="txFour" presStyleLbl="node4" presStyleIdx="2" presStyleCnt="16">
        <dgm:presLayoutVars>
          <dgm:chPref val="3"/>
        </dgm:presLayoutVars>
      </dgm:prSet>
      <dgm:spPr/>
      <dgm:t>
        <a:bodyPr/>
        <a:lstStyle/>
        <a:p>
          <a:endParaRPr lang="en-US"/>
        </a:p>
      </dgm:t>
    </dgm:pt>
    <dgm:pt modelId="{EF30DC64-3D3B-4D13-BFE0-8D51A0C4548B}" type="pres">
      <dgm:prSet presAssocID="{71F2829D-5432-4770-8C93-2B5898145BFF}" presName="horzFour" presStyleCnt="0"/>
      <dgm:spPr/>
    </dgm:pt>
    <dgm:pt modelId="{0A6984DB-3D57-4B82-A880-1AE659A5D938}" type="pres">
      <dgm:prSet presAssocID="{E9CA3111-F3AF-4625-BF9D-23261CB8FAEC}" presName="sibSpaceFour" presStyleCnt="0"/>
      <dgm:spPr/>
    </dgm:pt>
    <dgm:pt modelId="{1E13328F-1B16-400D-95E3-A37B5AF8D34C}" type="pres">
      <dgm:prSet presAssocID="{6EA66E38-4839-4F8D-BF75-E3D55E4207CD}" presName="vertFour" presStyleCnt="0">
        <dgm:presLayoutVars>
          <dgm:chPref val="3"/>
        </dgm:presLayoutVars>
      </dgm:prSet>
      <dgm:spPr/>
    </dgm:pt>
    <dgm:pt modelId="{4A80140D-FCFA-454E-A493-A01495C3D6E5}" type="pres">
      <dgm:prSet presAssocID="{6EA66E38-4839-4F8D-BF75-E3D55E4207CD}" presName="txFour" presStyleLbl="node4" presStyleIdx="3" presStyleCnt="16">
        <dgm:presLayoutVars>
          <dgm:chPref val="3"/>
        </dgm:presLayoutVars>
      </dgm:prSet>
      <dgm:spPr/>
      <dgm:t>
        <a:bodyPr/>
        <a:lstStyle/>
        <a:p>
          <a:endParaRPr lang="en-US"/>
        </a:p>
      </dgm:t>
    </dgm:pt>
    <dgm:pt modelId="{B6D6E570-910D-4F17-B348-C4AE8925FFC9}" type="pres">
      <dgm:prSet presAssocID="{6EA66E38-4839-4F8D-BF75-E3D55E4207CD}" presName="horzFour" presStyleCnt="0"/>
      <dgm:spPr/>
    </dgm:pt>
    <dgm:pt modelId="{EC0CCB6A-F5DE-4311-8792-710F5FC048F6}" type="pres">
      <dgm:prSet presAssocID="{CBE2F0DE-D0CE-4CF1-BF0B-6884EA6B672C}" presName="sibSpaceTwo" presStyleCnt="0"/>
      <dgm:spPr/>
    </dgm:pt>
    <dgm:pt modelId="{2D5BCDB0-16CA-489B-BBF9-2AAC33B003EA}" type="pres">
      <dgm:prSet presAssocID="{F580B960-6530-46F1-A36F-CE933F497EEA}" presName="vertTwo" presStyleCnt="0"/>
      <dgm:spPr/>
    </dgm:pt>
    <dgm:pt modelId="{341DD7B9-E01F-469F-AE92-E72C29FAB173}" type="pres">
      <dgm:prSet presAssocID="{F580B960-6530-46F1-A36F-CE933F497EEA}" presName="txTwo" presStyleLbl="node2" presStyleIdx="1" presStyleCnt="2">
        <dgm:presLayoutVars>
          <dgm:chPref val="3"/>
        </dgm:presLayoutVars>
      </dgm:prSet>
      <dgm:spPr/>
      <dgm:t>
        <a:bodyPr/>
        <a:lstStyle/>
        <a:p>
          <a:endParaRPr lang="en-US"/>
        </a:p>
      </dgm:t>
    </dgm:pt>
    <dgm:pt modelId="{84619A08-A6B8-4EFF-8BFA-4FECFDD1D5BE}" type="pres">
      <dgm:prSet presAssocID="{F580B960-6530-46F1-A36F-CE933F497EEA}" presName="parTransTwo" presStyleCnt="0"/>
      <dgm:spPr/>
    </dgm:pt>
    <dgm:pt modelId="{EE792913-5EA9-4002-BE71-D38C6DD07ED1}" type="pres">
      <dgm:prSet presAssocID="{F580B960-6530-46F1-A36F-CE933F497EEA}" presName="horzTwo" presStyleCnt="0"/>
      <dgm:spPr/>
    </dgm:pt>
    <dgm:pt modelId="{249FFBE9-867D-44B8-BF91-332E862FFFA6}" type="pres">
      <dgm:prSet presAssocID="{E26A4854-940B-4B76-8A72-B0E6994A75A4}" presName="vertThree" presStyleCnt="0"/>
      <dgm:spPr/>
    </dgm:pt>
    <dgm:pt modelId="{8ACAA9B7-4500-49A2-8562-950265E6C14E}" type="pres">
      <dgm:prSet presAssocID="{E26A4854-940B-4B76-8A72-B0E6994A75A4}" presName="txThree" presStyleLbl="node3" presStyleIdx="4" presStyleCnt="6">
        <dgm:presLayoutVars>
          <dgm:chPref val="3"/>
        </dgm:presLayoutVars>
      </dgm:prSet>
      <dgm:spPr/>
      <dgm:t>
        <a:bodyPr/>
        <a:lstStyle/>
        <a:p>
          <a:endParaRPr lang="en-US"/>
        </a:p>
      </dgm:t>
    </dgm:pt>
    <dgm:pt modelId="{BA096AE8-368A-4A7C-B115-C2170B7CFBD8}" type="pres">
      <dgm:prSet presAssocID="{E26A4854-940B-4B76-8A72-B0E6994A75A4}" presName="parTransThree" presStyleCnt="0"/>
      <dgm:spPr/>
    </dgm:pt>
    <dgm:pt modelId="{84851D38-2662-4651-8387-1E4AF6D3C505}" type="pres">
      <dgm:prSet presAssocID="{E26A4854-940B-4B76-8A72-B0E6994A75A4}" presName="horzThree" presStyleCnt="0"/>
      <dgm:spPr/>
    </dgm:pt>
    <dgm:pt modelId="{6B1E9359-FAB5-4166-BA39-2B6DAA5B1221}" type="pres">
      <dgm:prSet presAssocID="{F9963487-DF38-4584-80A4-048066507DF5}" presName="vertFour" presStyleCnt="0">
        <dgm:presLayoutVars>
          <dgm:chPref val="3"/>
        </dgm:presLayoutVars>
      </dgm:prSet>
      <dgm:spPr/>
    </dgm:pt>
    <dgm:pt modelId="{47B076D0-A5E4-4FD8-BB46-7B569D67A304}" type="pres">
      <dgm:prSet presAssocID="{F9963487-DF38-4584-80A4-048066507DF5}" presName="txFour" presStyleLbl="node4" presStyleIdx="4" presStyleCnt="16">
        <dgm:presLayoutVars>
          <dgm:chPref val="3"/>
        </dgm:presLayoutVars>
      </dgm:prSet>
      <dgm:spPr/>
      <dgm:t>
        <a:bodyPr/>
        <a:lstStyle/>
        <a:p>
          <a:endParaRPr lang="en-US"/>
        </a:p>
      </dgm:t>
    </dgm:pt>
    <dgm:pt modelId="{569C3CFF-63FC-423A-AD87-A842992A1335}" type="pres">
      <dgm:prSet presAssocID="{F9963487-DF38-4584-80A4-048066507DF5}" presName="horzFour" presStyleCnt="0"/>
      <dgm:spPr/>
    </dgm:pt>
    <dgm:pt modelId="{8A4CFBE1-0A34-4C37-B272-B5B3D6FC998C}" type="pres">
      <dgm:prSet presAssocID="{3E35C685-476D-4982-84EF-4BBC4B711CD7}" presName="sibSpaceFour" presStyleCnt="0"/>
      <dgm:spPr/>
    </dgm:pt>
    <dgm:pt modelId="{6A448244-387C-403C-B224-E56FE65B70BD}" type="pres">
      <dgm:prSet presAssocID="{FC0905E1-B58A-4B10-A401-C9C4EC177E45}" presName="vertFour" presStyleCnt="0">
        <dgm:presLayoutVars>
          <dgm:chPref val="3"/>
        </dgm:presLayoutVars>
      </dgm:prSet>
      <dgm:spPr/>
    </dgm:pt>
    <dgm:pt modelId="{61EDB478-CD37-4087-AEB8-776929343EDA}" type="pres">
      <dgm:prSet presAssocID="{FC0905E1-B58A-4B10-A401-C9C4EC177E45}" presName="txFour" presStyleLbl="node4" presStyleIdx="5" presStyleCnt="16">
        <dgm:presLayoutVars>
          <dgm:chPref val="3"/>
        </dgm:presLayoutVars>
      </dgm:prSet>
      <dgm:spPr/>
      <dgm:t>
        <a:bodyPr/>
        <a:lstStyle/>
        <a:p>
          <a:endParaRPr lang="en-US"/>
        </a:p>
      </dgm:t>
    </dgm:pt>
    <dgm:pt modelId="{7C3BF3AB-D7B3-4735-A85D-E01A99C72814}" type="pres">
      <dgm:prSet presAssocID="{FC0905E1-B58A-4B10-A401-C9C4EC177E45}" presName="parTransFour" presStyleCnt="0"/>
      <dgm:spPr/>
    </dgm:pt>
    <dgm:pt modelId="{94DD9059-5520-49D0-B37E-C73FF9D9452A}" type="pres">
      <dgm:prSet presAssocID="{FC0905E1-B58A-4B10-A401-C9C4EC177E45}" presName="horzFour" presStyleCnt="0"/>
      <dgm:spPr/>
    </dgm:pt>
    <dgm:pt modelId="{B79A8F1B-8E95-4A22-8D62-EF80E7221360}" type="pres">
      <dgm:prSet presAssocID="{9A3621D8-B8F5-4A70-9ACB-9F93E3AA6B46}" presName="vertFour" presStyleCnt="0">
        <dgm:presLayoutVars>
          <dgm:chPref val="3"/>
        </dgm:presLayoutVars>
      </dgm:prSet>
      <dgm:spPr/>
    </dgm:pt>
    <dgm:pt modelId="{210676E8-04DF-43C5-A4A2-2B9770952335}" type="pres">
      <dgm:prSet presAssocID="{9A3621D8-B8F5-4A70-9ACB-9F93E3AA6B46}" presName="txFour" presStyleLbl="node4" presStyleIdx="6" presStyleCnt="16">
        <dgm:presLayoutVars>
          <dgm:chPref val="3"/>
        </dgm:presLayoutVars>
      </dgm:prSet>
      <dgm:spPr/>
      <dgm:t>
        <a:bodyPr/>
        <a:lstStyle/>
        <a:p>
          <a:endParaRPr lang="en-US"/>
        </a:p>
      </dgm:t>
    </dgm:pt>
    <dgm:pt modelId="{628E2F55-C4C0-4768-8C19-E96ED597B67E}" type="pres">
      <dgm:prSet presAssocID="{9A3621D8-B8F5-4A70-9ACB-9F93E3AA6B46}" presName="parTransFour" presStyleCnt="0"/>
      <dgm:spPr/>
    </dgm:pt>
    <dgm:pt modelId="{C95B0CA4-9088-4DA6-80B0-1E44BE048A21}" type="pres">
      <dgm:prSet presAssocID="{9A3621D8-B8F5-4A70-9ACB-9F93E3AA6B46}" presName="horzFour" presStyleCnt="0"/>
      <dgm:spPr/>
    </dgm:pt>
    <dgm:pt modelId="{07A8D5A1-0FF9-4419-ADE8-D38BC6FB9BE3}" type="pres">
      <dgm:prSet presAssocID="{1ECE18C0-612C-48F6-845D-154143B6250C}" presName="vertFour" presStyleCnt="0">
        <dgm:presLayoutVars>
          <dgm:chPref val="3"/>
        </dgm:presLayoutVars>
      </dgm:prSet>
      <dgm:spPr/>
    </dgm:pt>
    <dgm:pt modelId="{029F146A-8935-4981-AA9B-8106DDC6F694}" type="pres">
      <dgm:prSet presAssocID="{1ECE18C0-612C-48F6-845D-154143B6250C}" presName="txFour" presStyleLbl="node4" presStyleIdx="7" presStyleCnt="16">
        <dgm:presLayoutVars>
          <dgm:chPref val="3"/>
        </dgm:presLayoutVars>
      </dgm:prSet>
      <dgm:spPr/>
      <dgm:t>
        <a:bodyPr/>
        <a:lstStyle/>
        <a:p>
          <a:endParaRPr lang="en-US"/>
        </a:p>
      </dgm:t>
    </dgm:pt>
    <dgm:pt modelId="{C4508839-8F7A-4BDF-91E9-48F9E4037B19}" type="pres">
      <dgm:prSet presAssocID="{1ECE18C0-612C-48F6-845D-154143B6250C}" presName="horzFour" presStyleCnt="0"/>
      <dgm:spPr/>
    </dgm:pt>
    <dgm:pt modelId="{A26FF746-BB4A-4D9C-82CF-365E29F6DDA7}" type="pres">
      <dgm:prSet presAssocID="{0AA46F5C-D769-4E68-9CA6-5D55963BB148}" presName="sibSpaceFour" presStyleCnt="0"/>
      <dgm:spPr/>
    </dgm:pt>
    <dgm:pt modelId="{21510638-98FF-4A07-A33B-05A0DA9B020A}" type="pres">
      <dgm:prSet presAssocID="{3F7264C9-7487-4A32-AEE7-3660F28F59AC}" presName="vertFour" presStyleCnt="0">
        <dgm:presLayoutVars>
          <dgm:chPref val="3"/>
        </dgm:presLayoutVars>
      </dgm:prSet>
      <dgm:spPr/>
    </dgm:pt>
    <dgm:pt modelId="{E92785F8-FD0D-40FA-8B78-B275807B2339}" type="pres">
      <dgm:prSet presAssocID="{3F7264C9-7487-4A32-AEE7-3660F28F59AC}" presName="txFour" presStyleLbl="node4" presStyleIdx="8" presStyleCnt="16">
        <dgm:presLayoutVars>
          <dgm:chPref val="3"/>
        </dgm:presLayoutVars>
      </dgm:prSet>
      <dgm:spPr/>
      <dgm:t>
        <a:bodyPr/>
        <a:lstStyle/>
        <a:p>
          <a:endParaRPr lang="en-US"/>
        </a:p>
      </dgm:t>
    </dgm:pt>
    <dgm:pt modelId="{3CC2EC07-098E-43CA-A178-44B1F737C5D2}" type="pres">
      <dgm:prSet presAssocID="{3F7264C9-7487-4A32-AEE7-3660F28F59AC}" presName="horzFour" presStyleCnt="0"/>
      <dgm:spPr/>
    </dgm:pt>
    <dgm:pt modelId="{C58800A8-A8B1-4CCF-9642-B062A5CC83D1}" type="pres">
      <dgm:prSet presAssocID="{A457DFA8-B595-4F53-9523-6F6AAE936828}" presName="sibSpaceFour" presStyleCnt="0"/>
      <dgm:spPr/>
    </dgm:pt>
    <dgm:pt modelId="{80EC05E8-7CFA-441F-ADBF-5528CE06DB82}" type="pres">
      <dgm:prSet presAssocID="{B3BD59DB-680F-4BCB-AA25-B619F5AB5407}" presName="vertFour" presStyleCnt="0">
        <dgm:presLayoutVars>
          <dgm:chPref val="3"/>
        </dgm:presLayoutVars>
      </dgm:prSet>
      <dgm:spPr/>
    </dgm:pt>
    <dgm:pt modelId="{1AC064D7-AE43-4A7A-9EA2-5BEA59994CD4}" type="pres">
      <dgm:prSet presAssocID="{B3BD59DB-680F-4BCB-AA25-B619F5AB5407}" presName="txFour" presStyleLbl="node4" presStyleIdx="9" presStyleCnt="16">
        <dgm:presLayoutVars>
          <dgm:chPref val="3"/>
        </dgm:presLayoutVars>
      </dgm:prSet>
      <dgm:spPr/>
      <dgm:t>
        <a:bodyPr/>
        <a:lstStyle/>
        <a:p>
          <a:endParaRPr lang="en-US"/>
        </a:p>
      </dgm:t>
    </dgm:pt>
    <dgm:pt modelId="{51777EEA-0219-4B08-BE6D-A8853024DBA0}" type="pres">
      <dgm:prSet presAssocID="{B3BD59DB-680F-4BCB-AA25-B619F5AB5407}" presName="parTransFour" presStyleCnt="0"/>
      <dgm:spPr/>
    </dgm:pt>
    <dgm:pt modelId="{97EA4FE9-C112-4F61-9747-BF23976EE929}" type="pres">
      <dgm:prSet presAssocID="{B3BD59DB-680F-4BCB-AA25-B619F5AB5407}" presName="horzFour" presStyleCnt="0"/>
      <dgm:spPr/>
    </dgm:pt>
    <dgm:pt modelId="{B16C03B9-5AB3-4A78-A7F2-EB4F520005B2}" type="pres">
      <dgm:prSet presAssocID="{A1869735-76AD-4EBE-8F4D-3CF7AED59918}" presName="vertFour" presStyleCnt="0">
        <dgm:presLayoutVars>
          <dgm:chPref val="3"/>
        </dgm:presLayoutVars>
      </dgm:prSet>
      <dgm:spPr/>
    </dgm:pt>
    <dgm:pt modelId="{0D9ECC2E-EEEF-448C-ADB1-0EE878F57D39}" type="pres">
      <dgm:prSet presAssocID="{A1869735-76AD-4EBE-8F4D-3CF7AED59918}" presName="txFour" presStyleLbl="node4" presStyleIdx="10" presStyleCnt="16">
        <dgm:presLayoutVars>
          <dgm:chPref val="3"/>
        </dgm:presLayoutVars>
      </dgm:prSet>
      <dgm:spPr/>
      <dgm:t>
        <a:bodyPr/>
        <a:lstStyle/>
        <a:p>
          <a:endParaRPr lang="en-US"/>
        </a:p>
      </dgm:t>
    </dgm:pt>
    <dgm:pt modelId="{CDF6FB87-7841-4BC0-849F-5F230FD4C0DB}" type="pres">
      <dgm:prSet presAssocID="{A1869735-76AD-4EBE-8F4D-3CF7AED59918}" presName="horzFour" presStyleCnt="0"/>
      <dgm:spPr/>
    </dgm:pt>
    <dgm:pt modelId="{97A51594-E231-4900-9F53-E05D5B141B25}" type="pres">
      <dgm:prSet presAssocID="{E919EAC7-2260-48BF-B6A9-97A6C8AD82A0}" presName="sibSpaceFour" presStyleCnt="0"/>
      <dgm:spPr/>
    </dgm:pt>
    <dgm:pt modelId="{B55416AA-93AC-40BF-8F4E-388DDB965473}" type="pres">
      <dgm:prSet presAssocID="{38ED976B-6E6C-4698-AF4E-F07B3D21AD32}" presName="vertFour" presStyleCnt="0">
        <dgm:presLayoutVars>
          <dgm:chPref val="3"/>
        </dgm:presLayoutVars>
      </dgm:prSet>
      <dgm:spPr/>
    </dgm:pt>
    <dgm:pt modelId="{48B6D66E-6856-46AA-A49B-DACBC1C65E9D}" type="pres">
      <dgm:prSet presAssocID="{38ED976B-6E6C-4698-AF4E-F07B3D21AD32}" presName="txFour" presStyleLbl="node4" presStyleIdx="11" presStyleCnt="16">
        <dgm:presLayoutVars>
          <dgm:chPref val="3"/>
        </dgm:presLayoutVars>
      </dgm:prSet>
      <dgm:spPr/>
      <dgm:t>
        <a:bodyPr/>
        <a:lstStyle/>
        <a:p>
          <a:endParaRPr lang="en-US"/>
        </a:p>
      </dgm:t>
    </dgm:pt>
    <dgm:pt modelId="{8095885D-9912-4EF3-868F-4B43A8E7897A}" type="pres">
      <dgm:prSet presAssocID="{38ED976B-6E6C-4698-AF4E-F07B3D21AD32}" presName="horzFour" presStyleCnt="0"/>
      <dgm:spPr/>
    </dgm:pt>
    <dgm:pt modelId="{35A1FA17-2A9F-4365-81B5-B5F03BD64483}" type="pres">
      <dgm:prSet presAssocID="{62A12314-17DA-4194-AA04-D4E07A7C01EE}" presName="sibSpaceThree" presStyleCnt="0"/>
      <dgm:spPr/>
    </dgm:pt>
    <dgm:pt modelId="{8331AF64-52FA-47A7-B242-D02A4561B1A1}" type="pres">
      <dgm:prSet presAssocID="{6D81975D-63CF-422F-8418-028396A5EACD}" presName="vertThree" presStyleCnt="0"/>
      <dgm:spPr/>
    </dgm:pt>
    <dgm:pt modelId="{CCF3456C-3C81-4D1D-82DC-E2F2B1D6A432}" type="pres">
      <dgm:prSet presAssocID="{6D81975D-63CF-422F-8418-028396A5EACD}" presName="txThree" presStyleLbl="node3" presStyleIdx="5" presStyleCnt="6">
        <dgm:presLayoutVars>
          <dgm:chPref val="3"/>
        </dgm:presLayoutVars>
      </dgm:prSet>
      <dgm:spPr/>
      <dgm:t>
        <a:bodyPr/>
        <a:lstStyle/>
        <a:p>
          <a:endParaRPr lang="en-US"/>
        </a:p>
      </dgm:t>
    </dgm:pt>
    <dgm:pt modelId="{16D55731-7D48-4B54-8FDC-4C51E5E49A7C}" type="pres">
      <dgm:prSet presAssocID="{6D81975D-63CF-422F-8418-028396A5EACD}" presName="parTransThree" presStyleCnt="0"/>
      <dgm:spPr/>
    </dgm:pt>
    <dgm:pt modelId="{8F275033-5220-4381-8AAF-618F23B41C8F}" type="pres">
      <dgm:prSet presAssocID="{6D81975D-63CF-422F-8418-028396A5EACD}" presName="horzThree" presStyleCnt="0"/>
      <dgm:spPr/>
    </dgm:pt>
    <dgm:pt modelId="{DF93B63B-20B0-4B23-BEEC-9334CFF2ADA2}" type="pres">
      <dgm:prSet presAssocID="{55A7D060-A73E-4D4B-B4F1-E41C4EF466FD}" presName="vertFour" presStyleCnt="0">
        <dgm:presLayoutVars>
          <dgm:chPref val="3"/>
        </dgm:presLayoutVars>
      </dgm:prSet>
      <dgm:spPr/>
    </dgm:pt>
    <dgm:pt modelId="{893F93F7-1FBE-4A4D-B69B-8CA7A27289CD}" type="pres">
      <dgm:prSet presAssocID="{55A7D060-A73E-4D4B-B4F1-E41C4EF466FD}" presName="txFour" presStyleLbl="node4" presStyleIdx="12" presStyleCnt="16">
        <dgm:presLayoutVars>
          <dgm:chPref val="3"/>
        </dgm:presLayoutVars>
      </dgm:prSet>
      <dgm:spPr/>
      <dgm:t>
        <a:bodyPr/>
        <a:lstStyle/>
        <a:p>
          <a:endParaRPr lang="en-US"/>
        </a:p>
      </dgm:t>
    </dgm:pt>
    <dgm:pt modelId="{2362A642-F0E7-42D2-AEFA-55BBC02F28DB}" type="pres">
      <dgm:prSet presAssocID="{55A7D060-A73E-4D4B-B4F1-E41C4EF466FD}" presName="horzFour" presStyleCnt="0"/>
      <dgm:spPr/>
    </dgm:pt>
    <dgm:pt modelId="{24A91D5C-744C-4051-BD78-2D2A9B7984EB}" type="pres">
      <dgm:prSet presAssocID="{CC982D21-6C28-4DDD-870E-E9966F683E9E}" presName="sibSpaceFour" presStyleCnt="0"/>
      <dgm:spPr/>
    </dgm:pt>
    <dgm:pt modelId="{D88392CE-6F7B-4262-8271-537B16F1B45E}" type="pres">
      <dgm:prSet presAssocID="{41F4016B-852A-4E60-85B0-F379A71FBEEA}" presName="vertFour" presStyleCnt="0">
        <dgm:presLayoutVars>
          <dgm:chPref val="3"/>
        </dgm:presLayoutVars>
      </dgm:prSet>
      <dgm:spPr/>
    </dgm:pt>
    <dgm:pt modelId="{6C4EAF9F-5A76-42D7-9203-91C50ABDC6E6}" type="pres">
      <dgm:prSet presAssocID="{41F4016B-852A-4E60-85B0-F379A71FBEEA}" presName="txFour" presStyleLbl="node4" presStyleIdx="13" presStyleCnt="16">
        <dgm:presLayoutVars>
          <dgm:chPref val="3"/>
        </dgm:presLayoutVars>
      </dgm:prSet>
      <dgm:spPr/>
      <dgm:t>
        <a:bodyPr/>
        <a:lstStyle/>
        <a:p>
          <a:endParaRPr lang="en-US"/>
        </a:p>
      </dgm:t>
    </dgm:pt>
    <dgm:pt modelId="{9B65BD02-CCAF-4F6C-A65E-70593D76DA1C}" type="pres">
      <dgm:prSet presAssocID="{41F4016B-852A-4E60-85B0-F379A71FBEEA}" presName="horzFour" presStyleCnt="0"/>
      <dgm:spPr/>
    </dgm:pt>
    <dgm:pt modelId="{9275789F-46FB-4BCC-8B30-8A05C103E0BE}" type="pres">
      <dgm:prSet presAssocID="{7C4F9A3A-6766-4D64-92C2-97768679E21C}" presName="sibSpaceFour" presStyleCnt="0"/>
      <dgm:spPr/>
    </dgm:pt>
    <dgm:pt modelId="{0E76C182-C86B-4338-91ED-7002173F4E0B}" type="pres">
      <dgm:prSet presAssocID="{F8B12EA8-B591-4F06-822C-7C5C4CDAD775}" presName="vertFour" presStyleCnt="0">
        <dgm:presLayoutVars>
          <dgm:chPref val="3"/>
        </dgm:presLayoutVars>
      </dgm:prSet>
      <dgm:spPr/>
    </dgm:pt>
    <dgm:pt modelId="{A0B1B0E0-91BA-4F74-A1A3-9E4AD15A30C5}" type="pres">
      <dgm:prSet presAssocID="{F8B12EA8-B591-4F06-822C-7C5C4CDAD775}" presName="txFour" presStyleLbl="node4" presStyleIdx="14" presStyleCnt="16">
        <dgm:presLayoutVars>
          <dgm:chPref val="3"/>
        </dgm:presLayoutVars>
      </dgm:prSet>
      <dgm:spPr/>
      <dgm:t>
        <a:bodyPr/>
        <a:lstStyle/>
        <a:p>
          <a:endParaRPr lang="en-US"/>
        </a:p>
      </dgm:t>
    </dgm:pt>
    <dgm:pt modelId="{7C0FC833-DE74-4F5B-A41E-F8FE15716D99}" type="pres">
      <dgm:prSet presAssocID="{F8B12EA8-B591-4F06-822C-7C5C4CDAD775}" presName="horzFour" presStyleCnt="0"/>
      <dgm:spPr/>
    </dgm:pt>
    <dgm:pt modelId="{FEBF21CF-3238-4DEF-B258-6E1D2A9D0D0F}" type="pres">
      <dgm:prSet presAssocID="{054B32DC-521E-41B6-B098-F93EFB70217C}" presName="sibSpaceFour" presStyleCnt="0"/>
      <dgm:spPr/>
    </dgm:pt>
    <dgm:pt modelId="{4BB6BE02-E035-4BAF-AC4B-D49AB359B71A}" type="pres">
      <dgm:prSet presAssocID="{C149906D-6C57-48A0-A4B6-1A1DF1BF1AE8}" presName="vertFour" presStyleCnt="0">
        <dgm:presLayoutVars>
          <dgm:chPref val="3"/>
        </dgm:presLayoutVars>
      </dgm:prSet>
      <dgm:spPr/>
    </dgm:pt>
    <dgm:pt modelId="{2E08D406-CB9A-43F5-82E4-FFA652164A04}" type="pres">
      <dgm:prSet presAssocID="{C149906D-6C57-48A0-A4B6-1A1DF1BF1AE8}" presName="txFour" presStyleLbl="node4" presStyleIdx="15" presStyleCnt="16">
        <dgm:presLayoutVars>
          <dgm:chPref val="3"/>
        </dgm:presLayoutVars>
      </dgm:prSet>
      <dgm:spPr/>
      <dgm:t>
        <a:bodyPr/>
        <a:lstStyle/>
        <a:p>
          <a:endParaRPr lang="en-US"/>
        </a:p>
      </dgm:t>
    </dgm:pt>
    <dgm:pt modelId="{E8D29B4E-FC79-49EB-B273-F18943795CAF}" type="pres">
      <dgm:prSet presAssocID="{C149906D-6C57-48A0-A4B6-1A1DF1BF1AE8}" presName="horzFour" presStyleCnt="0"/>
      <dgm:spPr/>
    </dgm:pt>
  </dgm:ptLst>
  <dgm:cxnLst>
    <dgm:cxn modelId="{A74160D2-3528-4D38-9FC7-E43CFBBA1D6C}" type="presOf" srcId="{71F2829D-5432-4770-8C93-2B5898145BFF}" destId="{7F95138B-8540-449E-8AD4-9311A9177280}" srcOrd="0" destOrd="0" presId="urn:microsoft.com/office/officeart/2005/8/layout/hierarchy4"/>
    <dgm:cxn modelId="{087CD238-495E-4E33-88BC-6F0015DEF4D8}" srcId="{9A3621D8-B8F5-4A70-9ACB-9F93E3AA6B46}" destId="{3F7264C9-7487-4A32-AEE7-3660F28F59AC}" srcOrd="1" destOrd="0" parTransId="{D6FCED82-31D3-4DCF-9716-E87BE26EA8D0}" sibTransId="{3D4D8F68-6253-461B-8850-16199D3B163F}"/>
    <dgm:cxn modelId="{427F13E7-871E-4104-9B25-ED486C6FBA9D}" srcId="{6D81975D-63CF-422F-8418-028396A5EACD}" destId="{C149906D-6C57-48A0-A4B6-1A1DF1BF1AE8}" srcOrd="3" destOrd="0" parTransId="{6228F3B1-0512-410D-AD3C-8688F4EA9ADA}" sibTransId="{61155C0E-85BD-4DC8-8C02-BB67F5ECFDBB}"/>
    <dgm:cxn modelId="{BE2EFD12-E8D0-4996-9B21-02693E6DF8F2}" srcId="{31EF2887-176C-4DDC-B859-B2D9C16F0B41}" destId="{6EA66E38-4839-4F8D-BF75-E3D55E4207CD}" srcOrd="3" destOrd="0" parTransId="{FD545DCC-3D81-4D36-9825-0F76213BC037}" sibTransId="{812EAD69-5822-481B-9A82-76B10AE61EB2}"/>
    <dgm:cxn modelId="{47B8EB01-F37D-4B1D-A60E-10096981092C}" type="presOf" srcId="{B3BD59DB-680F-4BCB-AA25-B619F5AB5407}" destId="{1AC064D7-AE43-4A7A-9EA2-5BEA59994CD4}" srcOrd="0" destOrd="0" presId="urn:microsoft.com/office/officeart/2005/8/layout/hierarchy4"/>
    <dgm:cxn modelId="{EC4C4D91-9A6F-4844-907F-50A64C149BF6}" type="presOf" srcId="{09ADB6AA-C971-40AD-B0C0-6020379E1F01}" destId="{C4E0267F-DCC9-4D66-9669-4538F7189FC6}" srcOrd="0" destOrd="0" presId="urn:microsoft.com/office/officeart/2005/8/layout/hierarchy4"/>
    <dgm:cxn modelId="{04DD506F-4555-4E06-A445-AEA1A201F5E4}" srcId="{9A3621D8-B8F5-4A70-9ACB-9F93E3AA6B46}" destId="{1ECE18C0-612C-48F6-845D-154143B6250C}" srcOrd="0" destOrd="0" parTransId="{CDABCD3B-67B2-4352-8C45-AA035CCE6D75}" sibTransId="{0AA46F5C-D769-4E68-9CA6-5D55963BB148}"/>
    <dgm:cxn modelId="{86E33B6F-635C-46C0-B05D-01F0BD9802E6}" type="presOf" srcId="{FC0905E1-B58A-4B10-A401-C9C4EC177E45}" destId="{61EDB478-CD37-4087-AEB8-776929343EDA}" srcOrd="0" destOrd="0" presId="urn:microsoft.com/office/officeart/2005/8/layout/hierarchy4"/>
    <dgm:cxn modelId="{0580C1B2-7240-4A82-9DBD-ED4CC484CC09}" srcId="{D9A57623-383D-4CFA-B5C8-EF261C4A785D}" destId="{F1EB82E0-670C-4C30-98EE-CD6EFE613131}" srcOrd="2" destOrd="0" parTransId="{66995DAB-B885-4E72-83FF-9E3FC4F0428E}" sibTransId="{74A1994C-237F-4639-AC92-6CF8A1ABB03C}"/>
    <dgm:cxn modelId="{B2BB0F8F-89D4-45D8-BA88-754385464E8E}" srcId="{F580B960-6530-46F1-A36F-CE933F497EEA}" destId="{6D81975D-63CF-422F-8418-028396A5EACD}" srcOrd="1" destOrd="0" parTransId="{63F2095C-A34D-4D3E-AAEC-1D1BAA84E6B1}" sibTransId="{3C2C2E7A-FEE6-4CCB-AA20-6ECE4C998140}"/>
    <dgm:cxn modelId="{BE537BA1-08D8-4379-A641-44B83AAE08DD}" type="presOf" srcId="{F580B960-6530-46F1-A36F-CE933F497EEA}" destId="{341DD7B9-E01F-469F-AE92-E72C29FAB173}" srcOrd="0" destOrd="0" presId="urn:microsoft.com/office/officeart/2005/8/layout/hierarchy4"/>
    <dgm:cxn modelId="{8FB38AC6-AB2A-44DC-8F4D-7898B84AA95B}" type="presOf" srcId="{F8B12EA8-B591-4F06-822C-7C5C4CDAD775}" destId="{A0B1B0E0-91BA-4F74-A1A3-9E4AD15A30C5}" srcOrd="0" destOrd="0" presId="urn:microsoft.com/office/officeart/2005/8/layout/hierarchy4"/>
    <dgm:cxn modelId="{47F0F981-AC2B-4A20-8922-E5EE39673D40}" type="presOf" srcId="{6EA66E38-4839-4F8D-BF75-E3D55E4207CD}" destId="{4A80140D-FCFA-454E-A493-A01495C3D6E5}" srcOrd="0" destOrd="0" presId="urn:microsoft.com/office/officeart/2005/8/layout/hierarchy4"/>
    <dgm:cxn modelId="{44F01077-FE03-4386-AF24-50C9F8D30B31}" type="presOf" srcId="{A1869735-76AD-4EBE-8F4D-3CF7AED59918}" destId="{0D9ECC2E-EEEF-448C-ADB1-0EE878F57D39}" srcOrd="0" destOrd="0" presId="urn:microsoft.com/office/officeart/2005/8/layout/hierarchy4"/>
    <dgm:cxn modelId="{04D0EEA3-C600-41EF-B2F1-0F7ED92BBF00}" srcId="{6D81975D-63CF-422F-8418-028396A5EACD}" destId="{55A7D060-A73E-4D4B-B4F1-E41C4EF466FD}" srcOrd="0" destOrd="0" parTransId="{75487702-04C4-46D4-9DAC-90335EE9CBFC}" sibTransId="{CC982D21-6C28-4DDD-870E-E9966F683E9E}"/>
    <dgm:cxn modelId="{ADDEDFB8-68D1-49FB-AEC8-A21DEE4044EB}" type="presOf" srcId="{55A7D060-A73E-4D4B-B4F1-E41C4EF466FD}" destId="{893F93F7-1FBE-4A4D-B69B-8CA7A27289CD}" srcOrd="0" destOrd="0" presId="urn:microsoft.com/office/officeart/2005/8/layout/hierarchy4"/>
    <dgm:cxn modelId="{636FB478-6012-40E5-A894-5548E46B006A}" srcId="{6D81975D-63CF-422F-8418-028396A5EACD}" destId="{F8B12EA8-B591-4F06-822C-7C5C4CDAD775}" srcOrd="2" destOrd="0" parTransId="{67FD2F67-66FA-4ED3-81C4-58D20208F996}" sibTransId="{054B32DC-521E-41B6-B098-F93EFB70217C}"/>
    <dgm:cxn modelId="{A259AABF-739B-4D44-982E-8387A8E2EBE9}" type="presOf" srcId="{1ECE18C0-612C-48F6-845D-154143B6250C}" destId="{029F146A-8935-4981-AA9B-8106DDC6F694}" srcOrd="0" destOrd="0" presId="urn:microsoft.com/office/officeart/2005/8/layout/hierarchy4"/>
    <dgm:cxn modelId="{B3D10F33-FFD7-4C22-A638-51CEFB6D8D68}" srcId="{FC0905E1-B58A-4B10-A401-C9C4EC177E45}" destId="{9A3621D8-B8F5-4A70-9ACB-9F93E3AA6B46}" srcOrd="0" destOrd="0" parTransId="{1F14F0B0-6B71-4601-A2BE-AEC2E36E7178}" sibTransId="{59F7B290-5805-4E69-8B67-221989B8966B}"/>
    <dgm:cxn modelId="{09A6A259-B202-41C5-9367-01D5979B8154}" srcId="{6D81975D-63CF-422F-8418-028396A5EACD}" destId="{41F4016B-852A-4E60-85B0-F379A71FBEEA}" srcOrd="1" destOrd="0" parTransId="{469ACB94-E46F-457E-A392-130577D7C9E6}" sibTransId="{7C4F9A3A-6766-4D64-92C2-97768679E21C}"/>
    <dgm:cxn modelId="{5E3F9E07-AD9A-4FC5-B537-3F0D9E22A796}" type="presOf" srcId="{B317AFD8-14E6-47F1-BDAE-B4E90F0234A9}" destId="{11FDCD51-061C-4CFD-A05A-B619EC74B63A}" srcOrd="0" destOrd="0" presId="urn:microsoft.com/office/officeart/2005/8/layout/hierarchy4"/>
    <dgm:cxn modelId="{13B5376C-6A6B-42FD-9527-D573BE93F222}" srcId="{D9A57623-383D-4CFA-B5C8-EF261C4A785D}" destId="{D30388AA-942F-41A4-9287-20C4D7F2D419}" srcOrd="1" destOrd="0" parTransId="{FF927CC2-0928-464B-BBA6-7A0E070F30F0}" sibTransId="{48500A2C-C81D-4972-992F-032DB9C802D4}"/>
    <dgm:cxn modelId="{BEB86952-F57B-44CD-BA5D-787984F35DFC}" type="presOf" srcId="{C2856653-8859-43E3-A8B0-9D12FC4F7A9D}" destId="{DE36DE26-D6B0-4A89-A434-C7C5AC541114}" srcOrd="0" destOrd="0" presId="urn:microsoft.com/office/officeart/2005/8/layout/hierarchy4"/>
    <dgm:cxn modelId="{430780F2-7A8A-485A-B684-5271A7771CDE}" type="presOf" srcId="{F1EB82E0-670C-4C30-98EE-CD6EFE613131}" destId="{95F052C4-9C06-4F8A-90A6-89A074B7184E}" srcOrd="0" destOrd="0" presId="urn:microsoft.com/office/officeart/2005/8/layout/hierarchy4"/>
    <dgm:cxn modelId="{D48951F4-FB76-439D-8141-DE1DAB2662BC}" srcId="{E26A4854-940B-4B76-8A72-B0E6994A75A4}" destId="{F9963487-DF38-4584-80A4-048066507DF5}" srcOrd="0" destOrd="0" parTransId="{3306E98C-3BBA-4922-B982-BB4F6014216D}" sibTransId="{3E35C685-476D-4982-84EF-4BBC4B711CD7}"/>
    <dgm:cxn modelId="{EA001F2E-B3EA-4D31-A445-3297894B8BA7}" type="presOf" srcId="{3F7264C9-7487-4A32-AEE7-3660F28F59AC}" destId="{E92785F8-FD0D-40FA-8B78-B275807B2339}" srcOrd="0" destOrd="0" presId="urn:microsoft.com/office/officeart/2005/8/layout/hierarchy4"/>
    <dgm:cxn modelId="{9CD91CC6-3C42-47F1-9C08-DAAA84EF6039}" srcId="{E26A4854-940B-4B76-8A72-B0E6994A75A4}" destId="{B3BD59DB-680F-4BCB-AA25-B619F5AB5407}" srcOrd="2" destOrd="0" parTransId="{68761625-C390-48F6-AA1E-5E31AA38E703}" sibTransId="{A576D821-8FF4-4628-9A2B-7D83AA471998}"/>
    <dgm:cxn modelId="{402336C1-57E8-4E12-8A15-0D653C84CB34}" srcId="{47C26278-B706-4DFC-9256-3B6631E35BED}" destId="{D9A57623-383D-4CFA-B5C8-EF261C4A785D}" srcOrd="0" destOrd="0" parTransId="{4D8D22FD-62EF-449C-B04A-97021FD07425}" sibTransId="{CBE2F0DE-D0CE-4CF1-BF0B-6884EA6B672C}"/>
    <dgm:cxn modelId="{8D68FDA6-A20F-4E78-9580-9D9CFC5C3D09}" type="presOf" srcId="{9A3621D8-B8F5-4A70-9ACB-9F93E3AA6B46}" destId="{210676E8-04DF-43C5-A4A2-2B9770952335}" srcOrd="0" destOrd="0" presId="urn:microsoft.com/office/officeart/2005/8/layout/hierarchy4"/>
    <dgm:cxn modelId="{04EBFC14-F705-4AD7-A9AA-CDF4188F8DF9}" type="presOf" srcId="{47C26278-B706-4DFC-9256-3B6631E35BED}" destId="{C20926B6-193D-4FDF-9FEA-1C345E1439F2}" srcOrd="0" destOrd="0" presId="urn:microsoft.com/office/officeart/2005/8/layout/hierarchy4"/>
    <dgm:cxn modelId="{EA4B2B47-00AC-48E3-B147-0BC88CB93AD3}" type="presOf" srcId="{D9A57623-383D-4CFA-B5C8-EF261C4A785D}" destId="{615E069A-4251-4EA1-AF6E-963E3DDB708F}" srcOrd="0" destOrd="0" presId="urn:microsoft.com/office/officeart/2005/8/layout/hierarchy4"/>
    <dgm:cxn modelId="{1AEBF5BC-9A31-44F5-8032-94A96258FE20}" srcId="{B3BD59DB-680F-4BCB-AA25-B619F5AB5407}" destId="{A1869735-76AD-4EBE-8F4D-3CF7AED59918}" srcOrd="0" destOrd="0" parTransId="{2D882F47-1B2C-4498-B4DB-9686F222A9C2}" sibTransId="{E919EAC7-2260-48BF-B6A9-97A6C8AD82A0}"/>
    <dgm:cxn modelId="{8C0256B8-D22E-48DB-A9C7-36237304DDF6}" srcId="{D9A57623-383D-4CFA-B5C8-EF261C4A785D}" destId="{C2856653-8859-43E3-A8B0-9D12FC4F7A9D}" srcOrd="0" destOrd="0" parTransId="{BA1EFD5F-F29B-410D-8A61-AE8B502E1B19}" sibTransId="{48E31E3D-6018-4678-B359-A38F2B33A179}"/>
    <dgm:cxn modelId="{28220690-2E1B-4454-BD5F-880675CFEED4}" srcId="{B3BD59DB-680F-4BCB-AA25-B619F5AB5407}" destId="{38ED976B-6E6C-4698-AF4E-F07B3D21AD32}" srcOrd="1" destOrd="0" parTransId="{ECB9207F-070A-41CB-9BEA-1D3F0045C4F0}" sibTransId="{FEC67941-2E50-4986-B21E-368792F56B6B}"/>
    <dgm:cxn modelId="{E21C0D82-2064-42CB-A52E-BE9E6CD07C34}" type="presOf" srcId="{38ED976B-6E6C-4698-AF4E-F07B3D21AD32}" destId="{48B6D66E-6856-46AA-A49B-DACBC1C65E9D}" srcOrd="0" destOrd="0" presId="urn:microsoft.com/office/officeart/2005/8/layout/hierarchy4"/>
    <dgm:cxn modelId="{23D213EA-1EB9-48DB-AACF-EC16DE735466}" srcId="{D9A57623-383D-4CFA-B5C8-EF261C4A785D}" destId="{31EF2887-176C-4DDC-B859-B2D9C16F0B41}" srcOrd="3" destOrd="0" parTransId="{355B16ED-BA85-471B-BADD-E02CD1C766B9}" sibTransId="{E1CEF33A-A7EE-45D1-A283-5ED6DA052C1C}"/>
    <dgm:cxn modelId="{2E130EBE-F05C-4C59-A5D8-FE788D97BA62}" srcId="{31EF2887-176C-4DDC-B859-B2D9C16F0B41}" destId="{B3EE98BF-E52F-48E5-8FD2-C5C83BC14EEF}" srcOrd="1" destOrd="0" parTransId="{A5140FAC-DB3A-43A8-BDBC-A665F92E0EBF}" sibTransId="{F386236C-0F3E-4083-B645-87584D668C54}"/>
    <dgm:cxn modelId="{BABC61D9-D366-4F42-892C-EE09CEAFFDFB}" type="presOf" srcId="{C149906D-6C57-48A0-A4B6-1A1DF1BF1AE8}" destId="{2E08D406-CB9A-43F5-82E4-FFA652164A04}" srcOrd="0" destOrd="0" presId="urn:microsoft.com/office/officeart/2005/8/layout/hierarchy4"/>
    <dgm:cxn modelId="{E5165BD4-AAFE-43B8-853A-6721BCE9F1A7}" srcId="{E26A4854-940B-4B76-8A72-B0E6994A75A4}" destId="{FC0905E1-B58A-4B10-A401-C9C4EC177E45}" srcOrd="1" destOrd="0" parTransId="{53C6C1DD-85FB-4000-9F69-E863A70A31AA}" sibTransId="{A457DFA8-B595-4F53-9523-6F6AAE936828}"/>
    <dgm:cxn modelId="{A7BB01E4-AEF3-448D-9992-3BC9BDD00CC6}" type="presOf" srcId="{B3EE98BF-E52F-48E5-8FD2-C5C83BC14EEF}" destId="{CB7DFF5C-67BA-4BF0-A309-350BC91FD925}" srcOrd="0" destOrd="0" presId="urn:microsoft.com/office/officeart/2005/8/layout/hierarchy4"/>
    <dgm:cxn modelId="{DE79337D-AA8A-439A-A11C-94DD256191F8}" type="presOf" srcId="{D30388AA-942F-41A4-9287-20C4D7F2D419}" destId="{9209359D-4602-4123-8256-FA6F8349EDC4}" srcOrd="0" destOrd="0" presId="urn:microsoft.com/office/officeart/2005/8/layout/hierarchy4"/>
    <dgm:cxn modelId="{02BA4F81-63C4-4C3F-8730-943CD08C91DE}" srcId="{31EF2887-176C-4DDC-B859-B2D9C16F0B41}" destId="{71F2829D-5432-4770-8C93-2B5898145BFF}" srcOrd="2" destOrd="0" parTransId="{DA978554-388C-463C-A593-CA97F81E5393}" sibTransId="{E9CA3111-F3AF-4625-BF9D-23261CB8FAEC}"/>
    <dgm:cxn modelId="{21B95320-D4D5-4199-81D4-7E536AFDB21B}" type="presOf" srcId="{31EF2887-176C-4DDC-B859-B2D9C16F0B41}" destId="{880956D0-79AB-4648-AD05-EA24FC2B009A}" srcOrd="0" destOrd="0" presId="urn:microsoft.com/office/officeart/2005/8/layout/hierarchy4"/>
    <dgm:cxn modelId="{320B7C31-9787-46F6-AA25-D41F0D6244BD}" srcId="{31EF2887-176C-4DDC-B859-B2D9C16F0B41}" destId="{B317AFD8-14E6-47F1-BDAE-B4E90F0234A9}" srcOrd="0" destOrd="0" parTransId="{2F654F0A-450C-4B56-B294-8A0E6E7E8BAD}" sibTransId="{BE408A5E-4108-4668-BC81-E3AD0368F532}"/>
    <dgm:cxn modelId="{6967DEF3-E4ED-437B-9195-780A57B6983C}" srcId="{F580B960-6530-46F1-A36F-CE933F497EEA}" destId="{E26A4854-940B-4B76-8A72-B0E6994A75A4}" srcOrd="0" destOrd="0" parTransId="{2595DE87-484F-4D62-BDC8-EBAFB9A2B3E0}" sibTransId="{62A12314-17DA-4194-AA04-D4E07A7C01EE}"/>
    <dgm:cxn modelId="{AA19E967-3031-4ED6-B798-375ACEAD786E}" srcId="{09ADB6AA-C971-40AD-B0C0-6020379E1F01}" destId="{47C26278-B706-4DFC-9256-3B6631E35BED}" srcOrd="0" destOrd="0" parTransId="{5A4E2562-E224-4472-95E4-FAC9CAF5C7A9}" sibTransId="{78C4576A-C7BD-4EF0-928D-CD8C3CB2C12E}"/>
    <dgm:cxn modelId="{4555020B-4101-4B03-A42E-FE92EAC5757E}" srcId="{47C26278-B706-4DFC-9256-3B6631E35BED}" destId="{F580B960-6530-46F1-A36F-CE933F497EEA}" srcOrd="1" destOrd="0" parTransId="{A0A916D1-93A6-4627-B965-6CA62EC061C3}" sibTransId="{B7BCFE6D-CBB7-4FED-85A8-27CD7879DF1F}"/>
    <dgm:cxn modelId="{0A2C34C4-306E-4798-A90D-91E4EFD16A94}" type="presOf" srcId="{E26A4854-940B-4B76-8A72-B0E6994A75A4}" destId="{8ACAA9B7-4500-49A2-8562-950265E6C14E}" srcOrd="0" destOrd="0" presId="urn:microsoft.com/office/officeart/2005/8/layout/hierarchy4"/>
    <dgm:cxn modelId="{99E267AA-EBBC-4259-9439-784DA01023E7}" type="presOf" srcId="{F9963487-DF38-4584-80A4-048066507DF5}" destId="{47B076D0-A5E4-4FD8-BB46-7B569D67A304}" srcOrd="0" destOrd="0" presId="urn:microsoft.com/office/officeart/2005/8/layout/hierarchy4"/>
    <dgm:cxn modelId="{91859EE0-BB91-4B87-A411-CCC65CEB89E5}" type="presOf" srcId="{6D81975D-63CF-422F-8418-028396A5EACD}" destId="{CCF3456C-3C81-4D1D-82DC-E2F2B1D6A432}" srcOrd="0" destOrd="0" presId="urn:microsoft.com/office/officeart/2005/8/layout/hierarchy4"/>
    <dgm:cxn modelId="{EAFEBDD6-7622-4E73-A50A-03012439E161}" type="presOf" srcId="{41F4016B-852A-4E60-85B0-F379A71FBEEA}" destId="{6C4EAF9F-5A76-42D7-9203-91C50ABDC6E6}" srcOrd="0" destOrd="0" presId="urn:microsoft.com/office/officeart/2005/8/layout/hierarchy4"/>
    <dgm:cxn modelId="{F4D321DA-EC71-48DE-9DAE-228D6D2F6358}" type="presParOf" srcId="{C4E0267F-DCC9-4D66-9669-4538F7189FC6}" destId="{C2A36850-B205-4B23-A3C1-662AE0DEE34D}" srcOrd="0" destOrd="0" presId="urn:microsoft.com/office/officeart/2005/8/layout/hierarchy4"/>
    <dgm:cxn modelId="{0280EA6C-0FF9-42F3-B92D-4467CC112478}" type="presParOf" srcId="{C2A36850-B205-4B23-A3C1-662AE0DEE34D}" destId="{C20926B6-193D-4FDF-9FEA-1C345E1439F2}" srcOrd="0" destOrd="0" presId="urn:microsoft.com/office/officeart/2005/8/layout/hierarchy4"/>
    <dgm:cxn modelId="{830CA05C-087D-427B-932D-8B25628E421E}" type="presParOf" srcId="{C2A36850-B205-4B23-A3C1-662AE0DEE34D}" destId="{E5C74CF8-45B8-4EA9-BE6E-26602240D042}" srcOrd="1" destOrd="0" presId="urn:microsoft.com/office/officeart/2005/8/layout/hierarchy4"/>
    <dgm:cxn modelId="{E9E683C8-6805-4837-8272-36390ECDAD60}" type="presParOf" srcId="{C2A36850-B205-4B23-A3C1-662AE0DEE34D}" destId="{FC8B2835-BDD6-4143-B0C1-50D8101F3FF4}" srcOrd="2" destOrd="0" presId="urn:microsoft.com/office/officeart/2005/8/layout/hierarchy4"/>
    <dgm:cxn modelId="{A7998D79-AEB2-470F-8366-8131572C37D0}" type="presParOf" srcId="{FC8B2835-BDD6-4143-B0C1-50D8101F3FF4}" destId="{D8B5287F-C6B9-49C2-9358-52EDA8710CF9}" srcOrd="0" destOrd="0" presId="urn:microsoft.com/office/officeart/2005/8/layout/hierarchy4"/>
    <dgm:cxn modelId="{6BFBF145-792B-426D-ACE6-73013FB9EEA7}" type="presParOf" srcId="{D8B5287F-C6B9-49C2-9358-52EDA8710CF9}" destId="{615E069A-4251-4EA1-AF6E-963E3DDB708F}" srcOrd="0" destOrd="0" presId="urn:microsoft.com/office/officeart/2005/8/layout/hierarchy4"/>
    <dgm:cxn modelId="{FBACCC4B-7D12-4CD3-BB15-616F4F4BD8D1}" type="presParOf" srcId="{D8B5287F-C6B9-49C2-9358-52EDA8710CF9}" destId="{78D89F6A-1B6D-4091-BDA0-31A91C865C3C}" srcOrd="1" destOrd="0" presId="urn:microsoft.com/office/officeart/2005/8/layout/hierarchy4"/>
    <dgm:cxn modelId="{AFCDB727-9B7F-48BF-947E-481B0C4D6F11}" type="presParOf" srcId="{D8B5287F-C6B9-49C2-9358-52EDA8710CF9}" destId="{43B174BA-0AB2-4C19-9988-727414F38327}" srcOrd="2" destOrd="0" presId="urn:microsoft.com/office/officeart/2005/8/layout/hierarchy4"/>
    <dgm:cxn modelId="{E1E7B0F5-3D4F-4D14-9B16-C45953EBBF63}" type="presParOf" srcId="{43B174BA-0AB2-4C19-9988-727414F38327}" destId="{3F4B41A0-138B-4A42-9183-3844BD12AC65}" srcOrd="0" destOrd="0" presId="urn:microsoft.com/office/officeart/2005/8/layout/hierarchy4"/>
    <dgm:cxn modelId="{5C73F922-89A2-4E68-A455-B9DCD89FA10F}" type="presParOf" srcId="{3F4B41A0-138B-4A42-9183-3844BD12AC65}" destId="{DE36DE26-D6B0-4A89-A434-C7C5AC541114}" srcOrd="0" destOrd="0" presId="urn:microsoft.com/office/officeart/2005/8/layout/hierarchy4"/>
    <dgm:cxn modelId="{077A1578-4E75-4B78-BD31-C74FB78E34F3}" type="presParOf" srcId="{3F4B41A0-138B-4A42-9183-3844BD12AC65}" destId="{B4558D98-115D-4023-9966-4A08DE155053}" srcOrd="1" destOrd="0" presId="urn:microsoft.com/office/officeart/2005/8/layout/hierarchy4"/>
    <dgm:cxn modelId="{6A1F0682-F48B-424B-8F57-150A6D17A13E}" type="presParOf" srcId="{43B174BA-0AB2-4C19-9988-727414F38327}" destId="{D1745DDE-D553-490B-92C6-A711DDABB367}" srcOrd="1" destOrd="0" presId="urn:microsoft.com/office/officeart/2005/8/layout/hierarchy4"/>
    <dgm:cxn modelId="{AF7B1246-1A85-43E7-BE73-873ED3923FE3}" type="presParOf" srcId="{43B174BA-0AB2-4C19-9988-727414F38327}" destId="{E1410361-9053-42EF-837F-94784D979D70}" srcOrd="2" destOrd="0" presId="urn:microsoft.com/office/officeart/2005/8/layout/hierarchy4"/>
    <dgm:cxn modelId="{19EA6E29-A719-4269-A7BA-D8EF46C2FDD4}" type="presParOf" srcId="{E1410361-9053-42EF-837F-94784D979D70}" destId="{9209359D-4602-4123-8256-FA6F8349EDC4}" srcOrd="0" destOrd="0" presId="urn:microsoft.com/office/officeart/2005/8/layout/hierarchy4"/>
    <dgm:cxn modelId="{B9695866-914F-49FB-B06E-15AA152EF11B}" type="presParOf" srcId="{E1410361-9053-42EF-837F-94784D979D70}" destId="{9DE4B880-ABD4-43F8-9790-8DB97F18B48C}" srcOrd="1" destOrd="0" presId="urn:microsoft.com/office/officeart/2005/8/layout/hierarchy4"/>
    <dgm:cxn modelId="{FC98229E-6889-4BB8-B215-CDFACC06918C}" type="presParOf" srcId="{43B174BA-0AB2-4C19-9988-727414F38327}" destId="{66C83670-A5E1-4B68-A2AA-0B9EEEBB490E}" srcOrd="3" destOrd="0" presId="urn:microsoft.com/office/officeart/2005/8/layout/hierarchy4"/>
    <dgm:cxn modelId="{9F791DB9-ED09-45DE-BA53-684EBE553DFA}" type="presParOf" srcId="{43B174BA-0AB2-4C19-9988-727414F38327}" destId="{6F20B4D3-9B49-4B68-B049-DEF0F310AC31}" srcOrd="4" destOrd="0" presId="urn:microsoft.com/office/officeart/2005/8/layout/hierarchy4"/>
    <dgm:cxn modelId="{0667AF3B-01B8-45D3-83EB-2E1877C64E4A}" type="presParOf" srcId="{6F20B4D3-9B49-4B68-B049-DEF0F310AC31}" destId="{95F052C4-9C06-4F8A-90A6-89A074B7184E}" srcOrd="0" destOrd="0" presId="urn:microsoft.com/office/officeart/2005/8/layout/hierarchy4"/>
    <dgm:cxn modelId="{DDFDAB44-2782-4358-84A0-6243EB0C0590}" type="presParOf" srcId="{6F20B4D3-9B49-4B68-B049-DEF0F310AC31}" destId="{4C82799B-68DC-4A61-8D50-FEB05B9B8301}" srcOrd="1" destOrd="0" presId="urn:microsoft.com/office/officeart/2005/8/layout/hierarchy4"/>
    <dgm:cxn modelId="{E89CB4F5-9CFD-4E7B-B566-63CB263CE368}" type="presParOf" srcId="{43B174BA-0AB2-4C19-9988-727414F38327}" destId="{5C473362-A730-457C-A52B-BCE72AD599DF}" srcOrd="5" destOrd="0" presId="urn:microsoft.com/office/officeart/2005/8/layout/hierarchy4"/>
    <dgm:cxn modelId="{805979CB-D2FC-4BF6-A878-A2609B764191}" type="presParOf" srcId="{43B174BA-0AB2-4C19-9988-727414F38327}" destId="{E19D620C-E6C9-4607-9A73-F7E3520C57EA}" srcOrd="6" destOrd="0" presId="urn:microsoft.com/office/officeart/2005/8/layout/hierarchy4"/>
    <dgm:cxn modelId="{D7F50E83-2EBC-4C97-BF92-96A4650FF9B1}" type="presParOf" srcId="{E19D620C-E6C9-4607-9A73-F7E3520C57EA}" destId="{880956D0-79AB-4648-AD05-EA24FC2B009A}" srcOrd="0" destOrd="0" presId="urn:microsoft.com/office/officeart/2005/8/layout/hierarchy4"/>
    <dgm:cxn modelId="{008E4991-EFDD-47F2-9A8A-8001FE5094DA}" type="presParOf" srcId="{E19D620C-E6C9-4607-9A73-F7E3520C57EA}" destId="{28782A9B-3533-4CBB-BA8B-0ABD8EE97DA5}" srcOrd="1" destOrd="0" presId="urn:microsoft.com/office/officeart/2005/8/layout/hierarchy4"/>
    <dgm:cxn modelId="{276B553E-6FBE-4D35-806D-896D67F0A7AE}" type="presParOf" srcId="{E19D620C-E6C9-4607-9A73-F7E3520C57EA}" destId="{BBA4CB94-BA73-490B-9A66-B378C4FD855D}" srcOrd="2" destOrd="0" presId="urn:microsoft.com/office/officeart/2005/8/layout/hierarchy4"/>
    <dgm:cxn modelId="{3810109E-4390-4928-B7F8-7304705D0C87}" type="presParOf" srcId="{BBA4CB94-BA73-490B-9A66-B378C4FD855D}" destId="{13945B44-6A1D-44A0-8FC6-309A5EF494E3}" srcOrd="0" destOrd="0" presId="urn:microsoft.com/office/officeart/2005/8/layout/hierarchy4"/>
    <dgm:cxn modelId="{2E287C59-9619-4D7E-9AB8-518DE538FE05}" type="presParOf" srcId="{13945B44-6A1D-44A0-8FC6-309A5EF494E3}" destId="{11FDCD51-061C-4CFD-A05A-B619EC74B63A}" srcOrd="0" destOrd="0" presId="urn:microsoft.com/office/officeart/2005/8/layout/hierarchy4"/>
    <dgm:cxn modelId="{95867A21-56B3-4A1E-BAB7-3F3DB3FCCCD6}" type="presParOf" srcId="{13945B44-6A1D-44A0-8FC6-309A5EF494E3}" destId="{D0C09CF1-C595-4B26-BAE1-CAC75BABF6B2}" srcOrd="1" destOrd="0" presId="urn:microsoft.com/office/officeart/2005/8/layout/hierarchy4"/>
    <dgm:cxn modelId="{AE6DB178-F24F-4D9D-802D-8858CE80AA68}" type="presParOf" srcId="{BBA4CB94-BA73-490B-9A66-B378C4FD855D}" destId="{99C8F4FD-A9D1-4D60-8FBC-57DD62FEE2AD}" srcOrd="1" destOrd="0" presId="urn:microsoft.com/office/officeart/2005/8/layout/hierarchy4"/>
    <dgm:cxn modelId="{28B7CF8D-A7C2-4059-98B6-5D6026676BA8}" type="presParOf" srcId="{BBA4CB94-BA73-490B-9A66-B378C4FD855D}" destId="{9C226ECE-94DB-4397-8E64-8217F86E2E0F}" srcOrd="2" destOrd="0" presId="urn:microsoft.com/office/officeart/2005/8/layout/hierarchy4"/>
    <dgm:cxn modelId="{4D8B4957-770A-4DEF-A37E-9E21FFE30F5A}" type="presParOf" srcId="{9C226ECE-94DB-4397-8E64-8217F86E2E0F}" destId="{CB7DFF5C-67BA-4BF0-A309-350BC91FD925}" srcOrd="0" destOrd="0" presId="urn:microsoft.com/office/officeart/2005/8/layout/hierarchy4"/>
    <dgm:cxn modelId="{1450F392-EE63-4AFC-9497-DAC98A7D7A11}" type="presParOf" srcId="{9C226ECE-94DB-4397-8E64-8217F86E2E0F}" destId="{B9D65DBD-7D02-417B-80B7-FD530DE6A560}" srcOrd="1" destOrd="0" presId="urn:microsoft.com/office/officeart/2005/8/layout/hierarchy4"/>
    <dgm:cxn modelId="{10D4730E-849D-43D1-9A22-243300B47032}" type="presParOf" srcId="{BBA4CB94-BA73-490B-9A66-B378C4FD855D}" destId="{CED2CDDE-6F5F-42AE-BD7F-819A6E0FD731}" srcOrd="3" destOrd="0" presId="urn:microsoft.com/office/officeart/2005/8/layout/hierarchy4"/>
    <dgm:cxn modelId="{B6EDDA05-4DEA-4C1D-A0A5-7613E403CF09}" type="presParOf" srcId="{BBA4CB94-BA73-490B-9A66-B378C4FD855D}" destId="{20EE4C09-50C9-499F-8138-5D232DF46154}" srcOrd="4" destOrd="0" presId="urn:microsoft.com/office/officeart/2005/8/layout/hierarchy4"/>
    <dgm:cxn modelId="{178C7E5A-CC1B-43DC-AB13-83BF4CE7A93D}" type="presParOf" srcId="{20EE4C09-50C9-499F-8138-5D232DF46154}" destId="{7F95138B-8540-449E-8AD4-9311A9177280}" srcOrd="0" destOrd="0" presId="urn:microsoft.com/office/officeart/2005/8/layout/hierarchy4"/>
    <dgm:cxn modelId="{C879553B-1900-41F3-A888-D1CE56CC556B}" type="presParOf" srcId="{20EE4C09-50C9-499F-8138-5D232DF46154}" destId="{EF30DC64-3D3B-4D13-BFE0-8D51A0C4548B}" srcOrd="1" destOrd="0" presId="urn:microsoft.com/office/officeart/2005/8/layout/hierarchy4"/>
    <dgm:cxn modelId="{6D3418E2-9644-4198-96E0-6781F47813A3}" type="presParOf" srcId="{BBA4CB94-BA73-490B-9A66-B378C4FD855D}" destId="{0A6984DB-3D57-4B82-A880-1AE659A5D938}" srcOrd="5" destOrd="0" presId="urn:microsoft.com/office/officeart/2005/8/layout/hierarchy4"/>
    <dgm:cxn modelId="{3921AFB6-AF09-451D-88CC-9C09E0426415}" type="presParOf" srcId="{BBA4CB94-BA73-490B-9A66-B378C4FD855D}" destId="{1E13328F-1B16-400D-95E3-A37B5AF8D34C}" srcOrd="6" destOrd="0" presId="urn:microsoft.com/office/officeart/2005/8/layout/hierarchy4"/>
    <dgm:cxn modelId="{AD7533FF-DF7B-4CCD-8A52-CD2EA960460E}" type="presParOf" srcId="{1E13328F-1B16-400D-95E3-A37B5AF8D34C}" destId="{4A80140D-FCFA-454E-A493-A01495C3D6E5}" srcOrd="0" destOrd="0" presId="urn:microsoft.com/office/officeart/2005/8/layout/hierarchy4"/>
    <dgm:cxn modelId="{BB6BC96C-C852-4760-9044-43757E7CE80A}" type="presParOf" srcId="{1E13328F-1B16-400D-95E3-A37B5AF8D34C}" destId="{B6D6E570-910D-4F17-B348-C4AE8925FFC9}" srcOrd="1" destOrd="0" presId="urn:microsoft.com/office/officeart/2005/8/layout/hierarchy4"/>
    <dgm:cxn modelId="{72BB0B47-49EE-43F4-9298-A37D251EC850}" type="presParOf" srcId="{FC8B2835-BDD6-4143-B0C1-50D8101F3FF4}" destId="{EC0CCB6A-F5DE-4311-8792-710F5FC048F6}" srcOrd="1" destOrd="0" presId="urn:microsoft.com/office/officeart/2005/8/layout/hierarchy4"/>
    <dgm:cxn modelId="{9580F833-D4F8-43DB-8700-8922649620C3}" type="presParOf" srcId="{FC8B2835-BDD6-4143-B0C1-50D8101F3FF4}" destId="{2D5BCDB0-16CA-489B-BBF9-2AAC33B003EA}" srcOrd="2" destOrd="0" presId="urn:microsoft.com/office/officeart/2005/8/layout/hierarchy4"/>
    <dgm:cxn modelId="{7F17BD41-FE24-4F8B-BFF4-8EEC20EAF28B}" type="presParOf" srcId="{2D5BCDB0-16CA-489B-BBF9-2AAC33B003EA}" destId="{341DD7B9-E01F-469F-AE92-E72C29FAB173}" srcOrd="0" destOrd="0" presId="urn:microsoft.com/office/officeart/2005/8/layout/hierarchy4"/>
    <dgm:cxn modelId="{7DFD23C1-4159-4D89-BD5D-84EE467D8049}" type="presParOf" srcId="{2D5BCDB0-16CA-489B-BBF9-2AAC33B003EA}" destId="{84619A08-A6B8-4EFF-8BFA-4FECFDD1D5BE}" srcOrd="1" destOrd="0" presId="urn:microsoft.com/office/officeart/2005/8/layout/hierarchy4"/>
    <dgm:cxn modelId="{E131BFFC-2316-457C-B704-E4E6EB380CBD}" type="presParOf" srcId="{2D5BCDB0-16CA-489B-BBF9-2AAC33B003EA}" destId="{EE792913-5EA9-4002-BE71-D38C6DD07ED1}" srcOrd="2" destOrd="0" presId="urn:microsoft.com/office/officeart/2005/8/layout/hierarchy4"/>
    <dgm:cxn modelId="{8C2A1ECC-5A12-4D5B-B9A1-7770E0B547A1}" type="presParOf" srcId="{EE792913-5EA9-4002-BE71-D38C6DD07ED1}" destId="{249FFBE9-867D-44B8-BF91-332E862FFFA6}" srcOrd="0" destOrd="0" presId="urn:microsoft.com/office/officeart/2005/8/layout/hierarchy4"/>
    <dgm:cxn modelId="{AB631CD4-704D-4EBF-91CB-80C42859F327}" type="presParOf" srcId="{249FFBE9-867D-44B8-BF91-332E862FFFA6}" destId="{8ACAA9B7-4500-49A2-8562-950265E6C14E}" srcOrd="0" destOrd="0" presId="urn:microsoft.com/office/officeart/2005/8/layout/hierarchy4"/>
    <dgm:cxn modelId="{3C507900-421A-4739-B0C4-5368CC3E0122}" type="presParOf" srcId="{249FFBE9-867D-44B8-BF91-332E862FFFA6}" destId="{BA096AE8-368A-4A7C-B115-C2170B7CFBD8}" srcOrd="1" destOrd="0" presId="urn:microsoft.com/office/officeart/2005/8/layout/hierarchy4"/>
    <dgm:cxn modelId="{7437DDBD-365D-4A9E-AD1C-DBDE812CD862}" type="presParOf" srcId="{249FFBE9-867D-44B8-BF91-332E862FFFA6}" destId="{84851D38-2662-4651-8387-1E4AF6D3C505}" srcOrd="2" destOrd="0" presId="urn:microsoft.com/office/officeart/2005/8/layout/hierarchy4"/>
    <dgm:cxn modelId="{7C71CD90-D6FC-47BB-9DB8-F1609C9C6389}" type="presParOf" srcId="{84851D38-2662-4651-8387-1E4AF6D3C505}" destId="{6B1E9359-FAB5-4166-BA39-2B6DAA5B1221}" srcOrd="0" destOrd="0" presId="urn:microsoft.com/office/officeart/2005/8/layout/hierarchy4"/>
    <dgm:cxn modelId="{40FD784D-F83A-452C-9391-8D2550C2EFAE}" type="presParOf" srcId="{6B1E9359-FAB5-4166-BA39-2B6DAA5B1221}" destId="{47B076D0-A5E4-4FD8-BB46-7B569D67A304}" srcOrd="0" destOrd="0" presId="urn:microsoft.com/office/officeart/2005/8/layout/hierarchy4"/>
    <dgm:cxn modelId="{1C605822-E53D-42E7-8658-75DAB5596CA4}" type="presParOf" srcId="{6B1E9359-FAB5-4166-BA39-2B6DAA5B1221}" destId="{569C3CFF-63FC-423A-AD87-A842992A1335}" srcOrd="1" destOrd="0" presId="urn:microsoft.com/office/officeart/2005/8/layout/hierarchy4"/>
    <dgm:cxn modelId="{F030A156-CAED-4D7D-B2FB-E412D8086DF0}" type="presParOf" srcId="{84851D38-2662-4651-8387-1E4AF6D3C505}" destId="{8A4CFBE1-0A34-4C37-B272-B5B3D6FC998C}" srcOrd="1" destOrd="0" presId="urn:microsoft.com/office/officeart/2005/8/layout/hierarchy4"/>
    <dgm:cxn modelId="{48A2F105-6F65-48FB-B904-18A2E522A4F9}" type="presParOf" srcId="{84851D38-2662-4651-8387-1E4AF6D3C505}" destId="{6A448244-387C-403C-B224-E56FE65B70BD}" srcOrd="2" destOrd="0" presId="urn:microsoft.com/office/officeart/2005/8/layout/hierarchy4"/>
    <dgm:cxn modelId="{50D8812C-0FFC-4654-B454-9DFBD9BB2FCF}" type="presParOf" srcId="{6A448244-387C-403C-B224-E56FE65B70BD}" destId="{61EDB478-CD37-4087-AEB8-776929343EDA}" srcOrd="0" destOrd="0" presId="urn:microsoft.com/office/officeart/2005/8/layout/hierarchy4"/>
    <dgm:cxn modelId="{23EEDF7E-1E50-4E3D-B518-20C7139CA3CB}" type="presParOf" srcId="{6A448244-387C-403C-B224-E56FE65B70BD}" destId="{7C3BF3AB-D7B3-4735-A85D-E01A99C72814}" srcOrd="1" destOrd="0" presId="urn:microsoft.com/office/officeart/2005/8/layout/hierarchy4"/>
    <dgm:cxn modelId="{6FBA037A-A9A3-4147-A22A-23EA3A9FFFE3}" type="presParOf" srcId="{6A448244-387C-403C-B224-E56FE65B70BD}" destId="{94DD9059-5520-49D0-B37E-C73FF9D9452A}" srcOrd="2" destOrd="0" presId="urn:microsoft.com/office/officeart/2005/8/layout/hierarchy4"/>
    <dgm:cxn modelId="{3F553D68-9E70-4190-B9B3-E452847526F9}" type="presParOf" srcId="{94DD9059-5520-49D0-B37E-C73FF9D9452A}" destId="{B79A8F1B-8E95-4A22-8D62-EF80E7221360}" srcOrd="0" destOrd="0" presId="urn:microsoft.com/office/officeart/2005/8/layout/hierarchy4"/>
    <dgm:cxn modelId="{42C60B49-A604-4356-822C-9C3865BCB19D}" type="presParOf" srcId="{B79A8F1B-8E95-4A22-8D62-EF80E7221360}" destId="{210676E8-04DF-43C5-A4A2-2B9770952335}" srcOrd="0" destOrd="0" presId="urn:microsoft.com/office/officeart/2005/8/layout/hierarchy4"/>
    <dgm:cxn modelId="{0A532B39-5093-4FB1-BF34-572A07AC407B}" type="presParOf" srcId="{B79A8F1B-8E95-4A22-8D62-EF80E7221360}" destId="{628E2F55-C4C0-4768-8C19-E96ED597B67E}" srcOrd="1" destOrd="0" presId="urn:microsoft.com/office/officeart/2005/8/layout/hierarchy4"/>
    <dgm:cxn modelId="{7BD16D91-FA5E-41F8-8E92-C2F20E5DC031}" type="presParOf" srcId="{B79A8F1B-8E95-4A22-8D62-EF80E7221360}" destId="{C95B0CA4-9088-4DA6-80B0-1E44BE048A21}" srcOrd="2" destOrd="0" presId="urn:microsoft.com/office/officeart/2005/8/layout/hierarchy4"/>
    <dgm:cxn modelId="{DDCD0DB8-C827-4944-BEF8-CCF073FCDDC4}" type="presParOf" srcId="{C95B0CA4-9088-4DA6-80B0-1E44BE048A21}" destId="{07A8D5A1-0FF9-4419-ADE8-D38BC6FB9BE3}" srcOrd="0" destOrd="0" presId="urn:microsoft.com/office/officeart/2005/8/layout/hierarchy4"/>
    <dgm:cxn modelId="{91994898-2B74-4547-BBA0-C233B799240E}" type="presParOf" srcId="{07A8D5A1-0FF9-4419-ADE8-D38BC6FB9BE3}" destId="{029F146A-8935-4981-AA9B-8106DDC6F694}" srcOrd="0" destOrd="0" presId="urn:microsoft.com/office/officeart/2005/8/layout/hierarchy4"/>
    <dgm:cxn modelId="{086525EB-15CC-42E3-886E-C1769D88506A}" type="presParOf" srcId="{07A8D5A1-0FF9-4419-ADE8-D38BC6FB9BE3}" destId="{C4508839-8F7A-4BDF-91E9-48F9E4037B19}" srcOrd="1" destOrd="0" presId="urn:microsoft.com/office/officeart/2005/8/layout/hierarchy4"/>
    <dgm:cxn modelId="{172E428A-D78C-45E3-8C42-69737E534C3A}" type="presParOf" srcId="{C95B0CA4-9088-4DA6-80B0-1E44BE048A21}" destId="{A26FF746-BB4A-4D9C-82CF-365E29F6DDA7}" srcOrd="1" destOrd="0" presId="urn:microsoft.com/office/officeart/2005/8/layout/hierarchy4"/>
    <dgm:cxn modelId="{441A652D-1B20-4137-85F3-779C1BC49EC9}" type="presParOf" srcId="{C95B0CA4-9088-4DA6-80B0-1E44BE048A21}" destId="{21510638-98FF-4A07-A33B-05A0DA9B020A}" srcOrd="2" destOrd="0" presId="urn:microsoft.com/office/officeart/2005/8/layout/hierarchy4"/>
    <dgm:cxn modelId="{61A3C663-8FD3-40D9-AC0F-28B67508EFBF}" type="presParOf" srcId="{21510638-98FF-4A07-A33B-05A0DA9B020A}" destId="{E92785F8-FD0D-40FA-8B78-B275807B2339}" srcOrd="0" destOrd="0" presId="urn:microsoft.com/office/officeart/2005/8/layout/hierarchy4"/>
    <dgm:cxn modelId="{B3F3702D-DF5A-4934-83D3-4DCBF60BF453}" type="presParOf" srcId="{21510638-98FF-4A07-A33B-05A0DA9B020A}" destId="{3CC2EC07-098E-43CA-A178-44B1F737C5D2}" srcOrd="1" destOrd="0" presId="urn:microsoft.com/office/officeart/2005/8/layout/hierarchy4"/>
    <dgm:cxn modelId="{DA820FC7-C864-4B1D-9C19-4884F27A229C}" type="presParOf" srcId="{84851D38-2662-4651-8387-1E4AF6D3C505}" destId="{C58800A8-A8B1-4CCF-9642-B062A5CC83D1}" srcOrd="3" destOrd="0" presId="urn:microsoft.com/office/officeart/2005/8/layout/hierarchy4"/>
    <dgm:cxn modelId="{4FD603E1-D5BA-4079-9F2E-CC14D3250C45}" type="presParOf" srcId="{84851D38-2662-4651-8387-1E4AF6D3C505}" destId="{80EC05E8-7CFA-441F-ADBF-5528CE06DB82}" srcOrd="4" destOrd="0" presId="urn:microsoft.com/office/officeart/2005/8/layout/hierarchy4"/>
    <dgm:cxn modelId="{122F9EEF-7476-400B-BEFC-6D37CA11533D}" type="presParOf" srcId="{80EC05E8-7CFA-441F-ADBF-5528CE06DB82}" destId="{1AC064D7-AE43-4A7A-9EA2-5BEA59994CD4}" srcOrd="0" destOrd="0" presId="urn:microsoft.com/office/officeart/2005/8/layout/hierarchy4"/>
    <dgm:cxn modelId="{8CE3A6FA-AABE-4273-8E83-8EF6FFD97751}" type="presParOf" srcId="{80EC05E8-7CFA-441F-ADBF-5528CE06DB82}" destId="{51777EEA-0219-4B08-BE6D-A8853024DBA0}" srcOrd="1" destOrd="0" presId="urn:microsoft.com/office/officeart/2005/8/layout/hierarchy4"/>
    <dgm:cxn modelId="{A7FD47AB-4792-4AC2-B008-1F82BCCE2A0A}" type="presParOf" srcId="{80EC05E8-7CFA-441F-ADBF-5528CE06DB82}" destId="{97EA4FE9-C112-4F61-9747-BF23976EE929}" srcOrd="2" destOrd="0" presId="urn:microsoft.com/office/officeart/2005/8/layout/hierarchy4"/>
    <dgm:cxn modelId="{E70CAD1A-B8BD-4883-AD7F-5EE776E7FEFB}" type="presParOf" srcId="{97EA4FE9-C112-4F61-9747-BF23976EE929}" destId="{B16C03B9-5AB3-4A78-A7F2-EB4F520005B2}" srcOrd="0" destOrd="0" presId="urn:microsoft.com/office/officeart/2005/8/layout/hierarchy4"/>
    <dgm:cxn modelId="{054692AB-9B16-466F-A5EB-65718DA1149F}" type="presParOf" srcId="{B16C03B9-5AB3-4A78-A7F2-EB4F520005B2}" destId="{0D9ECC2E-EEEF-448C-ADB1-0EE878F57D39}" srcOrd="0" destOrd="0" presId="urn:microsoft.com/office/officeart/2005/8/layout/hierarchy4"/>
    <dgm:cxn modelId="{AE26CAED-71C6-4B5F-B462-C87251BE8996}" type="presParOf" srcId="{B16C03B9-5AB3-4A78-A7F2-EB4F520005B2}" destId="{CDF6FB87-7841-4BC0-849F-5F230FD4C0DB}" srcOrd="1" destOrd="0" presId="urn:microsoft.com/office/officeart/2005/8/layout/hierarchy4"/>
    <dgm:cxn modelId="{56C46360-5504-4BF0-9160-103DD3372C76}" type="presParOf" srcId="{97EA4FE9-C112-4F61-9747-BF23976EE929}" destId="{97A51594-E231-4900-9F53-E05D5B141B25}" srcOrd="1" destOrd="0" presId="urn:microsoft.com/office/officeart/2005/8/layout/hierarchy4"/>
    <dgm:cxn modelId="{493B1EFE-CF1E-4709-9D51-E4995FD5F4DC}" type="presParOf" srcId="{97EA4FE9-C112-4F61-9747-BF23976EE929}" destId="{B55416AA-93AC-40BF-8F4E-388DDB965473}" srcOrd="2" destOrd="0" presId="urn:microsoft.com/office/officeart/2005/8/layout/hierarchy4"/>
    <dgm:cxn modelId="{8D2662E1-51A1-41B3-925A-1973BEA367E8}" type="presParOf" srcId="{B55416AA-93AC-40BF-8F4E-388DDB965473}" destId="{48B6D66E-6856-46AA-A49B-DACBC1C65E9D}" srcOrd="0" destOrd="0" presId="urn:microsoft.com/office/officeart/2005/8/layout/hierarchy4"/>
    <dgm:cxn modelId="{C89A9128-C538-4768-98F9-CAA4D0E872B5}" type="presParOf" srcId="{B55416AA-93AC-40BF-8F4E-388DDB965473}" destId="{8095885D-9912-4EF3-868F-4B43A8E7897A}" srcOrd="1" destOrd="0" presId="urn:microsoft.com/office/officeart/2005/8/layout/hierarchy4"/>
    <dgm:cxn modelId="{1F926397-20B1-49EC-ACE9-9372FA96054B}" type="presParOf" srcId="{EE792913-5EA9-4002-BE71-D38C6DD07ED1}" destId="{35A1FA17-2A9F-4365-81B5-B5F03BD64483}" srcOrd="1" destOrd="0" presId="urn:microsoft.com/office/officeart/2005/8/layout/hierarchy4"/>
    <dgm:cxn modelId="{D5D3E8EF-A0F2-4920-B07E-5E6BAF41272C}" type="presParOf" srcId="{EE792913-5EA9-4002-BE71-D38C6DD07ED1}" destId="{8331AF64-52FA-47A7-B242-D02A4561B1A1}" srcOrd="2" destOrd="0" presId="urn:microsoft.com/office/officeart/2005/8/layout/hierarchy4"/>
    <dgm:cxn modelId="{61F90E69-13AA-4D43-949D-F4BAECA95064}" type="presParOf" srcId="{8331AF64-52FA-47A7-B242-D02A4561B1A1}" destId="{CCF3456C-3C81-4D1D-82DC-E2F2B1D6A432}" srcOrd="0" destOrd="0" presId="urn:microsoft.com/office/officeart/2005/8/layout/hierarchy4"/>
    <dgm:cxn modelId="{61650BEA-EAB5-4B59-914C-909CC390B3F5}" type="presParOf" srcId="{8331AF64-52FA-47A7-B242-D02A4561B1A1}" destId="{16D55731-7D48-4B54-8FDC-4C51E5E49A7C}" srcOrd="1" destOrd="0" presId="urn:microsoft.com/office/officeart/2005/8/layout/hierarchy4"/>
    <dgm:cxn modelId="{97DF67E0-9D97-4F34-ADAA-4707D6B46ABC}" type="presParOf" srcId="{8331AF64-52FA-47A7-B242-D02A4561B1A1}" destId="{8F275033-5220-4381-8AAF-618F23B41C8F}" srcOrd="2" destOrd="0" presId="urn:microsoft.com/office/officeart/2005/8/layout/hierarchy4"/>
    <dgm:cxn modelId="{4B521306-99C9-42F5-B8A3-23F035E46D45}" type="presParOf" srcId="{8F275033-5220-4381-8AAF-618F23B41C8F}" destId="{DF93B63B-20B0-4B23-BEEC-9334CFF2ADA2}" srcOrd="0" destOrd="0" presId="urn:microsoft.com/office/officeart/2005/8/layout/hierarchy4"/>
    <dgm:cxn modelId="{5A669808-D57C-43A4-8762-81FEDC4EC1BD}" type="presParOf" srcId="{DF93B63B-20B0-4B23-BEEC-9334CFF2ADA2}" destId="{893F93F7-1FBE-4A4D-B69B-8CA7A27289CD}" srcOrd="0" destOrd="0" presId="urn:microsoft.com/office/officeart/2005/8/layout/hierarchy4"/>
    <dgm:cxn modelId="{75A49D1A-226E-4CE5-9735-F422B5B9E458}" type="presParOf" srcId="{DF93B63B-20B0-4B23-BEEC-9334CFF2ADA2}" destId="{2362A642-F0E7-42D2-AEFA-55BBC02F28DB}" srcOrd="1" destOrd="0" presId="urn:microsoft.com/office/officeart/2005/8/layout/hierarchy4"/>
    <dgm:cxn modelId="{D11D6F3B-0047-4233-A7C5-27B657D841BE}" type="presParOf" srcId="{8F275033-5220-4381-8AAF-618F23B41C8F}" destId="{24A91D5C-744C-4051-BD78-2D2A9B7984EB}" srcOrd="1" destOrd="0" presId="urn:microsoft.com/office/officeart/2005/8/layout/hierarchy4"/>
    <dgm:cxn modelId="{C5625ECC-807B-48E6-A4DA-760E5E1022DD}" type="presParOf" srcId="{8F275033-5220-4381-8AAF-618F23B41C8F}" destId="{D88392CE-6F7B-4262-8271-537B16F1B45E}" srcOrd="2" destOrd="0" presId="urn:microsoft.com/office/officeart/2005/8/layout/hierarchy4"/>
    <dgm:cxn modelId="{D2AC46A1-B409-4657-9BBF-D43AEFE59993}" type="presParOf" srcId="{D88392CE-6F7B-4262-8271-537B16F1B45E}" destId="{6C4EAF9F-5A76-42D7-9203-91C50ABDC6E6}" srcOrd="0" destOrd="0" presId="urn:microsoft.com/office/officeart/2005/8/layout/hierarchy4"/>
    <dgm:cxn modelId="{D5286705-B967-410C-BFC0-8481D3F49650}" type="presParOf" srcId="{D88392CE-6F7B-4262-8271-537B16F1B45E}" destId="{9B65BD02-CCAF-4F6C-A65E-70593D76DA1C}" srcOrd="1" destOrd="0" presId="urn:microsoft.com/office/officeart/2005/8/layout/hierarchy4"/>
    <dgm:cxn modelId="{0297C49B-07DA-499D-9F38-38E5C8A440F5}" type="presParOf" srcId="{8F275033-5220-4381-8AAF-618F23B41C8F}" destId="{9275789F-46FB-4BCC-8B30-8A05C103E0BE}" srcOrd="3" destOrd="0" presId="urn:microsoft.com/office/officeart/2005/8/layout/hierarchy4"/>
    <dgm:cxn modelId="{E1DBB22A-BA50-46A1-800D-0F6528A29DB1}" type="presParOf" srcId="{8F275033-5220-4381-8AAF-618F23B41C8F}" destId="{0E76C182-C86B-4338-91ED-7002173F4E0B}" srcOrd="4" destOrd="0" presId="urn:microsoft.com/office/officeart/2005/8/layout/hierarchy4"/>
    <dgm:cxn modelId="{8131A480-8706-4F7A-B1CA-32D4A8298A5E}" type="presParOf" srcId="{0E76C182-C86B-4338-91ED-7002173F4E0B}" destId="{A0B1B0E0-91BA-4F74-A1A3-9E4AD15A30C5}" srcOrd="0" destOrd="0" presId="urn:microsoft.com/office/officeart/2005/8/layout/hierarchy4"/>
    <dgm:cxn modelId="{D1054A6D-4783-496F-A0AA-E13A7D065AC5}" type="presParOf" srcId="{0E76C182-C86B-4338-91ED-7002173F4E0B}" destId="{7C0FC833-DE74-4F5B-A41E-F8FE15716D99}" srcOrd="1" destOrd="0" presId="urn:microsoft.com/office/officeart/2005/8/layout/hierarchy4"/>
    <dgm:cxn modelId="{0B42DF7D-23C9-44AD-B79A-BACCDC6A0AF0}" type="presParOf" srcId="{8F275033-5220-4381-8AAF-618F23B41C8F}" destId="{FEBF21CF-3238-4DEF-B258-6E1D2A9D0D0F}" srcOrd="5" destOrd="0" presId="urn:microsoft.com/office/officeart/2005/8/layout/hierarchy4"/>
    <dgm:cxn modelId="{67190E78-AD40-4820-92F8-C76728C1F7CA}" type="presParOf" srcId="{8F275033-5220-4381-8AAF-618F23B41C8F}" destId="{4BB6BE02-E035-4BAF-AC4B-D49AB359B71A}" srcOrd="6" destOrd="0" presId="urn:microsoft.com/office/officeart/2005/8/layout/hierarchy4"/>
    <dgm:cxn modelId="{9AD38623-076D-480E-B5B8-DB0678632831}" type="presParOf" srcId="{4BB6BE02-E035-4BAF-AC4B-D49AB359B71A}" destId="{2E08D406-CB9A-43F5-82E4-FFA652164A04}" srcOrd="0" destOrd="0" presId="urn:microsoft.com/office/officeart/2005/8/layout/hierarchy4"/>
    <dgm:cxn modelId="{734E3EF0-FD3C-48E9-98B4-CBD3EE0E129D}" type="presParOf" srcId="{4BB6BE02-E035-4BAF-AC4B-D49AB359B71A}" destId="{E8D29B4E-FC79-49EB-B273-F18943795CAF}"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FBA59DA-CCB6-4CD7-B614-ADAB70E4182C}"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60521535-64E5-46F4-BDD5-A9F776D26571}">
      <dgm:prSet phldrT="[Text]"/>
      <dgm:spPr/>
      <dgm:t>
        <a:bodyPr/>
        <a:lstStyle/>
        <a:p>
          <a:r>
            <a:rPr lang="fa-IR" dirty="0" smtClean="0"/>
            <a:t>فصل هشتم: جامعیت قرآن و نگرش سیستمی</a:t>
          </a:r>
          <a:endParaRPr lang="en-US" dirty="0"/>
        </a:p>
      </dgm:t>
    </dgm:pt>
    <dgm:pt modelId="{C99CDF67-8AD1-4D63-B187-A6C45FD7DDF8}" type="parTrans" cxnId="{C600700E-D917-492A-9490-F9E56CF86308}">
      <dgm:prSet/>
      <dgm:spPr/>
      <dgm:t>
        <a:bodyPr/>
        <a:lstStyle/>
        <a:p>
          <a:endParaRPr lang="en-US"/>
        </a:p>
      </dgm:t>
    </dgm:pt>
    <dgm:pt modelId="{2E11301F-FCAA-45B0-A96E-6DA2A74706A8}" type="sibTrans" cxnId="{C600700E-D917-492A-9490-F9E56CF86308}">
      <dgm:prSet/>
      <dgm:spPr/>
      <dgm:t>
        <a:bodyPr/>
        <a:lstStyle/>
        <a:p>
          <a:endParaRPr lang="en-US"/>
        </a:p>
      </dgm:t>
    </dgm:pt>
    <dgm:pt modelId="{EDC92A19-61C6-4ABA-BB36-C9714DFD5FCF}">
      <dgm:prSet phldrT="[Text]"/>
      <dgm:spPr/>
      <dgm:t>
        <a:bodyPr/>
        <a:lstStyle/>
        <a:p>
          <a:r>
            <a:rPr lang="fa-IR" dirty="0" smtClean="0"/>
            <a:t>بخش اول: جامعیت قرآن و نگرش سیستمی به نیازها</a:t>
          </a:r>
          <a:endParaRPr lang="en-US" dirty="0"/>
        </a:p>
      </dgm:t>
    </dgm:pt>
    <dgm:pt modelId="{F4B54D07-DA93-4576-9985-681DC786FF44}" type="parTrans" cxnId="{8A3C7682-664E-4663-B40C-93813C7C571C}">
      <dgm:prSet/>
      <dgm:spPr/>
      <dgm:t>
        <a:bodyPr/>
        <a:lstStyle/>
        <a:p>
          <a:endParaRPr lang="en-US"/>
        </a:p>
      </dgm:t>
    </dgm:pt>
    <dgm:pt modelId="{B33AD874-C9ED-488B-81CF-E052CCAE5DA6}" type="sibTrans" cxnId="{8A3C7682-664E-4663-B40C-93813C7C571C}">
      <dgm:prSet/>
      <dgm:spPr/>
      <dgm:t>
        <a:bodyPr/>
        <a:lstStyle/>
        <a:p>
          <a:endParaRPr lang="en-US"/>
        </a:p>
      </dgm:t>
    </dgm:pt>
    <dgm:pt modelId="{CFAF2A1D-17BB-4981-93CD-83CDEF026B84}">
      <dgm:prSet phldrT="[Text]"/>
      <dgm:spPr/>
      <dgm:t>
        <a:bodyPr/>
        <a:lstStyle/>
        <a:p>
          <a:r>
            <a:rPr lang="fa-IR" dirty="0" smtClean="0"/>
            <a:t>بخش دوم: جامعیت قرآن و نگرش سیستمی به آموزش و پرورش</a:t>
          </a:r>
          <a:endParaRPr lang="en-US" dirty="0"/>
        </a:p>
      </dgm:t>
    </dgm:pt>
    <dgm:pt modelId="{73127099-D172-4640-82A9-D80736FFEE9E}" type="parTrans" cxnId="{F8DC3F92-2BE2-4FD4-92AC-EF5B9B2FE1B2}">
      <dgm:prSet/>
      <dgm:spPr/>
      <dgm:t>
        <a:bodyPr/>
        <a:lstStyle/>
        <a:p>
          <a:endParaRPr lang="en-US"/>
        </a:p>
      </dgm:t>
    </dgm:pt>
    <dgm:pt modelId="{B04B3BDB-1DC3-4C33-AD53-F11CDEDEBA3D}" type="sibTrans" cxnId="{F8DC3F92-2BE2-4FD4-92AC-EF5B9B2FE1B2}">
      <dgm:prSet/>
      <dgm:spPr/>
      <dgm:t>
        <a:bodyPr/>
        <a:lstStyle/>
        <a:p>
          <a:endParaRPr lang="en-US"/>
        </a:p>
      </dgm:t>
    </dgm:pt>
    <dgm:pt modelId="{629357ED-D7B1-4F80-BA98-442556FA9B5E}">
      <dgm:prSet/>
      <dgm:spPr/>
      <dgm:t>
        <a:bodyPr/>
        <a:lstStyle/>
        <a:p>
          <a:r>
            <a:rPr lang="fa-IR" baseline="-25000" dirty="0" smtClean="0"/>
            <a:t>معیار جامعیت و نگرش سیستمی</a:t>
          </a:r>
          <a:endParaRPr lang="en-US" baseline="-25000" dirty="0"/>
        </a:p>
      </dgm:t>
    </dgm:pt>
    <dgm:pt modelId="{290D6D23-39F7-4E39-B44E-F96479E23264}" type="parTrans" cxnId="{2F4778DD-D4D0-4BFD-9FD3-7CEB2EA3564B}">
      <dgm:prSet/>
      <dgm:spPr/>
      <dgm:t>
        <a:bodyPr/>
        <a:lstStyle/>
        <a:p>
          <a:endParaRPr lang="en-US"/>
        </a:p>
      </dgm:t>
    </dgm:pt>
    <dgm:pt modelId="{AD44BCB6-84E1-4605-A0DD-479122509845}" type="sibTrans" cxnId="{2F4778DD-D4D0-4BFD-9FD3-7CEB2EA3564B}">
      <dgm:prSet/>
      <dgm:spPr/>
      <dgm:t>
        <a:bodyPr/>
        <a:lstStyle/>
        <a:p>
          <a:endParaRPr lang="en-US"/>
        </a:p>
      </dgm:t>
    </dgm:pt>
    <dgm:pt modelId="{875DB06A-52FD-4051-8560-0A2B7D842D88}">
      <dgm:prSet/>
      <dgm:spPr/>
      <dgm:t>
        <a:bodyPr/>
        <a:lstStyle/>
        <a:p>
          <a:r>
            <a:rPr lang="fa-IR" dirty="0" smtClean="0"/>
            <a:t>نمونه ها در </a:t>
          </a:r>
          <a:r>
            <a:rPr lang="fa-IR" dirty="0" err="1" smtClean="0"/>
            <a:t>سیره</a:t>
          </a:r>
          <a:r>
            <a:rPr lang="fa-IR" dirty="0" smtClean="0"/>
            <a:t> انبیاء</a:t>
          </a:r>
          <a:endParaRPr lang="en-US" dirty="0"/>
        </a:p>
      </dgm:t>
    </dgm:pt>
    <dgm:pt modelId="{C7FC7360-22A7-46A5-91F0-9B8B81A7E60F}" type="parTrans" cxnId="{08D2DB81-5B95-42C6-B064-F95E5AB7457B}">
      <dgm:prSet/>
      <dgm:spPr/>
      <dgm:t>
        <a:bodyPr/>
        <a:lstStyle/>
        <a:p>
          <a:endParaRPr lang="en-US"/>
        </a:p>
      </dgm:t>
    </dgm:pt>
    <dgm:pt modelId="{D58A8AA2-AC36-4464-BDB1-F5DC63F022AB}" type="sibTrans" cxnId="{08D2DB81-5B95-42C6-B064-F95E5AB7457B}">
      <dgm:prSet/>
      <dgm:spPr/>
      <dgm:t>
        <a:bodyPr/>
        <a:lstStyle/>
        <a:p>
          <a:endParaRPr lang="en-US"/>
        </a:p>
      </dgm:t>
    </dgm:pt>
    <dgm:pt modelId="{A5253E00-1CC9-4698-851D-86C9EAC91F4C}">
      <dgm:prSet/>
      <dgm:spPr/>
      <dgm:t>
        <a:bodyPr/>
        <a:lstStyle/>
        <a:p>
          <a:r>
            <a:rPr lang="fa-IR" dirty="0" smtClean="0"/>
            <a:t>نمونه های جامعه ما</a:t>
          </a:r>
          <a:endParaRPr lang="en-US" dirty="0"/>
        </a:p>
      </dgm:t>
    </dgm:pt>
    <dgm:pt modelId="{5015AB46-943B-44C6-A710-A2C0D4AE859F}" type="parTrans" cxnId="{311D175E-C33E-453F-838B-824120D186A8}">
      <dgm:prSet/>
      <dgm:spPr/>
      <dgm:t>
        <a:bodyPr/>
        <a:lstStyle/>
        <a:p>
          <a:endParaRPr lang="en-US"/>
        </a:p>
      </dgm:t>
    </dgm:pt>
    <dgm:pt modelId="{A3A24410-A016-40FC-A697-3EE6E522A740}" type="sibTrans" cxnId="{311D175E-C33E-453F-838B-824120D186A8}">
      <dgm:prSet/>
      <dgm:spPr/>
      <dgm:t>
        <a:bodyPr/>
        <a:lstStyle/>
        <a:p>
          <a:endParaRPr lang="en-US"/>
        </a:p>
      </dgm:t>
    </dgm:pt>
    <dgm:pt modelId="{C277FE0A-1A59-4327-B6E9-8FF954D05467}">
      <dgm:prSet/>
      <dgm:spPr/>
      <dgm:t>
        <a:bodyPr/>
        <a:lstStyle/>
        <a:p>
          <a:r>
            <a:rPr lang="fa-IR" dirty="0" smtClean="0"/>
            <a:t>توجه به تمام نیازها</a:t>
          </a:r>
          <a:endParaRPr lang="en-US" dirty="0"/>
        </a:p>
      </dgm:t>
    </dgm:pt>
    <dgm:pt modelId="{70F93C9C-887A-437A-90E6-9F839E980DA9}" type="parTrans" cxnId="{01992A35-F78B-4E3B-9358-5D6FE8F4C9B8}">
      <dgm:prSet/>
      <dgm:spPr/>
      <dgm:t>
        <a:bodyPr/>
        <a:lstStyle/>
        <a:p>
          <a:endParaRPr lang="en-US"/>
        </a:p>
      </dgm:t>
    </dgm:pt>
    <dgm:pt modelId="{DE2D031F-C5A7-4AA6-8563-59A60E3EF205}" type="sibTrans" cxnId="{01992A35-F78B-4E3B-9358-5D6FE8F4C9B8}">
      <dgm:prSet/>
      <dgm:spPr/>
      <dgm:t>
        <a:bodyPr/>
        <a:lstStyle/>
        <a:p>
          <a:endParaRPr lang="en-US"/>
        </a:p>
      </dgm:t>
    </dgm:pt>
    <dgm:pt modelId="{D6BFC8F5-5AE5-44FF-BE30-98CA159CA514}">
      <dgm:prSet/>
      <dgm:spPr/>
      <dgm:t>
        <a:bodyPr/>
        <a:lstStyle/>
        <a:p>
          <a:r>
            <a:rPr lang="fa-IR" dirty="0" smtClean="0"/>
            <a:t>توجه به ارتباط منطقی بین نیازها</a:t>
          </a:r>
          <a:endParaRPr lang="en-US" dirty="0"/>
        </a:p>
      </dgm:t>
    </dgm:pt>
    <dgm:pt modelId="{B2FE72BF-2085-437B-9383-4479F3800B0B}" type="parTrans" cxnId="{2BA748FF-2A55-4A5A-803C-2BDB13657DD0}">
      <dgm:prSet/>
      <dgm:spPr/>
      <dgm:t>
        <a:bodyPr/>
        <a:lstStyle/>
        <a:p>
          <a:endParaRPr lang="en-US"/>
        </a:p>
      </dgm:t>
    </dgm:pt>
    <dgm:pt modelId="{4267EAC6-C433-475B-B272-42D4FD8372BC}" type="sibTrans" cxnId="{2BA748FF-2A55-4A5A-803C-2BDB13657DD0}">
      <dgm:prSet/>
      <dgm:spPr/>
      <dgm:t>
        <a:bodyPr/>
        <a:lstStyle/>
        <a:p>
          <a:endParaRPr lang="en-US"/>
        </a:p>
      </dgm:t>
    </dgm:pt>
    <dgm:pt modelId="{1257D63D-CE95-400D-A8C7-EEF8553633AA}">
      <dgm:prSet/>
      <dgm:spPr/>
      <dgm:t>
        <a:bodyPr/>
        <a:lstStyle/>
        <a:p>
          <a:r>
            <a:rPr lang="fa-IR" dirty="0" smtClean="0"/>
            <a:t>افراط و تفریط در توجه به نیازهای انسان</a:t>
          </a:r>
          <a:endParaRPr lang="en-US" dirty="0"/>
        </a:p>
      </dgm:t>
    </dgm:pt>
    <dgm:pt modelId="{74D1BD71-C759-4A2E-8251-DC937D9F2C7A}" type="parTrans" cxnId="{882EAC07-8649-4B66-8B81-59D6DCFB94F8}">
      <dgm:prSet/>
      <dgm:spPr/>
      <dgm:t>
        <a:bodyPr/>
        <a:lstStyle/>
        <a:p>
          <a:endParaRPr lang="en-US"/>
        </a:p>
      </dgm:t>
    </dgm:pt>
    <dgm:pt modelId="{3D333E3F-94B6-4543-88B9-3E42FE02DFCC}" type="sibTrans" cxnId="{882EAC07-8649-4B66-8B81-59D6DCFB94F8}">
      <dgm:prSet/>
      <dgm:spPr/>
      <dgm:t>
        <a:bodyPr/>
        <a:lstStyle/>
        <a:p>
          <a:endParaRPr lang="en-US"/>
        </a:p>
      </dgm:t>
    </dgm:pt>
    <dgm:pt modelId="{D585562C-E20B-477E-BF3F-2545D0D86675}">
      <dgm:prSet/>
      <dgm:spPr/>
      <dgm:t>
        <a:bodyPr/>
        <a:lstStyle/>
        <a:p>
          <a:r>
            <a:rPr lang="fa-IR" dirty="0" smtClean="0"/>
            <a:t>دو نوع ارتباط منطقی بین نیازها</a:t>
          </a:r>
          <a:endParaRPr lang="en-US" dirty="0"/>
        </a:p>
      </dgm:t>
    </dgm:pt>
    <dgm:pt modelId="{2FDE34AC-323C-4C31-83E3-1A426D038BDB}" type="parTrans" cxnId="{0AA7AA0F-736A-4E27-A12F-C769E514A9C9}">
      <dgm:prSet/>
      <dgm:spPr/>
      <dgm:t>
        <a:bodyPr/>
        <a:lstStyle/>
        <a:p>
          <a:endParaRPr lang="en-US"/>
        </a:p>
      </dgm:t>
    </dgm:pt>
    <dgm:pt modelId="{0D2E86C3-2CF7-4E80-B469-0B40F463D242}" type="sibTrans" cxnId="{0AA7AA0F-736A-4E27-A12F-C769E514A9C9}">
      <dgm:prSet/>
      <dgm:spPr/>
      <dgm:t>
        <a:bodyPr/>
        <a:lstStyle/>
        <a:p>
          <a:endParaRPr lang="en-US"/>
        </a:p>
      </dgm:t>
    </dgm:pt>
    <dgm:pt modelId="{F8D0489E-42C0-443C-95B5-C1AF2B6298F2}">
      <dgm:prSet/>
      <dgm:spPr/>
      <dgm:t>
        <a:bodyPr/>
        <a:lstStyle/>
        <a:p>
          <a:r>
            <a:rPr lang="fa-IR" dirty="0" smtClean="0"/>
            <a:t>ضرورت توجه به تقدم و </a:t>
          </a:r>
          <a:r>
            <a:rPr lang="fa-IR" dirty="0" err="1" smtClean="0"/>
            <a:t>ترتب</a:t>
          </a:r>
          <a:r>
            <a:rPr lang="fa-IR" dirty="0" smtClean="0"/>
            <a:t> نیازها</a:t>
          </a:r>
          <a:endParaRPr lang="en-US" dirty="0"/>
        </a:p>
      </dgm:t>
    </dgm:pt>
    <dgm:pt modelId="{441909EC-6360-4FD4-8DB0-B389B29BBA49}" type="parTrans" cxnId="{D8DFAAFB-D778-469F-896C-B47998212DE7}">
      <dgm:prSet/>
      <dgm:spPr/>
      <dgm:t>
        <a:bodyPr/>
        <a:lstStyle/>
        <a:p>
          <a:endParaRPr lang="en-US"/>
        </a:p>
      </dgm:t>
    </dgm:pt>
    <dgm:pt modelId="{93C92620-F98F-4FE8-A2F4-5C508EF9494A}" type="sibTrans" cxnId="{D8DFAAFB-D778-469F-896C-B47998212DE7}">
      <dgm:prSet/>
      <dgm:spPr/>
      <dgm:t>
        <a:bodyPr/>
        <a:lstStyle/>
        <a:p>
          <a:endParaRPr lang="en-US"/>
        </a:p>
      </dgm:t>
    </dgm:pt>
    <dgm:pt modelId="{1874B7F4-1CC7-4706-AF18-082779403625}">
      <dgm:prSet/>
      <dgm:spPr/>
      <dgm:t>
        <a:bodyPr/>
        <a:lstStyle/>
        <a:p>
          <a:r>
            <a:rPr lang="fa-IR" dirty="0" smtClean="0"/>
            <a:t>خانواده شهدا در صدر اسلام</a:t>
          </a:r>
          <a:endParaRPr lang="en-US" dirty="0"/>
        </a:p>
      </dgm:t>
    </dgm:pt>
    <dgm:pt modelId="{A1C3FDD6-D147-4C34-BAE2-E2E1342504EF}" type="parTrans" cxnId="{4FA53D5A-2A50-4C7B-9AA9-8004368EBD09}">
      <dgm:prSet/>
      <dgm:spPr/>
      <dgm:t>
        <a:bodyPr/>
        <a:lstStyle/>
        <a:p>
          <a:endParaRPr lang="en-US"/>
        </a:p>
      </dgm:t>
    </dgm:pt>
    <dgm:pt modelId="{923A6330-A077-4484-9473-E2119B291D66}" type="sibTrans" cxnId="{4FA53D5A-2A50-4C7B-9AA9-8004368EBD09}">
      <dgm:prSet/>
      <dgm:spPr/>
      <dgm:t>
        <a:bodyPr/>
        <a:lstStyle/>
        <a:p>
          <a:endParaRPr lang="en-US"/>
        </a:p>
      </dgm:t>
    </dgm:pt>
    <dgm:pt modelId="{966E4F12-2955-4E41-8C9D-4EAA65A32FBD}">
      <dgm:prSet/>
      <dgm:spPr/>
      <dgm:t>
        <a:bodyPr/>
        <a:lstStyle/>
        <a:p>
          <a:r>
            <a:rPr lang="fa-IR" dirty="0" smtClean="0"/>
            <a:t>حضرت داوود(ع) و سنت های غلط در جامعه</a:t>
          </a:r>
          <a:endParaRPr lang="en-US" dirty="0"/>
        </a:p>
      </dgm:t>
    </dgm:pt>
    <dgm:pt modelId="{98A2CF96-1439-4694-8A87-CEB6481538B3}" type="parTrans" cxnId="{4B0140E1-640A-4682-8802-49D822AD75F6}">
      <dgm:prSet/>
      <dgm:spPr/>
      <dgm:t>
        <a:bodyPr/>
        <a:lstStyle/>
        <a:p>
          <a:endParaRPr lang="en-US"/>
        </a:p>
      </dgm:t>
    </dgm:pt>
    <dgm:pt modelId="{9B219114-1380-406B-B229-E96EB7BBFDBE}" type="sibTrans" cxnId="{4B0140E1-640A-4682-8802-49D822AD75F6}">
      <dgm:prSet/>
      <dgm:spPr/>
      <dgm:t>
        <a:bodyPr/>
        <a:lstStyle/>
        <a:p>
          <a:endParaRPr lang="en-US"/>
        </a:p>
      </dgm:t>
    </dgm:pt>
    <dgm:pt modelId="{5E99AF8E-63C3-4D90-916C-9A38E5BD9AB3}">
      <dgm:prSet/>
      <dgm:spPr/>
      <dgm:t>
        <a:bodyPr/>
        <a:lstStyle/>
        <a:p>
          <a:r>
            <a:rPr lang="fa-IR" dirty="0" smtClean="0"/>
            <a:t>خانواده های شهدا و معضل سرپرستی خانوادگی</a:t>
          </a:r>
          <a:endParaRPr lang="en-US" dirty="0"/>
        </a:p>
      </dgm:t>
    </dgm:pt>
    <dgm:pt modelId="{A60AF10B-D047-4ED2-B71F-9DBC52C0474E}" type="parTrans" cxnId="{8BCBCE07-2FA8-4C64-BEBA-12E9BC42B1A6}">
      <dgm:prSet/>
      <dgm:spPr/>
      <dgm:t>
        <a:bodyPr/>
        <a:lstStyle/>
        <a:p>
          <a:endParaRPr lang="en-US"/>
        </a:p>
      </dgm:t>
    </dgm:pt>
    <dgm:pt modelId="{2D5F203D-E235-4980-B0DE-2BC08801F776}" type="sibTrans" cxnId="{8BCBCE07-2FA8-4C64-BEBA-12E9BC42B1A6}">
      <dgm:prSet/>
      <dgm:spPr/>
      <dgm:t>
        <a:bodyPr/>
        <a:lstStyle/>
        <a:p>
          <a:endParaRPr lang="en-US"/>
        </a:p>
      </dgm:t>
    </dgm:pt>
    <dgm:pt modelId="{1BED4DD0-6153-4BC6-8865-E6737454967E}">
      <dgm:prSet/>
      <dgm:spPr/>
      <dgm:t>
        <a:bodyPr/>
        <a:lstStyle/>
        <a:p>
          <a:r>
            <a:rPr lang="fa-IR" dirty="0" smtClean="0"/>
            <a:t>هدف گذاری و برنامه ریزی براساس </a:t>
          </a:r>
          <a:r>
            <a:rPr lang="fa-IR" dirty="0" err="1" smtClean="0"/>
            <a:t>ترتب</a:t>
          </a:r>
          <a:r>
            <a:rPr lang="fa-IR" dirty="0" smtClean="0"/>
            <a:t> و اولویت نیازها</a:t>
          </a:r>
          <a:endParaRPr lang="en-US" dirty="0"/>
        </a:p>
      </dgm:t>
    </dgm:pt>
    <dgm:pt modelId="{7FB092DC-C2D8-4E32-9F57-40B7039F5EAF}" type="parTrans" cxnId="{43137797-2EE3-4C3F-99AC-82102453734C}">
      <dgm:prSet/>
      <dgm:spPr/>
      <dgm:t>
        <a:bodyPr/>
        <a:lstStyle/>
        <a:p>
          <a:endParaRPr lang="en-US"/>
        </a:p>
      </dgm:t>
    </dgm:pt>
    <dgm:pt modelId="{B66EC699-A970-4D74-8234-F0AB522402C8}" type="sibTrans" cxnId="{43137797-2EE3-4C3F-99AC-82102453734C}">
      <dgm:prSet/>
      <dgm:spPr/>
      <dgm:t>
        <a:bodyPr/>
        <a:lstStyle/>
        <a:p>
          <a:endParaRPr lang="en-US"/>
        </a:p>
      </dgm:t>
    </dgm:pt>
    <dgm:pt modelId="{8370489E-CFB7-43A1-BB17-C81D5B586779}">
      <dgm:prSet/>
      <dgm:spPr/>
      <dgm:t>
        <a:bodyPr/>
        <a:lstStyle/>
        <a:p>
          <a:r>
            <a:rPr lang="fa-IR" dirty="0" smtClean="0"/>
            <a:t>ضرورت بازنگری و اصلاح در سیستم آموزش و پرورش</a:t>
          </a:r>
          <a:endParaRPr lang="en-US" dirty="0"/>
        </a:p>
      </dgm:t>
    </dgm:pt>
    <dgm:pt modelId="{B725B93A-9EDC-481A-B3BC-5E65D2FF9B29}" type="parTrans" cxnId="{2B813482-8455-4A74-BC90-F1094CE02291}">
      <dgm:prSet/>
      <dgm:spPr/>
      <dgm:t>
        <a:bodyPr/>
        <a:lstStyle/>
        <a:p>
          <a:endParaRPr lang="en-US"/>
        </a:p>
      </dgm:t>
    </dgm:pt>
    <dgm:pt modelId="{3B34A79C-442E-4A00-8BB2-9AA7B1D86CCE}" type="sibTrans" cxnId="{2B813482-8455-4A74-BC90-F1094CE02291}">
      <dgm:prSet/>
      <dgm:spPr/>
      <dgm:t>
        <a:bodyPr/>
        <a:lstStyle/>
        <a:p>
          <a:endParaRPr lang="en-US"/>
        </a:p>
      </dgm:t>
    </dgm:pt>
    <dgm:pt modelId="{135D30CA-CC61-4E5A-BC01-9D739292621A}">
      <dgm:prSet/>
      <dgm:spPr/>
      <dgm:t>
        <a:bodyPr/>
        <a:lstStyle/>
        <a:p>
          <a:r>
            <a:rPr lang="fa-IR" dirty="0" smtClean="0"/>
            <a:t>محورهای ضروری موضوعات قرآنی در برنامه ریزی درسی</a:t>
          </a:r>
          <a:endParaRPr lang="en-US" dirty="0"/>
        </a:p>
      </dgm:t>
    </dgm:pt>
    <dgm:pt modelId="{18C8A423-2A74-483D-B2BC-E2ADD3C11800}" type="parTrans" cxnId="{A0A3687B-AE0D-44F4-B70D-9D41E8EB2589}">
      <dgm:prSet/>
      <dgm:spPr/>
      <dgm:t>
        <a:bodyPr/>
        <a:lstStyle/>
        <a:p>
          <a:endParaRPr lang="en-US"/>
        </a:p>
      </dgm:t>
    </dgm:pt>
    <dgm:pt modelId="{06FD36F5-0476-4DFC-B6FE-F8288DA42925}" type="sibTrans" cxnId="{A0A3687B-AE0D-44F4-B70D-9D41E8EB2589}">
      <dgm:prSet/>
      <dgm:spPr/>
      <dgm:t>
        <a:bodyPr/>
        <a:lstStyle/>
        <a:p>
          <a:endParaRPr lang="en-US"/>
        </a:p>
      </dgm:t>
    </dgm:pt>
    <dgm:pt modelId="{32F5B7C5-73C7-4587-AB51-A11B5F10CA69}">
      <dgm:prSet/>
      <dgm:spPr/>
      <dgm:t>
        <a:bodyPr/>
        <a:lstStyle/>
        <a:p>
          <a:r>
            <a:rPr lang="fa-IR" dirty="0" smtClean="0"/>
            <a:t>قرآن کتاب خلاقیت</a:t>
          </a:r>
          <a:endParaRPr lang="en-US" dirty="0"/>
        </a:p>
      </dgm:t>
    </dgm:pt>
    <dgm:pt modelId="{CF5BD649-0218-4707-A1E1-BD52659E6C65}" type="parTrans" cxnId="{C079A79E-4252-41BE-8AC0-A57D7DDB42FA}">
      <dgm:prSet/>
      <dgm:spPr/>
      <dgm:t>
        <a:bodyPr/>
        <a:lstStyle/>
        <a:p>
          <a:endParaRPr lang="en-US"/>
        </a:p>
      </dgm:t>
    </dgm:pt>
    <dgm:pt modelId="{9D76A7FC-8184-4D23-8937-B9922450F812}" type="sibTrans" cxnId="{C079A79E-4252-41BE-8AC0-A57D7DDB42FA}">
      <dgm:prSet/>
      <dgm:spPr/>
      <dgm:t>
        <a:bodyPr/>
        <a:lstStyle/>
        <a:p>
          <a:endParaRPr lang="en-US"/>
        </a:p>
      </dgm:t>
    </dgm:pt>
    <dgm:pt modelId="{DD1E262C-4CA0-4AB8-9AE2-283AFF6DD09B}">
      <dgm:prSet/>
      <dgm:spPr/>
      <dgm:t>
        <a:bodyPr/>
        <a:lstStyle/>
        <a:p>
          <a:r>
            <a:rPr lang="fa-IR" dirty="0" smtClean="0"/>
            <a:t>اثرات آموزش جامع قرآن</a:t>
          </a:r>
          <a:endParaRPr lang="en-US" dirty="0"/>
        </a:p>
      </dgm:t>
    </dgm:pt>
    <dgm:pt modelId="{CC5A76AD-053B-4F13-B070-2F9FE44BC776}" type="parTrans" cxnId="{F2147C5B-D70A-4033-A49C-8AA0D795FD7E}">
      <dgm:prSet/>
      <dgm:spPr/>
      <dgm:t>
        <a:bodyPr/>
        <a:lstStyle/>
        <a:p>
          <a:endParaRPr lang="en-US"/>
        </a:p>
      </dgm:t>
    </dgm:pt>
    <dgm:pt modelId="{D22846D3-174C-427F-834D-F10A81A970BD}" type="sibTrans" cxnId="{F2147C5B-D70A-4033-A49C-8AA0D795FD7E}">
      <dgm:prSet/>
      <dgm:spPr/>
      <dgm:t>
        <a:bodyPr/>
        <a:lstStyle/>
        <a:p>
          <a:endParaRPr lang="en-US"/>
        </a:p>
      </dgm:t>
    </dgm:pt>
    <dgm:pt modelId="{BD95A8C2-9133-489F-BC8F-ADE33625FBA3}">
      <dgm:prSet/>
      <dgm:spPr/>
      <dgm:t>
        <a:bodyPr/>
        <a:lstStyle/>
        <a:p>
          <a:r>
            <a:rPr lang="fa-IR" dirty="0" err="1" smtClean="0"/>
            <a:t>تواکل</a:t>
          </a:r>
          <a:r>
            <a:rPr lang="fa-IR" dirty="0" smtClean="0"/>
            <a:t>، مهم ترین آفت جامعه اسلامی</a:t>
          </a:r>
          <a:endParaRPr lang="en-US" dirty="0"/>
        </a:p>
      </dgm:t>
    </dgm:pt>
    <dgm:pt modelId="{80A283E8-D765-4BC0-95CB-A1E803856DC2}" type="parTrans" cxnId="{2B2C09DD-F673-4315-8780-DBF83D6313BC}">
      <dgm:prSet/>
      <dgm:spPr/>
      <dgm:t>
        <a:bodyPr/>
        <a:lstStyle/>
        <a:p>
          <a:endParaRPr lang="en-US"/>
        </a:p>
      </dgm:t>
    </dgm:pt>
    <dgm:pt modelId="{E14D60D6-7330-41B7-BFEA-BAB3E71EE60F}" type="sibTrans" cxnId="{2B2C09DD-F673-4315-8780-DBF83D6313BC}">
      <dgm:prSet/>
      <dgm:spPr/>
      <dgm:t>
        <a:bodyPr/>
        <a:lstStyle/>
        <a:p>
          <a:endParaRPr lang="en-US"/>
        </a:p>
      </dgm:t>
    </dgm:pt>
    <dgm:pt modelId="{3DA7BAD2-303E-4046-ACF9-11EA2FEE4226}">
      <dgm:prSet/>
      <dgm:spPr/>
      <dgm:t>
        <a:bodyPr/>
        <a:lstStyle/>
        <a:p>
          <a:r>
            <a:rPr lang="fa-IR" dirty="0" smtClean="0"/>
            <a:t>اصلاح آموزش و پرورش اولویت اول در اصلاحات</a:t>
          </a:r>
          <a:endParaRPr lang="en-US" dirty="0"/>
        </a:p>
      </dgm:t>
    </dgm:pt>
    <dgm:pt modelId="{C2A31B2F-528F-41E0-8FD9-E297AB4071C3}" type="parTrans" cxnId="{C3476EE0-B112-487E-BC39-6DA448FB7178}">
      <dgm:prSet/>
      <dgm:spPr/>
      <dgm:t>
        <a:bodyPr/>
        <a:lstStyle/>
        <a:p>
          <a:endParaRPr lang="en-US"/>
        </a:p>
      </dgm:t>
    </dgm:pt>
    <dgm:pt modelId="{29DFCCD4-F210-4771-A132-551DD998E306}" type="sibTrans" cxnId="{C3476EE0-B112-487E-BC39-6DA448FB7178}">
      <dgm:prSet/>
      <dgm:spPr/>
      <dgm:t>
        <a:bodyPr/>
        <a:lstStyle/>
        <a:p>
          <a:endParaRPr lang="en-US"/>
        </a:p>
      </dgm:t>
    </dgm:pt>
    <dgm:pt modelId="{5B411075-09F4-470F-90C8-29972E0F65EF}">
      <dgm:prSet/>
      <dgm:spPr/>
      <dgm:t>
        <a:bodyPr/>
        <a:lstStyle/>
        <a:p>
          <a:r>
            <a:rPr lang="fa-IR" dirty="0" smtClean="0"/>
            <a:t>نقاط عطف در منحنی رشد انسان</a:t>
          </a:r>
          <a:endParaRPr lang="en-US" dirty="0"/>
        </a:p>
      </dgm:t>
    </dgm:pt>
    <dgm:pt modelId="{B0885CB6-917E-4A68-AA97-E8BB5E1FA643}" type="parTrans" cxnId="{15F00F09-D007-4DA5-BC97-B4256263F131}">
      <dgm:prSet/>
      <dgm:spPr/>
      <dgm:t>
        <a:bodyPr/>
        <a:lstStyle/>
        <a:p>
          <a:endParaRPr lang="en-US"/>
        </a:p>
      </dgm:t>
    </dgm:pt>
    <dgm:pt modelId="{EF55B9C4-F1D8-435A-9540-6E7279F3A7B3}" type="sibTrans" cxnId="{15F00F09-D007-4DA5-BC97-B4256263F131}">
      <dgm:prSet/>
      <dgm:spPr/>
      <dgm:t>
        <a:bodyPr/>
        <a:lstStyle/>
        <a:p>
          <a:endParaRPr lang="en-US"/>
        </a:p>
      </dgm:t>
    </dgm:pt>
    <dgm:pt modelId="{2B745BD9-D6DE-413F-B16D-10B22B2B8625}">
      <dgm:prSet/>
      <dgm:spPr/>
      <dgm:t>
        <a:bodyPr/>
        <a:lstStyle/>
        <a:p>
          <a:r>
            <a:rPr lang="fa-IR" dirty="0" smtClean="0"/>
            <a:t>انعقاد نطفه</a:t>
          </a:r>
          <a:endParaRPr lang="en-US" dirty="0"/>
        </a:p>
      </dgm:t>
    </dgm:pt>
    <dgm:pt modelId="{08729328-7BCF-437C-AF13-CC7F46C8AB23}" type="parTrans" cxnId="{52688988-2AD3-4AF4-81C4-7446EBB19769}">
      <dgm:prSet/>
      <dgm:spPr/>
      <dgm:t>
        <a:bodyPr/>
        <a:lstStyle/>
        <a:p>
          <a:endParaRPr lang="en-US"/>
        </a:p>
      </dgm:t>
    </dgm:pt>
    <dgm:pt modelId="{4A6A334E-84D7-4003-B99D-E470FF763974}" type="sibTrans" cxnId="{52688988-2AD3-4AF4-81C4-7446EBB19769}">
      <dgm:prSet/>
      <dgm:spPr/>
      <dgm:t>
        <a:bodyPr/>
        <a:lstStyle/>
        <a:p>
          <a:endParaRPr lang="en-US"/>
        </a:p>
      </dgm:t>
    </dgm:pt>
    <dgm:pt modelId="{DDBEB636-7846-4213-A237-2F6B3F29CE7E}">
      <dgm:prSet/>
      <dgm:spPr/>
      <dgm:t>
        <a:bodyPr/>
        <a:lstStyle/>
        <a:p>
          <a:r>
            <a:rPr lang="fa-IR" dirty="0" smtClean="0"/>
            <a:t>دوران حمل</a:t>
          </a:r>
          <a:endParaRPr lang="en-US" dirty="0"/>
        </a:p>
      </dgm:t>
    </dgm:pt>
    <dgm:pt modelId="{3CB28B49-3F9D-4632-9A93-E255400740F2}" type="parTrans" cxnId="{B81D889D-81B8-4624-9B11-6595FC8040A2}">
      <dgm:prSet/>
      <dgm:spPr/>
      <dgm:t>
        <a:bodyPr/>
        <a:lstStyle/>
        <a:p>
          <a:endParaRPr lang="en-US"/>
        </a:p>
      </dgm:t>
    </dgm:pt>
    <dgm:pt modelId="{AA22C79E-31CB-4A2D-BF3A-BA7224A2B3CF}" type="sibTrans" cxnId="{B81D889D-81B8-4624-9B11-6595FC8040A2}">
      <dgm:prSet/>
      <dgm:spPr/>
      <dgm:t>
        <a:bodyPr/>
        <a:lstStyle/>
        <a:p>
          <a:endParaRPr lang="en-US"/>
        </a:p>
      </dgm:t>
    </dgm:pt>
    <dgm:pt modelId="{570D7810-6F00-43C1-964F-22AE1AD4BBCE}">
      <dgm:prSet/>
      <dgm:spPr/>
      <dgm:t>
        <a:bodyPr/>
        <a:lstStyle/>
        <a:p>
          <a:r>
            <a:rPr lang="fa-IR" dirty="0" smtClean="0"/>
            <a:t>دو تا هفت سالگی، هفت سالگی تا بلوغ، بلوغ تا ازدواج</a:t>
          </a:r>
          <a:endParaRPr lang="en-US" dirty="0"/>
        </a:p>
      </dgm:t>
    </dgm:pt>
    <dgm:pt modelId="{E491AEFD-1681-4199-AF85-62B09F2FB01A}" type="parTrans" cxnId="{3154A79C-9BA7-4A57-AA71-B08EEAAA8324}">
      <dgm:prSet/>
      <dgm:spPr/>
      <dgm:t>
        <a:bodyPr/>
        <a:lstStyle/>
        <a:p>
          <a:endParaRPr lang="en-US"/>
        </a:p>
      </dgm:t>
    </dgm:pt>
    <dgm:pt modelId="{0F84A93F-6D70-4C3C-BD21-AB09A70A158A}" type="sibTrans" cxnId="{3154A79C-9BA7-4A57-AA71-B08EEAAA8324}">
      <dgm:prSet/>
      <dgm:spPr/>
      <dgm:t>
        <a:bodyPr/>
        <a:lstStyle/>
        <a:p>
          <a:endParaRPr lang="en-US"/>
        </a:p>
      </dgm:t>
    </dgm:pt>
    <dgm:pt modelId="{E2AFC850-AD98-4EE0-88ED-2032DC1F4BC6}">
      <dgm:prSet/>
      <dgm:spPr/>
      <dgm:t>
        <a:bodyPr/>
        <a:lstStyle/>
        <a:p>
          <a:r>
            <a:rPr lang="fa-IR" dirty="0" smtClean="0"/>
            <a:t>از تولد تا دو سالگی</a:t>
          </a:r>
          <a:endParaRPr lang="en-US" dirty="0"/>
        </a:p>
      </dgm:t>
    </dgm:pt>
    <dgm:pt modelId="{3D54903F-1D9A-485D-B940-B2EB452BB240}" type="parTrans" cxnId="{BB4E10AD-B921-44E0-82F9-A5C5651662A0}">
      <dgm:prSet/>
      <dgm:spPr/>
      <dgm:t>
        <a:bodyPr/>
        <a:lstStyle/>
        <a:p>
          <a:endParaRPr lang="en-US"/>
        </a:p>
      </dgm:t>
    </dgm:pt>
    <dgm:pt modelId="{226D79FA-4CF4-4C6C-ADC7-EC62E6FA8ABF}" type="sibTrans" cxnId="{BB4E10AD-B921-44E0-82F9-A5C5651662A0}">
      <dgm:prSet/>
      <dgm:spPr/>
      <dgm:t>
        <a:bodyPr/>
        <a:lstStyle/>
        <a:p>
          <a:endParaRPr lang="en-US"/>
        </a:p>
      </dgm:t>
    </dgm:pt>
    <dgm:pt modelId="{22FA2AA4-F776-439F-9F39-6312437184BB}">
      <dgm:prSet/>
      <dgm:spPr/>
      <dgm:t>
        <a:bodyPr/>
        <a:lstStyle/>
        <a:p>
          <a:r>
            <a:rPr lang="fa-IR" dirty="0" smtClean="0"/>
            <a:t>ضرورت تاسیس مراکز مشاوره و مددکاری در زمینه ازدواج</a:t>
          </a:r>
          <a:endParaRPr lang="en-US" dirty="0"/>
        </a:p>
      </dgm:t>
    </dgm:pt>
    <dgm:pt modelId="{D81C9E18-CE8A-4632-BDBF-81C1620BC88F}" type="parTrans" cxnId="{1BC6289C-6635-40C5-B140-9198AF8527F0}">
      <dgm:prSet/>
      <dgm:spPr/>
      <dgm:t>
        <a:bodyPr/>
        <a:lstStyle/>
        <a:p>
          <a:endParaRPr lang="en-US"/>
        </a:p>
      </dgm:t>
    </dgm:pt>
    <dgm:pt modelId="{88028B4B-B425-43D1-AD47-2017288BAE73}" type="sibTrans" cxnId="{1BC6289C-6635-40C5-B140-9198AF8527F0}">
      <dgm:prSet/>
      <dgm:spPr/>
      <dgm:t>
        <a:bodyPr/>
        <a:lstStyle/>
        <a:p>
          <a:endParaRPr lang="en-US"/>
        </a:p>
      </dgm:t>
    </dgm:pt>
    <dgm:pt modelId="{1B509611-4A6F-47A0-83E0-B8F169044970}">
      <dgm:prSet/>
      <dgm:spPr/>
      <dgm:t>
        <a:bodyPr/>
        <a:lstStyle/>
        <a:p>
          <a:r>
            <a:rPr lang="fa-IR" dirty="0" smtClean="0"/>
            <a:t>سن بلوغ و تکلیف</a:t>
          </a:r>
          <a:endParaRPr lang="en-US" dirty="0"/>
        </a:p>
      </dgm:t>
    </dgm:pt>
    <dgm:pt modelId="{9459998D-BA85-4A17-BBCE-06E0B2285DFC}" type="parTrans" cxnId="{F0332DDB-7804-4CD0-B1A6-E80A30116E4E}">
      <dgm:prSet/>
      <dgm:spPr/>
      <dgm:t>
        <a:bodyPr/>
        <a:lstStyle/>
        <a:p>
          <a:endParaRPr lang="en-US"/>
        </a:p>
      </dgm:t>
    </dgm:pt>
    <dgm:pt modelId="{23BE0791-E6D2-4006-BD13-F09BAFE98960}" type="sibTrans" cxnId="{F0332DDB-7804-4CD0-B1A6-E80A30116E4E}">
      <dgm:prSet/>
      <dgm:spPr/>
      <dgm:t>
        <a:bodyPr/>
        <a:lstStyle/>
        <a:p>
          <a:endParaRPr lang="en-US"/>
        </a:p>
      </dgm:t>
    </dgm:pt>
    <dgm:pt modelId="{7A855283-162C-4615-BAA6-92CCB4B7686B}">
      <dgm:prSet/>
      <dgm:spPr/>
      <dgm:t>
        <a:bodyPr/>
        <a:lstStyle/>
        <a:p>
          <a:r>
            <a:rPr lang="fa-IR" dirty="0" smtClean="0"/>
            <a:t>کدام مصونیت؟!</a:t>
          </a:r>
          <a:endParaRPr lang="en-US" dirty="0"/>
        </a:p>
      </dgm:t>
    </dgm:pt>
    <dgm:pt modelId="{8D281849-B93F-46A9-AE7F-A57DEA528489}" type="parTrans" cxnId="{5F566724-3BBE-4258-A53A-6B4B9D948286}">
      <dgm:prSet/>
      <dgm:spPr/>
      <dgm:t>
        <a:bodyPr/>
        <a:lstStyle/>
        <a:p>
          <a:endParaRPr lang="en-US"/>
        </a:p>
      </dgm:t>
    </dgm:pt>
    <dgm:pt modelId="{4F477DFB-EBEE-4F5B-829C-607CBFCC0DCA}" type="sibTrans" cxnId="{5F566724-3BBE-4258-A53A-6B4B9D948286}">
      <dgm:prSet/>
      <dgm:spPr/>
      <dgm:t>
        <a:bodyPr/>
        <a:lstStyle/>
        <a:p>
          <a:endParaRPr lang="en-US"/>
        </a:p>
      </dgm:t>
    </dgm:pt>
    <dgm:pt modelId="{CEDC44ED-A82C-4286-AC8E-F2FDBEDD113D}">
      <dgm:prSet/>
      <dgm:spPr/>
      <dgm:t>
        <a:bodyPr/>
        <a:lstStyle/>
        <a:p>
          <a:r>
            <a:rPr lang="fa-IR" dirty="0" smtClean="0"/>
            <a:t>عملکرد ما </a:t>
          </a:r>
          <a:endParaRPr lang="en-US" dirty="0"/>
        </a:p>
      </dgm:t>
    </dgm:pt>
    <dgm:pt modelId="{74D0AC35-3636-42A6-9F2F-1C409427E6EA}" type="parTrans" cxnId="{DFC5768F-FB1D-446F-9062-53E3B6E9178A}">
      <dgm:prSet/>
      <dgm:spPr/>
      <dgm:t>
        <a:bodyPr/>
        <a:lstStyle/>
        <a:p>
          <a:endParaRPr lang="en-US"/>
        </a:p>
      </dgm:t>
    </dgm:pt>
    <dgm:pt modelId="{21E285EC-EDE5-4A7C-856C-105E2A88520A}" type="sibTrans" cxnId="{DFC5768F-FB1D-446F-9062-53E3B6E9178A}">
      <dgm:prSet/>
      <dgm:spPr/>
      <dgm:t>
        <a:bodyPr/>
        <a:lstStyle/>
        <a:p>
          <a:endParaRPr lang="en-US"/>
        </a:p>
      </dgm:t>
    </dgm:pt>
    <dgm:pt modelId="{E5EB9C12-93E6-4E90-B520-807BE60BBD30}" type="pres">
      <dgm:prSet presAssocID="{7FBA59DA-CCB6-4CD7-B614-ADAB70E4182C}" presName="Name0" presStyleCnt="0">
        <dgm:presLayoutVars>
          <dgm:chPref val="1"/>
          <dgm:dir/>
          <dgm:animOne val="branch"/>
          <dgm:animLvl val="lvl"/>
          <dgm:resizeHandles/>
        </dgm:presLayoutVars>
      </dgm:prSet>
      <dgm:spPr/>
      <dgm:t>
        <a:bodyPr/>
        <a:lstStyle/>
        <a:p>
          <a:endParaRPr lang="en-US"/>
        </a:p>
      </dgm:t>
    </dgm:pt>
    <dgm:pt modelId="{2C5F29E0-82AC-43AC-BF16-B56C4A1BCC9D}" type="pres">
      <dgm:prSet presAssocID="{60521535-64E5-46F4-BDD5-A9F776D26571}" presName="vertOne" presStyleCnt="0"/>
      <dgm:spPr/>
    </dgm:pt>
    <dgm:pt modelId="{E9E5F77C-8E20-445D-AFEC-0762F94277AA}" type="pres">
      <dgm:prSet presAssocID="{60521535-64E5-46F4-BDD5-A9F776D26571}" presName="txOne" presStyleLbl="node0" presStyleIdx="0" presStyleCnt="1">
        <dgm:presLayoutVars>
          <dgm:chPref val="3"/>
        </dgm:presLayoutVars>
      </dgm:prSet>
      <dgm:spPr/>
      <dgm:t>
        <a:bodyPr/>
        <a:lstStyle/>
        <a:p>
          <a:endParaRPr lang="en-US"/>
        </a:p>
      </dgm:t>
    </dgm:pt>
    <dgm:pt modelId="{91CC0699-F0B1-4D2A-960D-6F5A8B888D4F}" type="pres">
      <dgm:prSet presAssocID="{60521535-64E5-46F4-BDD5-A9F776D26571}" presName="parTransOne" presStyleCnt="0"/>
      <dgm:spPr/>
    </dgm:pt>
    <dgm:pt modelId="{2E417671-8A4C-42D0-9A98-DA820C9F2C8A}" type="pres">
      <dgm:prSet presAssocID="{60521535-64E5-46F4-BDD5-A9F776D26571}" presName="horzOne" presStyleCnt="0"/>
      <dgm:spPr/>
    </dgm:pt>
    <dgm:pt modelId="{3A33102C-266D-4464-8640-D445DC44030B}" type="pres">
      <dgm:prSet presAssocID="{EDC92A19-61C6-4ABA-BB36-C9714DFD5FCF}" presName="vertTwo" presStyleCnt="0"/>
      <dgm:spPr/>
    </dgm:pt>
    <dgm:pt modelId="{48921FA4-267C-4DAF-A947-423CD8B79DDC}" type="pres">
      <dgm:prSet presAssocID="{EDC92A19-61C6-4ABA-BB36-C9714DFD5FCF}" presName="txTwo" presStyleLbl="node2" presStyleIdx="0" presStyleCnt="2">
        <dgm:presLayoutVars>
          <dgm:chPref val="3"/>
        </dgm:presLayoutVars>
      </dgm:prSet>
      <dgm:spPr/>
      <dgm:t>
        <a:bodyPr/>
        <a:lstStyle/>
        <a:p>
          <a:endParaRPr lang="en-US"/>
        </a:p>
      </dgm:t>
    </dgm:pt>
    <dgm:pt modelId="{4ABFABD3-5239-45BB-928D-B667F8897042}" type="pres">
      <dgm:prSet presAssocID="{EDC92A19-61C6-4ABA-BB36-C9714DFD5FCF}" presName="parTransTwo" presStyleCnt="0"/>
      <dgm:spPr/>
    </dgm:pt>
    <dgm:pt modelId="{37EECE3E-78A3-42F1-9D04-66A3B454039C}" type="pres">
      <dgm:prSet presAssocID="{EDC92A19-61C6-4ABA-BB36-C9714DFD5FCF}" presName="horzTwo" presStyleCnt="0"/>
      <dgm:spPr/>
    </dgm:pt>
    <dgm:pt modelId="{6F5EB43A-323E-4D85-9134-EF47D6C399D7}" type="pres">
      <dgm:prSet presAssocID="{629357ED-D7B1-4F80-BA98-442556FA9B5E}" presName="vertThree" presStyleCnt="0"/>
      <dgm:spPr/>
    </dgm:pt>
    <dgm:pt modelId="{F42B9950-FE4C-4727-8B61-FEF4E7777C2E}" type="pres">
      <dgm:prSet presAssocID="{629357ED-D7B1-4F80-BA98-442556FA9B5E}" presName="txThree" presStyleLbl="node3" presStyleIdx="0" presStyleCnt="11">
        <dgm:presLayoutVars>
          <dgm:chPref val="3"/>
        </dgm:presLayoutVars>
      </dgm:prSet>
      <dgm:spPr/>
      <dgm:t>
        <a:bodyPr/>
        <a:lstStyle/>
        <a:p>
          <a:endParaRPr lang="en-US"/>
        </a:p>
      </dgm:t>
    </dgm:pt>
    <dgm:pt modelId="{BFD66DC1-FE9E-448D-A1E3-AA5CDB170E78}" type="pres">
      <dgm:prSet presAssocID="{629357ED-D7B1-4F80-BA98-442556FA9B5E}" presName="parTransThree" presStyleCnt="0"/>
      <dgm:spPr/>
    </dgm:pt>
    <dgm:pt modelId="{2AAFA8DC-C1A1-49EC-8E2D-DF6C785DDDA2}" type="pres">
      <dgm:prSet presAssocID="{629357ED-D7B1-4F80-BA98-442556FA9B5E}" presName="horzThree" presStyleCnt="0"/>
      <dgm:spPr/>
    </dgm:pt>
    <dgm:pt modelId="{4CEA92BE-07D5-4FDF-894D-01D557A4CE79}" type="pres">
      <dgm:prSet presAssocID="{C277FE0A-1A59-4327-B6E9-8FF954D05467}" presName="vertFour" presStyleCnt="0">
        <dgm:presLayoutVars>
          <dgm:chPref val="3"/>
        </dgm:presLayoutVars>
      </dgm:prSet>
      <dgm:spPr/>
    </dgm:pt>
    <dgm:pt modelId="{16628C5C-6412-4A0F-A2E5-680DE8D43F3C}" type="pres">
      <dgm:prSet presAssocID="{C277FE0A-1A59-4327-B6E9-8FF954D05467}" presName="txFour" presStyleLbl="node4" presStyleIdx="0" presStyleCnt="16">
        <dgm:presLayoutVars>
          <dgm:chPref val="3"/>
        </dgm:presLayoutVars>
      </dgm:prSet>
      <dgm:spPr/>
      <dgm:t>
        <a:bodyPr/>
        <a:lstStyle/>
        <a:p>
          <a:endParaRPr lang="en-US"/>
        </a:p>
      </dgm:t>
    </dgm:pt>
    <dgm:pt modelId="{1A74BB18-8E71-4BA7-95D3-1A134D1EC973}" type="pres">
      <dgm:prSet presAssocID="{C277FE0A-1A59-4327-B6E9-8FF954D05467}" presName="horzFour" presStyleCnt="0"/>
      <dgm:spPr/>
    </dgm:pt>
    <dgm:pt modelId="{8F6563BC-81B3-455C-A088-5269F702EDDB}" type="pres">
      <dgm:prSet presAssocID="{DE2D031F-C5A7-4AA6-8563-59A60E3EF205}" presName="sibSpaceFour" presStyleCnt="0"/>
      <dgm:spPr/>
    </dgm:pt>
    <dgm:pt modelId="{D07CF4FF-6D7A-49AC-A7D5-6018AD909D58}" type="pres">
      <dgm:prSet presAssocID="{D6BFC8F5-5AE5-44FF-BE30-98CA159CA514}" presName="vertFour" presStyleCnt="0">
        <dgm:presLayoutVars>
          <dgm:chPref val="3"/>
        </dgm:presLayoutVars>
      </dgm:prSet>
      <dgm:spPr/>
    </dgm:pt>
    <dgm:pt modelId="{97B02370-7BCA-4E4C-88D7-3FEDEC77C1BD}" type="pres">
      <dgm:prSet presAssocID="{D6BFC8F5-5AE5-44FF-BE30-98CA159CA514}" presName="txFour" presStyleLbl="node4" presStyleIdx="1" presStyleCnt="16">
        <dgm:presLayoutVars>
          <dgm:chPref val="3"/>
        </dgm:presLayoutVars>
      </dgm:prSet>
      <dgm:spPr/>
      <dgm:t>
        <a:bodyPr/>
        <a:lstStyle/>
        <a:p>
          <a:endParaRPr lang="en-US"/>
        </a:p>
      </dgm:t>
    </dgm:pt>
    <dgm:pt modelId="{BB0794DB-4355-41C1-B2BD-E29958D5D6BF}" type="pres">
      <dgm:prSet presAssocID="{D6BFC8F5-5AE5-44FF-BE30-98CA159CA514}" presName="horzFour" presStyleCnt="0"/>
      <dgm:spPr/>
    </dgm:pt>
    <dgm:pt modelId="{CCD27602-1679-4089-996F-4E87CF930586}" type="pres">
      <dgm:prSet presAssocID="{4267EAC6-C433-475B-B272-42D4FD8372BC}" presName="sibSpaceFour" presStyleCnt="0"/>
      <dgm:spPr/>
    </dgm:pt>
    <dgm:pt modelId="{BE56F9B9-8D9F-4C3A-B913-6331F72AF42C}" type="pres">
      <dgm:prSet presAssocID="{1257D63D-CE95-400D-A8C7-EEF8553633AA}" presName="vertFour" presStyleCnt="0">
        <dgm:presLayoutVars>
          <dgm:chPref val="3"/>
        </dgm:presLayoutVars>
      </dgm:prSet>
      <dgm:spPr/>
    </dgm:pt>
    <dgm:pt modelId="{71E7B8B7-3AAC-45C3-9A0B-9DB958931C20}" type="pres">
      <dgm:prSet presAssocID="{1257D63D-CE95-400D-A8C7-EEF8553633AA}" presName="txFour" presStyleLbl="node4" presStyleIdx="2" presStyleCnt="16">
        <dgm:presLayoutVars>
          <dgm:chPref val="3"/>
        </dgm:presLayoutVars>
      </dgm:prSet>
      <dgm:spPr/>
      <dgm:t>
        <a:bodyPr/>
        <a:lstStyle/>
        <a:p>
          <a:endParaRPr lang="en-US"/>
        </a:p>
      </dgm:t>
    </dgm:pt>
    <dgm:pt modelId="{9AE99042-A277-4AC4-A43A-225D0C7762DD}" type="pres">
      <dgm:prSet presAssocID="{1257D63D-CE95-400D-A8C7-EEF8553633AA}" presName="horzFour" presStyleCnt="0"/>
      <dgm:spPr/>
    </dgm:pt>
    <dgm:pt modelId="{9D6D870A-E30D-4441-B003-0B0FA6F75CDF}" type="pres">
      <dgm:prSet presAssocID="{3D333E3F-94B6-4543-88B9-3E42FE02DFCC}" presName="sibSpaceFour" presStyleCnt="0"/>
      <dgm:spPr/>
    </dgm:pt>
    <dgm:pt modelId="{B6E1CF28-F578-4974-ADB0-B9C433F01CDB}" type="pres">
      <dgm:prSet presAssocID="{D585562C-E20B-477E-BF3F-2545D0D86675}" presName="vertFour" presStyleCnt="0">
        <dgm:presLayoutVars>
          <dgm:chPref val="3"/>
        </dgm:presLayoutVars>
      </dgm:prSet>
      <dgm:spPr/>
    </dgm:pt>
    <dgm:pt modelId="{1301718B-D7A4-4F3F-9465-999EA79DC424}" type="pres">
      <dgm:prSet presAssocID="{D585562C-E20B-477E-BF3F-2545D0D86675}" presName="txFour" presStyleLbl="node4" presStyleIdx="3" presStyleCnt="16">
        <dgm:presLayoutVars>
          <dgm:chPref val="3"/>
        </dgm:presLayoutVars>
      </dgm:prSet>
      <dgm:spPr/>
      <dgm:t>
        <a:bodyPr/>
        <a:lstStyle/>
        <a:p>
          <a:endParaRPr lang="en-US"/>
        </a:p>
      </dgm:t>
    </dgm:pt>
    <dgm:pt modelId="{9192C8BF-B813-45BC-9C5D-A289DF9115A3}" type="pres">
      <dgm:prSet presAssocID="{D585562C-E20B-477E-BF3F-2545D0D86675}" presName="horzFour" presStyleCnt="0"/>
      <dgm:spPr/>
    </dgm:pt>
    <dgm:pt modelId="{2478D7D1-9741-4A9A-9426-8675BD2DFBE3}" type="pres">
      <dgm:prSet presAssocID="{0D2E86C3-2CF7-4E80-B469-0B40F463D242}" presName="sibSpaceFour" presStyleCnt="0"/>
      <dgm:spPr/>
    </dgm:pt>
    <dgm:pt modelId="{E4366D72-606E-43B0-9958-30ED5619CC5F}" type="pres">
      <dgm:prSet presAssocID="{F8D0489E-42C0-443C-95B5-C1AF2B6298F2}" presName="vertFour" presStyleCnt="0">
        <dgm:presLayoutVars>
          <dgm:chPref val="3"/>
        </dgm:presLayoutVars>
      </dgm:prSet>
      <dgm:spPr/>
    </dgm:pt>
    <dgm:pt modelId="{A9C360F7-4318-4E50-84CD-5E7705B04A25}" type="pres">
      <dgm:prSet presAssocID="{F8D0489E-42C0-443C-95B5-C1AF2B6298F2}" presName="txFour" presStyleLbl="node4" presStyleIdx="4" presStyleCnt="16">
        <dgm:presLayoutVars>
          <dgm:chPref val="3"/>
        </dgm:presLayoutVars>
      </dgm:prSet>
      <dgm:spPr/>
      <dgm:t>
        <a:bodyPr/>
        <a:lstStyle/>
        <a:p>
          <a:endParaRPr lang="en-US"/>
        </a:p>
      </dgm:t>
    </dgm:pt>
    <dgm:pt modelId="{27965427-F7D3-4FBA-83B4-8A1CC499AC92}" type="pres">
      <dgm:prSet presAssocID="{F8D0489E-42C0-443C-95B5-C1AF2B6298F2}" presName="horzFour" presStyleCnt="0"/>
      <dgm:spPr/>
    </dgm:pt>
    <dgm:pt modelId="{551FF5F7-333D-45FA-B86D-2B04D96663FF}" type="pres">
      <dgm:prSet presAssocID="{AD44BCB6-84E1-4605-A0DD-479122509845}" presName="sibSpaceThree" presStyleCnt="0"/>
      <dgm:spPr/>
    </dgm:pt>
    <dgm:pt modelId="{2C796F7F-7165-47BE-9AA9-F47F4A2FDED8}" type="pres">
      <dgm:prSet presAssocID="{875DB06A-52FD-4051-8560-0A2B7D842D88}" presName="vertThree" presStyleCnt="0"/>
      <dgm:spPr/>
    </dgm:pt>
    <dgm:pt modelId="{A791FA31-A0F5-4235-AF4A-A9E20309B1B7}" type="pres">
      <dgm:prSet presAssocID="{875DB06A-52FD-4051-8560-0A2B7D842D88}" presName="txThree" presStyleLbl="node3" presStyleIdx="1" presStyleCnt="11">
        <dgm:presLayoutVars>
          <dgm:chPref val="3"/>
        </dgm:presLayoutVars>
      </dgm:prSet>
      <dgm:spPr/>
      <dgm:t>
        <a:bodyPr/>
        <a:lstStyle/>
        <a:p>
          <a:endParaRPr lang="en-US"/>
        </a:p>
      </dgm:t>
    </dgm:pt>
    <dgm:pt modelId="{EF0968D6-D5D5-42BA-9925-6F23D4ED10E3}" type="pres">
      <dgm:prSet presAssocID="{875DB06A-52FD-4051-8560-0A2B7D842D88}" presName="parTransThree" presStyleCnt="0"/>
      <dgm:spPr/>
    </dgm:pt>
    <dgm:pt modelId="{981E70C1-D69F-4970-9B95-96C2047670D6}" type="pres">
      <dgm:prSet presAssocID="{875DB06A-52FD-4051-8560-0A2B7D842D88}" presName="horzThree" presStyleCnt="0"/>
      <dgm:spPr/>
    </dgm:pt>
    <dgm:pt modelId="{B3FC6DC8-65AF-47BC-93D7-2C6F75C4670E}" type="pres">
      <dgm:prSet presAssocID="{1874B7F4-1CC7-4706-AF18-082779403625}" presName="vertFour" presStyleCnt="0">
        <dgm:presLayoutVars>
          <dgm:chPref val="3"/>
        </dgm:presLayoutVars>
      </dgm:prSet>
      <dgm:spPr/>
    </dgm:pt>
    <dgm:pt modelId="{37B34277-BDD4-471F-8546-09D228D452EF}" type="pres">
      <dgm:prSet presAssocID="{1874B7F4-1CC7-4706-AF18-082779403625}" presName="txFour" presStyleLbl="node4" presStyleIdx="5" presStyleCnt="16">
        <dgm:presLayoutVars>
          <dgm:chPref val="3"/>
        </dgm:presLayoutVars>
      </dgm:prSet>
      <dgm:spPr/>
      <dgm:t>
        <a:bodyPr/>
        <a:lstStyle/>
        <a:p>
          <a:endParaRPr lang="en-US"/>
        </a:p>
      </dgm:t>
    </dgm:pt>
    <dgm:pt modelId="{A802D06A-1218-418C-831E-27E6E2DEEC8F}" type="pres">
      <dgm:prSet presAssocID="{1874B7F4-1CC7-4706-AF18-082779403625}" presName="horzFour" presStyleCnt="0"/>
      <dgm:spPr/>
    </dgm:pt>
    <dgm:pt modelId="{7958AB02-89B4-4AA9-9052-36A74FFFA35C}" type="pres">
      <dgm:prSet presAssocID="{923A6330-A077-4484-9473-E2119B291D66}" presName="sibSpaceFour" presStyleCnt="0"/>
      <dgm:spPr/>
    </dgm:pt>
    <dgm:pt modelId="{BF9DE606-6E9B-4687-A9AE-767B871B062C}" type="pres">
      <dgm:prSet presAssocID="{966E4F12-2955-4E41-8C9D-4EAA65A32FBD}" presName="vertFour" presStyleCnt="0">
        <dgm:presLayoutVars>
          <dgm:chPref val="3"/>
        </dgm:presLayoutVars>
      </dgm:prSet>
      <dgm:spPr/>
    </dgm:pt>
    <dgm:pt modelId="{867887A0-D6C5-465A-BC02-153F72C783BE}" type="pres">
      <dgm:prSet presAssocID="{966E4F12-2955-4E41-8C9D-4EAA65A32FBD}" presName="txFour" presStyleLbl="node4" presStyleIdx="6" presStyleCnt="16">
        <dgm:presLayoutVars>
          <dgm:chPref val="3"/>
        </dgm:presLayoutVars>
      </dgm:prSet>
      <dgm:spPr/>
      <dgm:t>
        <a:bodyPr/>
        <a:lstStyle/>
        <a:p>
          <a:endParaRPr lang="en-US"/>
        </a:p>
      </dgm:t>
    </dgm:pt>
    <dgm:pt modelId="{F5FA0358-4275-4116-8A0E-53C6F1286F04}" type="pres">
      <dgm:prSet presAssocID="{966E4F12-2955-4E41-8C9D-4EAA65A32FBD}" presName="horzFour" presStyleCnt="0"/>
      <dgm:spPr/>
    </dgm:pt>
    <dgm:pt modelId="{77A2DB54-339D-453F-81AE-029751405243}" type="pres">
      <dgm:prSet presAssocID="{D58A8AA2-AC36-4464-BDB1-F5DC63F022AB}" presName="sibSpaceThree" presStyleCnt="0"/>
      <dgm:spPr/>
    </dgm:pt>
    <dgm:pt modelId="{0436AEB7-A09B-4A7F-9B27-8E9EA0228D79}" type="pres">
      <dgm:prSet presAssocID="{A5253E00-1CC9-4698-851D-86C9EAC91F4C}" presName="vertThree" presStyleCnt="0"/>
      <dgm:spPr/>
    </dgm:pt>
    <dgm:pt modelId="{C03EC063-7F0E-40A7-9E8C-1408914180AD}" type="pres">
      <dgm:prSet presAssocID="{A5253E00-1CC9-4698-851D-86C9EAC91F4C}" presName="txThree" presStyleLbl="node3" presStyleIdx="2" presStyleCnt="11">
        <dgm:presLayoutVars>
          <dgm:chPref val="3"/>
        </dgm:presLayoutVars>
      </dgm:prSet>
      <dgm:spPr/>
      <dgm:t>
        <a:bodyPr/>
        <a:lstStyle/>
        <a:p>
          <a:endParaRPr lang="en-US"/>
        </a:p>
      </dgm:t>
    </dgm:pt>
    <dgm:pt modelId="{B5A90F43-4E70-4A32-8C2A-C0F4B72E4713}" type="pres">
      <dgm:prSet presAssocID="{A5253E00-1CC9-4698-851D-86C9EAC91F4C}" presName="parTransThree" presStyleCnt="0"/>
      <dgm:spPr/>
    </dgm:pt>
    <dgm:pt modelId="{1D8A312F-BE39-49CD-97A2-15C191B768FA}" type="pres">
      <dgm:prSet presAssocID="{A5253E00-1CC9-4698-851D-86C9EAC91F4C}" presName="horzThree" presStyleCnt="0"/>
      <dgm:spPr/>
    </dgm:pt>
    <dgm:pt modelId="{6D91CE4E-211E-408D-8322-816E5CDD80FA}" type="pres">
      <dgm:prSet presAssocID="{5E99AF8E-63C3-4D90-916C-9A38E5BD9AB3}" presName="vertFour" presStyleCnt="0">
        <dgm:presLayoutVars>
          <dgm:chPref val="3"/>
        </dgm:presLayoutVars>
      </dgm:prSet>
      <dgm:spPr/>
    </dgm:pt>
    <dgm:pt modelId="{99E330AE-EB0B-4857-9356-E4CDEAFEF5EA}" type="pres">
      <dgm:prSet presAssocID="{5E99AF8E-63C3-4D90-916C-9A38E5BD9AB3}" presName="txFour" presStyleLbl="node4" presStyleIdx="7" presStyleCnt="16">
        <dgm:presLayoutVars>
          <dgm:chPref val="3"/>
        </dgm:presLayoutVars>
      </dgm:prSet>
      <dgm:spPr/>
      <dgm:t>
        <a:bodyPr/>
        <a:lstStyle/>
        <a:p>
          <a:endParaRPr lang="en-US"/>
        </a:p>
      </dgm:t>
    </dgm:pt>
    <dgm:pt modelId="{ABC90FFB-7E14-48E8-B9AE-3B2FCAC3945A}" type="pres">
      <dgm:prSet presAssocID="{5E99AF8E-63C3-4D90-916C-9A38E5BD9AB3}" presName="horzFour" presStyleCnt="0"/>
      <dgm:spPr/>
    </dgm:pt>
    <dgm:pt modelId="{C01CF916-A158-4D38-926C-FD77B38A7CF2}" type="pres">
      <dgm:prSet presAssocID="{B33AD874-C9ED-488B-81CF-E052CCAE5DA6}" presName="sibSpaceTwo" presStyleCnt="0"/>
      <dgm:spPr/>
    </dgm:pt>
    <dgm:pt modelId="{C408CB8C-2A8B-4CE7-A50F-7235461E56B7}" type="pres">
      <dgm:prSet presAssocID="{CFAF2A1D-17BB-4981-93CD-83CDEF026B84}" presName="vertTwo" presStyleCnt="0"/>
      <dgm:spPr/>
    </dgm:pt>
    <dgm:pt modelId="{A329D2C2-CEAD-454F-9F07-441711B58F99}" type="pres">
      <dgm:prSet presAssocID="{CFAF2A1D-17BB-4981-93CD-83CDEF026B84}" presName="txTwo" presStyleLbl="node2" presStyleIdx="1" presStyleCnt="2">
        <dgm:presLayoutVars>
          <dgm:chPref val="3"/>
        </dgm:presLayoutVars>
      </dgm:prSet>
      <dgm:spPr/>
      <dgm:t>
        <a:bodyPr/>
        <a:lstStyle/>
        <a:p>
          <a:endParaRPr lang="en-US"/>
        </a:p>
      </dgm:t>
    </dgm:pt>
    <dgm:pt modelId="{6BAF7932-3881-4EAC-863E-EC7713C9319C}" type="pres">
      <dgm:prSet presAssocID="{CFAF2A1D-17BB-4981-93CD-83CDEF026B84}" presName="parTransTwo" presStyleCnt="0"/>
      <dgm:spPr/>
    </dgm:pt>
    <dgm:pt modelId="{2D3349C2-D70B-4765-B824-6CB5550B553A}" type="pres">
      <dgm:prSet presAssocID="{CFAF2A1D-17BB-4981-93CD-83CDEF026B84}" presName="horzTwo" presStyleCnt="0"/>
      <dgm:spPr/>
    </dgm:pt>
    <dgm:pt modelId="{9E9636F4-785D-474E-A107-A2BFA657D8E1}" type="pres">
      <dgm:prSet presAssocID="{1BED4DD0-6153-4BC6-8865-E6737454967E}" presName="vertThree" presStyleCnt="0"/>
      <dgm:spPr/>
    </dgm:pt>
    <dgm:pt modelId="{CDADBFED-B78A-4148-90D3-3D4B43DB8A5D}" type="pres">
      <dgm:prSet presAssocID="{1BED4DD0-6153-4BC6-8865-E6737454967E}" presName="txThree" presStyleLbl="node3" presStyleIdx="3" presStyleCnt="11">
        <dgm:presLayoutVars>
          <dgm:chPref val="3"/>
        </dgm:presLayoutVars>
      </dgm:prSet>
      <dgm:spPr/>
      <dgm:t>
        <a:bodyPr/>
        <a:lstStyle/>
        <a:p>
          <a:endParaRPr lang="en-US"/>
        </a:p>
      </dgm:t>
    </dgm:pt>
    <dgm:pt modelId="{69A4D749-9C0F-44F0-BA86-6040CFCB1A3C}" type="pres">
      <dgm:prSet presAssocID="{1BED4DD0-6153-4BC6-8865-E6737454967E}" presName="horzThree" presStyleCnt="0"/>
      <dgm:spPr/>
    </dgm:pt>
    <dgm:pt modelId="{3FA08C90-E076-4E83-8309-3D4EE7E32406}" type="pres">
      <dgm:prSet presAssocID="{B66EC699-A970-4D74-8234-F0AB522402C8}" presName="sibSpaceThree" presStyleCnt="0"/>
      <dgm:spPr/>
    </dgm:pt>
    <dgm:pt modelId="{F90B8D37-C7AF-4AF8-890D-F95648C371DF}" type="pres">
      <dgm:prSet presAssocID="{8370489E-CFB7-43A1-BB17-C81D5B586779}" presName="vertThree" presStyleCnt="0"/>
      <dgm:spPr/>
    </dgm:pt>
    <dgm:pt modelId="{86507520-6378-4BE4-BE4D-F116F803F120}" type="pres">
      <dgm:prSet presAssocID="{8370489E-CFB7-43A1-BB17-C81D5B586779}" presName="txThree" presStyleLbl="node3" presStyleIdx="4" presStyleCnt="11">
        <dgm:presLayoutVars>
          <dgm:chPref val="3"/>
        </dgm:presLayoutVars>
      </dgm:prSet>
      <dgm:spPr/>
      <dgm:t>
        <a:bodyPr/>
        <a:lstStyle/>
        <a:p>
          <a:endParaRPr lang="en-US"/>
        </a:p>
      </dgm:t>
    </dgm:pt>
    <dgm:pt modelId="{59327738-CC5F-4FB8-8B22-A2D8A8592687}" type="pres">
      <dgm:prSet presAssocID="{8370489E-CFB7-43A1-BB17-C81D5B586779}" presName="horzThree" presStyleCnt="0"/>
      <dgm:spPr/>
    </dgm:pt>
    <dgm:pt modelId="{36F481E9-9D94-4CA8-96D6-E1990C4C532F}" type="pres">
      <dgm:prSet presAssocID="{3B34A79C-442E-4A00-8BB2-9AA7B1D86CCE}" presName="sibSpaceThree" presStyleCnt="0"/>
      <dgm:spPr/>
    </dgm:pt>
    <dgm:pt modelId="{02E5C043-AB03-4043-9674-7E161711114E}" type="pres">
      <dgm:prSet presAssocID="{3DA7BAD2-303E-4046-ACF9-11EA2FEE4226}" presName="vertThree" presStyleCnt="0"/>
      <dgm:spPr/>
    </dgm:pt>
    <dgm:pt modelId="{0F2CF357-D44E-488F-BD60-A831EE3E788C}" type="pres">
      <dgm:prSet presAssocID="{3DA7BAD2-303E-4046-ACF9-11EA2FEE4226}" presName="txThree" presStyleLbl="node3" presStyleIdx="5" presStyleCnt="11">
        <dgm:presLayoutVars>
          <dgm:chPref val="3"/>
        </dgm:presLayoutVars>
      </dgm:prSet>
      <dgm:spPr/>
      <dgm:t>
        <a:bodyPr/>
        <a:lstStyle/>
        <a:p>
          <a:endParaRPr lang="en-US"/>
        </a:p>
      </dgm:t>
    </dgm:pt>
    <dgm:pt modelId="{5A425366-7B59-4EC9-B275-F31D073C4F43}" type="pres">
      <dgm:prSet presAssocID="{3DA7BAD2-303E-4046-ACF9-11EA2FEE4226}" presName="horzThree" presStyleCnt="0"/>
      <dgm:spPr/>
    </dgm:pt>
    <dgm:pt modelId="{93256CAD-504D-4FFA-BF8C-85B449D61519}" type="pres">
      <dgm:prSet presAssocID="{29DFCCD4-F210-4771-A132-551DD998E306}" presName="sibSpaceThree" presStyleCnt="0"/>
      <dgm:spPr/>
    </dgm:pt>
    <dgm:pt modelId="{243F6DFC-D62A-4F30-B5B7-9A8C829AB462}" type="pres">
      <dgm:prSet presAssocID="{5B411075-09F4-470F-90C8-29972E0F65EF}" presName="vertThree" presStyleCnt="0"/>
      <dgm:spPr/>
    </dgm:pt>
    <dgm:pt modelId="{07B43F74-3FA8-4513-80F6-F6E287928C6D}" type="pres">
      <dgm:prSet presAssocID="{5B411075-09F4-470F-90C8-29972E0F65EF}" presName="txThree" presStyleLbl="node3" presStyleIdx="6" presStyleCnt="11">
        <dgm:presLayoutVars>
          <dgm:chPref val="3"/>
        </dgm:presLayoutVars>
      </dgm:prSet>
      <dgm:spPr/>
      <dgm:t>
        <a:bodyPr/>
        <a:lstStyle/>
        <a:p>
          <a:endParaRPr lang="en-US"/>
        </a:p>
      </dgm:t>
    </dgm:pt>
    <dgm:pt modelId="{82946E9B-55A3-4DFC-B8B8-99464E622C5B}" type="pres">
      <dgm:prSet presAssocID="{5B411075-09F4-470F-90C8-29972E0F65EF}" presName="parTransThree" presStyleCnt="0"/>
      <dgm:spPr/>
    </dgm:pt>
    <dgm:pt modelId="{17F99486-B85B-49AC-BBDE-53E4D3432E4F}" type="pres">
      <dgm:prSet presAssocID="{5B411075-09F4-470F-90C8-29972E0F65EF}" presName="horzThree" presStyleCnt="0"/>
      <dgm:spPr/>
    </dgm:pt>
    <dgm:pt modelId="{0053C92E-ED6C-49B1-8BF8-867C8F8A0680}" type="pres">
      <dgm:prSet presAssocID="{2B745BD9-D6DE-413F-B16D-10B22B2B8625}" presName="vertFour" presStyleCnt="0">
        <dgm:presLayoutVars>
          <dgm:chPref val="3"/>
        </dgm:presLayoutVars>
      </dgm:prSet>
      <dgm:spPr/>
    </dgm:pt>
    <dgm:pt modelId="{475FF777-2BEF-4A80-93FA-F5824203CADD}" type="pres">
      <dgm:prSet presAssocID="{2B745BD9-D6DE-413F-B16D-10B22B2B8625}" presName="txFour" presStyleLbl="node4" presStyleIdx="8" presStyleCnt="16">
        <dgm:presLayoutVars>
          <dgm:chPref val="3"/>
        </dgm:presLayoutVars>
      </dgm:prSet>
      <dgm:spPr/>
      <dgm:t>
        <a:bodyPr/>
        <a:lstStyle/>
        <a:p>
          <a:endParaRPr lang="en-US"/>
        </a:p>
      </dgm:t>
    </dgm:pt>
    <dgm:pt modelId="{5087FD45-7ABC-426B-8095-9845F97D5CBE}" type="pres">
      <dgm:prSet presAssocID="{2B745BD9-D6DE-413F-B16D-10B22B2B8625}" presName="horzFour" presStyleCnt="0"/>
      <dgm:spPr/>
    </dgm:pt>
    <dgm:pt modelId="{CF4AE6D4-9CDB-43E9-A54D-B712C9B9F15D}" type="pres">
      <dgm:prSet presAssocID="{4A6A334E-84D7-4003-B99D-E470FF763974}" presName="sibSpaceFour" presStyleCnt="0"/>
      <dgm:spPr/>
    </dgm:pt>
    <dgm:pt modelId="{3929149F-F508-4DCF-9039-CC3261B268B0}" type="pres">
      <dgm:prSet presAssocID="{DDBEB636-7846-4213-A237-2F6B3F29CE7E}" presName="vertFour" presStyleCnt="0">
        <dgm:presLayoutVars>
          <dgm:chPref val="3"/>
        </dgm:presLayoutVars>
      </dgm:prSet>
      <dgm:spPr/>
    </dgm:pt>
    <dgm:pt modelId="{E04711AC-3277-48A9-B52A-2FA965F53D0F}" type="pres">
      <dgm:prSet presAssocID="{DDBEB636-7846-4213-A237-2F6B3F29CE7E}" presName="txFour" presStyleLbl="node4" presStyleIdx="9" presStyleCnt="16">
        <dgm:presLayoutVars>
          <dgm:chPref val="3"/>
        </dgm:presLayoutVars>
      </dgm:prSet>
      <dgm:spPr/>
      <dgm:t>
        <a:bodyPr/>
        <a:lstStyle/>
        <a:p>
          <a:endParaRPr lang="en-US"/>
        </a:p>
      </dgm:t>
    </dgm:pt>
    <dgm:pt modelId="{23F4FE6D-C5E8-4BFF-A0C6-B3F44AA5C0E5}" type="pres">
      <dgm:prSet presAssocID="{DDBEB636-7846-4213-A237-2F6B3F29CE7E}" presName="horzFour" presStyleCnt="0"/>
      <dgm:spPr/>
    </dgm:pt>
    <dgm:pt modelId="{DD724DAA-F2D6-411A-B1A6-C35C1781287F}" type="pres">
      <dgm:prSet presAssocID="{AA22C79E-31CB-4A2D-BF3A-BA7224A2B3CF}" presName="sibSpaceFour" presStyleCnt="0"/>
      <dgm:spPr/>
    </dgm:pt>
    <dgm:pt modelId="{0AA1DCDC-949A-4DF8-8288-D4A9AE30EB86}" type="pres">
      <dgm:prSet presAssocID="{E2AFC850-AD98-4EE0-88ED-2032DC1F4BC6}" presName="vertFour" presStyleCnt="0">
        <dgm:presLayoutVars>
          <dgm:chPref val="3"/>
        </dgm:presLayoutVars>
      </dgm:prSet>
      <dgm:spPr/>
    </dgm:pt>
    <dgm:pt modelId="{F00DB705-948F-4B07-8886-FF25D7291F54}" type="pres">
      <dgm:prSet presAssocID="{E2AFC850-AD98-4EE0-88ED-2032DC1F4BC6}" presName="txFour" presStyleLbl="node4" presStyleIdx="10" presStyleCnt="16">
        <dgm:presLayoutVars>
          <dgm:chPref val="3"/>
        </dgm:presLayoutVars>
      </dgm:prSet>
      <dgm:spPr/>
      <dgm:t>
        <a:bodyPr/>
        <a:lstStyle/>
        <a:p>
          <a:endParaRPr lang="en-US"/>
        </a:p>
      </dgm:t>
    </dgm:pt>
    <dgm:pt modelId="{F2B78B3A-49C8-4F9B-8B44-8069A7F72E6F}" type="pres">
      <dgm:prSet presAssocID="{E2AFC850-AD98-4EE0-88ED-2032DC1F4BC6}" presName="horzFour" presStyleCnt="0"/>
      <dgm:spPr/>
    </dgm:pt>
    <dgm:pt modelId="{9714487D-C165-491F-B982-559C6FA7F863}" type="pres">
      <dgm:prSet presAssocID="{226D79FA-4CF4-4C6C-ADC7-EC62E6FA8ABF}" presName="sibSpaceFour" presStyleCnt="0"/>
      <dgm:spPr/>
    </dgm:pt>
    <dgm:pt modelId="{BA8DBB63-6CDB-4829-8468-346F31A8D1B4}" type="pres">
      <dgm:prSet presAssocID="{570D7810-6F00-43C1-964F-22AE1AD4BBCE}" presName="vertFour" presStyleCnt="0">
        <dgm:presLayoutVars>
          <dgm:chPref val="3"/>
        </dgm:presLayoutVars>
      </dgm:prSet>
      <dgm:spPr/>
    </dgm:pt>
    <dgm:pt modelId="{968AC7B8-606C-4C7C-B1CE-CF62587EFC66}" type="pres">
      <dgm:prSet presAssocID="{570D7810-6F00-43C1-964F-22AE1AD4BBCE}" presName="txFour" presStyleLbl="node4" presStyleIdx="11" presStyleCnt="16">
        <dgm:presLayoutVars>
          <dgm:chPref val="3"/>
        </dgm:presLayoutVars>
      </dgm:prSet>
      <dgm:spPr/>
      <dgm:t>
        <a:bodyPr/>
        <a:lstStyle/>
        <a:p>
          <a:endParaRPr lang="en-US"/>
        </a:p>
      </dgm:t>
    </dgm:pt>
    <dgm:pt modelId="{20CCF0F2-7442-450A-8FE2-11C20DD181FA}" type="pres">
      <dgm:prSet presAssocID="{570D7810-6F00-43C1-964F-22AE1AD4BBCE}" presName="parTransFour" presStyleCnt="0"/>
      <dgm:spPr/>
    </dgm:pt>
    <dgm:pt modelId="{2FCFA8DC-0D59-4477-8ADE-9C3BBCD6F64B}" type="pres">
      <dgm:prSet presAssocID="{570D7810-6F00-43C1-964F-22AE1AD4BBCE}" presName="horzFour" presStyleCnt="0"/>
      <dgm:spPr/>
    </dgm:pt>
    <dgm:pt modelId="{B87BCC90-6996-4DC3-874B-2A91044F5047}" type="pres">
      <dgm:prSet presAssocID="{22FA2AA4-F776-439F-9F39-6312437184BB}" presName="vertFour" presStyleCnt="0">
        <dgm:presLayoutVars>
          <dgm:chPref val="3"/>
        </dgm:presLayoutVars>
      </dgm:prSet>
      <dgm:spPr/>
    </dgm:pt>
    <dgm:pt modelId="{5BBE0D0D-2103-4741-A847-07F57913FF10}" type="pres">
      <dgm:prSet presAssocID="{22FA2AA4-F776-439F-9F39-6312437184BB}" presName="txFour" presStyleLbl="node4" presStyleIdx="12" presStyleCnt="16">
        <dgm:presLayoutVars>
          <dgm:chPref val="3"/>
        </dgm:presLayoutVars>
      </dgm:prSet>
      <dgm:spPr/>
      <dgm:t>
        <a:bodyPr/>
        <a:lstStyle/>
        <a:p>
          <a:endParaRPr lang="en-US"/>
        </a:p>
      </dgm:t>
    </dgm:pt>
    <dgm:pt modelId="{E8E448E2-03B1-42C2-A689-FBF8F4604960}" type="pres">
      <dgm:prSet presAssocID="{22FA2AA4-F776-439F-9F39-6312437184BB}" presName="parTransFour" presStyleCnt="0"/>
      <dgm:spPr/>
    </dgm:pt>
    <dgm:pt modelId="{DD658193-721E-424F-93F6-C799C4A2BE23}" type="pres">
      <dgm:prSet presAssocID="{22FA2AA4-F776-439F-9F39-6312437184BB}" presName="horzFour" presStyleCnt="0"/>
      <dgm:spPr/>
    </dgm:pt>
    <dgm:pt modelId="{1D0579DE-D51A-43BB-8003-B1DC79EFF043}" type="pres">
      <dgm:prSet presAssocID="{CEDC44ED-A82C-4286-AC8E-F2FDBEDD113D}" presName="vertFour" presStyleCnt="0">
        <dgm:presLayoutVars>
          <dgm:chPref val="3"/>
        </dgm:presLayoutVars>
      </dgm:prSet>
      <dgm:spPr/>
    </dgm:pt>
    <dgm:pt modelId="{D1BFEB9D-8D93-4BEC-A43E-FB6B5B9062A6}" type="pres">
      <dgm:prSet presAssocID="{CEDC44ED-A82C-4286-AC8E-F2FDBEDD113D}" presName="txFour" presStyleLbl="node4" presStyleIdx="13" presStyleCnt="16">
        <dgm:presLayoutVars>
          <dgm:chPref val="3"/>
        </dgm:presLayoutVars>
      </dgm:prSet>
      <dgm:spPr/>
      <dgm:t>
        <a:bodyPr/>
        <a:lstStyle/>
        <a:p>
          <a:endParaRPr lang="en-US"/>
        </a:p>
      </dgm:t>
    </dgm:pt>
    <dgm:pt modelId="{A4BDE662-3237-4FC4-8A38-4424D046C522}" type="pres">
      <dgm:prSet presAssocID="{CEDC44ED-A82C-4286-AC8E-F2FDBEDD113D}" presName="horzFour" presStyleCnt="0"/>
      <dgm:spPr/>
    </dgm:pt>
    <dgm:pt modelId="{7BB22E7F-54AD-4EE9-A525-7A03757C58E1}" type="pres">
      <dgm:prSet presAssocID="{88028B4B-B425-43D1-AD47-2017288BAE73}" presName="sibSpaceFour" presStyleCnt="0"/>
      <dgm:spPr/>
    </dgm:pt>
    <dgm:pt modelId="{4620403A-33F4-4F21-BB2E-9C92B48ABCD6}" type="pres">
      <dgm:prSet presAssocID="{1B509611-4A6F-47A0-83E0-B8F169044970}" presName="vertFour" presStyleCnt="0">
        <dgm:presLayoutVars>
          <dgm:chPref val="3"/>
        </dgm:presLayoutVars>
      </dgm:prSet>
      <dgm:spPr/>
    </dgm:pt>
    <dgm:pt modelId="{A46382EE-B3F7-434E-A992-0FD5B35590C1}" type="pres">
      <dgm:prSet presAssocID="{1B509611-4A6F-47A0-83E0-B8F169044970}" presName="txFour" presStyleLbl="node4" presStyleIdx="14" presStyleCnt="16">
        <dgm:presLayoutVars>
          <dgm:chPref val="3"/>
        </dgm:presLayoutVars>
      </dgm:prSet>
      <dgm:spPr/>
      <dgm:t>
        <a:bodyPr/>
        <a:lstStyle/>
        <a:p>
          <a:endParaRPr lang="en-US"/>
        </a:p>
      </dgm:t>
    </dgm:pt>
    <dgm:pt modelId="{B932EB0B-76D3-4AB0-A81D-2ACA62E7EB72}" type="pres">
      <dgm:prSet presAssocID="{1B509611-4A6F-47A0-83E0-B8F169044970}" presName="parTransFour" presStyleCnt="0"/>
      <dgm:spPr/>
    </dgm:pt>
    <dgm:pt modelId="{49336AE9-3C6A-454F-90D6-AD0ADA7BC150}" type="pres">
      <dgm:prSet presAssocID="{1B509611-4A6F-47A0-83E0-B8F169044970}" presName="horzFour" presStyleCnt="0"/>
      <dgm:spPr/>
    </dgm:pt>
    <dgm:pt modelId="{19E938D4-16BD-48AB-B634-EDA1A1D519CC}" type="pres">
      <dgm:prSet presAssocID="{7A855283-162C-4615-BAA6-92CCB4B7686B}" presName="vertFour" presStyleCnt="0">
        <dgm:presLayoutVars>
          <dgm:chPref val="3"/>
        </dgm:presLayoutVars>
      </dgm:prSet>
      <dgm:spPr/>
    </dgm:pt>
    <dgm:pt modelId="{A1CE93E3-80A3-4991-8C7A-8DEDED3B7F69}" type="pres">
      <dgm:prSet presAssocID="{7A855283-162C-4615-BAA6-92CCB4B7686B}" presName="txFour" presStyleLbl="node4" presStyleIdx="15" presStyleCnt="16">
        <dgm:presLayoutVars>
          <dgm:chPref val="3"/>
        </dgm:presLayoutVars>
      </dgm:prSet>
      <dgm:spPr/>
      <dgm:t>
        <a:bodyPr/>
        <a:lstStyle/>
        <a:p>
          <a:endParaRPr lang="en-US"/>
        </a:p>
      </dgm:t>
    </dgm:pt>
    <dgm:pt modelId="{45EBF4FD-28DE-4338-80E1-C14B65C3C52B}" type="pres">
      <dgm:prSet presAssocID="{7A855283-162C-4615-BAA6-92CCB4B7686B}" presName="horzFour" presStyleCnt="0"/>
      <dgm:spPr/>
    </dgm:pt>
    <dgm:pt modelId="{F0E5EBED-C457-4F50-BB2C-1EF6DE9DDB2B}" type="pres">
      <dgm:prSet presAssocID="{EF55B9C4-F1D8-435A-9540-6E7279F3A7B3}" presName="sibSpaceThree" presStyleCnt="0"/>
      <dgm:spPr/>
    </dgm:pt>
    <dgm:pt modelId="{129AFF33-1DBD-4911-8069-E06E2492A159}" type="pres">
      <dgm:prSet presAssocID="{135D30CA-CC61-4E5A-BC01-9D739292621A}" presName="vertThree" presStyleCnt="0"/>
      <dgm:spPr/>
    </dgm:pt>
    <dgm:pt modelId="{12D2B9C7-53CF-49CC-8580-5B085EDC2CA3}" type="pres">
      <dgm:prSet presAssocID="{135D30CA-CC61-4E5A-BC01-9D739292621A}" presName="txThree" presStyleLbl="node3" presStyleIdx="7" presStyleCnt="11">
        <dgm:presLayoutVars>
          <dgm:chPref val="3"/>
        </dgm:presLayoutVars>
      </dgm:prSet>
      <dgm:spPr/>
      <dgm:t>
        <a:bodyPr/>
        <a:lstStyle/>
        <a:p>
          <a:endParaRPr lang="en-US"/>
        </a:p>
      </dgm:t>
    </dgm:pt>
    <dgm:pt modelId="{A1A4410F-0D4E-488E-8D80-F9F419230F62}" type="pres">
      <dgm:prSet presAssocID="{135D30CA-CC61-4E5A-BC01-9D739292621A}" presName="horzThree" presStyleCnt="0"/>
      <dgm:spPr/>
    </dgm:pt>
    <dgm:pt modelId="{0D3EDAAA-DB1D-4DE3-8DC1-7AC3B01443E7}" type="pres">
      <dgm:prSet presAssocID="{06FD36F5-0476-4DFC-B6FE-F8288DA42925}" presName="sibSpaceThree" presStyleCnt="0"/>
      <dgm:spPr/>
    </dgm:pt>
    <dgm:pt modelId="{B32B4242-4C78-4EAD-9F89-4E815411DA23}" type="pres">
      <dgm:prSet presAssocID="{DD1E262C-4CA0-4AB8-9AE2-283AFF6DD09B}" presName="vertThree" presStyleCnt="0"/>
      <dgm:spPr/>
    </dgm:pt>
    <dgm:pt modelId="{98121D2A-BFB7-4F71-BC4C-A72F8BC08D89}" type="pres">
      <dgm:prSet presAssocID="{DD1E262C-4CA0-4AB8-9AE2-283AFF6DD09B}" presName="txThree" presStyleLbl="node3" presStyleIdx="8" presStyleCnt="11">
        <dgm:presLayoutVars>
          <dgm:chPref val="3"/>
        </dgm:presLayoutVars>
      </dgm:prSet>
      <dgm:spPr/>
      <dgm:t>
        <a:bodyPr/>
        <a:lstStyle/>
        <a:p>
          <a:endParaRPr lang="en-US"/>
        </a:p>
      </dgm:t>
    </dgm:pt>
    <dgm:pt modelId="{24A02170-754F-4A0B-89B8-BCD219236EF4}" type="pres">
      <dgm:prSet presAssocID="{DD1E262C-4CA0-4AB8-9AE2-283AFF6DD09B}" presName="horzThree" presStyleCnt="0"/>
      <dgm:spPr/>
    </dgm:pt>
    <dgm:pt modelId="{8FA9CEA8-E195-4496-AE0E-9B813E764A5D}" type="pres">
      <dgm:prSet presAssocID="{D22846D3-174C-427F-834D-F10A81A970BD}" presName="sibSpaceThree" presStyleCnt="0"/>
      <dgm:spPr/>
    </dgm:pt>
    <dgm:pt modelId="{B20F9498-5895-4CA6-AFBC-3901113B079E}" type="pres">
      <dgm:prSet presAssocID="{BD95A8C2-9133-489F-BC8F-ADE33625FBA3}" presName="vertThree" presStyleCnt="0"/>
      <dgm:spPr/>
    </dgm:pt>
    <dgm:pt modelId="{D3DB14DA-D34C-49DB-9074-4412A1355A5E}" type="pres">
      <dgm:prSet presAssocID="{BD95A8C2-9133-489F-BC8F-ADE33625FBA3}" presName="txThree" presStyleLbl="node3" presStyleIdx="9" presStyleCnt="11">
        <dgm:presLayoutVars>
          <dgm:chPref val="3"/>
        </dgm:presLayoutVars>
      </dgm:prSet>
      <dgm:spPr/>
      <dgm:t>
        <a:bodyPr/>
        <a:lstStyle/>
        <a:p>
          <a:endParaRPr lang="en-US"/>
        </a:p>
      </dgm:t>
    </dgm:pt>
    <dgm:pt modelId="{45022F40-6F50-48EB-B876-BF1B27DB7990}" type="pres">
      <dgm:prSet presAssocID="{BD95A8C2-9133-489F-BC8F-ADE33625FBA3}" presName="horzThree" presStyleCnt="0"/>
      <dgm:spPr/>
    </dgm:pt>
    <dgm:pt modelId="{21E7B569-B2E8-459B-B399-28E9E6BFB533}" type="pres">
      <dgm:prSet presAssocID="{E14D60D6-7330-41B7-BFEA-BAB3E71EE60F}" presName="sibSpaceThree" presStyleCnt="0"/>
      <dgm:spPr/>
    </dgm:pt>
    <dgm:pt modelId="{9DDEFEA5-7563-47CD-961A-B2C47878D208}" type="pres">
      <dgm:prSet presAssocID="{32F5B7C5-73C7-4587-AB51-A11B5F10CA69}" presName="vertThree" presStyleCnt="0"/>
      <dgm:spPr/>
    </dgm:pt>
    <dgm:pt modelId="{85330807-6758-47BA-9072-486FFB88B9A4}" type="pres">
      <dgm:prSet presAssocID="{32F5B7C5-73C7-4587-AB51-A11B5F10CA69}" presName="txThree" presStyleLbl="node3" presStyleIdx="10" presStyleCnt="11">
        <dgm:presLayoutVars>
          <dgm:chPref val="3"/>
        </dgm:presLayoutVars>
      </dgm:prSet>
      <dgm:spPr/>
      <dgm:t>
        <a:bodyPr/>
        <a:lstStyle/>
        <a:p>
          <a:endParaRPr lang="en-US"/>
        </a:p>
      </dgm:t>
    </dgm:pt>
    <dgm:pt modelId="{6D4756F4-AE46-4F18-A5A9-99C14B413B1B}" type="pres">
      <dgm:prSet presAssocID="{32F5B7C5-73C7-4587-AB51-A11B5F10CA69}" presName="horzThree" presStyleCnt="0"/>
      <dgm:spPr/>
    </dgm:pt>
  </dgm:ptLst>
  <dgm:cxnLst>
    <dgm:cxn modelId="{8BCBCE07-2FA8-4C64-BEBA-12E9BC42B1A6}" srcId="{A5253E00-1CC9-4698-851D-86C9EAC91F4C}" destId="{5E99AF8E-63C3-4D90-916C-9A38E5BD9AB3}" srcOrd="0" destOrd="0" parTransId="{A60AF10B-D047-4ED2-B71F-9DBC52C0474E}" sibTransId="{2D5F203D-E235-4980-B0DE-2BC08801F776}"/>
    <dgm:cxn modelId="{514C1031-F677-47B6-88A5-1B07A1B3BEC4}" type="presOf" srcId="{7FBA59DA-CCB6-4CD7-B614-ADAB70E4182C}" destId="{E5EB9C12-93E6-4E90-B520-807BE60BBD30}" srcOrd="0" destOrd="0" presId="urn:microsoft.com/office/officeart/2005/8/layout/hierarchy4"/>
    <dgm:cxn modelId="{B9F721B0-8A18-4F22-88A8-22E20E13AD59}" type="presOf" srcId="{E2AFC850-AD98-4EE0-88ED-2032DC1F4BC6}" destId="{F00DB705-948F-4B07-8886-FF25D7291F54}" srcOrd="0" destOrd="0" presId="urn:microsoft.com/office/officeart/2005/8/layout/hierarchy4"/>
    <dgm:cxn modelId="{3154A79C-9BA7-4A57-AA71-B08EEAAA8324}" srcId="{5B411075-09F4-470F-90C8-29972E0F65EF}" destId="{570D7810-6F00-43C1-964F-22AE1AD4BBCE}" srcOrd="3" destOrd="0" parTransId="{E491AEFD-1681-4199-AF85-62B09F2FB01A}" sibTransId="{0F84A93F-6D70-4C3C-BD21-AB09A70A158A}"/>
    <dgm:cxn modelId="{8A3C7682-664E-4663-B40C-93813C7C571C}" srcId="{60521535-64E5-46F4-BDD5-A9F776D26571}" destId="{EDC92A19-61C6-4ABA-BB36-C9714DFD5FCF}" srcOrd="0" destOrd="0" parTransId="{F4B54D07-DA93-4576-9985-681DC786FF44}" sibTransId="{B33AD874-C9ED-488B-81CF-E052CCAE5DA6}"/>
    <dgm:cxn modelId="{DFC5768F-FB1D-446F-9062-53E3B6E9178A}" srcId="{22FA2AA4-F776-439F-9F39-6312437184BB}" destId="{CEDC44ED-A82C-4286-AC8E-F2FDBEDD113D}" srcOrd="0" destOrd="0" parTransId="{74D0AC35-3636-42A6-9F2F-1C409427E6EA}" sibTransId="{21E285EC-EDE5-4A7C-856C-105E2A88520A}"/>
    <dgm:cxn modelId="{F8DC3F92-2BE2-4FD4-92AC-EF5B9B2FE1B2}" srcId="{60521535-64E5-46F4-BDD5-A9F776D26571}" destId="{CFAF2A1D-17BB-4981-93CD-83CDEF026B84}" srcOrd="1" destOrd="0" parTransId="{73127099-D172-4640-82A9-D80736FFEE9E}" sibTransId="{B04B3BDB-1DC3-4C33-AD53-F11CDEDEBA3D}"/>
    <dgm:cxn modelId="{C65BDEA0-602E-4E6B-860D-F4349BE832F8}" type="presOf" srcId="{DDBEB636-7846-4213-A237-2F6B3F29CE7E}" destId="{E04711AC-3277-48A9-B52A-2FA965F53D0F}" srcOrd="0" destOrd="0" presId="urn:microsoft.com/office/officeart/2005/8/layout/hierarchy4"/>
    <dgm:cxn modelId="{F565C645-4577-4E92-B352-EF238F7D85E3}" type="presOf" srcId="{135D30CA-CC61-4E5A-BC01-9D739292621A}" destId="{12D2B9C7-53CF-49CC-8580-5B085EDC2CA3}" srcOrd="0" destOrd="0" presId="urn:microsoft.com/office/officeart/2005/8/layout/hierarchy4"/>
    <dgm:cxn modelId="{D8DFAAFB-D778-469F-896C-B47998212DE7}" srcId="{629357ED-D7B1-4F80-BA98-442556FA9B5E}" destId="{F8D0489E-42C0-443C-95B5-C1AF2B6298F2}" srcOrd="4" destOrd="0" parTransId="{441909EC-6360-4FD4-8DB0-B389B29BBA49}" sibTransId="{93C92620-F98F-4FE8-A2F4-5C508EF9494A}"/>
    <dgm:cxn modelId="{4D764CDC-18C2-4844-80CE-FAE7205E6535}" type="presOf" srcId="{32F5B7C5-73C7-4587-AB51-A11B5F10CA69}" destId="{85330807-6758-47BA-9072-486FFB88B9A4}" srcOrd="0" destOrd="0" presId="urn:microsoft.com/office/officeart/2005/8/layout/hierarchy4"/>
    <dgm:cxn modelId="{4FA53D5A-2A50-4C7B-9AA9-8004368EBD09}" srcId="{875DB06A-52FD-4051-8560-0A2B7D842D88}" destId="{1874B7F4-1CC7-4706-AF18-082779403625}" srcOrd="0" destOrd="0" parTransId="{A1C3FDD6-D147-4C34-BAE2-E2E1342504EF}" sibTransId="{923A6330-A077-4484-9473-E2119B291D66}"/>
    <dgm:cxn modelId="{52688988-2AD3-4AF4-81C4-7446EBB19769}" srcId="{5B411075-09F4-470F-90C8-29972E0F65EF}" destId="{2B745BD9-D6DE-413F-B16D-10B22B2B8625}" srcOrd="0" destOrd="0" parTransId="{08729328-7BCF-437C-AF13-CC7F46C8AB23}" sibTransId="{4A6A334E-84D7-4003-B99D-E470FF763974}"/>
    <dgm:cxn modelId="{0AA7AA0F-736A-4E27-A12F-C769E514A9C9}" srcId="{629357ED-D7B1-4F80-BA98-442556FA9B5E}" destId="{D585562C-E20B-477E-BF3F-2545D0D86675}" srcOrd="3" destOrd="0" parTransId="{2FDE34AC-323C-4C31-83E3-1A426D038BDB}" sibTransId="{0D2E86C3-2CF7-4E80-B469-0B40F463D242}"/>
    <dgm:cxn modelId="{43137797-2EE3-4C3F-99AC-82102453734C}" srcId="{CFAF2A1D-17BB-4981-93CD-83CDEF026B84}" destId="{1BED4DD0-6153-4BC6-8865-E6737454967E}" srcOrd="0" destOrd="0" parTransId="{7FB092DC-C2D8-4E32-9F57-40B7039F5EAF}" sibTransId="{B66EC699-A970-4D74-8234-F0AB522402C8}"/>
    <dgm:cxn modelId="{F0332DDB-7804-4CD0-B1A6-E80A30116E4E}" srcId="{570D7810-6F00-43C1-964F-22AE1AD4BBCE}" destId="{1B509611-4A6F-47A0-83E0-B8F169044970}" srcOrd="1" destOrd="0" parTransId="{9459998D-BA85-4A17-BBCE-06E0B2285DFC}" sibTransId="{23BE0791-E6D2-4006-BD13-F09BAFE98960}"/>
    <dgm:cxn modelId="{448AF3ED-D2DA-42C3-AA6D-964967AD24E8}" type="presOf" srcId="{1BED4DD0-6153-4BC6-8865-E6737454967E}" destId="{CDADBFED-B78A-4148-90D3-3D4B43DB8A5D}" srcOrd="0" destOrd="0" presId="urn:microsoft.com/office/officeart/2005/8/layout/hierarchy4"/>
    <dgm:cxn modelId="{4484A092-ED0E-43B9-A5BA-3FF4014DB102}" type="presOf" srcId="{C277FE0A-1A59-4327-B6E9-8FF954D05467}" destId="{16628C5C-6412-4A0F-A2E5-680DE8D43F3C}" srcOrd="0" destOrd="0" presId="urn:microsoft.com/office/officeart/2005/8/layout/hierarchy4"/>
    <dgm:cxn modelId="{F2147C5B-D70A-4033-A49C-8AA0D795FD7E}" srcId="{CFAF2A1D-17BB-4981-93CD-83CDEF026B84}" destId="{DD1E262C-4CA0-4AB8-9AE2-283AFF6DD09B}" srcOrd="5" destOrd="0" parTransId="{CC5A76AD-053B-4F13-B070-2F9FE44BC776}" sibTransId="{D22846D3-174C-427F-834D-F10A81A970BD}"/>
    <dgm:cxn modelId="{A0A3687B-AE0D-44F4-B70D-9D41E8EB2589}" srcId="{CFAF2A1D-17BB-4981-93CD-83CDEF026B84}" destId="{135D30CA-CC61-4E5A-BC01-9D739292621A}" srcOrd="4" destOrd="0" parTransId="{18C8A423-2A74-483D-B2BC-E2ADD3C11800}" sibTransId="{06FD36F5-0476-4DFC-B6FE-F8288DA42925}"/>
    <dgm:cxn modelId="{0AAF7866-8AFD-43FE-91B8-E59A43FB3F94}" type="presOf" srcId="{60521535-64E5-46F4-BDD5-A9F776D26571}" destId="{E9E5F77C-8E20-445D-AFEC-0762F94277AA}" srcOrd="0" destOrd="0" presId="urn:microsoft.com/office/officeart/2005/8/layout/hierarchy4"/>
    <dgm:cxn modelId="{1AA166EE-7EC2-4ABA-82D9-F41070CF9021}" type="presOf" srcId="{D585562C-E20B-477E-BF3F-2545D0D86675}" destId="{1301718B-D7A4-4F3F-9465-999EA79DC424}" srcOrd="0" destOrd="0" presId="urn:microsoft.com/office/officeart/2005/8/layout/hierarchy4"/>
    <dgm:cxn modelId="{D8BD42A5-84CF-4685-BF28-230E29B8588E}" type="presOf" srcId="{5E99AF8E-63C3-4D90-916C-9A38E5BD9AB3}" destId="{99E330AE-EB0B-4857-9356-E4CDEAFEF5EA}" srcOrd="0" destOrd="0" presId="urn:microsoft.com/office/officeart/2005/8/layout/hierarchy4"/>
    <dgm:cxn modelId="{1E9CF072-A8CF-4BB6-96BE-5A2D8F1311A0}" type="presOf" srcId="{CFAF2A1D-17BB-4981-93CD-83CDEF026B84}" destId="{A329D2C2-CEAD-454F-9F07-441711B58F99}" srcOrd="0" destOrd="0" presId="urn:microsoft.com/office/officeart/2005/8/layout/hierarchy4"/>
    <dgm:cxn modelId="{571AED19-1A23-4E7E-B8B7-C54F620FB778}" type="presOf" srcId="{D6BFC8F5-5AE5-44FF-BE30-98CA159CA514}" destId="{97B02370-7BCA-4E4C-88D7-3FEDEC77C1BD}" srcOrd="0" destOrd="0" presId="urn:microsoft.com/office/officeart/2005/8/layout/hierarchy4"/>
    <dgm:cxn modelId="{15F00F09-D007-4DA5-BC97-B4256263F131}" srcId="{CFAF2A1D-17BB-4981-93CD-83CDEF026B84}" destId="{5B411075-09F4-470F-90C8-29972E0F65EF}" srcOrd="3" destOrd="0" parTransId="{B0885CB6-917E-4A68-AA97-E8BB5E1FA643}" sibTransId="{EF55B9C4-F1D8-435A-9540-6E7279F3A7B3}"/>
    <dgm:cxn modelId="{C1627983-64FF-4DFF-B0F4-69AEC67D317C}" type="presOf" srcId="{22FA2AA4-F776-439F-9F39-6312437184BB}" destId="{5BBE0D0D-2103-4741-A847-07F57913FF10}" srcOrd="0" destOrd="0" presId="urn:microsoft.com/office/officeart/2005/8/layout/hierarchy4"/>
    <dgm:cxn modelId="{B81D889D-81B8-4624-9B11-6595FC8040A2}" srcId="{5B411075-09F4-470F-90C8-29972E0F65EF}" destId="{DDBEB636-7846-4213-A237-2F6B3F29CE7E}" srcOrd="1" destOrd="0" parTransId="{3CB28B49-3F9D-4632-9A93-E255400740F2}" sibTransId="{AA22C79E-31CB-4A2D-BF3A-BA7224A2B3CF}"/>
    <dgm:cxn modelId="{8B56F1A3-ED16-42EB-A878-8BF52B28C29E}" type="presOf" srcId="{570D7810-6F00-43C1-964F-22AE1AD4BBCE}" destId="{968AC7B8-606C-4C7C-B1CE-CF62587EFC66}" srcOrd="0" destOrd="0" presId="urn:microsoft.com/office/officeart/2005/8/layout/hierarchy4"/>
    <dgm:cxn modelId="{BB4E10AD-B921-44E0-82F9-A5C5651662A0}" srcId="{5B411075-09F4-470F-90C8-29972E0F65EF}" destId="{E2AFC850-AD98-4EE0-88ED-2032DC1F4BC6}" srcOrd="2" destOrd="0" parTransId="{3D54903F-1D9A-485D-B940-B2EB452BB240}" sibTransId="{226D79FA-4CF4-4C6C-ADC7-EC62E6FA8ABF}"/>
    <dgm:cxn modelId="{F590D9CB-0A79-4D1B-9449-CA965CF19940}" type="presOf" srcId="{1874B7F4-1CC7-4706-AF18-082779403625}" destId="{37B34277-BDD4-471F-8546-09D228D452EF}" srcOrd="0" destOrd="0" presId="urn:microsoft.com/office/officeart/2005/8/layout/hierarchy4"/>
    <dgm:cxn modelId="{C079A79E-4252-41BE-8AC0-A57D7DDB42FA}" srcId="{CFAF2A1D-17BB-4981-93CD-83CDEF026B84}" destId="{32F5B7C5-73C7-4587-AB51-A11B5F10CA69}" srcOrd="7" destOrd="0" parTransId="{CF5BD649-0218-4707-A1E1-BD52659E6C65}" sibTransId="{9D76A7FC-8184-4D23-8937-B9922450F812}"/>
    <dgm:cxn modelId="{355C0734-01F8-4FD6-8D2E-DDEB11DD82FB}" type="presOf" srcId="{1257D63D-CE95-400D-A8C7-EEF8553633AA}" destId="{71E7B8B7-3AAC-45C3-9A0B-9DB958931C20}" srcOrd="0" destOrd="0" presId="urn:microsoft.com/office/officeart/2005/8/layout/hierarchy4"/>
    <dgm:cxn modelId="{96F88261-393E-4784-B278-7394CED2E0C4}" type="presOf" srcId="{7A855283-162C-4615-BAA6-92CCB4B7686B}" destId="{A1CE93E3-80A3-4991-8C7A-8DEDED3B7F69}" srcOrd="0" destOrd="0" presId="urn:microsoft.com/office/officeart/2005/8/layout/hierarchy4"/>
    <dgm:cxn modelId="{2F4778DD-D4D0-4BFD-9FD3-7CEB2EA3564B}" srcId="{EDC92A19-61C6-4ABA-BB36-C9714DFD5FCF}" destId="{629357ED-D7B1-4F80-BA98-442556FA9B5E}" srcOrd="0" destOrd="0" parTransId="{290D6D23-39F7-4E39-B44E-F96479E23264}" sibTransId="{AD44BCB6-84E1-4605-A0DD-479122509845}"/>
    <dgm:cxn modelId="{1BC6289C-6635-40C5-B140-9198AF8527F0}" srcId="{570D7810-6F00-43C1-964F-22AE1AD4BBCE}" destId="{22FA2AA4-F776-439F-9F39-6312437184BB}" srcOrd="0" destOrd="0" parTransId="{D81C9E18-CE8A-4632-BDBF-81C1620BC88F}" sibTransId="{88028B4B-B425-43D1-AD47-2017288BAE73}"/>
    <dgm:cxn modelId="{B98E7D72-5B8D-4DB9-A9DE-58A854DC47AA}" type="presOf" srcId="{BD95A8C2-9133-489F-BC8F-ADE33625FBA3}" destId="{D3DB14DA-D34C-49DB-9074-4412A1355A5E}" srcOrd="0" destOrd="0" presId="urn:microsoft.com/office/officeart/2005/8/layout/hierarchy4"/>
    <dgm:cxn modelId="{B6A9D281-C8CD-4CDD-86CC-7909FD96AEC7}" type="presOf" srcId="{A5253E00-1CC9-4698-851D-86C9EAC91F4C}" destId="{C03EC063-7F0E-40A7-9E8C-1408914180AD}" srcOrd="0" destOrd="0" presId="urn:microsoft.com/office/officeart/2005/8/layout/hierarchy4"/>
    <dgm:cxn modelId="{08D2DB81-5B95-42C6-B064-F95E5AB7457B}" srcId="{EDC92A19-61C6-4ABA-BB36-C9714DFD5FCF}" destId="{875DB06A-52FD-4051-8560-0A2B7D842D88}" srcOrd="1" destOrd="0" parTransId="{C7FC7360-22A7-46A5-91F0-9B8B81A7E60F}" sibTransId="{D58A8AA2-AC36-4464-BDB1-F5DC63F022AB}"/>
    <dgm:cxn modelId="{C3476EE0-B112-487E-BC39-6DA448FB7178}" srcId="{CFAF2A1D-17BB-4981-93CD-83CDEF026B84}" destId="{3DA7BAD2-303E-4046-ACF9-11EA2FEE4226}" srcOrd="2" destOrd="0" parTransId="{C2A31B2F-528F-41E0-8FD9-E297AB4071C3}" sibTransId="{29DFCCD4-F210-4771-A132-551DD998E306}"/>
    <dgm:cxn modelId="{2B2C09DD-F673-4315-8780-DBF83D6313BC}" srcId="{CFAF2A1D-17BB-4981-93CD-83CDEF026B84}" destId="{BD95A8C2-9133-489F-BC8F-ADE33625FBA3}" srcOrd="6" destOrd="0" parTransId="{80A283E8-D765-4BC0-95CB-A1E803856DC2}" sibTransId="{E14D60D6-7330-41B7-BFEA-BAB3E71EE60F}"/>
    <dgm:cxn modelId="{4F07B684-5D9E-4A79-AC63-AC46A5C5264D}" type="presOf" srcId="{875DB06A-52FD-4051-8560-0A2B7D842D88}" destId="{A791FA31-A0F5-4235-AF4A-A9E20309B1B7}" srcOrd="0" destOrd="0" presId="urn:microsoft.com/office/officeart/2005/8/layout/hierarchy4"/>
    <dgm:cxn modelId="{01992A35-F78B-4E3B-9358-5D6FE8F4C9B8}" srcId="{629357ED-D7B1-4F80-BA98-442556FA9B5E}" destId="{C277FE0A-1A59-4327-B6E9-8FF954D05467}" srcOrd="0" destOrd="0" parTransId="{70F93C9C-887A-437A-90E6-9F839E980DA9}" sibTransId="{DE2D031F-C5A7-4AA6-8563-59A60E3EF205}"/>
    <dgm:cxn modelId="{2B813482-8455-4A74-BC90-F1094CE02291}" srcId="{CFAF2A1D-17BB-4981-93CD-83CDEF026B84}" destId="{8370489E-CFB7-43A1-BB17-C81D5B586779}" srcOrd="1" destOrd="0" parTransId="{B725B93A-9EDC-481A-B3BC-5E65D2FF9B29}" sibTransId="{3B34A79C-442E-4A00-8BB2-9AA7B1D86CCE}"/>
    <dgm:cxn modelId="{AFC292FC-3C9D-40D4-B665-7EB1161CC94C}" type="presOf" srcId="{EDC92A19-61C6-4ABA-BB36-C9714DFD5FCF}" destId="{48921FA4-267C-4DAF-A947-423CD8B79DDC}" srcOrd="0" destOrd="0" presId="urn:microsoft.com/office/officeart/2005/8/layout/hierarchy4"/>
    <dgm:cxn modelId="{4B0140E1-640A-4682-8802-49D822AD75F6}" srcId="{875DB06A-52FD-4051-8560-0A2B7D842D88}" destId="{966E4F12-2955-4E41-8C9D-4EAA65A32FBD}" srcOrd="1" destOrd="0" parTransId="{98A2CF96-1439-4694-8A87-CEB6481538B3}" sibTransId="{9B219114-1380-406B-B229-E96EB7BBFDBE}"/>
    <dgm:cxn modelId="{0F93E312-8922-4BF5-8673-7B3818432B05}" type="presOf" srcId="{3DA7BAD2-303E-4046-ACF9-11EA2FEE4226}" destId="{0F2CF357-D44E-488F-BD60-A831EE3E788C}" srcOrd="0" destOrd="0" presId="urn:microsoft.com/office/officeart/2005/8/layout/hierarchy4"/>
    <dgm:cxn modelId="{C600700E-D917-492A-9490-F9E56CF86308}" srcId="{7FBA59DA-CCB6-4CD7-B614-ADAB70E4182C}" destId="{60521535-64E5-46F4-BDD5-A9F776D26571}" srcOrd="0" destOrd="0" parTransId="{C99CDF67-8AD1-4D63-B187-A6C45FD7DDF8}" sibTransId="{2E11301F-FCAA-45B0-A96E-6DA2A74706A8}"/>
    <dgm:cxn modelId="{648E2F29-7BEA-4E51-8ADE-561BC0D6A324}" type="presOf" srcId="{CEDC44ED-A82C-4286-AC8E-F2FDBEDD113D}" destId="{D1BFEB9D-8D93-4BEC-A43E-FB6B5B9062A6}" srcOrd="0" destOrd="0" presId="urn:microsoft.com/office/officeart/2005/8/layout/hierarchy4"/>
    <dgm:cxn modelId="{882EAC07-8649-4B66-8B81-59D6DCFB94F8}" srcId="{629357ED-D7B1-4F80-BA98-442556FA9B5E}" destId="{1257D63D-CE95-400D-A8C7-EEF8553633AA}" srcOrd="2" destOrd="0" parTransId="{74D1BD71-C759-4A2E-8251-DC937D9F2C7A}" sibTransId="{3D333E3F-94B6-4543-88B9-3E42FE02DFCC}"/>
    <dgm:cxn modelId="{5F566724-3BBE-4258-A53A-6B4B9D948286}" srcId="{1B509611-4A6F-47A0-83E0-B8F169044970}" destId="{7A855283-162C-4615-BAA6-92CCB4B7686B}" srcOrd="0" destOrd="0" parTransId="{8D281849-B93F-46A9-AE7F-A57DEA528489}" sibTransId="{4F477DFB-EBEE-4F5B-829C-607CBFCC0DCA}"/>
    <dgm:cxn modelId="{EDA0F51D-D524-4BF4-9E0C-CFE44963A0C6}" type="presOf" srcId="{629357ED-D7B1-4F80-BA98-442556FA9B5E}" destId="{F42B9950-FE4C-4727-8B61-FEF4E7777C2E}" srcOrd="0" destOrd="0" presId="urn:microsoft.com/office/officeart/2005/8/layout/hierarchy4"/>
    <dgm:cxn modelId="{4C2DCA8F-5017-458D-A41E-8CD930DC945B}" type="presOf" srcId="{5B411075-09F4-470F-90C8-29972E0F65EF}" destId="{07B43F74-3FA8-4513-80F6-F6E287928C6D}" srcOrd="0" destOrd="0" presId="urn:microsoft.com/office/officeart/2005/8/layout/hierarchy4"/>
    <dgm:cxn modelId="{2BA748FF-2A55-4A5A-803C-2BDB13657DD0}" srcId="{629357ED-D7B1-4F80-BA98-442556FA9B5E}" destId="{D6BFC8F5-5AE5-44FF-BE30-98CA159CA514}" srcOrd="1" destOrd="0" parTransId="{B2FE72BF-2085-437B-9383-4479F3800B0B}" sibTransId="{4267EAC6-C433-475B-B272-42D4FD8372BC}"/>
    <dgm:cxn modelId="{DA306543-9F37-4293-BFF7-E3BC8A37CA5A}" type="presOf" srcId="{F8D0489E-42C0-443C-95B5-C1AF2B6298F2}" destId="{A9C360F7-4318-4E50-84CD-5E7705B04A25}" srcOrd="0" destOrd="0" presId="urn:microsoft.com/office/officeart/2005/8/layout/hierarchy4"/>
    <dgm:cxn modelId="{6A49284A-A26C-4D2F-88B3-63643BF0D1B2}" type="presOf" srcId="{2B745BD9-D6DE-413F-B16D-10B22B2B8625}" destId="{475FF777-2BEF-4A80-93FA-F5824203CADD}" srcOrd="0" destOrd="0" presId="urn:microsoft.com/office/officeart/2005/8/layout/hierarchy4"/>
    <dgm:cxn modelId="{11F0B494-2DD2-4E72-97CC-041FBC4B47AF}" type="presOf" srcId="{DD1E262C-4CA0-4AB8-9AE2-283AFF6DD09B}" destId="{98121D2A-BFB7-4F71-BC4C-A72F8BC08D89}" srcOrd="0" destOrd="0" presId="urn:microsoft.com/office/officeart/2005/8/layout/hierarchy4"/>
    <dgm:cxn modelId="{311D175E-C33E-453F-838B-824120D186A8}" srcId="{EDC92A19-61C6-4ABA-BB36-C9714DFD5FCF}" destId="{A5253E00-1CC9-4698-851D-86C9EAC91F4C}" srcOrd="2" destOrd="0" parTransId="{5015AB46-943B-44C6-A710-A2C0D4AE859F}" sibTransId="{A3A24410-A016-40FC-A697-3EE6E522A740}"/>
    <dgm:cxn modelId="{558C4353-F2ED-45BE-9FD4-21BFA11654DF}" type="presOf" srcId="{8370489E-CFB7-43A1-BB17-C81D5B586779}" destId="{86507520-6378-4BE4-BE4D-F116F803F120}" srcOrd="0" destOrd="0" presId="urn:microsoft.com/office/officeart/2005/8/layout/hierarchy4"/>
    <dgm:cxn modelId="{9D9F03F5-5968-4F2A-A950-B17A74561BDA}" type="presOf" srcId="{1B509611-4A6F-47A0-83E0-B8F169044970}" destId="{A46382EE-B3F7-434E-A992-0FD5B35590C1}" srcOrd="0" destOrd="0" presId="urn:microsoft.com/office/officeart/2005/8/layout/hierarchy4"/>
    <dgm:cxn modelId="{59E70FFB-FEA0-4C77-88CC-7EE2518B5FC3}" type="presOf" srcId="{966E4F12-2955-4E41-8C9D-4EAA65A32FBD}" destId="{867887A0-D6C5-465A-BC02-153F72C783BE}" srcOrd="0" destOrd="0" presId="urn:microsoft.com/office/officeart/2005/8/layout/hierarchy4"/>
    <dgm:cxn modelId="{7238B2EA-BBB7-420E-94BB-A4EF4C7EC371}" type="presParOf" srcId="{E5EB9C12-93E6-4E90-B520-807BE60BBD30}" destId="{2C5F29E0-82AC-43AC-BF16-B56C4A1BCC9D}" srcOrd="0" destOrd="0" presId="urn:microsoft.com/office/officeart/2005/8/layout/hierarchy4"/>
    <dgm:cxn modelId="{77C67AF4-DC68-4C87-AF9B-2D714FF5D00A}" type="presParOf" srcId="{2C5F29E0-82AC-43AC-BF16-B56C4A1BCC9D}" destId="{E9E5F77C-8E20-445D-AFEC-0762F94277AA}" srcOrd="0" destOrd="0" presId="urn:microsoft.com/office/officeart/2005/8/layout/hierarchy4"/>
    <dgm:cxn modelId="{7DB389EA-08D6-4C09-950D-5C7DFE03D2EB}" type="presParOf" srcId="{2C5F29E0-82AC-43AC-BF16-B56C4A1BCC9D}" destId="{91CC0699-F0B1-4D2A-960D-6F5A8B888D4F}" srcOrd="1" destOrd="0" presId="urn:microsoft.com/office/officeart/2005/8/layout/hierarchy4"/>
    <dgm:cxn modelId="{45BBA179-49AC-4278-ACBC-C1AFFB275DE6}" type="presParOf" srcId="{2C5F29E0-82AC-43AC-BF16-B56C4A1BCC9D}" destId="{2E417671-8A4C-42D0-9A98-DA820C9F2C8A}" srcOrd="2" destOrd="0" presId="urn:microsoft.com/office/officeart/2005/8/layout/hierarchy4"/>
    <dgm:cxn modelId="{7B6839CC-5081-4624-B373-A81AF6C53218}" type="presParOf" srcId="{2E417671-8A4C-42D0-9A98-DA820C9F2C8A}" destId="{3A33102C-266D-4464-8640-D445DC44030B}" srcOrd="0" destOrd="0" presId="urn:microsoft.com/office/officeart/2005/8/layout/hierarchy4"/>
    <dgm:cxn modelId="{B2AF69B4-4F6D-4BA1-BA4D-E4F22FDC9C6B}" type="presParOf" srcId="{3A33102C-266D-4464-8640-D445DC44030B}" destId="{48921FA4-267C-4DAF-A947-423CD8B79DDC}" srcOrd="0" destOrd="0" presId="urn:microsoft.com/office/officeart/2005/8/layout/hierarchy4"/>
    <dgm:cxn modelId="{57D56487-2F59-4D8C-BB7E-7F57743019FC}" type="presParOf" srcId="{3A33102C-266D-4464-8640-D445DC44030B}" destId="{4ABFABD3-5239-45BB-928D-B667F8897042}" srcOrd="1" destOrd="0" presId="urn:microsoft.com/office/officeart/2005/8/layout/hierarchy4"/>
    <dgm:cxn modelId="{AECD5F4F-2E82-4693-B9FB-153C3CE03D1F}" type="presParOf" srcId="{3A33102C-266D-4464-8640-D445DC44030B}" destId="{37EECE3E-78A3-42F1-9D04-66A3B454039C}" srcOrd="2" destOrd="0" presId="urn:microsoft.com/office/officeart/2005/8/layout/hierarchy4"/>
    <dgm:cxn modelId="{4C55028B-01BD-484A-A6CD-74E7390965EE}" type="presParOf" srcId="{37EECE3E-78A3-42F1-9D04-66A3B454039C}" destId="{6F5EB43A-323E-4D85-9134-EF47D6C399D7}" srcOrd="0" destOrd="0" presId="urn:microsoft.com/office/officeart/2005/8/layout/hierarchy4"/>
    <dgm:cxn modelId="{B54275A1-54E5-494B-83CE-F49D32CF9B10}" type="presParOf" srcId="{6F5EB43A-323E-4D85-9134-EF47D6C399D7}" destId="{F42B9950-FE4C-4727-8B61-FEF4E7777C2E}" srcOrd="0" destOrd="0" presId="urn:microsoft.com/office/officeart/2005/8/layout/hierarchy4"/>
    <dgm:cxn modelId="{F382C03C-F0B6-45AF-B446-BDBB2F5AC3C5}" type="presParOf" srcId="{6F5EB43A-323E-4D85-9134-EF47D6C399D7}" destId="{BFD66DC1-FE9E-448D-A1E3-AA5CDB170E78}" srcOrd="1" destOrd="0" presId="urn:microsoft.com/office/officeart/2005/8/layout/hierarchy4"/>
    <dgm:cxn modelId="{A8A8C429-D45C-4AA6-B334-BB8BAFBB3F8D}" type="presParOf" srcId="{6F5EB43A-323E-4D85-9134-EF47D6C399D7}" destId="{2AAFA8DC-C1A1-49EC-8E2D-DF6C785DDDA2}" srcOrd="2" destOrd="0" presId="urn:microsoft.com/office/officeart/2005/8/layout/hierarchy4"/>
    <dgm:cxn modelId="{4F94FF18-9BFE-4D52-AEA0-CBE0E2042A47}" type="presParOf" srcId="{2AAFA8DC-C1A1-49EC-8E2D-DF6C785DDDA2}" destId="{4CEA92BE-07D5-4FDF-894D-01D557A4CE79}" srcOrd="0" destOrd="0" presId="urn:microsoft.com/office/officeart/2005/8/layout/hierarchy4"/>
    <dgm:cxn modelId="{B0D264AA-B9DC-4E86-8DEA-AE9198DEC936}" type="presParOf" srcId="{4CEA92BE-07D5-4FDF-894D-01D557A4CE79}" destId="{16628C5C-6412-4A0F-A2E5-680DE8D43F3C}" srcOrd="0" destOrd="0" presId="urn:microsoft.com/office/officeart/2005/8/layout/hierarchy4"/>
    <dgm:cxn modelId="{885ECD0B-0E09-43B0-8A19-7D60F111C478}" type="presParOf" srcId="{4CEA92BE-07D5-4FDF-894D-01D557A4CE79}" destId="{1A74BB18-8E71-4BA7-95D3-1A134D1EC973}" srcOrd="1" destOrd="0" presId="urn:microsoft.com/office/officeart/2005/8/layout/hierarchy4"/>
    <dgm:cxn modelId="{127E4B27-8CAE-49FD-AE9D-E5B8FE2F4E31}" type="presParOf" srcId="{2AAFA8DC-C1A1-49EC-8E2D-DF6C785DDDA2}" destId="{8F6563BC-81B3-455C-A088-5269F702EDDB}" srcOrd="1" destOrd="0" presId="urn:microsoft.com/office/officeart/2005/8/layout/hierarchy4"/>
    <dgm:cxn modelId="{EE021C8F-11AE-4D58-AE5F-EA8BC9D6AC79}" type="presParOf" srcId="{2AAFA8DC-C1A1-49EC-8E2D-DF6C785DDDA2}" destId="{D07CF4FF-6D7A-49AC-A7D5-6018AD909D58}" srcOrd="2" destOrd="0" presId="urn:microsoft.com/office/officeart/2005/8/layout/hierarchy4"/>
    <dgm:cxn modelId="{83C80F2F-4FE1-4DF4-9A43-F635B80747EE}" type="presParOf" srcId="{D07CF4FF-6D7A-49AC-A7D5-6018AD909D58}" destId="{97B02370-7BCA-4E4C-88D7-3FEDEC77C1BD}" srcOrd="0" destOrd="0" presId="urn:microsoft.com/office/officeart/2005/8/layout/hierarchy4"/>
    <dgm:cxn modelId="{BF0A0D55-8419-4B46-8A1E-AB12DB2D3A3A}" type="presParOf" srcId="{D07CF4FF-6D7A-49AC-A7D5-6018AD909D58}" destId="{BB0794DB-4355-41C1-B2BD-E29958D5D6BF}" srcOrd="1" destOrd="0" presId="urn:microsoft.com/office/officeart/2005/8/layout/hierarchy4"/>
    <dgm:cxn modelId="{236486D9-69F7-4D38-85B4-3E3FF5110C56}" type="presParOf" srcId="{2AAFA8DC-C1A1-49EC-8E2D-DF6C785DDDA2}" destId="{CCD27602-1679-4089-996F-4E87CF930586}" srcOrd="3" destOrd="0" presId="urn:microsoft.com/office/officeart/2005/8/layout/hierarchy4"/>
    <dgm:cxn modelId="{3E260BD7-007D-4EC3-BA45-E3318E7045E9}" type="presParOf" srcId="{2AAFA8DC-C1A1-49EC-8E2D-DF6C785DDDA2}" destId="{BE56F9B9-8D9F-4C3A-B913-6331F72AF42C}" srcOrd="4" destOrd="0" presId="urn:microsoft.com/office/officeart/2005/8/layout/hierarchy4"/>
    <dgm:cxn modelId="{303BED4F-45BE-4EBE-B2C4-6292AF7573FB}" type="presParOf" srcId="{BE56F9B9-8D9F-4C3A-B913-6331F72AF42C}" destId="{71E7B8B7-3AAC-45C3-9A0B-9DB958931C20}" srcOrd="0" destOrd="0" presId="urn:microsoft.com/office/officeart/2005/8/layout/hierarchy4"/>
    <dgm:cxn modelId="{E146EF8B-B698-42BB-8EA9-1B0AFF53A53E}" type="presParOf" srcId="{BE56F9B9-8D9F-4C3A-B913-6331F72AF42C}" destId="{9AE99042-A277-4AC4-A43A-225D0C7762DD}" srcOrd="1" destOrd="0" presId="urn:microsoft.com/office/officeart/2005/8/layout/hierarchy4"/>
    <dgm:cxn modelId="{28A49EB7-40FF-4E0F-BCB8-19E3583CEB3A}" type="presParOf" srcId="{2AAFA8DC-C1A1-49EC-8E2D-DF6C785DDDA2}" destId="{9D6D870A-E30D-4441-B003-0B0FA6F75CDF}" srcOrd="5" destOrd="0" presId="urn:microsoft.com/office/officeart/2005/8/layout/hierarchy4"/>
    <dgm:cxn modelId="{663F57C2-B216-476F-A901-27DF61D3C054}" type="presParOf" srcId="{2AAFA8DC-C1A1-49EC-8E2D-DF6C785DDDA2}" destId="{B6E1CF28-F578-4974-ADB0-B9C433F01CDB}" srcOrd="6" destOrd="0" presId="urn:microsoft.com/office/officeart/2005/8/layout/hierarchy4"/>
    <dgm:cxn modelId="{71168A3B-BCD8-4B0F-A946-8537997F6B8E}" type="presParOf" srcId="{B6E1CF28-F578-4974-ADB0-B9C433F01CDB}" destId="{1301718B-D7A4-4F3F-9465-999EA79DC424}" srcOrd="0" destOrd="0" presId="urn:microsoft.com/office/officeart/2005/8/layout/hierarchy4"/>
    <dgm:cxn modelId="{943ED008-0ED4-4861-AA1E-C8D5F7F4E2A9}" type="presParOf" srcId="{B6E1CF28-F578-4974-ADB0-B9C433F01CDB}" destId="{9192C8BF-B813-45BC-9C5D-A289DF9115A3}" srcOrd="1" destOrd="0" presId="urn:microsoft.com/office/officeart/2005/8/layout/hierarchy4"/>
    <dgm:cxn modelId="{F226A493-C791-4619-8DEA-62F89414797A}" type="presParOf" srcId="{2AAFA8DC-C1A1-49EC-8E2D-DF6C785DDDA2}" destId="{2478D7D1-9741-4A9A-9426-8675BD2DFBE3}" srcOrd="7" destOrd="0" presId="urn:microsoft.com/office/officeart/2005/8/layout/hierarchy4"/>
    <dgm:cxn modelId="{9ABD982C-BE77-472F-8641-A42389D87F63}" type="presParOf" srcId="{2AAFA8DC-C1A1-49EC-8E2D-DF6C785DDDA2}" destId="{E4366D72-606E-43B0-9958-30ED5619CC5F}" srcOrd="8" destOrd="0" presId="urn:microsoft.com/office/officeart/2005/8/layout/hierarchy4"/>
    <dgm:cxn modelId="{E5FE2B58-B1B5-4ED4-981F-89E4DC782197}" type="presParOf" srcId="{E4366D72-606E-43B0-9958-30ED5619CC5F}" destId="{A9C360F7-4318-4E50-84CD-5E7705B04A25}" srcOrd="0" destOrd="0" presId="urn:microsoft.com/office/officeart/2005/8/layout/hierarchy4"/>
    <dgm:cxn modelId="{AEF2DA78-5A16-42A7-9253-7C2EA2D1700A}" type="presParOf" srcId="{E4366D72-606E-43B0-9958-30ED5619CC5F}" destId="{27965427-F7D3-4FBA-83B4-8A1CC499AC92}" srcOrd="1" destOrd="0" presId="urn:microsoft.com/office/officeart/2005/8/layout/hierarchy4"/>
    <dgm:cxn modelId="{5D987655-EEA8-489F-81E8-C69418EC9460}" type="presParOf" srcId="{37EECE3E-78A3-42F1-9D04-66A3B454039C}" destId="{551FF5F7-333D-45FA-B86D-2B04D96663FF}" srcOrd="1" destOrd="0" presId="urn:microsoft.com/office/officeart/2005/8/layout/hierarchy4"/>
    <dgm:cxn modelId="{F4B6AB7E-4224-4810-959D-C58C220ED267}" type="presParOf" srcId="{37EECE3E-78A3-42F1-9D04-66A3B454039C}" destId="{2C796F7F-7165-47BE-9AA9-F47F4A2FDED8}" srcOrd="2" destOrd="0" presId="urn:microsoft.com/office/officeart/2005/8/layout/hierarchy4"/>
    <dgm:cxn modelId="{5C834591-E5EE-41FB-A687-DE8DEA95AF26}" type="presParOf" srcId="{2C796F7F-7165-47BE-9AA9-F47F4A2FDED8}" destId="{A791FA31-A0F5-4235-AF4A-A9E20309B1B7}" srcOrd="0" destOrd="0" presId="urn:microsoft.com/office/officeart/2005/8/layout/hierarchy4"/>
    <dgm:cxn modelId="{26AF7A71-B680-4A0E-ADA5-54C44A3333BD}" type="presParOf" srcId="{2C796F7F-7165-47BE-9AA9-F47F4A2FDED8}" destId="{EF0968D6-D5D5-42BA-9925-6F23D4ED10E3}" srcOrd="1" destOrd="0" presId="urn:microsoft.com/office/officeart/2005/8/layout/hierarchy4"/>
    <dgm:cxn modelId="{723BE79D-CFC9-42AB-B821-716FC5F3DFD0}" type="presParOf" srcId="{2C796F7F-7165-47BE-9AA9-F47F4A2FDED8}" destId="{981E70C1-D69F-4970-9B95-96C2047670D6}" srcOrd="2" destOrd="0" presId="urn:microsoft.com/office/officeart/2005/8/layout/hierarchy4"/>
    <dgm:cxn modelId="{1135BB14-D74E-4303-91E9-BEBB1CD848AB}" type="presParOf" srcId="{981E70C1-D69F-4970-9B95-96C2047670D6}" destId="{B3FC6DC8-65AF-47BC-93D7-2C6F75C4670E}" srcOrd="0" destOrd="0" presId="urn:microsoft.com/office/officeart/2005/8/layout/hierarchy4"/>
    <dgm:cxn modelId="{A2D24485-80DF-4ED1-A3BB-85760704E13F}" type="presParOf" srcId="{B3FC6DC8-65AF-47BC-93D7-2C6F75C4670E}" destId="{37B34277-BDD4-471F-8546-09D228D452EF}" srcOrd="0" destOrd="0" presId="urn:microsoft.com/office/officeart/2005/8/layout/hierarchy4"/>
    <dgm:cxn modelId="{6D394B71-992E-4109-BA8B-7B9526E2E379}" type="presParOf" srcId="{B3FC6DC8-65AF-47BC-93D7-2C6F75C4670E}" destId="{A802D06A-1218-418C-831E-27E6E2DEEC8F}" srcOrd="1" destOrd="0" presId="urn:microsoft.com/office/officeart/2005/8/layout/hierarchy4"/>
    <dgm:cxn modelId="{83FBE17C-449E-4AD9-A00E-D87289EE8BA0}" type="presParOf" srcId="{981E70C1-D69F-4970-9B95-96C2047670D6}" destId="{7958AB02-89B4-4AA9-9052-36A74FFFA35C}" srcOrd="1" destOrd="0" presId="urn:microsoft.com/office/officeart/2005/8/layout/hierarchy4"/>
    <dgm:cxn modelId="{CB988A1B-2465-41A3-9186-C5253CFE076E}" type="presParOf" srcId="{981E70C1-D69F-4970-9B95-96C2047670D6}" destId="{BF9DE606-6E9B-4687-A9AE-767B871B062C}" srcOrd="2" destOrd="0" presId="urn:microsoft.com/office/officeart/2005/8/layout/hierarchy4"/>
    <dgm:cxn modelId="{9FD2FD58-3566-4BD9-9596-56839AF2B3D4}" type="presParOf" srcId="{BF9DE606-6E9B-4687-A9AE-767B871B062C}" destId="{867887A0-D6C5-465A-BC02-153F72C783BE}" srcOrd="0" destOrd="0" presId="urn:microsoft.com/office/officeart/2005/8/layout/hierarchy4"/>
    <dgm:cxn modelId="{1ADD0E72-88FA-48A6-8233-7FE4D4726034}" type="presParOf" srcId="{BF9DE606-6E9B-4687-A9AE-767B871B062C}" destId="{F5FA0358-4275-4116-8A0E-53C6F1286F04}" srcOrd="1" destOrd="0" presId="urn:microsoft.com/office/officeart/2005/8/layout/hierarchy4"/>
    <dgm:cxn modelId="{BC9F79E3-B258-4E26-A6DB-EF7CF682EAF5}" type="presParOf" srcId="{37EECE3E-78A3-42F1-9D04-66A3B454039C}" destId="{77A2DB54-339D-453F-81AE-029751405243}" srcOrd="3" destOrd="0" presId="urn:microsoft.com/office/officeart/2005/8/layout/hierarchy4"/>
    <dgm:cxn modelId="{3AEC89C9-7D40-4848-801B-222080224DC4}" type="presParOf" srcId="{37EECE3E-78A3-42F1-9D04-66A3B454039C}" destId="{0436AEB7-A09B-4A7F-9B27-8E9EA0228D79}" srcOrd="4" destOrd="0" presId="urn:microsoft.com/office/officeart/2005/8/layout/hierarchy4"/>
    <dgm:cxn modelId="{A99616A2-7441-498A-AC56-D3DD77848EDB}" type="presParOf" srcId="{0436AEB7-A09B-4A7F-9B27-8E9EA0228D79}" destId="{C03EC063-7F0E-40A7-9E8C-1408914180AD}" srcOrd="0" destOrd="0" presId="urn:microsoft.com/office/officeart/2005/8/layout/hierarchy4"/>
    <dgm:cxn modelId="{610E2874-EFC6-413F-9F9E-B4FA0FEF4A68}" type="presParOf" srcId="{0436AEB7-A09B-4A7F-9B27-8E9EA0228D79}" destId="{B5A90F43-4E70-4A32-8C2A-C0F4B72E4713}" srcOrd="1" destOrd="0" presId="urn:microsoft.com/office/officeart/2005/8/layout/hierarchy4"/>
    <dgm:cxn modelId="{06620288-BAD2-4E66-B780-7093E93D0086}" type="presParOf" srcId="{0436AEB7-A09B-4A7F-9B27-8E9EA0228D79}" destId="{1D8A312F-BE39-49CD-97A2-15C191B768FA}" srcOrd="2" destOrd="0" presId="urn:microsoft.com/office/officeart/2005/8/layout/hierarchy4"/>
    <dgm:cxn modelId="{695E0225-5479-4C78-B426-AB1F97D10A46}" type="presParOf" srcId="{1D8A312F-BE39-49CD-97A2-15C191B768FA}" destId="{6D91CE4E-211E-408D-8322-816E5CDD80FA}" srcOrd="0" destOrd="0" presId="urn:microsoft.com/office/officeart/2005/8/layout/hierarchy4"/>
    <dgm:cxn modelId="{8102AD75-D95B-4046-AA82-8094B1767941}" type="presParOf" srcId="{6D91CE4E-211E-408D-8322-816E5CDD80FA}" destId="{99E330AE-EB0B-4857-9356-E4CDEAFEF5EA}" srcOrd="0" destOrd="0" presId="urn:microsoft.com/office/officeart/2005/8/layout/hierarchy4"/>
    <dgm:cxn modelId="{63C4CD6D-2762-4527-B7CD-AA7B58103C49}" type="presParOf" srcId="{6D91CE4E-211E-408D-8322-816E5CDD80FA}" destId="{ABC90FFB-7E14-48E8-B9AE-3B2FCAC3945A}" srcOrd="1" destOrd="0" presId="urn:microsoft.com/office/officeart/2005/8/layout/hierarchy4"/>
    <dgm:cxn modelId="{4CCF2751-56CC-4ECE-B6D9-75CFD56B24F4}" type="presParOf" srcId="{2E417671-8A4C-42D0-9A98-DA820C9F2C8A}" destId="{C01CF916-A158-4D38-926C-FD77B38A7CF2}" srcOrd="1" destOrd="0" presId="urn:microsoft.com/office/officeart/2005/8/layout/hierarchy4"/>
    <dgm:cxn modelId="{574C9603-8B5C-4DC7-B8F4-67B34482C48A}" type="presParOf" srcId="{2E417671-8A4C-42D0-9A98-DA820C9F2C8A}" destId="{C408CB8C-2A8B-4CE7-A50F-7235461E56B7}" srcOrd="2" destOrd="0" presId="urn:microsoft.com/office/officeart/2005/8/layout/hierarchy4"/>
    <dgm:cxn modelId="{7A33425C-F754-45D7-90B5-7C1B07C7E35F}" type="presParOf" srcId="{C408CB8C-2A8B-4CE7-A50F-7235461E56B7}" destId="{A329D2C2-CEAD-454F-9F07-441711B58F99}" srcOrd="0" destOrd="0" presId="urn:microsoft.com/office/officeart/2005/8/layout/hierarchy4"/>
    <dgm:cxn modelId="{55C014E0-EDD0-480C-BC5A-40A6324A9E00}" type="presParOf" srcId="{C408CB8C-2A8B-4CE7-A50F-7235461E56B7}" destId="{6BAF7932-3881-4EAC-863E-EC7713C9319C}" srcOrd="1" destOrd="0" presId="urn:microsoft.com/office/officeart/2005/8/layout/hierarchy4"/>
    <dgm:cxn modelId="{E815E16E-3D09-4E02-8027-FB12A7A97AAA}" type="presParOf" srcId="{C408CB8C-2A8B-4CE7-A50F-7235461E56B7}" destId="{2D3349C2-D70B-4765-B824-6CB5550B553A}" srcOrd="2" destOrd="0" presId="urn:microsoft.com/office/officeart/2005/8/layout/hierarchy4"/>
    <dgm:cxn modelId="{86E9DB17-0DB3-400C-BEAF-50056CCF7ED8}" type="presParOf" srcId="{2D3349C2-D70B-4765-B824-6CB5550B553A}" destId="{9E9636F4-785D-474E-A107-A2BFA657D8E1}" srcOrd="0" destOrd="0" presId="urn:microsoft.com/office/officeart/2005/8/layout/hierarchy4"/>
    <dgm:cxn modelId="{1C4F7D41-28D9-49BB-8A5D-31DF22133A39}" type="presParOf" srcId="{9E9636F4-785D-474E-A107-A2BFA657D8E1}" destId="{CDADBFED-B78A-4148-90D3-3D4B43DB8A5D}" srcOrd="0" destOrd="0" presId="urn:microsoft.com/office/officeart/2005/8/layout/hierarchy4"/>
    <dgm:cxn modelId="{3B025F3C-3534-479D-AC4C-74CDB5EAE364}" type="presParOf" srcId="{9E9636F4-785D-474E-A107-A2BFA657D8E1}" destId="{69A4D749-9C0F-44F0-BA86-6040CFCB1A3C}" srcOrd="1" destOrd="0" presId="urn:microsoft.com/office/officeart/2005/8/layout/hierarchy4"/>
    <dgm:cxn modelId="{A72CE335-8F77-4D77-A1CA-087B80BDF0DA}" type="presParOf" srcId="{2D3349C2-D70B-4765-B824-6CB5550B553A}" destId="{3FA08C90-E076-4E83-8309-3D4EE7E32406}" srcOrd="1" destOrd="0" presId="urn:microsoft.com/office/officeart/2005/8/layout/hierarchy4"/>
    <dgm:cxn modelId="{4F62E39A-3FE5-4632-8A93-C7AF7D367C75}" type="presParOf" srcId="{2D3349C2-D70B-4765-B824-6CB5550B553A}" destId="{F90B8D37-C7AF-4AF8-890D-F95648C371DF}" srcOrd="2" destOrd="0" presId="urn:microsoft.com/office/officeart/2005/8/layout/hierarchy4"/>
    <dgm:cxn modelId="{2ABBFEF4-4D0F-49D6-B6BF-62E3F77DA743}" type="presParOf" srcId="{F90B8D37-C7AF-4AF8-890D-F95648C371DF}" destId="{86507520-6378-4BE4-BE4D-F116F803F120}" srcOrd="0" destOrd="0" presId="urn:microsoft.com/office/officeart/2005/8/layout/hierarchy4"/>
    <dgm:cxn modelId="{99060951-4411-4451-88BE-5B2FB1C5A06B}" type="presParOf" srcId="{F90B8D37-C7AF-4AF8-890D-F95648C371DF}" destId="{59327738-CC5F-4FB8-8B22-A2D8A8592687}" srcOrd="1" destOrd="0" presId="urn:microsoft.com/office/officeart/2005/8/layout/hierarchy4"/>
    <dgm:cxn modelId="{53140E8C-5D4E-4F43-A8E5-006FFBA5890E}" type="presParOf" srcId="{2D3349C2-D70B-4765-B824-6CB5550B553A}" destId="{36F481E9-9D94-4CA8-96D6-E1990C4C532F}" srcOrd="3" destOrd="0" presId="urn:microsoft.com/office/officeart/2005/8/layout/hierarchy4"/>
    <dgm:cxn modelId="{07AAC14B-6378-4D18-A2C0-DA1DAB836423}" type="presParOf" srcId="{2D3349C2-D70B-4765-B824-6CB5550B553A}" destId="{02E5C043-AB03-4043-9674-7E161711114E}" srcOrd="4" destOrd="0" presId="urn:microsoft.com/office/officeart/2005/8/layout/hierarchy4"/>
    <dgm:cxn modelId="{D7EB80D8-927A-4FA5-94F8-E442CE90390A}" type="presParOf" srcId="{02E5C043-AB03-4043-9674-7E161711114E}" destId="{0F2CF357-D44E-488F-BD60-A831EE3E788C}" srcOrd="0" destOrd="0" presId="urn:microsoft.com/office/officeart/2005/8/layout/hierarchy4"/>
    <dgm:cxn modelId="{637E56BA-9D55-4760-800A-5918CFDEF257}" type="presParOf" srcId="{02E5C043-AB03-4043-9674-7E161711114E}" destId="{5A425366-7B59-4EC9-B275-F31D073C4F43}" srcOrd="1" destOrd="0" presId="urn:microsoft.com/office/officeart/2005/8/layout/hierarchy4"/>
    <dgm:cxn modelId="{64AB5FBC-1B06-4B7A-897B-1E2DE52BB62C}" type="presParOf" srcId="{2D3349C2-D70B-4765-B824-6CB5550B553A}" destId="{93256CAD-504D-4FFA-BF8C-85B449D61519}" srcOrd="5" destOrd="0" presId="urn:microsoft.com/office/officeart/2005/8/layout/hierarchy4"/>
    <dgm:cxn modelId="{63663C69-7354-4E25-90DF-BAFF1FE02CCA}" type="presParOf" srcId="{2D3349C2-D70B-4765-B824-6CB5550B553A}" destId="{243F6DFC-D62A-4F30-B5B7-9A8C829AB462}" srcOrd="6" destOrd="0" presId="urn:microsoft.com/office/officeart/2005/8/layout/hierarchy4"/>
    <dgm:cxn modelId="{CD92FDD4-C693-4FB2-8FD4-D2A4B59603A0}" type="presParOf" srcId="{243F6DFC-D62A-4F30-B5B7-9A8C829AB462}" destId="{07B43F74-3FA8-4513-80F6-F6E287928C6D}" srcOrd="0" destOrd="0" presId="urn:microsoft.com/office/officeart/2005/8/layout/hierarchy4"/>
    <dgm:cxn modelId="{FCEBAECC-9751-4010-B853-98112ACE849A}" type="presParOf" srcId="{243F6DFC-D62A-4F30-B5B7-9A8C829AB462}" destId="{82946E9B-55A3-4DFC-B8B8-99464E622C5B}" srcOrd="1" destOrd="0" presId="urn:microsoft.com/office/officeart/2005/8/layout/hierarchy4"/>
    <dgm:cxn modelId="{CF3E150A-28F0-4778-9A69-8C934A506562}" type="presParOf" srcId="{243F6DFC-D62A-4F30-B5B7-9A8C829AB462}" destId="{17F99486-B85B-49AC-BBDE-53E4D3432E4F}" srcOrd="2" destOrd="0" presId="urn:microsoft.com/office/officeart/2005/8/layout/hierarchy4"/>
    <dgm:cxn modelId="{DE38BA9D-A469-404E-95DB-C50D7EF15BFA}" type="presParOf" srcId="{17F99486-B85B-49AC-BBDE-53E4D3432E4F}" destId="{0053C92E-ED6C-49B1-8BF8-867C8F8A0680}" srcOrd="0" destOrd="0" presId="urn:microsoft.com/office/officeart/2005/8/layout/hierarchy4"/>
    <dgm:cxn modelId="{3468CE05-4C8C-4649-B004-0855F9215068}" type="presParOf" srcId="{0053C92E-ED6C-49B1-8BF8-867C8F8A0680}" destId="{475FF777-2BEF-4A80-93FA-F5824203CADD}" srcOrd="0" destOrd="0" presId="urn:microsoft.com/office/officeart/2005/8/layout/hierarchy4"/>
    <dgm:cxn modelId="{E72A274B-851D-4E55-BA29-25F8F053C00F}" type="presParOf" srcId="{0053C92E-ED6C-49B1-8BF8-867C8F8A0680}" destId="{5087FD45-7ABC-426B-8095-9845F97D5CBE}" srcOrd="1" destOrd="0" presId="urn:microsoft.com/office/officeart/2005/8/layout/hierarchy4"/>
    <dgm:cxn modelId="{31EBF973-6B6E-4D2F-B1CE-2257FB946B26}" type="presParOf" srcId="{17F99486-B85B-49AC-BBDE-53E4D3432E4F}" destId="{CF4AE6D4-9CDB-43E9-A54D-B712C9B9F15D}" srcOrd="1" destOrd="0" presId="urn:microsoft.com/office/officeart/2005/8/layout/hierarchy4"/>
    <dgm:cxn modelId="{86F205C2-84CD-4B6B-9F92-12080C0A9AA7}" type="presParOf" srcId="{17F99486-B85B-49AC-BBDE-53E4D3432E4F}" destId="{3929149F-F508-4DCF-9039-CC3261B268B0}" srcOrd="2" destOrd="0" presId="urn:microsoft.com/office/officeart/2005/8/layout/hierarchy4"/>
    <dgm:cxn modelId="{981D854F-B869-44F1-86E4-6DBE14263833}" type="presParOf" srcId="{3929149F-F508-4DCF-9039-CC3261B268B0}" destId="{E04711AC-3277-48A9-B52A-2FA965F53D0F}" srcOrd="0" destOrd="0" presId="urn:microsoft.com/office/officeart/2005/8/layout/hierarchy4"/>
    <dgm:cxn modelId="{B72AF101-227D-481D-8DDE-512810324C28}" type="presParOf" srcId="{3929149F-F508-4DCF-9039-CC3261B268B0}" destId="{23F4FE6D-C5E8-4BFF-A0C6-B3F44AA5C0E5}" srcOrd="1" destOrd="0" presId="urn:microsoft.com/office/officeart/2005/8/layout/hierarchy4"/>
    <dgm:cxn modelId="{6C23D94F-B64D-4740-A522-71323468EB0C}" type="presParOf" srcId="{17F99486-B85B-49AC-BBDE-53E4D3432E4F}" destId="{DD724DAA-F2D6-411A-B1A6-C35C1781287F}" srcOrd="3" destOrd="0" presId="urn:microsoft.com/office/officeart/2005/8/layout/hierarchy4"/>
    <dgm:cxn modelId="{CB51FAA3-A0F5-410C-8CAC-70BE7CB1FFEB}" type="presParOf" srcId="{17F99486-B85B-49AC-BBDE-53E4D3432E4F}" destId="{0AA1DCDC-949A-4DF8-8288-D4A9AE30EB86}" srcOrd="4" destOrd="0" presId="urn:microsoft.com/office/officeart/2005/8/layout/hierarchy4"/>
    <dgm:cxn modelId="{85DA2512-DB67-4746-B394-6E1D03659BDB}" type="presParOf" srcId="{0AA1DCDC-949A-4DF8-8288-D4A9AE30EB86}" destId="{F00DB705-948F-4B07-8886-FF25D7291F54}" srcOrd="0" destOrd="0" presId="urn:microsoft.com/office/officeart/2005/8/layout/hierarchy4"/>
    <dgm:cxn modelId="{04670A66-50BC-45D1-B186-6EFCDCBFC3C4}" type="presParOf" srcId="{0AA1DCDC-949A-4DF8-8288-D4A9AE30EB86}" destId="{F2B78B3A-49C8-4F9B-8B44-8069A7F72E6F}" srcOrd="1" destOrd="0" presId="urn:microsoft.com/office/officeart/2005/8/layout/hierarchy4"/>
    <dgm:cxn modelId="{EAD3B013-8086-4769-864F-968B0CDE906A}" type="presParOf" srcId="{17F99486-B85B-49AC-BBDE-53E4D3432E4F}" destId="{9714487D-C165-491F-B982-559C6FA7F863}" srcOrd="5" destOrd="0" presId="urn:microsoft.com/office/officeart/2005/8/layout/hierarchy4"/>
    <dgm:cxn modelId="{F3612B96-8A8B-4DCE-ABBD-94A9BE946576}" type="presParOf" srcId="{17F99486-B85B-49AC-BBDE-53E4D3432E4F}" destId="{BA8DBB63-6CDB-4829-8468-346F31A8D1B4}" srcOrd="6" destOrd="0" presId="urn:microsoft.com/office/officeart/2005/8/layout/hierarchy4"/>
    <dgm:cxn modelId="{9CFF1B5D-90A7-4D47-AD84-D94F4EB60226}" type="presParOf" srcId="{BA8DBB63-6CDB-4829-8468-346F31A8D1B4}" destId="{968AC7B8-606C-4C7C-B1CE-CF62587EFC66}" srcOrd="0" destOrd="0" presId="urn:microsoft.com/office/officeart/2005/8/layout/hierarchy4"/>
    <dgm:cxn modelId="{13942B5C-06D9-439C-9904-AB70D65A786E}" type="presParOf" srcId="{BA8DBB63-6CDB-4829-8468-346F31A8D1B4}" destId="{20CCF0F2-7442-450A-8FE2-11C20DD181FA}" srcOrd="1" destOrd="0" presId="urn:microsoft.com/office/officeart/2005/8/layout/hierarchy4"/>
    <dgm:cxn modelId="{C5F45D2E-F8EB-4D0E-BD96-455DC767F3A5}" type="presParOf" srcId="{BA8DBB63-6CDB-4829-8468-346F31A8D1B4}" destId="{2FCFA8DC-0D59-4477-8ADE-9C3BBCD6F64B}" srcOrd="2" destOrd="0" presId="urn:microsoft.com/office/officeart/2005/8/layout/hierarchy4"/>
    <dgm:cxn modelId="{CF5C7E22-3F0E-4105-88E1-EC0EFB6ABB09}" type="presParOf" srcId="{2FCFA8DC-0D59-4477-8ADE-9C3BBCD6F64B}" destId="{B87BCC90-6996-4DC3-874B-2A91044F5047}" srcOrd="0" destOrd="0" presId="urn:microsoft.com/office/officeart/2005/8/layout/hierarchy4"/>
    <dgm:cxn modelId="{4F6B2F4B-7F15-4580-99C8-800BB4E72164}" type="presParOf" srcId="{B87BCC90-6996-4DC3-874B-2A91044F5047}" destId="{5BBE0D0D-2103-4741-A847-07F57913FF10}" srcOrd="0" destOrd="0" presId="urn:microsoft.com/office/officeart/2005/8/layout/hierarchy4"/>
    <dgm:cxn modelId="{BEA17FFB-F7A9-4E20-80A4-FF1F9A5DCF52}" type="presParOf" srcId="{B87BCC90-6996-4DC3-874B-2A91044F5047}" destId="{E8E448E2-03B1-42C2-A689-FBF8F4604960}" srcOrd="1" destOrd="0" presId="urn:microsoft.com/office/officeart/2005/8/layout/hierarchy4"/>
    <dgm:cxn modelId="{29A25AC1-8907-420F-BA9A-5A7EF133F508}" type="presParOf" srcId="{B87BCC90-6996-4DC3-874B-2A91044F5047}" destId="{DD658193-721E-424F-93F6-C799C4A2BE23}" srcOrd="2" destOrd="0" presId="urn:microsoft.com/office/officeart/2005/8/layout/hierarchy4"/>
    <dgm:cxn modelId="{F8F26893-4FA6-4AFC-9BC0-D031B2278FC9}" type="presParOf" srcId="{DD658193-721E-424F-93F6-C799C4A2BE23}" destId="{1D0579DE-D51A-43BB-8003-B1DC79EFF043}" srcOrd="0" destOrd="0" presId="urn:microsoft.com/office/officeart/2005/8/layout/hierarchy4"/>
    <dgm:cxn modelId="{A0ABC6CA-EFD8-4E47-A0D1-CFFBF1DF47F8}" type="presParOf" srcId="{1D0579DE-D51A-43BB-8003-B1DC79EFF043}" destId="{D1BFEB9D-8D93-4BEC-A43E-FB6B5B9062A6}" srcOrd="0" destOrd="0" presId="urn:microsoft.com/office/officeart/2005/8/layout/hierarchy4"/>
    <dgm:cxn modelId="{713FBB2F-B4D9-426B-82D5-3D634B6CA167}" type="presParOf" srcId="{1D0579DE-D51A-43BB-8003-B1DC79EFF043}" destId="{A4BDE662-3237-4FC4-8A38-4424D046C522}" srcOrd="1" destOrd="0" presId="urn:microsoft.com/office/officeart/2005/8/layout/hierarchy4"/>
    <dgm:cxn modelId="{0163B020-B2FD-4360-9BE9-10537A17B46F}" type="presParOf" srcId="{2FCFA8DC-0D59-4477-8ADE-9C3BBCD6F64B}" destId="{7BB22E7F-54AD-4EE9-A525-7A03757C58E1}" srcOrd="1" destOrd="0" presId="urn:microsoft.com/office/officeart/2005/8/layout/hierarchy4"/>
    <dgm:cxn modelId="{42EE3ACB-19BC-4144-83ED-31970688F67E}" type="presParOf" srcId="{2FCFA8DC-0D59-4477-8ADE-9C3BBCD6F64B}" destId="{4620403A-33F4-4F21-BB2E-9C92B48ABCD6}" srcOrd="2" destOrd="0" presId="urn:microsoft.com/office/officeart/2005/8/layout/hierarchy4"/>
    <dgm:cxn modelId="{E2B6095F-4F73-469F-83D5-5DCEC9AC6939}" type="presParOf" srcId="{4620403A-33F4-4F21-BB2E-9C92B48ABCD6}" destId="{A46382EE-B3F7-434E-A992-0FD5B35590C1}" srcOrd="0" destOrd="0" presId="urn:microsoft.com/office/officeart/2005/8/layout/hierarchy4"/>
    <dgm:cxn modelId="{1E67026B-74C1-4E12-8863-B470431E5823}" type="presParOf" srcId="{4620403A-33F4-4F21-BB2E-9C92B48ABCD6}" destId="{B932EB0B-76D3-4AB0-A81D-2ACA62E7EB72}" srcOrd="1" destOrd="0" presId="urn:microsoft.com/office/officeart/2005/8/layout/hierarchy4"/>
    <dgm:cxn modelId="{7A4BC5FB-E4F0-4379-9F70-D90A8A1ACE8B}" type="presParOf" srcId="{4620403A-33F4-4F21-BB2E-9C92B48ABCD6}" destId="{49336AE9-3C6A-454F-90D6-AD0ADA7BC150}" srcOrd="2" destOrd="0" presId="urn:microsoft.com/office/officeart/2005/8/layout/hierarchy4"/>
    <dgm:cxn modelId="{67A52917-78CF-4EEC-B1B3-F97325C364D5}" type="presParOf" srcId="{49336AE9-3C6A-454F-90D6-AD0ADA7BC150}" destId="{19E938D4-16BD-48AB-B634-EDA1A1D519CC}" srcOrd="0" destOrd="0" presId="urn:microsoft.com/office/officeart/2005/8/layout/hierarchy4"/>
    <dgm:cxn modelId="{1CEC6556-8563-4A69-BD99-C0C3394B054C}" type="presParOf" srcId="{19E938D4-16BD-48AB-B634-EDA1A1D519CC}" destId="{A1CE93E3-80A3-4991-8C7A-8DEDED3B7F69}" srcOrd="0" destOrd="0" presId="urn:microsoft.com/office/officeart/2005/8/layout/hierarchy4"/>
    <dgm:cxn modelId="{0CD7A77E-F7BA-4BBC-A660-BF44A2596B89}" type="presParOf" srcId="{19E938D4-16BD-48AB-B634-EDA1A1D519CC}" destId="{45EBF4FD-28DE-4338-80E1-C14B65C3C52B}" srcOrd="1" destOrd="0" presId="urn:microsoft.com/office/officeart/2005/8/layout/hierarchy4"/>
    <dgm:cxn modelId="{743FC0F1-E9D1-4739-88A1-ECE187903D7B}" type="presParOf" srcId="{2D3349C2-D70B-4765-B824-6CB5550B553A}" destId="{F0E5EBED-C457-4F50-BB2C-1EF6DE9DDB2B}" srcOrd="7" destOrd="0" presId="urn:microsoft.com/office/officeart/2005/8/layout/hierarchy4"/>
    <dgm:cxn modelId="{B06C562F-D824-47B0-80CE-C1139307CA32}" type="presParOf" srcId="{2D3349C2-D70B-4765-B824-6CB5550B553A}" destId="{129AFF33-1DBD-4911-8069-E06E2492A159}" srcOrd="8" destOrd="0" presId="urn:microsoft.com/office/officeart/2005/8/layout/hierarchy4"/>
    <dgm:cxn modelId="{E509BAE6-E521-422B-A209-7DB4F8C83464}" type="presParOf" srcId="{129AFF33-1DBD-4911-8069-E06E2492A159}" destId="{12D2B9C7-53CF-49CC-8580-5B085EDC2CA3}" srcOrd="0" destOrd="0" presId="urn:microsoft.com/office/officeart/2005/8/layout/hierarchy4"/>
    <dgm:cxn modelId="{DDC943DB-CCBD-4407-A422-D5EB5CFCA1E1}" type="presParOf" srcId="{129AFF33-1DBD-4911-8069-E06E2492A159}" destId="{A1A4410F-0D4E-488E-8D80-F9F419230F62}" srcOrd="1" destOrd="0" presId="urn:microsoft.com/office/officeart/2005/8/layout/hierarchy4"/>
    <dgm:cxn modelId="{C8854B8C-5294-45FD-AE06-603E5768A2BB}" type="presParOf" srcId="{2D3349C2-D70B-4765-B824-6CB5550B553A}" destId="{0D3EDAAA-DB1D-4DE3-8DC1-7AC3B01443E7}" srcOrd="9" destOrd="0" presId="urn:microsoft.com/office/officeart/2005/8/layout/hierarchy4"/>
    <dgm:cxn modelId="{C28E62B4-A4FE-4BFB-BDFF-5CC7773F9FB3}" type="presParOf" srcId="{2D3349C2-D70B-4765-B824-6CB5550B553A}" destId="{B32B4242-4C78-4EAD-9F89-4E815411DA23}" srcOrd="10" destOrd="0" presId="urn:microsoft.com/office/officeart/2005/8/layout/hierarchy4"/>
    <dgm:cxn modelId="{6581B075-0232-417D-B1F9-9550533C502B}" type="presParOf" srcId="{B32B4242-4C78-4EAD-9F89-4E815411DA23}" destId="{98121D2A-BFB7-4F71-BC4C-A72F8BC08D89}" srcOrd="0" destOrd="0" presId="urn:microsoft.com/office/officeart/2005/8/layout/hierarchy4"/>
    <dgm:cxn modelId="{2FBDE9B8-53BC-4C7C-99F8-8B0A7FCC57B7}" type="presParOf" srcId="{B32B4242-4C78-4EAD-9F89-4E815411DA23}" destId="{24A02170-754F-4A0B-89B8-BCD219236EF4}" srcOrd="1" destOrd="0" presId="urn:microsoft.com/office/officeart/2005/8/layout/hierarchy4"/>
    <dgm:cxn modelId="{24A87D4A-2573-4CB2-9506-4BB7F5D77400}" type="presParOf" srcId="{2D3349C2-D70B-4765-B824-6CB5550B553A}" destId="{8FA9CEA8-E195-4496-AE0E-9B813E764A5D}" srcOrd="11" destOrd="0" presId="urn:microsoft.com/office/officeart/2005/8/layout/hierarchy4"/>
    <dgm:cxn modelId="{109F15BD-6E80-4CA9-8508-6311DAF4F132}" type="presParOf" srcId="{2D3349C2-D70B-4765-B824-6CB5550B553A}" destId="{B20F9498-5895-4CA6-AFBC-3901113B079E}" srcOrd="12" destOrd="0" presId="urn:microsoft.com/office/officeart/2005/8/layout/hierarchy4"/>
    <dgm:cxn modelId="{D2747884-734D-4C38-B662-6054A45CEC6E}" type="presParOf" srcId="{B20F9498-5895-4CA6-AFBC-3901113B079E}" destId="{D3DB14DA-D34C-49DB-9074-4412A1355A5E}" srcOrd="0" destOrd="0" presId="urn:microsoft.com/office/officeart/2005/8/layout/hierarchy4"/>
    <dgm:cxn modelId="{06A6C0B0-27E0-42B0-B6A9-FCF122EC7610}" type="presParOf" srcId="{B20F9498-5895-4CA6-AFBC-3901113B079E}" destId="{45022F40-6F50-48EB-B876-BF1B27DB7990}" srcOrd="1" destOrd="0" presId="urn:microsoft.com/office/officeart/2005/8/layout/hierarchy4"/>
    <dgm:cxn modelId="{8087F557-5055-4E0E-8DE9-2400F0169B34}" type="presParOf" srcId="{2D3349C2-D70B-4765-B824-6CB5550B553A}" destId="{21E7B569-B2E8-459B-B399-28E9E6BFB533}" srcOrd="13" destOrd="0" presId="urn:microsoft.com/office/officeart/2005/8/layout/hierarchy4"/>
    <dgm:cxn modelId="{89FDE2D9-08BC-497D-B827-DA3A4033FD4E}" type="presParOf" srcId="{2D3349C2-D70B-4765-B824-6CB5550B553A}" destId="{9DDEFEA5-7563-47CD-961A-B2C47878D208}" srcOrd="14" destOrd="0" presId="urn:microsoft.com/office/officeart/2005/8/layout/hierarchy4"/>
    <dgm:cxn modelId="{AD23BE17-1723-4823-B13F-69236A98A247}" type="presParOf" srcId="{9DDEFEA5-7563-47CD-961A-B2C47878D208}" destId="{85330807-6758-47BA-9072-486FFB88B9A4}" srcOrd="0" destOrd="0" presId="urn:microsoft.com/office/officeart/2005/8/layout/hierarchy4"/>
    <dgm:cxn modelId="{16FD2596-CEDD-4299-9732-5B990FCD1DF4}" type="presParOf" srcId="{9DDEFEA5-7563-47CD-961A-B2C47878D208}" destId="{6D4756F4-AE46-4F18-A5A9-99C14B413B1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8400E50-4F3E-4218-BE0F-F5783890BC63}"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0D37D998-9190-455A-9988-6D6769BBB06D}">
      <dgm:prSet phldrT="[Text]"/>
      <dgm:spPr/>
      <dgm:t>
        <a:bodyPr/>
        <a:lstStyle/>
        <a:p>
          <a:r>
            <a:rPr lang="fa-IR" dirty="0" smtClean="0"/>
            <a:t>فصل نهم: جامعیت قرآن و </a:t>
          </a:r>
          <a:r>
            <a:rPr lang="fa-IR" dirty="0" err="1" smtClean="0"/>
            <a:t>اقتضائات</a:t>
          </a:r>
          <a:r>
            <a:rPr lang="fa-IR" dirty="0" smtClean="0"/>
            <a:t> مقطعی</a:t>
          </a:r>
          <a:endParaRPr lang="en-US" dirty="0"/>
        </a:p>
      </dgm:t>
    </dgm:pt>
    <dgm:pt modelId="{CACC1C87-7B62-404E-9160-1C7FC315D6F8}" type="parTrans" cxnId="{1C49FC17-3FDF-42B4-8CDA-C673AB2E935D}">
      <dgm:prSet/>
      <dgm:spPr/>
      <dgm:t>
        <a:bodyPr/>
        <a:lstStyle/>
        <a:p>
          <a:endParaRPr lang="en-US"/>
        </a:p>
      </dgm:t>
    </dgm:pt>
    <dgm:pt modelId="{1CFD92C1-D3FC-4D1D-887C-CD27A4565697}" type="sibTrans" cxnId="{1C49FC17-3FDF-42B4-8CDA-C673AB2E935D}">
      <dgm:prSet/>
      <dgm:spPr/>
      <dgm:t>
        <a:bodyPr/>
        <a:lstStyle/>
        <a:p>
          <a:endParaRPr lang="en-US"/>
        </a:p>
      </dgm:t>
    </dgm:pt>
    <dgm:pt modelId="{91BC9BE5-25BB-4B33-BA71-228083D58112}">
      <dgm:prSet phldrT="[Text]"/>
      <dgm:spPr/>
      <dgm:t>
        <a:bodyPr/>
        <a:lstStyle/>
        <a:p>
          <a:r>
            <a:rPr lang="fa-IR" dirty="0" smtClean="0"/>
            <a:t>بخش اول: زمینه سازی پیامبر اکرم برای عمل به احکام الهی </a:t>
          </a:r>
          <a:endParaRPr lang="en-US" dirty="0"/>
        </a:p>
      </dgm:t>
    </dgm:pt>
    <dgm:pt modelId="{3C08E415-0394-4004-ADF3-6D115FF8916B}" type="parTrans" cxnId="{2FF4AD50-EB18-4A56-A50B-4FEC5570F7FA}">
      <dgm:prSet/>
      <dgm:spPr/>
      <dgm:t>
        <a:bodyPr/>
        <a:lstStyle/>
        <a:p>
          <a:endParaRPr lang="en-US"/>
        </a:p>
      </dgm:t>
    </dgm:pt>
    <dgm:pt modelId="{53265A21-ED7E-4650-86EB-EE748B789051}" type="sibTrans" cxnId="{2FF4AD50-EB18-4A56-A50B-4FEC5570F7FA}">
      <dgm:prSet/>
      <dgm:spPr/>
      <dgm:t>
        <a:bodyPr/>
        <a:lstStyle/>
        <a:p>
          <a:endParaRPr lang="en-US"/>
        </a:p>
      </dgm:t>
    </dgm:pt>
    <dgm:pt modelId="{C8C92A88-AC7A-496C-A81A-2AB1652A853C}">
      <dgm:prSet phldrT="[Text]"/>
      <dgm:spPr/>
      <dgm:t>
        <a:bodyPr/>
        <a:lstStyle/>
        <a:p>
          <a:r>
            <a:rPr lang="fa-IR" dirty="0" smtClean="0"/>
            <a:t>بخش دوم: </a:t>
          </a:r>
          <a:r>
            <a:rPr lang="fa-IR" dirty="0" err="1" smtClean="0"/>
            <a:t>سیره</a:t>
          </a:r>
          <a:r>
            <a:rPr lang="fa-IR" dirty="0" smtClean="0"/>
            <a:t> معصومین(انبیاء و ائمه) و </a:t>
          </a:r>
          <a:r>
            <a:rPr lang="fa-IR" dirty="0" err="1" smtClean="0"/>
            <a:t>اقتضائات</a:t>
          </a:r>
          <a:endParaRPr lang="en-US" dirty="0"/>
        </a:p>
      </dgm:t>
    </dgm:pt>
    <dgm:pt modelId="{EA4BFB3E-9AF4-4F3F-B964-28129183979D}" type="parTrans" cxnId="{30696314-319B-4DEF-9B59-056BC76937AA}">
      <dgm:prSet/>
      <dgm:spPr/>
      <dgm:t>
        <a:bodyPr/>
        <a:lstStyle/>
        <a:p>
          <a:endParaRPr lang="en-US"/>
        </a:p>
      </dgm:t>
    </dgm:pt>
    <dgm:pt modelId="{B26E0325-D16B-463E-93B8-97153338547E}" type="sibTrans" cxnId="{30696314-319B-4DEF-9B59-056BC76937AA}">
      <dgm:prSet/>
      <dgm:spPr/>
      <dgm:t>
        <a:bodyPr/>
        <a:lstStyle/>
        <a:p>
          <a:endParaRPr lang="en-US"/>
        </a:p>
      </dgm:t>
    </dgm:pt>
    <dgm:pt modelId="{96A46431-EB89-450A-9714-25B04D65E751}">
      <dgm:prSet/>
      <dgm:spPr/>
      <dgm:t>
        <a:bodyPr/>
        <a:lstStyle/>
        <a:p>
          <a:r>
            <a:rPr lang="fa-IR" dirty="0" err="1" smtClean="0"/>
            <a:t>اقتضائات</a:t>
          </a:r>
          <a:r>
            <a:rPr lang="fa-IR" dirty="0" smtClean="0"/>
            <a:t> و مراحل تحقق دین از منظر آیات </a:t>
          </a:r>
          <a:r>
            <a:rPr lang="fa-IR" dirty="0" err="1" smtClean="0"/>
            <a:t>مکی</a:t>
          </a:r>
          <a:r>
            <a:rPr lang="fa-IR" dirty="0" smtClean="0"/>
            <a:t> و مدنی</a:t>
          </a:r>
          <a:endParaRPr lang="en-US" dirty="0"/>
        </a:p>
      </dgm:t>
    </dgm:pt>
    <dgm:pt modelId="{76EA5375-0334-4E56-9784-1DB2EA025C0B}" type="parTrans" cxnId="{ADAC71FE-18A4-42B3-A067-1A8C996C9E2C}">
      <dgm:prSet/>
      <dgm:spPr/>
      <dgm:t>
        <a:bodyPr/>
        <a:lstStyle/>
        <a:p>
          <a:endParaRPr lang="en-US"/>
        </a:p>
      </dgm:t>
    </dgm:pt>
    <dgm:pt modelId="{EEA077F4-61CE-46E8-B5D9-01698C0BC169}" type="sibTrans" cxnId="{ADAC71FE-18A4-42B3-A067-1A8C996C9E2C}">
      <dgm:prSet/>
      <dgm:spPr/>
      <dgm:t>
        <a:bodyPr/>
        <a:lstStyle/>
        <a:p>
          <a:endParaRPr lang="en-US"/>
        </a:p>
      </dgm:t>
    </dgm:pt>
    <dgm:pt modelId="{BC0395A1-BBC3-4171-BF04-86145654A8AB}">
      <dgm:prSet/>
      <dgm:spPr/>
      <dgm:t>
        <a:bodyPr/>
        <a:lstStyle/>
        <a:p>
          <a:r>
            <a:rPr lang="fa-IR" dirty="0" smtClean="0"/>
            <a:t>امام علی(ع) و علم به </a:t>
          </a:r>
          <a:r>
            <a:rPr lang="fa-IR" dirty="0" err="1" smtClean="0"/>
            <a:t>اقتضائات</a:t>
          </a:r>
          <a:r>
            <a:rPr lang="fa-IR" dirty="0" smtClean="0"/>
            <a:t> زمان</a:t>
          </a:r>
          <a:endParaRPr lang="en-US" dirty="0"/>
        </a:p>
      </dgm:t>
    </dgm:pt>
    <dgm:pt modelId="{FEFB7388-ED3A-4C74-B99F-68DBAB884F6E}" type="parTrans" cxnId="{CB6D7D53-4D27-4CEF-B58A-D6E0F0236470}">
      <dgm:prSet/>
      <dgm:spPr/>
      <dgm:t>
        <a:bodyPr/>
        <a:lstStyle/>
        <a:p>
          <a:endParaRPr lang="en-US"/>
        </a:p>
      </dgm:t>
    </dgm:pt>
    <dgm:pt modelId="{82AF2BB0-ABBF-4145-810D-E7B04324585A}" type="sibTrans" cxnId="{CB6D7D53-4D27-4CEF-B58A-D6E0F0236470}">
      <dgm:prSet/>
      <dgm:spPr/>
      <dgm:t>
        <a:bodyPr/>
        <a:lstStyle/>
        <a:p>
          <a:endParaRPr lang="en-US"/>
        </a:p>
      </dgm:t>
    </dgm:pt>
    <dgm:pt modelId="{5BBBFF37-68F7-4E07-BD88-672A8D41F738}">
      <dgm:prSet/>
      <dgm:spPr/>
      <dgm:t>
        <a:bodyPr/>
        <a:lstStyle/>
        <a:p>
          <a:r>
            <a:rPr lang="fa-IR" dirty="0" err="1" smtClean="0"/>
            <a:t>اقتضائات</a:t>
          </a:r>
          <a:r>
            <a:rPr lang="fa-IR" dirty="0" smtClean="0"/>
            <a:t> و ضرورت تدریج یا تاخیر در حکم</a:t>
          </a:r>
          <a:endParaRPr lang="en-US" dirty="0"/>
        </a:p>
      </dgm:t>
    </dgm:pt>
    <dgm:pt modelId="{FB8EADDB-B918-4EB6-9338-2857EC23E1D4}" type="parTrans" cxnId="{0220B7E4-BD64-439B-9712-9EA37CAFBE06}">
      <dgm:prSet/>
      <dgm:spPr/>
      <dgm:t>
        <a:bodyPr/>
        <a:lstStyle/>
        <a:p>
          <a:endParaRPr lang="en-US"/>
        </a:p>
      </dgm:t>
    </dgm:pt>
    <dgm:pt modelId="{70FC12F6-06AF-48CF-B7C7-6C379036DBD9}" type="sibTrans" cxnId="{0220B7E4-BD64-439B-9712-9EA37CAFBE06}">
      <dgm:prSet/>
      <dgm:spPr/>
      <dgm:t>
        <a:bodyPr/>
        <a:lstStyle/>
        <a:p>
          <a:endParaRPr lang="en-US"/>
        </a:p>
      </dgm:t>
    </dgm:pt>
    <dgm:pt modelId="{09A85D78-6A5F-4AD2-A4D7-D8A825FDC461}">
      <dgm:prSet/>
      <dgm:spPr/>
      <dgm:t>
        <a:bodyPr/>
        <a:lstStyle/>
        <a:p>
          <a:r>
            <a:rPr lang="fa-IR" dirty="0" smtClean="0"/>
            <a:t>ضرورت پذیرش مرحله بندی بودن اجرای احکام</a:t>
          </a:r>
          <a:endParaRPr lang="en-US" dirty="0"/>
        </a:p>
      </dgm:t>
    </dgm:pt>
    <dgm:pt modelId="{9AC07439-B9AD-46E8-9B42-EE20B58AB440}" type="parTrans" cxnId="{2E457C30-33A4-41A2-B858-3DE1AE9CE486}">
      <dgm:prSet/>
      <dgm:spPr/>
      <dgm:t>
        <a:bodyPr/>
        <a:lstStyle/>
        <a:p>
          <a:endParaRPr lang="en-US"/>
        </a:p>
      </dgm:t>
    </dgm:pt>
    <dgm:pt modelId="{AA6066A7-EB96-42A2-83F6-CB6EDDC80185}" type="sibTrans" cxnId="{2E457C30-33A4-41A2-B858-3DE1AE9CE486}">
      <dgm:prSet/>
      <dgm:spPr/>
      <dgm:t>
        <a:bodyPr/>
        <a:lstStyle/>
        <a:p>
          <a:endParaRPr lang="en-US"/>
        </a:p>
      </dgm:t>
    </dgm:pt>
    <dgm:pt modelId="{61E92F09-109C-42A2-B014-B8CCF927BD45}">
      <dgm:prSet/>
      <dgm:spPr/>
      <dgm:t>
        <a:bodyPr/>
        <a:lstStyle/>
        <a:p>
          <a:r>
            <a:rPr lang="fa-IR" dirty="0" smtClean="0"/>
            <a:t>ترویج ازدواج و آموزش معارف دینی دو راه مبارزه با فحشاء</a:t>
          </a:r>
          <a:endParaRPr lang="en-US" dirty="0"/>
        </a:p>
      </dgm:t>
    </dgm:pt>
    <dgm:pt modelId="{AC6430BD-8AD0-4EF5-9E9C-FDEAFCA17E1C}" type="parTrans" cxnId="{9F21B05C-BD67-400C-9DE4-B3CE0BABAA43}">
      <dgm:prSet/>
      <dgm:spPr/>
      <dgm:t>
        <a:bodyPr/>
        <a:lstStyle/>
        <a:p>
          <a:endParaRPr lang="en-US"/>
        </a:p>
      </dgm:t>
    </dgm:pt>
    <dgm:pt modelId="{86C57C62-3330-4618-B189-000DAA2DBF1C}" type="sibTrans" cxnId="{9F21B05C-BD67-400C-9DE4-B3CE0BABAA43}">
      <dgm:prSet/>
      <dgm:spPr/>
      <dgm:t>
        <a:bodyPr/>
        <a:lstStyle/>
        <a:p>
          <a:endParaRPr lang="en-US"/>
        </a:p>
      </dgm:t>
    </dgm:pt>
    <dgm:pt modelId="{78585156-1CBA-456C-A2FB-8553CEBFF9E3}">
      <dgm:prSet/>
      <dgm:spPr/>
      <dgm:t>
        <a:bodyPr/>
        <a:lstStyle/>
        <a:p>
          <a:r>
            <a:rPr lang="fa-IR" dirty="0" smtClean="0"/>
            <a:t>مرحله بندی، نکته مهمه آموزشی</a:t>
          </a:r>
          <a:endParaRPr lang="en-US" dirty="0"/>
        </a:p>
      </dgm:t>
    </dgm:pt>
    <dgm:pt modelId="{A2D4B5A1-B6FD-4E69-BCF7-FBBF972211B0}" type="parTrans" cxnId="{6587F827-75D3-4D90-8DFC-11ACEB4C8510}">
      <dgm:prSet/>
      <dgm:spPr/>
      <dgm:t>
        <a:bodyPr/>
        <a:lstStyle/>
        <a:p>
          <a:endParaRPr lang="en-US"/>
        </a:p>
      </dgm:t>
    </dgm:pt>
    <dgm:pt modelId="{5829F907-BE8F-46E9-8627-36F290E191B6}" type="sibTrans" cxnId="{6587F827-75D3-4D90-8DFC-11ACEB4C8510}">
      <dgm:prSet/>
      <dgm:spPr/>
      <dgm:t>
        <a:bodyPr/>
        <a:lstStyle/>
        <a:p>
          <a:endParaRPr lang="en-US"/>
        </a:p>
      </dgm:t>
    </dgm:pt>
    <dgm:pt modelId="{F94B34E6-C566-41FD-88FD-C0FB0CE05D70}">
      <dgm:prSet/>
      <dgm:spPr/>
      <dgm:t>
        <a:bodyPr/>
        <a:lstStyle/>
        <a:p>
          <a:r>
            <a:rPr lang="fa-IR" dirty="0" smtClean="0"/>
            <a:t>ضرورت توجه به جوانان </a:t>
          </a:r>
          <a:endParaRPr lang="en-US" dirty="0"/>
        </a:p>
      </dgm:t>
    </dgm:pt>
    <dgm:pt modelId="{5D0535EA-C0C0-4E13-97BB-C92ACAD49F14}" type="parTrans" cxnId="{503E02CE-2828-4087-A1E8-4A92098302A3}">
      <dgm:prSet/>
      <dgm:spPr/>
      <dgm:t>
        <a:bodyPr/>
        <a:lstStyle/>
        <a:p>
          <a:endParaRPr lang="en-US"/>
        </a:p>
      </dgm:t>
    </dgm:pt>
    <dgm:pt modelId="{D1F466DB-BD5E-4DC7-A819-1CD2183E23E1}" type="sibTrans" cxnId="{503E02CE-2828-4087-A1E8-4A92098302A3}">
      <dgm:prSet/>
      <dgm:spPr/>
      <dgm:t>
        <a:bodyPr/>
        <a:lstStyle/>
        <a:p>
          <a:endParaRPr lang="en-US"/>
        </a:p>
      </dgm:t>
    </dgm:pt>
    <dgm:pt modelId="{3F1FBC13-68A3-4212-9F81-A31D90615E03}">
      <dgm:prSet/>
      <dgm:spPr/>
      <dgm:t>
        <a:bodyPr/>
        <a:lstStyle/>
        <a:p>
          <a:r>
            <a:rPr lang="fa-IR" dirty="0" smtClean="0"/>
            <a:t>بستر سازی فرهنگی پیش نیاز اجرای احکام الهی</a:t>
          </a:r>
          <a:endParaRPr lang="en-US" dirty="0"/>
        </a:p>
      </dgm:t>
    </dgm:pt>
    <dgm:pt modelId="{DA3E9B25-9EF0-450F-B104-B2EEF09FA520}" type="parTrans" cxnId="{32572DF9-2227-4E21-8D3E-A0FDCD194B7A}">
      <dgm:prSet/>
      <dgm:spPr/>
      <dgm:t>
        <a:bodyPr/>
        <a:lstStyle/>
        <a:p>
          <a:endParaRPr lang="en-US"/>
        </a:p>
      </dgm:t>
    </dgm:pt>
    <dgm:pt modelId="{4A5A1C01-18FC-40EA-A963-B458AE71E74B}" type="sibTrans" cxnId="{32572DF9-2227-4E21-8D3E-A0FDCD194B7A}">
      <dgm:prSet/>
      <dgm:spPr/>
      <dgm:t>
        <a:bodyPr/>
        <a:lstStyle/>
        <a:p>
          <a:endParaRPr lang="en-US"/>
        </a:p>
      </dgm:t>
    </dgm:pt>
    <dgm:pt modelId="{DD61B9AF-3005-4EA1-A93B-06F7F4EBA099}">
      <dgm:prSet/>
      <dgm:spPr/>
      <dgm:t>
        <a:bodyPr/>
        <a:lstStyle/>
        <a:p>
          <a:r>
            <a:rPr lang="fa-IR" dirty="0" smtClean="0"/>
            <a:t>ضرورت </a:t>
          </a:r>
          <a:r>
            <a:rPr lang="fa-IR" dirty="0" err="1" smtClean="0"/>
            <a:t>الگوپذیری</a:t>
          </a:r>
          <a:r>
            <a:rPr lang="fa-IR" dirty="0" smtClean="0"/>
            <a:t> از شیوه های حکومتی پیامبر(ص)</a:t>
          </a:r>
          <a:endParaRPr lang="en-US" dirty="0"/>
        </a:p>
      </dgm:t>
    </dgm:pt>
    <dgm:pt modelId="{1FFBCBE3-6876-44DE-835F-D33FACD7ACE3}" type="parTrans" cxnId="{FBBD437B-88D7-473C-961D-9D442979119E}">
      <dgm:prSet/>
      <dgm:spPr/>
      <dgm:t>
        <a:bodyPr/>
        <a:lstStyle/>
        <a:p>
          <a:endParaRPr lang="en-US"/>
        </a:p>
      </dgm:t>
    </dgm:pt>
    <dgm:pt modelId="{77D2CFB8-7B5D-4283-BA4E-34C3E82CA546}" type="sibTrans" cxnId="{FBBD437B-88D7-473C-961D-9D442979119E}">
      <dgm:prSet/>
      <dgm:spPr/>
      <dgm:t>
        <a:bodyPr/>
        <a:lstStyle/>
        <a:p>
          <a:endParaRPr lang="en-US"/>
        </a:p>
      </dgm:t>
    </dgm:pt>
    <dgm:pt modelId="{3CB0DD96-6DD8-43D0-B26D-4888D9E46E62}">
      <dgm:prSet/>
      <dgm:spPr/>
      <dgm:t>
        <a:bodyPr/>
        <a:lstStyle/>
        <a:p>
          <a:r>
            <a:rPr lang="fa-IR" dirty="0" smtClean="0"/>
            <a:t>پیامبر و </a:t>
          </a:r>
          <a:r>
            <a:rPr lang="fa-IR" dirty="0" err="1" smtClean="0"/>
            <a:t>ترتب</a:t>
          </a:r>
          <a:r>
            <a:rPr lang="fa-IR" dirty="0" smtClean="0"/>
            <a:t> در اجرای احکام</a:t>
          </a:r>
          <a:endParaRPr lang="en-US" dirty="0"/>
        </a:p>
      </dgm:t>
    </dgm:pt>
    <dgm:pt modelId="{B7674B32-F5E8-4A25-B2D0-63A1C9E10FC4}" type="parTrans" cxnId="{75ADB671-DC76-4346-BD9E-79B70518D0F7}">
      <dgm:prSet/>
      <dgm:spPr/>
      <dgm:t>
        <a:bodyPr/>
        <a:lstStyle/>
        <a:p>
          <a:endParaRPr lang="en-US"/>
        </a:p>
      </dgm:t>
    </dgm:pt>
    <dgm:pt modelId="{693A48C7-ADB4-4956-91E3-A1CD459026BD}" type="sibTrans" cxnId="{75ADB671-DC76-4346-BD9E-79B70518D0F7}">
      <dgm:prSet/>
      <dgm:spPr/>
      <dgm:t>
        <a:bodyPr/>
        <a:lstStyle/>
        <a:p>
          <a:endParaRPr lang="en-US"/>
        </a:p>
      </dgm:t>
    </dgm:pt>
    <dgm:pt modelId="{1B79FCC7-2A76-4D11-B83C-E6801E120D7E}">
      <dgm:prSet/>
      <dgm:spPr/>
      <dgm:t>
        <a:bodyPr/>
        <a:lstStyle/>
        <a:p>
          <a:r>
            <a:rPr lang="fa-IR" dirty="0" smtClean="0"/>
            <a:t>قرآن و دستور حجاب</a:t>
          </a:r>
          <a:endParaRPr lang="en-US" dirty="0"/>
        </a:p>
      </dgm:t>
    </dgm:pt>
    <dgm:pt modelId="{98E35AD7-CC65-4B71-A053-B5A4CEEE0988}" type="parTrans" cxnId="{0BE60696-8904-4FEF-AD88-14C3D3598842}">
      <dgm:prSet/>
      <dgm:spPr/>
      <dgm:t>
        <a:bodyPr/>
        <a:lstStyle/>
        <a:p>
          <a:endParaRPr lang="en-US"/>
        </a:p>
      </dgm:t>
    </dgm:pt>
    <dgm:pt modelId="{0AFE7D00-183E-472C-AA1F-051ADD4E45D1}" type="sibTrans" cxnId="{0BE60696-8904-4FEF-AD88-14C3D3598842}">
      <dgm:prSet/>
      <dgm:spPr/>
      <dgm:t>
        <a:bodyPr/>
        <a:lstStyle/>
        <a:p>
          <a:endParaRPr lang="en-US"/>
        </a:p>
      </dgm:t>
    </dgm:pt>
    <dgm:pt modelId="{C40461BE-7FA5-46F3-9282-2B46CCACB378}">
      <dgm:prSet/>
      <dgm:spPr/>
      <dgm:t>
        <a:bodyPr/>
        <a:lstStyle/>
        <a:p>
          <a:r>
            <a:rPr lang="fa-IR" dirty="0" smtClean="0"/>
            <a:t>حجاب و تاخیر در حکم</a:t>
          </a:r>
          <a:endParaRPr lang="en-US" dirty="0"/>
        </a:p>
      </dgm:t>
    </dgm:pt>
    <dgm:pt modelId="{A2186A2E-6A5F-4A5E-B735-E8DD38A2F83A}" type="parTrans" cxnId="{1910CD3D-649D-4163-B373-3D8F0C6DE734}">
      <dgm:prSet/>
      <dgm:spPr/>
      <dgm:t>
        <a:bodyPr/>
        <a:lstStyle/>
        <a:p>
          <a:endParaRPr lang="en-US"/>
        </a:p>
      </dgm:t>
    </dgm:pt>
    <dgm:pt modelId="{EE882328-C23C-4915-B475-7F8B3B92B071}" type="sibTrans" cxnId="{1910CD3D-649D-4163-B373-3D8F0C6DE734}">
      <dgm:prSet/>
      <dgm:spPr/>
      <dgm:t>
        <a:bodyPr/>
        <a:lstStyle/>
        <a:p>
          <a:endParaRPr lang="en-US"/>
        </a:p>
      </dgm:t>
    </dgm:pt>
    <dgm:pt modelId="{643C49AF-5D08-446B-B15C-04069A31589B}">
      <dgm:prSet/>
      <dgm:spPr/>
      <dgm:t>
        <a:bodyPr/>
        <a:lstStyle/>
        <a:p>
          <a:r>
            <a:rPr lang="fa-IR" dirty="0" smtClean="0"/>
            <a:t>طهارت اهل کتاب و تاخیر در حکم</a:t>
          </a:r>
          <a:endParaRPr lang="en-US" dirty="0"/>
        </a:p>
      </dgm:t>
    </dgm:pt>
    <dgm:pt modelId="{32437CA1-0C66-4891-A244-0624B081467D}" type="parTrans" cxnId="{20A21C62-AD04-40A4-B523-18A815FB32A1}">
      <dgm:prSet/>
      <dgm:spPr/>
      <dgm:t>
        <a:bodyPr/>
        <a:lstStyle/>
        <a:p>
          <a:endParaRPr lang="en-US"/>
        </a:p>
      </dgm:t>
    </dgm:pt>
    <dgm:pt modelId="{F6AA7433-7C22-4891-B97B-BF5DF9CFC2A0}" type="sibTrans" cxnId="{20A21C62-AD04-40A4-B523-18A815FB32A1}">
      <dgm:prSet/>
      <dgm:spPr/>
      <dgm:t>
        <a:bodyPr/>
        <a:lstStyle/>
        <a:p>
          <a:endParaRPr lang="en-US"/>
        </a:p>
      </dgm:t>
    </dgm:pt>
    <dgm:pt modelId="{2FA54E7F-2E41-4F00-B2A3-C3A124057FDB}">
      <dgm:prSet/>
      <dgm:spPr/>
      <dgm:t>
        <a:bodyPr/>
        <a:lstStyle/>
        <a:p>
          <a:r>
            <a:rPr lang="fa-IR" dirty="0" smtClean="0"/>
            <a:t>امر به معروف و نهی از منکر و تدریج در تحقق</a:t>
          </a:r>
          <a:endParaRPr lang="en-US" dirty="0"/>
        </a:p>
      </dgm:t>
    </dgm:pt>
    <dgm:pt modelId="{1902279A-017E-4673-BA2A-D9294F92D02C}" type="parTrans" cxnId="{795D454A-4A75-45FF-98A1-062204CED942}">
      <dgm:prSet/>
      <dgm:spPr/>
      <dgm:t>
        <a:bodyPr/>
        <a:lstStyle/>
        <a:p>
          <a:endParaRPr lang="en-US"/>
        </a:p>
      </dgm:t>
    </dgm:pt>
    <dgm:pt modelId="{27EA05ED-F7C4-4722-9623-2E0736FB1A67}" type="sibTrans" cxnId="{795D454A-4A75-45FF-98A1-062204CED942}">
      <dgm:prSet/>
      <dgm:spPr/>
      <dgm:t>
        <a:bodyPr/>
        <a:lstStyle/>
        <a:p>
          <a:endParaRPr lang="en-US"/>
        </a:p>
      </dgm:t>
    </dgm:pt>
    <dgm:pt modelId="{9F29D1BC-0C0A-4E66-9D3B-A923A03C8D78}">
      <dgm:prSet/>
      <dgm:spPr/>
      <dgm:t>
        <a:bodyPr/>
        <a:lstStyle/>
        <a:p>
          <a:r>
            <a:rPr lang="fa-IR" dirty="0" smtClean="0"/>
            <a:t>حکم حجاب</a:t>
          </a:r>
          <a:endParaRPr lang="en-US" dirty="0"/>
        </a:p>
      </dgm:t>
    </dgm:pt>
    <dgm:pt modelId="{7142A4FC-1F4A-4FCB-A67C-B4F3D5E9A34A}" type="parTrans" cxnId="{3C71F77D-44A3-4918-B934-BE15D8395EB7}">
      <dgm:prSet/>
      <dgm:spPr/>
      <dgm:t>
        <a:bodyPr/>
        <a:lstStyle/>
        <a:p>
          <a:endParaRPr lang="en-US"/>
        </a:p>
      </dgm:t>
    </dgm:pt>
    <dgm:pt modelId="{6EDB70F4-161C-4AB7-A4B3-9AD4904D7781}" type="sibTrans" cxnId="{3C71F77D-44A3-4918-B934-BE15D8395EB7}">
      <dgm:prSet/>
      <dgm:spPr/>
      <dgm:t>
        <a:bodyPr/>
        <a:lstStyle/>
        <a:p>
          <a:endParaRPr lang="en-US"/>
        </a:p>
      </dgm:t>
    </dgm:pt>
    <dgm:pt modelId="{1382BAE9-7445-4A48-A8BA-2014ECDE82B9}">
      <dgm:prSet/>
      <dgm:spPr/>
      <dgm:t>
        <a:bodyPr/>
        <a:lstStyle/>
        <a:p>
          <a:r>
            <a:rPr lang="fa-IR" dirty="0" smtClean="0"/>
            <a:t>امام خمینی و حکم به نجاست</a:t>
          </a:r>
          <a:endParaRPr lang="en-US" dirty="0"/>
        </a:p>
      </dgm:t>
    </dgm:pt>
    <dgm:pt modelId="{ECC957C1-87B7-485D-AB91-B314167C16B9}" type="parTrans" cxnId="{626056A6-259E-47A6-BCE8-F91A97FD92CB}">
      <dgm:prSet/>
      <dgm:spPr/>
      <dgm:t>
        <a:bodyPr/>
        <a:lstStyle/>
        <a:p>
          <a:endParaRPr lang="en-US"/>
        </a:p>
      </dgm:t>
    </dgm:pt>
    <dgm:pt modelId="{38698439-F7C3-4D4B-A75B-1221B983874F}" type="sibTrans" cxnId="{626056A6-259E-47A6-BCE8-F91A97FD92CB}">
      <dgm:prSet/>
      <dgm:spPr/>
      <dgm:t>
        <a:bodyPr/>
        <a:lstStyle/>
        <a:p>
          <a:endParaRPr lang="en-US"/>
        </a:p>
      </dgm:t>
    </dgm:pt>
    <dgm:pt modelId="{E8D2CA21-646F-45CF-B75F-E05AE2E015DF}">
      <dgm:prSet/>
      <dgm:spPr/>
      <dgm:t>
        <a:bodyPr/>
        <a:lstStyle/>
        <a:p>
          <a:r>
            <a:rPr lang="fa-IR" dirty="0" smtClean="0"/>
            <a:t>سلطه انگلیس بر عراق و حکم به طهارت اهل کتاب</a:t>
          </a:r>
          <a:endParaRPr lang="en-US" dirty="0"/>
        </a:p>
      </dgm:t>
    </dgm:pt>
    <dgm:pt modelId="{7F8D948E-C680-4988-A423-43DB02BCC5CF}" type="parTrans" cxnId="{0C2E1ED9-701B-4F53-9B8A-B6D1367BD82C}">
      <dgm:prSet/>
      <dgm:spPr/>
      <dgm:t>
        <a:bodyPr/>
        <a:lstStyle/>
        <a:p>
          <a:endParaRPr lang="en-US"/>
        </a:p>
      </dgm:t>
    </dgm:pt>
    <dgm:pt modelId="{E380013A-070F-45CF-A55B-D4185E49CE54}" type="sibTrans" cxnId="{0C2E1ED9-701B-4F53-9B8A-B6D1367BD82C}">
      <dgm:prSet/>
      <dgm:spPr/>
      <dgm:t>
        <a:bodyPr/>
        <a:lstStyle/>
        <a:p>
          <a:endParaRPr lang="en-US"/>
        </a:p>
      </dgm:t>
    </dgm:pt>
    <dgm:pt modelId="{1D1E9F03-BAE0-4D8B-84E8-F5BAE537ABAA}">
      <dgm:prSet/>
      <dgm:spPr/>
      <dgm:t>
        <a:bodyPr/>
        <a:lstStyle/>
        <a:p>
          <a:r>
            <a:rPr lang="fa-IR" dirty="0" smtClean="0"/>
            <a:t>میرزای شیرازی و حکم به تحریم تنباکو</a:t>
          </a:r>
          <a:endParaRPr lang="en-US" dirty="0"/>
        </a:p>
      </dgm:t>
    </dgm:pt>
    <dgm:pt modelId="{C5AEB30B-2770-429C-9158-A0BBD7A48FCE}" type="parTrans" cxnId="{321E39C0-E1E9-4FBB-B71A-F51A6CDED07F}">
      <dgm:prSet/>
      <dgm:spPr/>
      <dgm:t>
        <a:bodyPr/>
        <a:lstStyle/>
        <a:p>
          <a:endParaRPr lang="en-US"/>
        </a:p>
      </dgm:t>
    </dgm:pt>
    <dgm:pt modelId="{A78FDC28-5DDA-4744-BD73-6ED115AB08F6}" type="sibTrans" cxnId="{321E39C0-E1E9-4FBB-B71A-F51A6CDED07F}">
      <dgm:prSet/>
      <dgm:spPr/>
      <dgm:t>
        <a:bodyPr/>
        <a:lstStyle/>
        <a:p>
          <a:endParaRPr lang="en-US"/>
        </a:p>
      </dgm:t>
    </dgm:pt>
    <dgm:pt modelId="{FBF01E32-2D1F-49E4-AB71-873DC1CB9961}">
      <dgm:prSet/>
      <dgm:spPr/>
      <dgm:t>
        <a:bodyPr/>
        <a:lstStyle/>
        <a:p>
          <a:r>
            <a:rPr lang="fa-IR" dirty="0" smtClean="0"/>
            <a:t>قرآن نسخه عمل</a:t>
          </a:r>
          <a:endParaRPr lang="en-US" dirty="0"/>
        </a:p>
      </dgm:t>
    </dgm:pt>
    <dgm:pt modelId="{89BF43FE-BC44-42FB-B948-54C443E52435}" type="parTrans" cxnId="{194C5846-9AB4-4CCB-986C-3C916989CA7D}">
      <dgm:prSet/>
      <dgm:spPr/>
      <dgm:t>
        <a:bodyPr/>
        <a:lstStyle/>
        <a:p>
          <a:endParaRPr lang="en-US"/>
        </a:p>
      </dgm:t>
    </dgm:pt>
    <dgm:pt modelId="{BCBE62E0-AE1F-4D63-B1CC-ABA575F390A1}" type="sibTrans" cxnId="{194C5846-9AB4-4CCB-986C-3C916989CA7D}">
      <dgm:prSet/>
      <dgm:spPr/>
      <dgm:t>
        <a:bodyPr/>
        <a:lstStyle/>
        <a:p>
          <a:endParaRPr lang="en-US"/>
        </a:p>
      </dgm:t>
    </dgm:pt>
    <dgm:pt modelId="{86F4CDD2-4997-4BFC-AF35-9054B4EA5995}">
      <dgm:prSet/>
      <dgm:spPr/>
      <dgm:t>
        <a:bodyPr/>
        <a:lstStyle/>
        <a:p>
          <a:r>
            <a:rPr lang="fa-IR" dirty="0" smtClean="0"/>
            <a:t>نهاد حکومتی امر به معروف و نهی از منکر، پشتوانه حرکت های مردمی</a:t>
          </a:r>
          <a:endParaRPr lang="en-US" dirty="0"/>
        </a:p>
      </dgm:t>
    </dgm:pt>
    <dgm:pt modelId="{28CF6C38-857F-4DAC-B9C3-B7156D56BD88}" type="parTrans" cxnId="{B5436E74-F0D8-4F20-B0A1-3BEBA8F7E272}">
      <dgm:prSet/>
      <dgm:spPr/>
      <dgm:t>
        <a:bodyPr/>
        <a:lstStyle/>
        <a:p>
          <a:endParaRPr lang="en-US"/>
        </a:p>
      </dgm:t>
    </dgm:pt>
    <dgm:pt modelId="{FBD8CA5B-89B8-44D3-99CF-5563DB106056}" type="sibTrans" cxnId="{B5436E74-F0D8-4F20-B0A1-3BEBA8F7E272}">
      <dgm:prSet/>
      <dgm:spPr/>
      <dgm:t>
        <a:bodyPr/>
        <a:lstStyle/>
        <a:p>
          <a:endParaRPr lang="en-US"/>
        </a:p>
      </dgm:t>
    </dgm:pt>
    <dgm:pt modelId="{4049709B-1D88-403F-A709-7ADD886D2981}">
      <dgm:prSet/>
      <dgm:spPr/>
      <dgm:t>
        <a:bodyPr/>
        <a:lstStyle/>
        <a:p>
          <a:r>
            <a:rPr lang="fa-IR" dirty="0" smtClean="0"/>
            <a:t>جایگاه محوری امر به معروف و نهی از منکر در جامعه</a:t>
          </a:r>
          <a:endParaRPr lang="en-US" dirty="0"/>
        </a:p>
      </dgm:t>
    </dgm:pt>
    <dgm:pt modelId="{7B41B558-7913-4852-AC87-BE62458F8D30}" type="parTrans" cxnId="{11EBAD0A-907F-41B9-BE95-46BE9DC40FDB}">
      <dgm:prSet/>
      <dgm:spPr/>
      <dgm:t>
        <a:bodyPr/>
        <a:lstStyle/>
        <a:p>
          <a:endParaRPr lang="en-US"/>
        </a:p>
      </dgm:t>
    </dgm:pt>
    <dgm:pt modelId="{CC96D11A-2555-4882-A5BF-5E8486F9756F}" type="sibTrans" cxnId="{11EBAD0A-907F-41B9-BE95-46BE9DC40FDB}">
      <dgm:prSet/>
      <dgm:spPr/>
      <dgm:t>
        <a:bodyPr/>
        <a:lstStyle/>
        <a:p>
          <a:endParaRPr lang="en-US"/>
        </a:p>
      </dgm:t>
    </dgm:pt>
    <dgm:pt modelId="{810F46C0-41A5-4055-8F4D-04A6FB6A6D29}">
      <dgm:prSet/>
      <dgm:spPr/>
      <dgm:t>
        <a:bodyPr/>
        <a:lstStyle/>
        <a:p>
          <a:r>
            <a:rPr lang="fa-IR" dirty="0" smtClean="0"/>
            <a:t>علم به جایگاه حق</a:t>
          </a:r>
          <a:endParaRPr lang="en-US" dirty="0"/>
        </a:p>
      </dgm:t>
    </dgm:pt>
    <dgm:pt modelId="{C85E7503-A944-41CD-83B1-36262EA82D4A}" type="parTrans" cxnId="{5DE5FD54-A636-43C0-850E-3815D0C6FCAB}">
      <dgm:prSet/>
      <dgm:spPr/>
      <dgm:t>
        <a:bodyPr/>
        <a:lstStyle/>
        <a:p>
          <a:endParaRPr lang="en-US"/>
        </a:p>
      </dgm:t>
    </dgm:pt>
    <dgm:pt modelId="{D05DAA15-D477-4985-962E-6A82F2E96D2E}" type="sibTrans" cxnId="{5DE5FD54-A636-43C0-850E-3815D0C6FCAB}">
      <dgm:prSet/>
      <dgm:spPr/>
      <dgm:t>
        <a:bodyPr/>
        <a:lstStyle/>
        <a:p>
          <a:endParaRPr lang="en-US"/>
        </a:p>
      </dgm:t>
    </dgm:pt>
    <dgm:pt modelId="{A16B01EA-51FE-48E7-B81E-6B89ECBDC213}">
      <dgm:prSet/>
      <dgm:spPr/>
      <dgm:t>
        <a:bodyPr/>
        <a:lstStyle/>
        <a:p>
          <a:r>
            <a:rPr lang="fa-IR" dirty="0" smtClean="0"/>
            <a:t>علم به جایگاه سن حجاب در جامعه</a:t>
          </a:r>
          <a:endParaRPr lang="en-US" dirty="0"/>
        </a:p>
      </dgm:t>
    </dgm:pt>
    <dgm:pt modelId="{DD9A19EB-7E62-43B4-9B00-8EDC13A24272}" type="parTrans" cxnId="{9FFD757E-06EA-41B2-BC81-6D5B6F759F65}">
      <dgm:prSet/>
      <dgm:spPr/>
      <dgm:t>
        <a:bodyPr/>
        <a:lstStyle/>
        <a:p>
          <a:endParaRPr lang="en-US"/>
        </a:p>
      </dgm:t>
    </dgm:pt>
    <dgm:pt modelId="{4D16D9A0-1CA3-4A17-8D5E-6910FDA5BAAE}" type="sibTrans" cxnId="{9FFD757E-06EA-41B2-BC81-6D5B6F759F65}">
      <dgm:prSet/>
      <dgm:spPr/>
      <dgm:t>
        <a:bodyPr/>
        <a:lstStyle/>
        <a:p>
          <a:endParaRPr lang="en-US"/>
        </a:p>
      </dgm:t>
    </dgm:pt>
    <dgm:pt modelId="{7BAB9B46-1146-4C59-A0EF-B50CDEAA436B}">
      <dgm:prSet/>
      <dgm:spPr/>
      <dgm:t>
        <a:bodyPr/>
        <a:lstStyle/>
        <a:p>
          <a:r>
            <a:rPr lang="fa-IR" dirty="0" smtClean="0"/>
            <a:t>مجازات </a:t>
          </a:r>
          <a:r>
            <a:rPr lang="fa-IR" dirty="0" err="1" smtClean="0"/>
            <a:t>تسارق</a:t>
          </a:r>
          <a:r>
            <a:rPr lang="fa-IR" dirty="0" smtClean="0"/>
            <a:t> و شعار به دفاع از امیر مومنان(ع)</a:t>
          </a:r>
          <a:endParaRPr lang="en-US" dirty="0"/>
        </a:p>
      </dgm:t>
    </dgm:pt>
    <dgm:pt modelId="{73D84D9D-1F65-49AD-97A9-45BCA52C69B8}" type="parTrans" cxnId="{DAEEEE36-7F46-4A57-916D-841C1BE68FC8}">
      <dgm:prSet/>
      <dgm:spPr/>
      <dgm:t>
        <a:bodyPr/>
        <a:lstStyle/>
        <a:p>
          <a:endParaRPr lang="en-US"/>
        </a:p>
      </dgm:t>
    </dgm:pt>
    <dgm:pt modelId="{006D0A6F-CEEF-40B0-A0C3-3526923E0059}" type="sibTrans" cxnId="{DAEEEE36-7F46-4A57-916D-841C1BE68FC8}">
      <dgm:prSet/>
      <dgm:spPr/>
      <dgm:t>
        <a:bodyPr/>
        <a:lstStyle/>
        <a:p>
          <a:endParaRPr lang="en-US"/>
        </a:p>
      </dgm:t>
    </dgm:pt>
    <dgm:pt modelId="{4DED6534-5FD8-47FA-96EF-FF4F14BC176E}">
      <dgm:prSet/>
      <dgm:spPr/>
      <dgm:t>
        <a:bodyPr/>
        <a:lstStyle/>
        <a:p>
          <a:r>
            <a:rPr lang="fa-IR" dirty="0" smtClean="0"/>
            <a:t>امیر مومنان و زن مرتکب به فحشاء</a:t>
          </a:r>
          <a:endParaRPr lang="en-US" dirty="0"/>
        </a:p>
      </dgm:t>
    </dgm:pt>
    <dgm:pt modelId="{108665F7-AFC2-431D-91F0-004C7511C6C7}" type="parTrans" cxnId="{69FEDFEB-0937-4C48-B3E0-79A10A3437A1}">
      <dgm:prSet/>
      <dgm:spPr/>
      <dgm:t>
        <a:bodyPr/>
        <a:lstStyle/>
        <a:p>
          <a:endParaRPr lang="en-US"/>
        </a:p>
      </dgm:t>
    </dgm:pt>
    <dgm:pt modelId="{DD7DB658-2E16-471F-8989-E0E08FFDB62A}" type="sibTrans" cxnId="{69FEDFEB-0937-4C48-B3E0-79A10A3437A1}">
      <dgm:prSet/>
      <dgm:spPr/>
      <dgm:t>
        <a:bodyPr/>
        <a:lstStyle/>
        <a:p>
          <a:endParaRPr lang="en-US"/>
        </a:p>
      </dgm:t>
    </dgm:pt>
    <dgm:pt modelId="{EFB11442-A825-4AC8-92E9-A8BB5297F70D}">
      <dgm:prSet/>
      <dgm:spPr/>
      <dgm:t>
        <a:bodyPr/>
        <a:lstStyle/>
        <a:p>
          <a:r>
            <a:rPr lang="fa-IR" dirty="0" err="1" smtClean="0"/>
            <a:t>سیره</a:t>
          </a:r>
          <a:r>
            <a:rPr lang="fa-IR" dirty="0" smtClean="0"/>
            <a:t> حضرت یوسف با برادران گناهکار</a:t>
          </a:r>
          <a:endParaRPr lang="en-US" dirty="0"/>
        </a:p>
      </dgm:t>
    </dgm:pt>
    <dgm:pt modelId="{75CF4F66-11CE-48CF-A55C-C350E22B324E}" type="parTrans" cxnId="{40115BC5-4681-4CA7-87D6-4C04A5A61014}">
      <dgm:prSet/>
      <dgm:spPr/>
      <dgm:t>
        <a:bodyPr/>
        <a:lstStyle/>
        <a:p>
          <a:endParaRPr lang="en-US"/>
        </a:p>
      </dgm:t>
    </dgm:pt>
    <dgm:pt modelId="{E40C5AB7-28A7-464E-A4D0-22C7ABA2B99C}" type="sibTrans" cxnId="{40115BC5-4681-4CA7-87D6-4C04A5A61014}">
      <dgm:prSet/>
      <dgm:spPr/>
      <dgm:t>
        <a:bodyPr/>
        <a:lstStyle/>
        <a:p>
          <a:endParaRPr lang="en-US"/>
        </a:p>
      </dgm:t>
    </dgm:pt>
    <dgm:pt modelId="{48F86337-9FFA-4805-AE6D-F488D53CF6E9}">
      <dgm:prSet/>
      <dgm:spPr/>
      <dgm:t>
        <a:bodyPr/>
        <a:lstStyle/>
        <a:p>
          <a:r>
            <a:rPr lang="fa-IR" dirty="0" err="1" smtClean="0"/>
            <a:t>سیره</a:t>
          </a:r>
          <a:r>
            <a:rPr lang="fa-IR" dirty="0" smtClean="0"/>
            <a:t> یوسف(ع) با خطای زن عزیز مصر</a:t>
          </a:r>
          <a:endParaRPr lang="en-US" dirty="0"/>
        </a:p>
      </dgm:t>
    </dgm:pt>
    <dgm:pt modelId="{8962CDB9-B69E-48A6-844C-A7B6931E7B85}" type="parTrans" cxnId="{A4C200BB-5259-425D-B7D1-EFD230A62EAB}">
      <dgm:prSet/>
      <dgm:spPr/>
      <dgm:t>
        <a:bodyPr/>
        <a:lstStyle/>
        <a:p>
          <a:endParaRPr lang="en-US"/>
        </a:p>
      </dgm:t>
    </dgm:pt>
    <dgm:pt modelId="{C0CDF96E-B11D-4E8E-9B6A-3FAC2750E7A7}" type="sibTrans" cxnId="{A4C200BB-5259-425D-B7D1-EFD230A62EAB}">
      <dgm:prSet/>
      <dgm:spPr/>
      <dgm:t>
        <a:bodyPr/>
        <a:lstStyle/>
        <a:p>
          <a:endParaRPr lang="en-US"/>
        </a:p>
      </dgm:t>
    </dgm:pt>
    <dgm:pt modelId="{767FCCF5-F99F-4D51-8423-5932ED6C74E8}">
      <dgm:prSet/>
      <dgm:spPr/>
      <dgm:t>
        <a:bodyPr/>
        <a:lstStyle/>
        <a:p>
          <a:r>
            <a:rPr lang="fa-IR" dirty="0" err="1" smtClean="0"/>
            <a:t>سیره</a:t>
          </a:r>
          <a:r>
            <a:rPr lang="fa-IR" dirty="0" smtClean="0"/>
            <a:t> سلیمان(ع) در هدایت ملکه سبا</a:t>
          </a:r>
          <a:endParaRPr lang="en-US" dirty="0"/>
        </a:p>
      </dgm:t>
    </dgm:pt>
    <dgm:pt modelId="{3EA017C9-0567-4616-BE72-5ADF7FC5CA94}" type="parTrans" cxnId="{17FE60D0-5612-4568-B8E0-BED198EA0B74}">
      <dgm:prSet/>
      <dgm:spPr/>
      <dgm:t>
        <a:bodyPr/>
        <a:lstStyle/>
        <a:p>
          <a:endParaRPr lang="en-US"/>
        </a:p>
      </dgm:t>
    </dgm:pt>
    <dgm:pt modelId="{0FE2BA05-D7E9-413F-B54D-B7BFCFA55449}" type="sibTrans" cxnId="{17FE60D0-5612-4568-B8E0-BED198EA0B74}">
      <dgm:prSet/>
      <dgm:spPr/>
      <dgm:t>
        <a:bodyPr/>
        <a:lstStyle/>
        <a:p>
          <a:endParaRPr lang="en-US"/>
        </a:p>
      </dgm:t>
    </dgm:pt>
    <dgm:pt modelId="{0ECAE607-3B90-41AB-ACD5-4A6D74160A74}">
      <dgm:prSet/>
      <dgm:spPr/>
      <dgm:t>
        <a:bodyPr/>
        <a:lstStyle/>
        <a:p>
          <a:r>
            <a:rPr lang="fa-IR" dirty="0" err="1" smtClean="0"/>
            <a:t>سیره</a:t>
          </a:r>
          <a:r>
            <a:rPr lang="fa-IR" dirty="0" smtClean="0"/>
            <a:t> </a:t>
          </a:r>
          <a:r>
            <a:rPr lang="fa-IR" dirty="0" err="1" smtClean="0"/>
            <a:t>یامبر</a:t>
          </a:r>
          <a:r>
            <a:rPr lang="fa-IR" dirty="0" smtClean="0"/>
            <a:t> اسلام(ص) و سه مسلمان </a:t>
          </a:r>
          <a:r>
            <a:rPr lang="fa-IR" dirty="0" err="1" smtClean="0"/>
            <a:t>خطاکار</a:t>
          </a:r>
          <a:endParaRPr lang="en-US" dirty="0"/>
        </a:p>
      </dgm:t>
    </dgm:pt>
    <dgm:pt modelId="{9149E16B-747A-4C51-BA2A-D49FCFA336BE}" type="parTrans" cxnId="{81E50246-361B-453C-8D3A-4205A1022549}">
      <dgm:prSet/>
      <dgm:spPr/>
      <dgm:t>
        <a:bodyPr/>
        <a:lstStyle/>
        <a:p>
          <a:endParaRPr lang="en-US"/>
        </a:p>
      </dgm:t>
    </dgm:pt>
    <dgm:pt modelId="{D294E833-D842-4BE2-9343-5C6463CD6009}" type="sibTrans" cxnId="{81E50246-361B-453C-8D3A-4205A1022549}">
      <dgm:prSet/>
      <dgm:spPr/>
      <dgm:t>
        <a:bodyPr/>
        <a:lstStyle/>
        <a:p>
          <a:endParaRPr lang="en-US"/>
        </a:p>
      </dgm:t>
    </dgm:pt>
    <dgm:pt modelId="{F157CB44-A386-40DB-AC15-D7023EE153B3}">
      <dgm:prSet/>
      <dgm:spPr/>
      <dgm:t>
        <a:bodyPr/>
        <a:lstStyle/>
        <a:p>
          <a:r>
            <a:rPr lang="fa-IR" dirty="0" smtClean="0"/>
            <a:t>مراحل تلاوت، تزکیه، تعلیم و </a:t>
          </a:r>
          <a:r>
            <a:rPr lang="fa-IR" dirty="0" err="1" smtClean="0"/>
            <a:t>اقتضائات</a:t>
          </a:r>
          <a:endParaRPr lang="en-US" dirty="0"/>
        </a:p>
      </dgm:t>
    </dgm:pt>
    <dgm:pt modelId="{25F658F0-92CE-4AB5-84C7-F3E9C2AB539E}" type="parTrans" cxnId="{1F6703D4-F050-4BCF-8EE3-C9B3827F8FD4}">
      <dgm:prSet/>
      <dgm:spPr/>
      <dgm:t>
        <a:bodyPr/>
        <a:lstStyle/>
        <a:p>
          <a:endParaRPr lang="en-US"/>
        </a:p>
      </dgm:t>
    </dgm:pt>
    <dgm:pt modelId="{D7320AED-1FB7-456A-AA8F-C8978C2D3715}" type="sibTrans" cxnId="{1F6703D4-F050-4BCF-8EE3-C9B3827F8FD4}">
      <dgm:prSet/>
      <dgm:spPr/>
      <dgm:t>
        <a:bodyPr/>
        <a:lstStyle/>
        <a:p>
          <a:endParaRPr lang="en-US"/>
        </a:p>
      </dgm:t>
    </dgm:pt>
    <dgm:pt modelId="{E13C976C-BE93-4824-A6B5-E9E52C16E623}" type="pres">
      <dgm:prSet presAssocID="{58400E50-4F3E-4218-BE0F-F5783890BC63}" presName="Name0" presStyleCnt="0">
        <dgm:presLayoutVars>
          <dgm:chPref val="1"/>
          <dgm:dir/>
          <dgm:animOne val="branch"/>
          <dgm:animLvl val="lvl"/>
          <dgm:resizeHandles/>
        </dgm:presLayoutVars>
      </dgm:prSet>
      <dgm:spPr/>
      <dgm:t>
        <a:bodyPr/>
        <a:lstStyle/>
        <a:p>
          <a:endParaRPr lang="en-US"/>
        </a:p>
      </dgm:t>
    </dgm:pt>
    <dgm:pt modelId="{4C65EEAD-23FA-4BB9-8F5F-2F6A9DBDADA9}" type="pres">
      <dgm:prSet presAssocID="{0D37D998-9190-455A-9988-6D6769BBB06D}" presName="vertOne" presStyleCnt="0"/>
      <dgm:spPr/>
    </dgm:pt>
    <dgm:pt modelId="{BD2A1D41-0619-4FD9-9AD0-B899D119C6AF}" type="pres">
      <dgm:prSet presAssocID="{0D37D998-9190-455A-9988-6D6769BBB06D}" presName="txOne" presStyleLbl="node0" presStyleIdx="0" presStyleCnt="1">
        <dgm:presLayoutVars>
          <dgm:chPref val="3"/>
        </dgm:presLayoutVars>
      </dgm:prSet>
      <dgm:spPr/>
      <dgm:t>
        <a:bodyPr/>
        <a:lstStyle/>
        <a:p>
          <a:endParaRPr lang="en-US"/>
        </a:p>
      </dgm:t>
    </dgm:pt>
    <dgm:pt modelId="{0975F1C9-9B1D-40DF-BC91-E7AE93975B4F}" type="pres">
      <dgm:prSet presAssocID="{0D37D998-9190-455A-9988-6D6769BBB06D}" presName="parTransOne" presStyleCnt="0"/>
      <dgm:spPr/>
    </dgm:pt>
    <dgm:pt modelId="{8E14CB29-A7D4-4C24-8810-DE39237FFF95}" type="pres">
      <dgm:prSet presAssocID="{0D37D998-9190-455A-9988-6D6769BBB06D}" presName="horzOne" presStyleCnt="0"/>
      <dgm:spPr/>
    </dgm:pt>
    <dgm:pt modelId="{82C4D8D5-8AA6-4151-B691-B7C1D46DA144}" type="pres">
      <dgm:prSet presAssocID="{91BC9BE5-25BB-4B33-BA71-228083D58112}" presName="vertTwo" presStyleCnt="0"/>
      <dgm:spPr/>
    </dgm:pt>
    <dgm:pt modelId="{17415003-FAD6-4704-9B80-2DCEC6A6E14E}" type="pres">
      <dgm:prSet presAssocID="{91BC9BE5-25BB-4B33-BA71-228083D58112}" presName="txTwo" presStyleLbl="node2" presStyleIdx="0" presStyleCnt="2">
        <dgm:presLayoutVars>
          <dgm:chPref val="3"/>
        </dgm:presLayoutVars>
      </dgm:prSet>
      <dgm:spPr/>
      <dgm:t>
        <a:bodyPr/>
        <a:lstStyle/>
        <a:p>
          <a:endParaRPr lang="en-US"/>
        </a:p>
      </dgm:t>
    </dgm:pt>
    <dgm:pt modelId="{FC85DC31-3797-45D3-A547-BED32F1DA4E4}" type="pres">
      <dgm:prSet presAssocID="{91BC9BE5-25BB-4B33-BA71-228083D58112}" presName="parTransTwo" presStyleCnt="0"/>
      <dgm:spPr/>
    </dgm:pt>
    <dgm:pt modelId="{98CA876C-7FFC-4E16-B137-71CA64A6D281}" type="pres">
      <dgm:prSet presAssocID="{91BC9BE5-25BB-4B33-BA71-228083D58112}" presName="horzTwo" presStyleCnt="0"/>
      <dgm:spPr/>
    </dgm:pt>
    <dgm:pt modelId="{5D6503BE-AA12-4F05-B616-D4DAB43D23F2}" type="pres">
      <dgm:prSet presAssocID="{96A46431-EB89-450A-9714-25B04D65E751}" presName="vertThree" presStyleCnt="0"/>
      <dgm:spPr/>
    </dgm:pt>
    <dgm:pt modelId="{C7F5BE5B-C0B0-4639-A8B1-5113B4CEBA60}" type="pres">
      <dgm:prSet presAssocID="{96A46431-EB89-450A-9714-25B04D65E751}" presName="txThree" presStyleLbl="node3" presStyleIdx="0" presStyleCnt="9">
        <dgm:presLayoutVars>
          <dgm:chPref val="3"/>
        </dgm:presLayoutVars>
      </dgm:prSet>
      <dgm:spPr/>
      <dgm:t>
        <a:bodyPr/>
        <a:lstStyle/>
        <a:p>
          <a:endParaRPr lang="en-US"/>
        </a:p>
      </dgm:t>
    </dgm:pt>
    <dgm:pt modelId="{6154E816-5C3D-4CDA-AE16-A33D14505482}" type="pres">
      <dgm:prSet presAssocID="{96A46431-EB89-450A-9714-25B04D65E751}" presName="parTransThree" presStyleCnt="0"/>
      <dgm:spPr/>
    </dgm:pt>
    <dgm:pt modelId="{0B8869F2-04F3-4075-AD55-7ABA5E07A9C4}" type="pres">
      <dgm:prSet presAssocID="{96A46431-EB89-450A-9714-25B04D65E751}" presName="horzThree" presStyleCnt="0"/>
      <dgm:spPr/>
    </dgm:pt>
    <dgm:pt modelId="{332CB2C6-2969-49C5-BBD1-95D7A5CD24EB}" type="pres">
      <dgm:prSet presAssocID="{09A85D78-6A5F-4AD2-A4D7-D8A825FDC461}" presName="vertFour" presStyleCnt="0">
        <dgm:presLayoutVars>
          <dgm:chPref val="3"/>
        </dgm:presLayoutVars>
      </dgm:prSet>
      <dgm:spPr/>
    </dgm:pt>
    <dgm:pt modelId="{8A251B79-CBBE-4D71-A543-01593554A6C7}" type="pres">
      <dgm:prSet presAssocID="{09A85D78-6A5F-4AD2-A4D7-D8A825FDC461}" presName="txFour" presStyleLbl="node4" presStyleIdx="0" presStyleCnt="21">
        <dgm:presLayoutVars>
          <dgm:chPref val="3"/>
        </dgm:presLayoutVars>
      </dgm:prSet>
      <dgm:spPr/>
      <dgm:t>
        <a:bodyPr/>
        <a:lstStyle/>
        <a:p>
          <a:endParaRPr lang="en-US"/>
        </a:p>
      </dgm:t>
    </dgm:pt>
    <dgm:pt modelId="{CF714D57-E914-40FE-A64F-67FE7C2374D1}" type="pres">
      <dgm:prSet presAssocID="{09A85D78-6A5F-4AD2-A4D7-D8A825FDC461}" presName="horzFour" presStyleCnt="0"/>
      <dgm:spPr/>
    </dgm:pt>
    <dgm:pt modelId="{73ECFE6D-EA9E-4F0B-BADD-194A41A32B74}" type="pres">
      <dgm:prSet presAssocID="{AA6066A7-EB96-42A2-83F6-CB6EDDC80185}" presName="sibSpaceFour" presStyleCnt="0"/>
      <dgm:spPr/>
    </dgm:pt>
    <dgm:pt modelId="{22CC09A4-EA79-413D-8049-115C0884D493}" type="pres">
      <dgm:prSet presAssocID="{78585156-1CBA-456C-A2FB-8553CEBFF9E3}" presName="vertFour" presStyleCnt="0">
        <dgm:presLayoutVars>
          <dgm:chPref val="3"/>
        </dgm:presLayoutVars>
      </dgm:prSet>
      <dgm:spPr/>
    </dgm:pt>
    <dgm:pt modelId="{8BFC6E8B-38D7-4BB6-99ED-23E4BF165DC2}" type="pres">
      <dgm:prSet presAssocID="{78585156-1CBA-456C-A2FB-8553CEBFF9E3}" presName="txFour" presStyleLbl="node4" presStyleIdx="1" presStyleCnt="21">
        <dgm:presLayoutVars>
          <dgm:chPref val="3"/>
        </dgm:presLayoutVars>
      </dgm:prSet>
      <dgm:spPr/>
      <dgm:t>
        <a:bodyPr/>
        <a:lstStyle/>
        <a:p>
          <a:endParaRPr lang="en-US"/>
        </a:p>
      </dgm:t>
    </dgm:pt>
    <dgm:pt modelId="{6FED0276-7CDB-4B3E-9B86-A5BAD83FA1A1}" type="pres">
      <dgm:prSet presAssocID="{78585156-1CBA-456C-A2FB-8553CEBFF9E3}" presName="horzFour" presStyleCnt="0"/>
      <dgm:spPr/>
    </dgm:pt>
    <dgm:pt modelId="{1CD26DC5-2264-4F6A-B5B2-FCB78F51F92C}" type="pres">
      <dgm:prSet presAssocID="{5829F907-BE8F-46E9-8627-36F290E191B6}" presName="sibSpaceFour" presStyleCnt="0"/>
      <dgm:spPr/>
    </dgm:pt>
    <dgm:pt modelId="{041FD993-04C5-4D32-8684-5EA1E2491856}" type="pres">
      <dgm:prSet presAssocID="{DD61B9AF-3005-4EA1-A93B-06F7F4EBA099}" presName="vertFour" presStyleCnt="0">
        <dgm:presLayoutVars>
          <dgm:chPref val="3"/>
        </dgm:presLayoutVars>
      </dgm:prSet>
      <dgm:spPr/>
    </dgm:pt>
    <dgm:pt modelId="{FF50ACAA-43C1-420D-8861-117806538509}" type="pres">
      <dgm:prSet presAssocID="{DD61B9AF-3005-4EA1-A93B-06F7F4EBA099}" presName="txFour" presStyleLbl="node4" presStyleIdx="2" presStyleCnt="21">
        <dgm:presLayoutVars>
          <dgm:chPref val="3"/>
        </dgm:presLayoutVars>
      </dgm:prSet>
      <dgm:spPr/>
      <dgm:t>
        <a:bodyPr/>
        <a:lstStyle/>
        <a:p>
          <a:endParaRPr lang="en-US"/>
        </a:p>
      </dgm:t>
    </dgm:pt>
    <dgm:pt modelId="{F9AE630E-D223-4061-92BB-5C1B3EA18523}" type="pres">
      <dgm:prSet presAssocID="{DD61B9AF-3005-4EA1-A93B-06F7F4EBA099}" presName="parTransFour" presStyleCnt="0"/>
      <dgm:spPr/>
    </dgm:pt>
    <dgm:pt modelId="{63C998E8-A7BB-4DCA-B4BE-088D3CED1DC2}" type="pres">
      <dgm:prSet presAssocID="{DD61B9AF-3005-4EA1-A93B-06F7F4EBA099}" presName="horzFour" presStyleCnt="0"/>
      <dgm:spPr/>
    </dgm:pt>
    <dgm:pt modelId="{CE3E0E2F-DA10-4006-AF9C-BD5EBE2A61F8}" type="pres">
      <dgm:prSet presAssocID="{3CB0DD96-6DD8-43D0-B26D-4888D9E46E62}" presName="vertFour" presStyleCnt="0">
        <dgm:presLayoutVars>
          <dgm:chPref val="3"/>
        </dgm:presLayoutVars>
      </dgm:prSet>
      <dgm:spPr/>
    </dgm:pt>
    <dgm:pt modelId="{21468B5E-2D52-45A5-8F1B-D78FDF14EAE2}" type="pres">
      <dgm:prSet presAssocID="{3CB0DD96-6DD8-43D0-B26D-4888D9E46E62}" presName="txFour" presStyleLbl="node4" presStyleIdx="3" presStyleCnt="21">
        <dgm:presLayoutVars>
          <dgm:chPref val="3"/>
        </dgm:presLayoutVars>
      </dgm:prSet>
      <dgm:spPr/>
      <dgm:t>
        <a:bodyPr/>
        <a:lstStyle/>
        <a:p>
          <a:endParaRPr lang="en-US"/>
        </a:p>
      </dgm:t>
    </dgm:pt>
    <dgm:pt modelId="{9458A4B1-B122-4992-B0C7-DA84154308E0}" type="pres">
      <dgm:prSet presAssocID="{3CB0DD96-6DD8-43D0-B26D-4888D9E46E62}" presName="horzFour" presStyleCnt="0"/>
      <dgm:spPr/>
    </dgm:pt>
    <dgm:pt modelId="{5F5921F1-D1BD-4770-A308-E2783C1EDB89}" type="pres">
      <dgm:prSet presAssocID="{693A48C7-ADB4-4956-91E3-A1CD459026BD}" presName="sibSpaceFour" presStyleCnt="0"/>
      <dgm:spPr/>
    </dgm:pt>
    <dgm:pt modelId="{3D1CEFF8-1A8E-46F2-A257-FA391EA30338}" type="pres">
      <dgm:prSet presAssocID="{1B79FCC7-2A76-4D11-B83C-E6801E120D7E}" presName="vertFour" presStyleCnt="0">
        <dgm:presLayoutVars>
          <dgm:chPref val="3"/>
        </dgm:presLayoutVars>
      </dgm:prSet>
      <dgm:spPr/>
    </dgm:pt>
    <dgm:pt modelId="{BF1B21B3-100F-46F9-9A6F-A7B7E7B0166C}" type="pres">
      <dgm:prSet presAssocID="{1B79FCC7-2A76-4D11-B83C-E6801E120D7E}" presName="txFour" presStyleLbl="node4" presStyleIdx="4" presStyleCnt="21">
        <dgm:presLayoutVars>
          <dgm:chPref val="3"/>
        </dgm:presLayoutVars>
      </dgm:prSet>
      <dgm:spPr/>
      <dgm:t>
        <a:bodyPr/>
        <a:lstStyle/>
        <a:p>
          <a:endParaRPr lang="en-US"/>
        </a:p>
      </dgm:t>
    </dgm:pt>
    <dgm:pt modelId="{E251D591-23B3-4228-927B-693544E2C3E1}" type="pres">
      <dgm:prSet presAssocID="{1B79FCC7-2A76-4D11-B83C-E6801E120D7E}" presName="horzFour" presStyleCnt="0"/>
      <dgm:spPr/>
    </dgm:pt>
    <dgm:pt modelId="{7D7F26C0-0B85-4472-A75A-8751060B9FD1}" type="pres">
      <dgm:prSet presAssocID="{77D2CFB8-7B5D-4283-BA4E-34C3E82CA546}" presName="sibSpaceFour" presStyleCnt="0"/>
      <dgm:spPr/>
    </dgm:pt>
    <dgm:pt modelId="{E80E9C1D-0514-4BD9-9195-EF4794109768}" type="pres">
      <dgm:prSet presAssocID="{3F1FBC13-68A3-4212-9F81-A31D90615E03}" presName="vertFour" presStyleCnt="0">
        <dgm:presLayoutVars>
          <dgm:chPref val="3"/>
        </dgm:presLayoutVars>
      </dgm:prSet>
      <dgm:spPr/>
    </dgm:pt>
    <dgm:pt modelId="{84202E6B-12EA-44BB-914F-5DDCBBA75DEC}" type="pres">
      <dgm:prSet presAssocID="{3F1FBC13-68A3-4212-9F81-A31D90615E03}" presName="txFour" presStyleLbl="node4" presStyleIdx="5" presStyleCnt="21">
        <dgm:presLayoutVars>
          <dgm:chPref val="3"/>
        </dgm:presLayoutVars>
      </dgm:prSet>
      <dgm:spPr/>
      <dgm:t>
        <a:bodyPr/>
        <a:lstStyle/>
        <a:p>
          <a:endParaRPr lang="en-US"/>
        </a:p>
      </dgm:t>
    </dgm:pt>
    <dgm:pt modelId="{46A08978-C54F-4224-AE83-EBB3D9DD115A}" type="pres">
      <dgm:prSet presAssocID="{3F1FBC13-68A3-4212-9F81-A31D90615E03}" presName="horzFour" presStyleCnt="0"/>
      <dgm:spPr/>
    </dgm:pt>
    <dgm:pt modelId="{80C2CC1B-3F01-40E9-A643-2D829B52476A}" type="pres">
      <dgm:prSet presAssocID="{4A5A1C01-18FC-40EA-A963-B458AE71E74B}" presName="sibSpaceFour" presStyleCnt="0"/>
      <dgm:spPr/>
    </dgm:pt>
    <dgm:pt modelId="{B225C309-EBE8-47CE-A1C1-22BA13826C2E}" type="pres">
      <dgm:prSet presAssocID="{F94B34E6-C566-41FD-88FD-C0FB0CE05D70}" presName="vertFour" presStyleCnt="0">
        <dgm:presLayoutVars>
          <dgm:chPref val="3"/>
        </dgm:presLayoutVars>
      </dgm:prSet>
      <dgm:spPr/>
    </dgm:pt>
    <dgm:pt modelId="{E9B3978D-CD84-4490-95F0-A80492D1DFD9}" type="pres">
      <dgm:prSet presAssocID="{F94B34E6-C566-41FD-88FD-C0FB0CE05D70}" presName="txFour" presStyleLbl="node4" presStyleIdx="6" presStyleCnt="21">
        <dgm:presLayoutVars>
          <dgm:chPref val="3"/>
        </dgm:presLayoutVars>
      </dgm:prSet>
      <dgm:spPr/>
      <dgm:t>
        <a:bodyPr/>
        <a:lstStyle/>
        <a:p>
          <a:endParaRPr lang="en-US"/>
        </a:p>
      </dgm:t>
    </dgm:pt>
    <dgm:pt modelId="{982FF4AE-A96D-4CF8-871C-43C035155B2B}" type="pres">
      <dgm:prSet presAssocID="{F94B34E6-C566-41FD-88FD-C0FB0CE05D70}" presName="horzFour" presStyleCnt="0"/>
      <dgm:spPr/>
    </dgm:pt>
    <dgm:pt modelId="{0CE3A068-4465-41CC-8DFE-EB3B45E6D6DA}" type="pres">
      <dgm:prSet presAssocID="{D1F466DB-BD5E-4DC7-A819-1CD2183E23E1}" presName="sibSpaceFour" presStyleCnt="0"/>
      <dgm:spPr/>
    </dgm:pt>
    <dgm:pt modelId="{1D4D1093-179B-442A-97F6-ABAC8E0C6609}" type="pres">
      <dgm:prSet presAssocID="{61E92F09-109C-42A2-B014-B8CCF927BD45}" presName="vertFour" presStyleCnt="0">
        <dgm:presLayoutVars>
          <dgm:chPref val="3"/>
        </dgm:presLayoutVars>
      </dgm:prSet>
      <dgm:spPr/>
    </dgm:pt>
    <dgm:pt modelId="{6A9C7E5B-EEC7-47AD-B963-A8431F4455BD}" type="pres">
      <dgm:prSet presAssocID="{61E92F09-109C-42A2-B014-B8CCF927BD45}" presName="txFour" presStyleLbl="node4" presStyleIdx="7" presStyleCnt="21">
        <dgm:presLayoutVars>
          <dgm:chPref val="3"/>
        </dgm:presLayoutVars>
      </dgm:prSet>
      <dgm:spPr/>
      <dgm:t>
        <a:bodyPr/>
        <a:lstStyle/>
        <a:p>
          <a:endParaRPr lang="en-US"/>
        </a:p>
      </dgm:t>
    </dgm:pt>
    <dgm:pt modelId="{12DF7770-6CC0-4B8D-A27D-734DEDC793C3}" type="pres">
      <dgm:prSet presAssocID="{61E92F09-109C-42A2-B014-B8CCF927BD45}" presName="horzFour" presStyleCnt="0"/>
      <dgm:spPr/>
    </dgm:pt>
    <dgm:pt modelId="{9948A868-5DF3-440C-BD54-93D274CBCA5D}" type="pres">
      <dgm:prSet presAssocID="{EEA077F4-61CE-46E8-B5D9-01698C0BC169}" presName="sibSpaceThree" presStyleCnt="0"/>
      <dgm:spPr/>
    </dgm:pt>
    <dgm:pt modelId="{84E4839D-0291-4370-9FC7-D8701D3DAE5F}" type="pres">
      <dgm:prSet presAssocID="{5BBBFF37-68F7-4E07-BD88-672A8D41F738}" presName="vertThree" presStyleCnt="0"/>
      <dgm:spPr/>
    </dgm:pt>
    <dgm:pt modelId="{55C59114-3528-49E7-83F9-F40DFB45407C}" type="pres">
      <dgm:prSet presAssocID="{5BBBFF37-68F7-4E07-BD88-672A8D41F738}" presName="txThree" presStyleLbl="node3" presStyleIdx="1" presStyleCnt="9">
        <dgm:presLayoutVars>
          <dgm:chPref val="3"/>
        </dgm:presLayoutVars>
      </dgm:prSet>
      <dgm:spPr/>
      <dgm:t>
        <a:bodyPr/>
        <a:lstStyle/>
        <a:p>
          <a:endParaRPr lang="en-US"/>
        </a:p>
      </dgm:t>
    </dgm:pt>
    <dgm:pt modelId="{C9F6FABC-D8B8-4BE8-9F0B-1330DD21CCE5}" type="pres">
      <dgm:prSet presAssocID="{5BBBFF37-68F7-4E07-BD88-672A8D41F738}" presName="parTransThree" presStyleCnt="0"/>
      <dgm:spPr/>
    </dgm:pt>
    <dgm:pt modelId="{F4DA850A-1F0F-46DF-8C84-EDD74E368F0D}" type="pres">
      <dgm:prSet presAssocID="{5BBBFF37-68F7-4E07-BD88-672A8D41F738}" presName="horzThree" presStyleCnt="0"/>
      <dgm:spPr/>
    </dgm:pt>
    <dgm:pt modelId="{9FC7FFB4-1E1C-43B8-A984-7BBFE206BFEA}" type="pres">
      <dgm:prSet presAssocID="{C40461BE-7FA5-46F3-9282-2B46CCACB378}" presName="vertFour" presStyleCnt="0">
        <dgm:presLayoutVars>
          <dgm:chPref val="3"/>
        </dgm:presLayoutVars>
      </dgm:prSet>
      <dgm:spPr/>
    </dgm:pt>
    <dgm:pt modelId="{D799E28F-B34E-419E-9F07-AA403F2CFB36}" type="pres">
      <dgm:prSet presAssocID="{C40461BE-7FA5-46F3-9282-2B46CCACB378}" presName="txFour" presStyleLbl="node4" presStyleIdx="8" presStyleCnt="21">
        <dgm:presLayoutVars>
          <dgm:chPref val="3"/>
        </dgm:presLayoutVars>
      </dgm:prSet>
      <dgm:spPr/>
      <dgm:t>
        <a:bodyPr/>
        <a:lstStyle/>
        <a:p>
          <a:endParaRPr lang="en-US"/>
        </a:p>
      </dgm:t>
    </dgm:pt>
    <dgm:pt modelId="{1194FE58-7545-4FA5-8B78-A3B193C8B144}" type="pres">
      <dgm:prSet presAssocID="{C40461BE-7FA5-46F3-9282-2B46CCACB378}" presName="parTransFour" presStyleCnt="0"/>
      <dgm:spPr/>
    </dgm:pt>
    <dgm:pt modelId="{F7685748-47AE-493A-B514-0FC017FF3312}" type="pres">
      <dgm:prSet presAssocID="{C40461BE-7FA5-46F3-9282-2B46CCACB378}" presName="horzFour" presStyleCnt="0"/>
      <dgm:spPr/>
    </dgm:pt>
    <dgm:pt modelId="{DA2E457D-763B-4911-8F78-892B3ABA20D5}" type="pres">
      <dgm:prSet presAssocID="{9F29D1BC-0C0A-4E66-9D3B-A923A03C8D78}" presName="vertFour" presStyleCnt="0">
        <dgm:presLayoutVars>
          <dgm:chPref val="3"/>
        </dgm:presLayoutVars>
      </dgm:prSet>
      <dgm:spPr/>
    </dgm:pt>
    <dgm:pt modelId="{080BB641-6649-4302-982C-5518364D7296}" type="pres">
      <dgm:prSet presAssocID="{9F29D1BC-0C0A-4E66-9D3B-A923A03C8D78}" presName="txFour" presStyleLbl="node4" presStyleIdx="9" presStyleCnt="21">
        <dgm:presLayoutVars>
          <dgm:chPref val="3"/>
        </dgm:presLayoutVars>
      </dgm:prSet>
      <dgm:spPr/>
      <dgm:t>
        <a:bodyPr/>
        <a:lstStyle/>
        <a:p>
          <a:endParaRPr lang="en-US"/>
        </a:p>
      </dgm:t>
    </dgm:pt>
    <dgm:pt modelId="{DE15837D-2DE5-413C-82F6-46E82D6E86CF}" type="pres">
      <dgm:prSet presAssocID="{9F29D1BC-0C0A-4E66-9D3B-A923A03C8D78}" presName="horzFour" presStyleCnt="0"/>
      <dgm:spPr/>
    </dgm:pt>
    <dgm:pt modelId="{CA7412E4-833C-49FA-9368-0CB5C614DFF2}" type="pres">
      <dgm:prSet presAssocID="{6EDB70F4-161C-4AB7-A4B3-9AD4904D7781}" presName="sibSpaceFour" presStyleCnt="0"/>
      <dgm:spPr/>
    </dgm:pt>
    <dgm:pt modelId="{34379834-44D9-4554-BBE9-DFC022175C9B}" type="pres">
      <dgm:prSet presAssocID="{FBF01E32-2D1F-49E4-AB71-873DC1CB9961}" presName="vertFour" presStyleCnt="0">
        <dgm:presLayoutVars>
          <dgm:chPref val="3"/>
        </dgm:presLayoutVars>
      </dgm:prSet>
      <dgm:spPr/>
    </dgm:pt>
    <dgm:pt modelId="{EAD8D350-CEF0-477E-95A9-B1E2795D500D}" type="pres">
      <dgm:prSet presAssocID="{FBF01E32-2D1F-49E4-AB71-873DC1CB9961}" presName="txFour" presStyleLbl="node4" presStyleIdx="10" presStyleCnt="21">
        <dgm:presLayoutVars>
          <dgm:chPref val="3"/>
        </dgm:presLayoutVars>
      </dgm:prSet>
      <dgm:spPr/>
      <dgm:t>
        <a:bodyPr/>
        <a:lstStyle/>
        <a:p>
          <a:endParaRPr lang="en-US"/>
        </a:p>
      </dgm:t>
    </dgm:pt>
    <dgm:pt modelId="{57C22E7A-20A3-4062-A3E3-C14DC5891817}" type="pres">
      <dgm:prSet presAssocID="{FBF01E32-2D1F-49E4-AB71-873DC1CB9961}" presName="horzFour" presStyleCnt="0"/>
      <dgm:spPr/>
    </dgm:pt>
    <dgm:pt modelId="{F75B7321-FB30-44AE-BDF6-5B14C6ED499E}" type="pres">
      <dgm:prSet presAssocID="{EE882328-C23C-4915-B475-7F8B3B92B071}" presName="sibSpaceFour" presStyleCnt="0"/>
      <dgm:spPr/>
    </dgm:pt>
    <dgm:pt modelId="{EC6DAD4F-8C62-48EE-B9E9-B038E6316733}" type="pres">
      <dgm:prSet presAssocID="{643C49AF-5D08-446B-B15C-04069A31589B}" presName="vertFour" presStyleCnt="0">
        <dgm:presLayoutVars>
          <dgm:chPref val="3"/>
        </dgm:presLayoutVars>
      </dgm:prSet>
      <dgm:spPr/>
    </dgm:pt>
    <dgm:pt modelId="{B7686DFB-0E12-434B-B1BD-D1143654EBF1}" type="pres">
      <dgm:prSet presAssocID="{643C49AF-5D08-446B-B15C-04069A31589B}" presName="txFour" presStyleLbl="node4" presStyleIdx="11" presStyleCnt="21">
        <dgm:presLayoutVars>
          <dgm:chPref val="3"/>
        </dgm:presLayoutVars>
      </dgm:prSet>
      <dgm:spPr/>
      <dgm:t>
        <a:bodyPr/>
        <a:lstStyle/>
        <a:p>
          <a:endParaRPr lang="en-US"/>
        </a:p>
      </dgm:t>
    </dgm:pt>
    <dgm:pt modelId="{C0B57E3E-2E51-4B47-AE86-007FAAF9A7A3}" type="pres">
      <dgm:prSet presAssocID="{643C49AF-5D08-446B-B15C-04069A31589B}" presName="parTransFour" presStyleCnt="0"/>
      <dgm:spPr/>
    </dgm:pt>
    <dgm:pt modelId="{39168D49-85F8-4945-AA58-E9BB1C761574}" type="pres">
      <dgm:prSet presAssocID="{643C49AF-5D08-446B-B15C-04069A31589B}" presName="horzFour" presStyleCnt="0"/>
      <dgm:spPr/>
    </dgm:pt>
    <dgm:pt modelId="{E841AF5F-75D7-4798-9570-9E30196BF302}" type="pres">
      <dgm:prSet presAssocID="{1382BAE9-7445-4A48-A8BA-2014ECDE82B9}" presName="vertFour" presStyleCnt="0">
        <dgm:presLayoutVars>
          <dgm:chPref val="3"/>
        </dgm:presLayoutVars>
      </dgm:prSet>
      <dgm:spPr/>
    </dgm:pt>
    <dgm:pt modelId="{DA6B6A5D-AE44-4EB5-A23F-ABE48AA5A693}" type="pres">
      <dgm:prSet presAssocID="{1382BAE9-7445-4A48-A8BA-2014ECDE82B9}" presName="txFour" presStyleLbl="node4" presStyleIdx="12" presStyleCnt="21">
        <dgm:presLayoutVars>
          <dgm:chPref val="3"/>
        </dgm:presLayoutVars>
      </dgm:prSet>
      <dgm:spPr/>
      <dgm:t>
        <a:bodyPr/>
        <a:lstStyle/>
        <a:p>
          <a:endParaRPr lang="en-US"/>
        </a:p>
      </dgm:t>
    </dgm:pt>
    <dgm:pt modelId="{D27959F9-CA1E-4290-AC86-A9DB6FBF2AFB}" type="pres">
      <dgm:prSet presAssocID="{1382BAE9-7445-4A48-A8BA-2014ECDE82B9}" presName="horzFour" presStyleCnt="0"/>
      <dgm:spPr/>
    </dgm:pt>
    <dgm:pt modelId="{84285B52-9E51-4102-A0AB-B2364499250F}" type="pres">
      <dgm:prSet presAssocID="{38698439-F7C3-4D4B-A75B-1221B983874F}" presName="sibSpaceFour" presStyleCnt="0"/>
      <dgm:spPr/>
    </dgm:pt>
    <dgm:pt modelId="{AEB51F3E-5985-4879-A387-5CD3E96ABACF}" type="pres">
      <dgm:prSet presAssocID="{1D1E9F03-BAE0-4D8B-84E8-F5BAE537ABAA}" presName="vertFour" presStyleCnt="0">
        <dgm:presLayoutVars>
          <dgm:chPref val="3"/>
        </dgm:presLayoutVars>
      </dgm:prSet>
      <dgm:spPr/>
    </dgm:pt>
    <dgm:pt modelId="{80B19586-F626-45E8-89A1-45C643C3A28C}" type="pres">
      <dgm:prSet presAssocID="{1D1E9F03-BAE0-4D8B-84E8-F5BAE537ABAA}" presName="txFour" presStyleLbl="node4" presStyleIdx="13" presStyleCnt="21">
        <dgm:presLayoutVars>
          <dgm:chPref val="3"/>
        </dgm:presLayoutVars>
      </dgm:prSet>
      <dgm:spPr/>
      <dgm:t>
        <a:bodyPr/>
        <a:lstStyle/>
        <a:p>
          <a:endParaRPr lang="en-US"/>
        </a:p>
      </dgm:t>
    </dgm:pt>
    <dgm:pt modelId="{137F75A3-6BCF-4A0C-93A3-149BA90A189C}" type="pres">
      <dgm:prSet presAssocID="{1D1E9F03-BAE0-4D8B-84E8-F5BAE537ABAA}" presName="horzFour" presStyleCnt="0"/>
      <dgm:spPr/>
    </dgm:pt>
    <dgm:pt modelId="{3864D78C-4D0E-49C3-A1E6-AE44E5911EF0}" type="pres">
      <dgm:prSet presAssocID="{A78FDC28-5DDA-4744-BD73-6ED115AB08F6}" presName="sibSpaceFour" presStyleCnt="0"/>
      <dgm:spPr/>
    </dgm:pt>
    <dgm:pt modelId="{23FCB883-34F6-42AF-B270-F5BCBBF51C03}" type="pres">
      <dgm:prSet presAssocID="{E8D2CA21-646F-45CF-B75F-E05AE2E015DF}" presName="vertFour" presStyleCnt="0">
        <dgm:presLayoutVars>
          <dgm:chPref val="3"/>
        </dgm:presLayoutVars>
      </dgm:prSet>
      <dgm:spPr/>
    </dgm:pt>
    <dgm:pt modelId="{D446C6FB-0033-4352-923B-61F93FFFB655}" type="pres">
      <dgm:prSet presAssocID="{E8D2CA21-646F-45CF-B75F-E05AE2E015DF}" presName="txFour" presStyleLbl="node4" presStyleIdx="14" presStyleCnt="21">
        <dgm:presLayoutVars>
          <dgm:chPref val="3"/>
        </dgm:presLayoutVars>
      </dgm:prSet>
      <dgm:spPr/>
      <dgm:t>
        <a:bodyPr/>
        <a:lstStyle/>
        <a:p>
          <a:endParaRPr lang="en-US"/>
        </a:p>
      </dgm:t>
    </dgm:pt>
    <dgm:pt modelId="{BA6C738C-0A3B-4C3C-A055-6EDD0494D338}" type="pres">
      <dgm:prSet presAssocID="{E8D2CA21-646F-45CF-B75F-E05AE2E015DF}" presName="horzFour" presStyleCnt="0"/>
      <dgm:spPr/>
    </dgm:pt>
    <dgm:pt modelId="{01025D29-1EF7-4136-880D-85A45B25BB5F}" type="pres">
      <dgm:prSet presAssocID="{F6AA7433-7C22-4891-B97B-BF5DF9CFC2A0}" presName="sibSpaceFour" presStyleCnt="0"/>
      <dgm:spPr/>
    </dgm:pt>
    <dgm:pt modelId="{C2A236DB-27AC-4910-BE07-9809E3C22EA8}" type="pres">
      <dgm:prSet presAssocID="{2FA54E7F-2E41-4F00-B2A3-C3A124057FDB}" presName="vertFour" presStyleCnt="0">
        <dgm:presLayoutVars>
          <dgm:chPref val="3"/>
        </dgm:presLayoutVars>
      </dgm:prSet>
      <dgm:spPr/>
    </dgm:pt>
    <dgm:pt modelId="{36257BD1-E932-4D41-AEE2-0303B79DDA4B}" type="pres">
      <dgm:prSet presAssocID="{2FA54E7F-2E41-4F00-B2A3-C3A124057FDB}" presName="txFour" presStyleLbl="node4" presStyleIdx="15" presStyleCnt="21">
        <dgm:presLayoutVars>
          <dgm:chPref val="3"/>
        </dgm:presLayoutVars>
      </dgm:prSet>
      <dgm:spPr/>
      <dgm:t>
        <a:bodyPr/>
        <a:lstStyle/>
        <a:p>
          <a:endParaRPr lang="en-US"/>
        </a:p>
      </dgm:t>
    </dgm:pt>
    <dgm:pt modelId="{8CA31286-21DF-4CE1-945B-031D60E2F850}" type="pres">
      <dgm:prSet presAssocID="{2FA54E7F-2E41-4F00-B2A3-C3A124057FDB}" presName="parTransFour" presStyleCnt="0"/>
      <dgm:spPr/>
    </dgm:pt>
    <dgm:pt modelId="{1D48EFD2-5035-44BD-90C7-29953F7A100D}" type="pres">
      <dgm:prSet presAssocID="{2FA54E7F-2E41-4F00-B2A3-C3A124057FDB}" presName="horzFour" presStyleCnt="0"/>
      <dgm:spPr/>
    </dgm:pt>
    <dgm:pt modelId="{7DFB5B13-2FFE-4B69-B076-D855F51908D8}" type="pres">
      <dgm:prSet presAssocID="{86F4CDD2-4997-4BFC-AF35-9054B4EA5995}" presName="vertFour" presStyleCnt="0">
        <dgm:presLayoutVars>
          <dgm:chPref val="3"/>
        </dgm:presLayoutVars>
      </dgm:prSet>
      <dgm:spPr/>
    </dgm:pt>
    <dgm:pt modelId="{6BA48E77-8239-43B7-8EFF-6E3CFB51D760}" type="pres">
      <dgm:prSet presAssocID="{86F4CDD2-4997-4BFC-AF35-9054B4EA5995}" presName="txFour" presStyleLbl="node4" presStyleIdx="16" presStyleCnt="21">
        <dgm:presLayoutVars>
          <dgm:chPref val="3"/>
        </dgm:presLayoutVars>
      </dgm:prSet>
      <dgm:spPr/>
      <dgm:t>
        <a:bodyPr/>
        <a:lstStyle/>
        <a:p>
          <a:endParaRPr lang="en-US"/>
        </a:p>
      </dgm:t>
    </dgm:pt>
    <dgm:pt modelId="{CA3252C1-1E44-4999-BADB-F97585A7463F}" type="pres">
      <dgm:prSet presAssocID="{86F4CDD2-4997-4BFC-AF35-9054B4EA5995}" presName="horzFour" presStyleCnt="0"/>
      <dgm:spPr/>
    </dgm:pt>
    <dgm:pt modelId="{0932E1E7-120A-42F2-B0FA-639AA20A9434}" type="pres">
      <dgm:prSet presAssocID="{FBD8CA5B-89B8-44D3-99CF-5563DB106056}" presName="sibSpaceFour" presStyleCnt="0"/>
      <dgm:spPr/>
    </dgm:pt>
    <dgm:pt modelId="{1AF30F87-0EDB-457D-9C64-E82866C326E1}" type="pres">
      <dgm:prSet presAssocID="{4049709B-1D88-403F-A709-7ADD886D2981}" presName="vertFour" presStyleCnt="0">
        <dgm:presLayoutVars>
          <dgm:chPref val="3"/>
        </dgm:presLayoutVars>
      </dgm:prSet>
      <dgm:spPr/>
    </dgm:pt>
    <dgm:pt modelId="{80875E9B-C590-4E18-BC9A-BB45581EFFC3}" type="pres">
      <dgm:prSet presAssocID="{4049709B-1D88-403F-A709-7ADD886D2981}" presName="txFour" presStyleLbl="node4" presStyleIdx="17" presStyleCnt="21">
        <dgm:presLayoutVars>
          <dgm:chPref val="3"/>
        </dgm:presLayoutVars>
      </dgm:prSet>
      <dgm:spPr/>
      <dgm:t>
        <a:bodyPr/>
        <a:lstStyle/>
        <a:p>
          <a:endParaRPr lang="en-US"/>
        </a:p>
      </dgm:t>
    </dgm:pt>
    <dgm:pt modelId="{82035459-96EF-49AB-8C22-8EDDE68E6466}" type="pres">
      <dgm:prSet presAssocID="{4049709B-1D88-403F-A709-7ADD886D2981}" presName="horzFour" presStyleCnt="0"/>
      <dgm:spPr/>
    </dgm:pt>
    <dgm:pt modelId="{D6752C94-F505-4084-A052-08606F84E262}" type="pres">
      <dgm:prSet presAssocID="{70FC12F6-06AF-48CF-B7C7-6C379036DBD9}" presName="sibSpaceThree" presStyleCnt="0"/>
      <dgm:spPr/>
    </dgm:pt>
    <dgm:pt modelId="{CABBB016-A71D-4AF8-82E2-14A8253325CD}" type="pres">
      <dgm:prSet presAssocID="{BC0395A1-BBC3-4171-BF04-86145654A8AB}" presName="vertThree" presStyleCnt="0"/>
      <dgm:spPr/>
    </dgm:pt>
    <dgm:pt modelId="{E8B48E6D-8432-4CC7-A88E-CFD36957AF7D}" type="pres">
      <dgm:prSet presAssocID="{BC0395A1-BBC3-4171-BF04-86145654A8AB}" presName="txThree" presStyleLbl="node3" presStyleIdx="2" presStyleCnt="9">
        <dgm:presLayoutVars>
          <dgm:chPref val="3"/>
        </dgm:presLayoutVars>
      </dgm:prSet>
      <dgm:spPr/>
      <dgm:t>
        <a:bodyPr/>
        <a:lstStyle/>
        <a:p>
          <a:endParaRPr lang="en-US"/>
        </a:p>
      </dgm:t>
    </dgm:pt>
    <dgm:pt modelId="{49F28E43-FDF6-42C3-A9EF-F16CB32EA4DC}" type="pres">
      <dgm:prSet presAssocID="{BC0395A1-BBC3-4171-BF04-86145654A8AB}" presName="parTransThree" presStyleCnt="0"/>
      <dgm:spPr/>
    </dgm:pt>
    <dgm:pt modelId="{FE6E27E5-1303-4C33-A7AE-7C5CA819F761}" type="pres">
      <dgm:prSet presAssocID="{BC0395A1-BBC3-4171-BF04-86145654A8AB}" presName="horzThree" presStyleCnt="0"/>
      <dgm:spPr/>
    </dgm:pt>
    <dgm:pt modelId="{B067975E-7840-4856-ACB9-74015269C7A3}" type="pres">
      <dgm:prSet presAssocID="{810F46C0-41A5-4055-8F4D-04A6FB6A6D29}" presName="vertFour" presStyleCnt="0">
        <dgm:presLayoutVars>
          <dgm:chPref val="3"/>
        </dgm:presLayoutVars>
      </dgm:prSet>
      <dgm:spPr/>
    </dgm:pt>
    <dgm:pt modelId="{8061AD0A-D06F-4F39-81CD-2588FD26A25C}" type="pres">
      <dgm:prSet presAssocID="{810F46C0-41A5-4055-8F4D-04A6FB6A6D29}" presName="txFour" presStyleLbl="node4" presStyleIdx="18" presStyleCnt="21">
        <dgm:presLayoutVars>
          <dgm:chPref val="3"/>
        </dgm:presLayoutVars>
      </dgm:prSet>
      <dgm:spPr/>
      <dgm:t>
        <a:bodyPr/>
        <a:lstStyle/>
        <a:p>
          <a:endParaRPr lang="en-US"/>
        </a:p>
      </dgm:t>
    </dgm:pt>
    <dgm:pt modelId="{BEC9D5D6-60F6-476B-917C-3D25B0EDD5A7}" type="pres">
      <dgm:prSet presAssocID="{810F46C0-41A5-4055-8F4D-04A6FB6A6D29}" presName="horzFour" presStyleCnt="0"/>
      <dgm:spPr/>
    </dgm:pt>
    <dgm:pt modelId="{10F4A2B1-99AB-46E6-9D2A-541D53F104EC}" type="pres">
      <dgm:prSet presAssocID="{D05DAA15-D477-4985-962E-6A82F2E96D2E}" presName="sibSpaceFour" presStyleCnt="0"/>
      <dgm:spPr/>
    </dgm:pt>
    <dgm:pt modelId="{2F1F1341-9EC0-44A3-89B6-FDFDA36AAC7A}" type="pres">
      <dgm:prSet presAssocID="{A16B01EA-51FE-48E7-B81E-6B89ECBDC213}" presName="vertFour" presStyleCnt="0">
        <dgm:presLayoutVars>
          <dgm:chPref val="3"/>
        </dgm:presLayoutVars>
      </dgm:prSet>
      <dgm:spPr/>
    </dgm:pt>
    <dgm:pt modelId="{95B73D5D-D1E0-48D5-BCD4-4988BFC44707}" type="pres">
      <dgm:prSet presAssocID="{A16B01EA-51FE-48E7-B81E-6B89ECBDC213}" presName="txFour" presStyleLbl="node4" presStyleIdx="19" presStyleCnt="21">
        <dgm:presLayoutVars>
          <dgm:chPref val="3"/>
        </dgm:presLayoutVars>
      </dgm:prSet>
      <dgm:spPr/>
      <dgm:t>
        <a:bodyPr/>
        <a:lstStyle/>
        <a:p>
          <a:endParaRPr lang="en-US"/>
        </a:p>
      </dgm:t>
    </dgm:pt>
    <dgm:pt modelId="{29F45753-E6A2-47D9-8722-78BDDBD35904}" type="pres">
      <dgm:prSet presAssocID="{A16B01EA-51FE-48E7-B81E-6B89ECBDC213}" presName="horzFour" presStyleCnt="0"/>
      <dgm:spPr/>
    </dgm:pt>
    <dgm:pt modelId="{E8F17209-BF04-4969-A7D5-C6B2D1C6F029}" type="pres">
      <dgm:prSet presAssocID="{53265A21-ED7E-4650-86EB-EE748B789051}" presName="sibSpaceTwo" presStyleCnt="0"/>
      <dgm:spPr/>
    </dgm:pt>
    <dgm:pt modelId="{5BA9EF26-CC2E-4085-B953-5D0DF82C97B4}" type="pres">
      <dgm:prSet presAssocID="{C8C92A88-AC7A-496C-A81A-2AB1652A853C}" presName="vertTwo" presStyleCnt="0"/>
      <dgm:spPr/>
    </dgm:pt>
    <dgm:pt modelId="{61537AB2-D325-46B4-BE14-734166161F8E}" type="pres">
      <dgm:prSet presAssocID="{C8C92A88-AC7A-496C-A81A-2AB1652A853C}" presName="txTwo" presStyleLbl="node2" presStyleIdx="1" presStyleCnt="2">
        <dgm:presLayoutVars>
          <dgm:chPref val="3"/>
        </dgm:presLayoutVars>
      </dgm:prSet>
      <dgm:spPr/>
      <dgm:t>
        <a:bodyPr/>
        <a:lstStyle/>
        <a:p>
          <a:endParaRPr lang="en-US"/>
        </a:p>
      </dgm:t>
    </dgm:pt>
    <dgm:pt modelId="{1D7E45D0-D1F8-4798-A26B-E4AB93F9690E}" type="pres">
      <dgm:prSet presAssocID="{C8C92A88-AC7A-496C-A81A-2AB1652A853C}" presName="parTransTwo" presStyleCnt="0"/>
      <dgm:spPr/>
    </dgm:pt>
    <dgm:pt modelId="{38B1F1EA-93D6-4548-8E72-E9951DDBC0C7}" type="pres">
      <dgm:prSet presAssocID="{C8C92A88-AC7A-496C-A81A-2AB1652A853C}" presName="horzTwo" presStyleCnt="0"/>
      <dgm:spPr/>
    </dgm:pt>
    <dgm:pt modelId="{5D160920-3E79-47F1-B7A7-85663F27BD83}" type="pres">
      <dgm:prSet presAssocID="{7BAB9B46-1146-4C59-A0EF-B50CDEAA436B}" presName="vertThree" presStyleCnt="0"/>
      <dgm:spPr/>
    </dgm:pt>
    <dgm:pt modelId="{A24085AD-0E21-423B-B7C4-59E2DD256E86}" type="pres">
      <dgm:prSet presAssocID="{7BAB9B46-1146-4C59-A0EF-B50CDEAA436B}" presName="txThree" presStyleLbl="node3" presStyleIdx="3" presStyleCnt="9">
        <dgm:presLayoutVars>
          <dgm:chPref val="3"/>
        </dgm:presLayoutVars>
      </dgm:prSet>
      <dgm:spPr/>
      <dgm:t>
        <a:bodyPr/>
        <a:lstStyle/>
        <a:p>
          <a:endParaRPr lang="en-US"/>
        </a:p>
      </dgm:t>
    </dgm:pt>
    <dgm:pt modelId="{F3A0C729-A806-4F29-A79A-06975D1EEA2C}" type="pres">
      <dgm:prSet presAssocID="{7BAB9B46-1146-4C59-A0EF-B50CDEAA436B}" presName="horzThree" presStyleCnt="0"/>
      <dgm:spPr/>
    </dgm:pt>
    <dgm:pt modelId="{1B749403-7E47-4D98-A8F3-1E846193019A}" type="pres">
      <dgm:prSet presAssocID="{006D0A6F-CEEF-40B0-A0C3-3526923E0059}" presName="sibSpaceThree" presStyleCnt="0"/>
      <dgm:spPr/>
    </dgm:pt>
    <dgm:pt modelId="{70832531-9E46-41C0-917F-C0FA07D278E1}" type="pres">
      <dgm:prSet presAssocID="{4DED6534-5FD8-47FA-96EF-FF4F14BC176E}" presName="vertThree" presStyleCnt="0"/>
      <dgm:spPr/>
    </dgm:pt>
    <dgm:pt modelId="{7F4149DC-29DE-49B9-A6AD-20455A1FDC5F}" type="pres">
      <dgm:prSet presAssocID="{4DED6534-5FD8-47FA-96EF-FF4F14BC176E}" presName="txThree" presStyleLbl="node3" presStyleIdx="4" presStyleCnt="9">
        <dgm:presLayoutVars>
          <dgm:chPref val="3"/>
        </dgm:presLayoutVars>
      </dgm:prSet>
      <dgm:spPr/>
      <dgm:t>
        <a:bodyPr/>
        <a:lstStyle/>
        <a:p>
          <a:endParaRPr lang="en-US"/>
        </a:p>
      </dgm:t>
    </dgm:pt>
    <dgm:pt modelId="{13DFB1C3-7D6A-4E23-A32F-A073484393FB}" type="pres">
      <dgm:prSet presAssocID="{4DED6534-5FD8-47FA-96EF-FF4F14BC176E}" presName="parTransThree" presStyleCnt="0"/>
      <dgm:spPr/>
    </dgm:pt>
    <dgm:pt modelId="{D218E789-1272-48C8-9A70-820E581E17DF}" type="pres">
      <dgm:prSet presAssocID="{4DED6534-5FD8-47FA-96EF-FF4F14BC176E}" presName="horzThree" presStyleCnt="0"/>
      <dgm:spPr/>
    </dgm:pt>
    <dgm:pt modelId="{5E7FC5B0-D3B9-444B-9992-5133C346D0E6}" type="pres">
      <dgm:prSet presAssocID="{F157CB44-A386-40DB-AC15-D7023EE153B3}" presName="vertFour" presStyleCnt="0">
        <dgm:presLayoutVars>
          <dgm:chPref val="3"/>
        </dgm:presLayoutVars>
      </dgm:prSet>
      <dgm:spPr/>
    </dgm:pt>
    <dgm:pt modelId="{80971DF3-DE9C-4E82-94E1-5C9439AF06C7}" type="pres">
      <dgm:prSet presAssocID="{F157CB44-A386-40DB-AC15-D7023EE153B3}" presName="txFour" presStyleLbl="node4" presStyleIdx="20" presStyleCnt="21">
        <dgm:presLayoutVars>
          <dgm:chPref val="3"/>
        </dgm:presLayoutVars>
      </dgm:prSet>
      <dgm:spPr/>
      <dgm:t>
        <a:bodyPr/>
        <a:lstStyle/>
        <a:p>
          <a:endParaRPr lang="en-US"/>
        </a:p>
      </dgm:t>
    </dgm:pt>
    <dgm:pt modelId="{7CC6B053-EC5E-4D88-A45A-65E9F0A1E4A4}" type="pres">
      <dgm:prSet presAssocID="{F157CB44-A386-40DB-AC15-D7023EE153B3}" presName="horzFour" presStyleCnt="0"/>
      <dgm:spPr/>
    </dgm:pt>
    <dgm:pt modelId="{9F6AC235-0A1E-4617-8748-901021FA9B1E}" type="pres">
      <dgm:prSet presAssocID="{DD7DB658-2E16-471F-8989-E0E08FFDB62A}" presName="sibSpaceThree" presStyleCnt="0"/>
      <dgm:spPr/>
    </dgm:pt>
    <dgm:pt modelId="{EF94CFB2-F895-41F3-AF18-0EC368D420E0}" type="pres">
      <dgm:prSet presAssocID="{EFB11442-A825-4AC8-92E9-A8BB5297F70D}" presName="vertThree" presStyleCnt="0"/>
      <dgm:spPr/>
    </dgm:pt>
    <dgm:pt modelId="{D62596FC-AA4A-4D56-8AE0-0E9D2269491B}" type="pres">
      <dgm:prSet presAssocID="{EFB11442-A825-4AC8-92E9-A8BB5297F70D}" presName="txThree" presStyleLbl="node3" presStyleIdx="5" presStyleCnt="9">
        <dgm:presLayoutVars>
          <dgm:chPref val="3"/>
        </dgm:presLayoutVars>
      </dgm:prSet>
      <dgm:spPr/>
      <dgm:t>
        <a:bodyPr/>
        <a:lstStyle/>
        <a:p>
          <a:endParaRPr lang="en-US"/>
        </a:p>
      </dgm:t>
    </dgm:pt>
    <dgm:pt modelId="{80FC8FC4-73EE-4FC4-8F6A-91443A9A5D1A}" type="pres">
      <dgm:prSet presAssocID="{EFB11442-A825-4AC8-92E9-A8BB5297F70D}" presName="horzThree" presStyleCnt="0"/>
      <dgm:spPr/>
    </dgm:pt>
    <dgm:pt modelId="{FF6242EC-7B3B-4C9F-9944-B122948EB6D6}" type="pres">
      <dgm:prSet presAssocID="{E40C5AB7-28A7-464E-A4D0-22C7ABA2B99C}" presName="sibSpaceThree" presStyleCnt="0"/>
      <dgm:spPr/>
    </dgm:pt>
    <dgm:pt modelId="{20AE0CFF-72E3-41F4-A965-8D762D593616}" type="pres">
      <dgm:prSet presAssocID="{48F86337-9FFA-4805-AE6D-F488D53CF6E9}" presName="vertThree" presStyleCnt="0"/>
      <dgm:spPr/>
    </dgm:pt>
    <dgm:pt modelId="{3D52AA36-E201-4D22-BE5E-830763D6D2AE}" type="pres">
      <dgm:prSet presAssocID="{48F86337-9FFA-4805-AE6D-F488D53CF6E9}" presName="txThree" presStyleLbl="node3" presStyleIdx="6" presStyleCnt="9">
        <dgm:presLayoutVars>
          <dgm:chPref val="3"/>
        </dgm:presLayoutVars>
      </dgm:prSet>
      <dgm:spPr/>
      <dgm:t>
        <a:bodyPr/>
        <a:lstStyle/>
        <a:p>
          <a:endParaRPr lang="en-US"/>
        </a:p>
      </dgm:t>
    </dgm:pt>
    <dgm:pt modelId="{94AF7D1C-35FA-40C7-A62C-A81E45DB95D0}" type="pres">
      <dgm:prSet presAssocID="{48F86337-9FFA-4805-AE6D-F488D53CF6E9}" presName="horzThree" presStyleCnt="0"/>
      <dgm:spPr/>
    </dgm:pt>
    <dgm:pt modelId="{9DDE7608-2DD1-4470-84E8-BB144BA787A3}" type="pres">
      <dgm:prSet presAssocID="{C0CDF96E-B11D-4E8E-9B6A-3FAC2750E7A7}" presName="sibSpaceThree" presStyleCnt="0"/>
      <dgm:spPr/>
    </dgm:pt>
    <dgm:pt modelId="{26F0CF1E-F232-488E-81DA-8CD4B0307A00}" type="pres">
      <dgm:prSet presAssocID="{767FCCF5-F99F-4D51-8423-5932ED6C74E8}" presName="vertThree" presStyleCnt="0"/>
      <dgm:spPr/>
    </dgm:pt>
    <dgm:pt modelId="{678A8EE5-9E68-4FC9-B59B-03787A0074A3}" type="pres">
      <dgm:prSet presAssocID="{767FCCF5-F99F-4D51-8423-5932ED6C74E8}" presName="txThree" presStyleLbl="node3" presStyleIdx="7" presStyleCnt="9">
        <dgm:presLayoutVars>
          <dgm:chPref val="3"/>
        </dgm:presLayoutVars>
      </dgm:prSet>
      <dgm:spPr/>
      <dgm:t>
        <a:bodyPr/>
        <a:lstStyle/>
        <a:p>
          <a:endParaRPr lang="en-US"/>
        </a:p>
      </dgm:t>
    </dgm:pt>
    <dgm:pt modelId="{30FCC0A0-F893-4C28-B58B-E64EA004C49C}" type="pres">
      <dgm:prSet presAssocID="{767FCCF5-F99F-4D51-8423-5932ED6C74E8}" presName="horzThree" presStyleCnt="0"/>
      <dgm:spPr/>
    </dgm:pt>
    <dgm:pt modelId="{1510CE1B-911E-4E40-8FE7-35C60F9B1FF3}" type="pres">
      <dgm:prSet presAssocID="{0FE2BA05-D7E9-413F-B54D-B7BFCFA55449}" presName="sibSpaceThree" presStyleCnt="0"/>
      <dgm:spPr/>
    </dgm:pt>
    <dgm:pt modelId="{435CFC16-BDE9-40F5-9C67-2953BC667B33}" type="pres">
      <dgm:prSet presAssocID="{0ECAE607-3B90-41AB-ACD5-4A6D74160A74}" presName="vertThree" presStyleCnt="0"/>
      <dgm:spPr/>
    </dgm:pt>
    <dgm:pt modelId="{5B095717-B6E1-4AE8-9DAE-0B8344F7E684}" type="pres">
      <dgm:prSet presAssocID="{0ECAE607-3B90-41AB-ACD5-4A6D74160A74}" presName="txThree" presStyleLbl="node3" presStyleIdx="8" presStyleCnt="9">
        <dgm:presLayoutVars>
          <dgm:chPref val="3"/>
        </dgm:presLayoutVars>
      </dgm:prSet>
      <dgm:spPr/>
      <dgm:t>
        <a:bodyPr/>
        <a:lstStyle/>
        <a:p>
          <a:endParaRPr lang="en-US"/>
        </a:p>
      </dgm:t>
    </dgm:pt>
    <dgm:pt modelId="{1AA37D4D-B025-4923-92A8-AF2D93943195}" type="pres">
      <dgm:prSet presAssocID="{0ECAE607-3B90-41AB-ACD5-4A6D74160A74}" presName="horzThree" presStyleCnt="0"/>
      <dgm:spPr/>
    </dgm:pt>
  </dgm:ptLst>
  <dgm:cxnLst>
    <dgm:cxn modelId="{CB11A7B0-17B5-4F4E-890A-62928AFF5CED}" type="presOf" srcId="{61E92F09-109C-42A2-B014-B8CCF927BD45}" destId="{6A9C7E5B-EEC7-47AD-B963-A8431F4455BD}" srcOrd="0" destOrd="0" presId="urn:microsoft.com/office/officeart/2005/8/layout/hierarchy4"/>
    <dgm:cxn modelId="{BB8DAC86-43B8-43B6-8878-4CE4DA052647}" type="presOf" srcId="{3F1FBC13-68A3-4212-9F81-A31D90615E03}" destId="{84202E6B-12EA-44BB-914F-5DDCBBA75DEC}" srcOrd="0" destOrd="0" presId="urn:microsoft.com/office/officeart/2005/8/layout/hierarchy4"/>
    <dgm:cxn modelId="{6E7CE532-01F4-4164-98A1-D4799280704A}" type="presOf" srcId="{A16B01EA-51FE-48E7-B81E-6B89ECBDC213}" destId="{95B73D5D-D1E0-48D5-BCD4-4988BFC44707}" srcOrd="0" destOrd="0" presId="urn:microsoft.com/office/officeart/2005/8/layout/hierarchy4"/>
    <dgm:cxn modelId="{32572DF9-2227-4E21-8D3E-A0FDCD194B7A}" srcId="{96A46431-EB89-450A-9714-25B04D65E751}" destId="{3F1FBC13-68A3-4212-9F81-A31D90615E03}" srcOrd="3" destOrd="0" parTransId="{DA3E9B25-9EF0-450F-B104-B2EEF09FA520}" sibTransId="{4A5A1C01-18FC-40EA-A963-B458AE71E74B}"/>
    <dgm:cxn modelId="{DC0C945D-67C9-448B-9D40-A899BA803F0A}" type="presOf" srcId="{96A46431-EB89-450A-9714-25B04D65E751}" destId="{C7F5BE5B-C0B0-4639-A8B1-5113B4CEBA60}" srcOrd="0" destOrd="0" presId="urn:microsoft.com/office/officeart/2005/8/layout/hierarchy4"/>
    <dgm:cxn modelId="{795D454A-4A75-45FF-98A1-062204CED942}" srcId="{5BBBFF37-68F7-4E07-BD88-672A8D41F738}" destId="{2FA54E7F-2E41-4F00-B2A3-C3A124057FDB}" srcOrd="2" destOrd="0" parTransId="{1902279A-017E-4673-BA2A-D9294F92D02C}" sibTransId="{27EA05ED-F7C4-4722-9623-2E0736FB1A67}"/>
    <dgm:cxn modelId="{ADAC71FE-18A4-42B3-A067-1A8C996C9E2C}" srcId="{91BC9BE5-25BB-4B33-BA71-228083D58112}" destId="{96A46431-EB89-450A-9714-25B04D65E751}" srcOrd="0" destOrd="0" parTransId="{76EA5375-0334-4E56-9784-1DB2EA025C0B}" sibTransId="{EEA077F4-61CE-46E8-B5D9-01698C0BC169}"/>
    <dgm:cxn modelId="{2E457C30-33A4-41A2-B858-3DE1AE9CE486}" srcId="{96A46431-EB89-450A-9714-25B04D65E751}" destId="{09A85D78-6A5F-4AD2-A4D7-D8A825FDC461}" srcOrd="0" destOrd="0" parTransId="{9AC07439-B9AD-46E8-9B42-EE20B58AB440}" sibTransId="{AA6066A7-EB96-42A2-83F6-CB6EDDC80185}"/>
    <dgm:cxn modelId="{90B3A95E-BEED-4066-8B8A-36402BF66B5D}" type="presOf" srcId="{3CB0DD96-6DD8-43D0-B26D-4888D9E46E62}" destId="{21468B5E-2D52-45A5-8F1B-D78FDF14EAE2}" srcOrd="0" destOrd="0" presId="urn:microsoft.com/office/officeart/2005/8/layout/hierarchy4"/>
    <dgm:cxn modelId="{1F6703D4-F050-4BCF-8EE3-C9B3827F8FD4}" srcId="{4DED6534-5FD8-47FA-96EF-FF4F14BC176E}" destId="{F157CB44-A386-40DB-AC15-D7023EE153B3}" srcOrd="0" destOrd="0" parTransId="{25F658F0-92CE-4AB5-84C7-F3E9C2AB539E}" sibTransId="{D7320AED-1FB7-456A-AA8F-C8978C2D3715}"/>
    <dgm:cxn modelId="{CB6D7D53-4D27-4CEF-B58A-D6E0F0236470}" srcId="{91BC9BE5-25BB-4B33-BA71-228083D58112}" destId="{BC0395A1-BBC3-4171-BF04-86145654A8AB}" srcOrd="2" destOrd="0" parTransId="{FEFB7388-ED3A-4C74-B99F-68DBAB884F6E}" sibTransId="{82AF2BB0-ABBF-4145-810D-E7B04324585A}"/>
    <dgm:cxn modelId="{8F765C52-0B5C-4F24-9545-ECCAA65F8579}" type="presOf" srcId="{C8C92A88-AC7A-496C-A81A-2AB1652A853C}" destId="{61537AB2-D325-46B4-BE14-734166161F8E}" srcOrd="0" destOrd="0" presId="urn:microsoft.com/office/officeart/2005/8/layout/hierarchy4"/>
    <dgm:cxn modelId="{0BE60696-8904-4FEF-AD88-14C3D3598842}" srcId="{DD61B9AF-3005-4EA1-A93B-06F7F4EBA099}" destId="{1B79FCC7-2A76-4D11-B83C-E6801E120D7E}" srcOrd="1" destOrd="0" parTransId="{98E35AD7-CC65-4B71-A053-B5A4CEEE0988}" sibTransId="{0AFE7D00-183E-472C-AA1F-051ADD4E45D1}"/>
    <dgm:cxn modelId="{49473609-921C-4CDB-8FFE-1C22F5AEF70E}" type="presOf" srcId="{48F86337-9FFA-4805-AE6D-F488D53CF6E9}" destId="{3D52AA36-E201-4D22-BE5E-830763D6D2AE}" srcOrd="0" destOrd="0" presId="urn:microsoft.com/office/officeart/2005/8/layout/hierarchy4"/>
    <dgm:cxn modelId="{26BA4B29-6629-4AEE-A7FE-DCFC280EEA93}" type="presOf" srcId="{643C49AF-5D08-446B-B15C-04069A31589B}" destId="{B7686DFB-0E12-434B-B1BD-D1143654EBF1}" srcOrd="0" destOrd="0" presId="urn:microsoft.com/office/officeart/2005/8/layout/hierarchy4"/>
    <dgm:cxn modelId="{EF90CAE8-A292-41AA-B422-283AA9145F7C}" type="presOf" srcId="{0ECAE607-3B90-41AB-ACD5-4A6D74160A74}" destId="{5B095717-B6E1-4AE8-9DAE-0B8344F7E684}" srcOrd="0" destOrd="0" presId="urn:microsoft.com/office/officeart/2005/8/layout/hierarchy4"/>
    <dgm:cxn modelId="{4E9C7AC7-6CEA-4124-86E6-A280424E5541}" type="presOf" srcId="{DD61B9AF-3005-4EA1-A93B-06F7F4EBA099}" destId="{FF50ACAA-43C1-420D-8861-117806538509}" srcOrd="0" destOrd="0" presId="urn:microsoft.com/office/officeart/2005/8/layout/hierarchy4"/>
    <dgm:cxn modelId="{68CFFEEF-CC5B-40B2-A3AC-1940E546BE03}" type="presOf" srcId="{1B79FCC7-2A76-4D11-B83C-E6801E120D7E}" destId="{BF1B21B3-100F-46F9-9A6F-A7B7E7B0166C}" srcOrd="0" destOrd="0" presId="urn:microsoft.com/office/officeart/2005/8/layout/hierarchy4"/>
    <dgm:cxn modelId="{5DE5FD54-A636-43C0-850E-3815D0C6FCAB}" srcId="{BC0395A1-BBC3-4171-BF04-86145654A8AB}" destId="{810F46C0-41A5-4055-8F4D-04A6FB6A6D29}" srcOrd="0" destOrd="0" parTransId="{C85E7503-A944-41CD-83B1-36262EA82D4A}" sibTransId="{D05DAA15-D477-4985-962E-6A82F2E96D2E}"/>
    <dgm:cxn modelId="{1C49FC17-3FDF-42B4-8CDA-C673AB2E935D}" srcId="{58400E50-4F3E-4218-BE0F-F5783890BC63}" destId="{0D37D998-9190-455A-9988-6D6769BBB06D}" srcOrd="0" destOrd="0" parTransId="{CACC1C87-7B62-404E-9160-1C7FC315D6F8}" sibTransId="{1CFD92C1-D3FC-4D1D-887C-CD27A4565697}"/>
    <dgm:cxn modelId="{0220B7E4-BD64-439B-9712-9EA37CAFBE06}" srcId="{91BC9BE5-25BB-4B33-BA71-228083D58112}" destId="{5BBBFF37-68F7-4E07-BD88-672A8D41F738}" srcOrd="1" destOrd="0" parTransId="{FB8EADDB-B918-4EB6-9338-2857EC23E1D4}" sibTransId="{70FC12F6-06AF-48CF-B7C7-6C379036DBD9}"/>
    <dgm:cxn modelId="{C2DAC2BB-EB74-40DF-85F4-29E26DB11CEB}" type="presOf" srcId="{0D37D998-9190-455A-9988-6D6769BBB06D}" destId="{BD2A1D41-0619-4FD9-9AD0-B899D119C6AF}" srcOrd="0" destOrd="0" presId="urn:microsoft.com/office/officeart/2005/8/layout/hierarchy4"/>
    <dgm:cxn modelId="{6E031FD6-4F8F-4B91-A1CC-1E98BC69B9EC}" type="presOf" srcId="{09A85D78-6A5F-4AD2-A4D7-D8A825FDC461}" destId="{8A251B79-CBBE-4D71-A543-01593554A6C7}" srcOrd="0" destOrd="0" presId="urn:microsoft.com/office/officeart/2005/8/layout/hierarchy4"/>
    <dgm:cxn modelId="{194C5846-9AB4-4CCB-986C-3C916989CA7D}" srcId="{C40461BE-7FA5-46F3-9282-2B46CCACB378}" destId="{FBF01E32-2D1F-49E4-AB71-873DC1CB9961}" srcOrd="1" destOrd="0" parTransId="{89BF43FE-BC44-42FB-B948-54C443E52435}" sibTransId="{BCBE62E0-AE1F-4D63-B1CC-ABA575F390A1}"/>
    <dgm:cxn modelId="{20A21C62-AD04-40A4-B523-18A815FB32A1}" srcId="{5BBBFF37-68F7-4E07-BD88-672A8D41F738}" destId="{643C49AF-5D08-446B-B15C-04069A31589B}" srcOrd="1" destOrd="0" parTransId="{32437CA1-0C66-4891-A244-0624B081467D}" sibTransId="{F6AA7433-7C22-4891-B97B-BF5DF9CFC2A0}"/>
    <dgm:cxn modelId="{310822AB-0662-4936-AF2D-A42E691162BD}" type="presOf" srcId="{F157CB44-A386-40DB-AC15-D7023EE153B3}" destId="{80971DF3-DE9C-4E82-94E1-5C9439AF06C7}" srcOrd="0" destOrd="0" presId="urn:microsoft.com/office/officeart/2005/8/layout/hierarchy4"/>
    <dgm:cxn modelId="{546CB997-25D0-4D2E-AB47-F9318EDBA60F}" type="presOf" srcId="{767FCCF5-F99F-4D51-8423-5932ED6C74E8}" destId="{678A8EE5-9E68-4FC9-B59B-03787A0074A3}" srcOrd="0" destOrd="0" presId="urn:microsoft.com/office/officeart/2005/8/layout/hierarchy4"/>
    <dgm:cxn modelId="{0C2E1ED9-701B-4F53-9B8A-B6D1367BD82C}" srcId="{643C49AF-5D08-446B-B15C-04069A31589B}" destId="{E8D2CA21-646F-45CF-B75F-E05AE2E015DF}" srcOrd="2" destOrd="0" parTransId="{7F8D948E-C680-4988-A423-43DB02BCC5CF}" sibTransId="{E380013A-070F-45CF-A55B-D4185E49CE54}"/>
    <dgm:cxn modelId="{C1DE0F11-8E6F-4CC4-880A-0F7CF03EBFC4}" type="presOf" srcId="{810F46C0-41A5-4055-8F4D-04A6FB6A6D29}" destId="{8061AD0A-D06F-4F39-81CD-2588FD26A25C}" srcOrd="0" destOrd="0" presId="urn:microsoft.com/office/officeart/2005/8/layout/hierarchy4"/>
    <dgm:cxn modelId="{AD9D74F0-1118-4274-8E3D-B44AEB02E629}" type="presOf" srcId="{FBF01E32-2D1F-49E4-AB71-873DC1CB9961}" destId="{EAD8D350-CEF0-477E-95A9-B1E2795D500D}" srcOrd="0" destOrd="0" presId="urn:microsoft.com/office/officeart/2005/8/layout/hierarchy4"/>
    <dgm:cxn modelId="{78C40EE8-5779-423D-85CA-58803DADB8DD}" type="presOf" srcId="{1D1E9F03-BAE0-4D8B-84E8-F5BAE537ABAA}" destId="{80B19586-F626-45E8-89A1-45C643C3A28C}" srcOrd="0" destOrd="0" presId="urn:microsoft.com/office/officeart/2005/8/layout/hierarchy4"/>
    <dgm:cxn modelId="{69FEDFEB-0937-4C48-B3E0-79A10A3437A1}" srcId="{C8C92A88-AC7A-496C-A81A-2AB1652A853C}" destId="{4DED6534-5FD8-47FA-96EF-FF4F14BC176E}" srcOrd="1" destOrd="0" parTransId="{108665F7-AFC2-431D-91F0-004C7511C6C7}" sibTransId="{DD7DB658-2E16-471F-8989-E0E08FFDB62A}"/>
    <dgm:cxn modelId="{74173221-C491-415D-9883-752E0D3851C3}" type="presOf" srcId="{4049709B-1D88-403F-A709-7ADD886D2981}" destId="{80875E9B-C590-4E18-BC9A-BB45581EFFC3}" srcOrd="0" destOrd="0" presId="urn:microsoft.com/office/officeart/2005/8/layout/hierarchy4"/>
    <dgm:cxn modelId="{FBBD437B-88D7-473C-961D-9D442979119E}" srcId="{96A46431-EB89-450A-9714-25B04D65E751}" destId="{DD61B9AF-3005-4EA1-A93B-06F7F4EBA099}" srcOrd="2" destOrd="0" parTransId="{1FFBCBE3-6876-44DE-835F-D33FACD7ACE3}" sibTransId="{77D2CFB8-7B5D-4283-BA4E-34C3E82CA546}"/>
    <dgm:cxn modelId="{3C71F77D-44A3-4918-B934-BE15D8395EB7}" srcId="{C40461BE-7FA5-46F3-9282-2B46CCACB378}" destId="{9F29D1BC-0C0A-4E66-9D3B-A923A03C8D78}" srcOrd="0" destOrd="0" parTransId="{7142A4FC-1F4A-4FCB-A67C-B4F3D5E9A34A}" sibTransId="{6EDB70F4-161C-4AB7-A4B3-9AD4904D7781}"/>
    <dgm:cxn modelId="{61FF3DD8-5D6B-46E5-81F3-582966378FB8}" type="presOf" srcId="{5BBBFF37-68F7-4E07-BD88-672A8D41F738}" destId="{55C59114-3528-49E7-83F9-F40DFB45407C}" srcOrd="0" destOrd="0" presId="urn:microsoft.com/office/officeart/2005/8/layout/hierarchy4"/>
    <dgm:cxn modelId="{9FFD757E-06EA-41B2-BC81-6D5B6F759F65}" srcId="{BC0395A1-BBC3-4171-BF04-86145654A8AB}" destId="{A16B01EA-51FE-48E7-B81E-6B89ECBDC213}" srcOrd="1" destOrd="0" parTransId="{DD9A19EB-7E62-43B4-9B00-8EDC13A24272}" sibTransId="{4D16D9A0-1CA3-4A17-8D5E-6910FDA5BAAE}"/>
    <dgm:cxn modelId="{B3BF3996-A7F4-4BB7-B2B9-94482F3619F1}" type="presOf" srcId="{58400E50-4F3E-4218-BE0F-F5783890BC63}" destId="{E13C976C-BE93-4824-A6B5-E9E52C16E623}" srcOrd="0" destOrd="0" presId="urn:microsoft.com/office/officeart/2005/8/layout/hierarchy4"/>
    <dgm:cxn modelId="{5438F3F5-45A0-4183-9B4D-311427848CF5}" type="presOf" srcId="{86F4CDD2-4997-4BFC-AF35-9054B4EA5995}" destId="{6BA48E77-8239-43B7-8EFF-6E3CFB51D760}" srcOrd="0" destOrd="0" presId="urn:microsoft.com/office/officeart/2005/8/layout/hierarchy4"/>
    <dgm:cxn modelId="{B3DA15EA-3383-4B08-AEE0-B946A3515174}" type="presOf" srcId="{BC0395A1-BBC3-4171-BF04-86145654A8AB}" destId="{E8B48E6D-8432-4CC7-A88E-CFD36957AF7D}" srcOrd="0" destOrd="0" presId="urn:microsoft.com/office/officeart/2005/8/layout/hierarchy4"/>
    <dgm:cxn modelId="{1910CD3D-649D-4163-B373-3D8F0C6DE734}" srcId="{5BBBFF37-68F7-4E07-BD88-672A8D41F738}" destId="{C40461BE-7FA5-46F3-9282-2B46CCACB378}" srcOrd="0" destOrd="0" parTransId="{A2186A2E-6A5F-4A5E-B735-E8DD38A2F83A}" sibTransId="{EE882328-C23C-4915-B475-7F8B3B92B071}"/>
    <dgm:cxn modelId="{5FD1987C-734D-471B-B1B8-E1733CED8138}" type="presOf" srcId="{E8D2CA21-646F-45CF-B75F-E05AE2E015DF}" destId="{D446C6FB-0033-4352-923B-61F93FFFB655}" srcOrd="0" destOrd="0" presId="urn:microsoft.com/office/officeart/2005/8/layout/hierarchy4"/>
    <dgm:cxn modelId="{75ADB671-DC76-4346-BD9E-79B70518D0F7}" srcId="{DD61B9AF-3005-4EA1-A93B-06F7F4EBA099}" destId="{3CB0DD96-6DD8-43D0-B26D-4888D9E46E62}" srcOrd="0" destOrd="0" parTransId="{B7674B32-F5E8-4A25-B2D0-63A1C9E10FC4}" sibTransId="{693A48C7-ADB4-4956-91E3-A1CD459026BD}"/>
    <dgm:cxn modelId="{503E02CE-2828-4087-A1E8-4A92098302A3}" srcId="{96A46431-EB89-450A-9714-25B04D65E751}" destId="{F94B34E6-C566-41FD-88FD-C0FB0CE05D70}" srcOrd="4" destOrd="0" parTransId="{5D0535EA-C0C0-4E13-97BB-C92ACAD49F14}" sibTransId="{D1F466DB-BD5E-4DC7-A819-1CD2183E23E1}"/>
    <dgm:cxn modelId="{2FF4AD50-EB18-4A56-A50B-4FEC5570F7FA}" srcId="{0D37D998-9190-455A-9988-6D6769BBB06D}" destId="{91BC9BE5-25BB-4B33-BA71-228083D58112}" srcOrd="0" destOrd="0" parTransId="{3C08E415-0394-4004-ADF3-6D115FF8916B}" sibTransId="{53265A21-ED7E-4650-86EB-EE748B789051}"/>
    <dgm:cxn modelId="{9F21B05C-BD67-400C-9DE4-B3CE0BABAA43}" srcId="{96A46431-EB89-450A-9714-25B04D65E751}" destId="{61E92F09-109C-42A2-B014-B8CCF927BD45}" srcOrd="5" destOrd="0" parTransId="{AC6430BD-8AD0-4EF5-9E9C-FDEAFCA17E1C}" sibTransId="{86C57C62-3330-4618-B189-000DAA2DBF1C}"/>
    <dgm:cxn modelId="{17FE60D0-5612-4568-B8E0-BED198EA0B74}" srcId="{C8C92A88-AC7A-496C-A81A-2AB1652A853C}" destId="{767FCCF5-F99F-4D51-8423-5932ED6C74E8}" srcOrd="4" destOrd="0" parTransId="{3EA017C9-0567-4616-BE72-5ADF7FC5CA94}" sibTransId="{0FE2BA05-D7E9-413F-B54D-B7BFCFA55449}"/>
    <dgm:cxn modelId="{81E50246-361B-453C-8D3A-4205A1022549}" srcId="{C8C92A88-AC7A-496C-A81A-2AB1652A853C}" destId="{0ECAE607-3B90-41AB-ACD5-4A6D74160A74}" srcOrd="5" destOrd="0" parTransId="{9149E16B-747A-4C51-BA2A-D49FCFA336BE}" sibTransId="{D294E833-D842-4BE2-9343-5C6463CD6009}"/>
    <dgm:cxn modelId="{F77B9524-5A13-4A91-A968-D453ABD44E2E}" type="presOf" srcId="{78585156-1CBA-456C-A2FB-8553CEBFF9E3}" destId="{8BFC6E8B-38D7-4BB6-99ED-23E4BF165DC2}" srcOrd="0" destOrd="0" presId="urn:microsoft.com/office/officeart/2005/8/layout/hierarchy4"/>
    <dgm:cxn modelId="{11EBAD0A-907F-41B9-BE95-46BE9DC40FDB}" srcId="{2FA54E7F-2E41-4F00-B2A3-C3A124057FDB}" destId="{4049709B-1D88-403F-A709-7ADD886D2981}" srcOrd="1" destOrd="0" parTransId="{7B41B558-7913-4852-AC87-BE62458F8D30}" sibTransId="{CC96D11A-2555-4882-A5BF-5E8486F9756F}"/>
    <dgm:cxn modelId="{1FDCDC33-4BA8-4DFD-A4EA-0E4E052C7368}" type="presOf" srcId="{F94B34E6-C566-41FD-88FD-C0FB0CE05D70}" destId="{E9B3978D-CD84-4490-95F0-A80492D1DFD9}" srcOrd="0" destOrd="0" presId="urn:microsoft.com/office/officeart/2005/8/layout/hierarchy4"/>
    <dgm:cxn modelId="{8E497EE6-0E1D-459F-8EA1-F409BAC149A3}" type="presOf" srcId="{7BAB9B46-1146-4C59-A0EF-B50CDEAA436B}" destId="{A24085AD-0E21-423B-B7C4-59E2DD256E86}" srcOrd="0" destOrd="0" presId="urn:microsoft.com/office/officeart/2005/8/layout/hierarchy4"/>
    <dgm:cxn modelId="{EC318F36-8AB7-419A-B774-3249FE3EF485}" type="presOf" srcId="{91BC9BE5-25BB-4B33-BA71-228083D58112}" destId="{17415003-FAD6-4704-9B80-2DCEC6A6E14E}" srcOrd="0" destOrd="0" presId="urn:microsoft.com/office/officeart/2005/8/layout/hierarchy4"/>
    <dgm:cxn modelId="{6587F827-75D3-4D90-8DFC-11ACEB4C8510}" srcId="{96A46431-EB89-450A-9714-25B04D65E751}" destId="{78585156-1CBA-456C-A2FB-8553CEBFF9E3}" srcOrd="1" destOrd="0" parTransId="{A2D4B5A1-B6FD-4E69-BCF7-FBBF972211B0}" sibTransId="{5829F907-BE8F-46E9-8627-36F290E191B6}"/>
    <dgm:cxn modelId="{A4C200BB-5259-425D-B7D1-EFD230A62EAB}" srcId="{C8C92A88-AC7A-496C-A81A-2AB1652A853C}" destId="{48F86337-9FFA-4805-AE6D-F488D53CF6E9}" srcOrd="3" destOrd="0" parTransId="{8962CDB9-B69E-48A6-844C-A7B6931E7B85}" sibTransId="{C0CDF96E-B11D-4E8E-9B6A-3FAC2750E7A7}"/>
    <dgm:cxn modelId="{B5436E74-F0D8-4F20-B0A1-3BEBA8F7E272}" srcId="{2FA54E7F-2E41-4F00-B2A3-C3A124057FDB}" destId="{86F4CDD2-4997-4BFC-AF35-9054B4EA5995}" srcOrd="0" destOrd="0" parTransId="{28CF6C38-857F-4DAC-B9C3-B7156D56BD88}" sibTransId="{FBD8CA5B-89B8-44D3-99CF-5563DB106056}"/>
    <dgm:cxn modelId="{9B49FF6E-E45B-4F36-9709-08AAB27ED508}" type="presOf" srcId="{9F29D1BC-0C0A-4E66-9D3B-A923A03C8D78}" destId="{080BB641-6649-4302-982C-5518364D7296}" srcOrd="0" destOrd="0" presId="urn:microsoft.com/office/officeart/2005/8/layout/hierarchy4"/>
    <dgm:cxn modelId="{B8853638-78BF-4C75-849C-1B9F74936CB4}" type="presOf" srcId="{2FA54E7F-2E41-4F00-B2A3-C3A124057FDB}" destId="{36257BD1-E932-4D41-AEE2-0303B79DDA4B}" srcOrd="0" destOrd="0" presId="urn:microsoft.com/office/officeart/2005/8/layout/hierarchy4"/>
    <dgm:cxn modelId="{A0396987-344E-48D8-BFA6-B6AECE481809}" type="presOf" srcId="{4DED6534-5FD8-47FA-96EF-FF4F14BC176E}" destId="{7F4149DC-29DE-49B9-A6AD-20455A1FDC5F}" srcOrd="0" destOrd="0" presId="urn:microsoft.com/office/officeart/2005/8/layout/hierarchy4"/>
    <dgm:cxn modelId="{034FA078-F89E-4C3D-8F0C-88771672F484}" type="presOf" srcId="{1382BAE9-7445-4A48-A8BA-2014ECDE82B9}" destId="{DA6B6A5D-AE44-4EB5-A23F-ABE48AA5A693}" srcOrd="0" destOrd="0" presId="urn:microsoft.com/office/officeart/2005/8/layout/hierarchy4"/>
    <dgm:cxn modelId="{DAEEEE36-7F46-4A57-916D-841C1BE68FC8}" srcId="{C8C92A88-AC7A-496C-A81A-2AB1652A853C}" destId="{7BAB9B46-1146-4C59-A0EF-B50CDEAA436B}" srcOrd="0" destOrd="0" parTransId="{73D84D9D-1F65-49AD-97A9-45BCA52C69B8}" sibTransId="{006D0A6F-CEEF-40B0-A0C3-3526923E0059}"/>
    <dgm:cxn modelId="{40115BC5-4681-4CA7-87D6-4C04A5A61014}" srcId="{C8C92A88-AC7A-496C-A81A-2AB1652A853C}" destId="{EFB11442-A825-4AC8-92E9-A8BB5297F70D}" srcOrd="2" destOrd="0" parTransId="{75CF4F66-11CE-48CF-A55C-C350E22B324E}" sibTransId="{E40C5AB7-28A7-464E-A4D0-22C7ABA2B99C}"/>
    <dgm:cxn modelId="{D0A8D681-37D1-42D9-8727-645C75DD4E8F}" type="presOf" srcId="{C40461BE-7FA5-46F3-9282-2B46CCACB378}" destId="{D799E28F-B34E-419E-9F07-AA403F2CFB36}" srcOrd="0" destOrd="0" presId="urn:microsoft.com/office/officeart/2005/8/layout/hierarchy4"/>
    <dgm:cxn modelId="{321E39C0-E1E9-4FBB-B71A-F51A6CDED07F}" srcId="{643C49AF-5D08-446B-B15C-04069A31589B}" destId="{1D1E9F03-BAE0-4D8B-84E8-F5BAE537ABAA}" srcOrd="1" destOrd="0" parTransId="{C5AEB30B-2770-429C-9158-A0BBD7A48FCE}" sibTransId="{A78FDC28-5DDA-4744-BD73-6ED115AB08F6}"/>
    <dgm:cxn modelId="{626056A6-259E-47A6-BCE8-F91A97FD92CB}" srcId="{643C49AF-5D08-446B-B15C-04069A31589B}" destId="{1382BAE9-7445-4A48-A8BA-2014ECDE82B9}" srcOrd="0" destOrd="0" parTransId="{ECC957C1-87B7-485D-AB91-B314167C16B9}" sibTransId="{38698439-F7C3-4D4B-A75B-1221B983874F}"/>
    <dgm:cxn modelId="{A72C4B6B-C8AE-4555-A35A-92D84FFE601F}" type="presOf" srcId="{EFB11442-A825-4AC8-92E9-A8BB5297F70D}" destId="{D62596FC-AA4A-4D56-8AE0-0E9D2269491B}" srcOrd="0" destOrd="0" presId="urn:microsoft.com/office/officeart/2005/8/layout/hierarchy4"/>
    <dgm:cxn modelId="{30696314-319B-4DEF-9B59-056BC76937AA}" srcId="{0D37D998-9190-455A-9988-6D6769BBB06D}" destId="{C8C92A88-AC7A-496C-A81A-2AB1652A853C}" srcOrd="1" destOrd="0" parTransId="{EA4BFB3E-9AF4-4F3F-B964-28129183979D}" sibTransId="{B26E0325-D16B-463E-93B8-97153338547E}"/>
    <dgm:cxn modelId="{611F8EB7-AE0F-44C9-A723-CBF248CE1C37}" type="presParOf" srcId="{E13C976C-BE93-4824-A6B5-E9E52C16E623}" destId="{4C65EEAD-23FA-4BB9-8F5F-2F6A9DBDADA9}" srcOrd="0" destOrd="0" presId="urn:microsoft.com/office/officeart/2005/8/layout/hierarchy4"/>
    <dgm:cxn modelId="{4408B663-471E-4D18-B07B-6D9CA2EB5578}" type="presParOf" srcId="{4C65EEAD-23FA-4BB9-8F5F-2F6A9DBDADA9}" destId="{BD2A1D41-0619-4FD9-9AD0-B899D119C6AF}" srcOrd="0" destOrd="0" presId="urn:microsoft.com/office/officeart/2005/8/layout/hierarchy4"/>
    <dgm:cxn modelId="{5BA8E67F-EDF4-4F6D-8337-FF63C92F91CD}" type="presParOf" srcId="{4C65EEAD-23FA-4BB9-8F5F-2F6A9DBDADA9}" destId="{0975F1C9-9B1D-40DF-BC91-E7AE93975B4F}" srcOrd="1" destOrd="0" presId="urn:microsoft.com/office/officeart/2005/8/layout/hierarchy4"/>
    <dgm:cxn modelId="{828C2674-02FA-480D-8D36-F3FC9E2E9478}" type="presParOf" srcId="{4C65EEAD-23FA-4BB9-8F5F-2F6A9DBDADA9}" destId="{8E14CB29-A7D4-4C24-8810-DE39237FFF95}" srcOrd="2" destOrd="0" presId="urn:microsoft.com/office/officeart/2005/8/layout/hierarchy4"/>
    <dgm:cxn modelId="{CAEF96CC-0A33-4928-B00C-B56B6B14360F}" type="presParOf" srcId="{8E14CB29-A7D4-4C24-8810-DE39237FFF95}" destId="{82C4D8D5-8AA6-4151-B691-B7C1D46DA144}" srcOrd="0" destOrd="0" presId="urn:microsoft.com/office/officeart/2005/8/layout/hierarchy4"/>
    <dgm:cxn modelId="{ADA3B5CB-55BF-4617-9C30-416A71CD7BF3}" type="presParOf" srcId="{82C4D8D5-8AA6-4151-B691-B7C1D46DA144}" destId="{17415003-FAD6-4704-9B80-2DCEC6A6E14E}" srcOrd="0" destOrd="0" presId="urn:microsoft.com/office/officeart/2005/8/layout/hierarchy4"/>
    <dgm:cxn modelId="{235C3C4D-3A51-4A2D-90F5-E2FFB7EB1E39}" type="presParOf" srcId="{82C4D8D5-8AA6-4151-B691-B7C1D46DA144}" destId="{FC85DC31-3797-45D3-A547-BED32F1DA4E4}" srcOrd="1" destOrd="0" presId="urn:microsoft.com/office/officeart/2005/8/layout/hierarchy4"/>
    <dgm:cxn modelId="{A2650E72-4928-449B-992E-DCBA62DC4F8F}" type="presParOf" srcId="{82C4D8D5-8AA6-4151-B691-B7C1D46DA144}" destId="{98CA876C-7FFC-4E16-B137-71CA64A6D281}" srcOrd="2" destOrd="0" presId="urn:microsoft.com/office/officeart/2005/8/layout/hierarchy4"/>
    <dgm:cxn modelId="{72B30D0D-9434-4E56-B4BD-0643504D402F}" type="presParOf" srcId="{98CA876C-7FFC-4E16-B137-71CA64A6D281}" destId="{5D6503BE-AA12-4F05-B616-D4DAB43D23F2}" srcOrd="0" destOrd="0" presId="urn:microsoft.com/office/officeart/2005/8/layout/hierarchy4"/>
    <dgm:cxn modelId="{C9B040C5-DC46-4590-98BA-58761474C554}" type="presParOf" srcId="{5D6503BE-AA12-4F05-B616-D4DAB43D23F2}" destId="{C7F5BE5B-C0B0-4639-A8B1-5113B4CEBA60}" srcOrd="0" destOrd="0" presId="urn:microsoft.com/office/officeart/2005/8/layout/hierarchy4"/>
    <dgm:cxn modelId="{6D426737-57BB-4EC8-84A1-A95DE1111FDF}" type="presParOf" srcId="{5D6503BE-AA12-4F05-B616-D4DAB43D23F2}" destId="{6154E816-5C3D-4CDA-AE16-A33D14505482}" srcOrd="1" destOrd="0" presId="urn:microsoft.com/office/officeart/2005/8/layout/hierarchy4"/>
    <dgm:cxn modelId="{04DCB0C6-8C36-4734-9E8A-7C8F6549B68D}" type="presParOf" srcId="{5D6503BE-AA12-4F05-B616-D4DAB43D23F2}" destId="{0B8869F2-04F3-4075-AD55-7ABA5E07A9C4}" srcOrd="2" destOrd="0" presId="urn:microsoft.com/office/officeart/2005/8/layout/hierarchy4"/>
    <dgm:cxn modelId="{882383E8-B196-44EF-AA2E-1EA6929FB7BE}" type="presParOf" srcId="{0B8869F2-04F3-4075-AD55-7ABA5E07A9C4}" destId="{332CB2C6-2969-49C5-BBD1-95D7A5CD24EB}" srcOrd="0" destOrd="0" presId="urn:microsoft.com/office/officeart/2005/8/layout/hierarchy4"/>
    <dgm:cxn modelId="{B7BF3EF8-7C9B-498E-BA2A-D93DFDEFE2A7}" type="presParOf" srcId="{332CB2C6-2969-49C5-BBD1-95D7A5CD24EB}" destId="{8A251B79-CBBE-4D71-A543-01593554A6C7}" srcOrd="0" destOrd="0" presId="urn:microsoft.com/office/officeart/2005/8/layout/hierarchy4"/>
    <dgm:cxn modelId="{345A4C98-00B5-4F03-A62D-5359B302EE4B}" type="presParOf" srcId="{332CB2C6-2969-49C5-BBD1-95D7A5CD24EB}" destId="{CF714D57-E914-40FE-A64F-67FE7C2374D1}" srcOrd="1" destOrd="0" presId="urn:microsoft.com/office/officeart/2005/8/layout/hierarchy4"/>
    <dgm:cxn modelId="{F67CC9D5-CC1E-4796-A350-447CB6D80C96}" type="presParOf" srcId="{0B8869F2-04F3-4075-AD55-7ABA5E07A9C4}" destId="{73ECFE6D-EA9E-4F0B-BADD-194A41A32B74}" srcOrd="1" destOrd="0" presId="urn:microsoft.com/office/officeart/2005/8/layout/hierarchy4"/>
    <dgm:cxn modelId="{C858079B-A0E9-49D8-B30E-2531D5F4090C}" type="presParOf" srcId="{0B8869F2-04F3-4075-AD55-7ABA5E07A9C4}" destId="{22CC09A4-EA79-413D-8049-115C0884D493}" srcOrd="2" destOrd="0" presId="urn:microsoft.com/office/officeart/2005/8/layout/hierarchy4"/>
    <dgm:cxn modelId="{35BC72E2-0EC6-47F2-BD94-39E788FBE2BE}" type="presParOf" srcId="{22CC09A4-EA79-413D-8049-115C0884D493}" destId="{8BFC6E8B-38D7-4BB6-99ED-23E4BF165DC2}" srcOrd="0" destOrd="0" presId="urn:microsoft.com/office/officeart/2005/8/layout/hierarchy4"/>
    <dgm:cxn modelId="{DC8F4BF1-2205-43A7-B4B2-7A843FD22EDB}" type="presParOf" srcId="{22CC09A4-EA79-413D-8049-115C0884D493}" destId="{6FED0276-7CDB-4B3E-9B86-A5BAD83FA1A1}" srcOrd="1" destOrd="0" presId="urn:microsoft.com/office/officeart/2005/8/layout/hierarchy4"/>
    <dgm:cxn modelId="{8F33C9E2-AC7B-4895-84AD-8C0F7C57E51E}" type="presParOf" srcId="{0B8869F2-04F3-4075-AD55-7ABA5E07A9C4}" destId="{1CD26DC5-2264-4F6A-B5B2-FCB78F51F92C}" srcOrd="3" destOrd="0" presId="urn:microsoft.com/office/officeart/2005/8/layout/hierarchy4"/>
    <dgm:cxn modelId="{C30272FD-C093-47DC-824E-CEE72FB1E4E0}" type="presParOf" srcId="{0B8869F2-04F3-4075-AD55-7ABA5E07A9C4}" destId="{041FD993-04C5-4D32-8684-5EA1E2491856}" srcOrd="4" destOrd="0" presId="urn:microsoft.com/office/officeart/2005/8/layout/hierarchy4"/>
    <dgm:cxn modelId="{B81EBB8B-1E0B-407E-B526-4D363A7E232A}" type="presParOf" srcId="{041FD993-04C5-4D32-8684-5EA1E2491856}" destId="{FF50ACAA-43C1-420D-8861-117806538509}" srcOrd="0" destOrd="0" presId="urn:microsoft.com/office/officeart/2005/8/layout/hierarchy4"/>
    <dgm:cxn modelId="{85E5F03F-2A98-4929-9F9B-CD53F185E274}" type="presParOf" srcId="{041FD993-04C5-4D32-8684-5EA1E2491856}" destId="{F9AE630E-D223-4061-92BB-5C1B3EA18523}" srcOrd="1" destOrd="0" presId="urn:microsoft.com/office/officeart/2005/8/layout/hierarchy4"/>
    <dgm:cxn modelId="{853F060E-27CC-4842-9F8A-8AB9A5938901}" type="presParOf" srcId="{041FD993-04C5-4D32-8684-5EA1E2491856}" destId="{63C998E8-A7BB-4DCA-B4BE-088D3CED1DC2}" srcOrd="2" destOrd="0" presId="urn:microsoft.com/office/officeart/2005/8/layout/hierarchy4"/>
    <dgm:cxn modelId="{871EB31F-E4D7-482E-BA40-AA12B5B1B192}" type="presParOf" srcId="{63C998E8-A7BB-4DCA-B4BE-088D3CED1DC2}" destId="{CE3E0E2F-DA10-4006-AF9C-BD5EBE2A61F8}" srcOrd="0" destOrd="0" presId="urn:microsoft.com/office/officeart/2005/8/layout/hierarchy4"/>
    <dgm:cxn modelId="{4C624DAF-53ED-4A5D-B0BA-245F7326AA80}" type="presParOf" srcId="{CE3E0E2F-DA10-4006-AF9C-BD5EBE2A61F8}" destId="{21468B5E-2D52-45A5-8F1B-D78FDF14EAE2}" srcOrd="0" destOrd="0" presId="urn:microsoft.com/office/officeart/2005/8/layout/hierarchy4"/>
    <dgm:cxn modelId="{D9E489F8-EF17-40D5-9865-3F81DBFF81BE}" type="presParOf" srcId="{CE3E0E2F-DA10-4006-AF9C-BD5EBE2A61F8}" destId="{9458A4B1-B122-4992-B0C7-DA84154308E0}" srcOrd="1" destOrd="0" presId="urn:microsoft.com/office/officeart/2005/8/layout/hierarchy4"/>
    <dgm:cxn modelId="{D8BCEF75-C8B1-46DD-805B-D36F49FFA930}" type="presParOf" srcId="{63C998E8-A7BB-4DCA-B4BE-088D3CED1DC2}" destId="{5F5921F1-D1BD-4770-A308-E2783C1EDB89}" srcOrd="1" destOrd="0" presId="urn:microsoft.com/office/officeart/2005/8/layout/hierarchy4"/>
    <dgm:cxn modelId="{ECDED29A-0328-4858-955E-DB4526A017FF}" type="presParOf" srcId="{63C998E8-A7BB-4DCA-B4BE-088D3CED1DC2}" destId="{3D1CEFF8-1A8E-46F2-A257-FA391EA30338}" srcOrd="2" destOrd="0" presId="urn:microsoft.com/office/officeart/2005/8/layout/hierarchy4"/>
    <dgm:cxn modelId="{1FFA6CC5-279A-4097-A489-1AD01FD87418}" type="presParOf" srcId="{3D1CEFF8-1A8E-46F2-A257-FA391EA30338}" destId="{BF1B21B3-100F-46F9-9A6F-A7B7E7B0166C}" srcOrd="0" destOrd="0" presId="urn:microsoft.com/office/officeart/2005/8/layout/hierarchy4"/>
    <dgm:cxn modelId="{B1389640-855B-454C-81F9-B71F41FE55A1}" type="presParOf" srcId="{3D1CEFF8-1A8E-46F2-A257-FA391EA30338}" destId="{E251D591-23B3-4228-927B-693544E2C3E1}" srcOrd="1" destOrd="0" presId="urn:microsoft.com/office/officeart/2005/8/layout/hierarchy4"/>
    <dgm:cxn modelId="{8FBB5C58-499E-48AF-A1E2-A827F9C5C7C6}" type="presParOf" srcId="{0B8869F2-04F3-4075-AD55-7ABA5E07A9C4}" destId="{7D7F26C0-0B85-4472-A75A-8751060B9FD1}" srcOrd="5" destOrd="0" presId="urn:microsoft.com/office/officeart/2005/8/layout/hierarchy4"/>
    <dgm:cxn modelId="{3C939DE2-B34E-4C59-BD4E-F736D682DD86}" type="presParOf" srcId="{0B8869F2-04F3-4075-AD55-7ABA5E07A9C4}" destId="{E80E9C1D-0514-4BD9-9195-EF4794109768}" srcOrd="6" destOrd="0" presId="urn:microsoft.com/office/officeart/2005/8/layout/hierarchy4"/>
    <dgm:cxn modelId="{00562142-6819-42A7-BCE1-F531A45DAB22}" type="presParOf" srcId="{E80E9C1D-0514-4BD9-9195-EF4794109768}" destId="{84202E6B-12EA-44BB-914F-5DDCBBA75DEC}" srcOrd="0" destOrd="0" presId="urn:microsoft.com/office/officeart/2005/8/layout/hierarchy4"/>
    <dgm:cxn modelId="{C0B6D737-8F83-4F38-B524-0BCF3368C5F5}" type="presParOf" srcId="{E80E9C1D-0514-4BD9-9195-EF4794109768}" destId="{46A08978-C54F-4224-AE83-EBB3D9DD115A}" srcOrd="1" destOrd="0" presId="urn:microsoft.com/office/officeart/2005/8/layout/hierarchy4"/>
    <dgm:cxn modelId="{545E3047-F3D2-43E6-99F3-14F8CE9A3F0A}" type="presParOf" srcId="{0B8869F2-04F3-4075-AD55-7ABA5E07A9C4}" destId="{80C2CC1B-3F01-40E9-A643-2D829B52476A}" srcOrd="7" destOrd="0" presId="urn:microsoft.com/office/officeart/2005/8/layout/hierarchy4"/>
    <dgm:cxn modelId="{D37885F9-88C9-4905-816C-120DA3D9B518}" type="presParOf" srcId="{0B8869F2-04F3-4075-AD55-7ABA5E07A9C4}" destId="{B225C309-EBE8-47CE-A1C1-22BA13826C2E}" srcOrd="8" destOrd="0" presId="urn:microsoft.com/office/officeart/2005/8/layout/hierarchy4"/>
    <dgm:cxn modelId="{946C57C4-EE19-45B0-A9D6-760F77B91033}" type="presParOf" srcId="{B225C309-EBE8-47CE-A1C1-22BA13826C2E}" destId="{E9B3978D-CD84-4490-95F0-A80492D1DFD9}" srcOrd="0" destOrd="0" presId="urn:microsoft.com/office/officeart/2005/8/layout/hierarchy4"/>
    <dgm:cxn modelId="{0C482F23-CA3E-418B-9CF0-B344A63CD396}" type="presParOf" srcId="{B225C309-EBE8-47CE-A1C1-22BA13826C2E}" destId="{982FF4AE-A96D-4CF8-871C-43C035155B2B}" srcOrd="1" destOrd="0" presId="urn:microsoft.com/office/officeart/2005/8/layout/hierarchy4"/>
    <dgm:cxn modelId="{F35D38F3-9746-4BE1-8F2D-DC57282BC680}" type="presParOf" srcId="{0B8869F2-04F3-4075-AD55-7ABA5E07A9C4}" destId="{0CE3A068-4465-41CC-8DFE-EB3B45E6D6DA}" srcOrd="9" destOrd="0" presId="urn:microsoft.com/office/officeart/2005/8/layout/hierarchy4"/>
    <dgm:cxn modelId="{1034CC33-E5CA-4958-ABE2-46AAB7A47176}" type="presParOf" srcId="{0B8869F2-04F3-4075-AD55-7ABA5E07A9C4}" destId="{1D4D1093-179B-442A-97F6-ABAC8E0C6609}" srcOrd="10" destOrd="0" presId="urn:microsoft.com/office/officeart/2005/8/layout/hierarchy4"/>
    <dgm:cxn modelId="{139CA938-9BB4-40E3-9191-BDEBC94CC27A}" type="presParOf" srcId="{1D4D1093-179B-442A-97F6-ABAC8E0C6609}" destId="{6A9C7E5B-EEC7-47AD-B963-A8431F4455BD}" srcOrd="0" destOrd="0" presId="urn:microsoft.com/office/officeart/2005/8/layout/hierarchy4"/>
    <dgm:cxn modelId="{86E69FEF-3F90-4B80-8BF3-55427727471A}" type="presParOf" srcId="{1D4D1093-179B-442A-97F6-ABAC8E0C6609}" destId="{12DF7770-6CC0-4B8D-A27D-734DEDC793C3}" srcOrd="1" destOrd="0" presId="urn:microsoft.com/office/officeart/2005/8/layout/hierarchy4"/>
    <dgm:cxn modelId="{EC90B565-3C47-444B-A217-469AAABCE7BB}" type="presParOf" srcId="{98CA876C-7FFC-4E16-B137-71CA64A6D281}" destId="{9948A868-5DF3-440C-BD54-93D274CBCA5D}" srcOrd="1" destOrd="0" presId="urn:microsoft.com/office/officeart/2005/8/layout/hierarchy4"/>
    <dgm:cxn modelId="{ABF0BD3B-A3C0-490A-AB03-0183A633FBB8}" type="presParOf" srcId="{98CA876C-7FFC-4E16-B137-71CA64A6D281}" destId="{84E4839D-0291-4370-9FC7-D8701D3DAE5F}" srcOrd="2" destOrd="0" presId="urn:microsoft.com/office/officeart/2005/8/layout/hierarchy4"/>
    <dgm:cxn modelId="{FC064D36-1CC7-4EB9-882B-224A85D69B87}" type="presParOf" srcId="{84E4839D-0291-4370-9FC7-D8701D3DAE5F}" destId="{55C59114-3528-49E7-83F9-F40DFB45407C}" srcOrd="0" destOrd="0" presId="urn:microsoft.com/office/officeart/2005/8/layout/hierarchy4"/>
    <dgm:cxn modelId="{51C283AF-894E-4852-91B1-1FD7A02DCD35}" type="presParOf" srcId="{84E4839D-0291-4370-9FC7-D8701D3DAE5F}" destId="{C9F6FABC-D8B8-4BE8-9F0B-1330DD21CCE5}" srcOrd="1" destOrd="0" presId="urn:microsoft.com/office/officeart/2005/8/layout/hierarchy4"/>
    <dgm:cxn modelId="{AF67DE9D-9F24-49C2-8007-64C984379B30}" type="presParOf" srcId="{84E4839D-0291-4370-9FC7-D8701D3DAE5F}" destId="{F4DA850A-1F0F-46DF-8C84-EDD74E368F0D}" srcOrd="2" destOrd="0" presId="urn:microsoft.com/office/officeart/2005/8/layout/hierarchy4"/>
    <dgm:cxn modelId="{BEF87177-C280-43C5-8E54-AF1FB6745862}" type="presParOf" srcId="{F4DA850A-1F0F-46DF-8C84-EDD74E368F0D}" destId="{9FC7FFB4-1E1C-43B8-A984-7BBFE206BFEA}" srcOrd="0" destOrd="0" presId="urn:microsoft.com/office/officeart/2005/8/layout/hierarchy4"/>
    <dgm:cxn modelId="{6A50A81B-83D5-4A95-AE50-155CA2D45F24}" type="presParOf" srcId="{9FC7FFB4-1E1C-43B8-A984-7BBFE206BFEA}" destId="{D799E28F-B34E-419E-9F07-AA403F2CFB36}" srcOrd="0" destOrd="0" presId="urn:microsoft.com/office/officeart/2005/8/layout/hierarchy4"/>
    <dgm:cxn modelId="{15D360DB-9BF9-466C-9F84-E4080C97BC8F}" type="presParOf" srcId="{9FC7FFB4-1E1C-43B8-A984-7BBFE206BFEA}" destId="{1194FE58-7545-4FA5-8B78-A3B193C8B144}" srcOrd="1" destOrd="0" presId="urn:microsoft.com/office/officeart/2005/8/layout/hierarchy4"/>
    <dgm:cxn modelId="{DC77F293-5FA8-4AD2-B808-BDDB7CA8784E}" type="presParOf" srcId="{9FC7FFB4-1E1C-43B8-A984-7BBFE206BFEA}" destId="{F7685748-47AE-493A-B514-0FC017FF3312}" srcOrd="2" destOrd="0" presId="urn:microsoft.com/office/officeart/2005/8/layout/hierarchy4"/>
    <dgm:cxn modelId="{ED78E79E-5B1C-4879-94F8-60B550960F28}" type="presParOf" srcId="{F7685748-47AE-493A-B514-0FC017FF3312}" destId="{DA2E457D-763B-4911-8F78-892B3ABA20D5}" srcOrd="0" destOrd="0" presId="urn:microsoft.com/office/officeart/2005/8/layout/hierarchy4"/>
    <dgm:cxn modelId="{2EDECAC6-F84D-4A19-87BE-21E83AF5AD78}" type="presParOf" srcId="{DA2E457D-763B-4911-8F78-892B3ABA20D5}" destId="{080BB641-6649-4302-982C-5518364D7296}" srcOrd="0" destOrd="0" presId="urn:microsoft.com/office/officeart/2005/8/layout/hierarchy4"/>
    <dgm:cxn modelId="{73CD4337-B23F-41DD-AF44-98A3C4600302}" type="presParOf" srcId="{DA2E457D-763B-4911-8F78-892B3ABA20D5}" destId="{DE15837D-2DE5-413C-82F6-46E82D6E86CF}" srcOrd="1" destOrd="0" presId="urn:microsoft.com/office/officeart/2005/8/layout/hierarchy4"/>
    <dgm:cxn modelId="{3DAC2F32-03FF-4449-B869-BE191BA0E74A}" type="presParOf" srcId="{F7685748-47AE-493A-B514-0FC017FF3312}" destId="{CA7412E4-833C-49FA-9368-0CB5C614DFF2}" srcOrd="1" destOrd="0" presId="urn:microsoft.com/office/officeart/2005/8/layout/hierarchy4"/>
    <dgm:cxn modelId="{30297192-E130-4330-AA07-4566D2D4BBA1}" type="presParOf" srcId="{F7685748-47AE-493A-B514-0FC017FF3312}" destId="{34379834-44D9-4554-BBE9-DFC022175C9B}" srcOrd="2" destOrd="0" presId="urn:microsoft.com/office/officeart/2005/8/layout/hierarchy4"/>
    <dgm:cxn modelId="{4C7C9A46-125E-48A5-AE14-F39538B59EA4}" type="presParOf" srcId="{34379834-44D9-4554-BBE9-DFC022175C9B}" destId="{EAD8D350-CEF0-477E-95A9-B1E2795D500D}" srcOrd="0" destOrd="0" presId="urn:microsoft.com/office/officeart/2005/8/layout/hierarchy4"/>
    <dgm:cxn modelId="{3D96BB8E-4F65-47BE-9F9E-16E94A148678}" type="presParOf" srcId="{34379834-44D9-4554-BBE9-DFC022175C9B}" destId="{57C22E7A-20A3-4062-A3E3-C14DC5891817}" srcOrd="1" destOrd="0" presId="urn:microsoft.com/office/officeart/2005/8/layout/hierarchy4"/>
    <dgm:cxn modelId="{0D2FBFCE-ECBE-455A-B740-029B50CB95D8}" type="presParOf" srcId="{F4DA850A-1F0F-46DF-8C84-EDD74E368F0D}" destId="{F75B7321-FB30-44AE-BDF6-5B14C6ED499E}" srcOrd="1" destOrd="0" presId="urn:microsoft.com/office/officeart/2005/8/layout/hierarchy4"/>
    <dgm:cxn modelId="{CF18597E-9975-4670-9789-88690E7FB1CE}" type="presParOf" srcId="{F4DA850A-1F0F-46DF-8C84-EDD74E368F0D}" destId="{EC6DAD4F-8C62-48EE-B9E9-B038E6316733}" srcOrd="2" destOrd="0" presId="urn:microsoft.com/office/officeart/2005/8/layout/hierarchy4"/>
    <dgm:cxn modelId="{5DE04B51-B230-4238-949F-AC5C07544AF2}" type="presParOf" srcId="{EC6DAD4F-8C62-48EE-B9E9-B038E6316733}" destId="{B7686DFB-0E12-434B-B1BD-D1143654EBF1}" srcOrd="0" destOrd="0" presId="urn:microsoft.com/office/officeart/2005/8/layout/hierarchy4"/>
    <dgm:cxn modelId="{B3C5CB06-3D33-4886-AE6C-E2C0C776CF59}" type="presParOf" srcId="{EC6DAD4F-8C62-48EE-B9E9-B038E6316733}" destId="{C0B57E3E-2E51-4B47-AE86-007FAAF9A7A3}" srcOrd="1" destOrd="0" presId="urn:microsoft.com/office/officeart/2005/8/layout/hierarchy4"/>
    <dgm:cxn modelId="{FAB28791-8E36-4CE9-AAC4-92882E9C7CA9}" type="presParOf" srcId="{EC6DAD4F-8C62-48EE-B9E9-B038E6316733}" destId="{39168D49-85F8-4945-AA58-E9BB1C761574}" srcOrd="2" destOrd="0" presId="urn:microsoft.com/office/officeart/2005/8/layout/hierarchy4"/>
    <dgm:cxn modelId="{744FA7D6-584B-4CFB-A68E-6B994E063770}" type="presParOf" srcId="{39168D49-85F8-4945-AA58-E9BB1C761574}" destId="{E841AF5F-75D7-4798-9570-9E30196BF302}" srcOrd="0" destOrd="0" presId="urn:microsoft.com/office/officeart/2005/8/layout/hierarchy4"/>
    <dgm:cxn modelId="{00587B0E-241C-4592-8DF6-2F05E3230257}" type="presParOf" srcId="{E841AF5F-75D7-4798-9570-9E30196BF302}" destId="{DA6B6A5D-AE44-4EB5-A23F-ABE48AA5A693}" srcOrd="0" destOrd="0" presId="urn:microsoft.com/office/officeart/2005/8/layout/hierarchy4"/>
    <dgm:cxn modelId="{284441D2-C111-4970-92A0-A3C6EB322858}" type="presParOf" srcId="{E841AF5F-75D7-4798-9570-9E30196BF302}" destId="{D27959F9-CA1E-4290-AC86-A9DB6FBF2AFB}" srcOrd="1" destOrd="0" presId="urn:microsoft.com/office/officeart/2005/8/layout/hierarchy4"/>
    <dgm:cxn modelId="{9E0A66CD-8290-4488-944C-74E9C8072CA4}" type="presParOf" srcId="{39168D49-85F8-4945-AA58-E9BB1C761574}" destId="{84285B52-9E51-4102-A0AB-B2364499250F}" srcOrd="1" destOrd="0" presId="urn:microsoft.com/office/officeart/2005/8/layout/hierarchy4"/>
    <dgm:cxn modelId="{642B818B-9754-4F73-9572-F60A9C6B0435}" type="presParOf" srcId="{39168D49-85F8-4945-AA58-E9BB1C761574}" destId="{AEB51F3E-5985-4879-A387-5CD3E96ABACF}" srcOrd="2" destOrd="0" presId="urn:microsoft.com/office/officeart/2005/8/layout/hierarchy4"/>
    <dgm:cxn modelId="{DF2D28A0-1EC3-4523-AD46-B667EA662B1B}" type="presParOf" srcId="{AEB51F3E-5985-4879-A387-5CD3E96ABACF}" destId="{80B19586-F626-45E8-89A1-45C643C3A28C}" srcOrd="0" destOrd="0" presId="urn:microsoft.com/office/officeart/2005/8/layout/hierarchy4"/>
    <dgm:cxn modelId="{2D78113B-4C51-4A6C-9415-E50985FF247E}" type="presParOf" srcId="{AEB51F3E-5985-4879-A387-5CD3E96ABACF}" destId="{137F75A3-6BCF-4A0C-93A3-149BA90A189C}" srcOrd="1" destOrd="0" presId="urn:microsoft.com/office/officeart/2005/8/layout/hierarchy4"/>
    <dgm:cxn modelId="{97DA9D3B-3D18-41E2-83A6-52F56E41D2CA}" type="presParOf" srcId="{39168D49-85F8-4945-AA58-E9BB1C761574}" destId="{3864D78C-4D0E-49C3-A1E6-AE44E5911EF0}" srcOrd="3" destOrd="0" presId="urn:microsoft.com/office/officeart/2005/8/layout/hierarchy4"/>
    <dgm:cxn modelId="{5A9D9C17-FDAE-4E70-9AE1-8CDF453135CE}" type="presParOf" srcId="{39168D49-85F8-4945-AA58-E9BB1C761574}" destId="{23FCB883-34F6-42AF-B270-F5BCBBF51C03}" srcOrd="4" destOrd="0" presId="urn:microsoft.com/office/officeart/2005/8/layout/hierarchy4"/>
    <dgm:cxn modelId="{A1CD358C-38E2-4FBE-B8DB-930F42742AAC}" type="presParOf" srcId="{23FCB883-34F6-42AF-B270-F5BCBBF51C03}" destId="{D446C6FB-0033-4352-923B-61F93FFFB655}" srcOrd="0" destOrd="0" presId="urn:microsoft.com/office/officeart/2005/8/layout/hierarchy4"/>
    <dgm:cxn modelId="{C81648B7-63C8-4420-AC8A-98F010C35365}" type="presParOf" srcId="{23FCB883-34F6-42AF-B270-F5BCBBF51C03}" destId="{BA6C738C-0A3B-4C3C-A055-6EDD0494D338}" srcOrd="1" destOrd="0" presId="urn:microsoft.com/office/officeart/2005/8/layout/hierarchy4"/>
    <dgm:cxn modelId="{A651E3DD-6D93-4BE4-A0DC-44E37B4A7568}" type="presParOf" srcId="{F4DA850A-1F0F-46DF-8C84-EDD74E368F0D}" destId="{01025D29-1EF7-4136-880D-85A45B25BB5F}" srcOrd="3" destOrd="0" presId="urn:microsoft.com/office/officeart/2005/8/layout/hierarchy4"/>
    <dgm:cxn modelId="{E4C0E8B0-EB82-4623-87A5-8C58D9DBFAC7}" type="presParOf" srcId="{F4DA850A-1F0F-46DF-8C84-EDD74E368F0D}" destId="{C2A236DB-27AC-4910-BE07-9809E3C22EA8}" srcOrd="4" destOrd="0" presId="urn:microsoft.com/office/officeart/2005/8/layout/hierarchy4"/>
    <dgm:cxn modelId="{16FA9332-5E91-449F-BA91-F4BCA6D870EA}" type="presParOf" srcId="{C2A236DB-27AC-4910-BE07-9809E3C22EA8}" destId="{36257BD1-E932-4D41-AEE2-0303B79DDA4B}" srcOrd="0" destOrd="0" presId="urn:microsoft.com/office/officeart/2005/8/layout/hierarchy4"/>
    <dgm:cxn modelId="{4C77549A-A22B-4D20-8ECC-30A6E77712ED}" type="presParOf" srcId="{C2A236DB-27AC-4910-BE07-9809E3C22EA8}" destId="{8CA31286-21DF-4CE1-945B-031D60E2F850}" srcOrd="1" destOrd="0" presId="urn:microsoft.com/office/officeart/2005/8/layout/hierarchy4"/>
    <dgm:cxn modelId="{0C1883E4-7B7F-4822-BE93-5930D53A45A4}" type="presParOf" srcId="{C2A236DB-27AC-4910-BE07-9809E3C22EA8}" destId="{1D48EFD2-5035-44BD-90C7-29953F7A100D}" srcOrd="2" destOrd="0" presId="urn:microsoft.com/office/officeart/2005/8/layout/hierarchy4"/>
    <dgm:cxn modelId="{A77A8B92-136E-44B5-AF2B-E034CDEE2636}" type="presParOf" srcId="{1D48EFD2-5035-44BD-90C7-29953F7A100D}" destId="{7DFB5B13-2FFE-4B69-B076-D855F51908D8}" srcOrd="0" destOrd="0" presId="urn:microsoft.com/office/officeart/2005/8/layout/hierarchy4"/>
    <dgm:cxn modelId="{758640F7-5E4D-4F69-B616-95EAFA80D597}" type="presParOf" srcId="{7DFB5B13-2FFE-4B69-B076-D855F51908D8}" destId="{6BA48E77-8239-43B7-8EFF-6E3CFB51D760}" srcOrd="0" destOrd="0" presId="urn:microsoft.com/office/officeart/2005/8/layout/hierarchy4"/>
    <dgm:cxn modelId="{9BFD2543-39B5-4350-9697-4C501A28184E}" type="presParOf" srcId="{7DFB5B13-2FFE-4B69-B076-D855F51908D8}" destId="{CA3252C1-1E44-4999-BADB-F97585A7463F}" srcOrd="1" destOrd="0" presId="urn:microsoft.com/office/officeart/2005/8/layout/hierarchy4"/>
    <dgm:cxn modelId="{09DED2E9-7ACD-45E8-8CC2-64E93287DE57}" type="presParOf" srcId="{1D48EFD2-5035-44BD-90C7-29953F7A100D}" destId="{0932E1E7-120A-42F2-B0FA-639AA20A9434}" srcOrd="1" destOrd="0" presId="urn:microsoft.com/office/officeart/2005/8/layout/hierarchy4"/>
    <dgm:cxn modelId="{C9C1B3D1-5A4F-4937-B4C2-004F3DD71487}" type="presParOf" srcId="{1D48EFD2-5035-44BD-90C7-29953F7A100D}" destId="{1AF30F87-0EDB-457D-9C64-E82866C326E1}" srcOrd="2" destOrd="0" presId="urn:microsoft.com/office/officeart/2005/8/layout/hierarchy4"/>
    <dgm:cxn modelId="{8FA61C63-E0DA-4724-9C4C-D83325AE786E}" type="presParOf" srcId="{1AF30F87-0EDB-457D-9C64-E82866C326E1}" destId="{80875E9B-C590-4E18-BC9A-BB45581EFFC3}" srcOrd="0" destOrd="0" presId="urn:microsoft.com/office/officeart/2005/8/layout/hierarchy4"/>
    <dgm:cxn modelId="{1586AEB7-C852-416E-BF45-9F01F197B8E4}" type="presParOf" srcId="{1AF30F87-0EDB-457D-9C64-E82866C326E1}" destId="{82035459-96EF-49AB-8C22-8EDDE68E6466}" srcOrd="1" destOrd="0" presId="urn:microsoft.com/office/officeart/2005/8/layout/hierarchy4"/>
    <dgm:cxn modelId="{BA8740F3-0A39-4A44-9878-F43D90BEE8FE}" type="presParOf" srcId="{98CA876C-7FFC-4E16-B137-71CA64A6D281}" destId="{D6752C94-F505-4084-A052-08606F84E262}" srcOrd="3" destOrd="0" presId="urn:microsoft.com/office/officeart/2005/8/layout/hierarchy4"/>
    <dgm:cxn modelId="{197D5D61-9ABB-436B-8B7C-A1D135AC41CC}" type="presParOf" srcId="{98CA876C-7FFC-4E16-B137-71CA64A6D281}" destId="{CABBB016-A71D-4AF8-82E2-14A8253325CD}" srcOrd="4" destOrd="0" presId="urn:microsoft.com/office/officeart/2005/8/layout/hierarchy4"/>
    <dgm:cxn modelId="{7051A921-098E-4853-9954-FA67A41F82D7}" type="presParOf" srcId="{CABBB016-A71D-4AF8-82E2-14A8253325CD}" destId="{E8B48E6D-8432-4CC7-A88E-CFD36957AF7D}" srcOrd="0" destOrd="0" presId="urn:microsoft.com/office/officeart/2005/8/layout/hierarchy4"/>
    <dgm:cxn modelId="{5DED98FA-A6DC-4BA2-B16F-EB5D3CE3BFB6}" type="presParOf" srcId="{CABBB016-A71D-4AF8-82E2-14A8253325CD}" destId="{49F28E43-FDF6-42C3-A9EF-F16CB32EA4DC}" srcOrd="1" destOrd="0" presId="urn:microsoft.com/office/officeart/2005/8/layout/hierarchy4"/>
    <dgm:cxn modelId="{564DF0EA-7E28-4CEC-AFDB-770D45D8BD6B}" type="presParOf" srcId="{CABBB016-A71D-4AF8-82E2-14A8253325CD}" destId="{FE6E27E5-1303-4C33-A7AE-7C5CA819F761}" srcOrd="2" destOrd="0" presId="urn:microsoft.com/office/officeart/2005/8/layout/hierarchy4"/>
    <dgm:cxn modelId="{4AA1509B-0623-4437-8E6B-D87BDCA9487B}" type="presParOf" srcId="{FE6E27E5-1303-4C33-A7AE-7C5CA819F761}" destId="{B067975E-7840-4856-ACB9-74015269C7A3}" srcOrd="0" destOrd="0" presId="urn:microsoft.com/office/officeart/2005/8/layout/hierarchy4"/>
    <dgm:cxn modelId="{37674484-3521-40EE-BFA6-0E815C7D68BC}" type="presParOf" srcId="{B067975E-7840-4856-ACB9-74015269C7A3}" destId="{8061AD0A-D06F-4F39-81CD-2588FD26A25C}" srcOrd="0" destOrd="0" presId="urn:microsoft.com/office/officeart/2005/8/layout/hierarchy4"/>
    <dgm:cxn modelId="{29E0B8B2-A98A-40AD-AE40-069BB229AAC6}" type="presParOf" srcId="{B067975E-7840-4856-ACB9-74015269C7A3}" destId="{BEC9D5D6-60F6-476B-917C-3D25B0EDD5A7}" srcOrd="1" destOrd="0" presId="urn:microsoft.com/office/officeart/2005/8/layout/hierarchy4"/>
    <dgm:cxn modelId="{2222E1FC-5003-41B6-8973-522C1B70CC30}" type="presParOf" srcId="{FE6E27E5-1303-4C33-A7AE-7C5CA819F761}" destId="{10F4A2B1-99AB-46E6-9D2A-541D53F104EC}" srcOrd="1" destOrd="0" presId="urn:microsoft.com/office/officeart/2005/8/layout/hierarchy4"/>
    <dgm:cxn modelId="{4C36AE0E-9723-498F-B318-DC9055BC69F8}" type="presParOf" srcId="{FE6E27E5-1303-4C33-A7AE-7C5CA819F761}" destId="{2F1F1341-9EC0-44A3-89B6-FDFDA36AAC7A}" srcOrd="2" destOrd="0" presId="urn:microsoft.com/office/officeart/2005/8/layout/hierarchy4"/>
    <dgm:cxn modelId="{697B32B0-32C6-40C8-8622-8184526CECB5}" type="presParOf" srcId="{2F1F1341-9EC0-44A3-89B6-FDFDA36AAC7A}" destId="{95B73D5D-D1E0-48D5-BCD4-4988BFC44707}" srcOrd="0" destOrd="0" presId="urn:microsoft.com/office/officeart/2005/8/layout/hierarchy4"/>
    <dgm:cxn modelId="{B52974A8-C7CB-4C08-B6EA-A1659050596C}" type="presParOf" srcId="{2F1F1341-9EC0-44A3-89B6-FDFDA36AAC7A}" destId="{29F45753-E6A2-47D9-8722-78BDDBD35904}" srcOrd="1" destOrd="0" presId="urn:microsoft.com/office/officeart/2005/8/layout/hierarchy4"/>
    <dgm:cxn modelId="{F0C45D25-4EF3-4E66-8511-1F89697F03A9}" type="presParOf" srcId="{8E14CB29-A7D4-4C24-8810-DE39237FFF95}" destId="{E8F17209-BF04-4969-A7D5-C6B2D1C6F029}" srcOrd="1" destOrd="0" presId="urn:microsoft.com/office/officeart/2005/8/layout/hierarchy4"/>
    <dgm:cxn modelId="{D76D99E8-2B68-41C3-8646-A842DFE667F2}" type="presParOf" srcId="{8E14CB29-A7D4-4C24-8810-DE39237FFF95}" destId="{5BA9EF26-CC2E-4085-B953-5D0DF82C97B4}" srcOrd="2" destOrd="0" presId="urn:microsoft.com/office/officeart/2005/8/layout/hierarchy4"/>
    <dgm:cxn modelId="{23FEF444-722B-41A9-84BF-AC2747F442DA}" type="presParOf" srcId="{5BA9EF26-CC2E-4085-B953-5D0DF82C97B4}" destId="{61537AB2-D325-46B4-BE14-734166161F8E}" srcOrd="0" destOrd="0" presId="urn:microsoft.com/office/officeart/2005/8/layout/hierarchy4"/>
    <dgm:cxn modelId="{FE20DC97-721D-4022-AE4D-1222FAAC7B46}" type="presParOf" srcId="{5BA9EF26-CC2E-4085-B953-5D0DF82C97B4}" destId="{1D7E45D0-D1F8-4798-A26B-E4AB93F9690E}" srcOrd="1" destOrd="0" presId="urn:microsoft.com/office/officeart/2005/8/layout/hierarchy4"/>
    <dgm:cxn modelId="{2BCBAFDC-10DC-44D4-A002-2C7A87A81ED4}" type="presParOf" srcId="{5BA9EF26-CC2E-4085-B953-5D0DF82C97B4}" destId="{38B1F1EA-93D6-4548-8E72-E9951DDBC0C7}" srcOrd="2" destOrd="0" presId="urn:microsoft.com/office/officeart/2005/8/layout/hierarchy4"/>
    <dgm:cxn modelId="{CE1DA910-7AEE-44F1-8568-F13C33DD02D3}" type="presParOf" srcId="{38B1F1EA-93D6-4548-8E72-E9951DDBC0C7}" destId="{5D160920-3E79-47F1-B7A7-85663F27BD83}" srcOrd="0" destOrd="0" presId="urn:microsoft.com/office/officeart/2005/8/layout/hierarchy4"/>
    <dgm:cxn modelId="{0EFFBE80-25B2-4872-88E7-D3ADE98DEA1B}" type="presParOf" srcId="{5D160920-3E79-47F1-B7A7-85663F27BD83}" destId="{A24085AD-0E21-423B-B7C4-59E2DD256E86}" srcOrd="0" destOrd="0" presId="urn:microsoft.com/office/officeart/2005/8/layout/hierarchy4"/>
    <dgm:cxn modelId="{82D11563-7E8B-4059-AB83-AC6BA8A702A9}" type="presParOf" srcId="{5D160920-3E79-47F1-B7A7-85663F27BD83}" destId="{F3A0C729-A806-4F29-A79A-06975D1EEA2C}" srcOrd="1" destOrd="0" presId="urn:microsoft.com/office/officeart/2005/8/layout/hierarchy4"/>
    <dgm:cxn modelId="{EC1022FC-9620-4459-ADDB-59EE9D6130BD}" type="presParOf" srcId="{38B1F1EA-93D6-4548-8E72-E9951DDBC0C7}" destId="{1B749403-7E47-4D98-A8F3-1E846193019A}" srcOrd="1" destOrd="0" presId="urn:microsoft.com/office/officeart/2005/8/layout/hierarchy4"/>
    <dgm:cxn modelId="{4DED3492-B8A3-481A-AC99-A117C86CB22A}" type="presParOf" srcId="{38B1F1EA-93D6-4548-8E72-E9951DDBC0C7}" destId="{70832531-9E46-41C0-917F-C0FA07D278E1}" srcOrd="2" destOrd="0" presId="urn:microsoft.com/office/officeart/2005/8/layout/hierarchy4"/>
    <dgm:cxn modelId="{BB0AB935-F4D5-4CE6-BC2D-B471B37A4C45}" type="presParOf" srcId="{70832531-9E46-41C0-917F-C0FA07D278E1}" destId="{7F4149DC-29DE-49B9-A6AD-20455A1FDC5F}" srcOrd="0" destOrd="0" presId="urn:microsoft.com/office/officeart/2005/8/layout/hierarchy4"/>
    <dgm:cxn modelId="{92EA1640-C245-40B0-8101-0C6BAFB45E75}" type="presParOf" srcId="{70832531-9E46-41C0-917F-C0FA07D278E1}" destId="{13DFB1C3-7D6A-4E23-A32F-A073484393FB}" srcOrd="1" destOrd="0" presId="urn:microsoft.com/office/officeart/2005/8/layout/hierarchy4"/>
    <dgm:cxn modelId="{5B62298D-3C3F-4E51-A9A1-DA129DEBC571}" type="presParOf" srcId="{70832531-9E46-41C0-917F-C0FA07D278E1}" destId="{D218E789-1272-48C8-9A70-820E581E17DF}" srcOrd="2" destOrd="0" presId="urn:microsoft.com/office/officeart/2005/8/layout/hierarchy4"/>
    <dgm:cxn modelId="{B8ABA7A3-E42F-424C-8C30-83385903AECE}" type="presParOf" srcId="{D218E789-1272-48C8-9A70-820E581E17DF}" destId="{5E7FC5B0-D3B9-444B-9992-5133C346D0E6}" srcOrd="0" destOrd="0" presId="urn:microsoft.com/office/officeart/2005/8/layout/hierarchy4"/>
    <dgm:cxn modelId="{C642CA49-0959-4CE9-B5B5-75E4EF8BF46D}" type="presParOf" srcId="{5E7FC5B0-D3B9-444B-9992-5133C346D0E6}" destId="{80971DF3-DE9C-4E82-94E1-5C9439AF06C7}" srcOrd="0" destOrd="0" presId="urn:microsoft.com/office/officeart/2005/8/layout/hierarchy4"/>
    <dgm:cxn modelId="{FCA0101C-2BC3-44CA-9F11-8535E2A1A39E}" type="presParOf" srcId="{5E7FC5B0-D3B9-444B-9992-5133C346D0E6}" destId="{7CC6B053-EC5E-4D88-A45A-65E9F0A1E4A4}" srcOrd="1" destOrd="0" presId="urn:microsoft.com/office/officeart/2005/8/layout/hierarchy4"/>
    <dgm:cxn modelId="{F097FCD0-4592-4279-9161-B307AA4F540B}" type="presParOf" srcId="{38B1F1EA-93D6-4548-8E72-E9951DDBC0C7}" destId="{9F6AC235-0A1E-4617-8748-901021FA9B1E}" srcOrd="3" destOrd="0" presId="urn:microsoft.com/office/officeart/2005/8/layout/hierarchy4"/>
    <dgm:cxn modelId="{2631A56B-342F-413A-B5F3-14B5094EA13C}" type="presParOf" srcId="{38B1F1EA-93D6-4548-8E72-E9951DDBC0C7}" destId="{EF94CFB2-F895-41F3-AF18-0EC368D420E0}" srcOrd="4" destOrd="0" presId="urn:microsoft.com/office/officeart/2005/8/layout/hierarchy4"/>
    <dgm:cxn modelId="{B75B5023-9FCC-4F8E-AF95-2235C5AB3F79}" type="presParOf" srcId="{EF94CFB2-F895-41F3-AF18-0EC368D420E0}" destId="{D62596FC-AA4A-4D56-8AE0-0E9D2269491B}" srcOrd="0" destOrd="0" presId="urn:microsoft.com/office/officeart/2005/8/layout/hierarchy4"/>
    <dgm:cxn modelId="{DD87EB75-DA97-4AE3-96BD-BC255BE46CCA}" type="presParOf" srcId="{EF94CFB2-F895-41F3-AF18-0EC368D420E0}" destId="{80FC8FC4-73EE-4FC4-8F6A-91443A9A5D1A}" srcOrd="1" destOrd="0" presId="urn:microsoft.com/office/officeart/2005/8/layout/hierarchy4"/>
    <dgm:cxn modelId="{251FB140-907D-4CAE-B34C-B236768EEF9A}" type="presParOf" srcId="{38B1F1EA-93D6-4548-8E72-E9951DDBC0C7}" destId="{FF6242EC-7B3B-4C9F-9944-B122948EB6D6}" srcOrd="5" destOrd="0" presId="urn:microsoft.com/office/officeart/2005/8/layout/hierarchy4"/>
    <dgm:cxn modelId="{F2491B04-093B-4EC8-99A2-47DC7E90D5CF}" type="presParOf" srcId="{38B1F1EA-93D6-4548-8E72-E9951DDBC0C7}" destId="{20AE0CFF-72E3-41F4-A965-8D762D593616}" srcOrd="6" destOrd="0" presId="urn:microsoft.com/office/officeart/2005/8/layout/hierarchy4"/>
    <dgm:cxn modelId="{840EBEC7-4AF7-4E05-914D-D5841C44B1DB}" type="presParOf" srcId="{20AE0CFF-72E3-41F4-A965-8D762D593616}" destId="{3D52AA36-E201-4D22-BE5E-830763D6D2AE}" srcOrd="0" destOrd="0" presId="urn:microsoft.com/office/officeart/2005/8/layout/hierarchy4"/>
    <dgm:cxn modelId="{15A267C6-995D-4212-A8FA-477B463E09E1}" type="presParOf" srcId="{20AE0CFF-72E3-41F4-A965-8D762D593616}" destId="{94AF7D1C-35FA-40C7-A62C-A81E45DB95D0}" srcOrd="1" destOrd="0" presId="urn:microsoft.com/office/officeart/2005/8/layout/hierarchy4"/>
    <dgm:cxn modelId="{CAD84929-FEE8-474A-AA38-445B8370915F}" type="presParOf" srcId="{38B1F1EA-93D6-4548-8E72-E9951DDBC0C7}" destId="{9DDE7608-2DD1-4470-84E8-BB144BA787A3}" srcOrd="7" destOrd="0" presId="urn:microsoft.com/office/officeart/2005/8/layout/hierarchy4"/>
    <dgm:cxn modelId="{7C09CAE7-FB2B-405D-99BA-BDC64F4FB750}" type="presParOf" srcId="{38B1F1EA-93D6-4548-8E72-E9951DDBC0C7}" destId="{26F0CF1E-F232-488E-81DA-8CD4B0307A00}" srcOrd="8" destOrd="0" presId="urn:microsoft.com/office/officeart/2005/8/layout/hierarchy4"/>
    <dgm:cxn modelId="{6F2E6612-8DF6-4098-B9FB-A3590FE83E33}" type="presParOf" srcId="{26F0CF1E-F232-488E-81DA-8CD4B0307A00}" destId="{678A8EE5-9E68-4FC9-B59B-03787A0074A3}" srcOrd="0" destOrd="0" presId="urn:microsoft.com/office/officeart/2005/8/layout/hierarchy4"/>
    <dgm:cxn modelId="{8F606E82-F982-4821-BA46-F07A0FEC2829}" type="presParOf" srcId="{26F0CF1E-F232-488E-81DA-8CD4B0307A00}" destId="{30FCC0A0-F893-4C28-B58B-E64EA004C49C}" srcOrd="1" destOrd="0" presId="urn:microsoft.com/office/officeart/2005/8/layout/hierarchy4"/>
    <dgm:cxn modelId="{A290FABF-2694-4E77-BFDE-9A50B933857A}" type="presParOf" srcId="{38B1F1EA-93D6-4548-8E72-E9951DDBC0C7}" destId="{1510CE1B-911E-4E40-8FE7-35C60F9B1FF3}" srcOrd="9" destOrd="0" presId="urn:microsoft.com/office/officeart/2005/8/layout/hierarchy4"/>
    <dgm:cxn modelId="{B1060432-6AFB-42A7-BD7F-7A3C55347910}" type="presParOf" srcId="{38B1F1EA-93D6-4548-8E72-E9951DDBC0C7}" destId="{435CFC16-BDE9-40F5-9C67-2953BC667B33}" srcOrd="10" destOrd="0" presId="urn:microsoft.com/office/officeart/2005/8/layout/hierarchy4"/>
    <dgm:cxn modelId="{8CFBC045-E6E2-4A1A-BF65-4C75D72528B8}" type="presParOf" srcId="{435CFC16-BDE9-40F5-9C67-2953BC667B33}" destId="{5B095717-B6E1-4AE8-9DAE-0B8344F7E684}" srcOrd="0" destOrd="0" presId="urn:microsoft.com/office/officeart/2005/8/layout/hierarchy4"/>
    <dgm:cxn modelId="{5A17DD37-E393-4D38-A62D-4C5263FAAF86}" type="presParOf" srcId="{435CFC16-BDE9-40F5-9C67-2953BC667B33}" destId="{1AA37D4D-B025-4923-92A8-AF2D9394319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4E7BCAF-4B3A-4654-AF72-6ED547818526}"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2818515E-EDFE-4504-91ED-DC19994BB7DE}">
      <dgm:prSet phldrT="[Text]"/>
      <dgm:spPr/>
      <dgm:t>
        <a:bodyPr/>
        <a:lstStyle/>
        <a:p>
          <a:r>
            <a:rPr lang="fa-IR" dirty="0" smtClean="0"/>
            <a:t>فصل دهم: کمال قرآن و سطوح ادراکی و رفتاری مدیران و جامعه</a:t>
          </a:r>
          <a:endParaRPr lang="en-US" dirty="0"/>
        </a:p>
      </dgm:t>
    </dgm:pt>
    <dgm:pt modelId="{2DC845FD-AD0E-4843-8961-C948B78A9B2F}" type="parTrans" cxnId="{4B48DCB6-65C7-41EC-BEA5-8DC9F5638EFB}">
      <dgm:prSet/>
      <dgm:spPr/>
      <dgm:t>
        <a:bodyPr/>
        <a:lstStyle/>
        <a:p>
          <a:endParaRPr lang="en-US"/>
        </a:p>
      </dgm:t>
    </dgm:pt>
    <dgm:pt modelId="{BEAD9614-8521-4D92-B7DF-5F0902653023}" type="sibTrans" cxnId="{4B48DCB6-65C7-41EC-BEA5-8DC9F5638EFB}">
      <dgm:prSet/>
      <dgm:spPr/>
      <dgm:t>
        <a:bodyPr/>
        <a:lstStyle/>
        <a:p>
          <a:endParaRPr lang="en-US"/>
        </a:p>
      </dgm:t>
    </dgm:pt>
    <dgm:pt modelId="{ED2539A2-06D0-4D27-8A0D-ADD1A707F32B}">
      <dgm:prSet phldrT="[Text]"/>
      <dgm:spPr/>
      <dgm:t>
        <a:bodyPr/>
        <a:lstStyle/>
        <a:p>
          <a:r>
            <a:rPr lang="fa-IR" dirty="0" smtClean="0"/>
            <a:t>بخش اول: مراتب دیانت</a:t>
          </a:r>
          <a:endParaRPr lang="en-US" dirty="0"/>
        </a:p>
      </dgm:t>
    </dgm:pt>
    <dgm:pt modelId="{3ADB248E-F1C3-4CBA-BF19-1572764255FC}" type="parTrans" cxnId="{9D7A15CA-F343-4CA0-8F7A-C02B6E8D0F37}">
      <dgm:prSet/>
      <dgm:spPr/>
      <dgm:t>
        <a:bodyPr/>
        <a:lstStyle/>
        <a:p>
          <a:endParaRPr lang="en-US"/>
        </a:p>
      </dgm:t>
    </dgm:pt>
    <dgm:pt modelId="{89488F7E-B82D-4896-B2E9-934DB5B8B727}" type="sibTrans" cxnId="{9D7A15CA-F343-4CA0-8F7A-C02B6E8D0F37}">
      <dgm:prSet/>
      <dgm:spPr/>
      <dgm:t>
        <a:bodyPr/>
        <a:lstStyle/>
        <a:p>
          <a:endParaRPr lang="en-US"/>
        </a:p>
      </dgm:t>
    </dgm:pt>
    <dgm:pt modelId="{77883FDF-6106-47E9-B262-E40B471F4255}">
      <dgm:prSet phldrT="[Text]"/>
      <dgm:spPr/>
      <dgm:t>
        <a:bodyPr/>
        <a:lstStyle/>
        <a:p>
          <a:r>
            <a:rPr lang="fa-IR" dirty="0" smtClean="0"/>
            <a:t>بخش دوم: کمال قرآن و انقلاب اسلامی ایران</a:t>
          </a:r>
          <a:endParaRPr lang="en-US" dirty="0"/>
        </a:p>
      </dgm:t>
    </dgm:pt>
    <dgm:pt modelId="{4A43ED9F-B384-4A3F-9945-09B88FDFF16D}" type="parTrans" cxnId="{3E1C888A-A486-4A67-A864-9CBFE8921EBC}">
      <dgm:prSet/>
      <dgm:spPr/>
      <dgm:t>
        <a:bodyPr/>
        <a:lstStyle/>
        <a:p>
          <a:endParaRPr lang="en-US"/>
        </a:p>
      </dgm:t>
    </dgm:pt>
    <dgm:pt modelId="{B8609CCF-3F44-49A3-97CE-4E59141860A5}" type="sibTrans" cxnId="{3E1C888A-A486-4A67-A864-9CBFE8921EBC}">
      <dgm:prSet/>
      <dgm:spPr/>
      <dgm:t>
        <a:bodyPr/>
        <a:lstStyle/>
        <a:p>
          <a:endParaRPr lang="en-US"/>
        </a:p>
      </dgm:t>
    </dgm:pt>
    <dgm:pt modelId="{8A601242-D709-4DE2-99D4-4C5D764B4BDA}">
      <dgm:prSet phldrT="[Text]"/>
      <dgm:spPr/>
      <dgm:t>
        <a:bodyPr/>
        <a:lstStyle/>
        <a:p>
          <a:r>
            <a:rPr lang="fa-IR" dirty="0" smtClean="0"/>
            <a:t>بخش سوم: مرتبه سوم دیانت: مقام احسان</a:t>
          </a:r>
          <a:endParaRPr lang="en-US" dirty="0"/>
        </a:p>
      </dgm:t>
    </dgm:pt>
    <dgm:pt modelId="{91C3DE46-F868-4C3D-901E-A513624E417E}" type="parTrans" cxnId="{7A8ACF60-305F-42DD-BD18-F3D1481FA3BA}">
      <dgm:prSet/>
      <dgm:spPr/>
      <dgm:t>
        <a:bodyPr/>
        <a:lstStyle/>
        <a:p>
          <a:endParaRPr lang="en-US"/>
        </a:p>
      </dgm:t>
    </dgm:pt>
    <dgm:pt modelId="{4D366B77-5EB3-46C4-82D2-282A2B5DC6A7}" type="sibTrans" cxnId="{7A8ACF60-305F-42DD-BD18-F3D1481FA3BA}">
      <dgm:prSet/>
      <dgm:spPr/>
      <dgm:t>
        <a:bodyPr/>
        <a:lstStyle/>
        <a:p>
          <a:endParaRPr lang="en-US"/>
        </a:p>
      </dgm:t>
    </dgm:pt>
    <dgm:pt modelId="{BF2D78A0-DD5D-4499-BC0A-60A84383461E}">
      <dgm:prSet/>
      <dgm:spPr/>
      <dgm:t>
        <a:bodyPr/>
        <a:lstStyle/>
        <a:p>
          <a:r>
            <a:rPr lang="fa-IR" dirty="0" smtClean="0"/>
            <a:t>مرتبه ابتدائی کمال: اسلام</a:t>
          </a:r>
          <a:endParaRPr lang="en-US" dirty="0"/>
        </a:p>
      </dgm:t>
    </dgm:pt>
    <dgm:pt modelId="{ADED590F-6D7B-4386-A6EF-D148601150B9}" type="parTrans" cxnId="{F159B3B5-0254-4771-8BF4-32DF0992E12F}">
      <dgm:prSet/>
      <dgm:spPr/>
      <dgm:t>
        <a:bodyPr/>
        <a:lstStyle/>
        <a:p>
          <a:endParaRPr lang="en-US"/>
        </a:p>
      </dgm:t>
    </dgm:pt>
    <dgm:pt modelId="{DB37F36A-0D60-4E5D-931B-FAB7CD366BD3}" type="sibTrans" cxnId="{F159B3B5-0254-4771-8BF4-32DF0992E12F}">
      <dgm:prSet/>
      <dgm:spPr/>
      <dgm:t>
        <a:bodyPr/>
        <a:lstStyle/>
        <a:p>
          <a:endParaRPr lang="en-US"/>
        </a:p>
      </dgm:t>
    </dgm:pt>
    <dgm:pt modelId="{EF61EE75-9461-4ECE-9E93-17B40AB20331}">
      <dgm:prSet/>
      <dgm:spPr/>
      <dgm:t>
        <a:bodyPr/>
        <a:lstStyle/>
        <a:p>
          <a:r>
            <a:rPr lang="fa-IR" dirty="0" smtClean="0"/>
            <a:t>مرتبه دوم کمال: ایمان</a:t>
          </a:r>
          <a:endParaRPr lang="en-US" dirty="0"/>
        </a:p>
      </dgm:t>
    </dgm:pt>
    <dgm:pt modelId="{F54D4CC5-4463-4415-9930-C5D4A510B158}" type="parTrans" cxnId="{6153BA3A-2B8E-4541-BA69-8C84F3BE76BC}">
      <dgm:prSet/>
      <dgm:spPr/>
      <dgm:t>
        <a:bodyPr/>
        <a:lstStyle/>
        <a:p>
          <a:endParaRPr lang="en-US"/>
        </a:p>
      </dgm:t>
    </dgm:pt>
    <dgm:pt modelId="{0958A807-6AB4-4B09-82F1-346DDF013E98}" type="sibTrans" cxnId="{6153BA3A-2B8E-4541-BA69-8C84F3BE76BC}">
      <dgm:prSet/>
      <dgm:spPr/>
      <dgm:t>
        <a:bodyPr/>
        <a:lstStyle/>
        <a:p>
          <a:endParaRPr lang="en-US"/>
        </a:p>
      </dgm:t>
    </dgm:pt>
    <dgm:pt modelId="{585266A8-E164-4EDF-A71A-2528C433FE11}">
      <dgm:prSet/>
      <dgm:spPr/>
      <dgm:t>
        <a:bodyPr/>
        <a:lstStyle/>
        <a:p>
          <a:r>
            <a:rPr lang="fa-IR" dirty="0" smtClean="0"/>
            <a:t>تدین ابتدائی فاقد رضایت الهی</a:t>
          </a:r>
          <a:endParaRPr lang="en-US" dirty="0"/>
        </a:p>
      </dgm:t>
    </dgm:pt>
    <dgm:pt modelId="{35BA3C53-44CD-4968-8A74-8FB0AE6F8892}" type="parTrans" cxnId="{FDD9F4F8-99A1-4066-9487-08BD6EFE1218}">
      <dgm:prSet/>
      <dgm:spPr/>
      <dgm:t>
        <a:bodyPr/>
        <a:lstStyle/>
        <a:p>
          <a:endParaRPr lang="en-US"/>
        </a:p>
      </dgm:t>
    </dgm:pt>
    <dgm:pt modelId="{B08419CA-4452-41F1-B8C7-D33161F5FE83}" type="sibTrans" cxnId="{FDD9F4F8-99A1-4066-9487-08BD6EFE1218}">
      <dgm:prSet/>
      <dgm:spPr/>
      <dgm:t>
        <a:bodyPr/>
        <a:lstStyle/>
        <a:p>
          <a:endParaRPr lang="en-US"/>
        </a:p>
      </dgm:t>
    </dgm:pt>
    <dgm:pt modelId="{6D9C78F0-DE56-4EDC-9BF3-322F8748D442}">
      <dgm:prSet/>
      <dgm:spPr/>
      <dgm:t>
        <a:bodyPr/>
        <a:lstStyle/>
        <a:p>
          <a:r>
            <a:rPr lang="fa-IR" dirty="0" smtClean="0"/>
            <a:t>خصوصیات سطح ابتدائی تدین در جامعه</a:t>
          </a:r>
          <a:endParaRPr lang="en-US" dirty="0"/>
        </a:p>
      </dgm:t>
    </dgm:pt>
    <dgm:pt modelId="{8079202C-7399-4BD2-B692-45BCB48F9723}" type="parTrans" cxnId="{AAB0986D-44DC-4A13-869B-AAEB1B4B2634}">
      <dgm:prSet/>
      <dgm:spPr/>
      <dgm:t>
        <a:bodyPr/>
        <a:lstStyle/>
        <a:p>
          <a:endParaRPr lang="en-US"/>
        </a:p>
      </dgm:t>
    </dgm:pt>
    <dgm:pt modelId="{5A93F01D-5209-4063-AD9A-7756844ACC97}" type="sibTrans" cxnId="{AAB0986D-44DC-4A13-869B-AAEB1B4B2634}">
      <dgm:prSet/>
      <dgm:spPr/>
      <dgm:t>
        <a:bodyPr/>
        <a:lstStyle/>
        <a:p>
          <a:endParaRPr lang="en-US"/>
        </a:p>
      </dgm:t>
    </dgm:pt>
    <dgm:pt modelId="{D17B2B98-3D12-4AF5-BA59-18A2B831C7BB}">
      <dgm:prSet/>
      <dgm:spPr/>
      <dgm:t>
        <a:bodyPr/>
        <a:lstStyle/>
        <a:p>
          <a:r>
            <a:rPr lang="fa-IR" dirty="0" smtClean="0"/>
            <a:t>حادثه غدیر و </a:t>
          </a:r>
          <a:r>
            <a:rPr lang="fa-IR" dirty="0" err="1" smtClean="0"/>
            <a:t>سقیفه</a:t>
          </a:r>
          <a:endParaRPr lang="en-US" dirty="0"/>
        </a:p>
      </dgm:t>
    </dgm:pt>
    <dgm:pt modelId="{8C8CEE08-0BD0-49CC-9D23-10516843AB95}" type="parTrans" cxnId="{6E808FB6-AA08-4E74-A3D2-981986BDD0F4}">
      <dgm:prSet/>
      <dgm:spPr/>
      <dgm:t>
        <a:bodyPr/>
        <a:lstStyle/>
        <a:p>
          <a:endParaRPr lang="en-US"/>
        </a:p>
      </dgm:t>
    </dgm:pt>
    <dgm:pt modelId="{2D89AF39-E6D3-4969-969B-E24013D964EA}" type="sibTrans" cxnId="{6E808FB6-AA08-4E74-A3D2-981986BDD0F4}">
      <dgm:prSet/>
      <dgm:spPr/>
      <dgm:t>
        <a:bodyPr/>
        <a:lstStyle/>
        <a:p>
          <a:endParaRPr lang="en-US"/>
        </a:p>
      </dgm:t>
    </dgm:pt>
    <dgm:pt modelId="{22F0F185-EB0F-451E-98A0-DEAA2C17783F}">
      <dgm:prSet/>
      <dgm:spPr/>
      <dgm:t>
        <a:bodyPr/>
        <a:lstStyle/>
        <a:p>
          <a:r>
            <a:rPr lang="fa-IR" dirty="0" smtClean="0"/>
            <a:t>عدم </a:t>
          </a:r>
          <a:r>
            <a:rPr lang="fa-IR" dirty="0" err="1" smtClean="0"/>
            <a:t>انفکاک</a:t>
          </a:r>
          <a:r>
            <a:rPr lang="fa-IR" dirty="0" smtClean="0"/>
            <a:t> جامعیت از کمال</a:t>
          </a:r>
          <a:endParaRPr lang="en-US" dirty="0"/>
        </a:p>
      </dgm:t>
    </dgm:pt>
    <dgm:pt modelId="{71355B2E-1C3F-4BE1-A15D-331AFCA1D708}" type="parTrans" cxnId="{BA9CAE37-D13B-4E69-A01E-47C1678CB0C1}">
      <dgm:prSet/>
      <dgm:spPr/>
      <dgm:t>
        <a:bodyPr/>
        <a:lstStyle/>
        <a:p>
          <a:endParaRPr lang="en-US"/>
        </a:p>
      </dgm:t>
    </dgm:pt>
    <dgm:pt modelId="{92525712-241F-4EE0-940D-92477AD1D7C6}" type="sibTrans" cxnId="{BA9CAE37-D13B-4E69-A01E-47C1678CB0C1}">
      <dgm:prSet/>
      <dgm:spPr/>
      <dgm:t>
        <a:bodyPr/>
        <a:lstStyle/>
        <a:p>
          <a:endParaRPr lang="en-US"/>
        </a:p>
      </dgm:t>
    </dgm:pt>
    <dgm:pt modelId="{5B665464-A77B-4D40-A0CB-754C2D027304}">
      <dgm:prSet/>
      <dgm:spPr/>
      <dgm:t>
        <a:bodyPr/>
        <a:lstStyle/>
        <a:p>
          <a:r>
            <a:rPr lang="fa-IR" dirty="0" smtClean="0"/>
            <a:t>حادثه غدیر و تداوم نهضت تبدیل اعرابی به سطح بالاتر</a:t>
          </a:r>
          <a:endParaRPr lang="en-US" dirty="0"/>
        </a:p>
      </dgm:t>
    </dgm:pt>
    <dgm:pt modelId="{7D3C3BE0-9D45-4C1F-93BE-96E7439C1F25}" type="parTrans" cxnId="{BD24C314-E73E-4A72-B58C-2FB060AC7A1D}">
      <dgm:prSet/>
      <dgm:spPr/>
      <dgm:t>
        <a:bodyPr/>
        <a:lstStyle/>
        <a:p>
          <a:endParaRPr lang="en-US"/>
        </a:p>
      </dgm:t>
    </dgm:pt>
    <dgm:pt modelId="{EB1F5E0D-F7E8-4F82-A1F8-8419335019D4}" type="sibTrans" cxnId="{BD24C314-E73E-4A72-B58C-2FB060AC7A1D}">
      <dgm:prSet/>
      <dgm:spPr/>
      <dgm:t>
        <a:bodyPr/>
        <a:lstStyle/>
        <a:p>
          <a:endParaRPr lang="en-US"/>
        </a:p>
      </dgm:t>
    </dgm:pt>
    <dgm:pt modelId="{293DD8E7-337A-4D29-910B-7F039F605B35}">
      <dgm:prSet/>
      <dgm:spPr/>
      <dgm:t>
        <a:bodyPr/>
        <a:lstStyle/>
        <a:p>
          <a:r>
            <a:rPr lang="fa-IR" dirty="0" smtClean="0"/>
            <a:t>کمبود مدیریت ارشد فرهنگی</a:t>
          </a:r>
          <a:endParaRPr lang="en-US" dirty="0"/>
        </a:p>
      </dgm:t>
    </dgm:pt>
    <dgm:pt modelId="{5D28BDE1-7750-4A4B-97F3-DC7E8B331C55}" type="parTrans" cxnId="{55AB3C5A-DD88-43C9-8F3D-14721B4AA31D}">
      <dgm:prSet/>
      <dgm:spPr/>
      <dgm:t>
        <a:bodyPr/>
        <a:lstStyle/>
        <a:p>
          <a:endParaRPr lang="en-US"/>
        </a:p>
      </dgm:t>
    </dgm:pt>
    <dgm:pt modelId="{577995EA-E396-43A3-A124-F538C6FD3CAF}" type="sibTrans" cxnId="{55AB3C5A-DD88-43C9-8F3D-14721B4AA31D}">
      <dgm:prSet/>
      <dgm:spPr/>
      <dgm:t>
        <a:bodyPr/>
        <a:lstStyle/>
        <a:p>
          <a:endParaRPr lang="en-US"/>
        </a:p>
      </dgm:t>
    </dgm:pt>
    <dgm:pt modelId="{21D13FC6-006A-4A74-B1AB-7677999ED0FC}">
      <dgm:prSet/>
      <dgm:spPr/>
      <dgm:t>
        <a:bodyPr/>
        <a:lstStyle/>
        <a:p>
          <a:r>
            <a:rPr lang="fa-IR" dirty="0" smtClean="0"/>
            <a:t>هشدار به </a:t>
          </a:r>
          <a:r>
            <a:rPr lang="fa-IR" dirty="0" err="1" smtClean="0"/>
            <a:t>مسوولان</a:t>
          </a:r>
          <a:r>
            <a:rPr lang="fa-IR" dirty="0" smtClean="0"/>
            <a:t> نظام</a:t>
          </a:r>
          <a:endParaRPr lang="en-US" dirty="0"/>
        </a:p>
      </dgm:t>
    </dgm:pt>
    <dgm:pt modelId="{53BD8748-C09F-4952-98EF-9CBC32723484}" type="parTrans" cxnId="{264AABA3-E104-46B4-8271-C377592523D7}">
      <dgm:prSet/>
      <dgm:spPr/>
      <dgm:t>
        <a:bodyPr/>
        <a:lstStyle/>
        <a:p>
          <a:endParaRPr lang="en-US"/>
        </a:p>
      </dgm:t>
    </dgm:pt>
    <dgm:pt modelId="{32D03932-FF34-4300-B72A-0CB367E4424F}" type="sibTrans" cxnId="{264AABA3-E104-46B4-8271-C377592523D7}">
      <dgm:prSet/>
      <dgm:spPr/>
      <dgm:t>
        <a:bodyPr/>
        <a:lstStyle/>
        <a:p>
          <a:endParaRPr lang="en-US"/>
        </a:p>
      </dgm:t>
    </dgm:pt>
    <dgm:pt modelId="{86D88236-199D-4874-BAE4-039631A89BDB}">
      <dgm:prSet/>
      <dgm:spPr/>
      <dgm:t>
        <a:bodyPr/>
        <a:lstStyle/>
        <a:p>
          <a:r>
            <a:rPr lang="fa-IR" dirty="0" smtClean="0"/>
            <a:t>تربیت عناصر ارشد فرهنگی-قرآنی</a:t>
          </a:r>
          <a:endParaRPr lang="en-US" dirty="0"/>
        </a:p>
      </dgm:t>
    </dgm:pt>
    <dgm:pt modelId="{BA9241CE-838A-413D-B9CA-5186B9BB16B3}" type="parTrans" cxnId="{BDD3DB88-071A-43B5-BCA6-1258BA05FF00}">
      <dgm:prSet/>
      <dgm:spPr/>
      <dgm:t>
        <a:bodyPr/>
        <a:lstStyle/>
        <a:p>
          <a:endParaRPr lang="en-US"/>
        </a:p>
      </dgm:t>
    </dgm:pt>
    <dgm:pt modelId="{4DBCD396-40A8-4196-A7EE-9E210B0FA631}" type="sibTrans" cxnId="{BDD3DB88-071A-43B5-BCA6-1258BA05FF00}">
      <dgm:prSet/>
      <dgm:spPr/>
      <dgm:t>
        <a:bodyPr/>
        <a:lstStyle/>
        <a:p>
          <a:endParaRPr lang="en-US"/>
        </a:p>
      </dgm:t>
    </dgm:pt>
    <dgm:pt modelId="{E5011EA5-4165-4323-828C-A71247EEE3DA}">
      <dgm:prSet/>
      <dgm:spPr/>
      <dgm:t>
        <a:bodyPr/>
        <a:lstStyle/>
        <a:p>
          <a:r>
            <a:rPr lang="fa-IR" dirty="0" smtClean="0"/>
            <a:t>انقلاب اسلامی در سطح ابتدائی یا سطح مقبول تدین</a:t>
          </a:r>
          <a:endParaRPr lang="en-US" dirty="0"/>
        </a:p>
      </dgm:t>
    </dgm:pt>
    <dgm:pt modelId="{4A3DD294-6964-40E2-8BCC-679BD69420DB}" type="parTrans" cxnId="{CF55AE9C-8153-4374-A57D-D639A2B225A3}">
      <dgm:prSet/>
      <dgm:spPr/>
      <dgm:t>
        <a:bodyPr/>
        <a:lstStyle/>
        <a:p>
          <a:endParaRPr lang="en-US"/>
        </a:p>
      </dgm:t>
    </dgm:pt>
    <dgm:pt modelId="{16644449-5169-4F8F-A80B-CD29BD019A02}" type="sibTrans" cxnId="{CF55AE9C-8153-4374-A57D-D639A2B225A3}">
      <dgm:prSet/>
      <dgm:spPr/>
      <dgm:t>
        <a:bodyPr/>
        <a:lstStyle/>
        <a:p>
          <a:endParaRPr lang="en-US"/>
        </a:p>
      </dgm:t>
    </dgm:pt>
    <dgm:pt modelId="{E89D72F8-10A3-4267-AC2A-A37B91AF3D55}">
      <dgm:prSet/>
      <dgm:spPr/>
      <dgm:t>
        <a:bodyPr/>
        <a:lstStyle/>
        <a:p>
          <a:r>
            <a:rPr lang="fa-IR" dirty="0" smtClean="0"/>
            <a:t>شطرنج و موسیقی شبهه </a:t>
          </a:r>
          <a:r>
            <a:rPr lang="fa-IR" dirty="0" err="1" smtClean="0"/>
            <a:t>ناک</a:t>
          </a:r>
          <a:r>
            <a:rPr lang="fa-IR" dirty="0" smtClean="0"/>
            <a:t> و سطوح دیانت</a:t>
          </a:r>
          <a:endParaRPr lang="en-US" dirty="0"/>
        </a:p>
      </dgm:t>
    </dgm:pt>
    <dgm:pt modelId="{F931136D-43EC-4335-A63F-A31618C9E69F}" type="parTrans" cxnId="{98F2A830-271E-4A89-982A-3423ADF3D6A7}">
      <dgm:prSet/>
      <dgm:spPr/>
      <dgm:t>
        <a:bodyPr/>
        <a:lstStyle/>
        <a:p>
          <a:endParaRPr lang="en-US"/>
        </a:p>
      </dgm:t>
    </dgm:pt>
    <dgm:pt modelId="{32222CCF-84DC-4577-93E3-5F63AFD2193C}" type="sibTrans" cxnId="{98F2A830-271E-4A89-982A-3423ADF3D6A7}">
      <dgm:prSet/>
      <dgm:spPr/>
      <dgm:t>
        <a:bodyPr/>
        <a:lstStyle/>
        <a:p>
          <a:endParaRPr lang="en-US"/>
        </a:p>
      </dgm:t>
    </dgm:pt>
    <dgm:pt modelId="{9B35D92A-46D4-45C2-9B5B-5BB80027570F}">
      <dgm:prSet/>
      <dgm:spPr/>
      <dgm:t>
        <a:bodyPr/>
        <a:lstStyle/>
        <a:p>
          <a:r>
            <a:rPr lang="fa-IR" dirty="0" smtClean="0"/>
            <a:t>سطوح حجاب</a:t>
          </a:r>
          <a:endParaRPr lang="en-US" dirty="0"/>
        </a:p>
      </dgm:t>
    </dgm:pt>
    <dgm:pt modelId="{1CEE5C35-FFFE-46A0-87F0-67CE18068C1A}" type="parTrans" cxnId="{2AE318AA-04D9-41BF-ABD5-6AB8C346B42C}">
      <dgm:prSet/>
      <dgm:spPr/>
      <dgm:t>
        <a:bodyPr/>
        <a:lstStyle/>
        <a:p>
          <a:endParaRPr lang="en-US"/>
        </a:p>
      </dgm:t>
    </dgm:pt>
    <dgm:pt modelId="{06AD2B9A-42F8-44D4-867E-285633D72730}" type="sibTrans" cxnId="{2AE318AA-04D9-41BF-ABD5-6AB8C346B42C}">
      <dgm:prSet/>
      <dgm:spPr/>
      <dgm:t>
        <a:bodyPr/>
        <a:lstStyle/>
        <a:p>
          <a:endParaRPr lang="en-US"/>
        </a:p>
      </dgm:t>
    </dgm:pt>
    <dgm:pt modelId="{B50E2332-B163-4CF9-B84A-0651D2D49C07}">
      <dgm:prSet/>
      <dgm:spPr/>
      <dgm:t>
        <a:bodyPr/>
        <a:lstStyle/>
        <a:p>
          <a:r>
            <a:rPr lang="fa-IR" dirty="0" smtClean="0"/>
            <a:t>تعطیلی عبادت(احکام زنان مسلمان) و جبران عبادات(احکام زنان مومن)</a:t>
          </a:r>
          <a:endParaRPr lang="en-US" dirty="0"/>
        </a:p>
      </dgm:t>
    </dgm:pt>
    <dgm:pt modelId="{6E75D385-35B5-4B09-A027-1CF02521EEF2}" type="parTrans" cxnId="{7A38B4C3-52C6-413C-8BD5-C6895BFE03EE}">
      <dgm:prSet/>
      <dgm:spPr/>
      <dgm:t>
        <a:bodyPr/>
        <a:lstStyle/>
        <a:p>
          <a:endParaRPr lang="en-US"/>
        </a:p>
      </dgm:t>
    </dgm:pt>
    <dgm:pt modelId="{86223CB3-52DE-447B-9E73-2D611B61637C}" type="sibTrans" cxnId="{7A38B4C3-52C6-413C-8BD5-C6895BFE03EE}">
      <dgm:prSet/>
      <dgm:spPr/>
      <dgm:t>
        <a:bodyPr/>
        <a:lstStyle/>
        <a:p>
          <a:endParaRPr lang="en-US"/>
        </a:p>
      </dgm:t>
    </dgm:pt>
    <dgm:pt modelId="{A92562B1-1003-4B2A-8784-F60ECFE99EB6}">
      <dgm:prSet/>
      <dgm:spPr/>
      <dgm:t>
        <a:bodyPr/>
        <a:lstStyle/>
        <a:p>
          <a:r>
            <a:rPr lang="fa-IR" dirty="0" smtClean="0"/>
            <a:t>راه تداوم انقلاب</a:t>
          </a:r>
          <a:endParaRPr lang="en-US" dirty="0"/>
        </a:p>
      </dgm:t>
    </dgm:pt>
    <dgm:pt modelId="{459FA001-A6CB-4CBF-B43E-21204FB2B906}" type="parTrans" cxnId="{85E66206-F9F0-4F56-8173-F7B34D45C877}">
      <dgm:prSet/>
      <dgm:spPr/>
      <dgm:t>
        <a:bodyPr/>
        <a:lstStyle/>
        <a:p>
          <a:endParaRPr lang="en-US"/>
        </a:p>
      </dgm:t>
    </dgm:pt>
    <dgm:pt modelId="{415F4144-5341-4E97-B270-1A00CF193998}" type="sibTrans" cxnId="{85E66206-F9F0-4F56-8173-F7B34D45C877}">
      <dgm:prSet/>
      <dgm:spPr/>
      <dgm:t>
        <a:bodyPr/>
        <a:lstStyle/>
        <a:p>
          <a:endParaRPr lang="en-US"/>
        </a:p>
      </dgm:t>
    </dgm:pt>
    <dgm:pt modelId="{9E64ED6F-21C0-4F21-B6EA-D4C0F6A531A6}">
      <dgm:prSet/>
      <dgm:spPr/>
      <dgm:t>
        <a:bodyPr/>
        <a:lstStyle/>
        <a:p>
          <a:r>
            <a:rPr lang="fa-IR" dirty="0" smtClean="0"/>
            <a:t>اصل اخوت معیار رفتار در سطح دوم تدین</a:t>
          </a:r>
          <a:endParaRPr lang="en-US" dirty="0"/>
        </a:p>
      </dgm:t>
    </dgm:pt>
    <dgm:pt modelId="{B2CE8C76-63EB-4108-9FF6-D3A78ED72270}" type="parTrans" cxnId="{775770FE-C6A9-493E-8DD0-19E13DEF6312}">
      <dgm:prSet/>
      <dgm:spPr/>
      <dgm:t>
        <a:bodyPr/>
        <a:lstStyle/>
        <a:p>
          <a:endParaRPr lang="en-US"/>
        </a:p>
      </dgm:t>
    </dgm:pt>
    <dgm:pt modelId="{D04060AB-0633-4EE6-BB8E-F38DB628C35F}" type="sibTrans" cxnId="{775770FE-C6A9-493E-8DD0-19E13DEF6312}">
      <dgm:prSet/>
      <dgm:spPr/>
      <dgm:t>
        <a:bodyPr/>
        <a:lstStyle/>
        <a:p>
          <a:endParaRPr lang="en-US"/>
        </a:p>
      </dgm:t>
    </dgm:pt>
    <dgm:pt modelId="{8C606295-06F9-4A60-A76A-D2D0EC22C704}">
      <dgm:prSet/>
      <dgm:spPr/>
      <dgm:t>
        <a:bodyPr/>
        <a:lstStyle/>
        <a:p>
          <a:r>
            <a:rPr lang="fa-IR" dirty="0" smtClean="0"/>
            <a:t>تکلیف مالی مومنان</a:t>
          </a:r>
          <a:endParaRPr lang="en-US" dirty="0"/>
        </a:p>
      </dgm:t>
    </dgm:pt>
    <dgm:pt modelId="{6DB33EF5-9118-4E10-B132-50141AC10388}" type="parTrans" cxnId="{CE57509A-8D56-483B-93B6-B738B3AEE49B}">
      <dgm:prSet/>
      <dgm:spPr/>
      <dgm:t>
        <a:bodyPr/>
        <a:lstStyle/>
        <a:p>
          <a:endParaRPr lang="en-US"/>
        </a:p>
      </dgm:t>
    </dgm:pt>
    <dgm:pt modelId="{69F27499-DD57-4D27-913D-EC214A7B7BB3}" type="sibTrans" cxnId="{CE57509A-8D56-483B-93B6-B738B3AEE49B}">
      <dgm:prSet/>
      <dgm:spPr/>
      <dgm:t>
        <a:bodyPr/>
        <a:lstStyle/>
        <a:p>
          <a:endParaRPr lang="en-US"/>
        </a:p>
      </dgm:t>
    </dgm:pt>
    <dgm:pt modelId="{4A8BBD8E-7C06-40A8-8560-F1161D332776}">
      <dgm:prSet/>
      <dgm:spPr/>
      <dgm:t>
        <a:bodyPr/>
        <a:lstStyle/>
        <a:p>
          <a:r>
            <a:rPr lang="fa-IR" dirty="0" smtClean="0"/>
            <a:t>حجاب زن مسلمان</a:t>
          </a:r>
          <a:endParaRPr lang="en-US" dirty="0"/>
        </a:p>
      </dgm:t>
    </dgm:pt>
    <dgm:pt modelId="{27D6C579-AB68-4ADF-A09D-15BA2F5D95C9}" type="parTrans" cxnId="{F89A2CA4-4A61-4DE3-9702-8D9AEA55C32F}">
      <dgm:prSet/>
      <dgm:spPr/>
      <dgm:t>
        <a:bodyPr/>
        <a:lstStyle/>
        <a:p>
          <a:endParaRPr lang="en-US"/>
        </a:p>
      </dgm:t>
    </dgm:pt>
    <dgm:pt modelId="{9FF60320-7559-49FF-9C59-B793E3101A79}" type="sibTrans" cxnId="{F89A2CA4-4A61-4DE3-9702-8D9AEA55C32F}">
      <dgm:prSet/>
      <dgm:spPr/>
      <dgm:t>
        <a:bodyPr/>
        <a:lstStyle/>
        <a:p>
          <a:endParaRPr lang="en-US"/>
        </a:p>
      </dgm:t>
    </dgm:pt>
    <dgm:pt modelId="{6551D503-E9C6-453C-BA11-122D06C3F531}">
      <dgm:prSet/>
      <dgm:spPr/>
      <dgm:t>
        <a:bodyPr/>
        <a:lstStyle/>
        <a:p>
          <a:r>
            <a:rPr lang="fa-IR" dirty="0" smtClean="0"/>
            <a:t>حجاب زنان مومن</a:t>
          </a:r>
          <a:endParaRPr lang="en-US" dirty="0"/>
        </a:p>
      </dgm:t>
    </dgm:pt>
    <dgm:pt modelId="{DE076BE2-F4A8-4A74-8F4D-FDF96C167C12}" type="parTrans" cxnId="{C56BD896-8619-478F-BD44-90D5CF7B97F8}">
      <dgm:prSet/>
      <dgm:spPr/>
      <dgm:t>
        <a:bodyPr/>
        <a:lstStyle/>
        <a:p>
          <a:endParaRPr lang="en-US"/>
        </a:p>
      </dgm:t>
    </dgm:pt>
    <dgm:pt modelId="{CE4752AD-5A49-441A-B2B2-DBC87147AFB7}" type="sibTrans" cxnId="{C56BD896-8619-478F-BD44-90D5CF7B97F8}">
      <dgm:prSet/>
      <dgm:spPr/>
      <dgm:t>
        <a:bodyPr/>
        <a:lstStyle/>
        <a:p>
          <a:endParaRPr lang="en-US"/>
        </a:p>
      </dgm:t>
    </dgm:pt>
    <dgm:pt modelId="{CF40F7C5-004B-4FFF-8995-EA2A549364B1}">
      <dgm:prSet/>
      <dgm:spPr/>
      <dgm:t>
        <a:bodyPr/>
        <a:lstStyle/>
        <a:p>
          <a:r>
            <a:rPr lang="fa-IR" dirty="0" smtClean="0"/>
            <a:t>جبران عبادات یکی از خصوصیات سطح دوم</a:t>
          </a:r>
          <a:endParaRPr lang="en-US" dirty="0"/>
        </a:p>
      </dgm:t>
    </dgm:pt>
    <dgm:pt modelId="{85C6FF8B-0874-4A6D-B9F6-96147FD0D61F}" type="parTrans" cxnId="{A7440E58-0795-4DB9-B496-ECA590C9368C}">
      <dgm:prSet/>
      <dgm:spPr/>
      <dgm:t>
        <a:bodyPr/>
        <a:lstStyle/>
        <a:p>
          <a:endParaRPr lang="en-US"/>
        </a:p>
      </dgm:t>
    </dgm:pt>
    <dgm:pt modelId="{CD9184A9-1B74-47EF-BC91-AFF90253DF9A}" type="sibTrans" cxnId="{A7440E58-0795-4DB9-B496-ECA590C9368C}">
      <dgm:prSet/>
      <dgm:spPr/>
      <dgm:t>
        <a:bodyPr/>
        <a:lstStyle/>
        <a:p>
          <a:endParaRPr lang="en-US"/>
        </a:p>
      </dgm:t>
    </dgm:pt>
    <dgm:pt modelId="{F73DE1B7-DF99-41AB-95BB-37D18C5FB293}">
      <dgm:prSet/>
      <dgm:spPr/>
      <dgm:t>
        <a:bodyPr/>
        <a:lstStyle/>
        <a:p>
          <a:r>
            <a:rPr lang="fa-IR" dirty="0" smtClean="0"/>
            <a:t>علامت شیعه بودن</a:t>
          </a:r>
          <a:endParaRPr lang="en-US" dirty="0"/>
        </a:p>
      </dgm:t>
    </dgm:pt>
    <dgm:pt modelId="{F41C59CD-F50D-4706-BB73-6267232186BE}" type="parTrans" cxnId="{D37C3D57-9BD6-4992-B037-4BE723D416D1}">
      <dgm:prSet/>
      <dgm:spPr/>
      <dgm:t>
        <a:bodyPr/>
        <a:lstStyle/>
        <a:p>
          <a:endParaRPr lang="en-US"/>
        </a:p>
      </dgm:t>
    </dgm:pt>
    <dgm:pt modelId="{4EDD28BA-6829-448D-848E-938FA3809FF0}" type="sibTrans" cxnId="{D37C3D57-9BD6-4992-B037-4BE723D416D1}">
      <dgm:prSet/>
      <dgm:spPr/>
      <dgm:t>
        <a:bodyPr/>
        <a:lstStyle/>
        <a:p>
          <a:endParaRPr lang="en-US"/>
        </a:p>
      </dgm:t>
    </dgm:pt>
    <dgm:pt modelId="{383A1D23-FBC1-4E55-BF1F-EF8E62DCA8F2}">
      <dgm:prSet/>
      <dgm:spPr/>
      <dgm:t>
        <a:bodyPr/>
        <a:lstStyle/>
        <a:p>
          <a:r>
            <a:rPr lang="fa-IR" dirty="0" smtClean="0"/>
            <a:t>حق مومن بر مومن</a:t>
          </a:r>
          <a:endParaRPr lang="en-US" dirty="0"/>
        </a:p>
      </dgm:t>
    </dgm:pt>
    <dgm:pt modelId="{C50AE43D-8B3D-4FC0-9B40-AABF3BFAAF36}" type="parTrans" cxnId="{33F7A1F5-46CE-4555-912F-EED0D0EC3E8F}">
      <dgm:prSet/>
      <dgm:spPr/>
      <dgm:t>
        <a:bodyPr/>
        <a:lstStyle/>
        <a:p>
          <a:endParaRPr lang="en-US"/>
        </a:p>
      </dgm:t>
    </dgm:pt>
    <dgm:pt modelId="{A5D48044-B715-41E1-BB4D-0BE42951EF61}" type="sibTrans" cxnId="{33F7A1F5-46CE-4555-912F-EED0D0EC3E8F}">
      <dgm:prSet/>
      <dgm:spPr/>
      <dgm:t>
        <a:bodyPr/>
        <a:lstStyle/>
        <a:p>
          <a:endParaRPr lang="en-US"/>
        </a:p>
      </dgm:t>
    </dgm:pt>
    <dgm:pt modelId="{9FC9C2B4-9421-4E27-A9B3-E7FC87A611C0}">
      <dgm:prSet/>
      <dgm:spPr/>
      <dgm:t>
        <a:bodyPr/>
        <a:lstStyle/>
        <a:p>
          <a:r>
            <a:rPr lang="fa-IR" dirty="0" smtClean="0"/>
            <a:t>زکات مسلمانان به غیر مسلمانان</a:t>
          </a:r>
          <a:endParaRPr lang="en-US" dirty="0"/>
        </a:p>
      </dgm:t>
    </dgm:pt>
    <dgm:pt modelId="{B8709D88-F33E-4E6B-9F66-751592840430}" type="parTrans" cxnId="{91FCD4AD-AF8A-4217-9F96-459353DF0F58}">
      <dgm:prSet/>
      <dgm:spPr/>
      <dgm:t>
        <a:bodyPr/>
        <a:lstStyle/>
        <a:p>
          <a:endParaRPr lang="en-US"/>
        </a:p>
      </dgm:t>
    </dgm:pt>
    <dgm:pt modelId="{D13F395C-FBCA-49AD-B840-0BDC1E03AC64}" type="sibTrans" cxnId="{91FCD4AD-AF8A-4217-9F96-459353DF0F58}">
      <dgm:prSet/>
      <dgm:spPr/>
      <dgm:t>
        <a:bodyPr/>
        <a:lstStyle/>
        <a:p>
          <a:endParaRPr lang="en-US"/>
        </a:p>
      </dgm:t>
    </dgm:pt>
    <dgm:pt modelId="{168B7BCF-B405-4354-99DD-1B4C210BB1F1}">
      <dgm:prSet/>
      <dgm:spPr/>
      <dgm:t>
        <a:bodyPr/>
        <a:lstStyle/>
        <a:p>
          <a:r>
            <a:rPr lang="fa-IR" dirty="0" err="1" smtClean="0"/>
            <a:t>سیره</a:t>
          </a:r>
          <a:r>
            <a:rPr lang="fa-IR" dirty="0" smtClean="0"/>
            <a:t> مالی </a:t>
          </a:r>
          <a:r>
            <a:rPr lang="fa-IR" dirty="0" err="1" smtClean="0"/>
            <a:t>محسنین</a:t>
          </a:r>
          <a:endParaRPr lang="en-US" dirty="0"/>
        </a:p>
      </dgm:t>
    </dgm:pt>
    <dgm:pt modelId="{48980F16-AFD0-458D-BF0E-300CF59CF13F}" type="parTrans" cxnId="{30084745-6221-4B11-A609-62636C8BB08D}">
      <dgm:prSet/>
      <dgm:spPr/>
      <dgm:t>
        <a:bodyPr/>
        <a:lstStyle/>
        <a:p>
          <a:endParaRPr lang="en-US"/>
        </a:p>
      </dgm:t>
    </dgm:pt>
    <dgm:pt modelId="{FAA399CF-CF2F-404C-B850-53C5513B48C9}" type="sibTrans" cxnId="{30084745-6221-4B11-A609-62636C8BB08D}">
      <dgm:prSet/>
      <dgm:spPr/>
      <dgm:t>
        <a:bodyPr/>
        <a:lstStyle/>
        <a:p>
          <a:endParaRPr lang="en-US"/>
        </a:p>
      </dgm:t>
    </dgm:pt>
    <dgm:pt modelId="{F3853C18-B01B-4489-9900-F79821127E79}">
      <dgm:prSet/>
      <dgm:spPr/>
      <dgm:t>
        <a:bodyPr/>
        <a:lstStyle/>
        <a:p>
          <a:r>
            <a:rPr lang="fa-IR" dirty="0" err="1" smtClean="0"/>
            <a:t>متشابهات</a:t>
          </a:r>
          <a:r>
            <a:rPr lang="fa-IR" dirty="0" smtClean="0"/>
            <a:t> در مراتب دیانت</a:t>
          </a:r>
          <a:endParaRPr lang="en-US" dirty="0"/>
        </a:p>
      </dgm:t>
    </dgm:pt>
    <dgm:pt modelId="{CE0DBF0D-710F-48DA-BBF1-4590A18E4684}" type="parTrans" cxnId="{C7826448-6BB0-4D1A-969F-D70C7564EC36}">
      <dgm:prSet/>
      <dgm:spPr/>
      <dgm:t>
        <a:bodyPr/>
        <a:lstStyle/>
        <a:p>
          <a:endParaRPr lang="en-US"/>
        </a:p>
      </dgm:t>
    </dgm:pt>
    <dgm:pt modelId="{4B7DC114-2674-413D-A799-465923CE0DC1}" type="sibTrans" cxnId="{C7826448-6BB0-4D1A-969F-D70C7564EC36}">
      <dgm:prSet/>
      <dgm:spPr/>
      <dgm:t>
        <a:bodyPr/>
        <a:lstStyle/>
        <a:p>
          <a:endParaRPr lang="en-US"/>
        </a:p>
      </dgm:t>
    </dgm:pt>
    <dgm:pt modelId="{D9931EE7-6A5E-4583-A130-07A5F33C4B1C}" type="pres">
      <dgm:prSet presAssocID="{44E7BCAF-4B3A-4654-AF72-6ED547818526}" presName="Name0" presStyleCnt="0">
        <dgm:presLayoutVars>
          <dgm:chPref val="1"/>
          <dgm:dir/>
          <dgm:animOne val="branch"/>
          <dgm:animLvl val="lvl"/>
          <dgm:resizeHandles/>
        </dgm:presLayoutVars>
      </dgm:prSet>
      <dgm:spPr/>
      <dgm:t>
        <a:bodyPr/>
        <a:lstStyle/>
        <a:p>
          <a:endParaRPr lang="en-US"/>
        </a:p>
      </dgm:t>
    </dgm:pt>
    <dgm:pt modelId="{4E499229-A994-40E6-8BB0-E0922C5556BF}" type="pres">
      <dgm:prSet presAssocID="{2818515E-EDFE-4504-91ED-DC19994BB7DE}" presName="vertOne" presStyleCnt="0"/>
      <dgm:spPr/>
    </dgm:pt>
    <dgm:pt modelId="{159CC309-AF1F-42AA-B8A1-184D07892B53}" type="pres">
      <dgm:prSet presAssocID="{2818515E-EDFE-4504-91ED-DC19994BB7DE}" presName="txOne" presStyleLbl="node0" presStyleIdx="0" presStyleCnt="1">
        <dgm:presLayoutVars>
          <dgm:chPref val="3"/>
        </dgm:presLayoutVars>
      </dgm:prSet>
      <dgm:spPr/>
      <dgm:t>
        <a:bodyPr/>
        <a:lstStyle/>
        <a:p>
          <a:endParaRPr lang="en-US"/>
        </a:p>
      </dgm:t>
    </dgm:pt>
    <dgm:pt modelId="{6CE02E87-7DB9-4208-96C3-622AFCDA4316}" type="pres">
      <dgm:prSet presAssocID="{2818515E-EDFE-4504-91ED-DC19994BB7DE}" presName="parTransOne" presStyleCnt="0"/>
      <dgm:spPr/>
    </dgm:pt>
    <dgm:pt modelId="{FF9C1DF6-040C-4F38-8312-18767D46F209}" type="pres">
      <dgm:prSet presAssocID="{2818515E-EDFE-4504-91ED-DC19994BB7DE}" presName="horzOne" presStyleCnt="0"/>
      <dgm:spPr/>
    </dgm:pt>
    <dgm:pt modelId="{C1B855F7-4B78-465D-80BE-8B6154958EF2}" type="pres">
      <dgm:prSet presAssocID="{ED2539A2-06D0-4D27-8A0D-ADD1A707F32B}" presName="vertTwo" presStyleCnt="0"/>
      <dgm:spPr/>
    </dgm:pt>
    <dgm:pt modelId="{E80BC608-F00D-47C4-A6EB-122D24D1DF45}" type="pres">
      <dgm:prSet presAssocID="{ED2539A2-06D0-4D27-8A0D-ADD1A707F32B}" presName="txTwo" presStyleLbl="node2" presStyleIdx="0" presStyleCnt="3">
        <dgm:presLayoutVars>
          <dgm:chPref val="3"/>
        </dgm:presLayoutVars>
      </dgm:prSet>
      <dgm:spPr/>
      <dgm:t>
        <a:bodyPr/>
        <a:lstStyle/>
        <a:p>
          <a:endParaRPr lang="en-US"/>
        </a:p>
      </dgm:t>
    </dgm:pt>
    <dgm:pt modelId="{D22776F4-116F-46A7-A60A-418EEF624EE8}" type="pres">
      <dgm:prSet presAssocID="{ED2539A2-06D0-4D27-8A0D-ADD1A707F32B}" presName="parTransTwo" presStyleCnt="0"/>
      <dgm:spPr/>
    </dgm:pt>
    <dgm:pt modelId="{960CB8D7-1CBE-425F-A919-5DFC2569796E}" type="pres">
      <dgm:prSet presAssocID="{ED2539A2-06D0-4D27-8A0D-ADD1A707F32B}" presName="horzTwo" presStyleCnt="0"/>
      <dgm:spPr/>
    </dgm:pt>
    <dgm:pt modelId="{037C2A8A-DF98-4625-A4F3-831CF634725A}" type="pres">
      <dgm:prSet presAssocID="{BF2D78A0-DD5D-4499-BC0A-60A84383461E}" presName="vertThree" presStyleCnt="0"/>
      <dgm:spPr/>
    </dgm:pt>
    <dgm:pt modelId="{32806279-C16D-43ED-A713-B0DBD293B5D6}" type="pres">
      <dgm:prSet presAssocID="{BF2D78A0-DD5D-4499-BC0A-60A84383461E}" presName="txThree" presStyleLbl="node3" presStyleIdx="0" presStyleCnt="11">
        <dgm:presLayoutVars>
          <dgm:chPref val="3"/>
        </dgm:presLayoutVars>
      </dgm:prSet>
      <dgm:spPr/>
      <dgm:t>
        <a:bodyPr/>
        <a:lstStyle/>
        <a:p>
          <a:endParaRPr lang="en-US"/>
        </a:p>
      </dgm:t>
    </dgm:pt>
    <dgm:pt modelId="{5C030BFB-A5A7-4BB4-B669-6C2CAFCB6DF1}" type="pres">
      <dgm:prSet presAssocID="{BF2D78A0-DD5D-4499-BC0A-60A84383461E}" presName="parTransThree" presStyleCnt="0"/>
      <dgm:spPr/>
    </dgm:pt>
    <dgm:pt modelId="{AA6F7512-0626-4F64-BE00-963B0D83EDC6}" type="pres">
      <dgm:prSet presAssocID="{BF2D78A0-DD5D-4499-BC0A-60A84383461E}" presName="horzThree" presStyleCnt="0"/>
      <dgm:spPr/>
    </dgm:pt>
    <dgm:pt modelId="{780C80E0-9152-45B7-AF2E-CA1A9261EEF5}" type="pres">
      <dgm:prSet presAssocID="{585266A8-E164-4EDF-A71A-2528C433FE11}" presName="vertFour" presStyleCnt="0">
        <dgm:presLayoutVars>
          <dgm:chPref val="3"/>
        </dgm:presLayoutVars>
      </dgm:prSet>
      <dgm:spPr/>
    </dgm:pt>
    <dgm:pt modelId="{EBA9710B-2E46-4C07-B529-A4E326581C63}" type="pres">
      <dgm:prSet presAssocID="{585266A8-E164-4EDF-A71A-2528C433FE11}" presName="txFour" presStyleLbl="node4" presStyleIdx="0" presStyleCnt="14">
        <dgm:presLayoutVars>
          <dgm:chPref val="3"/>
        </dgm:presLayoutVars>
      </dgm:prSet>
      <dgm:spPr/>
      <dgm:t>
        <a:bodyPr/>
        <a:lstStyle/>
        <a:p>
          <a:endParaRPr lang="en-US"/>
        </a:p>
      </dgm:t>
    </dgm:pt>
    <dgm:pt modelId="{B2BD8491-94F9-4326-90DE-933CB1218350}" type="pres">
      <dgm:prSet presAssocID="{585266A8-E164-4EDF-A71A-2528C433FE11}" presName="horzFour" presStyleCnt="0"/>
      <dgm:spPr/>
    </dgm:pt>
    <dgm:pt modelId="{A7439BA2-44C3-4F3C-ABE7-9EB585F0D108}" type="pres">
      <dgm:prSet presAssocID="{B08419CA-4452-41F1-B8C7-D33161F5FE83}" presName="sibSpaceFour" presStyleCnt="0"/>
      <dgm:spPr/>
    </dgm:pt>
    <dgm:pt modelId="{082F8043-32B3-4B34-AFEA-0A8C9DFB31D5}" type="pres">
      <dgm:prSet presAssocID="{6D9C78F0-DE56-4EDC-9BF3-322F8748D442}" presName="vertFour" presStyleCnt="0">
        <dgm:presLayoutVars>
          <dgm:chPref val="3"/>
        </dgm:presLayoutVars>
      </dgm:prSet>
      <dgm:spPr/>
    </dgm:pt>
    <dgm:pt modelId="{1AC18087-F030-4033-A1FF-D3EA0D39FBBC}" type="pres">
      <dgm:prSet presAssocID="{6D9C78F0-DE56-4EDC-9BF3-322F8748D442}" presName="txFour" presStyleLbl="node4" presStyleIdx="1" presStyleCnt="14">
        <dgm:presLayoutVars>
          <dgm:chPref val="3"/>
        </dgm:presLayoutVars>
      </dgm:prSet>
      <dgm:spPr/>
      <dgm:t>
        <a:bodyPr/>
        <a:lstStyle/>
        <a:p>
          <a:endParaRPr lang="en-US"/>
        </a:p>
      </dgm:t>
    </dgm:pt>
    <dgm:pt modelId="{F7075770-8E38-490F-907D-F8126D4A545A}" type="pres">
      <dgm:prSet presAssocID="{6D9C78F0-DE56-4EDC-9BF3-322F8748D442}" presName="horzFour" presStyleCnt="0"/>
      <dgm:spPr/>
    </dgm:pt>
    <dgm:pt modelId="{E081739E-0012-4A39-997C-9A2EA54B05A0}" type="pres">
      <dgm:prSet presAssocID="{5A93F01D-5209-4063-AD9A-7756844ACC97}" presName="sibSpaceFour" presStyleCnt="0"/>
      <dgm:spPr/>
    </dgm:pt>
    <dgm:pt modelId="{9D9C3D12-031E-44C1-A955-0AB15E5FC69C}" type="pres">
      <dgm:prSet presAssocID="{D17B2B98-3D12-4AF5-BA59-18A2B831C7BB}" presName="vertFour" presStyleCnt="0">
        <dgm:presLayoutVars>
          <dgm:chPref val="3"/>
        </dgm:presLayoutVars>
      </dgm:prSet>
      <dgm:spPr/>
    </dgm:pt>
    <dgm:pt modelId="{77081AB2-3513-4A67-A441-FD7E130D6F48}" type="pres">
      <dgm:prSet presAssocID="{D17B2B98-3D12-4AF5-BA59-18A2B831C7BB}" presName="txFour" presStyleLbl="node4" presStyleIdx="2" presStyleCnt="14">
        <dgm:presLayoutVars>
          <dgm:chPref val="3"/>
        </dgm:presLayoutVars>
      </dgm:prSet>
      <dgm:spPr/>
      <dgm:t>
        <a:bodyPr/>
        <a:lstStyle/>
        <a:p>
          <a:endParaRPr lang="en-US"/>
        </a:p>
      </dgm:t>
    </dgm:pt>
    <dgm:pt modelId="{B5A825B8-A9D5-46D4-9BB5-50BE595796DC}" type="pres">
      <dgm:prSet presAssocID="{D17B2B98-3D12-4AF5-BA59-18A2B831C7BB}" presName="horzFour" presStyleCnt="0"/>
      <dgm:spPr/>
    </dgm:pt>
    <dgm:pt modelId="{E956DEDD-479A-4D5F-B303-DFDB314CB9EB}" type="pres">
      <dgm:prSet presAssocID="{2D89AF39-E6D3-4969-969B-E24013D964EA}" presName="sibSpaceFour" presStyleCnt="0"/>
      <dgm:spPr/>
    </dgm:pt>
    <dgm:pt modelId="{E7C1DDA3-7CA9-4990-816F-4CDFB31E15DF}" type="pres">
      <dgm:prSet presAssocID="{22F0F185-EB0F-451E-98A0-DEAA2C17783F}" presName="vertFour" presStyleCnt="0">
        <dgm:presLayoutVars>
          <dgm:chPref val="3"/>
        </dgm:presLayoutVars>
      </dgm:prSet>
      <dgm:spPr/>
    </dgm:pt>
    <dgm:pt modelId="{51C9CA42-B5AF-4AFB-B835-69ABBF5F81AC}" type="pres">
      <dgm:prSet presAssocID="{22F0F185-EB0F-451E-98A0-DEAA2C17783F}" presName="txFour" presStyleLbl="node4" presStyleIdx="3" presStyleCnt="14">
        <dgm:presLayoutVars>
          <dgm:chPref val="3"/>
        </dgm:presLayoutVars>
      </dgm:prSet>
      <dgm:spPr/>
      <dgm:t>
        <a:bodyPr/>
        <a:lstStyle/>
        <a:p>
          <a:endParaRPr lang="en-US"/>
        </a:p>
      </dgm:t>
    </dgm:pt>
    <dgm:pt modelId="{2B4B03EE-60EB-450E-B333-5A69C92E8E14}" type="pres">
      <dgm:prSet presAssocID="{22F0F185-EB0F-451E-98A0-DEAA2C17783F}" presName="horzFour" presStyleCnt="0"/>
      <dgm:spPr/>
    </dgm:pt>
    <dgm:pt modelId="{BB7DCB98-57EF-4E53-9A5F-932C4FEA003D}" type="pres">
      <dgm:prSet presAssocID="{DB37F36A-0D60-4E5D-931B-FAB7CD366BD3}" presName="sibSpaceThree" presStyleCnt="0"/>
      <dgm:spPr/>
    </dgm:pt>
    <dgm:pt modelId="{566D71D1-F98D-47D2-AE3C-4BECDFCEA0F8}" type="pres">
      <dgm:prSet presAssocID="{EF61EE75-9461-4ECE-9E93-17B40AB20331}" presName="vertThree" presStyleCnt="0"/>
      <dgm:spPr/>
    </dgm:pt>
    <dgm:pt modelId="{4957AC69-8810-41F2-8268-864D80CC3D57}" type="pres">
      <dgm:prSet presAssocID="{EF61EE75-9461-4ECE-9E93-17B40AB20331}" presName="txThree" presStyleLbl="node3" presStyleIdx="1" presStyleCnt="11">
        <dgm:presLayoutVars>
          <dgm:chPref val="3"/>
        </dgm:presLayoutVars>
      </dgm:prSet>
      <dgm:spPr/>
      <dgm:t>
        <a:bodyPr/>
        <a:lstStyle/>
        <a:p>
          <a:endParaRPr lang="en-US"/>
        </a:p>
      </dgm:t>
    </dgm:pt>
    <dgm:pt modelId="{AAAC3E7A-1221-4591-9DCE-4FF5E96493B8}" type="pres">
      <dgm:prSet presAssocID="{EF61EE75-9461-4ECE-9E93-17B40AB20331}" presName="parTransThree" presStyleCnt="0"/>
      <dgm:spPr/>
    </dgm:pt>
    <dgm:pt modelId="{19E8C11A-DF07-46A2-9362-B7613F6C812A}" type="pres">
      <dgm:prSet presAssocID="{EF61EE75-9461-4ECE-9E93-17B40AB20331}" presName="horzThree" presStyleCnt="0"/>
      <dgm:spPr/>
    </dgm:pt>
    <dgm:pt modelId="{F1086314-0458-42FA-A7D9-D4DDD469019C}" type="pres">
      <dgm:prSet presAssocID="{5B665464-A77B-4D40-A0CB-754C2D027304}" presName="vertFour" presStyleCnt="0">
        <dgm:presLayoutVars>
          <dgm:chPref val="3"/>
        </dgm:presLayoutVars>
      </dgm:prSet>
      <dgm:spPr/>
    </dgm:pt>
    <dgm:pt modelId="{FA5A9728-30E5-471F-BBE5-7363F4C4ED7B}" type="pres">
      <dgm:prSet presAssocID="{5B665464-A77B-4D40-A0CB-754C2D027304}" presName="txFour" presStyleLbl="node4" presStyleIdx="4" presStyleCnt="14">
        <dgm:presLayoutVars>
          <dgm:chPref val="3"/>
        </dgm:presLayoutVars>
      </dgm:prSet>
      <dgm:spPr/>
      <dgm:t>
        <a:bodyPr/>
        <a:lstStyle/>
        <a:p>
          <a:endParaRPr lang="en-US"/>
        </a:p>
      </dgm:t>
    </dgm:pt>
    <dgm:pt modelId="{0233E5F9-2824-439F-9172-410FF0C1E902}" type="pres">
      <dgm:prSet presAssocID="{5B665464-A77B-4D40-A0CB-754C2D027304}" presName="parTransFour" presStyleCnt="0"/>
      <dgm:spPr/>
    </dgm:pt>
    <dgm:pt modelId="{90F3E098-2006-42C1-9001-45A24C1F8500}" type="pres">
      <dgm:prSet presAssocID="{5B665464-A77B-4D40-A0CB-754C2D027304}" presName="horzFour" presStyleCnt="0"/>
      <dgm:spPr/>
    </dgm:pt>
    <dgm:pt modelId="{DB23ACF1-E8B4-43C5-8292-DC659E04E5C7}" type="pres">
      <dgm:prSet presAssocID="{293DD8E7-337A-4D29-910B-7F039F605B35}" presName="vertFour" presStyleCnt="0">
        <dgm:presLayoutVars>
          <dgm:chPref val="3"/>
        </dgm:presLayoutVars>
      </dgm:prSet>
      <dgm:spPr/>
    </dgm:pt>
    <dgm:pt modelId="{585B776E-3442-45CF-B303-315CB0829A29}" type="pres">
      <dgm:prSet presAssocID="{293DD8E7-337A-4D29-910B-7F039F605B35}" presName="txFour" presStyleLbl="node4" presStyleIdx="5" presStyleCnt="14">
        <dgm:presLayoutVars>
          <dgm:chPref val="3"/>
        </dgm:presLayoutVars>
      </dgm:prSet>
      <dgm:spPr/>
      <dgm:t>
        <a:bodyPr/>
        <a:lstStyle/>
        <a:p>
          <a:endParaRPr lang="en-US"/>
        </a:p>
      </dgm:t>
    </dgm:pt>
    <dgm:pt modelId="{37C82A16-0312-4DCE-9875-9E1E7B2D033F}" type="pres">
      <dgm:prSet presAssocID="{293DD8E7-337A-4D29-910B-7F039F605B35}" presName="horzFour" presStyleCnt="0"/>
      <dgm:spPr/>
    </dgm:pt>
    <dgm:pt modelId="{4E276E36-146B-43EC-B3E5-F4F02B2ECE62}" type="pres">
      <dgm:prSet presAssocID="{577995EA-E396-43A3-A124-F538C6FD3CAF}" presName="sibSpaceFour" presStyleCnt="0"/>
      <dgm:spPr/>
    </dgm:pt>
    <dgm:pt modelId="{B4B7D17B-385B-4AF3-9B70-297C0347D0CA}" type="pres">
      <dgm:prSet presAssocID="{86D88236-199D-4874-BAE4-039631A89BDB}" presName="vertFour" presStyleCnt="0">
        <dgm:presLayoutVars>
          <dgm:chPref val="3"/>
        </dgm:presLayoutVars>
      </dgm:prSet>
      <dgm:spPr/>
    </dgm:pt>
    <dgm:pt modelId="{E12827E1-30BF-46A3-B556-0535922DE5C1}" type="pres">
      <dgm:prSet presAssocID="{86D88236-199D-4874-BAE4-039631A89BDB}" presName="txFour" presStyleLbl="node4" presStyleIdx="6" presStyleCnt="14">
        <dgm:presLayoutVars>
          <dgm:chPref val="3"/>
        </dgm:presLayoutVars>
      </dgm:prSet>
      <dgm:spPr/>
      <dgm:t>
        <a:bodyPr/>
        <a:lstStyle/>
        <a:p>
          <a:endParaRPr lang="en-US"/>
        </a:p>
      </dgm:t>
    </dgm:pt>
    <dgm:pt modelId="{CF1906E2-7539-4B0A-AE38-627924D5CD9C}" type="pres">
      <dgm:prSet presAssocID="{86D88236-199D-4874-BAE4-039631A89BDB}" presName="horzFour" presStyleCnt="0"/>
      <dgm:spPr/>
    </dgm:pt>
    <dgm:pt modelId="{A8A27D88-0901-4C26-865B-C00312B2A663}" type="pres">
      <dgm:prSet presAssocID="{4DBCD396-40A8-4196-A7EE-9E210B0FA631}" presName="sibSpaceFour" presStyleCnt="0"/>
      <dgm:spPr/>
    </dgm:pt>
    <dgm:pt modelId="{2E0FAD77-E1D4-41B9-82F7-71D7D87EEC05}" type="pres">
      <dgm:prSet presAssocID="{21D13FC6-006A-4A74-B1AB-7677999ED0FC}" presName="vertFour" presStyleCnt="0">
        <dgm:presLayoutVars>
          <dgm:chPref val="3"/>
        </dgm:presLayoutVars>
      </dgm:prSet>
      <dgm:spPr/>
    </dgm:pt>
    <dgm:pt modelId="{3C825C59-D7AE-4DFA-864C-9AD3755E51A8}" type="pres">
      <dgm:prSet presAssocID="{21D13FC6-006A-4A74-B1AB-7677999ED0FC}" presName="txFour" presStyleLbl="node4" presStyleIdx="7" presStyleCnt="14">
        <dgm:presLayoutVars>
          <dgm:chPref val="3"/>
        </dgm:presLayoutVars>
      </dgm:prSet>
      <dgm:spPr/>
      <dgm:t>
        <a:bodyPr/>
        <a:lstStyle/>
        <a:p>
          <a:endParaRPr lang="en-US"/>
        </a:p>
      </dgm:t>
    </dgm:pt>
    <dgm:pt modelId="{2700D231-85B5-4425-9E37-AAA6B80C2680}" type="pres">
      <dgm:prSet presAssocID="{21D13FC6-006A-4A74-B1AB-7677999ED0FC}" presName="horzFour" presStyleCnt="0"/>
      <dgm:spPr/>
    </dgm:pt>
    <dgm:pt modelId="{BDA6CA5F-9695-4DF7-B111-04029C0C7AE7}" type="pres">
      <dgm:prSet presAssocID="{89488F7E-B82D-4896-B2E9-934DB5B8B727}" presName="sibSpaceTwo" presStyleCnt="0"/>
      <dgm:spPr/>
    </dgm:pt>
    <dgm:pt modelId="{F981148A-0C39-4D17-88FB-B6A21A294806}" type="pres">
      <dgm:prSet presAssocID="{77883FDF-6106-47E9-B262-E40B471F4255}" presName="vertTwo" presStyleCnt="0"/>
      <dgm:spPr/>
    </dgm:pt>
    <dgm:pt modelId="{807C830E-AB77-4535-A034-4CACB8106202}" type="pres">
      <dgm:prSet presAssocID="{77883FDF-6106-47E9-B262-E40B471F4255}" presName="txTwo" presStyleLbl="node2" presStyleIdx="1" presStyleCnt="3">
        <dgm:presLayoutVars>
          <dgm:chPref val="3"/>
        </dgm:presLayoutVars>
      </dgm:prSet>
      <dgm:spPr/>
      <dgm:t>
        <a:bodyPr/>
        <a:lstStyle/>
        <a:p>
          <a:endParaRPr lang="en-US"/>
        </a:p>
      </dgm:t>
    </dgm:pt>
    <dgm:pt modelId="{E5C31193-52E6-4E87-B0F7-E7B980F40A1D}" type="pres">
      <dgm:prSet presAssocID="{77883FDF-6106-47E9-B262-E40B471F4255}" presName="parTransTwo" presStyleCnt="0"/>
      <dgm:spPr/>
    </dgm:pt>
    <dgm:pt modelId="{3B4DF8CF-5888-43C3-88EC-38488744AAE2}" type="pres">
      <dgm:prSet presAssocID="{77883FDF-6106-47E9-B262-E40B471F4255}" presName="horzTwo" presStyleCnt="0"/>
      <dgm:spPr/>
    </dgm:pt>
    <dgm:pt modelId="{907B0DDF-3858-4E0F-AF26-726FCAB8CB2C}" type="pres">
      <dgm:prSet presAssocID="{E5011EA5-4165-4323-828C-A71247EEE3DA}" presName="vertThree" presStyleCnt="0"/>
      <dgm:spPr/>
    </dgm:pt>
    <dgm:pt modelId="{D0D00FC4-60CF-432A-8745-E63B5F3050CF}" type="pres">
      <dgm:prSet presAssocID="{E5011EA5-4165-4323-828C-A71247EEE3DA}" presName="txThree" presStyleLbl="node3" presStyleIdx="2" presStyleCnt="11">
        <dgm:presLayoutVars>
          <dgm:chPref val="3"/>
        </dgm:presLayoutVars>
      </dgm:prSet>
      <dgm:spPr/>
      <dgm:t>
        <a:bodyPr/>
        <a:lstStyle/>
        <a:p>
          <a:endParaRPr lang="en-US"/>
        </a:p>
      </dgm:t>
    </dgm:pt>
    <dgm:pt modelId="{ADD25A72-A79C-4254-B759-DEDC5234BCE2}" type="pres">
      <dgm:prSet presAssocID="{E5011EA5-4165-4323-828C-A71247EEE3DA}" presName="horzThree" presStyleCnt="0"/>
      <dgm:spPr/>
    </dgm:pt>
    <dgm:pt modelId="{50CC1BD9-8EAD-449F-B7C1-62685251A918}" type="pres">
      <dgm:prSet presAssocID="{16644449-5169-4F8F-A80B-CD29BD019A02}" presName="sibSpaceThree" presStyleCnt="0"/>
      <dgm:spPr/>
    </dgm:pt>
    <dgm:pt modelId="{4CD9F311-3F31-45FF-9997-202DDAE075AA}" type="pres">
      <dgm:prSet presAssocID="{E89D72F8-10A3-4267-AC2A-A37B91AF3D55}" presName="vertThree" presStyleCnt="0"/>
      <dgm:spPr/>
    </dgm:pt>
    <dgm:pt modelId="{BB4C08E6-7AEC-4027-9BEB-7AC566620D3B}" type="pres">
      <dgm:prSet presAssocID="{E89D72F8-10A3-4267-AC2A-A37B91AF3D55}" presName="txThree" presStyleLbl="node3" presStyleIdx="3" presStyleCnt="11">
        <dgm:presLayoutVars>
          <dgm:chPref val="3"/>
        </dgm:presLayoutVars>
      </dgm:prSet>
      <dgm:spPr/>
      <dgm:t>
        <a:bodyPr/>
        <a:lstStyle/>
        <a:p>
          <a:endParaRPr lang="en-US"/>
        </a:p>
      </dgm:t>
    </dgm:pt>
    <dgm:pt modelId="{73EC777A-D394-4216-B358-35BBB427B7B9}" type="pres">
      <dgm:prSet presAssocID="{E89D72F8-10A3-4267-AC2A-A37B91AF3D55}" presName="horzThree" presStyleCnt="0"/>
      <dgm:spPr/>
    </dgm:pt>
    <dgm:pt modelId="{C8E2439D-34C5-4E49-BE53-39A1459E9607}" type="pres">
      <dgm:prSet presAssocID="{32222CCF-84DC-4577-93E3-5F63AFD2193C}" presName="sibSpaceThree" presStyleCnt="0"/>
      <dgm:spPr/>
    </dgm:pt>
    <dgm:pt modelId="{A40297CB-0C7A-431F-A2E9-7D396BAC2DBF}" type="pres">
      <dgm:prSet presAssocID="{9B35D92A-46D4-45C2-9B5B-5BB80027570F}" presName="vertThree" presStyleCnt="0"/>
      <dgm:spPr/>
    </dgm:pt>
    <dgm:pt modelId="{9B263234-7448-4390-B79F-85D5636741F9}" type="pres">
      <dgm:prSet presAssocID="{9B35D92A-46D4-45C2-9B5B-5BB80027570F}" presName="txThree" presStyleLbl="node3" presStyleIdx="4" presStyleCnt="11">
        <dgm:presLayoutVars>
          <dgm:chPref val="3"/>
        </dgm:presLayoutVars>
      </dgm:prSet>
      <dgm:spPr/>
      <dgm:t>
        <a:bodyPr/>
        <a:lstStyle/>
        <a:p>
          <a:endParaRPr lang="en-US"/>
        </a:p>
      </dgm:t>
    </dgm:pt>
    <dgm:pt modelId="{118FAA6E-ECD0-4A0C-BE61-DCDCB5058C50}" type="pres">
      <dgm:prSet presAssocID="{9B35D92A-46D4-45C2-9B5B-5BB80027570F}" presName="parTransThree" presStyleCnt="0"/>
      <dgm:spPr/>
    </dgm:pt>
    <dgm:pt modelId="{6DE0FABB-EF35-4300-9612-92E87EDF5D79}" type="pres">
      <dgm:prSet presAssocID="{9B35D92A-46D4-45C2-9B5B-5BB80027570F}" presName="horzThree" presStyleCnt="0"/>
      <dgm:spPr/>
    </dgm:pt>
    <dgm:pt modelId="{C223BFD3-4277-45EE-9149-6186E6B2D621}" type="pres">
      <dgm:prSet presAssocID="{4A8BBD8E-7C06-40A8-8560-F1161D332776}" presName="vertFour" presStyleCnt="0">
        <dgm:presLayoutVars>
          <dgm:chPref val="3"/>
        </dgm:presLayoutVars>
      </dgm:prSet>
      <dgm:spPr/>
    </dgm:pt>
    <dgm:pt modelId="{7DFBC28E-89BA-4ACD-A353-3047855C150D}" type="pres">
      <dgm:prSet presAssocID="{4A8BBD8E-7C06-40A8-8560-F1161D332776}" presName="txFour" presStyleLbl="node4" presStyleIdx="8" presStyleCnt="14">
        <dgm:presLayoutVars>
          <dgm:chPref val="3"/>
        </dgm:presLayoutVars>
      </dgm:prSet>
      <dgm:spPr/>
      <dgm:t>
        <a:bodyPr/>
        <a:lstStyle/>
        <a:p>
          <a:endParaRPr lang="en-US"/>
        </a:p>
      </dgm:t>
    </dgm:pt>
    <dgm:pt modelId="{967358D5-A2BF-464B-A2BE-E8C104DB4A03}" type="pres">
      <dgm:prSet presAssocID="{4A8BBD8E-7C06-40A8-8560-F1161D332776}" presName="horzFour" presStyleCnt="0"/>
      <dgm:spPr/>
    </dgm:pt>
    <dgm:pt modelId="{531C6702-441F-41EB-A9E3-18EA99D4F5D9}" type="pres">
      <dgm:prSet presAssocID="{9FF60320-7559-49FF-9C59-B793E3101A79}" presName="sibSpaceFour" presStyleCnt="0"/>
      <dgm:spPr/>
    </dgm:pt>
    <dgm:pt modelId="{2CB23D50-364B-41D3-A7E3-6658C4E6CFCB}" type="pres">
      <dgm:prSet presAssocID="{6551D503-E9C6-453C-BA11-122D06C3F531}" presName="vertFour" presStyleCnt="0">
        <dgm:presLayoutVars>
          <dgm:chPref val="3"/>
        </dgm:presLayoutVars>
      </dgm:prSet>
      <dgm:spPr/>
    </dgm:pt>
    <dgm:pt modelId="{253A0D09-27BE-4625-8732-97C0F5C4B677}" type="pres">
      <dgm:prSet presAssocID="{6551D503-E9C6-453C-BA11-122D06C3F531}" presName="txFour" presStyleLbl="node4" presStyleIdx="9" presStyleCnt="14">
        <dgm:presLayoutVars>
          <dgm:chPref val="3"/>
        </dgm:presLayoutVars>
      </dgm:prSet>
      <dgm:spPr/>
      <dgm:t>
        <a:bodyPr/>
        <a:lstStyle/>
        <a:p>
          <a:endParaRPr lang="en-US"/>
        </a:p>
      </dgm:t>
    </dgm:pt>
    <dgm:pt modelId="{A387AC6D-E2BB-4581-922F-B7112081168C}" type="pres">
      <dgm:prSet presAssocID="{6551D503-E9C6-453C-BA11-122D06C3F531}" presName="horzFour" presStyleCnt="0"/>
      <dgm:spPr/>
    </dgm:pt>
    <dgm:pt modelId="{9209E987-C444-44B8-8563-C2DAA477103C}" type="pres">
      <dgm:prSet presAssocID="{06AD2B9A-42F8-44D4-867E-285633D72730}" presName="sibSpaceThree" presStyleCnt="0"/>
      <dgm:spPr/>
    </dgm:pt>
    <dgm:pt modelId="{AAD0FDE2-4E7F-437C-B4FD-AE82075CE218}" type="pres">
      <dgm:prSet presAssocID="{B50E2332-B163-4CF9-B84A-0651D2D49C07}" presName="vertThree" presStyleCnt="0"/>
      <dgm:spPr/>
    </dgm:pt>
    <dgm:pt modelId="{1F503BCA-E353-4698-9FB6-718456E1C9C8}" type="pres">
      <dgm:prSet presAssocID="{B50E2332-B163-4CF9-B84A-0651D2D49C07}" presName="txThree" presStyleLbl="node3" presStyleIdx="5" presStyleCnt="11">
        <dgm:presLayoutVars>
          <dgm:chPref val="3"/>
        </dgm:presLayoutVars>
      </dgm:prSet>
      <dgm:spPr/>
      <dgm:t>
        <a:bodyPr/>
        <a:lstStyle/>
        <a:p>
          <a:endParaRPr lang="en-US"/>
        </a:p>
      </dgm:t>
    </dgm:pt>
    <dgm:pt modelId="{ED206C72-D006-40E1-8C6F-0ABD77B05AE6}" type="pres">
      <dgm:prSet presAssocID="{B50E2332-B163-4CF9-B84A-0651D2D49C07}" presName="parTransThree" presStyleCnt="0"/>
      <dgm:spPr/>
    </dgm:pt>
    <dgm:pt modelId="{643836B5-D3E3-4488-88BD-6498C818744B}" type="pres">
      <dgm:prSet presAssocID="{B50E2332-B163-4CF9-B84A-0651D2D49C07}" presName="horzThree" presStyleCnt="0"/>
      <dgm:spPr/>
    </dgm:pt>
    <dgm:pt modelId="{013537B3-B16E-40FF-BADC-3983E10C66ED}" type="pres">
      <dgm:prSet presAssocID="{CF40F7C5-004B-4FFF-8995-EA2A549364B1}" presName="vertFour" presStyleCnt="0">
        <dgm:presLayoutVars>
          <dgm:chPref val="3"/>
        </dgm:presLayoutVars>
      </dgm:prSet>
      <dgm:spPr/>
    </dgm:pt>
    <dgm:pt modelId="{1D72BBD7-3DC8-4D79-9DD3-7EE00D8EE212}" type="pres">
      <dgm:prSet presAssocID="{CF40F7C5-004B-4FFF-8995-EA2A549364B1}" presName="txFour" presStyleLbl="node4" presStyleIdx="10" presStyleCnt="14">
        <dgm:presLayoutVars>
          <dgm:chPref val="3"/>
        </dgm:presLayoutVars>
      </dgm:prSet>
      <dgm:spPr/>
      <dgm:t>
        <a:bodyPr/>
        <a:lstStyle/>
        <a:p>
          <a:endParaRPr lang="en-US"/>
        </a:p>
      </dgm:t>
    </dgm:pt>
    <dgm:pt modelId="{A87FB5D6-6833-4FDD-8E60-C5E76C574A8E}" type="pres">
      <dgm:prSet presAssocID="{CF40F7C5-004B-4FFF-8995-EA2A549364B1}" presName="horzFour" presStyleCnt="0"/>
      <dgm:spPr/>
    </dgm:pt>
    <dgm:pt modelId="{28CFC114-F63D-442B-ADAA-D7CDF57E7901}" type="pres">
      <dgm:prSet presAssocID="{86223CB3-52DE-447B-9E73-2D611B61637C}" presName="sibSpaceThree" presStyleCnt="0"/>
      <dgm:spPr/>
    </dgm:pt>
    <dgm:pt modelId="{AAA50AC2-15B6-427B-8465-1F1C53297D36}" type="pres">
      <dgm:prSet presAssocID="{A92562B1-1003-4B2A-8784-F60ECFE99EB6}" presName="vertThree" presStyleCnt="0"/>
      <dgm:spPr/>
    </dgm:pt>
    <dgm:pt modelId="{131DFEEA-A970-48B1-A6CA-6D35849860AC}" type="pres">
      <dgm:prSet presAssocID="{A92562B1-1003-4B2A-8784-F60ECFE99EB6}" presName="txThree" presStyleLbl="node3" presStyleIdx="6" presStyleCnt="11">
        <dgm:presLayoutVars>
          <dgm:chPref val="3"/>
        </dgm:presLayoutVars>
      </dgm:prSet>
      <dgm:spPr/>
      <dgm:t>
        <a:bodyPr/>
        <a:lstStyle/>
        <a:p>
          <a:endParaRPr lang="en-US"/>
        </a:p>
      </dgm:t>
    </dgm:pt>
    <dgm:pt modelId="{D67FF76F-6546-4DA8-9DBC-FDEE259056D9}" type="pres">
      <dgm:prSet presAssocID="{A92562B1-1003-4B2A-8784-F60ECFE99EB6}" presName="horzThree" presStyleCnt="0"/>
      <dgm:spPr/>
    </dgm:pt>
    <dgm:pt modelId="{6B039E1B-B33E-472E-B336-20EC4DBCD3C8}" type="pres">
      <dgm:prSet presAssocID="{415F4144-5341-4E97-B270-1A00CF193998}" presName="sibSpaceThree" presStyleCnt="0"/>
      <dgm:spPr/>
    </dgm:pt>
    <dgm:pt modelId="{99A7737D-3115-4254-BF57-7BCB33D64FEA}" type="pres">
      <dgm:prSet presAssocID="{9E64ED6F-21C0-4F21-B6EA-D4C0F6A531A6}" presName="vertThree" presStyleCnt="0"/>
      <dgm:spPr/>
    </dgm:pt>
    <dgm:pt modelId="{4388591B-A7B0-4514-BA7B-7757B437028C}" type="pres">
      <dgm:prSet presAssocID="{9E64ED6F-21C0-4F21-B6EA-D4C0F6A531A6}" presName="txThree" presStyleLbl="node3" presStyleIdx="7" presStyleCnt="11">
        <dgm:presLayoutVars>
          <dgm:chPref val="3"/>
        </dgm:presLayoutVars>
      </dgm:prSet>
      <dgm:spPr/>
      <dgm:t>
        <a:bodyPr/>
        <a:lstStyle/>
        <a:p>
          <a:endParaRPr lang="en-US"/>
        </a:p>
      </dgm:t>
    </dgm:pt>
    <dgm:pt modelId="{7654809C-D813-4111-AE73-47F5D52D4483}" type="pres">
      <dgm:prSet presAssocID="{9E64ED6F-21C0-4F21-B6EA-D4C0F6A531A6}" presName="horzThree" presStyleCnt="0"/>
      <dgm:spPr/>
    </dgm:pt>
    <dgm:pt modelId="{9633CB1D-3964-4395-81CF-C0FEA9E1A19B}" type="pres">
      <dgm:prSet presAssocID="{D04060AB-0633-4EE6-BB8E-F38DB628C35F}" presName="sibSpaceThree" presStyleCnt="0"/>
      <dgm:spPr/>
    </dgm:pt>
    <dgm:pt modelId="{68B5B7F0-3974-4112-9174-F3283AFE5D16}" type="pres">
      <dgm:prSet presAssocID="{8C606295-06F9-4A60-A76A-D2D0EC22C704}" presName="vertThree" presStyleCnt="0"/>
      <dgm:spPr/>
    </dgm:pt>
    <dgm:pt modelId="{EDC08D04-1D1F-493D-8F90-8AF87342FD5E}" type="pres">
      <dgm:prSet presAssocID="{8C606295-06F9-4A60-A76A-D2D0EC22C704}" presName="txThree" presStyleLbl="node3" presStyleIdx="8" presStyleCnt="11">
        <dgm:presLayoutVars>
          <dgm:chPref val="3"/>
        </dgm:presLayoutVars>
      </dgm:prSet>
      <dgm:spPr/>
      <dgm:t>
        <a:bodyPr/>
        <a:lstStyle/>
        <a:p>
          <a:endParaRPr lang="en-US"/>
        </a:p>
      </dgm:t>
    </dgm:pt>
    <dgm:pt modelId="{8313006D-D616-43A7-B99A-65AC7ECE4083}" type="pres">
      <dgm:prSet presAssocID="{8C606295-06F9-4A60-A76A-D2D0EC22C704}" presName="parTransThree" presStyleCnt="0"/>
      <dgm:spPr/>
    </dgm:pt>
    <dgm:pt modelId="{3EA6E18E-637A-4D76-9F57-6F7391D2BBCA}" type="pres">
      <dgm:prSet presAssocID="{8C606295-06F9-4A60-A76A-D2D0EC22C704}" presName="horzThree" presStyleCnt="0"/>
      <dgm:spPr/>
    </dgm:pt>
    <dgm:pt modelId="{773CCF6E-6C6F-460C-B9F7-3B0510B41F01}" type="pres">
      <dgm:prSet presAssocID="{F73DE1B7-DF99-41AB-95BB-37D18C5FB293}" presName="vertFour" presStyleCnt="0">
        <dgm:presLayoutVars>
          <dgm:chPref val="3"/>
        </dgm:presLayoutVars>
      </dgm:prSet>
      <dgm:spPr/>
    </dgm:pt>
    <dgm:pt modelId="{BFFAB376-633C-43FA-A8AC-44B067D1B31D}" type="pres">
      <dgm:prSet presAssocID="{F73DE1B7-DF99-41AB-95BB-37D18C5FB293}" presName="txFour" presStyleLbl="node4" presStyleIdx="11" presStyleCnt="14">
        <dgm:presLayoutVars>
          <dgm:chPref val="3"/>
        </dgm:presLayoutVars>
      </dgm:prSet>
      <dgm:spPr/>
      <dgm:t>
        <a:bodyPr/>
        <a:lstStyle/>
        <a:p>
          <a:endParaRPr lang="en-US"/>
        </a:p>
      </dgm:t>
    </dgm:pt>
    <dgm:pt modelId="{730D2B35-85EB-4DF5-A827-622459E19983}" type="pres">
      <dgm:prSet presAssocID="{F73DE1B7-DF99-41AB-95BB-37D18C5FB293}" presName="horzFour" presStyleCnt="0"/>
      <dgm:spPr/>
    </dgm:pt>
    <dgm:pt modelId="{9D47AD29-FF9B-49C5-B005-B506A054628E}" type="pres">
      <dgm:prSet presAssocID="{4EDD28BA-6829-448D-848E-938FA3809FF0}" presName="sibSpaceFour" presStyleCnt="0"/>
      <dgm:spPr/>
    </dgm:pt>
    <dgm:pt modelId="{872A8789-3BB9-459C-B424-BBE84A4BDE70}" type="pres">
      <dgm:prSet presAssocID="{383A1D23-FBC1-4E55-BF1F-EF8E62DCA8F2}" presName="vertFour" presStyleCnt="0">
        <dgm:presLayoutVars>
          <dgm:chPref val="3"/>
        </dgm:presLayoutVars>
      </dgm:prSet>
      <dgm:spPr/>
    </dgm:pt>
    <dgm:pt modelId="{D33C223C-CA5A-41CE-8E16-773A99EF703F}" type="pres">
      <dgm:prSet presAssocID="{383A1D23-FBC1-4E55-BF1F-EF8E62DCA8F2}" presName="txFour" presStyleLbl="node4" presStyleIdx="12" presStyleCnt="14">
        <dgm:presLayoutVars>
          <dgm:chPref val="3"/>
        </dgm:presLayoutVars>
      </dgm:prSet>
      <dgm:spPr/>
      <dgm:t>
        <a:bodyPr/>
        <a:lstStyle/>
        <a:p>
          <a:endParaRPr lang="en-US"/>
        </a:p>
      </dgm:t>
    </dgm:pt>
    <dgm:pt modelId="{F83C1BB7-FC01-40AD-ABC2-E1D3C9333878}" type="pres">
      <dgm:prSet presAssocID="{383A1D23-FBC1-4E55-BF1F-EF8E62DCA8F2}" presName="horzFour" presStyleCnt="0"/>
      <dgm:spPr/>
    </dgm:pt>
    <dgm:pt modelId="{197E7283-F414-4640-856A-9454720C15E0}" type="pres">
      <dgm:prSet presAssocID="{A5D48044-B715-41E1-BB4D-0BE42951EF61}" presName="sibSpaceFour" presStyleCnt="0"/>
      <dgm:spPr/>
    </dgm:pt>
    <dgm:pt modelId="{507153DF-8506-49A7-978A-4C8B734838A5}" type="pres">
      <dgm:prSet presAssocID="{9FC9C2B4-9421-4E27-A9B3-E7FC87A611C0}" presName="vertFour" presStyleCnt="0">
        <dgm:presLayoutVars>
          <dgm:chPref val="3"/>
        </dgm:presLayoutVars>
      </dgm:prSet>
      <dgm:spPr/>
    </dgm:pt>
    <dgm:pt modelId="{B1A11468-3EBA-4869-9181-54577C20E7FB}" type="pres">
      <dgm:prSet presAssocID="{9FC9C2B4-9421-4E27-A9B3-E7FC87A611C0}" presName="txFour" presStyleLbl="node4" presStyleIdx="13" presStyleCnt="14">
        <dgm:presLayoutVars>
          <dgm:chPref val="3"/>
        </dgm:presLayoutVars>
      </dgm:prSet>
      <dgm:spPr/>
      <dgm:t>
        <a:bodyPr/>
        <a:lstStyle/>
        <a:p>
          <a:endParaRPr lang="en-US"/>
        </a:p>
      </dgm:t>
    </dgm:pt>
    <dgm:pt modelId="{C4EA0356-2207-4DCF-8B4D-3B4FA933D75F}" type="pres">
      <dgm:prSet presAssocID="{9FC9C2B4-9421-4E27-A9B3-E7FC87A611C0}" presName="horzFour" presStyleCnt="0"/>
      <dgm:spPr/>
    </dgm:pt>
    <dgm:pt modelId="{C2C943C0-C18A-4AE6-987E-41B1D4FC8D8E}" type="pres">
      <dgm:prSet presAssocID="{B8609CCF-3F44-49A3-97CE-4E59141860A5}" presName="sibSpaceTwo" presStyleCnt="0"/>
      <dgm:spPr/>
    </dgm:pt>
    <dgm:pt modelId="{2864728A-9F3B-4D60-B159-41F6219B40F5}" type="pres">
      <dgm:prSet presAssocID="{8A601242-D709-4DE2-99D4-4C5D764B4BDA}" presName="vertTwo" presStyleCnt="0"/>
      <dgm:spPr/>
    </dgm:pt>
    <dgm:pt modelId="{4C07A270-BDEE-4386-9259-1A01D571764E}" type="pres">
      <dgm:prSet presAssocID="{8A601242-D709-4DE2-99D4-4C5D764B4BDA}" presName="txTwo" presStyleLbl="node2" presStyleIdx="2" presStyleCnt="3">
        <dgm:presLayoutVars>
          <dgm:chPref val="3"/>
        </dgm:presLayoutVars>
      </dgm:prSet>
      <dgm:spPr/>
      <dgm:t>
        <a:bodyPr/>
        <a:lstStyle/>
        <a:p>
          <a:endParaRPr lang="en-US"/>
        </a:p>
      </dgm:t>
    </dgm:pt>
    <dgm:pt modelId="{FAF61333-2484-40CF-AFB4-6D6BCB775F90}" type="pres">
      <dgm:prSet presAssocID="{8A601242-D709-4DE2-99D4-4C5D764B4BDA}" presName="parTransTwo" presStyleCnt="0"/>
      <dgm:spPr/>
    </dgm:pt>
    <dgm:pt modelId="{8FCA288A-816A-4098-B7B6-DEDC9CA58A0E}" type="pres">
      <dgm:prSet presAssocID="{8A601242-D709-4DE2-99D4-4C5D764B4BDA}" presName="horzTwo" presStyleCnt="0"/>
      <dgm:spPr/>
    </dgm:pt>
    <dgm:pt modelId="{85906901-BB88-4341-B87C-6BE5E47FFD27}" type="pres">
      <dgm:prSet presAssocID="{168B7BCF-B405-4354-99DD-1B4C210BB1F1}" presName="vertThree" presStyleCnt="0"/>
      <dgm:spPr/>
    </dgm:pt>
    <dgm:pt modelId="{332B6F5C-AE09-4361-8BB7-7DE7F2CE35E7}" type="pres">
      <dgm:prSet presAssocID="{168B7BCF-B405-4354-99DD-1B4C210BB1F1}" presName="txThree" presStyleLbl="node3" presStyleIdx="9" presStyleCnt="11">
        <dgm:presLayoutVars>
          <dgm:chPref val="3"/>
        </dgm:presLayoutVars>
      </dgm:prSet>
      <dgm:spPr/>
      <dgm:t>
        <a:bodyPr/>
        <a:lstStyle/>
        <a:p>
          <a:endParaRPr lang="en-US"/>
        </a:p>
      </dgm:t>
    </dgm:pt>
    <dgm:pt modelId="{FB90255A-0386-43A6-A79D-1A9B4ED70190}" type="pres">
      <dgm:prSet presAssocID="{168B7BCF-B405-4354-99DD-1B4C210BB1F1}" presName="horzThree" presStyleCnt="0"/>
      <dgm:spPr/>
    </dgm:pt>
    <dgm:pt modelId="{02006940-C854-403F-888E-EE1D57719CAD}" type="pres">
      <dgm:prSet presAssocID="{FAA399CF-CF2F-404C-B850-53C5513B48C9}" presName="sibSpaceThree" presStyleCnt="0"/>
      <dgm:spPr/>
    </dgm:pt>
    <dgm:pt modelId="{1B7EAAFC-50D8-4F38-BFA3-80239EDD5F7C}" type="pres">
      <dgm:prSet presAssocID="{F3853C18-B01B-4489-9900-F79821127E79}" presName="vertThree" presStyleCnt="0"/>
      <dgm:spPr/>
    </dgm:pt>
    <dgm:pt modelId="{EFC83C2E-2CD4-48BF-AEA2-B37F97B2D8A3}" type="pres">
      <dgm:prSet presAssocID="{F3853C18-B01B-4489-9900-F79821127E79}" presName="txThree" presStyleLbl="node3" presStyleIdx="10" presStyleCnt="11">
        <dgm:presLayoutVars>
          <dgm:chPref val="3"/>
        </dgm:presLayoutVars>
      </dgm:prSet>
      <dgm:spPr/>
      <dgm:t>
        <a:bodyPr/>
        <a:lstStyle/>
        <a:p>
          <a:endParaRPr lang="en-US"/>
        </a:p>
      </dgm:t>
    </dgm:pt>
    <dgm:pt modelId="{1155E651-2C9B-473A-AA9F-501674877C36}" type="pres">
      <dgm:prSet presAssocID="{F3853C18-B01B-4489-9900-F79821127E79}" presName="horzThree" presStyleCnt="0"/>
      <dgm:spPr/>
    </dgm:pt>
  </dgm:ptLst>
  <dgm:cxnLst>
    <dgm:cxn modelId="{91FCD4AD-AF8A-4217-9F96-459353DF0F58}" srcId="{8C606295-06F9-4A60-A76A-D2D0EC22C704}" destId="{9FC9C2B4-9421-4E27-A9B3-E7FC87A611C0}" srcOrd="2" destOrd="0" parTransId="{B8709D88-F33E-4E6B-9F66-751592840430}" sibTransId="{D13F395C-FBCA-49AD-B840-0BDC1E03AC64}"/>
    <dgm:cxn modelId="{7F21D4F6-6DD2-4A0C-9A25-B47190CD9802}" type="presOf" srcId="{5B665464-A77B-4D40-A0CB-754C2D027304}" destId="{FA5A9728-30E5-471F-BBE5-7363F4C4ED7B}" srcOrd="0" destOrd="0" presId="urn:microsoft.com/office/officeart/2005/8/layout/hierarchy4"/>
    <dgm:cxn modelId="{BDD3DB88-071A-43B5-BCA6-1258BA05FF00}" srcId="{5B665464-A77B-4D40-A0CB-754C2D027304}" destId="{86D88236-199D-4874-BAE4-039631A89BDB}" srcOrd="1" destOrd="0" parTransId="{BA9241CE-838A-413D-B9CA-5186B9BB16B3}" sibTransId="{4DBCD396-40A8-4196-A7EE-9E210B0FA631}"/>
    <dgm:cxn modelId="{09763AE6-BA62-46A5-A179-37AF9BC72B15}" type="presOf" srcId="{EF61EE75-9461-4ECE-9E93-17B40AB20331}" destId="{4957AC69-8810-41F2-8268-864D80CC3D57}" srcOrd="0" destOrd="0" presId="urn:microsoft.com/office/officeart/2005/8/layout/hierarchy4"/>
    <dgm:cxn modelId="{98F2A830-271E-4A89-982A-3423ADF3D6A7}" srcId="{77883FDF-6106-47E9-B262-E40B471F4255}" destId="{E89D72F8-10A3-4267-AC2A-A37B91AF3D55}" srcOrd="1" destOrd="0" parTransId="{F931136D-43EC-4335-A63F-A31618C9E69F}" sibTransId="{32222CCF-84DC-4577-93E3-5F63AFD2193C}"/>
    <dgm:cxn modelId="{CE57509A-8D56-483B-93B6-B738B3AEE49B}" srcId="{77883FDF-6106-47E9-B262-E40B471F4255}" destId="{8C606295-06F9-4A60-A76A-D2D0EC22C704}" srcOrd="6" destOrd="0" parTransId="{6DB33EF5-9118-4E10-B132-50141AC10388}" sibTransId="{69F27499-DD57-4D27-913D-EC214A7B7BB3}"/>
    <dgm:cxn modelId="{D37C3D57-9BD6-4992-B037-4BE723D416D1}" srcId="{8C606295-06F9-4A60-A76A-D2D0EC22C704}" destId="{F73DE1B7-DF99-41AB-95BB-37D18C5FB293}" srcOrd="0" destOrd="0" parTransId="{F41C59CD-F50D-4706-BB73-6267232186BE}" sibTransId="{4EDD28BA-6829-448D-848E-938FA3809FF0}"/>
    <dgm:cxn modelId="{17940664-1812-42DF-B121-E90C23070827}" type="presOf" srcId="{8C606295-06F9-4A60-A76A-D2D0EC22C704}" destId="{EDC08D04-1D1F-493D-8F90-8AF87342FD5E}" srcOrd="0" destOrd="0" presId="urn:microsoft.com/office/officeart/2005/8/layout/hierarchy4"/>
    <dgm:cxn modelId="{3DFF5D58-B5DB-42F4-BD0E-A73E9B28E063}" type="presOf" srcId="{ED2539A2-06D0-4D27-8A0D-ADD1A707F32B}" destId="{E80BC608-F00D-47C4-A6EB-122D24D1DF45}" srcOrd="0" destOrd="0" presId="urn:microsoft.com/office/officeart/2005/8/layout/hierarchy4"/>
    <dgm:cxn modelId="{2AE318AA-04D9-41BF-ABD5-6AB8C346B42C}" srcId="{77883FDF-6106-47E9-B262-E40B471F4255}" destId="{9B35D92A-46D4-45C2-9B5B-5BB80027570F}" srcOrd="2" destOrd="0" parTransId="{1CEE5C35-FFFE-46A0-87F0-67CE18068C1A}" sibTransId="{06AD2B9A-42F8-44D4-867E-285633D72730}"/>
    <dgm:cxn modelId="{9D7A15CA-F343-4CA0-8F7A-C02B6E8D0F37}" srcId="{2818515E-EDFE-4504-91ED-DC19994BB7DE}" destId="{ED2539A2-06D0-4D27-8A0D-ADD1A707F32B}" srcOrd="0" destOrd="0" parTransId="{3ADB248E-F1C3-4CBA-BF19-1572764255FC}" sibTransId="{89488F7E-B82D-4896-B2E9-934DB5B8B727}"/>
    <dgm:cxn modelId="{A55B4B8B-E825-49DA-98EA-1501748052F0}" type="presOf" srcId="{22F0F185-EB0F-451E-98A0-DEAA2C17783F}" destId="{51C9CA42-B5AF-4AFB-B835-69ABBF5F81AC}" srcOrd="0" destOrd="0" presId="urn:microsoft.com/office/officeart/2005/8/layout/hierarchy4"/>
    <dgm:cxn modelId="{F89A2CA4-4A61-4DE3-9702-8D9AEA55C32F}" srcId="{9B35D92A-46D4-45C2-9B5B-5BB80027570F}" destId="{4A8BBD8E-7C06-40A8-8560-F1161D332776}" srcOrd="0" destOrd="0" parTransId="{27D6C579-AB68-4ADF-A09D-15BA2F5D95C9}" sibTransId="{9FF60320-7559-49FF-9C59-B793E3101A79}"/>
    <dgm:cxn modelId="{C1522FD9-C664-4209-9013-FB21DBB67184}" type="presOf" srcId="{21D13FC6-006A-4A74-B1AB-7677999ED0FC}" destId="{3C825C59-D7AE-4DFA-864C-9AD3755E51A8}" srcOrd="0" destOrd="0" presId="urn:microsoft.com/office/officeart/2005/8/layout/hierarchy4"/>
    <dgm:cxn modelId="{7A8ACF60-305F-42DD-BD18-F3D1481FA3BA}" srcId="{2818515E-EDFE-4504-91ED-DC19994BB7DE}" destId="{8A601242-D709-4DE2-99D4-4C5D764B4BDA}" srcOrd="2" destOrd="0" parTransId="{91C3DE46-F868-4C3D-901E-A513624E417E}" sibTransId="{4D366B77-5EB3-46C4-82D2-282A2B5DC6A7}"/>
    <dgm:cxn modelId="{C56BD896-8619-478F-BD44-90D5CF7B97F8}" srcId="{9B35D92A-46D4-45C2-9B5B-5BB80027570F}" destId="{6551D503-E9C6-453C-BA11-122D06C3F531}" srcOrd="1" destOrd="0" parTransId="{DE076BE2-F4A8-4A74-8F4D-FDF96C167C12}" sibTransId="{CE4752AD-5A49-441A-B2B2-DBC87147AFB7}"/>
    <dgm:cxn modelId="{4BBC60FE-59C4-4E3D-8605-F4512BB0C083}" type="presOf" srcId="{6551D503-E9C6-453C-BA11-122D06C3F531}" destId="{253A0D09-27BE-4625-8732-97C0F5C4B677}" srcOrd="0" destOrd="0" presId="urn:microsoft.com/office/officeart/2005/8/layout/hierarchy4"/>
    <dgm:cxn modelId="{CD1C2846-DFBF-4C3C-961B-B037ECDDED2D}" type="presOf" srcId="{6D9C78F0-DE56-4EDC-9BF3-322F8748D442}" destId="{1AC18087-F030-4033-A1FF-D3EA0D39FBBC}" srcOrd="0" destOrd="0" presId="urn:microsoft.com/office/officeart/2005/8/layout/hierarchy4"/>
    <dgm:cxn modelId="{4B48DCB6-65C7-41EC-BEA5-8DC9F5638EFB}" srcId="{44E7BCAF-4B3A-4654-AF72-6ED547818526}" destId="{2818515E-EDFE-4504-91ED-DC19994BB7DE}" srcOrd="0" destOrd="0" parTransId="{2DC845FD-AD0E-4843-8961-C948B78A9B2F}" sibTransId="{BEAD9614-8521-4D92-B7DF-5F0902653023}"/>
    <dgm:cxn modelId="{D9A189FD-380C-45F1-9947-1E9C786A76E6}" type="presOf" srcId="{E89D72F8-10A3-4267-AC2A-A37B91AF3D55}" destId="{BB4C08E6-7AEC-4027-9BEB-7AC566620D3B}" srcOrd="0" destOrd="0" presId="urn:microsoft.com/office/officeart/2005/8/layout/hierarchy4"/>
    <dgm:cxn modelId="{295FCF73-B13C-4520-A16E-06CC606771E4}" type="presOf" srcId="{D17B2B98-3D12-4AF5-BA59-18A2B831C7BB}" destId="{77081AB2-3513-4A67-A441-FD7E130D6F48}" srcOrd="0" destOrd="0" presId="urn:microsoft.com/office/officeart/2005/8/layout/hierarchy4"/>
    <dgm:cxn modelId="{35F6BBAC-ADF2-44B4-A2AF-44E7CA58682B}" type="presOf" srcId="{CF40F7C5-004B-4FFF-8995-EA2A549364B1}" destId="{1D72BBD7-3DC8-4D79-9DD3-7EE00D8EE212}" srcOrd="0" destOrd="0" presId="urn:microsoft.com/office/officeart/2005/8/layout/hierarchy4"/>
    <dgm:cxn modelId="{0AA48D22-9628-44C9-94BD-A04A204ED5AC}" type="presOf" srcId="{44E7BCAF-4B3A-4654-AF72-6ED547818526}" destId="{D9931EE7-6A5E-4583-A130-07A5F33C4B1C}" srcOrd="0" destOrd="0" presId="urn:microsoft.com/office/officeart/2005/8/layout/hierarchy4"/>
    <dgm:cxn modelId="{85E66206-F9F0-4F56-8173-F7B34D45C877}" srcId="{77883FDF-6106-47E9-B262-E40B471F4255}" destId="{A92562B1-1003-4B2A-8784-F60ECFE99EB6}" srcOrd="4" destOrd="0" parTransId="{459FA001-A6CB-4CBF-B43E-21204FB2B906}" sibTransId="{415F4144-5341-4E97-B270-1A00CF193998}"/>
    <dgm:cxn modelId="{C7826448-6BB0-4D1A-969F-D70C7564EC36}" srcId="{8A601242-D709-4DE2-99D4-4C5D764B4BDA}" destId="{F3853C18-B01B-4489-9900-F79821127E79}" srcOrd="1" destOrd="0" parTransId="{CE0DBF0D-710F-48DA-BBF1-4590A18E4684}" sibTransId="{4B7DC114-2674-413D-A799-465923CE0DC1}"/>
    <dgm:cxn modelId="{D32881E9-0854-4A9A-AE09-BF4C0BC6B05A}" type="presOf" srcId="{BF2D78A0-DD5D-4499-BC0A-60A84383461E}" destId="{32806279-C16D-43ED-A713-B0DBD293B5D6}" srcOrd="0" destOrd="0" presId="urn:microsoft.com/office/officeart/2005/8/layout/hierarchy4"/>
    <dgm:cxn modelId="{BA9CAE37-D13B-4E69-A01E-47C1678CB0C1}" srcId="{BF2D78A0-DD5D-4499-BC0A-60A84383461E}" destId="{22F0F185-EB0F-451E-98A0-DEAA2C17783F}" srcOrd="3" destOrd="0" parTransId="{71355B2E-1C3F-4BE1-A15D-331AFCA1D708}" sibTransId="{92525712-241F-4EE0-940D-92477AD1D7C6}"/>
    <dgm:cxn modelId="{1B6430A8-37CE-4211-A098-F25A79BE7BF7}" type="presOf" srcId="{F73DE1B7-DF99-41AB-95BB-37D18C5FB293}" destId="{BFFAB376-633C-43FA-A8AC-44B067D1B31D}" srcOrd="0" destOrd="0" presId="urn:microsoft.com/office/officeart/2005/8/layout/hierarchy4"/>
    <dgm:cxn modelId="{598FAEE0-841A-42C2-A1AA-289D881983E9}" type="presOf" srcId="{B50E2332-B163-4CF9-B84A-0651D2D49C07}" destId="{1F503BCA-E353-4698-9FB6-718456E1C9C8}" srcOrd="0" destOrd="0" presId="urn:microsoft.com/office/officeart/2005/8/layout/hierarchy4"/>
    <dgm:cxn modelId="{18B298F1-EDB3-4049-91B6-4695FEB825F2}" type="presOf" srcId="{86D88236-199D-4874-BAE4-039631A89BDB}" destId="{E12827E1-30BF-46A3-B556-0535922DE5C1}" srcOrd="0" destOrd="0" presId="urn:microsoft.com/office/officeart/2005/8/layout/hierarchy4"/>
    <dgm:cxn modelId="{7A38B4C3-52C6-413C-8BD5-C6895BFE03EE}" srcId="{77883FDF-6106-47E9-B262-E40B471F4255}" destId="{B50E2332-B163-4CF9-B84A-0651D2D49C07}" srcOrd="3" destOrd="0" parTransId="{6E75D385-35B5-4B09-A027-1CF02521EEF2}" sibTransId="{86223CB3-52DE-447B-9E73-2D611B61637C}"/>
    <dgm:cxn modelId="{A7440E58-0795-4DB9-B496-ECA590C9368C}" srcId="{B50E2332-B163-4CF9-B84A-0651D2D49C07}" destId="{CF40F7C5-004B-4FFF-8995-EA2A549364B1}" srcOrd="0" destOrd="0" parTransId="{85C6FF8B-0874-4A6D-B9F6-96147FD0D61F}" sibTransId="{CD9184A9-1B74-47EF-BC91-AFF90253DF9A}"/>
    <dgm:cxn modelId="{FDD9F4F8-99A1-4066-9487-08BD6EFE1218}" srcId="{BF2D78A0-DD5D-4499-BC0A-60A84383461E}" destId="{585266A8-E164-4EDF-A71A-2528C433FE11}" srcOrd="0" destOrd="0" parTransId="{35BA3C53-44CD-4968-8A74-8FB0AE6F8892}" sibTransId="{B08419CA-4452-41F1-B8C7-D33161F5FE83}"/>
    <dgm:cxn modelId="{AAB0986D-44DC-4A13-869B-AAEB1B4B2634}" srcId="{BF2D78A0-DD5D-4499-BC0A-60A84383461E}" destId="{6D9C78F0-DE56-4EDC-9BF3-322F8748D442}" srcOrd="1" destOrd="0" parTransId="{8079202C-7399-4BD2-B692-45BCB48F9723}" sibTransId="{5A93F01D-5209-4063-AD9A-7756844ACC97}"/>
    <dgm:cxn modelId="{72FA46D4-B6A1-410F-AAF2-1F530F0B93D1}" type="presOf" srcId="{293DD8E7-337A-4D29-910B-7F039F605B35}" destId="{585B776E-3442-45CF-B303-315CB0829A29}" srcOrd="0" destOrd="0" presId="urn:microsoft.com/office/officeart/2005/8/layout/hierarchy4"/>
    <dgm:cxn modelId="{775770FE-C6A9-493E-8DD0-19E13DEF6312}" srcId="{77883FDF-6106-47E9-B262-E40B471F4255}" destId="{9E64ED6F-21C0-4F21-B6EA-D4C0F6A531A6}" srcOrd="5" destOrd="0" parTransId="{B2CE8C76-63EB-4108-9FF6-D3A78ED72270}" sibTransId="{D04060AB-0633-4EE6-BB8E-F38DB628C35F}"/>
    <dgm:cxn modelId="{44C98709-1378-4FF0-8FF3-B50F880B5577}" type="presOf" srcId="{77883FDF-6106-47E9-B262-E40B471F4255}" destId="{807C830E-AB77-4535-A034-4CACB8106202}" srcOrd="0" destOrd="0" presId="urn:microsoft.com/office/officeart/2005/8/layout/hierarchy4"/>
    <dgm:cxn modelId="{19639A65-CEDF-4AB3-A668-AB734D5F10E6}" type="presOf" srcId="{9FC9C2B4-9421-4E27-A9B3-E7FC87A611C0}" destId="{B1A11468-3EBA-4869-9181-54577C20E7FB}" srcOrd="0" destOrd="0" presId="urn:microsoft.com/office/officeart/2005/8/layout/hierarchy4"/>
    <dgm:cxn modelId="{B9960AB0-4D5F-490D-AC8C-D7463E4CAC38}" type="presOf" srcId="{8A601242-D709-4DE2-99D4-4C5D764B4BDA}" destId="{4C07A270-BDEE-4386-9259-1A01D571764E}" srcOrd="0" destOrd="0" presId="urn:microsoft.com/office/officeart/2005/8/layout/hierarchy4"/>
    <dgm:cxn modelId="{36566012-CF6F-44E0-93E5-846A7FD285B0}" type="presOf" srcId="{383A1D23-FBC1-4E55-BF1F-EF8E62DCA8F2}" destId="{D33C223C-CA5A-41CE-8E16-773A99EF703F}" srcOrd="0" destOrd="0" presId="urn:microsoft.com/office/officeart/2005/8/layout/hierarchy4"/>
    <dgm:cxn modelId="{BD24C314-E73E-4A72-B58C-2FB060AC7A1D}" srcId="{EF61EE75-9461-4ECE-9E93-17B40AB20331}" destId="{5B665464-A77B-4D40-A0CB-754C2D027304}" srcOrd="0" destOrd="0" parTransId="{7D3C3BE0-9D45-4C1F-93BE-96E7439C1F25}" sibTransId="{EB1F5E0D-F7E8-4F82-A1F8-8419335019D4}"/>
    <dgm:cxn modelId="{94C9717B-70B0-4DFD-88F5-7B6A435C7098}" type="presOf" srcId="{9B35D92A-46D4-45C2-9B5B-5BB80027570F}" destId="{9B263234-7448-4390-B79F-85D5636741F9}" srcOrd="0" destOrd="0" presId="urn:microsoft.com/office/officeart/2005/8/layout/hierarchy4"/>
    <dgm:cxn modelId="{264AABA3-E104-46B4-8271-C377592523D7}" srcId="{5B665464-A77B-4D40-A0CB-754C2D027304}" destId="{21D13FC6-006A-4A74-B1AB-7677999ED0FC}" srcOrd="2" destOrd="0" parTransId="{53BD8748-C09F-4952-98EF-9CBC32723484}" sibTransId="{32D03932-FF34-4300-B72A-0CB367E4424F}"/>
    <dgm:cxn modelId="{F159B3B5-0254-4771-8BF4-32DF0992E12F}" srcId="{ED2539A2-06D0-4D27-8A0D-ADD1A707F32B}" destId="{BF2D78A0-DD5D-4499-BC0A-60A84383461E}" srcOrd="0" destOrd="0" parTransId="{ADED590F-6D7B-4386-A6EF-D148601150B9}" sibTransId="{DB37F36A-0D60-4E5D-931B-FAB7CD366BD3}"/>
    <dgm:cxn modelId="{DAFD5211-B7EE-405C-9C0F-EB05FE10BC5D}" type="presOf" srcId="{585266A8-E164-4EDF-A71A-2528C433FE11}" destId="{EBA9710B-2E46-4C07-B529-A4E326581C63}" srcOrd="0" destOrd="0" presId="urn:microsoft.com/office/officeart/2005/8/layout/hierarchy4"/>
    <dgm:cxn modelId="{B2833A58-CC38-43E6-A073-1FCFB8DDF362}" type="presOf" srcId="{168B7BCF-B405-4354-99DD-1B4C210BB1F1}" destId="{332B6F5C-AE09-4361-8BB7-7DE7F2CE35E7}" srcOrd="0" destOrd="0" presId="urn:microsoft.com/office/officeart/2005/8/layout/hierarchy4"/>
    <dgm:cxn modelId="{6153BA3A-2B8E-4541-BA69-8C84F3BE76BC}" srcId="{ED2539A2-06D0-4D27-8A0D-ADD1A707F32B}" destId="{EF61EE75-9461-4ECE-9E93-17B40AB20331}" srcOrd="1" destOrd="0" parTransId="{F54D4CC5-4463-4415-9930-C5D4A510B158}" sibTransId="{0958A807-6AB4-4B09-82F1-346DDF013E98}"/>
    <dgm:cxn modelId="{55AB3C5A-DD88-43C9-8F3D-14721B4AA31D}" srcId="{5B665464-A77B-4D40-A0CB-754C2D027304}" destId="{293DD8E7-337A-4D29-910B-7F039F605B35}" srcOrd="0" destOrd="0" parTransId="{5D28BDE1-7750-4A4B-97F3-DC7E8B331C55}" sibTransId="{577995EA-E396-43A3-A124-F538C6FD3CAF}"/>
    <dgm:cxn modelId="{3E1C888A-A486-4A67-A864-9CBFE8921EBC}" srcId="{2818515E-EDFE-4504-91ED-DC19994BB7DE}" destId="{77883FDF-6106-47E9-B262-E40B471F4255}" srcOrd="1" destOrd="0" parTransId="{4A43ED9F-B384-4A3F-9945-09B88FDFF16D}" sibTransId="{B8609CCF-3F44-49A3-97CE-4E59141860A5}"/>
    <dgm:cxn modelId="{4AC5C087-A755-4504-A51E-08F164E6E4EE}" type="presOf" srcId="{9E64ED6F-21C0-4F21-B6EA-D4C0F6A531A6}" destId="{4388591B-A7B0-4514-BA7B-7757B437028C}" srcOrd="0" destOrd="0" presId="urn:microsoft.com/office/officeart/2005/8/layout/hierarchy4"/>
    <dgm:cxn modelId="{30084745-6221-4B11-A609-62636C8BB08D}" srcId="{8A601242-D709-4DE2-99D4-4C5D764B4BDA}" destId="{168B7BCF-B405-4354-99DD-1B4C210BB1F1}" srcOrd="0" destOrd="0" parTransId="{48980F16-AFD0-458D-BF0E-300CF59CF13F}" sibTransId="{FAA399CF-CF2F-404C-B850-53C5513B48C9}"/>
    <dgm:cxn modelId="{CF55AE9C-8153-4374-A57D-D639A2B225A3}" srcId="{77883FDF-6106-47E9-B262-E40B471F4255}" destId="{E5011EA5-4165-4323-828C-A71247EEE3DA}" srcOrd="0" destOrd="0" parTransId="{4A3DD294-6964-40E2-8BCC-679BD69420DB}" sibTransId="{16644449-5169-4F8F-A80B-CD29BD019A02}"/>
    <dgm:cxn modelId="{6E808FB6-AA08-4E74-A3D2-981986BDD0F4}" srcId="{BF2D78A0-DD5D-4499-BC0A-60A84383461E}" destId="{D17B2B98-3D12-4AF5-BA59-18A2B831C7BB}" srcOrd="2" destOrd="0" parTransId="{8C8CEE08-0BD0-49CC-9D23-10516843AB95}" sibTransId="{2D89AF39-E6D3-4969-969B-E24013D964EA}"/>
    <dgm:cxn modelId="{33F7A1F5-46CE-4555-912F-EED0D0EC3E8F}" srcId="{8C606295-06F9-4A60-A76A-D2D0EC22C704}" destId="{383A1D23-FBC1-4E55-BF1F-EF8E62DCA8F2}" srcOrd="1" destOrd="0" parTransId="{C50AE43D-8B3D-4FC0-9B40-AABF3BFAAF36}" sibTransId="{A5D48044-B715-41E1-BB4D-0BE42951EF61}"/>
    <dgm:cxn modelId="{20FDF364-7A4B-409A-ADCA-2E1A553362B0}" type="presOf" srcId="{F3853C18-B01B-4489-9900-F79821127E79}" destId="{EFC83C2E-2CD4-48BF-AEA2-B37F97B2D8A3}" srcOrd="0" destOrd="0" presId="urn:microsoft.com/office/officeart/2005/8/layout/hierarchy4"/>
    <dgm:cxn modelId="{513A9DA4-1CAB-40C0-9E92-058F7466D26E}" type="presOf" srcId="{E5011EA5-4165-4323-828C-A71247EEE3DA}" destId="{D0D00FC4-60CF-432A-8745-E63B5F3050CF}" srcOrd="0" destOrd="0" presId="urn:microsoft.com/office/officeart/2005/8/layout/hierarchy4"/>
    <dgm:cxn modelId="{BC247A07-85D6-4F14-8B28-A98703217AC3}" type="presOf" srcId="{2818515E-EDFE-4504-91ED-DC19994BB7DE}" destId="{159CC309-AF1F-42AA-B8A1-184D07892B53}" srcOrd="0" destOrd="0" presId="urn:microsoft.com/office/officeart/2005/8/layout/hierarchy4"/>
    <dgm:cxn modelId="{61692EDE-711B-4ECA-A164-B5F4B0702A17}" type="presOf" srcId="{A92562B1-1003-4B2A-8784-F60ECFE99EB6}" destId="{131DFEEA-A970-48B1-A6CA-6D35849860AC}" srcOrd="0" destOrd="0" presId="urn:microsoft.com/office/officeart/2005/8/layout/hierarchy4"/>
    <dgm:cxn modelId="{1664EBE6-216D-4634-8B70-1D6E7B4B0222}" type="presOf" srcId="{4A8BBD8E-7C06-40A8-8560-F1161D332776}" destId="{7DFBC28E-89BA-4ACD-A353-3047855C150D}" srcOrd="0" destOrd="0" presId="urn:microsoft.com/office/officeart/2005/8/layout/hierarchy4"/>
    <dgm:cxn modelId="{685F482B-E2F3-4572-82C5-78EB17323DAA}" type="presParOf" srcId="{D9931EE7-6A5E-4583-A130-07A5F33C4B1C}" destId="{4E499229-A994-40E6-8BB0-E0922C5556BF}" srcOrd="0" destOrd="0" presId="urn:microsoft.com/office/officeart/2005/8/layout/hierarchy4"/>
    <dgm:cxn modelId="{370EBB85-658A-4094-B042-258DFFEDB44F}" type="presParOf" srcId="{4E499229-A994-40E6-8BB0-E0922C5556BF}" destId="{159CC309-AF1F-42AA-B8A1-184D07892B53}" srcOrd="0" destOrd="0" presId="urn:microsoft.com/office/officeart/2005/8/layout/hierarchy4"/>
    <dgm:cxn modelId="{6B661F9B-42F8-455A-A34C-ECD6F50250FB}" type="presParOf" srcId="{4E499229-A994-40E6-8BB0-E0922C5556BF}" destId="{6CE02E87-7DB9-4208-96C3-622AFCDA4316}" srcOrd="1" destOrd="0" presId="urn:microsoft.com/office/officeart/2005/8/layout/hierarchy4"/>
    <dgm:cxn modelId="{17FFB951-760E-4481-81CB-C1757E3E1B48}" type="presParOf" srcId="{4E499229-A994-40E6-8BB0-E0922C5556BF}" destId="{FF9C1DF6-040C-4F38-8312-18767D46F209}" srcOrd="2" destOrd="0" presId="urn:microsoft.com/office/officeart/2005/8/layout/hierarchy4"/>
    <dgm:cxn modelId="{8538E9CF-D893-484E-813E-FFEB8933F5DB}" type="presParOf" srcId="{FF9C1DF6-040C-4F38-8312-18767D46F209}" destId="{C1B855F7-4B78-465D-80BE-8B6154958EF2}" srcOrd="0" destOrd="0" presId="urn:microsoft.com/office/officeart/2005/8/layout/hierarchy4"/>
    <dgm:cxn modelId="{17AB435E-A064-49F2-8587-ADC0F1720983}" type="presParOf" srcId="{C1B855F7-4B78-465D-80BE-8B6154958EF2}" destId="{E80BC608-F00D-47C4-A6EB-122D24D1DF45}" srcOrd="0" destOrd="0" presId="urn:microsoft.com/office/officeart/2005/8/layout/hierarchy4"/>
    <dgm:cxn modelId="{46DBB02A-2849-4DAA-AD34-58C831F3BABB}" type="presParOf" srcId="{C1B855F7-4B78-465D-80BE-8B6154958EF2}" destId="{D22776F4-116F-46A7-A60A-418EEF624EE8}" srcOrd="1" destOrd="0" presId="urn:microsoft.com/office/officeart/2005/8/layout/hierarchy4"/>
    <dgm:cxn modelId="{EE8713BC-C986-4026-BCFA-0E7F84347C22}" type="presParOf" srcId="{C1B855F7-4B78-465D-80BE-8B6154958EF2}" destId="{960CB8D7-1CBE-425F-A919-5DFC2569796E}" srcOrd="2" destOrd="0" presId="urn:microsoft.com/office/officeart/2005/8/layout/hierarchy4"/>
    <dgm:cxn modelId="{9C73A96A-6D19-4B84-845A-16B48C4FDF43}" type="presParOf" srcId="{960CB8D7-1CBE-425F-A919-5DFC2569796E}" destId="{037C2A8A-DF98-4625-A4F3-831CF634725A}" srcOrd="0" destOrd="0" presId="urn:microsoft.com/office/officeart/2005/8/layout/hierarchy4"/>
    <dgm:cxn modelId="{23315C5E-DF84-48D9-84BE-68BB9E9D9CE0}" type="presParOf" srcId="{037C2A8A-DF98-4625-A4F3-831CF634725A}" destId="{32806279-C16D-43ED-A713-B0DBD293B5D6}" srcOrd="0" destOrd="0" presId="urn:microsoft.com/office/officeart/2005/8/layout/hierarchy4"/>
    <dgm:cxn modelId="{DB035E76-A505-4D66-BEA6-3218E6464548}" type="presParOf" srcId="{037C2A8A-DF98-4625-A4F3-831CF634725A}" destId="{5C030BFB-A5A7-4BB4-B669-6C2CAFCB6DF1}" srcOrd="1" destOrd="0" presId="urn:microsoft.com/office/officeart/2005/8/layout/hierarchy4"/>
    <dgm:cxn modelId="{9080F67D-8831-46F9-94E4-34DE70C916CA}" type="presParOf" srcId="{037C2A8A-DF98-4625-A4F3-831CF634725A}" destId="{AA6F7512-0626-4F64-BE00-963B0D83EDC6}" srcOrd="2" destOrd="0" presId="urn:microsoft.com/office/officeart/2005/8/layout/hierarchy4"/>
    <dgm:cxn modelId="{A4E93B06-A890-47ED-965E-7A6F08D110A6}" type="presParOf" srcId="{AA6F7512-0626-4F64-BE00-963B0D83EDC6}" destId="{780C80E0-9152-45B7-AF2E-CA1A9261EEF5}" srcOrd="0" destOrd="0" presId="urn:microsoft.com/office/officeart/2005/8/layout/hierarchy4"/>
    <dgm:cxn modelId="{48F64646-DB26-44AC-950D-2D3EB883E18C}" type="presParOf" srcId="{780C80E0-9152-45B7-AF2E-CA1A9261EEF5}" destId="{EBA9710B-2E46-4C07-B529-A4E326581C63}" srcOrd="0" destOrd="0" presId="urn:microsoft.com/office/officeart/2005/8/layout/hierarchy4"/>
    <dgm:cxn modelId="{63A2946E-B00F-4E84-A5F8-1F707487D482}" type="presParOf" srcId="{780C80E0-9152-45B7-AF2E-CA1A9261EEF5}" destId="{B2BD8491-94F9-4326-90DE-933CB1218350}" srcOrd="1" destOrd="0" presId="urn:microsoft.com/office/officeart/2005/8/layout/hierarchy4"/>
    <dgm:cxn modelId="{14064788-1AAF-4DD9-B3BD-04E72F37E3BE}" type="presParOf" srcId="{AA6F7512-0626-4F64-BE00-963B0D83EDC6}" destId="{A7439BA2-44C3-4F3C-ABE7-9EB585F0D108}" srcOrd="1" destOrd="0" presId="urn:microsoft.com/office/officeart/2005/8/layout/hierarchy4"/>
    <dgm:cxn modelId="{80EE7188-FEE5-4C93-9DE1-50098501494B}" type="presParOf" srcId="{AA6F7512-0626-4F64-BE00-963B0D83EDC6}" destId="{082F8043-32B3-4B34-AFEA-0A8C9DFB31D5}" srcOrd="2" destOrd="0" presId="urn:microsoft.com/office/officeart/2005/8/layout/hierarchy4"/>
    <dgm:cxn modelId="{1591423B-1F6D-47D4-A105-3E8D601A237C}" type="presParOf" srcId="{082F8043-32B3-4B34-AFEA-0A8C9DFB31D5}" destId="{1AC18087-F030-4033-A1FF-D3EA0D39FBBC}" srcOrd="0" destOrd="0" presId="urn:microsoft.com/office/officeart/2005/8/layout/hierarchy4"/>
    <dgm:cxn modelId="{94E0414B-1F01-4577-AAED-7DAC64E8D132}" type="presParOf" srcId="{082F8043-32B3-4B34-AFEA-0A8C9DFB31D5}" destId="{F7075770-8E38-490F-907D-F8126D4A545A}" srcOrd="1" destOrd="0" presId="urn:microsoft.com/office/officeart/2005/8/layout/hierarchy4"/>
    <dgm:cxn modelId="{AFE254DE-6538-4AC9-AFAC-7491A6EF306F}" type="presParOf" srcId="{AA6F7512-0626-4F64-BE00-963B0D83EDC6}" destId="{E081739E-0012-4A39-997C-9A2EA54B05A0}" srcOrd="3" destOrd="0" presId="urn:microsoft.com/office/officeart/2005/8/layout/hierarchy4"/>
    <dgm:cxn modelId="{10EAF4EA-F5F0-4B96-AEBC-A16D51CE2887}" type="presParOf" srcId="{AA6F7512-0626-4F64-BE00-963B0D83EDC6}" destId="{9D9C3D12-031E-44C1-A955-0AB15E5FC69C}" srcOrd="4" destOrd="0" presId="urn:microsoft.com/office/officeart/2005/8/layout/hierarchy4"/>
    <dgm:cxn modelId="{9D6FBE88-67D5-40B2-8E84-B5441A4D0F5E}" type="presParOf" srcId="{9D9C3D12-031E-44C1-A955-0AB15E5FC69C}" destId="{77081AB2-3513-4A67-A441-FD7E130D6F48}" srcOrd="0" destOrd="0" presId="urn:microsoft.com/office/officeart/2005/8/layout/hierarchy4"/>
    <dgm:cxn modelId="{AF6D8DE1-847E-498E-B0CC-5B269F319584}" type="presParOf" srcId="{9D9C3D12-031E-44C1-A955-0AB15E5FC69C}" destId="{B5A825B8-A9D5-46D4-9BB5-50BE595796DC}" srcOrd="1" destOrd="0" presId="urn:microsoft.com/office/officeart/2005/8/layout/hierarchy4"/>
    <dgm:cxn modelId="{0D020858-B150-43D1-AA84-0B52D8B32634}" type="presParOf" srcId="{AA6F7512-0626-4F64-BE00-963B0D83EDC6}" destId="{E956DEDD-479A-4D5F-B303-DFDB314CB9EB}" srcOrd="5" destOrd="0" presId="urn:microsoft.com/office/officeart/2005/8/layout/hierarchy4"/>
    <dgm:cxn modelId="{3E6B28ED-BC10-40F4-9C58-5B226CDB6046}" type="presParOf" srcId="{AA6F7512-0626-4F64-BE00-963B0D83EDC6}" destId="{E7C1DDA3-7CA9-4990-816F-4CDFB31E15DF}" srcOrd="6" destOrd="0" presId="urn:microsoft.com/office/officeart/2005/8/layout/hierarchy4"/>
    <dgm:cxn modelId="{1491D371-19B9-4382-87CA-144F047DFB0A}" type="presParOf" srcId="{E7C1DDA3-7CA9-4990-816F-4CDFB31E15DF}" destId="{51C9CA42-B5AF-4AFB-B835-69ABBF5F81AC}" srcOrd="0" destOrd="0" presId="urn:microsoft.com/office/officeart/2005/8/layout/hierarchy4"/>
    <dgm:cxn modelId="{7D3431F6-6DC7-4FB3-BA9D-707E26A82EB2}" type="presParOf" srcId="{E7C1DDA3-7CA9-4990-816F-4CDFB31E15DF}" destId="{2B4B03EE-60EB-450E-B333-5A69C92E8E14}" srcOrd="1" destOrd="0" presId="urn:microsoft.com/office/officeart/2005/8/layout/hierarchy4"/>
    <dgm:cxn modelId="{151B0DC1-57A0-48BE-AB27-A867DFB7CBF9}" type="presParOf" srcId="{960CB8D7-1CBE-425F-A919-5DFC2569796E}" destId="{BB7DCB98-57EF-4E53-9A5F-932C4FEA003D}" srcOrd="1" destOrd="0" presId="urn:microsoft.com/office/officeart/2005/8/layout/hierarchy4"/>
    <dgm:cxn modelId="{8AF1D81D-9C1A-40F7-AD1E-397155C4285D}" type="presParOf" srcId="{960CB8D7-1CBE-425F-A919-5DFC2569796E}" destId="{566D71D1-F98D-47D2-AE3C-4BECDFCEA0F8}" srcOrd="2" destOrd="0" presId="urn:microsoft.com/office/officeart/2005/8/layout/hierarchy4"/>
    <dgm:cxn modelId="{F8892BE1-8C09-4D50-B9E0-C288814C9833}" type="presParOf" srcId="{566D71D1-F98D-47D2-AE3C-4BECDFCEA0F8}" destId="{4957AC69-8810-41F2-8268-864D80CC3D57}" srcOrd="0" destOrd="0" presId="urn:microsoft.com/office/officeart/2005/8/layout/hierarchy4"/>
    <dgm:cxn modelId="{64B022E8-59C1-4351-898A-B6ECFC33FC00}" type="presParOf" srcId="{566D71D1-F98D-47D2-AE3C-4BECDFCEA0F8}" destId="{AAAC3E7A-1221-4591-9DCE-4FF5E96493B8}" srcOrd="1" destOrd="0" presId="urn:microsoft.com/office/officeart/2005/8/layout/hierarchy4"/>
    <dgm:cxn modelId="{E2B27332-A705-4EDC-AC13-70FDEFD683B6}" type="presParOf" srcId="{566D71D1-F98D-47D2-AE3C-4BECDFCEA0F8}" destId="{19E8C11A-DF07-46A2-9362-B7613F6C812A}" srcOrd="2" destOrd="0" presId="urn:microsoft.com/office/officeart/2005/8/layout/hierarchy4"/>
    <dgm:cxn modelId="{8828B8F3-61C7-45E4-9435-B84EB43E53AA}" type="presParOf" srcId="{19E8C11A-DF07-46A2-9362-B7613F6C812A}" destId="{F1086314-0458-42FA-A7D9-D4DDD469019C}" srcOrd="0" destOrd="0" presId="urn:microsoft.com/office/officeart/2005/8/layout/hierarchy4"/>
    <dgm:cxn modelId="{170C256B-C615-4F21-8890-57C8423C160C}" type="presParOf" srcId="{F1086314-0458-42FA-A7D9-D4DDD469019C}" destId="{FA5A9728-30E5-471F-BBE5-7363F4C4ED7B}" srcOrd="0" destOrd="0" presId="urn:microsoft.com/office/officeart/2005/8/layout/hierarchy4"/>
    <dgm:cxn modelId="{187B2165-2AEE-41C8-BFCC-077F7FF5E11E}" type="presParOf" srcId="{F1086314-0458-42FA-A7D9-D4DDD469019C}" destId="{0233E5F9-2824-439F-9172-410FF0C1E902}" srcOrd="1" destOrd="0" presId="urn:microsoft.com/office/officeart/2005/8/layout/hierarchy4"/>
    <dgm:cxn modelId="{9464EDD5-0A8C-415D-9108-D1183DB73361}" type="presParOf" srcId="{F1086314-0458-42FA-A7D9-D4DDD469019C}" destId="{90F3E098-2006-42C1-9001-45A24C1F8500}" srcOrd="2" destOrd="0" presId="urn:microsoft.com/office/officeart/2005/8/layout/hierarchy4"/>
    <dgm:cxn modelId="{C9452476-4B6F-4E1F-92F2-7D840030A3D3}" type="presParOf" srcId="{90F3E098-2006-42C1-9001-45A24C1F8500}" destId="{DB23ACF1-E8B4-43C5-8292-DC659E04E5C7}" srcOrd="0" destOrd="0" presId="urn:microsoft.com/office/officeart/2005/8/layout/hierarchy4"/>
    <dgm:cxn modelId="{CBC98D27-B94C-461A-B5B8-6952C3AEF98A}" type="presParOf" srcId="{DB23ACF1-E8B4-43C5-8292-DC659E04E5C7}" destId="{585B776E-3442-45CF-B303-315CB0829A29}" srcOrd="0" destOrd="0" presId="urn:microsoft.com/office/officeart/2005/8/layout/hierarchy4"/>
    <dgm:cxn modelId="{1692983E-04F0-4618-AC7E-39463FCAD6F0}" type="presParOf" srcId="{DB23ACF1-E8B4-43C5-8292-DC659E04E5C7}" destId="{37C82A16-0312-4DCE-9875-9E1E7B2D033F}" srcOrd="1" destOrd="0" presId="urn:microsoft.com/office/officeart/2005/8/layout/hierarchy4"/>
    <dgm:cxn modelId="{483E871E-5E44-4A31-92C9-FD84E1375FA9}" type="presParOf" srcId="{90F3E098-2006-42C1-9001-45A24C1F8500}" destId="{4E276E36-146B-43EC-B3E5-F4F02B2ECE62}" srcOrd="1" destOrd="0" presId="urn:microsoft.com/office/officeart/2005/8/layout/hierarchy4"/>
    <dgm:cxn modelId="{C73C61F3-FFC6-4906-8428-89D32A38926D}" type="presParOf" srcId="{90F3E098-2006-42C1-9001-45A24C1F8500}" destId="{B4B7D17B-385B-4AF3-9B70-297C0347D0CA}" srcOrd="2" destOrd="0" presId="urn:microsoft.com/office/officeart/2005/8/layout/hierarchy4"/>
    <dgm:cxn modelId="{11DBED38-8F44-4E95-A5EE-5674D740E872}" type="presParOf" srcId="{B4B7D17B-385B-4AF3-9B70-297C0347D0CA}" destId="{E12827E1-30BF-46A3-B556-0535922DE5C1}" srcOrd="0" destOrd="0" presId="urn:microsoft.com/office/officeart/2005/8/layout/hierarchy4"/>
    <dgm:cxn modelId="{C8821629-F0D3-4DE3-852A-9C44310A5946}" type="presParOf" srcId="{B4B7D17B-385B-4AF3-9B70-297C0347D0CA}" destId="{CF1906E2-7539-4B0A-AE38-627924D5CD9C}" srcOrd="1" destOrd="0" presId="urn:microsoft.com/office/officeart/2005/8/layout/hierarchy4"/>
    <dgm:cxn modelId="{072346CA-F585-48FE-8A89-64A03D6443D1}" type="presParOf" srcId="{90F3E098-2006-42C1-9001-45A24C1F8500}" destId="{A8A27D88-0901-4C26-865B-C00312B2A663}" srcOrd="3" destOrd="0" presId="urn:microsoft.com/office/officeart/2005/8/layout/hierarchy4"/>
    <dgm:cxn modelId="{7CE651E7-65E3-4704-8066-F19DC6A09110}" type="presParOf" srcId="{90F3E098-2006-42C1-9001-45A24C1F8500}" destId="{2E0FAD77-E1D4-41B9-82F7-71D7D87EEC05}" srcOrd="4" destOrd="0" presId="urn:microsoft.com/office/officeart/2005/8/layout/hierarchy4"/>
    <dgm:cxn modelId="{EEE69A54-9A91-42AE-B6CD-C0C69E3FCF06}" type="presParOf" srcId="{2E0FAD77-E1D4-41B9-82F7-71D7D87EEC05}" destId="{3C825C59-D7AE-4DFA-864C-9AD3755E51A8}" srcOrd="0" destOrd="0" presId="urn:microsoft.com/office/officeart/2005/8/layout/hierarchy4"/>
    <dgm:cxn modelId="{D143A73D-F50D-4904-989A-EFF3CEDC0CC0}" type="presParOf" srcId="{2E0FAD77-E1D4-41B9-82F7-71D7D87EEC05}" destId="{2700D231-85B5-4425-9E37-AAA6B80C2680}" srcOrd="1" destOrd="0" presId="urn:microsoft.com/office/officeart/2005/8/layout/hierarchy4"/>
    <dgm:cxn modelId="{093EA8AE-FA10-4914-B101-9928AF2DCC7B}" type="presParOf" srcId="{FF9C1DF6-040C-4F38-8312-18767D46F209}" destId="{BDA6CA5F-9695-4DF7-B111-04029C0C7AE7}" srcOrd="1" destOrd="0" presId="urn:microsoft.com/office/officeart/2005/8/layout/hierarchy4"/>
    <dgm:cxn modelId="{979BC614-601C-4782-8197-DBE453FF64E4}" type="presParOf" srcId="{FF9C1DF6-040C-4F38-8312-18767D46F209}" destId="{F981148A-0C39-4D17-88FB-B6A21A294806}" srcOrd="2" destOrd="0" presId="urn:microsoft.com/office/officeart/2005/8/layout/hierarchy4"/>
    <dgm:cxn modelId="{1A6BE06B-6238-425D-842C-18A888EF295B}" type="presParOf" srcId="{F981148A-0C39-4D17-88FB-B6A21A294806}" destId="{807C830E-AB77-4535-A034-4CACB8106202}" srcOrd="0" destOrd="0" presId="urn:microsoft.com/office/officeart/2005/8/layout/hierarchy4"/>
    <dgm:cxn modelId="{A7A61C87-BB24-4B01-8247-03B68598D343}" type="presParOf" srcId="{F981148A-0C39-4D17-88FB-B6A21A294806}" destId="{E5C31193-52E6-4E87-B0F7-E7B980F40A1D}" srcOrd="1" destOrd="0" presId="urn:microsoft.com/office/officeart/2005/8/layout/hierarchy4"/>
    <dgm:cxn modelId="{F47E13A2-DB4B-46BA-B3D1-BE576A1C06AA}" type="presParOf" srcId="{F981148A-0C39-4D17-88FB-B6A21A294806}" destId="{3B4DF8CF-5888-43C3-88EC-38488744AAE2}" srcOrd="2" destOrd="0" presId="urn:microsoft.com/office/officeart/2005/8/layout/hierarchy4"/>
    <dgm:cxn modelId="{3D0B3B78-57C9-41C0-8726-5DAECA70A8CF}" type="presParOf" srcId="{3B4DF8CF-5888-43C3-88EC-38488744AAE2}" destId="{907B0DDF-3858-4E0F-AF26-726FCAB8CB2C}" srcOrd="0" destOrd="0" presId="urn:microsoft.com/office/officeart/2005/8/layout/hierarchy4"/>
    <dgm:cxn modelId="{AA810C1F-E363-4293-982E-E606D51C17C3}" type="presParOf" srcId="{907B0DDF-3858-4E0F-AF26-726FCAB8CB2C}" destId="{D0D00FC4-60CF-432A-8745-E63B5F3050CF}" srcOrd="0" destOrd="0" presId="urn:microsoft.com/office/officeart/2005/8/layout/hierarchy4"/>
    <dgm:cxn modelId="{C2170250-E568-49F9-9480-EF931F2BE597}" type="presParOf" srcId="{907B0DDF-3858-4E0F-AF26-726FCAB8CB2C}" destId="{ADD25A72-A79C-4254-B759-DEDC5234BCE2}" srcOrd="1" destOrd="0" presId="urn:microsoft.com/office/officeart/2005/8/layout/hierarchy4"/>
    <dgm:cxn modelId="{B9C61E99-8912-45DB-9B3B-24B06E2F3BEE}" type="presParOf" srcId="{3B4DF8CF-5888-43C3-88EC-38488744AAE2}" destId="{50CC1BD9-8EAD-449F-B7C1-62685251A918}" srcOrd="1" destOrd="0" presId="urn:microsoft.com/office/officeart/2005/8/layout/hierarchy4"/>
    <dgm:cxn modelId="{F5608DF3-CC5F-4D56-8357-C19F64717991}" type="presParOf" srcId="{3B4DF8CF-5888-43C3-88EC-38488744AAE2}" destId="{4CD9F311-3F31-45FF-9997-202DDAE075AA}" srcOrd="2" destOrd="0" presId="urn:microsoft.com/office/officeart/2005/8/layout/hierarchy4"/>
    <dgm:cxn modelId="{423EEC1A-3DFC-46B7-9DA7-A471EA663662}" type="presParOf" srcId="{4CD9F311-3F31-45FF-9997-202DDAE075AA}" destId="{BB4C08E6-7AEC-4027-9BEB-7AC566620D3B}" srcOrd="0" destOrd="0" presId="urn:microsoft.com/office/officeart/2005/8/layout/hierarchy4"/>
    <dgm:cxn modelId="{BC7ED641-C824-43C5-B226-7D2D10A4DF1F}" type="presParOf" srcId="{4CD9F311-3F31-45FF-9997-202DDAE075AA}" destId="{73EC777A-D394-4216-B358-35BBB427B7B9}" srcOrd="1" destOrd="0" presId="urn:microsoft.com/office/officeart/2005/8/layout/hierarchy4"/>
    <dgm:cxn modelId="{FDE2C3C7-1F3D-47A0-973F-A3E7B7775EEA}" type="presParOf" srcId="{3B4DF8CF-5888-43C3-88EC-38488744AAE2}" destId="{C8E2439D-34C5-4E49-BE53-39A1459E9607}" srcOrd="3" destOrd="0" presId="urn:microsoft.com/office/officeart/2005/8/layout/hierarchy4"/>
    <dgm:cxn modelId="{4E3AE801-4A93-4A38-82C4-B6C12B98EED8}" type="presParOf" srcId="{3B4DF8CF-5888-43C3-88EC-38488744AAE2}" destId="{A40297CB-0C7A-431F-A2E9-7D396BAC2DBF}" srcOrd="4" destOrd="0" presId="urn:microsoft.com/office/officeart/2005/8/layout/hierarchy4"/>
    <dgm:cxn modelId="{CD82BB85-889B-4157-B486-1F0612B22B84}" type="presParOf" srcId="{A40297CB-0C7A-431F-A2E9-7D396BAC2DBF}" destId="{9B263234-7448-4390-B79F-85D5636741F9}" srcOrd="0" destOrd="0" presId="urn:microsoft.com/office/officeart/2005/8/layout/hierarchy4"/>
    <dgm:cxn modelId="{A089749F-73F3-43D5-A8EA-9E6BDB8AC493}" type="presParOf" srcId="{A40297CB-0C7A-431F-A2E9-7D396BAC2DBF}" destId="{118FAA6E-ECD0-4A0C-BE61-DCDCB5058C50}" srcOrd="1" destOrd="0" presId="urn:microsoft.com/office/officeart/2005/8/layout/hierarchy4"/>
    <dgm:cxn modelId="{639A7467-C85E-44D9-951C-43F198D2ECA7}" type="presParOf" srcId="{A40297CB-0C7A-431F-A2E9-7D396BAC2DBF}" destId="{6DE0FABB-EF35-4300-9612-92E87EDF5D79}" srcOrd="2" destOrd="0" presId="urn:microsoft.com/office/officeart/2005/8/layout/hierarchy4"/>
    <dgm:cxn modelId="{BCC35BE9-6615-41EC-8E23-A14FD4761C73}" type="presParOf" srcId="{6DE0FABB-EF35-4300-9612-92E87EDF5D79}" destId="{C223BFD3-4277-45EE-9149-6186E6B2D621}" srcOrd="0" destOrd="0" presId="urn:microsoft.com/office/officeart/2005/8/layout/hierarchy4"/>
    <dgm:cxn modelId="{A0327F79-65A0-4E18-A68A-8C5C303F9B01}" type="presParOf" srcId="{C223BFD3-4277-45EE-9149-6186E6B2D621}" destId="{7DFBC28E-89BA-4ACD-A353-3047855C150D}" srcOrd="0" destOrd="0" presId="urn:microsoft.com/office/officeart/2005/8/layout/hierarchy4"/>
    <dgm:cxn modelId="{8CFD88E7-C0AA-447C-ABBB-7A38CF393846}" type="presParOf" srcId="{C223BFD3-4277-45EE-9149-6186E6B2D621}" destId="{967358D5-A2BF-464B-A2BE-E8C104DB4A03}" srcOrd="1" destOrd="0" presId="urn:microsoft.com/office/officeart/2005/8/layout/hierarchy4"/>
    <dgm:cxn modelId="{C24E2BA3-4D43-463D-A46B-B68AF11865CF}" type="presParOf" srcId="{6DE0FABB-EF35-4300-9612-92E87EDF5D79}" destId="{531C6702-441F-41EB-A9E3-18EA99D4F5D9}" srcOrd="1" destOrd="0" presId="urn:microsoft.com/office/officeart/2005/8/layout/hierarchy4"/>
    <dgm:cxn modelId="{CB15A112-8A47-45EC-AD7E-99AE4C221E84}" type="presParOf" srcId="{6DE0FABB-EF35-4300-9612-92E87EDF5D79}" destId="{2CB23D50-364B-41D3-A7E3-6658C4E6CFCB}" srcOrd="2" destOrd="0" presId="urn:microsoft.com/office/officeart/2005/8/layout/hierarchy4"/>
    <dgm:cxn modelId="{EECA1A2C-97EB-4FF1-940F-11114913A448}" type="presParOf" srcId="{2CB23D50-364B-41D3-A7E3-6658C4E6CFCB}" destId="{253A0D09-27BE-4625-8732-97C0F5C4B677}" srcOrd="0" destOrd="0" presId="urn:microsoft.com/office/officeart/2005/8/layout/hierarchy4"/>
    <dgm:cxn modelId="{4CE7D71D-9385-4E20-8DED-1B14F98095CF}" type="presParOf" srcId="{2CB23D50-364B-41D3-A7E3-6658C4E6CFCB}" destId="{A387AC6D-E2BB-4581-922F-B7112081168C}" srcOrd="1" destOrd="0" presId="urn:microsoft.com/office/officeart/2005/8/layout/hierarchy4"/>
    <dgm:cxn modelId="{65F6322C-936C-4838-B13E-7B3F6B949007}" type="presParOf" srcId="{3B4DF8CF-5888-43C3-88EC-38488744AAE2}" destId="{9209E987-C444-44B8-8563-C2DAA477103C}" srcOrd="5" destOrd="0" presId="urn:microsoft.com/office/officeart/2005/8/layout/hierarchy4"/>
    <dgm:cxn modelId="{64B75901-6DA7-4F7D-A786-358B90979E24}" type="presParOf" srcId="{3B4DF8CF-5888-43C3-88EC-38488744AAE2}" destId="{AAD0FDE2-4E7F-437C-B4FD-AE82075CE218}" srcOrd="6" destOrd="0" presId="urn:microsoft.com/office/officeart/2005/8/layout/hierarchy4"/>
    <dgm:cxn modelId="{0D9BB7C8-F1E2-4BE9-918D-999BDE2461A2}" type="presParOf" srcId="{AAD0FDE2-4E7F-437C-B4FD-AE82075CE218}" destId="{1F503BCA-E353-4698-9FB6-718456E1C9C8}" srcOrd="0" destOrd="0" presId="urn:microsoft.com/office/officeart/2005/8/layout/hierarchy4"/>
    <dgm:cxn modelId="{7C76C9F4-6B2E-4F03-86D2-333492EE2D09}" type="presParOf" srcId="{AAD0FDE2-4E7F-437C-B4FD-AE82075CE218}" destId="{ED206C72-D006-40E1-8C6F-0ABD77B05AE6}" srcOrd="1" destOrd="0" presId="urn:microsoft.com/office/officeart/2005/8/layout/hierarchy4"/>
    <dgm:cxn modelId="{F94B0305-03C5-479C-AFF6-62D358AF2B32}" type="presParOf" srcId="{AAD0FDE2-4E7F-437C-B4FD-AE82075CE218}" destId="{643836B5-D3E3-4488-88BD-6498C818744B}" srcOrd="2" destOrd="0" presId="urn:microsoft.com/office/officeart/2005/8/layout/hierarchy4"/>
    <dgm:cxn modelId="{E9654970-E8AD-4F80-ACFC-343F07C6FB3D}" type="presParOf" srcId="{643836B5-D3E3-4488-88BD-6498C818744B}" destId="{013537B3-B16E-40FF-BADC-3983E10C66ED}" srcOrd="0" destOrd="0" presId="urn:microsoft.com/office/officeart/2005/8/layout/hierarchy4"/>
    <dgm:cxn modelId="{D7E11E53-1D97-40BE-A1C6-401944376DC5}" type="presParOf" srcId="{013537B3-B16E-40FF-BADC-3983E10C66ED}" destId="{1D72BBD7-3DC8-4D79-9DD3-7EE00D8EE212}" srcOrd="0" destOrd="0" presId="urn:microsoft.com/office/officeart/2005/8/layout/hierarchy4"/>
    <dgm:cxn modelId="{E2B2D8E8-A295-4D83-B971-F6CF6D504FE7}" type="presParOf" srcId="{013537B3-B16E-40FF-BADC-3983E10C66ED}" destId="{A87FB5D6-6833-4FDD-8E60-C5E76C574A8E}" srcOrd="1" destOrd="0" presId="urn:microsoft.com/office/officeart/2005/8/layout/hierarchy4"/>
    <dgm:cxn modelId="{6A2B086C-91EA-4D63-A229-FF4B619F1EFB}" type="presParOf" srcId="{3B4DF8CF-5888-43C3-88EC-38488744AAE2}" destId="{28CFC114-F63D-442B-ADAA-D7CDF57E7901}" srcOrd="7" destOrd="0" presId="urn:microsoft.com/office/officeart/2005/8/layout/hierarchy4"/>
    <dgm:cxn modelId="{FDC4AA4C-75C9-4984-BBE8-04DDE2D453B4}" type="presParOf" srcId="{3B4DF8CF-5888-43C3-88EC-38488744AAE2}" destId="{AAA50AC2-15B6-427B-8465-1F1C53297D36}" srcOrd="8" destOrd="0" presId="urn:microsoft.com/office/officeart/2005/8/layout/hierarchy4"/>
    <dgm:cxn modelId="{06F8D83D-C65D-4F79-A8C4-B427518CE1D9}" type="presParOf" srcId="{AAA50AC2-15B6-427B-8465-1F1C53297D36}" destId="{131DFEEA-A970-48B1-A6CA-6D35849860AC}" srcOrd="0" destOrd="0" presId="urn:microsoft.com/office/officeart/2005/8/layout/hierarchy4"/>
    <dgm:cxn modelId="{B08D3852-F716-45BE-9A05-47DB33EDDCF2}" type="presParOf" srcId="{AAA50AC2-15B6-427B-8465-1F1C53297D36}" destId="{D67FF76F-6546-4DA8-9DBC-FDEE259056D9}" srcOrd="1" destOrd="0" presId="urn:microsoft.com/office/officeart/2005/8/layout/hierarchy4"/>
    <dgm:cxn modelId="{4391BDA4-94C8-4172-A586-0A083C903323}" type="presParOf" srcId="{3B4DF8CF-5888-43C3-88EC-38488744AAE2}" destId="{6B039E1B-B33E-472E-B336-20EC4DBCD3C8}" srcOrd="9" destOrd="0" presId="urn:microsoft.com/office/officeart/2005/8/layout/hierarchy4"/>
    <dgm:cxn modelId="{D723C25B-EC1F-4D57-84C7-AD62798BAD3C}" type="presParOf" srcId="{3B4DF8CF-5888-43C3-88EC-38488744AAE2}" destId="{99A7737D-3115-4254-BF57-7BCB33D64FEA}" srcOrd="10" destOrd="0" presId="urn:microsoft.com/office/officeart/2005/8/layout/hierarchy4"/>
    <dgm:cxn modelId="{C30CAD18-E5A3-4E00-93C3-D4A4A98A4365}" type="presParOf" srcId="{99A7737D-3115-4254-BF57-7BCB33D64FEA}" destId="{4388591B-A7B0-4514-BA7B-7757B437028C}" srcOrd="0" destOrd="0" presId="urn:microsoft.com/office/officeart/2005/8/layout/hierarchy4"/>
    <dgm:cxn modelId="{75323E74-4B4A-4F7E-927B-9AA721DC84AA}" type="presParOf" srcId="{99A7737D-3115-4254-BF57-7BCB33D64FEA}" destId="{7654809C-D813-4111-AE73-47F5D52D4483}" srcOrd="1" destOrd="0" presId="urn:microsoft.com/office/officeart/2005/8/layout/hierarchy4"/>
    <dgm:cxn modelId="{874707B7-3D1C-41D7-BB43-6DC5CC61CD22}" type="presParOf" srcId="{3B4DF8CF-5888-43C3-88EC-38488744AAE2}" destId="{9633CB1D-3964-4395-81CF-C0FEA9E1A19B}" srcOrd="11" destOrd="0" presId="urn:microsoft.com/office/officeart/2005/8/layout/hierarchy4"/>
    <dgm:cxn modelId="{ABD75EFB-B3AB-487A-B006-FDA060973A9E}" type="presParOf" srcId="{3B4DF8CF-5888-43C3-88EC-38488744AAE2}" destId="{68B5B7F0-3974-4112-9174-F3283AFE5D16}" srcOrd="12" destOrd="0" presId="urn:microsoft.com/office/officeart/2005/8/layout/hierarchy4"/>
    <dgm:cxn modelId="{02BC6FEC-2712-4378-A5D7-5EE8454067C4}" type="presParOf" srcId="{68B5B7F0-3974-4112-9174-F3283AFE5D16}" destId="{EDC08D04-1D1F-493D-8F90-8AF87342FD5E}" srcOrd="0" destOrd="0" presId="urn:microsoft.com/office/officeart/2005/8/layout/hierarchy4"/>
    <dgm:cxn modelId="{7FAB1DD0-EC5C-4BF9-8F7D-179B83629696}" type="presParOf" srcId="{68B5B7F0-3974-4112-9174-F3283AFE5D16}" destId="{8313006D-D616-43A7-B99A-65AC7ECE4083}" srcOrd="1" destOrd="0" presId="urn:microsoft.com/office/officeart/2005/8/layout/hierarchy4"/>
    <dgm:cxn modelId="{8C327557-9631-43CB-B2CC-E8F7A5E882C3}" type="presParOf" srcId="{68B5B7F0-3974-4112-9174-F3283AFE5D16}" destId="{3EA6E18E-637A-4D76-9F57-6F7391D2BBCA}" srcOrd="2" destOrd="0" presId="urn:microsoft.com/office/officeart/2005/8/layout/hierarchy4"/>
    <dgm:cxn modelId="{747D1E55-727E-40B6-B598-9C560494481D}" type="presParOf" srcId="{3EA6E18E-637A-4D76-9F57-6F7391D2BBCA}" destId="{773CCF6E-6C6F-460C-B9F7-3B0510B41F01}" srcOrd="0" destOrd="0" presId="urn:microsoft.com/office/officeart/2005/8/layout/hierarchy4"/>
    <dgm:cxn modelId="{E0AB8308-BA32-47C7-9BDA-0145FC161A1B}" type="presParOf" srcId="{773CCF6E-6C6F-460C-B9F7-3B0510B41F01}" destId="{BFFAB376-633C-43FA-A8AC-44B067D1B31D}" srcOrd="0" destOrd="0" presId="urn:microsoft.com/office/officeart/2005/8/layout/hierarchy4"/>
    <dgm:cxn modelId="{ABEC5323-6253-4251-A17F-61C3FAE410CB}" type="presParOf" srcId="{773CCF6E-6C6F-460C-B9F7-3B0510B41F01}" destId="{730D2B35-85EB-4DF5-A827-622459E19983}" srcOrd="1" destOrd="0" presId="urn:microsoft.com/office/officeart/2005/8/layout/hierarchy4"/>
    <dgm:cxn modelId="{1657E44D-E41E-4231-BF6C-B04EC95A8290}" type="presParOf" srcId="{3EA6E18E-637A-4D76-9F57-6F7391D2BBCA}" destId="{9D47AD29-FF9B-49C5-B005-B506A054628E}" srcOrd="1" destOrd="0" presId="urn:microsoft.com/office/officeart/2005/8/layout/hierarchy4"/>
    <dgm:cxn modelId="{18495B74-3F65-4CC0-B124-22CC8EE7418E}" type="presParOf" srcId="{3EA6E18E-637A-4D76-9F57-6F7391D2BBCA}" destId="{872A8789-3BB9-459C-B424-BBE84A4BDE70}" srcOrd="2" destOrd="0" presId="urn:microsoft.com/office/officeart/2005/8/layout/hierarchy4"/>
    <dgm:cxn modelId="{B3674D94-5EEA-4631-9D4D-D53E9A9F441D}" type="presParOf" srcId="{872A8789-3BB9-459C-B424-BBE84A4BDE70}" destId="{D33C223C-CA5A-41CE-8E16-773A99EF703F}" srcOrd="0" destOrd="0" presId="urn:microsoft.com/office/officeart/2005/8/layout/hierarchy4"/>
    <dgm:cxn modelId="{CF70B713-DBBD-498D-B969-AB064A7280AA}" type="presParOf" srcId="{872A8789-3BB9-459C-B424-BBE84A4BDE70}" destId="{F83C1BB7-FC01-40AD-ABC2-E1D3C9333878}" srcOrd="1" destOrd="0" presId="urn:microsoft.com/office/officeart/2005/8/layout/hierarchy4"/>
    <dgm:cxn modelId="{D0DA39BD-F56F-40F7-952D-665FB80B405B}" type="presParOf" srcId="{3EA6E18E-637A-4D76-9F57-6F7391D2BBCA}" destId="{197E7283-F414-4640-856A-9454720C15E0}" srcOrd="3" destOrd="0" presId="urn:microsoft.com/office/officeart/2005/8/layout/hierarchy4"/>
    <dgm:cxn modelId="{81E1A9CA-CB76-4D80-9DE5-73EA0B7E6476}" type="presParOf" srcId="{3EA6E18E-637A-4D76-9F57-6F7391D2BBCA}" destId="{507153DF-8506-49A7-978A-4C8B734838A5}" srcOrd="4" destOrd="0" presId="urn:microsoft.com/office/officeart/2005/8/layout/hierarchy4"/>
    <dgm:cxn modelId="{27F09B36-2AB2-43AA-8C31-02A1770161C8}" type="presParOf" srcId="{507153DF-8506-49A7-978A-4C8B734838A5}" destId="{B1A11468-3EBA-4869-9181-54577C20E7FB}" srcOrd="0" destOrd="0" presId="urn:microsoft.com/office/officeart/2005/8/layout/hierarchy4"/>
    <dgm:cxn modelId="{CB989AAD-C30E-4BAB-BA8B-5A9FD075CFFB}" type="presParOf" srcId="{507153DF-8506-49A7-978A-4C8B734838A5}" destId="{C4EA0356-2207-4DCF-8B4D-3B4FA933D75F}" srcOrd="1" destOrd="0" presId="urn:microsoft.com/office/officeart/2005/8/layout/hierarchy4"/>
    <dgm:cxn modelId="{FB535B62-F763-418E-BEFB-16933877809E}" type="presParOf" srcId="{FF9C1DF6-040C-4F38-8312-18767D46F209}" destId="{C2C943C0-C18A-4AE6-987E-41B1D4FC8D8E}" srcOrd="3" destOrd="0" presId="urn:microsoft.com/office/officeart/2005/8/layout/hierarchy4"/>
    <dgm:cxn modelId="{FE2EF796-9114-4F37-9FA6-7494FE03658F}" type="presParOf" srcId="{FF9C1DF6-040C-4F38-8312-18767D46F209}" destId="{2864728A-9F3B-4D60-B159-41F6219B40F5}" srcOrd="4" destOrd="0" presId="urn:microsoft.com/office/officeart/2005/8/layout/hierarchy4"/>
    <dgm:cxn modelId="{918206DA-CCA9-4606-BEDC-E824AE26B3FF}" type="presParOf" srcId="{2864728A-9F3B-4D60-B159-41F6219B40F5}" destId="{4C07A270-BDEE-4386-9259-1A01D571764E}" srcOrd="0" destOrd="0" presId="urn:microsoft.com/office/officeart/2005/8/layout/hierarchy4"/>
    <dgm:cxn modelId="{E6B1EC7F-A93A-4665-81BD-98B199EDE72E}" type="presParOf" srcId="{2864728A-9F3B-4D60-B159-41F6219B40F5}" destId="{FAF61333-2484-40CF-AFB4-6D6BCB775F90}" srcOrd="1" destOrd="0" presId="urn:microsoft.com/office/officeart/2005/8/layout/hierarchy4"/>
    <dgm:cxn modelId="{28ECA31F-51E3-4432-8122-82D91235C0C2}" type="presParOf" srcId="{2864728A-9F3B-4D60-B159-41F6219B40F5}" destId="{8FCA288A-816A-4098-B7B6-DEDC9CA58A0E}" srcOrd="2" destOrd="0" presId="urn:microsoft.com/office/officeart/2005/8/layout/hierarchy4"/>
    <dgm:cxn modelId="{EF8975CD-F90C-4EDE-8AB8-D0E273D84D52}" type="presParOf" srcId="{8FCA288A-816A-4098-B7B6-DEDC9CA58A0E}" destId="{85906901-BB88-4341-B87C-6BE5E47FFD27}" srcOrd="0" destOrd="0" presId="urn:microsoft.com/office/officeart/2005/8/layout/hierarchy4"/>
    <dgm:cxn modelId="{98877355-E424-4637-8D3E-D2E56B3F3D57}" type="presParOf" srcId="{85906901-BB88-4341-B87C-6BE5E47FFD27}" destId="{332B6F5C-AE09-4361-8BB7-7DE7F2CE35E7}" srcOrd="0" destOrd="0" presId="urn:microsoft.com/office/officeart/2005/8/layout/hierarchy4"/>
    <dgm:cxn modelId="{92A244DD-FD3A-415E-98D6-90BD919A21A4}" type="presParOf" srcId="{85906901-BB88-4341-B87C-6BE5E47FFD27}" destId="{FB90255A-0386-43A6-A79D-1A9B4ED70190}" srcOrd="1" destOrd="0" presId="urn:microsoft.com/office/officeart/2005/8/layout/hierarchy4"/>
    <dgm:cxn modelId="{7ACBEC99-9A81-4544-A5D0-D502F2E3268F}" type="presParOf" srcId="{8FCA288A-816A-4098-B7B6-DEDC9CA58A0E}" destId="{02006940-C854-403F-888E-EE1D57719CAD}" srcOrd="1" destOrd="0" presId="urn:microsoft.com/office/officeart/2005/8/layout/hierarchy4"/>
    <dgm:cxn modelId="{950B261B-7191-4A47-9E9F-7D70F924E20E}" type="presParOf" srcId="{8FCA288A-816A-4098-B7B6-DEDC9CA58A0E}" destId="{1B7EAAFC-50D8-4F38-BFA3-80239EDD5F7C}" srcOrd="2" destOrd="0" presId="urn:microsoft.com/office/officeart/2005/8/layout/hierarchy4"/>
    <dgm:cxn modelId="{E7B5548F-4F77-402A-BC6D-7539F45FB207}" type="presParOf" srcId="{1B7EAAFC-50D8-4F38-BFA3-80239EDD5F7C}" destId="{EFC83C2E-2CD4-48BF-AEA2-B37F97B2D8A3}" srcOrd="0" destOrd="0" presId="urn:microsoft.com/office/officeart/2005/8/layout/hierarchy4"/>
    <dgm:cxn modelId="{7772158F-E348-47F1-924B-07F8ACCED834}" type="presParOf" srcId="{1B7EAAFC-50D8-4F38-BFA3-80239EDD5F7C}" destId="{1155E651-2C9B-473A-AA9F-501674877C3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675AAD-B8C8-421F-8F14-9804E6B1E354}" type="doc">
      <dgm:prSet loTypeId="urn:microsoft.com/office/officeart/2005/8/layout/hierarchy4" loCatId="hierarchy" qsTypeId="urn:microsoft.com/office/officeart/2005/8/quickstyle/simple1" qsCatId="simple" csTypeId="urn:microsoft.com/office/officeart/2005/8/colors/colorful3" csCatId="colorful" phldr="1"/>
      <dgm:spPr/>
      <dgm:t>
        <a:bodyPr/>
        <a:lstStyle/>
        <a:p>
          <a:endParaRPr lang="en-US"/>
        </a:p>
      </dgm:t>
    </dgm:pt>
    <dgm:pt modelId="{583F4803-FA40-499A-9AFA-311C33C1B86C}">
      <dgm:prSet phldrT="[Text]"/>
      <dgm:spPr/>
      <dgm:t>
        <a:bodyPr/>
        <a:lstStyle/>
        <a:p>
          <a:r>
            <a:rPr lang="fa-IR" dirty="0" smtClean="0">
              <a:cs typeface="B Zar" panose="00000400000000000000" pitchFamily="2" charset="-78"/>
            </a:rPr>
            <a:t>فصل اول: ارزش عقل و اهمیت مدیریت در اسلام</a:t>
          </a:r>
          <a:endParaRPr lang="en-US" dirty="0">
            <a:cs typeface="B Zar" panose="00000400000000000000" pitchFamily="2" charset="-78"/>
          </a:endParaRPr>
        </a:p>
      </dgm:t>
    </dgm:pt>
    <dgm:pt modelId="{4EF5C7CA-FE71-4F7C-9C81-C1D6F7D231F6}" type="parTrans" cxnId="{4C08BD36-3848-4432-AA5F-9A652B78D292}">
      <dgm:prSet/>
      <dgm:spPr/>
      <dgm:t>
        <a:bodyPr/>
        <a:lstStyle/>
        <a:p>
          <a:endParaRPr lang="en-US">
            <a:cs typeface="B Zar" panose="00000400000000000000" pitchFamily="2" charset="-78"/>
          </a:endParaRPr>
        </a:p>
      </dgm:t>
    </dgm:pt>
    <dgm:pt modelId="{BB4B708D-0B87-46E4-8AAA-2E574D0C1AA6}" type="sibTrans" cxnId="{4C08BD36-3848-4432-AA5F-9A652B78D292}">
      <dgm:prSet/>
      <dgm:spPr/>
      <dgm:t>
        <a:bodyPr/>
        <a:lstStyle/>
        <a:p>
          <a:endParaRPr lang="en-US">
            <a:cs typeface="B Zar" panose="00000400000000000000" pitchFamily="2" charset="-78"/>
          </a:endParaRPr>
        </a:p>
      </dgm:t>
    </dgm:pt>
    <dgm:pt modelId="{7F44B538-0CE3-4D00-BDD3-3DF264545D76}" type="asst">
      <dgm:prSet phldrT="[Text]"/>
      <dgm:spPr/>
      <dgm:t>
        <a:bodyPr/>
        <a:lstStyle/>
        <a:p>
          <a:r>
            <a:rPr lang="fa-IR" dirty="0" smtClean="0">
              <a:cs typeface="B Zar" panose="00000400000000000000" pitchFamily="2" charset="-78"/>
            </a:rPr>
            <a:t>بخش اول: ارزش عقل در اسلام</a:t>
          </a:r>
          <a:endParaRPr lang="en-US" dirty="0">
            <a:cs typeface="B Zar" panose="00000400000000000000" pitchFamily="2" charset="-78"/>
          </a:endParaRPr>
        </a:p>
      </dgm:t>
    </dgm:pt>
    <dgm:pt modelId="{49A271D9-C7C2-4A7E-8630-F069337E523F}" type="parTrans" cxnId="{F1C93AC1-C241-4B42-8B6B-226A22D1F925}">
      <dgm:prSet/>
      <dgm:spPr/>
      <dgm:t>
        <a:bodyPr/>
        <a:lstStyle/>
        <a:p>
          <a:endParaRPr lang="en-US">
            <a:cs typeface="B Zar" panose="00000400000000000000" pitchFamily="2" charset="-78"/>
          </a:endParaRPr>
        </a:p>
      </dgm:t>
    </dgm:pt>
    <dgm:pt modelId="{01FB9938-1543-4284-8871-887367B19DC0}" type="sibTrans" cxnId="{F1C93AC1-C241-4B42-8B6B-226A22D1F925}">
      <dgm:prSet/>
      <dgm:spPr/>
      <dgm:t>
        <a:bodyPr/>
        <a:lstStyle/>
        <a:p>
          <a:endParaRPr lang="en-US">
            <a:cs typeface="B Zar" panose="00000400000000000000" pitchFamily="2" charset="-78"/>
          </a:endParaRPr>
        </a:p>
      </dgm:t>
    </dgm:pt>
    <dgm:pt modelId="{A0E3F097-440E-4935-81D5-DECF74336A02}">
      <dgm:prSet phldrT="[Text]"/>
      <dgm:spPr/>
      <dgm:t>
        <a:bodyPr/>
        <a:lstStyle/>
        <a:p>
          <a:r>
            <a:rPr lang="fa-IR" dirty="0" smtClean="0">
              <a:cs typeface="B Zar" panose="00000400000000000000" pitchFamily="2" charset="-78"/>
            </a:rPr>
            <a:t>بخش </a:t>
          </a:r>
          <a:r>
            <a:rPr lang="fa-IR" dirty="0" err="1" smtClean="0">
              <a:cs typeface="B Zar" panose="00000400000000000000" pitchFamily="2" charset="-78"/>
            </a:rPr>
            <a:t>دوم:اهمیت</a:t>
          </a:r>
          <a:r>
            <a:rPr lang="fa-IR" dirty="0" smtClean="0">
              <a:cs typeface="B Zar" panose="00000400000000000000" pitchFamily="2" charset="-78"/>
            </a:rPr>
            <a:t> مدیریت در اسلام</a:t>
          </a:r>
          <a:endParaRPr lang="en-US" dirty="0">
            <a:cs typeface="B Zar" panose="00000400000000000000" pitchFamily="2" charset="-78"/>
          </a:endParaRPr>
        </a:p>
      </dgm:t>
    </dgm:pt>
    <dgm:pt modelId="{01D0F50A-E3C6-4F6C-8901-328A3F7C90F8}" type="parTrans" cxnId="{F2D0BE55-B04B-43BF-A875-03BDA51720BE}">
      <dgm:prSet/>
      <dgm:spPr/>
      <dgm:t>
        <a:bodyPr/>
        <a:lstStyle/>
        <a:p>
          <a:endParaRPr lang="en-US">
            <a:cs typeface="B Zar" panose="00000400000000000000" pitchFamily="2" charset="-78"/>
          </a:endParaRPr>
        </a:p>
      </dgm:t>
    </dgm:pt>
    <dgm:pt modelId="{83E30DC9-E1C2-4823-AB06-754516A512EF}" type="sibTrans" cxnId="{F2D0BE55-B04B-43BF-A875-03BDA51720BE}">
      <dgm:prSet/>
      <dgm:spPr/>
      <dgm:t>
        <a:bodyPr/>
        <a:lstStyle/>
        <a:p>
          <a:endParaRPr lang="en-US">
            <a:cs typeface="B Zar" panose="00000400000000000000" pitchFamily="2" charset="-78"/>
          </a:endParaRPr>
        </a:p>
      </dgm:t>
    </dgm:pt>
    <dgm:pt modelId="{662C54FC-546C-4C8D-90BD-36EADC2A0AB7}">
      <dgm:prSet/>
      <dgm:spPr/>
      <dgm:t>
        <a:bodyPr/>
        <a:lstStyle/>
        <a:p>
          <a:r>
            <a:rPr lang="fa-IR" dirty="0" smtClean="0">
              <a:cs typeface="B Zar" panose="00000400000000000000" pitchFamily="2" charset="-78"/>
            </a:rPr>
            <a:t>جایگاه تعقل</a:t>
          </a:r>
          <a:endParaRPr lang="en-US" dirty="0">
            <a:cs typeface="B Zar" panose="00000400000000000000" pitchFamily="2" charset="-78"/>
          </a:endParaRPr>
        </a:p>
      </dgm:t>
    </dgm:pt>
    <dgm:pt modelId="{B76EBA15-FA3A-4A02-8730-992E3D302F01}" type="parTrans" cxnId="{0CC7336D-95E9-4A80-8838-868119DF4E4E}">
      <dgm:prSet/>
      <dgm:spPr/>
      <dgm:t>
        <a:bodyPr/>
        <a:lstStyle/>
        <a:p>
          <a:endParaRPr lang="en-US">
            <a:cs typeface="B Zar" panose="00000400000000000000" pitchFamily="2" charset="-78"/>
          </a:endParaRPr>
        </a:p>
      </dgm:t>
    </dgm:pt>
    <dgm:pt modelId="{52B30003-7221-4E19-94D7-2303BE4E368F}" type="sibTrans" cxnId="{0CC7336D-95E9-4A80-8838-868119DF4E4E}">
      <dgm:prSet/>
      <dgm:spPr/>
      <dgm:t>
        <a:bodyPr/>
        <a:lstStyle/>
        <a:p>
          <a:endParaRPr lang="en-US">
            <a:cs typeface="B Zar" panose="00000400000000000000" pitchFamily="2" charset="-78"/>
          </a:endParaRPr>
        </a:p>
      </dgm:t>
    </dgm:pt>
    <dgm:pt modelId="{2499FF99-EBFA-48DE-AE97-BDD59D5BE43B}">
      <dgm:prSet/>
      <dgm:spPr/>
      <dgm:t>
        <a:bodyPr/>
        <a:lstStyle/>
        <a:p>
          <a:r>
            <a:rPr lang="fa-IR" dirty="0" smtClean="0">
              <a:cs typeface="B Zar" panose="00000400000000000000" pitchFamily="2" charset="-78"/>
            </a:rPr>
            <a:t>تعقل و تصمیم </a:t>
          </a:r>
          <a:endParaRPr lang="en-US" dirty="0">
            <a:cs typeface="B Zar" panose="00000400000000000000" pitchFamily="2" charset="-78"/>
          </a:endParaRPr>
        </a:p>
      </dgm:t>
    </dgm:pt>
    <dgm:pt modelId="{AC319B7A-3893-4D31-8E44-9E4636DE143B}" type="parTrans" cxnId="{BDCACD24-B65B-4413-89D9-D4E6DAFC417B}">
      <dgm:prSet/>
      <dgm:spPr/>
      <dgm:t>
        <a:bodyPr/>
        <a:lstStyle/>
        <a:p>
          <a:endParaRPr lang="en-US">
            <a:cs typeface="B Zar" panose="00000400000000000000" pitchFamily="2" charset="-78"/>
          </a:endParaRPr>
        </a:p>
      </dgm:t>
    </dgm:pt>
    <dgm:pt modelId="{41A3EC7E-8ABE-4D18-9C69-DC75F5A62D79}" type="sibTrans" cxnId="{BDCACD24-B65B-4413-89D9-D4E6DAFC417B}">
      <dgm:prSet/>
      <dgm:spPr/>
      <dgm:t>
        <a:bodyPr/>
        <a:lstStyle/>
        <a:p>
          <a:endParaRPr lang="en-US">
            <a:cs typeface="B Zar" panose="00000400000000000000" pitchFamily="2" charset="-78"/>
          </a:endParaRPr>
        </a:p>
      </dgm:t>
    </dgm:pt>
    <dgm:pt modelId="{59D917E7-3CD8-4B52-B5DD-E6F4BB285ABD}">
      <dgm:prSet/>
      <dgm:spPr/>
      <dgm:t>
        <a:bodyPr/>
        <a:lstStyle/>
        <a:p>
          <a:r>
            <a:rPr lang="fa-IR" dirty="0" smtClean="0">
              <a:cs typeface="B Zar" panose="00000400000000000000" pitchFamily="2" charset="-78"/>
            </a:rPr>
            <a:t>گناه </a:t>
          </a:r>
          <a:r>
            <a:rPr lang="fa-IR" dirty="0" err="1" smtClean="0">
              <a:cs typeface="B Zar" panose="00000400000000000000" pitchFamily="2" charset="-78"/>
            </a:rPr>
            <a:t>نیندیشیدن</a:t>
          </a:r>
          <a:r>
            <a:rPr lang="fa-IR" dirty="0" smtClean="0">
              <a:cs typeface="B Zar" panose="00000400000000000000" pitchFamily="2" charset="-78"/>
            </a:rPr>
            <a:t> و </a:t>
          </a:r>
          <a:r>
            <a:rPr lang="fa-IR" dirty="0" err="1" smtClean="0">
              <a:cs typeface="B Zar" panose="00000400000000000000" pitchFamily="2" charset="-78"/>
            </a:rPr>
            <a:t>نسنجیدن</a:t>
          </a:r>
          <a:endParaRPr lang="en-US" dirty="0">
            <a:cs typeface="B Zar" panose="00000400000000000000" pitchFamily="2" charset="-78"/>
          </a:endParaRPr>
        </a:p>
      </dgm:t>
    </dgm:pt>
    <dgm:pt modelId="{70105D97-0254-41DB-B665-3AC780D4D805}" type="parTrans" cxnId="{76062272-2F82-4EC3-BDC2-2CA98AD6BCFE}">
      <dgm:prSet/>
      <dgm:spPr/>
      <dgm:t>
        <a:bodyPr/>
        <a:lstStyle/>
        <a:p>
          <a:endParaRPr lang="en-US">
            <a:cs typeface="B Zar" panose="00000400000000000000" pitchFamily="2" charset="-78"/>
          </a:endParaRPr>
        </a:p>
      </dgm:t>
    </dgm:pt>
    <dgm:pt modelId="{6D77FCDF-2FB7-4F28-84B8-F9A16CF4CEE0}" type="sibTrans" cxnId="{76062272-2F82-4EC3-BDC2-2CA98AD6BCFE}">
      <dgm:prSet/>
      <dgm:spPr/>
      <dgm:t>
        <a:bodyPr/>
        <a:lstStyle/>
        <a:p>
          <a:endParaRPr lang="en-US">
            <a:cs typeface="B Zar" panose="00000400000000000000" pitchFamily="2" charset="-78"/>
          </a:endParaRPr>
        </a:p>
      </dgm:t>
    </dgm:pt>
    <dgm:pt modelId="{46DFF529-46C2-4763-B357-DAE85E10EF4F}">
      <dgm:prSet/>
      <dgm:spPr/>
      <dgm:t>
        <a:bodyPr/>
        <a:lstStyle/>
        <a:p>
          <a:r>
            <a:rPr lang="fa-IR" dirty="0" smtClean="0">
              <a:cs typeface="B Zar" panose="00000400000000000000" pitchFamily="2" charset="-78"/>
            </a:rPr>
            <a:t>تعقل بی واسطه، تعقل با واسطه</a:t>
          </a:r>
          <a:endParaRPr lang="en-US" dirty="0">
            <a:cs typeface="B Zar" panose="00000400000000000000" pitchFamily="2" charset="-78"/>
          </a:endParaRPr>
        </a:p>
      </dgm:t>
    </dgm:pt>
    <dgm:pt modelId="{FF062EDE-2CD7-46FE-95A8-8B4A8A6E0B98}" type="parTrans" cxnId="{51CE2DFB-C0CE-4BDA-8ED5-2426CF769745}">
      <dgm:prSet/>
      <dgm:spPr/>
      <dgm:t>
        <a:bodyPr/>
        <a:lstStyle/>
        <a:p>
          <a:endParaRPr lang="en-US">
            <a:cs typeface="B Zar" panose="00000400000000000000" pitchFamily="2" charset="-78"/>
          </a:endParaRPr>
        </a:p>
      </dgm:t>
    </dgm:pt>
    <dgm:pt modelId="{E47B83A4-100A-4EBC-9993-A217745B02D2}" type="sibTrans" cxnId="{51CE2DFB-C0CE-4BDA-8ED5-2426CF769745}">
      <dgm:prSet/>
      <dgm:spPr/>
      <dgm:t>
        <a:bodyPr/>
        <a:lstStyle/>
        <a:p>
          <a:endParaRPr lang="en-US">
            <a:cs typeface="B Zar" panose="00000400000000000000" pitchFamily="2" charset="-78"/>
          </a:endParaRPr>
        </a:p>
      </dgm:t>
    </dgm:pt>
    <dgm:pt modelId="{EB906955-1194-4F08-BF02-8706113040A9}">
      <dgm:prSet/>
      <dgm:spPr/>
      <dgm:t>
        <a:bodyPr/>
        <a:lstStyle/>
        <a:p>
          <a:r>
            <a:rPr lang="fa-IR" dirty="0" smtClean="0">
              <a:cs typeface="B Zar" panose="00000400000000000000" pitchFamily="2" charset="-78"/>
            </a:rPr>
            <a:t>عقل، دین یا </a:t>
          </a:r>
          <a:r>
            <a:rPr lang="fa-IR" dirty="0" err="1" smtClean="0">
              <a:cs typeface="B Zar" panose="00000400000000000000" pitchFamily="2" charset="-78"/>
            </a:rPr>
            <a:t>حیاء</a:t>
          </a:r>
          <a:r>
            <a:rPr lang="fa-IR" dirty="0" smtClean="0">
              <a:cs typeface="B Zar" panose="00000400000000000000" pitchFamily="2" charset="-78"/>
            </a:rPr>
            <a:t>؟</a:t>
          </a:r>
          <a:endParaRPr lang="en-US" dirty="0">
            <a:cs typeface="B Zar" panose="00000400000000000000" pitchFamily="2" charset="-78"/>
          </a:endParaRPr>
        </a:p>
      </dgm:t>
    </dgm:pt>
    <dgm:pt modelId="{9E4BB036-AAA7-4C1F-8360-D3B1C211952B}" type="parTrans" cxnId="{08B07724-23C9-40EE-87B7-AC21EBC640AE}">
      <dgm:prSet/>
      <dgm:spPr/>
      <dgm:t>
        <a:bodyPr/>
        <a:lstStyle/>
        <a:p>
          <a:endParaRPr lang="en-US">
            <a:cs typeface="B Zar" panose="00000400000000000000" pitchFamily="2" charset="-78"/>
          </a:endParaRPr>
        </a:p>
      </dgm:t>
    </dgm:pt>
    <dgm:pt modelId="{29B41D24-5750-41C4-8DBC-986616E60F38}" type="sibTrans" cxnId="{08B07724-23C9-40EE-87B7-AC21EBC640AE}">
      <dgm:prSet/>
      <dgm:spPr/>
      <dgm:t>
        <a:bodyPr/>
        <a:lstStyle/>
        <a:p>
          <a:endParaRPr lang="en-US">
            <a:cs typeface="B Zar" panose="00000400000000000000" pitchFamily="2" charset="-78"/>
          </a:endParaRPr>
        </a:p>
      </dgm:t>
    </dgm:pt>
    <dgm:pt modelId="{AE8BE78E-C1A7-4B78-8CC2-D72A5165A182}">
      <dgm:prSet/>
      <dgm:spPr/>
      <dgm:t>
        <a:bodyPr/>
        <a:lstStyle/>
        <a:p>
          <a:r>
            <a:rPr lang="fa-IR" dirty="0" smtClean="0">
              <a:cs typeface="B Zar" panose="00000400000000000000" pitchFamily="2" charset="-78"/>
            </a:rPr>
            <a:t>مباحث عقلانی و فوق عقلانی</a:t>
          </a:r>
          <a:endParaRPr lang="en-US" dirty="0">
            <a:cs typeface="B Zar" panose="00000400000000000000" pitchFamily="2" charset="-78"/>
          </a:endParaRPr>
        </a:p>
      </dgm:t>
    </dgm:pt>
    <dgm:pt modelId="{AB202647-ADB0-4FB7-B2BF-F236C8280CAC}" type="parTrans" cxnId="{60921EE5-B57B-422B-90AE-04B5DFC902A4}">
      <dgm:prSet/>
      <dgm:spPr/>
      <dgm:t>
        <a:bodyPr/>
        <a:lstStyle/>
        <a:p>
          <a:endParaRPr lang="en-US">
            <a:cs typeface="B Zar" panose="00000400000000000000" pitchFamily="2" charset="-78"/>
          </a:endParaRPr>
        </a:p>
      </dgm:t>
    </dgm:pt>
    <dgm:pt modelId="{4D998A1C-3BA8-4F4C-BD42-1A503F1A2942}" type="sibTrans" cxnId="{60921EE5-B57B-422B-90AE-04B5DFC902A4}">
      <dgm:prSet/>
      <dgm:spPr/>
      <dgm:t>
        <a:bodyPr/>
        <a:lstStyle/>
        <a:p>
          <a:endParaRPr lang="en-US">
            <a:cs typeface="B Zar" panose="00000400000000000000" pitchFamily="2" charset="-78"/>
          </a:endParaRPr>
        </a:p>
      </dgm:t>
    </dgm:pt>
    <dgm:pt modelId="{0B33237F-1A7B-40B4-8E6E-09D0C82BE483}">
      <dgm:prSet/>
      <dgm:spPr/>
      <dgm:t>
        <a:bodyPr/>
        <a:lstStyle/>
        <a:p>
          <a:r>
            <a:rPr lang="fa-IR" dirty="0" smtClean="0">
              <a:cs typeface="B Zar" panose="00000400000000000000" pitchFamily="2" charset="-78"/>
            </a:rPr>
            <a:t>وابسته بودن سلامت یا فساد جامعه به </a:t>
          </a:r>
          <a:r>
            <a:rPr lang="fa-IR" dirty="0" err="1" smtClean="0">
              <a:cs typeface="B Zar" panose="00000400000000000000" pitchFamily="2" charset="-78"/>
            </a:rPr>
            <a:t>علماء</a:t>
          </a:r>
          <a:r>
            <a:rPr lang="fa-IR" dirty="0" smtClean="0">
              <a:cs typeface="B Zar" panose="00000400000000000000" pitchFamily="2" charset="-78"/>
            </a:rPr>
            <a:t> و </a:t>
          </a:r>
          <a:r>
            <a:rPr lang="fa-IR" dirty="0" err="1" smtClean="0">
              <a:cs typeface="B Zar" panose="00000400000000000000" pitchFamily="2" charset="-78"/>
            </a:rPr>
            <a:t>امراء</a:t>
          </a:r>
          <a:endParaRPr lang="en-US" dirty="0">
            <a:cs typeface="B Zar" panose="00000400000000000000" pitchFamily="2" charset="-78"/>
          </a:endParaRPr>
        </a:p>
      </dgm:t>
    </dgm:pt>
    <dgm:pt modelId="{D5B8FB00-8AF0-4E77-A6AF-CB2AF7247426}" type="parTrans" cxnId="{F6A5DBEF-CA88-4F23-8223-9D37104A069A}">
      <dgm:prSet/>
      <dgm:spPr/>
      <dgm:t>
        <a:bodyPr/>
        <a:lstStyle/>
        <a:p>
          <a:endParaRPr lang="en-US">
            <a:cs typeface="B Zar" panose="00000400000000000000" pitchFamily="2" charset="-78"/>
          </a:endParaRPr>
        </a:p>
      </dgm:t>
    </dgm:pt>
    <dgm:pt modelId="{43BBCA6D-0525-49D0-A60F-145CC1CD710B}" type="sibTrans" cxnId="{F6A5DBEF-CA88-4F23-8223-9D37104A069A}">
      <dgm:prSet/>
      <dgm:spPr/>
      <dgm:t>
        <a:bodyPr/>
        <a:lstStyle/>
        <a:p>
          <a:endParaRPr lang="en-US">
            <a:cs typeface="B Zar" panose="00000400000000000000" pitchFamily="2" charset="-78"/>
          </a:endParaRPr>
        </a:p>
      </dgm:t>
    </dgm:pt>
    <dgm:pt modelId="{399D824A-8313-408E-9194-0777F148D093}">
      <dgm:prSet/>
      <dgm:spPr/>
      <dgm:t>
        <a:bodyPr/>
        <a:lstStyle/>
        <a:p>
          <a:r>
            <a:rPr lang="fa-IR" dirty="0" smtClean="0">
              <a:cs typeface="B Zar" panose="00000400000000000000" pitchFamily="2" charset="-78"/>
            </a:rPr>
            <a:t>نمونه های مدیریت اسلامی در قرآن و </a:t>
          </a:r>
          <a:r>
            <a:rPr lang="fa-IR" dirty="0" err="1" smtClean="0">
              <a:cs typeface="B Zar" panose="00000400000000000000" pitchFamily="2" charset="-78"/>
            </a:rPr>
            <a:t>سیره</a:t>
          </a:r>
          <a:r>
            <a:rPr lang="fa-IR" dirty="0" smtClean="0">
              <a:cs typeface="B Zar" panose="00000400000000000000" pitchFamily="2" charset="-78"/>
            </a:rPr>
            <a:t> اهل بیت(ع)</a:t>
          </a:r>
          <a:endParaRPr lang="en-US" dirty="0">
            <a:cs typeface="B Zar" panose="00000400000000000000" pitchFamily="2" charset="-78"/>
          </a:endParaRPr>
        </a:p>
      </dgm:t>
    </dgm:pt>
    <dgm:pt modelId="{851FAF00-F638-4573-9E4E-350921C83E9E}" type="parTrans" cxnId="{59C0ED1C-B2D1-4CBF-AFA5-6BB4AF5073FA}">
      <dgm:prSet/>
      <dgm:spPr/>
      <dgm:t>
        <a:bodyPr/>
        <a:lstStyle/>
        <a:p>
          <a:endParaRPr lang="en-US">
            <a:cs typeface="B Zar" panose="00000400000000000000" pitchFamily="2" charset="-78"/>
          </a:endParaRPr>
        </a:p>
      </dgm:t>
    </dgm:pt>
    <dgm:pt modelId="{56F7760D-4CD7-495A-8AC4-CB1C07CFB569}" type="sibTrans" cxnId="{59C0ED1C-B2D1-4CBF-AFA5-6BB4AF5073FA}">
      <dgm:prSet/>
      <dgm:spPr/>
      <dgm:t>
        <a:bodyPr/>
        <a:lstStyle/>
        <a:p>
          <a:endParaRPr lang="en-US">
            <a:cs typeface="B Zar" panose="00000400000000000000" pitchFamily="2" charset="-78"/>
          </a:endParaRPr>
        </a:p>
      </dgm:t>
    </dgm:pt>
    <dgm:pt modelId="{2AE6F45B-6E56-491B-8A34-60C7823117CD}">
      <dgm:prSet/>
      <dgm:spPr/>
      <dgm:t>
        <a:bodyPr/>
        <a:lstStyle/>
        <a:p>
          <a:r>
            <a:rPr lang="fa-IR" dirty="0" smtClean="0">
              <a:cs typeface="B Zar" panose="00000400000000000000" pitchFamily="2" charset="-78"/>
            </a:rPr>
            <a:t>حضرت سلیمان و غیبت هدهد</a:t>
          </a:r>
          <a:endParaRPr lang="en-US" dirty="0">
            <a:cs typeface="B Zar" panose="00000400000000000000" pitchFamily="2" charset="-78"/>
          </a:endParaRPr>
        </a:p>
      </dgm:t>
    </dgm:pt>
    <dgm:pt modelId="{12B06942-B26A-4446-B4B8-E5D272C51B3C}" type="parTrans" cxnId="{3F41C322-2966-4222-A0CF-A06496F53A39}">
      <dgm:prSet/>
      <dgm:spPr/>
      <dgm:t>
        <a:bodyPr/>
        <a:lstStyle/>
        <a:p>
          <a:endParaRPr lang="en-US">
            <a:cs typeface="B Zar" panose="00000400000000000000" pitchFamily="2" charset="-78"/>
          </a:endParaRPr>
        </a:p>
      </dgm:t>
    </dgm:pt>
    <dgm:pt modelId="{864552FA-DA26-4D5D-B40A-51DAE1394988}" type="sibTrans" cxnId="{3F41C322-2966-4222-A0CF-A06496F53A39}">
      <dgm:prSet/>
      <dgm:spPr/>
      <dgm:t>
        <a:bodyPr/>
        <a:lstStyle/>
        <a:p>
          <a:endParaRPr lang="en-US">
            <a:cs typeface="B Zar" panose="00000400000000000000" pitchFamily="2" charset="-78"/>
          </a:endParaRPr>
        </a:p>
      </dgm:t>
    </dgm:pt>
    <dgm:pt modelId="{1D1347F5-8B50-4C37-88AE-4373A7D103AF}">
      <dgm:prSet/>
      <dgm:spPr/>
      <dgm:t>
        <a:bodyPr/>
        <a:lstStyle/>
        <a:p>
          <a:r>
            <a:rPr lang="fa-IR" dirty="0" smtClean="0">
              <a:cs typeface="B Zar" panose="00000400000000000000" pitchFamily="2" charset="-78"/>
            </a:rPr>
            <a:t>حضرت موسی(ع) و حضرت هارون(ع)</a:t>
          </a:r>
          <a:endParaRPr lang="en-US" dirty="0">
            <a:cs typeface="B Zar" panose="00000400000000000000" pitchFamily="2" charset="-78"/>
          </a:endParaRPr>
        </a:p>
      </dgm:t>
    </dgm:pt>
    <dgm:pt modelId="{A4470A87-AF28-4551-9DA0-C1D05506B935}" type="parTrans" cxnId="{E573C04E-07D9-477B-B07A-5887AFBB5E73}">
      <dgm:prSet/>
      <dgm:spPr/>
      <dgm:t>
        <a:bodyPr/>
        <a:lstStyle/>
        <a:p>
          <a:endParaRPr lang="en-US">
            <a:cs typeface="B Zar" panose="00000400000000000000" pitchFamily="2" charset="-78"/>
          </a:endParaRPr>
        </a:p>
      </dgm:t>
    </dgm:pt>
    <dgm:pt modelId="{2BAD71C8-BFAC-44AD-843C-7E9C00891C7E}" type="sibTrans" cxnId="{E573C04E-07D9-477B-B07A-5887AFBB5E73}">
      <dgm:prSet/>
      <dgm:spPr/>
      <dgm:t>
        <a:bodyPr/>
        <a:lstStyle/>
        <a:p>
          <a:endParaRPr lang="en-US">
            <a:cs typeface="B Zar" panose="00000400000000000000" pitchFamily="2" charset="-78"/>
          </a:endParaRPr>
        </a:p>
      </dgm:t>
    </dgm:pt>
    <dgm:pt modelId="{ED6715BD-829E-4E0C-A548-3F1AA943F253}">
      <dgm:prSet/>
      <dgm:spPr/>
      <dgm:t>
        <a:bodyPr/>
        <a:lstStyle/>
        <a:p>
          <a:r>
            <a:rPr lang="fa-IR" dirty="0" smtClean="0">
              <a:cs typeface="B Zar" panose="00000400000000000000" pitchFamily="2" charset="-78"/>
            </a:rPr>
            <a:t>امام علی و دروغ مصلحت آمیز</a:t>
          </a:r>
          <a:endParaRPr lang="en-US" dirty="0">
            <a:cs typeface="B Zar" panose="00000400000000000000" pitchFamily="2" charset="-78"/>
          </a:endParaRPr>
        </a:p>
      </dgm:t>
    </dgm:pt>
    <dgm:pt modelId="{17D85E4D-0599-4A53-8FA3-EA58571133AD}" type="parTrans" cxnId="{B9813CD2-E8A7-4218-96A3-BBBF0A9D892E}">
      <dgm:prSet/>
      <dgm:spPr/>
      <dgm:t>
        <a:bodyPr/>
        <a:lstStyle/>
        <a:p>
          <a:endParaRPr lang="en-US">
            <a:cs typeface="B Zar" panose="00000400000000000000" pitchFamily="2" charset="-78"/>
          </a:endParaRPr>
        </a:p>
      </dgm:t>
    </dgm:pt>
    <dgm:pt modelId="{57EFB09B-E63D-461E-8AC5-64BC3D682AB2}" type="sibTrans" cxnId="{B9813CD2-E8A7-4218-96A3-BBBF0A9D892E}">
      <dgm:prSet/>
      <dgm:spPr/>
      <dgm:t>
        <a:bodyPr/>
        <a:lstStyle/>
        <a:p>
          <a:endParaRPr lang="en-US">
            <a:cs typeface="B Zar" panose="00000400000000000000" pitchFamily="2" charset="-78"/>
          </a:endParaRPr>
        </a:p>
      </dgm:t>
    </dgm:pt>
    <dgm:pt modelId="{0D19EF7A-93CA-434C-A487-C0F6CE9D1713}">
      <dgm:prSet/>
      <dgm:spPr/>
      <dgm:t>
        <a:bodyPr/>
        <a:lstStyle/>
        <a:p>
          <a:r>
            <a:rPr lang="fa-IR" dirty="0" smtClean="0">
              <a:cs typeface="B Zar" panose="00000400000000000000" pitchFamily="2" charset="-78"/>
            </a:rPr>
            <a:t>علی(ع) و اعلان قطع ید دختر خود در صورت عدم عاریه</a:t>
          </a:r>
          <a:endParaRPr lang="en-US" dirty="0">
            <a:cs typeface="B Zar" panose="00000400000000000000" pitchFamily="2" charset="-78"/>
          </a:endParaRPr>
        </a:p>
      </dgm:t>
    </dgm:pt>
    <dgm:pt modelId="{1631C33B-FEE9-4FBB-8AEE-2269E32BE24F}" type="parTrans" cxnId="{4BEE3A06-D317-4C58-BDF8-F18E7C63CE47}">
      <dgm:prSet/>
      <dgm:spPr/>
      <dgm:t>
        <a:bodyPr/>
        <a:lstStyle/>
        <a:p>
          <a:endParaRPr lang="en-US">
            <a:cs typeface="B Zar" panose="00000400000000000000" pitchFamily="2" charset="-78"/>
          </a:endParaRPr>
        </a:p>
      </dgm:t>
    </dgm:pt>
    <dgm:pt modelId="{74F9FC53-A845-4572-9953-8A95C6566176}" type="sibTrans" cxnId="{4BEE3A06-D317-4C58-BDF8-F18E7C63CE47}">
      <dgm:prSet/>
      <dgm:spPr/>
      <dgm:t>
        <a:bodyPr/>
        <a:lstStyle/>
        <a:p>
          <a:endParaRPr lang="en-US">
            <a:cs typeface="B Zar" panose="00000400000000000000" pitchFamily="2" charset="-78"/>
          </a:endParaRPr>
        </a:p>
      </dgm:t>
    </dgm:pt>
    <dgm:pt modelId="{8CE3CEC0-2EE7-407A-8174-EF767D7ED032}">
      <dgm:prSet/>
      <dgm:spPr/>
      <dgm:t>
        <a:bodyPr/>
        <a:lstStyle/>
        <a:p>
          <a:r>
            <a:rPr lang="fa-IR" dirty="0" smtClean="0">
              <a:cs typeface="B Zar" panose="00000400000000000000" pitchFamily="2" charset="-78"/>
            </a:rPr>
            <a:t>علی(ع) و داغ کردن عقیل</a:t>
          </a:r>
          <a:endParaRPr lang="en-US" dirty="0">
            <a:cs typeface="B Zar" panose="00000400000000000000" pitchFamily="2" charset="-78"/>
          </a:endParaRPr>
        </a:p>
      </dgm:t>
    </dgm:pt>
    <dgm:pt modelId="{9FEA09A1-C1FD-4C15-AAB6-D992910D6F97}" type="parTrans" cxnId="{69B244AB-1674-43FC-8532-80E739887345}">
      <dgm:prSet/>
      <dgm:spPr/>
      <dgm:t>
        <a:bodyPr/>
        <a:lstStyle/>
        <a:p>
          <a:endParaRPr lang="en-US">
            <a:cs typeface="B Zar" panose="00000400000000000000" pitchFamily="2" charset="-78"/>
          </a:endParaRPr>
        </a:p>
      </dgm:t>
    </dgm:pt>
    <dgm:pt modelId="{9A4FB0FE-462F-4C56-897E-68FF650D2882}" type="sibTrans" cxnId="{69B244AB-1674-43FC-8532-80E739887345}">
      <dgm:prSet/>
      <dgm:spPr/>
      <dgm:t>
        <a:bodyPr/>
        <a:lstStyle/>
        <a:p>
          <a:endParaRPr lang="en-US">
            <a:cs typeface="B Zar" panose="00000400000000000000" pitchFamily="2" charset="-78"/>
          </a:endParaRPr>
        </a:p>
      </dgm:t>
    </dgm:pt>
    <dgm:pt modelId="{5DCE457C-EE29-4C3C-9206-91733CCCB359}">
      <dgm:prSet/>
      <dgm:spPr/>
      <dgm:t>
        <a:bodyPr/>
        <a:lstStyle/>
        <a:p>
          <a:r>
            <a:rPr lang="fa-IR" dirty="0" smtClean="0">
              <a:cs typeface="B Zar" panose="00000400000000000000" pitchFamily="2" charset="-78"/>
            </a:rPr>
            <a:t>برخورد خداوند با حضرت یونس(ع)</a:t>
          </a:r>
          <a:endParaRPr lang="en-US" dirty="0">
            <a:cs typeface="B Zar" panose="00000400000000000000" pitchFamily="2" charset="-78"/>
          </a:endParaRPr>
        </a:p>
      </dgm:t>
    </dgm:pt>
    <dgm:pt modelId="{2697F2D9-C3D3-49D6-8DF5-A207D368E30D}" type="parTrans" cxnId="{8FEA2385-956F-4180-9CF7-39776DA31852}">
      <dgm:prSet/>
      <dgm:spPr/>
      <dgm:t>
        <a:bodyPr/>
        <a:lstStyle/>
        <a:p>
          <a:endParaRPr lang="en-US">
            <a:cs typeface="B Zar" panose="00000400000000000000" pitchFamily="2" charset="-78"/>
          </a:endParaRPr>
        </a:p>
      </dgm:t>
    </dgm:pt>
    <dgm:pt modelId="{542257B9-0A7A-4EC1-92A6-0E1DD09B4133}" type="sibTrans" cxnId="{8FEA2385-956F-4180-9CF7-39776DA31852}">
      <dgm:prSet/>
      <dgm:spPr/>
      <dgm:t>
        <a:bodyPr/>
        <a:lstStyle/>
        <a:p>
          <a:endParaRPr lang="en-US">
            <a:cs typeface="B Zar" panose="00000400000000000000" pitchFamily="2" charset="-78"/>
          </a:endParaRPr>
        </a:p>
      </dgm:t>
    </dgm:pt>
    <dgm:pt modelId="{C6177736-C08F-4DFE-A464-81395A4A00DD}">
      <dgm:prSet/>
      <dgm:spPr/>
      <dgm:t>
        <a:bodyPr/>
        <a:lstStyle/>
        <a:p>
          <a:r>
            <a:rPr lang="fa-IR" dirty="0" smtClean="0">
              <a:cs typeface="B Zar" panose="00000400000000000000" pitchFamily="2" charset="-78"/>
            </a:rPr>
            <a:t>ضرورت ساده زیستی خانواده های مدیران جامعه اسلامی</a:t>
          </a:r>
          <a:endParaRPr lang="en-US" dirty="0">
            <a:cs typeface="B Zar" panose="00000400000000000000" pitchFamily="2" charset="-78"/>
          </a:endParaRPr>
        </a:p>
      </dgm:t>
    </dgm:pt>
    <dgm:pt modelId="{F2E2A74C-B7FA-4D52-93B5-9AF1DD02A955}" type="parTrans" cxnId="{215BB69E-6ECB-4404-B913-975D0A647A1B}">
      <dgm:prSet/>
      <dgm:spPr/>
      <dgm:t>
        <a:bodyPr/>
        <a:lstStyle/>
        <a:p>
          <a:endParaRPr lang="en-US">
            <a:cs typeface="B Zar" panose="00000400000000000000" pitchFamily="2" charset="-78"/>
          </a:endParaRPr>
        </a:p>
      </dgm:t>
    </dgm:pt>
    <dgm:pt modelId="{C4C5C01D-8EE4-406B-A065-679CCE49237F}" type="sibTrans" cxnId="{215BB69E-6ECB-4404-B913-975D0A647A1B}">
      <dgm:prSet/>
      <dgm:spPr/>
      <dgm:t>
        <a:bodyPr/>
        <a:lstStyle/>
        <a:p>
          <a:endParaRPr lang="en-US">
            <a:cs typeface="B Zar" panose="00000400000000000000" pitchFamily="2" charset="-78"/>
          </a:endParaRPr>
        </a:p>
      </dgm:t>
    </dgm:pt>
    <dgm:pt modelId="{8E2F0BE8-6E7E-47AE-B8B8-036DC96A3805}">
      <dgm:prSet/>
      <dgm:spPr/>
      <dgm:t>
        <a:bodyPr/>
        <a:lstStyle/>
        <a:p>
          <a:r>
            <a:rPr lang="fa-IR" dirty="0" smtClean="0">
              <a:cs typeface="B Zar" panose="00000400000000000000" pitchFamily="2" charset="-78"/>
            </a:rPr>
            <a:t>مدیریت های حساس در جامعه اسلامی</a:t>
          </a:r>
          <a:endParaRPr lang="en-US" dirty="0">
            <a:cs typeface="B Zar" panose="00000400000000000000" pitchFamily="2" charset="-78"/>
          </a:endParaRPr>
        </a:p>
      </dgm:t>
    </dgm:pt>
    <dgm:pt modelId="{8F6521AF-5A6F-4023-84AE-F0B1BA7CC514}" type="parTrans" cxnId="{A18FC456-0806-48A1-A49D-ED33E0914823}">
      <dgm:prSet/>
      <dgm:spPr/>
      <dgm:t>
        <a:bodyPr/>
        <a:lstStyle/>
        <a:p>
          <a:endParaRPr lang="en-US">
            <a:cs typeface="B Zar" panose="00000400000000000000" pitchFamily="2" charset="-78"/>
          </a:endParaRPr>
        </a:p>
      </dgm:t>
    </dgm:pt>
    <dgm:pt modelId="{A1EC8430-1002-4683-B616-8F128DF7E9A8}" type="sibTrans" cxnId="{A18FC456-0806-48A1-A49D-ED33E0914823}">
      <dgm:prSet/>
      <dgm:spPr/>
      <dgm:t>
        <a:bodyPr/>
        <a:lstStyle/>
        <a:p>
          <a:endParaRPr lang="en-US">
            <a:cs typeface="B Zar" panose="00000400000000000000" pitchFamily="2" charset="-78"/>
          </a:endParaRPr>
        </a:p>
      </dgm:t>
    </dgm:pt>
    <dgm:pt modelId="{2569AC94-3B7B-4EBF-B2E8-38FF161D1E6D}" type="pres">
      <dgm:prSet presAssocID="{8E675AAD-B8C8-421F-8F14-9804E6B1E354}" presName="Name0" presStyleCnt="0">
        <dgm:presLayoutVars>
          <dgm:chPref val="1"/>
          <dgm:dir/>
          <dgm:animOne val="branch"/>
          <dgm:animLvl val="lvl"/>
          <dgm:resizeHandles/>
        </dgm:presLayoutVars>
      </dgm:prSet>
      <dgm:spPr/>
      <dgm:t>
        <a:bodyPr/>
        <a:lstStyle/>
        <a:p>
          <a:endParaRPr lang="en-US"/>
        </a:p>
      </dgm:t>
    </dgm:pt>
    <dgm:pt modelId="{A9C2AB80-3B10-41BD-A3F7-CEE031265806}" type="pres">
      <dgm:prSet presAssocID="{583F4803-FA40-499A-9AFA-311C33C1B86C}" presName="vertOne" presStyleCnt="0"/>
      <dgm:spPr/>
    </dgm:pt>
    <dgm:pt modelId="{853F1550-390B-42F6-BA0E-6DF8A765CCDE}" type="pres">
      <dgm:prSet presAssocID="{583F4803-FA40-499A-9AFA-311C33C1B86C}" presName="txOne" presStyleLbl="node0" presStyleIdx="0" presStyleCnt="1">
        <dgm:presLayoutVars>
          <dgm:chPref val="3"/>
        </dgm:presLayoutVars>
      </dgm:prSet>
      <dgm:spPr/>
      <dgm:t>
        <a:bodyPr/>
        <a:lstStyle/>
        <a:p>
          <a:endParaRPr lang="en-US"/>
        </a:p>
      </dgm:t>
    </dgm:pt>
    <dgm:pt modelId="{BE407526-F8A4-45A6-A1DA-BB6DB2E6891B}" type="pres">
      <dgm:prSet presAssocID="{583F4803-FA40-499A-9AFA-311C33C1B86C}" presName="parTransOne" presStyleCnt="0"/>
      <dgm:spPr/>
    </dgm:pt>
    <dgm:pt modelId="{12291520-EE65-4326-8430-ED22F2BAE8DF}" type="pres">
      <dgm:prSet presAssocID="{583F4803-FA40-499A-9AFA-311C33C1B86C}" presName="horzOne" presStyleCnt="0"/>
      <dgm:spPr/>
    </dgm:pt>
    <dgm:pt modelId="{10827DD0-4F35-4D9F-8473-9C29EE495DD5}" type="pres">
      <dgm:prSet presAssocID="{7F44B538-0CE3-4D00-BDD3-3DF264545D76}" presName="vertTwo" presStyleCnt="0"/>
      <dgm:spPr/>
    </dgm:pt>
    <dgm:pt modelId="{89857106-2791-4FAC-8F5E-A55A05B52AA6}" type="pres">
      <dgm:prSet presAssocID="{7F44B538-0CE3-4D00-BDD3-3DF264545D76}" presName="txTwo" presStyleLbl="asst1" presStyleIdx="0" presStyleCnt="1">
        <dgm:presLayoutVars>
          <dgm:chPref val="3"/>
        </dgm:presLayoutVars>
      </dgm:prSet>
      <dgm:spPr/>
      <dgm:t>
        <a:bodyPr/>
        <a:lstStyle/>
        <a:p>
          <a:endParaRPr lang="en-US"/>
        </a:p>
      </dgm:t>
    </dgm:pt>
    <dgm:pt modelId="{C6AB43C1-9434-4C2D-9DE2-9C7E59B20E3E}" type="pres">
      <dgm:prSet presAssocID="{7F44B538-0CE3-4D00-BDD3-3DF264545D76}" presName="parTransTwo" presStyleCnt="0"/>
      <dgm:spPr/>
    </dgm:pt>
    <dgm:pt modelId="{34196514-066C-40F3-A980-5F7B7414A150}" type="pres">
      <dgm:prSet presAssocID="{7F44B538-0CE3-4D00-BDD3-3DF264545D76}" presName="horzTwo" presStyleCnt="0"/>
      <dgm:spPr/>
    </dgm:pt>
    <dgm:pt modelId="{6309007B-D0F0-4A0E-9929-115554FF74E5}" type="pres">
      <dgm:prSet presAssocID="{662C54FC-546C-4C8D-90BD-36EADC2A0AB7}" presName="vertThree" presStyleCnt="0"/>
      <dgm:spPr/>
    </dgm:pt>
    <dgm:pt modelId="{7D8DDC8B-7FFB-476E-92EF-1FF76CA64DB6}" type="pres">
      <dgm:prSet presAssocID="{662C54FC-546C-4C8D-90BD-36EADC2A0AB7}" presName="txThree" presStyleLbl="node3" presStyleIdx="0" presStyleCnt="8">
        <dgm:presLayoutVars>
          <dgm:chPref val="3"/>
        </dgm:presLayoutVars>
      </dgm:prSet>
      <dgm:spPr/>
      <dgm:t>
        <a:bodyPr/>
        <a:lstStyle/>
        <a:p>
          <a:endParaRPr lang="en-US"/>
        </a:p>
      </dgm:t>
    </dgm:pt>
    <dgm:pt modelId="{133D9E37-5705-4679-983A-C42713A11D2D}" type="pres">
      <dgm:prSet presAssocID="{662C54FC-546C-4C8D-90BD-36EADC2A0AB7}" presName="horzThree" presStyleCnt="0"/>
      <dgm:spPr/>
    </dgm:pt>
    <dgm:pt modelId="{A945C7BF-1177-4257-AF4B-13C0E12BE711}" type="pres">
      <dgm:prSet presAssocID="{52B30003-7221-4E19-94D7-2303BE4E368F}" presName="sibSpaceThree" presStyleCnt="0"/>
      <dgm:spPr/>
    </dgm:pt>
    <dgm:pt modelId="{ADBFF155-B8B6-4ED7-A9F0-BCE771DC1C34}" type="pres">
      <dgm:prSet presAssocID="{2499FF99-EBFA-48DE-AE97-BDD59D5BE43B}" presName="vertThree" presStyleCnt="0"/>
      <dgm:spPr/>
    </dgm:pt>
    <dgm:pt modelId="{C12C4224-196F-42C5-BDEB-6FAFC236999C}" type="pres">
      <dgm:prSet presAssocID="{2499FF99-EBFA-48DE-AE97-BDD59D5BE43B}" presName="txThree" presStyleLbl="node3" presStyleIdx="1" presStyleCnt="8">
        <dgm:presLayoutVars>
          <dgm:chPref val="3"/>
        </dgm:presLayoutVars>
      </dgm:prSet>
      <dgm:spPr/>
      <dgm:t>
        <a:bodyPr/>
        <a:lstStyle/>
        <a:p>
          <a:endParaRPr lang="en-US"/>
        </a:p>
      </dgm:t>
    </dgm:pt>
    <dgm:pt modelId="{C0A7E9A9-75EC-4407-9E1F-07EABC42557B}" type="pres">
      <dgm:prSet presAssocID="{2499FF99-EBFA-48DE-AE97-BDD59D5BE43B}" presName="horzThree" presStyleCnt="0"/>
      <dgm:spPr/>
    </dgm:pt>
    <dgm:pt modelId="{EB9A38C6-D85B-453F-9FC9-416070820290}" type="pres">
      <dgm:prSet presAssocID="{41A3EC7E-8ABE-4D18-9C69-DC75F5A62D79}" presName="sibSpaceThree" presStyleCnt="0"/>
      <dgm:spPr/>
    </dgm:pt>
    <dgm:pt modelId="{5AF3B0FE-DC37-481C-A372-61482646E897}" type="pres">
      <dgm:prSet presAssocID="{59D917E7-3CD8-4B52-B5DD-E6F4BB285ABD}" presName="vertThree" presStyleCnt="0"/>
      <dgm:spPr/>
    </dgm:pt>
    <dgm:pt modelId="{97F560ED-DD54-4C2C-B464-0498E9E5F773}" type="pres">
      <dgm:prSet presAssocID="{59D917E7-3CD8-4B52-B5DD-E6F4BB285ABD}" presName="txThree" presStyleLbl="node3" presStyleIdx="2" presStyleCnt="8">
        <dgm:presLayoutVars>
          <dgm:chPref val="3"/>
        </dgm:presLayoutVars>
      </dgm:prSet>
      <dgm:spPr/>
      <dgm:t>
        <a:bodyPr/>
        <a:lstStyle/>
        <a:p>
          <a:endParaRPr lang="en-US"/>
        </a:p>
      </dgm:t>
    </dgm:pt>
    <dgm:pt modelId="{52D929C2-CD9F-4F04-B519-C48800B603C8}" type="pres">
      <dgm:prSet presAssocID="{59D917E7-3CD8-4B52-B5DD-E6F4BB285ABD}" presName="horzThree" presStyleCnt="0"/>
      <dgm:spPr/>
    </dgm:pt>
    <dgm:pt modelId="{FA1626F7-D053-4C1C-8280-E65CA3B51B67}" type="pres">
      <dgm:prSet presAssocID="{6D77FCDF-2FB7-4F28-84B8-F9A16CF4CEE0}" presName="sibSpaceThree" presStyleCnt="0"/>
      <dgm:spPr/>
    </dgm:pt>
    <dgm:pt modelId="{8E6B50B6-9B40-459F-94E9-E2D286F7DBE6}" type="pres">
      <dgm:prSet presAssocID="{46DFF529-46C2-4763-B357-DAE85E10EF4F}" presName="vertThree" presStyleCnt="0"/>
      <dgm:spPr/>
    </dgm:pt>
    <dgm:pt modelId="{866F0D4F-8BA9-4D26-B973-805354D2C11F}" type="pres">
      <dgm:prSet presAssocID="{46DFF529-46C2-4763-B357-DAE85E10EF4F}" presName="txThree" presStyleLbl="node3" presStyleIdx="3" presStyleCnt="8">
        <dgm:presLayoutVars>
          <dgm:chPref val="3"/>
        </dgm:presLayoutVars>
      </dgm:prSet>
      <dgm:spPr/>
      <dgm:t>
        <a:bodyPr/>
        <a:lstStyle/>
        <a:p>
          <a:endParaRPr lang="en-US"/>
        </a:p>
      </dgm:t>
    </dgm:pt>
    <dgm:pt modelId="{7A616D5A-93DA-407D-AD85-FA45C60A6C0C}" type="pres">
      <dgm:prSet presAssocID="{46DFF529-46C2-4763-B357-DAE85E10EF4F}" presName="horzThree" presStyleCnt="0"/>
      <dgm:spPr/>
    </dgm:pt>
    <dgm:pt modelId="{EC1664B8-4DB2-424F-88BF-4B201CE824C8}" type="pres">
      <dgm:prSet presAssocID="{E47B83A4-100A-4EBC-9993-A217745B02D2}" presName="sibSpaceThree" presStyleCnt="0"/>
      <dgm:spPr/>
    </dgm:pt>
    <dgm:pt modelId="{E3B13275-0D51-4702-AC7E-BDE560E28C3D}" type="pres">
      <dgm:prSet presAssocID="{EB906955-1194-4F08-BF02-8706113040A9}" presName="vertThree" presStyleCnt="0"/>
      <dgm:spPr/>
    </dgm:pt>
    <dgm:pt modelId="{E40A3DBF-8561-4E54-A5F8-2A688BC51E70}" type="pres">
      <dgm:prSet presAssocID="{EB906955-1194-4F08-BF02-8706113040A9}" presName="txThree" presStyleLbl="node3" presStyleIdx="4" presStyleCnt="8">
        <dgm:presLayoutVars>
          <dgm:chPref val="3"/>
        </dgm:presLayoutVars>
      </dgm:prSet>
      <dgm:spPr/>
      <dgm:t>
        <a:bodyPr/>
        <a:lstStyle/>
        <a:p>
          <a:endParaRPr lang="en-US"/>
        </a:p>
      </dgm:t>
    </dgm:pt>
    <dgm:pt modelId="{F791B7CF-D959-46E5-B2E2-B3343DA0164B}" type="pres">
      <dgm:prSet presAssocID="{EB906955-1194-4F08-BF02-8706113040A9}" presName="horzThree" presStyleCnt="0"/>
      <dgm:spPr/>
    </dgm:pt>
    <dgm:pt modelId="{B1C67547-39FD-4E09-9E3B-DDBDE8590EC0}" type="pres">
      <dgm:prSet presAssocID="{29B41D24-5750-41C4-8DBC-986616E60F38}" presName="sibSpaceThree" presStyleCnt="0"/>
      <dgm:spPr/>
    </dgm:pt>
    <dgm:pt modelId="{E9C8AB36-0745-4CF3-ABD7-C0EE785BF392}" type="pres">
      <dgm:prSet presAssocID="{AE8BE78E-C1A7-4B78-8CC2-D72A5165A182}" presName="vertThree" presStyleCnt="0"/>
      <dgm:spPr/>
    </dgm:pt>
    <dgm:pt modelId="{84F3F07F-FD6A-4E9D-AC95-246FB70F23ED}" type="pres">
      <dgm:prSet presAssocID="{AE8BE78E-C1A7-4B78-8CC2-D72A5165A182}" presName="txThree" presStyleLbl="node3" presStyleIdx="5" presStyleCnt="8">
        <dgm:presLayoutVars>
          <dgm:chPref val="3"/>
        </dgm:presLayoutVars>
      </dgm:prSet>
      <dgm:spPr/>
      <dgm:t>
        <a:bodyPr/>
        <a:lstStyle/>
        <a:p>
          <a:endParaRPr lang="en-US"/>
        </a:p>
      </dgm:t>
    </dgm:pt>
    <dgm:pt modelId="{1D8BC127-6071-4D65-9C3D-F0E38D6CDA0A}" type="pres">
      <dgm:prSet presAssocID="{AE8BE78E-C1A7-4B78-8CC2-D72A5165A182}" presName="horzThree" presStyleCnt="0"/>
      <dgm:spPr/>
    </dgm:pt>
    <dgm:pt modelId="{DE506B4D-AF62-4B54-9C3F-3FD40A379109}" type="pres">
      <dgm:prSet presAssocID="{01FB9938-1543-4284-8871-887367B19DC0}" presName="sibSpaceTwo" presStyleCnt="0"/>
      <dgm:spPr/>
    </dgm:pt>
    <dgm:pt modelId="{BE6E9B03-6272-4DE1-816B-8D39A00B70FB}" type="pres">
      <dgm:prSet presAssocID="{A0E3F097-440E-4935-81D5-DECF74336A02}" presName="vertTwo" presStyleCnt="0"/>
      <dgm:spPr/>
    </dgm:pt>
    <dgm:pt modelId="{3ECB0519-3D5D-4899-9A45-8CBC0488A7E3}" type="pres">
      <dgm:prSet presAssocID="{A0E3F097-440E-4935-81D5-DECF74336A02}" presName="txTwo" presStyleLbl="node2" presStyleIdx="0" presStyleCnt="1">
        <dgm:presLayoutVars>
          <dgm:chPref val="3"/>
        </dgm:presLayoutVars>
      </dgm:prSet>
      <dgm:spPr/>
      <dgm:t>
        <a:bodyPr/>
        <a:lstStyle/>
        <a:p>
          <a:endParaRPr lang="en-US"/>
        </a:p>
      </dgm:t>
    </dgm:pt>
    <dgm:pt modelId="{44BACFFD-4765-47C9-97C1-ED5A72C638A2}" type="pres">
      <dgm:prSet presAssocID="{A0E3F097-440E-4935-81D5-DECF74336A02}" presName="parTransTwo" presStyleCnt="0"/>
      <dgm:spPr/>
    </dgm:pt>
    <dgm:pt modelId="{EE2F534B-6D28-4BB8-8F7E-C75B82322E97}" type="pres">
      <dgm:prSet presAssocID="{A0E3F097-440E-4935-81D5-DECF74336A02}" presName="horzTwo" presStyleCnt="0"/>
      <dgm:spPr/>
    </dgm:pt>
    <dgm:pt modelId="{AA5E6B82-F1A3-4D00-A170-B3D199A30DC3}" type="pres">
      <dgm:prSet presAssocID="{0B33237F-1A7B-40B4-8E6E-09D0C82BE483}" presName="vertThree" presStyleCnt="0"/>
      <dgm:spPr/>
    </dgm:pt>
    <dgm:pt modelId="{12610541-0EE1-40BF-BA5E-92E11AFA8F1F}" type="pres">
      <dgm:prSet presAssocID="{0B33237F-1A7B-40B4-8E6E-09D0C82BE483}" presName="txThree" presStyleLbl="node3" presStyleIdx="6" presStyleCnt="8">
        <dgm:presLayoutVars>
          <dgm:chPref val="3"/>
        </dgm:presLayoutVars>
      </dgm:prSet>
      <dgm:spPr/>
      <dgm:t>
        <a:bodyPr/>
        <a:lstStyle/>
        <a:p>
          <a:endParaRPr lang="en-US"/>
        </a:p>
      </dgm:t>
    </dgm:pt>
    <dgm:pt modelId="{E29677D8-CCFB-4F96-8FAD-95C1FDC87EEB}" type="pres">
      <dgm:prSet presAssocID="{0B33237F-1A7B-40B4-8E6E-09D0C82BE483}" presName="horzThree" presStyleCnt="0"/>
      <dgm:spPr/>
    </dgm:pt>
    <dgm:pt modelId="{F48EC801-61C8-417E-AEEF-5D3266951EF2}" type="pres">
      <dgm:prSet presAssocID="{43BBCA6D-0525-49D0-A60F-145CC1CD710B}" presName="sibSpaceThree" presStyleCnt="0"/>
      <dgm:spPr/>
    </dgm:pt>
    <dgm:pt modelId="{55E8B7BF-3A16-4143-B5E3-CB2AC3CA1368}" type="pres">
      <dgm:prSet presAssocID="{399D824A-8313-408E-9194-0777F148D093}" presName="vertThree" presStyleCnt="0"/>
      <dgm:spPr/>
    </dgm:pt>
    <dgm:pt modelId="{D68072EA-0D71-49D2-B49C-A1BE58AFDE6E}" type="pres">
      <dgm:prSet presAssocID="{399D824A-8313-408E-9194-0777F148D093}" presName="txThree" presStyleLbl="node3" presStyleIdx="7" presStyleCnt="8">
        <dgm:presLayoutVars>
          <dgm:chPref val="3"/>
        </dgm:presLayoutVars>
      </dgm:prSet>
      <dgm:spPr/>
      <dgm:t>
        <a:bodyPr/>
        <a:lstStyle/>
        <a:p>
          <a:endParaRPr lang="en-US"/>
        </a:p>
      </dgm:t>
    </dgm:pt>
    <dgm:pt modelId="{73965B50-5560-4CA5-9B52-065B104DCD2B}" type="pres">
      <dgm:prSet presAssocID="{399D824A-8313-408E-9194-0777F148D093}" presName="parTransThree" presStyleCnt="0"/>
      <dgm:spPr/>
    </dgm:pt>
    <dgm:pt modelId="{9FF28721-9532-4E8E-8D5B-B8B3E91C6932}" type="pres">
      <dgm:prSet presAssocID="{399D824A-8313-408E-9194-0777F148D093}" presName="horzThree" presStyleCnt="0"/>
      <dgm:spPr/>
    </dgm:pt>
    <dgm:pt modelId="{1D050514-EA63-47D6-9A4D-EFCD6FDF62FC}" type="pres">
      <dgm:prSet presAssocID="{2AE6F45B-6E56-491B-8A34-60C7823117CD}" presName="vertFour" presStyleCnt="0">
        <dgm:presLayoutVars>
          <dgm:chPref val="3"/>
        </dgm:presLayoutVars>
      </dgm:prSet>
      <dgm:spPr/>
    </dgm:pt>
    <dgm:pt modelId="{93A7D854-A71D-4FBA-B998-73DFC62D0115}" type="pres">
      <dgm:prSet presAssocID="{2AE6F45B-6E56-491B-8A34-60C7823117CD}" presName="txFour" presStyleLbl="node4" presStyleIdx="0" presStyleCnt="8">
        <dgm:presLayoutVars>
          <dgm:chPref val="3"/>
        </dgm:presLayoutVars>
      </dgm:prSet>
      <dgm:spPr/>
      <dgm:t>
        <a:bodyPr/>
        <a:lstStyle/>
        <a:p>
          <a:endParaRPr lang="en-US"/>
        </a:p>
      </dgm:t>
    </dgm:pt>
    <dgm:pt modelId="{95852956-11CA-4CA7-BB72-ECCD673FD99F}" type="pres">
      <dgm:prSet presAssocID="{2AE6F45B-6E56-491B-8A34-60C7823117CD}" presName="horzFour" presStyleCnt="0"/>
      <dgm:spPr/>
    </dgm:pt>
    <dgm:pt modelId="{D10604DB-0B5E-4C70-B813-263464D5E976}" type="pres">
      <dgm:prSet presAssocID="{864552FA-DA26-4D5D-B40A-51DAE1394988}" presName="sibSpaceFour" presStyleCnt="0"/>
      <dgm:spPr/>
    </dgm:pt>
    <dgm:pt modelId="{3C0BB500-26B9-4AB6-95D1-A0362E6CF165}" type="pres">
      <dgm:prSet presAssocID="{1D1347F5-8B50-4C37-88AE-4373A7D103AF}" presName="vertFour" presStyleCnt="0">
        <dgm:presLayoutVars>
          <dgm:chPref val="3"/>
        </dgm:presLayoutVars>
      </dgm:prSet>
      <dgm:spPr/>
    </dgm:pt>
    <dgm:pt modelId="{95DD128D-5A30-43FF-81A3-725FC8DB6A6F}" type="pres">
      <dgm:prSet presAssocID="{1D1347F5-8B50-4C37-88AE-4373A7D103AF}" presName="txFour" presStyleLbl="node4" presStyleIdx="1" presStyleCnt="8">
        <dgm:presLayoutVars>
          <dgm:chPref val="3"/>
        </dgm:presLayoutVars>
      </dgm:prSet>
      <dgm:spPr/>
      <dgm:t>
        <a:bodyPr/>
        <a:lstStyle/>
        <a:p>
          <a:endParaRPr lang="en-US"/>
        </a:p>
      </dgm:t>
    </dgm:pt>
    <dgm:pt modelId="{AF9C90CF-EB06-4673-B5A7-FF55FA6C8F03}" type="pres">
      <dgm:prSet presAssocID="{1D1347F5-8B50-4C37-88AE-4373A7D103AF}" presName="horzFour" presStyleCnt="0"/>
      <dgm:spPr/>
    </dgm:pt>
    <dgm:pt modelId="{070F6A08-923A-409F-9E66-782DB549E7A7}" type="pres">
      <dgm:prSet presAssocID="{2BAD71C8-BFAC-44AD-843C-7E9C00891C7E}" presName="sibSpaceFour" presStyleCnt="0"/>
      <dgm:spPr/>
    </dgm:pt>
    <dgm:pt modelId="{0EB384AF-7E43-4102-9DBD-5FFC8916C873}" type="pres">
      <dgm:prSet presAssocID="{ED6715BD-829E-4E0C-A548-3F1AA943F253}" presName="vertFour" presStyleCnt="0">
        <dgm:presLayoutVars>
          <dgm:chPref val="3"/>
        </dgm:presLayoutVars>
      </dgm:prSet>
      <dgm:spPr/>
    </dgm:pt>
    <dgm:pt modelId="{80DF8C3E-89B8-4B0D-9B3B-FC53A5872F5E}" type="pres">
      <dgm:prSet presAssocID="{ED6715BD-829E-4E0C-A548-3F1AA943F253}" presName="txFour" presStyleLbl="node4" presStyleIdx="2" presStyleCnt="8">
        <dgm:presLayoutVars>
          <dgm:chPref val="3"/>
        </dgm:presLayoutVars>
      </dgm:prSet>
      <dgm:spPr/>
      <dgm:t>
        <a:bodyPr/>
        <a:lstStyle/>
        <a:p>
          <a:endParaRPr lang="en-US"/>
        </a:p>
      </dgm:t>
    </dgm:pt>
    <dgm:pt modelId="{F2E754F5-DF81-429C-971C-F5B8EFAB9379}" type="pres">
      <dgm:prSet presAssocID="{ED6715BD-829E-4E0C-A548-3F1AA943F253}" presName="horzFour" presStyleCnt="0"/>
      <dgm:spPr/>
    </dgm:pt>
    <dgm:pt modelId="{7F3EA3EF-C9C2-4AF5-991C-F5B302108838}" type="pres">
      <dgm:prSet presAssocID="{57EFB09B-E63D-461E-8AC5-64BC3D682AB2}" presName="sibSpaceFour" presStyleCnt="0"/>
      <dgm:spPr/>
    </dgm:pt>
    <dgm:pt modelId="{A281C750-F945-4CC2-9D52-BBAA9E676962}" type="pres">
      <dgm:prSet presAssocID="{0D19EF7A-93CA-434C-A487-C0F6CE9D1713}" presName="vertFour" presStyleCnt="0">
        <dgm:presLayoutVars>
          <dgm:chPref val="3"/>
        </dgm:presLayoutVars>
      </dgm:prSet>
      <dgm:spPr/>
    </dgm:pt>
    <dgm:pt modelId="{2544477E-F82B-4E0A-83FF-44F0482485F5}" type="pres">
      <dgm:prSet presAssocID="{0D19EF7A-93CA-434C-A487-C0F6CE9D1713}" presName="txFour" presStyleLbl="node4" presStyleIdx="3" presStyleCnt="8">
        <dgm:presLayoutVars>
          <dgm:chPref val="3"/>
        </dgm:presLayoutVars>
      </dgm:prSet>
      <dgm:spPr/>
      <dgm:t>
        <a:bodyPr/>
        <a:lstStyle/>
        <a:p>
          <a:endParaRPr lang="en-US"/>
        </a:p>
      </dgm:t>
    </dgm:pt>
    <dgm:pt modelId="{453AE3DE-F29C-4D37-A8D9-0018E62C7CCF}" type="pres">
      <dgm:prSet presAssocID="{0D19EF7A-93CA-434C-A487-C0F6CE9D1713}" presName="horzFour" presStyleCnt="0"/>
      <dgm:spPr/>
    </dgm:pt>
    <dgm:pt modelId="{6F4458E7-6A39-4711-B31C-0BA89D36D963}" type="pres">
      <dgm:prSet presAssocID="{74F9FC53-A845-4572-9953-8A95C6566176}" presName="sibSpaceFour" presStyleCnt="0"/>
      <dgm:spPr/>
    </dgm:pt>
    <dgm:pt modelId="{303E8EC3-57D5-4751-8EB9-26C1EB1A859F}" type="pres">
      <dgm:prSet presAssocID="{8CE3CEC0-2EE7-407A-8174-EF767D7ED032}" presName="vertFour" presStyleCnt="0">
        <dgm:presLayoutVars>
          <dgm:chPref val="3"/>
        </dgm:presLayoutVars>
      </dgm:prSet>
      <dgm:spPr/>
    </dgm:pt>
    <dgm:pt modelId="{51B465E3-D096-4638-A832-8BF56321DD47}" type="pres">
      <dgm:prSet presAssocID="{8CE3CEC0-2EE7-407A-8174-EF767D7ED032}" presName="txFour" presStyleLbl="node4" presStyleIdx="4" presStyleCnt="8">
        <dgm:presLayoutVars>
          <dgm:chPref val="3"/>
        </dgm:presLayoutVars>
      </dgm:prSet>
      <dgm:spPr/>
      <dgm:t>
        <a:bodyPr/>
        <a:lstStyle/>
        <a:p>
          <a:endParaRPr lang="en-US"/>
        </a:p>
      </dgm:t>
    </dgm:pt>
    <dgm:pt modelId="{D56719BD-6564-4EED-8060-1D1C592090C7}" type="pres">
      <dgm:prSet presAssocID="{8CE3CEC0-2EE7-407A-8174-EF767D7ED032}" presName="parTransFour" presStyleCnt="0"/>
      <dgm:spPr/>
    </dgm:pt>
    <dgm:pt modelId="{CD0C3D40-2445-4370-ABB9-ED3B9F2C292D}" type="pres">
      <dgm:prSet presAssocID="{8CE3CEC0-2EE7-407A-8174-EF767D7ED032}" presName="horzFour" presStyleCnt="0"/>
      <dgm:spPr/>
    </dgm:pt>
    <dgm:pt modelId="{9D7C7EDC-8AAD-402D-B04D-16A52EA2A199}" type="pres">
      <dgm:prSet presAssocID="{C6177736-C08F-4DFE-A464-81395A4A00DD}" presName="vertFour" presStyleCnt="0">
        <dgm:presLayoutVars>
          <dgm:chPref val="3"/>
        </dgm:presLayoutVars>
      </dgm:prSet>
      <dgm:spPr/>
    </dgm:pt>
    <dgm:pt modelId="{2C698AF0-AAAB-4DF7-A72F-26199E917CF3}" type="pres">
      <dgm:prSet presAssocID="{C6177736-C08F-4DFE-A464-81395A4A00DD}" presName="txFour" presStyleLbl="node4" presStyleIdx="5" presStyleCnt="8">
        <dgm:presLayoutVars>
          <dgm:chPref val="3"/>
        </dgm:presLayoutVars>
      </dgm:prSet>
      <dgm:spPr/>
      <dgm:t>
        <a:bodyPr/>
        <a:lstStyle/>
        <a:p>
          <a:endParaRPr lang="en-US"/>
        </a:p>
      </dgm:t>
    </dgm:pt>
    <dgm:pt modelId="{2DB64269-BE49-4313-9022-A047B60EB7BF}" type="pres">
      <dgm:prSet presAssocID="{C6177736-C08F-4DFE-A464-81395A4A00DD}" presName="horzFour" presStyleCnt="0"/>
      <dgm:spPr/>
    </dgm:pt>
    <dgm:pt modelId="{1F664379-7FD5-48E6-BDE3-E3DAA31A638F}" type="pres">
      <dgm:prSet presAssocID="{C4C5C01D-8EE4-406B-A065-679CCE49237F}" presName="sibSpaceFour" presStyleCnt="0"/>
      <dgm:spPr/>
    </dgm:pt>
    <dgm:pt modelId="{A51B5DDE-840E-4825-BBE5-3879C339A643}" type="pres">
      <dgm:prSet presAssocID="{8E2F0BE8-6E7E-47AE-B8B8-036DC96A3805}" presName="vertFour" presStyleCnt="0">
        <dgm:presLayoutVars>
          <dgm:chPref val="3"/>
        </dgm:presLayoutVars>
      </dgm:prSet>
      <dgm:spPr/>
    </dgm:pt>
    <dgm:pt modelId="{03651544-5951-4E3B-B944-452210012E33}" type="pres">
      <dgm:prSet presAssocID="{8E2F0BE8-6E7E-47AE-B8B8-036DC96A3805}" presName="txFour" presStyleLbl="node4" presStyleIdx="6" presStyleCnt="8">
        <dgm:presLayoutVars>
          <dgm:chPref val="3"/>
        </dgm:presLayoutVars>
      </dgm:prSet>
      <dgm:spPr/>
      <dgm:t>
        <a:bodyPr/>
        <a:lstStyle/>
        <a:p>
          <a:endParaRPr lang="en-US"/>
        </a:p>
      </dgm:t>
    </dgm:pt>
    <dgm:pt modelId="{48FE9971-DDD1-4D44-84D7-DEE63A2D2BF8}" type="pres">
      <dgm:prSet presAssocID="{8E2F0BE8-6E7E-47AE-B8B8-036DC96A3805}" presName="horzFour" presStyleCnt="0"/>
      <dgm:spPr/>
    </dgm:pt>
    <dgm:pt modelId="{7BC14BD7-02FA-46A6-B9EA-D70ECAEA4EF0}" type="pres">
      <dgm:prSet presAssocID="{9A4FB0FE-462F-4C56-897E-68FF650D2882}" presName="sibSpaceFour" presStyleCnt="0"/>
      <dgm:spPr/>
    </dgm:pt>
    <dgm:pt modelId="{319741B4-10BF-41F0-91CA-A25BE641B0C4}" type="pres">
      <dgm:prSet presAssocID="{5DCE457C-EE29-4C3C-9206-91733CCCB359}" presName="vertFour" presStyleCnt="0">
        <dgm:presLayoutVars>
          <dgm:chPref val="3"/>
        </dgm:presLayoutVars>
      </dgm:prSet>
      <dgm:spPr/>
    </dgm:pt>
    <dgm:pt modelId="{897846CA-8AD5-43D8-ADFB-9DC4BC5ED0B4}" type="pres">
      <dgm:prSet presAssocID="{5DCE457C-EE29-4C3C-9206-91733CCCB359}" presName="txFour" presStyleLbl="node4" presStyleIdx="7" presStyleCnt="8">
        <dgm:presLayoutVars>
          <dgm:chPref val="3"/>
        </dgm:presLayoutVars>
      </dgm:prSet>
      <dgm:spPr/>
      <dgm:t>
        <a:bodyPr/>
        <a:lstStyle/>
        <a:p>
          <a:endParaRPr lang="en-US"/>
        </a:p>
      </dgm:t>
    </dgm:pt>
    <dgm:pt modelId="{D4A99473-B6ED-4B01-91C6-06049A922CA7}" type="pres">
      <dgm:prSet presAssocID="{5DCE457C-EE29-4C3C-9206-91733CCCB359}" presName="horzFour" presStyleCnt="0"/>
      <dgm:spPr/>
    </dgm:pt>
  </dgm:ptLst>
  <dgm:cxnLst>
    <dgm:cxn modelId="{E573C04E-07D9-477B-B07A-5887AFBB5E73}" srcId="{399D824A-8313-408E-9194-0777F148D093}" destId="{1D1347F5-8B50-4C37-88AE-4373A7D103AF}" srcOrd="1" destOrd="0" parTransId="{A4470A87-AF28-4551-9DA0-C1D05506B935}" sibTransId="{2BAD71C8-BFAC-44AD-843C-7E9C00891C7E}"/>
    <dgm:cxn modelId="{89B1E3C6-D2B1-4FCF-B90D-D5227A61973F}" type="presOf" srcId="{C6177736-C08F-4DFE-A464-81395A4A00DD}" destId="{2C698AF0-AAAB-4DF7-A72F-26199E917CF3}" srcOrd="0" destOrd="0" presId="urn:microsoft.com/office/officeart/2005/8/layout/hierarchy4"/>
    <dgm:cxn modelId="{32414436-2752-43DC-957A-2ECBF32CA050}" type="presOf" srcId="{AE8BE78E-C1A7-4B78-8CC2-D72A5165A182}" destId="{84F3F07F-FD6A-4E9D-AC95-246FB70F23ED}" srcOrd="0" destOrd="0" presId="urn:microsoft.com/office/officeart/2005/8/layout/hierarchy4"/>
    <dgm:cxn modelId="{52CE2BD0-EF14-4E90-9A85-3037D08B1328}" type="presOf" srcId="{7F44B538-0CE3-4D00-BDD3-3DF264545D76}" destId="{89857106-2791-4FAC-8F5E-A55A05B52AA6}" srcOrd="0" destOrd="0" presId="urn:microsoft.com/office/officeart/2005/8/layout/hierarchy4"/>
    <dgm:cxn modelId="{488D2B1C-6101-4B5F-BECF-AD71C9854DAC}" type="presOf" srcId="{8E675AAD-B8C8-421F-8F14-9804E6B1E354}" destId="{2569AC94-3B7B-4EBF-B2E8-38FF161D1E6D}" srcOrd="0" destOrd="0" presId="urn:microsoft.com/office/officeart/2005/8/layout/hierarchy4"/>
    <dgm:cxn modelId="{B9813CD2-E8A7-4218-96A3-BBBF0A9D892E}" srcId="{399D824A-8313-408E-9194-0777F148D093}" destId="{ED6715BD-829E-4E0C-A548-3F1AA943F253}" srcOrd="2" destOrd="0" parTransId="{17D85E4D-0599-4A53-8FA3-EA58571133AD}" sibTransId="{57EFB09B-E63D-461E-8AC5-64BC3D682AB2}"/>
    <dgm:cxn modelId="{F6A5DBEF-CA88-4F23-8223-9D37104A069A}" srcId="{A0E3F097-440E-4935-81D5-DECF74336A02}" destId="{0B33237F-1A7B-40B4-8E6E-09D0C82BE483}" srcOrd="0" destOrd="0" parTransId="{D5B8FB00-8AF0-4E77-A6AF-CB2AF7247426}" sibTransId="{43BBCA6D-0525-49D0-A60F-145CC1CD710B}"/>
    <dgm:cxn modelId="{8FEA2385-956F-4180-9CF7-39776DA31852}" srcId="{399D824A-8313-408E-9194-0777F148D093}" destId="{5DCE457C-EE29-4C3C-9206-91733CCCB359}" srcOrd="5" destOrd="0" parTransId="{2697F2D9-C3D3-49D6-8DF5-A207D368E30D}" sibTransId="{542257B9-0A7A-4EC1-92A6-0E1DD09B4133}"/>
    <dgm:cxn modelId="{3F41C322-2966-4222-A0CF-A06496F53A39}" srcId="{399D824A-8313-408E-9194-0777F148D093}" destId="{2AE6F45B-6E56-491B-8A34-60C7823117CD}" srcOrd="0" destOrd="0" parTransId="{12B06942-B26A-4446-B4B8-E5D272C51B3C}" sibTransId="{864552FA-DA26-4D5D-B40A-51DAE1394988}"/>
    <dgm:cxn modelId="{59C0ED1C-B2D1-4CBF-AFA5-6BB4AF5073FA}" srcId="{A0E3F097-440E-4935-81D5-DECF74336A02}" destId="{399D824A-8313-408E-9194-0777F148D093}" srcOrd="1" destOrd="0" parTransId="{851FAF00-F638-4573-9E4E-350921C83E9E}" sibTransId="{56F7760D-4CD7-495A-8AC4-CB1C07CFB569}"/>
    <dgm:cxn modelId="{BDCACD24-B65B-4413-89D9-D4E6DAFC417B}" srcId="{7F44B538-0CE3-4D00-BDD3-3DF264545D76}" destId="{2499FF99-EBFA-48DE-AE97-BDD59D5BE43B}" srcOrd="1" destOrd="0" parTransId="{AC319B7A-3893-4D31-8E44-9E4636DE143B}" sibTransId="{41A3EC7E-8ABE-4D18-9C69-DC75F5A62D79}"/>
    <dgm:cxn modelId="{51CE2DFB-C0CE-4BDA-8ED5-2426CF769745}" srcId="{7F44B538-0CE3-4D00-BDD3-3DF264545D76}" destId="{46DFF529-46C2-4763-B357-DAE85E10EF4F}" srcOrd="3" destOrd="0" parTransId="{FF062EDE-2CD7-46FE-95A8-8B4A8A6E0B98}" sibTransId="{E47B83A4-100A-4EBC-9993-A217745B02D2}"/>
    <dgm:cxn modelId="{52841B7D-E98B-479D-9EED-CEA1F01AACB8}" type="presOf" srcId="{1D1347F5-8B50-4C37-88AE-4373A7D103AF}" destId="{95DD128D-5A30-43FF-81A3-725FC8DB6A6F}" srcOrd="0" destOrd="0" presId="urn:microsoft.com/office/officeart/2005/8/layout/hierarchy4"/>
    <dgm:cxn modelId="{F1C93AC1-C241-4B42-8B6B-226A22D1F925}" srcId="{583F4803-FA40-499A-9AFA-311C33C1B86C}" destId="{7F44B538-0CE3-4D00-BDD3-3DF264545D76}" srcOrd="0" destOrd="0" parTransId="{49A271D9-C7C2-4A7E-8630-F069337E523F}" sibTransId="{01FB9938-1543-4284-8871-887367B19DC0}"/>
    <dgm:cxn modelId="{6E4B033A-B16B-4BA0-8472-A08A2A34940E}" type="presOf" srcId="{2499FF99-EBFA-48DE-AE97-BDD59D5BE43B}" destId="{C12C4224-196F-42C5-BDEB-6FAFC236999C}" srcOrd="0" destOrd="0" presId="urn:microsoft.com/office/officeart/2005/8/layout/hierarchy4"/>
    <dgm:cxn modelId="{08B07724-23C9-40EE-87B7-AC21EBC640AE}" srcId="{7F44B538-0CE3-4D00-BDD3-3DF264545D76}" destId="{EB906955-1194-4F08-BF02-8706113040A9}" srcOrd="4" destOrd="0" parTransId="{9E4BB036-AAA7-4C1F-8360-D3B1C211952B}" sibTransId="{29B41D24-5750-41C4-8DBC-986616E60F38}"/>
    <dgm:cxn modelId="{0CC7336D-95E9-4A80-8838-868119DF4E4E}" srcId="{7F44B538-0CE3-4D00-BDD3-3DF264545D76}" destId="{662C54FC-546C-4C8D-90BD-36EADC2A0AB7}" srcOrd="0" destOrd="0" parTransId="{B76EBA15-FA3A-4A02-8730-992E3D302F01}" sibTransId="{52B30003-7221-4E19-94D7-2303BE4E368F}"/>
    <dgm:cxn modelId="{131D5010-550C-4B81-BAB1-D51A14C620D1}" type="presOf" srcId="{0B33237F-1A7B-40B4-8E6E-09D0C82BE483}" destId="{12610541-0EE1-40BF-BA5E-92E11AFA8F1F}" srcOrd="0" destOrd="0" presId="urn:microsoft.com/office/officeart/2005/8/layout/hierarchy4"/>
    <dgm:cxn modelId="{76062272-2F82-4EC3-BDC2-2CA98AD6BCFE}" srcId="{7F44B538-0CE3-4D00-BDD3-3DF264545D76}" destId="{59D917E7-3CD8-4B52-B5DD-E6F4BB285ABD}" srcOrd="2" destOrd="0" parTransId="{70105D97-0254-41DB-B665-3AC780D4D805}" sibTransId="{6D77FCDF-2FB7-4F28-84B8-F9A16CF4CEE0}"/>
    <dgm:cxn modelId="{4C08BD36-3848-4432-AA5F-9A652B78D292}" srcId="{8E675AAD-B8C8-421F-8F14-9804E6B1E354}" destId="{583F4803-FA40-499A-9AFA-311C33C1B86C}" srcOrd="0" destOrd="0" parTransId="{4EF5C7CA-FE71-4F7C-9C81-C1D6F7D231F6}" sibTransId="{BB4B708D-0B87-46E4-8AAA-2E574D0C1AA6}"/>
    <dgm:cxn modelId="{9F7CEC70-B2C5-461B-8440-BC8043845859}" type="presOf" srcId="{583F4803-FA40-499A-9AFA-311C33C1B86C}" destId="{853F1550-390B-42F6-BA0E-6DF8A765CCDE}" srcOrd="0" destOrd="0" presId="urn:microsoft.com/office/officeart/2005/8/layout/hierarchy4"/>
    <dgm:cxn modelId="{A18FC456-0806-48A1-A49D-ED33E0914823}" srcId="{8CE3CEC0-2EE7-407A-8174-EF767D7ED032}" destId="{8E2F0BE8-6E7E-47AE-B8B8-036DC96A3805}" srcOrd="1" destOrd="0" parTransId="{8F6521AF-5A6F-4023-84AE-F0B1BA7CC514}" sibTransId="{A1EC8430-1002-4683-B616-8F128DF7E9A8}"/>
    <dgm:cxn modelId="{0EC321FE-56E1-4174-BEDB-5940486C958D}" type="presOf" srcId="{399D824A-8313-408E-9194-0777F148D093}" destId="{D68072EA-0D71-49D2-B49C-A1BE58AFDE6E}" srcOrd="0" destOrd="0" presId="urn:microsoft.com/office/officeart/2005/8/layout/hierarchy4"/>
    <dgm:cxn modelId="{E68763B4-7BFA-4227-9099-111C84EE1E90}" type="presOf" srcId="{8E2F0BE8-6E7E-47AE-B8B8-036DC96A3805}" destId="{03651544-5951-4E3B-B944-452210012E33}" srcOrd="0" destOrd="0" presId="urn:microsoft.com/office/officeart/2005/8/layout/hierarchy4"/>
    <dgm:cxn modelId="{215BB69E-6ECB-4404-B913-975D0A647A1B}" srcId="{8CE3CEC0-2EE7-407A-8174-EF767D7ED032}" destId="{C6177736-C08F-4DFE-A464-81395A4A00DD}" srcOrd="0" destOrd="0" parTransId="{F2E2A74C-B7FA-4D52-93B5-9AF1DD02A955}" sibTransId="{C4C5C01D-8EE4-406B-A065-679CCE49237F}"/>
    <dgm:cxn modelId="{B23E998E-048A-485C-814A-45B27835841F}" type="presOf" srcId="{46DFF529-46C2-4763-B357-DAE85E10EF4F}" destId="{866F0D4F-8BA9-4D26-B973-805354D2C11F}" srcOrd="0" destOrd="0" presId="urn:microsoft.com/office/officeart/2005/8/layout/hierarchy4"/>
    <dgm:cxn modelId="{F0FE9469-5A62-4377-A8C2-DCB5E5CFCA41}" type="presOf" srcId="{59D917E7-3CD8-4B52-B5DD-E6F4BB285ABD}" destId="{97F560ED-DD54-4C2C-B464-0498E9E5F773}" srcOrd="0" destOrd="0" presId="urn:microsoft.com/office/officeart/2005/8/layout/hierarchy4"/>
    <dgm:cxn modelId="{D69E94AB-77F5-4138-A906-354C6C6B878E}" type="presOf" srcId="{662C54FC-546C-4C8D-90BD-36EADC2A0AB7}" destId="{7D8DDC8B-7FFB-476E-92EF-1FF76CA64DB6}" srcOrd="0" destOrd="0" presId="urn:microsoft.com/office/officeart/2005/8/layout/hierarchy4"/>
    <dgm:cxn modelId="{CCE87F65-F0B1-4D04-B7C3-CF8C77B4B70C}" type="presOf" srcId="{2AE6F45B-6E56-491B-8A34-60C7823117CD}" destId="{93A7D854-A71D-4FBA-B998-73DFC62D0115}" srcOrd="0" destOrd="0" presId="urn:microsoft.com/office/officeart/2005/8/layout/hierarchy4"/>
    <dgm:cxn modelId="{E6E46986-3D6F-4F47-B546-4540546B336A}" type="presOf" srcId="{8CE3CEC0-2EE7-407A-8174-EF767D7ED032}" destId="{51B465E3-D096-4638-A832-8BF56321DD47}" srcOrd="0" destOrd="0" presId="urn:microsoft.com/office/officeart/2005/8/layout/hierarchy4"/>
    <dgm:cxn modelId="{203F0339-0B8E-4EFC-9720-282124FF3E22}" type="presOf" srcId="{EB906955-1194-4F08-BF02-8706113040A9}" destId="{E40A3DBF-8561-4E54-A5F8-2A688BC51E70}" srcOrd="0" destOrd="0" presId="urn:microsoft.com/office/officeart/2005/8/layout/hierarchy4"/>
    <dgm:cxn modelId="{69B244AB-1674-43FC-8532-80E739887345}" srcId="{399D824A-8313-408E-9194-0777F148D093}" destId="{8CE3CEC0-2EE7-407A-8174-EF767D7ED032}" srcOrd="4" destOrd="0" parTransId="{9FEA09A1-C1FD-4C15-AAB6-D992910D6F97}" sibTransId="{9A4FB0FE-462F-4C56-897E-68FF650D2882}"/>
    <dgm:cxn modelId="{60921EE5-B57B-422B-90AE-04B5DFC902A4}" srcId="{7F44B538-0CE3-4D00-BDD3-3DF264545D76}" destId="{AE8BE78E-C1A7-4B78-8CC2-D72A5165A182}" srcOrd="5" destOrd="0" parTransId="{AB202647-ADB0-4FB7-B2BF-F236C8280CAC}" sibTransId="{4D998A1C-3BA8-4F4C-BD42-1A503F1A2942}"/>
    <dgm:cxn modelId="{4BEE3A06-D317-4C58-BDF8-F18E7C63CE47}" srcId="{399D824A-8313-408E-9194-0777F148D093}" destId="{0D19EF7A-93CA-434C-A487-C0F6CE9D1713}" srcOrd="3" destOrd="0" parTransId="{1631C33B-FEE9-4FBB-8AEE-2269E32BE24F}" sibTransId="{74F9FC53-A845-4572-9953-8A95C6566176}"/>
    <dgm:cxn modelId="{43CB5E62-B625-4E12-89D5-B984955D6673}" type="presOf" srcId="{0D19EF7A-93CA-434C-A487-C0F6CE9D1713}" destId="{2544477E-F82B-4E0A-83FF-44F0482485F5}" srcOrd="0" destOrd="0" presId="urn:microsoft.com/office/officeart/2005/8/layout/hierarchy4"/>
    <dgm:cxn modelId="{DF7083B2-5711-4C04-BFA2-94107B0810C4}" type="presOf" srcId="{A0E3F097-440E-4935-81D5-DECF74336A02}" destId="{3ECB0519-3D5D-4899-9A45-8CBC0488A7E3}" srcOrd="0" destOrd="0" presId="urn:microsoft.com/office/officeart/2005/8/layout/hierarchy4"/>
    <dgm:cxn modelId="{F662A283-2577-46A9-9E09-D6AC15EED621}" type="presOf" srcId="{ED6715BD-829E-4E0C-A548-3F1AA943F253}" destId="{80DF8C3E-89B8-4B0D-9B3B-FC53A5872F5E}" srcOrd="0" destOrd="0" presId="urn:microsoft.com/office/officeart/2005/8/layout/hierarchy4"/>
    <dgm:cxn modelId="{FF63D7E5-A480-4FEF-81D0-6BD0CA208543}" type="presOf" srcId="{5DCE457C-EE29-4C3C-9206-91733CCCB359}" destId="{897846CA-8AD5-43D8-ADFB-9DC4BC5ED0B4}" srcOrd="0" destOrd="0" presId="urn:microsoft.com/office/officeart/2005/8/layout/hierarchy4"/>
    <dgm:cxn modelId="{F2D0BE55-B04B-43BF-A875-03BDA51720BE}" srcId="{583F4803-FA40-499A-9AFA-311C33C1B86C}" destId="{A0E3F097-440E-4935-81D5-DECF74336A02}" srcOrd="1" destOrd="0" parTransId="{01D0F50A-E3C6-4F6C-8901-328A3F7C90F8}" sibTransId="{83E30DC9-E1C2-4823-AB06-754516A512EF}"/>
    <dgm:cxn modelId="{213BFC8D-B9D1-4045-998A-2C8179B499B9}" type="presParOf" srcId="{2569AC94-3B7B-4EBF-B2E8-38FF161D1E6D}" destId="{A9C2AB80-3B10-41BD-A3F7-CEE031265806}" srcOrd="0" destOrd="0" presId="urn:microsoft.com/office/officeart/2005/8/layout/hierarchy4"/>
    <dgm:cxn modelId="{948CE23F-221A-4AF9-801F-D2D0A15B66EB}" type="presParOf" srcId="{A9C2AB80-3B10-41BD-A3F7-CEE031265806}" destId="{853F1550-390B-42F6-BA0E-6DF8A765CCDE}" srcOrd="0" destOrd="0" presId="urn:microsoft.com/office/officeart/2005/8/layout/hierarchy4"/>
    <dgm:cxn modelId="{70384ED4-3B29-4D34-A3DA-395A6C54698A}" type="presParOf" srcId="{A9C2AB80-3B10-41BD-A3F7-CEE031265806}" destId="{BE407526-F8A4-45A6-A1DA-BB6DB2E6891B}" srcOrd="1" destOrd="0" presId="urn:microsoft.com/office/officeart/2005/8/layout/hierarchy4"/>
    <dgm:cxn modelId="{45D1A7ED-5D00-453D-A50B-6552B875462C}" type="presParOf" srcId="{A9C2AB80-3B10-41BD-A3F7-CEE031265806}" destId="{12291520-EE65-4326-8430-ED22F2BAE8DF}" srcOrd="2" destOrd="0" presId="urn:microsoft.com/office/officeart/2005/8/layout/hierarchy4"/>
    <dgm:cxn modelId="{3DF1BB65-4B35-4C29-BE7B-ACD6D16E2E51}" type="presParOf" srcId="{12291520-EE65-4326-8430-ED22F2BAE8DF}" destId="{10827DD0-4F35-4D9F-8473-9C29EE495DD5}" srcOrd="0" destOrd="0" presId="urn:microsoft.com/office/officeart/2005/8/layout/hierarchy4"/>
    <dgm:cxn modelId="{871870C9-5E20-4A63-8D19-AC477BFF65BC}" type="presParOf" srcId="{10827DD0-4F35-4D9F-8473-9C29EE495DD5}" destId="{89857106-2791-4FAC-8F5E-A55A05B52AA6}" srcOrd="0" destOrd="0" presId="urn:microsoft.com/office/officeart/2005/8/layout/hierarchy4"/>
    <dgm:cxn modelId="{3EE58028-679D-4859-864E-36176F11271F}" type="presParOf" srcId="{10827DD0-4F35-4D9F-8473-9C29EE495DD5}" destId="{C6AB43C1-9434-4C2D-9DE2-9C7E59B20E3E}" srcOrd="1" destOrd="0" presId="urn:microsoft.com/office/officeart/2005/8/layout/hierarchy4"/>
    <dgm:cxn modelId="{5CEE8DF5-D3FD-4DFD-A414-D01C1B9DC720}" type="presParOf" srcId="{10827DD0-4F35-4D9F-8473-9C29EE495DD5}" destId="{34196514-066C-40F3-A980-5F7B7414A150}" srcOrd="2" destOrd="0" presId="urn:microsoft.com/office/officeart/2005/8/layout/hierarchy4"/>
    <dgm:cxn modelId="{E33027C2-6020-45AF-9EE4-824F6108C8D2}" type="presParOf" srcId="{34196514-066C-40F3-A980-5F7B7414A150}" destId="{6309007B-D0F0-4A0E-9929-115554FF74E5}" srcOrd="0" destOrd="0" presId="urn:microsoft.com/office/officeart/2005/8/layout/hierarchy4"/>
    <dgm:cxn modelId="{4954E753-94F9-4313-8CFF-C258EC9FB988}" type="presParOf" srcId="{6309007B-D0F0-4A0E-9929-115554FF74E5}" destId="{7D8DDC8B-7FFB-476E-92EF-1FF76CA64DB6}" srcOrd="0" destOrd="0" presId="urn:microsoft.com/office/officeart/2005/8/layout/hierarchy4"/>
    <dgm:cxn modelId="{B2D6F461-565C-4DA6-A1F5-1307A0887D5A}" type="presParOf" srcId="{6309007B-D0F0-4A0E-9929-115554FF74E5}" destId="{133D9E37-5705-4679-983A-C42713A11D2D}" srcOrd="1" destOrd="0" presId="urn:microsoft.com/office/officeart/2005/8/layout/hierarchy4"/>
    <dgm:cxn modelId="{8DFCBB69-F890-4899-9D46-3974BB5946D5}" type="presParOf" srcId="{34196514-066C-40F3-A980-5F7B7414A150}" destId="{A945C7BF-1177-4257-AF4B-13C0E12BE711}" srcOrd="1" destOrd="0" presId="urn:microsoft.com/office/officeart/2005/8/layout/hierarchy4"/>
    <dgm:cxn modelId="{EAFC6BBE-FB4E-40CD-AE55-641A703DCF1F}" type="presParOf" srcId="{34196514-066C-40F3-A980-5F7B7414A150}" destId="{ADBFF155-B8B6-4ED7-A9F0-BCE771DC1C34}" srcOrd="2" destOrd="0" presId="urn:microsoft.com/office/officeart/2005/8/layout/hierarchy4"/>
    <dgm:cxn modelId="{0EB599C0-6B23-401B-BCF6-9E1073013638}" type="presParOf" srcId="{ADBFF155-B8B6-4ED7-A9F0-BCE771DC1C34}" destId="{C12C4224-196F-42C5-BDEB-6FAFC236999C}" srcOrd="0" destOrd="0" presId="urn:microsoft.com/office/officeart/2005/8/layout/hierarchy4"/>
    <dgm:cxn modelId="{818A220F-2347-4AF6-9762-1191660840D7}" type="presParOf" srcId="{ADBFF155-B8B6-4ED7-A9F0-BCE771DC1C34}" destId="{C0A7E9A9-75EC-4407-9E1F-07EABC42557B}" srcOrd="1" destOrd="0" presId="urn:microsoft.com/office/officeart/2005/8/layout/hierarchy4"/>
    <dgm:cxn modelId="{E5B842AF-BF56-402A-92FA-741176558F99}" type="presParOf" srcId="{34196514-066C-40F3-A980-5F7B7414A150}" destId="{EB9A38C6-D85B-453F-9FC9-416070820290}" srcOrd="3" destOrd="0" presId="urn:microsoft.com/office/officeart/2005/8/layout/hierarchy4"/>
    <dgm:cxn modelId="{8605B149-FAA7-4CE9-8BAE-A9EE21782BCD}" type="presParOf" srcId="{34196514-066C-40F3-A980-5F7B7414A150}" destId="{5AF3B0FE-DC37-481C-A372-61482646E897}" srcOrd="4" destOrd="0" presId="urn:microsoft.com/office/officeart/2005/8/layout/hierarchy4"/>
    <dgm:cxn modelId="{4DA823F0-0F5B-4884-A559-DD9BD5D2B4F4}" type="presParOf" srcId="{5AF3B0FE-DC37-481C-A372-61482646E897}" destId="{97F560ED-DD54-4C2C-B464-0498E9E5F773}" srcOrd="0" destOrd="0" presId="urn:microsoft.com/office/officeart/2005/8/layout/hierarchy4"/>
    <dgm:cxn modelId="{6ABE6BD8-517F-4381-A36F-BCF3E1F569DB}" type="presParOf" srcId="{5AF3B0FE-DC37-481C-A372-61482646E897}" destId="{52D929C2-CD9F-4F04-B519-C48800B603C8}" srcOrd="1" destOrd="0" presId="urn:microsoft.com/office/officeart/2005/8/layout/hierarchy4"/>
    <dgm:cxn modelId="{4719599A-1397-4A7F-AFF6-686B089D9648}" type="presParOf" srcId="{34196514-066C-40F3-A980-5F7B7414A150}" destId="{FA1626F7-D053-4C1C-8280-E65CA3B51B67}" srcOrd="5" destOrd="0" presId="urn:microsoft.com/office/officeart/2005/8/layout/hierarchy4"/>
    <dgm:cxn modelId="{B1D87632-0324-44D5-A9E7-63D5EA4D48ED}" type="presParOf" srcId="{34196514-066C-40F3-A980-5F7B7414A150}" destId="{8E6B50B6-9B40-459F-94E9-E2D286F7DBE6}" srcOrd="6" destOrd="0" presId="urn:microsoft.com/office/officeart/2005/8/layout/hierarchy4"/>
    <dgm:cxn modelId="{5A36D81D-AF3B-4853-9BFA-E80CCFBFE41E}" type="presParOf" srcId="{8E6B50B6-9B40-459F-94E9-E2D286F7DBE6}" destId="{866F0D4F-8BA9-4D26-B973-805354D2C11F}" srcOrd="0" destOrd="0" presId="urn:microsoft.com/office/officeart/2005/8/layout/hierarchy4"/>
    <dgm:cxn modelId="{C8A2F301-474E-4991-8801-81A617760162}" type="presParOf" srcId="{8E6B50B6-9B40-459F-94E9-E2D286F7DBE6}" destId="{7A616D5A-93DA-407D-AD85-FA45C60A6C0C}" srcOrd="1" destOrd="0" presId="urn:microsoft.com/office/officeart/2005/8/layout/hierarchy4"/>
    <dgm:cxn modelId="{796D48A2-25C5-4F01-AF73-F1063C31CF37}" type="presParOf" srcId="{34196514-066C-40F3-A980-5F7B7414A150}" destId="{EC1664B8-4DB2-424F-88BF-4B201CE824C8}" srcOrd="7" destOrd="0" presId="urn:microsoft.com/office/officeart/2005/8/layout/hierarchy4"/>
    <dgm:cxn modelId="{C0702B77-1B6B-48A3-BCF1-AA288D7931B5}" type="presParOf" srcId="{34196514-066C-40F3-A980-5F7B7414A150}" destId="{E3B13275-0D51-4702-AC7E-BDE560E28C3D}" srcOrd="8" destOrd="0" presId="urn:microsoft.com/office/officeart/2005/8/layout/hierarchy4"/>
    <dgm:cxn modelId="{DB2B4CFB-46A0-4A4D-92AD-FD651CCFCF8E}" type="presParOf" srcId="{E3B13275-0D51-4702-AC7E-BDE560E28C3D}" destId="{E40A3DBF-8561-4E54-A5F8-2A688BC51E70}" srcOrd="0" destOrd="0" presId="urn:microsoft.com/office/officeart/2005/8/layout/hierarchy4"/>
    <dgm:cxn modelId="{908D7375-F0D6-40F1-B283-DE5D749EBB40}" type="presParOf" srcId="{E3B13275-0D51-4702-AC7E-BDE560E28C3D}" destId="{F791B7CF-D959-46E5-B2E2-B3343DA0164B}" srcOrd="1" destOrd="0" presId="urn:microsoft.com/office/officeart/2005/8/layout/hierarchy4"/>
    <dgm:cxn modelId="{3768A1D3-6CB1-414B-820C-6FD6C24CA82C}" type="presParOf" srcId="{34196514-066C-40F3-A980-5F7B7414A150}" destId="{B1C67547-39FD-4E09-9E3B-DDBDE8590EC0}" srcOrd="9" destOrd="0" presId="urn:microsoft.com/office/officeart/2005/8/layout/hierarchy4"/>
    <dgm:cxn modelId="{8EE80C25-FBA4-43A9-BA22-098C8F22ED66}" type="presParOf" srcId="{34196514-066C-40F3-A980-5F7B7414A150}" destId="{E9C8AB36-0745-4CF3-ABD7-C0EE785BF392}" srcOrd="10" destOrd="0" presId="urn:microsoft.com/office/officeart/2005/8/layout/hierarchy4"/>
    <dgm:cxn modelId="{C1CAD396-18B6-413B-9FC9-86C2E7145723}" type="presParOf" srcId="{E9C8AB36-0745-4CF3-ABD7-C0EE785BF392}" destId="{84F3F07F-FD6A-4E9D-AC95-246FB70F23ED}" srcOrd="0" destOrd="0" presId="urn:microsoft.com/office/officeart/2005/8/layout/hierarchy4"/>
    <dgm:cxn modelId="{0E887173-7920-4F50-B6E0-31E3AAAFD757}" type="presParOf" srcId="{E9C8AB36-0745-4CF3-ABD7-C0EE785BF392}" destId="{1D8BC127-6071-4D65-9C3D-F0E38D6CDA0A}" srcOrd="1" destOrd="0" presId="urn:microsoft.com/office/officeart/2005/8/layout/hierarchy4"/>
    <dgm:cxn modelId="{DF3D4D51-2FA7-4B03-9B93-53516E509766}" type="presParOf" srcId="{12291520-EE65-4326-8430-ED22F2BAE8DF}" destId="{DE506B4D-AF62-4B54-9C3F-3FD40A379109}" srcOrd="1" destOrd="0" presId="urn:microsoft.com/office/officeart/2005/8/layout/hierarchy4"/>
    <dgm:cxn modelId="{980E6140-8320-4055-A578-0BDE61DEAED8}" type="presParOf" srcId="{12291520-EE65-4326-8430-ED22F2BAE8DF}" destId="{BE6E9B03-6272-4DE1-816B-8D39A00B70FB}" srcOrd="2" destOrd="0" presId="urn:microsoft.com/office/officeart/2005/8/layout/hierarchy4"/>
    <dgm:cxn modelId="{4E206014-B18D-492D-8262-2A977FF31CE4}" type="presParOf" srcId="{BE6E9B03-6272-4DE1-816B-8D39A00B70FB}" destId="{3ECB0519-3D5D-4899-9A45-8CBC0488A7E3}" srcOrd="0" destOrd="0" presId="urn:microsoft.com/office/officeart/2005/8/layout/hierarchy4"/>
    <dgm:cxn modelId="{F2120AC3-A202-41BF-8AF9-56B72C8F9D3B}" type="presParOf" srcId="{BE6E9B03-6272-4DE1-816B-8D39A00B70FB}" destId="{44BACFFD-4765-47C9-97C1-ED5A72C638A2}" srcOrd="1" destOrd="0" presId="urn:microsoft.com/office/officeart/2005/8/layout/hierarchy4"/>
    <dgm:cxn modelId="{6FD03816-0987-4345-8133-3F59FF60D3B2}" type="presParOf" srcId="{BE6E9B03-6272-4DE1-816B-8D39A00B70FB}" destId="{EE2F534B-6D28-4BB8-8F7E-C75B82322E97}" srcOrd="2" destOrd="0" presId="urn:microsoft.com/office/officeart/2005/8/layout/hierarchy4"/>
    <dgm:cxn modelId="{DB999FF2-3577-4FBB-B1FD-B3D34467D98D}" type="presParOf" srcId="{EE2F534B-6D28-4BB8-8F7E-C75B82322E97}" destId="{AA5E6B82-F1A3-4D00-A170-B3D199A30DC3}" srcOrd="0" destOrd="0" presId="urn:microsoft.com/office/officeart/2005/8/layout/hierarchy4"/>
    <dgm:cxn modelId="{EB0DAE23-B5F9-4DD4-AD00-968122F987EF}" type="presParOf" srcId="{AA5E6B82-F1A3-4D00-A170-B3D199A30DC3}" destId="{12610541-0EE1-40BF-BA5E-92E11AFA8F1F}" srcOrd="0" destOrd="0" presId="urn:microsoft.com/office/officeart/2005/8/layout/hierarchy4"/>
    <dgm:cxn modelId="{428CBAC6-867A-4A4D-A370-416BE874F774}" type="presParOf" srcId="{AA5E6B82-F1A3-4D00-A170-B3D199A30DC3}" destId="{E29677D8-CCFB-4F96-8FAD-95C1FDC87EEB}" srcOrd="1" destOrd="0" presId="urn:microsoft.com/office/officeart/2005/8/layout/hierarchy4"/>
    <dgm:cxn modelId="{64F1257D-DCEB-4CD9-B295-5B89A8571A87}" type="presParOf" srcId="{EE2F534B-6D28-4BB8-8F7E-C75B82322E97}" destId="{F48EC801-61C8-417E-AEEF-5D3266951EF2}" srcOrd="1" destOrd="0" presId="urn:microsoft.com/office/officeart/2005/8/layout/hierarchy4"/>
    <dgm:cxn modelId="{560E5911-DC19-4912-B493-696924F04F0D}" type="presParOf" srcId="{EE2F534B-6D28-4BB8-8F7E-C75B82322E97}" destId="{55E8B7BF-3A16-4143-B5E3-CB2AC3CA1368}" srcOrd="2" destOrd="0" presId="urn:microsoft.com/office/officeart/2005/8/layout/hierarchy4"/>
    <dgm:cxn modelId="{695A5803-427E-431C-B8B2-BBE2C912CCD1}" type="presParOf" srcId="{55E8B7BF-3A16-4143-B5E3-CB2AC3CA1368}" destId="{D68072EA-0D71-49D2-B49C-A1BE58AFDE6E}" srcOrd="0" destOrd="0" presId="urn:microsoft.com/office/officeart/2005/8/layout/hierarchy4"/>
    <dgm:cxn modelId="{4DB480B6-6FC8-448A-8F23-0706E077407F}" type="presParOf" srcId="{55E8B7BF-3A16-4143-B5E3-CB2AC3CA1368}" destId="{73965B50-5560-4CA5-9B52-065B104DCD2B}" srcOrd="1" destOrd="0" presId="urn:microsoft.com/office/officeart/2005/8/layout/hierarchy4"/>
    <dgm:cxn modelId="{10692AEB-8B3D-41F9-818B-3D532C1C4475}" type="presParOf" srcId="{55E8B7BF-3A16-4143-B5E3-CB2AC3CA1368}" destId="{9FF28721-9532-4E8E-8D5B-B8B3E91C6932}" srcOrd="2" destOrd="0" presId="urn:microsoft.com/office/officeart/2005/8/layout/hierarchy4"/>
    <dgm:cxn modelId="{DE079916-C7FD-4FCF-A7D5-B2FF961B20DF}" type="presParOf" srcId="{9FF28721-9532-4E8E-8D5B-B8B3E91C6932}" destId="{1D050514-EA63-47D6-9A4D-EFCD6FDF62FC}" srcOrd="0" destOrd="0" presId="urn:microsoft.com/office/officeart/2005/8/layout/hierarchy4"/>
    <dgm:cxn modelId="{3D124CF6-DD5B-499E-B94E-2582C50E1164}" type="presParOf" srcId="{1D050514-EA63-47D6-9A4D-EFCD6FDF62FC}" destId="{93A7D854-A71D-4FBA-B998-73DFC62D0115}" srcOrd="0" destOrd="0" presId="urn:microsoft.com/office/officeart/2005/8/layout/hierarchy4"/>
    <dgm:cxn modelId="{6DA92968-DAA2-4771-AF3E-1419D5C5369C}" type="presParOf" srcId="{1D050514-EA63-47D6-9A4D-EFCD6FDF62FC}" destId="{95852956-11CA-4CA7-BB72-ECCD673FD99F}" srcOrd="1" destOrd="0" presId="urn:microsoft.com/office/officeart/2005/8/layout/hierarchy4"/>
    <dgm:cxn modelId="{9E60775A-81BC-4B69-9AB9-BBA5DE1E48B3}" type="presParOf" srcId="{9FF28721-9532-4E8E-8D5B-B8B3E91C6932}" destId="{D10604DB-0B5E-4C70-B813-263464D5E976}" srcOrd="1" destOrd="0" presId="urn:microsoft.com/office/officeart/2005/8/layout/hierarchy4"/>
    <dgm:cxn modelId="{826C5978-AD54-4089-B562-4FFEA2B9B1CF}" type="presParOf" srcId="{9FF28721-9532-4E8E-8D5B-B8B3E91C6932}" destId="{3C0BB500-26B9-4AB6-95D1-A0362E6CF165}" srcOrd="2" destOrd="0" presId="urn:microsoft.com/office/officeart/2005/8/layout/hierarchy4"/>
    <dgm:cxn modelId="{427A7892-30BA-4AF9-AD6B-C72B7104E418}" type="presParOf" srcId="{3C0BB500-26B9-4AB6-95D1-A0362E6CF165}" destId="{95DD128D-5A30-43FF-81A3-725FC8DB6A6F}" srcOrd="0" destOrd="0" presId="urn:microsoft.com/office/officeart/2005/8/layout/hierarchy4"/>
    <dgm:cxn modelId="{910A63D7-CCAB-4BF0-B33C-114369095897}" type="presParOf" srcId="{3C0BB500-26B9-4AB6-95D1-A0362E6CF165}" destId="{AF9C90CF-EB06-4673-B5A7-FF55FA6C8F03}" srcOrd="1" destOrd="0" presId="urn:microsoft.com/office/officeart/2005/8/layout/hierarchy4"/>
    <dgm:cxn modelId="{51059F84-1747-4477-82B9-BF9176E23A41}" type="presParOf" srcId="{9FF28721-9532-4E8E-8D5B-B8B3E91C6932}" destId="{070F6A08-923A-409F-9E66-782DB549E7A7}" srcOrd="3" destOrd="0" presId="urn:microsoft.com/office/officeart/2005/8/layout/hierarchy4"/>
    <dgm:cxn modelId="{C6EC0044-D7BE-4EBE-B7E8-7008085D4136}" type="presParOf" srcId="{9FF28721-9532-4E8E-8D5B-B8B3E91C6932}" destId="{0EB384AF-7E43-4102-9DBD-5FFC8916C873}" srcOrd="4" destOrd="0" presId="urn:microsoft.com/office/officeart/2005/8/layout/hierarchy4"/>
    <dgm:cxn modelId="{321B6C26-5143-46BB-A054-18E6029522B6}" type="presParOf" srcId="{0EB384AF-7E43-4102-9DBD-5FFC8916C873}" destId="{80DF8C3E-89B8-4B0D-9B3B-FC53A5872F5E}" srcOrd="0" destOrd="0" presId="urn:microsoft.com/office/officeart/2005/8/layout/hierarchy4"/>
    <dgm:cxn modelId="{FC50C767-82AB-46B0-8928-C6B9E77279D4}" type="presParOf" srcId="{0EB384AF-7E43-4102-9DBD-5FFC8916C873}" destId="{F2E754F5-DF81-429C-971C-F5B8EFAB9379}" srcOrd="1" destOrd="0" presId="urn:microsoft.com/office/officeart/2005/8/layout/hierarchy4"/>
    <dgm:cxn modelId="{A4C0928F-6C5E-4E0C-B8ED-CB59F45F01E3}" type="presParOf" srcId="{9FF28721-9532-4E8E-8D5B-B8B3E91C6932}" destId="{7F3EA3EF-C9C2-4AF5-991C-F5B302108838}" srcOrd="5" destOrd="0" presId="urn:microsoft.com/office/officeart/2005/8/layout/hierarchy4"/>
    <dgm:cxn modelId="{953DF850-C90B-4CF3-B931-F19887C463F6}" type="presParOf" srcId="{9FF28721-9532-4E8E-8D5B-B8B3E91C6932}" destId="{A281C750-F945-4CC2-9D52-BBAA9E676962}" srcOrd="6" destOrd="0" presId="urn:microsoft.com/office/officeart/2005/8/layout/hierarchy4"/>
    <dgm:cxn modelId="{5AC7AD2C-274A-48FD-BD41-4F8ACC04BDA8}" type="presParOf" srcId="{A281C750-F945-4CC2-9D52-BBAA9E676962}" destId="{2544477E-F82B-4E0A-83FF-44F0482485F5}" srcOrd="0" destOrd="0" presId="urn:microsoft.com/office/officeart/2005/8/layout/hierarchy4"/>
    <dgm:cxn modelId="{9A80F53C-5B3C-4EA2-860E-451CDC085FEC}" type="presParOf" srcId="{A281C750-F945-4CC2-9D52-BBAA9E676962}" destId="{453AE3DE-F29C-4D37-A8D9-0018E62C7CCF}" srcOrd="1" destOrd="0" presId="urn:microsoft.com/office/officeart/2005/8/layout/hierarchy4"/>
    <dgm:cxn modelId="{A2E3A61E-1999-4B7E-ADCF-E62355C33116}" type="presParOf" srcId="{9FF28721-9532-4E8E-8D5B-B8B3E91C6932}" destId="{6F4458E7-6A39-4711-B31C-0BA89D36D963}" srcOrd="7" destOrd="0" presId="urn:microsoft.com/office/officeart/2005/8/layout/hierarchy4"/>
    <dgm:cxn modelId="{248300E6-968F-4AC6-B1AC-880CFF54C0D6}" type="presParOf" srcId="{9FF28721-9532-4E8E-8D5B-B8B3E91C6932}" destId="{303E8EC3-57D5-4751-8EB9-26C1EB1A859F}" srcOrd="8" destOrd="0" presId="urn:microsoft.com/office/officeart/2005/8/layout/hierarchy4"/>
    <dgm:cxn modelId="{3CC5081C-2344-41A6-BA28-E4B868947F44}" type="presParOf" srcId="{303E8EC3-57D5-4751-8EB9-26C1EB1A859F}" destId="{51B465E3-D096-4638-A832-8BF56321DD47}" srcOrd="0" destOrd="0" presId="urn:microsoft.com/office/officeart/2005/8/layout/hierarchy4"/>
    <dgm:cxn modelId="{35FC5E49-CEEE-40B1-A042-C5D0C5E98CD6}" type="presParOf" srcId="{303E8EC3-57D5-4751-8EB9-26C1EB1A859F}" destId="{D56719BD-6564-4EED-8060-1D1C592090C7}" srcOrd="1" destOrd="0" presId="urn:microsoft.com/office/officeart/2005/8/layout/hierarchy4"/>
    <dgm:cxn modelId="{6ED984D6-BCA0-45D1-9603-173DAF79CE48}" type="presParOf" srcId="{303E8EC3-57D5-4751-8EB9-26C1EB1A859F}" destId="{CD0C3D40-2445-4370-ABB9-ED3B9F2C292D}" srcOrd="2" destOrd="0" presId="urn:microsoft.com/office/officeart/2005/8/layout/hierarchy4"/>
    <dgm:cxn modelId="{079A8DB4-B9A2-4458-B326-2239A528B03C}" type="presParOf" srcId="{CD0C3D40-2445-4370-ABB9-ED3B9F2C292D}" destId="{9D7C7EDC-8AAD-402D-B04D-16A52EA2A199}" srcOrd="0" destOrd="0" presId="urn:microsoft.com/office/officeart/2005/8/layout/hierarchy4"/>
    <dgm:cxn modelId="{57D56707-4D8C-406F-84D1-04E8A3F55C33}" type="presParOf" srcId="{9D7C7EDC-8AAD-402D-B04D-16A52EA2A199}" destId="{2C698AF0-AAAB-4DF7-A72F-26199E917CF3}" srcOrd="0" destOrd="0" presId="urn:microsoft.com/office/officeart/2005/8/layout/hierarchy4"/>
    <dgm:cxn modelId="{CBFA667A-5ABB-4DCB-97B1-EF7C698542A7}" type="presParOf" srcId="{9D7C7EDC-8AAD-402D-B04D-16A52EA2A199}" destId="{2DB64269-BE49-4313-9022-A047B60EB7BF}" srcOrd="1" destOrd="0" presId="urn:microsoft.com/office/officeart/2005/8/layout/hierarchy4"/>
    <dgm:cxn modelId="{34D5F19F-6166-4420-B28A-DDAF9125C878}" type="presParOf" srcId="{CD0C3D40-2445-4370-ABB9-ED3B9F2C292D}" destId="{1F664379-7FD5-48E6-BDE3-E3DAA31A638F}" srcOrd="1" destOrd="0" presId="urn:microsoft.com/office/officeart/2005/8/layout/hierarchy4"/>
    <dgm:cxn modelId="{955F1661-8CC4-4FFA-8620-62352E515DDE}" type="presParOf" srcId="{CD0C3D40-2445-4370-ABB9-ED3B9F2C292D}" destId="{A51B5DDE-840E-4825-BBE5-3879C339A643}" srcOrd="2" destOrd="0" presId="urn:microsoft.com/office/officeart/2005/8/layout/hierarchy4"/>
    <dgm:cxn modelId="{DDFCD8B2-B3DA-4D0C-A39C-31F463FB20CD}" type="presParOf" srcId="{A51B5DDE-840E-4825-BBE5-3879C339A643}" destId="{03651544-5951-4E3B-B944-452210012E33}" srcOrd="0" destOrd="0" presId="urn:microsoft.com/office/officeart/2005/8/layout/hierarchy4"/>
    <dgm:cxn modelId="{CFE54B6B-A923-4A91-84AC-98E12B97B697}" type="presParOf" srcId="{A51B5DDE-840E-4825-BBE5-3879C339A643}" destId="{48FE9971-DDD1-4D44-84D7-DEE63A2D2BF8}" srcOrd="1" destOrd="0" presId="urn:microsoft.com/office/officeart/2005/8/layout/hierarchy4"/>
    <dgm:cxn modelId="{481DE6DA-9593-4A12-AE8F-1ED647BF44C7}" type="presParOf" srcId="{9FF28721-9532-4E8E-8D5B-B8B3E91C6932}" destId="{7BC14BD7-02FA-46A6-B9EA-D70ECAEA4EF0}" srcOrd="9" destOrd="0" presId="urn:microsoft.com/office/officeart/2005/8/layout/hierarchy4"/>
    <dgm:cxn modelId="{3006483D-C72B-4935-9771-F6F147ABF4A1}" type="presParOf" srcId="{9FF28721-9532-4E8E-8D5B-B8B3E91C6932}" destId="{319741B4-10BF-41F0-91CA-A25BE641B0C4}" srcOrd="10" destOrd="0" presId="urn:microsoft.com/office/officeart/2005/8/layout/hierarchy4"/>
    <dgm:cxn modelId="{47EC97D3-4101-41DC-803D-4C835FB54EC5}" type="presParOf" srcId="{319741B4-10BF-41F0-91CA-A25BE641B0C4}" destId="{897846CA-8AD5-43D8-ADFB-9DC4BC5ED0B4}" srcOrd="0" destOrd="0" presId="urn:microsoft.com/office/officeart/2005/8/layout/hierarchy4"/>
    <dgm:cxn modelId="{AAF4B890-19EC-4932-AC6E-5FDE8AA14F24}" type="presParOf" srcId="{319741B4-10BF-41F0-91CA-A25BE641B0C4}" destId="{D4A99473-B6ED-4B01-91C6-06049A922CA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84D524-E20F-4D7F-AE14-E686D2580C0A}" type="doc">
      <dgm:prSet loTypeId="urn:microsoft.com/office/officeart/2005/8/layout/hierarchy4" loCatId="hierarchy" qsTypeId="urn:microsoft.com/office/officeart/2005/8/quickstyle/simple1" qsCatId="simple" csTypeId="urn:microsoft.com/office/officeart/2005/8/colors/colorful3" csCatId="colorful" phldr="1"/>
      <dgm:spPr/>
      <dgm:t>
        <a:bodyPr/>
        <a:lstStyle/>
        <a:p>
          <a:endParaRPr lang="en-US"/>
        </a:p>
      </dgm:t>
    </dgm:pt>
    <dgm:pt modelId="{03A4553D-1D19-4B33-A3D4-FEEA245CB2D2}">
      <dgm:prSet phldrT="[Text]"/>
      <dgm:spPr/>
      <dgm:t>
        <a:bodyPr/>
        <a:lstStyle/>
        <a:p>
          <a:r>
            <a:rPr lang="fa-IR" dirty="0" smtClean="0"/>
            <a:t>فصل دوم: رابطه عقل و وحی</a:t>
          </a:r>
          <a:endParaRPr lang="en-US" dirty="0"/>
        </a:p>
      </dgm:t>
    </dgm:pt>
    <dgm:pt modelId="{F06928F2-84A6-48BE-B262-B8CE2EC10395}" type="parTrans" cxnId="{CCF950C8-4521-4BCF-9A76-71717ACB729A}">
      <dgm:prSet/>
      <dgm:spPr/>
      <dgm:t>
        <a:bodyPr/>
        <a:lstStyle/>
        <a:p>
          <a:endParaRPr lang="en-US"/>
        </a:p>
      </dgm:t>
    </dgm:pt>
    <dgm:pt modelId="{AAC2A9BB-BF86-4DAA-9BE0-7149041AC756}" type="sibTrans" cxnId="{CCF950C8-4521-4BCF-9A76-71717ACB729A}">
      <dgm:prSet/>
      <dgm:spPr/>
      <dgm:t>
        <a:bodyPr/>
        <a:lstStyle/>
        <a:p>
          <a:endParaRPr lang="en-US"/>
        </a:p>
      </dgm:t>
    </dgm:pt>
    <dgm:pt modelId="{0BD51D22-EBE0-49CB-88B4-E1344F05A341}">
      <dgm:prSet phldrT="[Text]"/>
      <dgm:spPr/>
      <dgm:t>
        <a:bodyPr/>
        <a:lstStyle/>
        <a:p>
          <a:r>
            <a:rPr lang="fa-IR" dirty="0" smtClean="0"/>
            <a:t>نگرش غرب و اسلام نسبت به تاریخ دین</a:t>
          </a:r>
          <a:endParaRPr lang="en-US" dirty="0"/>
        </a:p>
      </dgm:t>
    </dgm:pt>
    <dgm:pt modelId="{FE5DB8D2-E244-40A6-9CF8-DBD42E717E37}" type="parTrans" cxnId="{E1F45298-BD15-4407-AE88-F458570AEE5D}">
      <dgm:prSet/>
      <dgm:spPr/>
      <dgm:t>
        <a:bodyPr/>
        <a:lstStyle/>
        <a:p>
          <a:endParaRPr lang="en-US"/>
        </a:p>
      </dgm:t>
    </dgm:pt>
    <dgm:pt modelId="{B223D6EF-4877-44DA-AB2C-E969469C8BD8}" type="sibTrans" cxnId="{E1F45298-BD15-4407-AE88-F458570AEE5D}">
      <dgm:prSet/>
      <dgm:spPr/>
      <dgm:t>
        <a:bodyPr/>
        <a:lstStyle/>
        <a:p>
          <a:endParaRPr lang="en-US"/>
        </a:p>
      </dgm:t>
    </dgm:pt>
    <dgm:pt modelId="{B3E83F3B-634A-4DAC-8455-CA13EE07F1D5}">
      <dgm:prSet phldrT="[Text]"/>
      <dgm:spPr/>
      <dgm:t>
        <a:bodyPr/>
        <a:lstStyle/>
        <a:p>
          <a:r>
            <a:rPr lang="fa-IR" dirty="0" smtClean="0"/>
            <a:t>رابطه عقل و وحی</a:t>
          </a:r>
          <a:endParaRPr lang="en-US" dirty="0"/>
        </a:p>
      </dgm:t>
    </dgm:pt>
    <dgm:pt modelId="{C16186A0-DD53-41FE-BB4B-60084092EDFB}" type="parTrans" cxnId="{0A2D9DBE-A159-4CA7-9F4A-77D430BD69DF}">
      <dgm:prSet/>
      <dgm:spPr/>
      <dgm:t>
        <a:bodyPr/>
        <a:lstStyle/>
        <a:p>
          <a:endParaRPr lang="en-US"/>
        </a:p>
      </dgm:t>
    </dgm:pt>
    <dgm:pt modelId="{02F3BD32-278B-4A7A-A975-C27D53FFBB48}" type="sibTrans" cxnId="{0A2D9DBE-A159-4CA7-9F4A-77D430BD69DF}">
      <dgm:prSet/>
      <dgm:spPr/>
      <dgm:t>
        <a:bodyPr/>
        <a:lstStyle/>
        <a:p>
          <a:endParaRPr lang="en-US"/>
        </a:p>
      </dgm:t>
    </dgm:pt>
    <dgm:pt modelId="{D9639742-9345-4BFE-95E8-7D4206F4331D}">
      <dgm:prSet/>
      <dgm:spPr/>
      <dgm:t>
        <a:bodyPr/>
        <a:lstStyle/>
        <a:p>
          <a:r>
            <a:rPr lang="fa-IR" dirty="0" smtClean="0"/>
            <a:t>نگرش حاکم بر غرب نسبت به تاریخ دین و رابطه عقل و وحی</a:t>
          </a:r>
          <a:endParaRPr lang="en-US" dirty="0"/>
        </a:p>
      </dgm:t>
    </dgm:pt>
    <dgm:pt modelId="{F0C067B7-351E-4F84-B8BB-5C6A7497EE71}" type="parTrans" cxnId="{C3E4DBB2-43A4-4831-8340-C55C3D2D2AEF}">
      <dgm:prSet/>
      <dgm:spPr/>
      <dgm:t>
        <a:bodyPr/>
        <a:lstStyle/>
        <a:p>
          <a:endParaRPr lang="en-US"/>
        </a:p>
      </dgm:t>
    </dgm:pt>
    <dgm:pt modelId="{D5FF886E-36CD-4B69-805B-95975E937AD5}" type="sibTrans" cxnId="{C3E4DBB2-43A4-4831-8340-C55C3D2D2AEF}">
      <dgm:prSet/>
      <dgm:spPr/>
      <dgm:t>
        <a:bodyPr/>
        <a:lstStyle/>
        <a:p>
          <a:endParaRPr lang="en-US"/>
        </a:p>
      </dgm:t>
    </dgm:pt>
    <dgm:pt modelId="{8DC8E37B-9FA5-484E-833E-880954B61DC4}">
      <dgm:prSet/>
      <dgm:spPr/>
      <dgm:t>
        <a:bodyPr/>
        <a:lstStyle/>
        <a:p>
          <a:r>
            <a:rPr lang="fa-IR" dirty="0" smtClean="0"/>
            <a:t>نظر اسلام در مورد تاریخ دین و هدایت الهی</a:t>
          </a:r>
          <a:endParaRPr lang="en-US" dirty="0"/>
        </a:p>
      </dgm:t>
    </dgm:pt>
    <dgm:pt modelId="{9BC15DE3-DC65-467B-B44F-B5D57283AA87}" type="parTrans" cxnId="{EC0FE774-88FF-4E98-84FE-E05ACB0FF970}">
      <dgm:prSet/>
      <dgm:spPr/>
      <dgm:t>
        <a:bodyPr/>
        <a:lstStyle/>
        <a:p>
          <a:endParaRPr lang="en-US"/>
        </a:p>
      </dgm:t>
    </dgm:pt>
    <dgm:pt modelId="{DD988AE6-1901-4451-B14A-9FD82EA6F426}" type="sibTrans" cxnId="{EC0FE774-88FF-4E98-84FE-E05ACB0FF970}">
      <dgm:prSet/>
      <dgm:spPr/>
      <dgm:t>
        <a:bodyPr/>
        <a:lstStyle/>
        <a:p>
          <a:endParaRPr lang="en-US"/>
        </a:p>
      </dgm:t>
    </dgm:pt>
    <dgm:pt modelId="{2EF8B403-CFC5-48E1-A108-CC5CD8751167}">
      <dgm:prSet/>
      <dgm:spPr/>
      <dgm:t>
        <a:bodyPr/>
        <a:lstStyle/>
        <a:p>
          <a:r>
            <a:rPr lang="fa-IR" dirty="0" err="1" smtClean="0"/>
            <a:t>سکولاریزم</a:t>
          </a:r>
          <a:r>
            <a:rPr lang="fa-IR" dirty="0" smtClean="0"/>
            <a:t> </a:t>
          </a:r>
          <a:r>
            <a:rPr lang="fa-IR" dirty="0" err="1" smtClean="0"/>
            <a:t>الحادی</a:t>
          </a:r>
          <a:endParaRPr lang="en-US" dirty="0"/>
        </a:p>
      </dgm:t>
    </dgm:pt>
    <dgm:pt modelId="{E3894D62-0C22-4C63-8EC3-620144A15758}" type="parTrans" cxnId="{9C82F2AD-AD6E-46ED-81E8-A55F54E26AD3}">
      <dgm:prSet/>
      <dgm:spPr/>
      <dgm:t>
        <a:bodyPr/>
        <a:lstStyle/>
        <a:p>
          <a:endParaRPr lang="en-US"/>
        </a:p>
      </dgm:t>
    </dgm:pt>
    <dgm:pt modelId="{62BE12E5-CA8B-483E-A4DD-1BD10D719746}" type="sibTrans" cxnId="{9C82F2AD-AD6E-46ED-81E8-A55F54E26AD3}">
      <dgm:prSet/>
      <dgm:spPr/>
      <dgm:t>
        <a:bodyPr/>
        <a:lstStyle/>
        <a:p>
          <a:endParaRPr lang="en-US"/>
        </a:p>
      </dgm:t>
    </dgm:pt>
    <dgm:pt modelId="{8F30585A-F394-4033-80C0-A19E63C6FE49}">
      <dgm:prSet/>
      <dgm:spPr/>
      <dgm:t>
        <a:bodyPr/>
        <a:lstStyle/>
        <a:p>
          <a:r>
            <a:rPr lang="fa-IR" dirty="0" err="1" smtClean="0"/>
            <a:t>سکولاریزم</a:t>
          </a:r>
          <a:r>
            <a:rPr lang="fa-IR" dirty="0" smtClean="0"/>
            <a:t> مذهبی</a:t>
          </a:r>
          <a:endParaRPr lang="en-US" dirty="0"/>
        </a:p>
      </dgm:t>
    </dgm:pt>
    <dgm:pt modelId="{74A255D6-93C7-42AF-8217-BE9A2BBBEFEA}" type="parTrans" cxnId="{101DDAD6-BD2B-4243-A17F-D8F27E3EA04A}">
      <dgm:prSet/>
      <dgm:spPr/>
      <dgm:t>
        <a:bodyPr/>
        <a:lstStyle/>
        <a:p>
          <a:endParaRPr lang="en-US"/>
        </a:p>
      </dgm:t>
    </dgm:pt>
    <dgm:pt modelId="{C34D12BA-65CB-4996-91F3-65E0ECC3B2F2}" type="sibTrans" cxnId="{101DDAD6-BD2B-4243-A17F-D8F27E3EA04A}">
      <dgm:prSet/>
      <dgm:spPr/>
      <dgm:t>
        <a:bodyPr/>
        <a:lstStyle/>
        <a:p>
          <a:endParaRPr lang="en-US"/>
        </a:p>
      </dgm:t>
    </dgm:pt>
    <dgm:pt modelId="{8498905A-76F3-450D-B78B-EE4D5F90C245}">
      <dgm:prSet/>
      <dgm:spPr/>
      <dgm:t>
        <a:bodyPr/>
        <a:lstStyle/>
        <a:p>
          <a:r>
            <a:rPr lang="fa-IR" dirty="0" smtClean="0"/>
            <a:t>فصل مشترک این دو نگرش(</a:t>
          </a:r>
          <a:r>
            <a:rPr lang="fa-IR" dirty="0" err="1" smtClean="0"/>
            <a:t>سکولاریزم</a:t>
          </a:r>
          <a:r>
            <a:rPr lang="fa-IR" dirty="0" smtClean="0"/>
            <a:t> </a:t>
          </a:r>
          <a:r>
            <a:rPr lang="fa-IR" dirty="0" err="1" smtClean="0"/>
            <a:t>الحادی</a:t>
          </a:r>
          <a:r>
            <a:rPr lang="fa-IR" dirty="0" smtClean="0"/>
            <a:t> و مذهبی)</a:t>
          </a:r>
          <a:endParaRPr lang="en-US" dirty="0"/>
        </a:p>
      </dgm:t>
    </dgm:pt>
    <dgm:pt modelId="{A42566D5-F73B-42AE-AA8C-476650CF016E}" type="parTrans" cxnId="{A47A6276-AC91-466A-8C99-7C96DFE1A642}">
      <dgm:prSet/>
      <dgm:spPr/>
      <dgm:t>
        <a:bodyPr/>
        <a:lstStyle/>
        <a:p>
          <a:endParaRPr lang="en-US"/>
        </a:p>
      </dgm:t>
    </dgm:pt>
    <dgm:pt modelId="{A5C1D321-AF23-4EB8-A487-9EB7EA6D48DF}" type="sibTrans" cxnId="{A47A6276-AC91-466A-8C99-7C96DFE1A642}">
      <dgm:prSet/>
      <dgm:spPr/>
      <dgm:t>
        <a:bodyPr/>
        <a:lstStyle/>
        <a:p>
          <a:endParaRPr lang="en-US"/>
        </a:p>
      </dgm:t>
    </dgm:pt>
    <dgm:pt modelId="{11C0C87A-1E5C-4BBE-9CCC-961BD000E294}">
      <dgm:prSet/>
      <dgm:spPr/>
      <dgm:t>
        <a:bodyPr/>
        <a:lstStyle/>
        <a:p>
          <a:r>
            <a:rPr lang="fa-IR" dirty="0" smtClean="0"/>
            <a:t>تقسیم بندی تفکر غربی در مورد مراحل تکامل دین </a:t>
          </a:r>
          <a:endParaRPr lang="en-US" dirty="0"/>
        </a:p>
      </dgm:t>
    </dgm:pt>
    <dgm:pt modelId="{5D4EAE6D-8E29-4C9F-BE0E-5BB11858DB65}" type="parTrans" cxnId="{A2A1B5EB-0F49-4D94-9F21-90942C248EC0}">
      <dgm:prSet/>
      <dgm:spPr/>
      <dgm:t>
        <a:bodyPr/>
        <a:lstStyle/>
        <a:p>
          <a:endParaRPr lang="en-US"/>
        </a:p>
      </dgm:t>
    </dgm:pt>
    <dgm:pt modelId="{53539BD6-A5B8-4DCC-9B42-49AB27CF1C3E}" type="sibTrans" cxnId="{A2A1B5EB-0F49-4D94-9F21-90942C248EC0}">
      <dgm:prSet/>
      <dgm:spPr/>
      <dgm:t>
        <a:bodyPr/>
        <a:lstStyle/>
        <a:p>
          <a:endParaRPr lang="en-US"/>
        </a:p>
      </dgm:t>
    </dgm:pt>
    <dgm:pt modelId="{D225B5D5-2823-4458-9312-2EE9CDC2FD45}">
      <dgm:prSet/>
      <dgm:spPr/>
      <dgm:t>
        <a:bodyPr/>
        <a:lstStyle/>
        <a:p>
          <a:r>
            <a:rPr lang="fa-IR" dirty="0" smtClean="0"/>
            <a:t>تقدم توحید بر شرک</a:t>
          </a:r>
          <a:endParaRPr lang="en-US" dirty="0"/>
        </a:p>
      </dgm:t>
    </dgm:pt>
    <dgm:pt modelId="{A97B5FDC-7D5A-4A2B-B785-18ADAEB6A6D6}" type="parTrans" cxnId="{DAB0A304-F8F3-4FB7-8FC8-BB65A6770A1F}">
      <dgm:prSet/>
      <dgm:spPr/>
      <dgm:t>
        <a:bodyPr/>
        <a:lstStyle/>
        <a:p>
          <a:endParaRPr lang="en-US"/>
        </a:p>
      </dgm:t>
    </dgm:pt>
    <dgm:pt modelId="{238750CA-4170-4E13-B131-FDE29441677E}" type="sibTrans" cxnId="{DAB0A304-F8F3-4FB7-8FC8-BB65A6770A1F}">
      <dgm:prSet/>
      <dgm:spPr/>
      <dgm:t>
        <a:bodyPr/>
        <a:lstStyle/>
        <a:p>
          <a:endParaRPr lang="en-US"/>
        </a:p>
      </dgm:t>
    </dgm:pt>
    <dgm:pt modelId="{01644F81-3CC9-4BE6-9B19-C6A4E55515D9}">
      <dgm:prSet/>
      <dgm:spPr/>
      <dgm:t>
        <a:bodyPr/>
        <a:lstStyle/>
        <a:p>
          <a:r>
            <a:rPr lang="fa-IR" dirty="0" smtClean="0"/>
            <a:t>قدرت تکلم، موهبتی الهی</a:t>
          </a:r>
          <a:endParaRPr lang="en-US" dirty="0"/>
        </a:p>
      </dgm:t>
    </dgm:pt>
    <dgm:pt modelId="{575D8FD1-CA28-4EC1-B288-896D6278357A}" type="parTrans" cxnId="{C3369D75-6741-4F75-9DEA-9A195FA0D834}">
      <dgm:prSet/>
      <dgm:spPr/>
      <dgm:t>
        <a:bodyPr/>
        <a:lstStyle/>
        <a:p>
          <a:endParaRPr lang="en-US"/>
        </a:p>
      </dgm:t>
    </dgm:pt>
    <dgm:pt modelId="{0D7ADC6F-9E54-46AB-98D8-FE4BE48FFF18}" type="sibTrans" cxnId="{C3369D75-6741-4F75-9DEA-9A195FA0D834}">
      <dgm:prSet/>
      <dgm:spPr/>
      <dgm:t>
        <a:bodyPr/>
        <a:lstStyle/>
        <a:p>
          <a:endParaRPr lang="en-US"/>
        </a:p>
      </dgm:t>
    </dgm:pt>
    <dgm:pt modelId="{2FF4FAF6-CD2E-42E9-AB57-33FFDB2BD421}">
      <dgm:prSet/>
      <dgm:spPr/>
      <dgm:t>
        <a:bodyPr/>
        <a:lstStyle/>
        <a:p>
          <a:r>
            <a:rPr lang="fa-IR" dirty="0" smtClean="0"/>
            <a:t>علم به تغذیه سالم</a:t>
          </a:r>
          <a:endParaRPr lang="en-US" dirty="0"/>
        </a:p>
      </dgm:t>
    </dgm:pt>
    <dgm:pt modelId="{F7107B37-AD44-4369-9BA3-EC880B728610}" type="parTrans" cxnId="{A0EEAF73-0D71-489B-A7F8-3E70A92E7F34}">
      <dgm:prSet/>
      <dgm:spPr/>
      <dgm:t>
        <a:bodyPr/>
        <a:lstStyle/>
        <a:p>
          <a:endParaRPr lang="en-US"/>
        </a:p>
      </dgm:t>
    </dgm:pt>
    <dgm:pt modelId="{8A0F35D0-0BC5-4A02-99E2-A864AC59FED6}" type="sibTrans" cxnId="{A0EEAF73-0D71-489B-A7F8-3E70A92E7F34}">
      <dgm:prSet/>
      <dgm:spPr/>
      <dgm:t>
        <a:bodyPr/>
        <a:lstStyle/>
        <a:p>
          <a:endParaRPr lang="en-US"/>
        </a:p>
      </dgm:t>
    </dgm:pt>
    <dgm:pt modelId="{C0A0E183-4AC5-4095-BAED-906D3F997A6C}">
      <dgm:prSet/>
      <dgm:spPr/>
      <dgm:t>
        <a:bodyPr/>
        <a:lstStyle/>
        <a:p>
          <a:r>
            <a:rPr lang="fa-IR" dirty="0" smtClean="0"/>
            <a:t>بشر اولیه با فرهنگ و با تمدن</a:t>
          </a:r>
          <a:endParaRPr lang="en-US" dirty="0"/>
        </a:p>
      </dgm:t>
    </dgm:pt>
    <dgm:pt modelId="{8343F5E9-B23D-4796-B353-ED7FC5A21AC6}" type="parTrans" cxnId="{262007A7-8247-4B5E-9DA5-94CD2EC94841}">
      <dgm:prSet/>
      <dgm:spPr/>
      <dgm:t>
        <a:bodyPr/>
        <a:lstStyle/>
        <a:p>
          <a:endParaRPr lang="en-US"/>
        </a:p>
      </dgm:t>
    </dgm:pt>
    <dgm:pt modelId="{2B8D72BB-C328-4B51-B210-B3346F8B70F2}" type="sibTrans" cxnId="{262007A7-8247-4B5E-9DA5-94CD2EC94841}">
      <dgm:prSet/>
      <dgm:spPr/>
      <dgm:t>
        <a:bodyPr/>
        <a:lstStyle/>
        <a:p>
          <a:endParaRPr lang="en-US"/>
        </a:p>
      </dgm:t>
    </dgm:pt>
    <dgm:pt modelId="{1D6B30A0-8712-4DF5-B9B5-595D3CF47B51}">
      <dgm:prSet/>
      <dgm:spPr/>
      <dgm:t>
        <a:bodyPr/>
        <a:lstStyle/>
        <a:p>
          <a:r>
            <a:rPr lang="fa-IR" dirty="0" smtClean="0"/>
            <a:t>دین، مادر علم</a:t>
          </a:r>
          <a:endParaRPr lang="en-US" dirty="0"/>
        </a:p>
      </dgm:t>
    </dgm:pt>
    <dgm:pt modelId="{0C6210D5-B311-4EA8-8D1D-D6B577052550}" type="parTrans" cxnId="{DF4F0B28-0D6A-41F8-8D81-B999F0FABB54}">
      <dgm:prSet/>
      <dgm:spPr/>
      <dgm:t>
        <a:bodyPr/>
        <a:lstStyle/>
        <a:p>
          <a:endParaRPr lang="en-US"/>
        </a:p>
      </dgm:t>
    </dgm:pt>
    <dgm:pt modelId="{2FB94795-8E4A-4666-B693-3DBE933D6C32}" type="sibTrans" cxnId="{DF4F0B28-0D6A-41F8-8D81-B999F0FABB54}">
      <dgm:prSet/>
      <dgm:spPr/>
      <dgm:t>
        <a:bodyPr/>
        <a:lstStyle/>
        <a:p>
          <a:endParaRPr lang="en-US"/>
        </a:p>
      </dgm:t>
    </dgm:pt>
    <dgm:pt modelId="{E002BAC9-1CD8-44EF-AD87-C83E917CDB16}">
      <dgm:prSet/>
      <dgm:spPr/>
      <dgm:t>
        <a:bodyPr/>
        <a:lstStyle/>
        <a:p>
          <a:r>
            <a:rPr lang="fa-IR" dirty="0" smtClean="0"/>
            <a:t>احتیاج بشر به خدا</a:t>
          </a:r>
          <a:endParaRPr lang="en-US" dirty="0"/>
        </a:p>
      </dgm:t>
    </dgm:pt>
    <dgm:pt modelId="{F20930AA-4400-44C2-BEFE-C33C3D5079C8}" type="parTrans" cxnId="{071F27A4-08EA-430A-8308-D9FADB4B8088}">
      <dgm:prSet/>
      <dgm:spPr/>
      <dgm:t>
        <a:bodyPr/>
        <a:lstStyle/>
        <a:p>
          <a:endParaRPr lang="en-US"/>
        </a:p>
      </dgm:t>
    </dgm:pt>
    <dgm:pt modelId="{EDAA9727-BA48-4B7E-AB5C-7D4129B965F8}" type="sibTrans" cxnId="{071F27A4-08EA-430A-8308-D9FADB4B8088}">
      <dgm:prSet/>
      <dgm:spPr/>
      <dgm:t>
        <a:bodyPr/>
        <a:lstStyle/>
        <a:p>
          <a:endParaRPr lang="en-US"/>
        </a:p>
      </dgm:t>
    </dgm:pt>
    <dgm:pt modelId="{8AD54AE0-8603-4E6A-9431-B49BA6877705}">
      <dgm:prSet/>
      <dgm:spPr/>
      <dgm:t>
        <a:bodyPr/>
        <a:lstStyle/>
        <a:p>
          <a:r>
            <a:rPr lang="fa-IR" dirty="0" smtClean="0"/>
            <a:t>وحی الهی و نیازهای فوق عقلانی</a:t>
          </a:r>
          <a:endParaRPr lang="en-US" dirty="0"/>
        </a:p>
      </dgm:t>
    </dgm:pt>
    <dgm:pt modelId="{A710FAD8-4197-41BA-AA10-0DE681AA55B8}" type="parTrans" cxnId="{AB6E0E65-BE3C-4C83-B8A4-0B97133E897E}">
      <dgm:prSet/>
      <dgm:spPr/>
      <dgm:t>
        <a:bodyPr/>
        <a:lstStyle/>
        <a:p>
          <a:endParaRPr lang="en-US"/>
        </a:p>
      </dgm:t>
    </dgm:pt>
    <dgm:pt modelId="{6352F0EB-7196-42C4-AAC8-3651244568F3}" type="sibTrans" cxnId="{AB6E0E65-BE3C-4C83-B8A4-0B97133E897E}">
      <dgm:prSet/>
      <dgm:spPr/>
      <dgm:t>
        <a:bodyPr/>
        <a:lstStyle/>
        <a:p>
          <a:endParaRPr lang="en-US"/>
        </a:p>
      </dgm:t>
    </dgm:pt>
    <dgm:pt modelId="{0F19A6EB-1B3C-4146-9A8F-E34CF55D9216}">
      <dgm:prSet/>
      <dgm:spPr/>
      <dgm:t>
        <a:bodyPr/>
        <a:lstStyle/>
        <a:p>
          <a:r>
            <a:rPr lang="fa-IR" dirty="0" smtClean="0"/>
            <a:t>ابعاد </a:t>
          </a:r>
          <a:r>
            <a:rPr lang="fa-IR" dirty="0" err="1" smtClean="0"/>
            <a:t>وجودی</a:t>
          </a:r>
          <a:r>
            <a:rPr lang="fa-IR" dirty="0" smtClean="0"/>
            <a:t> انسان و نیازهای عقلانی به وحی</a:t>
          </a:r>
          <a:endParaRPr lang="en-US" dirty="0"/>
        </a:p>
      </dgm:t>
    </dgm:pt>
    <dgm:pt modelId="{46D9BC73-807F-45F3-BA79-CFBA3E91B986}" type="parTrans" cxnId="{5643A3CB-0374-49B2-B0D4-28872405C448}">
      <dgm:prSet/>
      <dgm:spPr/>
      <dgm:t>
        <a:bodyPr/>
        <a:lstStyle/>
        <a:p>
          <a:endParaRPr lang="en-US"/>
        </a:p>
      </dgm:t>
    </dgm:pt>
    <dgm:pt modelId="{BDBED3F7-7CD7-4058-B301-107BAD051B2F}" type="sibTrans" cxnId="{5643A3CB-0374-49B2-B0D4-28872405C448}">
      <dgm:prSet/>
      <dgm:spPr/>
      <dgm:t>
        <a:bodyPr/>
        <a:lstStyle/>
        <a:p>
          <a:endParaRPr lang="en-US"/>
        </a:p>
      </dgm:t>
    </dgm:pt>
    <dgm:pt modelId="{DCF12515-99CC-4739-8452-130DC3080233}">
      <dgm:prSet/>
      <dgm:spPr/>
      <dgm:t>
        <a:bodyPr/>
        <a:lstStyle/>
        <a:p>
          <a:r>
            <a:rPr lang="fa-IR" dirty="0" smtClean="0"/>
            <a:t>آیات قرآن کریم همسطح طبیعت یا مفسر عالم خلقت؟</a:t>
          </a:r>
          <a:endParaRPr lang="en-US" dirty="0"/>
        </a:p>
      </dgm:t>
    </dgm:pt>
    <dgm:pt modelId="{C31C7B58-0DD7-4485-BB36-90099BC3226A}" type="parTrans" cxnId="{EE7E9109-B93F-4946-B8D5-B4AA27BA9E8D}">
      <dgm:prSet/>
      <dgm:spPr/>
      <dgm:t>
        <a:bodyPr/>
        <a:lstStyle/>
        <a:p>
          <a:endParaRPr lang="en-US"/>
        </a:p>
      </dgm:t>
    </dgm:pt>
    <dgm:pt modelId="{425EDE20-17EB-4D1A-AF6A-CC13D55A7E12}" type="sibTrans" cxnId="{EE7E9109-B93F-4946-B8D5-B4AA27BA9E8D}">
      <dgm:prSet/>
      <dgm:spPr/>
      <dgm:t>
        <a:bodyPr/>
        <a:lstStyle/>
        <a:p>
          <a:endParaRPr lang="en-US"/>
        </a:p>
      </dgm:t>
    </dgm:pt>
    <dgm:pt modelId="{73606791-00D3-4D18-AEAC-83E5252931D0}">
      <dgm:prSet/>
      <dgm:spPr/>
      <dgm:t>
        <a:bodyPr/>
        <a:lstStyle/>
        <a:p>
          <a:r>
            <a:rPr lang="fa-IR" dirty="0" smtClean="0"/>
            <a:t>خالقیت خدا و شناخت خود</a:t>
          </a:r>
          <a:endParaRPr lang="en-US" dirty="0"/>
        </a:p>
      </dgm:t>
    </dgm:pt>
    <dgm:pt modelId="{4BA1A249-E084-433C-B2B7-6A9629AD956F}" type="parTrans" cxnId="{F4DCDA59-69B9-4463-A359-F078F0EFB100}">
      <dgm:prSet/>
      <dgm:spPr/>
      <dgm:t>
        <a:bodyPr/>
        <a:lstStyle/>
        <a:p>
          <a:endParaRPr lang="en-US"/>
        </a:p>
      </dgm:t>
    </dgm:pt>
    <dgm:pt modelId="{E9EF2906-5B41-4071-A5DB-5C8C8AE5E8AB}" type="sibTrans" cxnId="{F4DCDA59-69B9-4463-A359-F078F0EFB100}">
      <dgm:prSet/>
      <dgm:spPr/>
      <dgm:t>
        <a:bodyPr/>
        <a:lstStyle/>
        <a:p>
          <a:endParaRPr lang="en-US"/>
        </a:p>
      </dgm:t>
    </dgm:pt>
    <dgm:pt modelId="{8693899E-676A-4F1C-8305-6EAA62E6EBC5}">
      <dgm:prSet/>
      <dgm:spPr/>
      <dgm:t>
        <a:bodyPr/>
        <a:lstStyle/>
        <a:p>
          <a:r>
            <a:rPr lang="fa-IR" dirty="0" smtClean="0"/>
            <a:t>خالقیت خدا و قله رشد انسان</a:t>
          </a:r>
          <a:endParaRPr lang="en-US" dirty="0"/>
        </a:p>
      </dgm:t>
    </dgm:pt>
    <dgm:pt modelId="{0A9EA0A2-77A3-418E-A4D2-1EEED3A390BA}" type="parTrans" cxnId="{FEF2CBC8-0D42-4EBF-B9EB-7D84A2912C21}">
      <dgm:prSet/>
      <dgm:spPr/>
      <dgm:t>
        <a:bodyPr/>
        <a:lstStyle/>
        <a:p>
          <a:endParaRPr lang="en-US"/>
        </a:p>
      </dgm:t>
    </dgm:pt>
    <dgm:pt modelId="{B2469AB8-8BFA-4C74-8D41-F1BFEC16F007}" type="sibTrans" cxnId="{FEF2CBC8-0D42-4EBF-B9EB-7D84A2912C21}">
      <dgm:prSet/>
      <dgm:spPr/>
      <dgm:t>
        <a:bodyPr/>
        <a:lstStyle/>
        <a:p>
          <a:endParaRPr lang="en-US"/>
        </a:p>
      </dgm:t>
    </dgm:pt>
    <dgm:pt modelId="{C661EA1B-C683-4191-B9C5-144569743DBB}">
      <dgm:prSet/>
      <dgm:spPr/>
      <dgm:t>
        <a:bodyPr/>
        <a:lstStyle/>
        <a:p>
          <a:r>
            <a:rPr lang="fa-IR" dirty="0" smtClean="0"/>
            <a:t>خالقیت خدا و شناخت مسیر نیل به قله رشد </a:t>
          </a:r>
          <a:endParaRPr lang="en-US" dirty="0"/>
        </a:p>
      </dgm:t>
    </dgm:pt>
    <dgm:pt modelId="{98356A92-F99E-49E4-B72A-54970ACA1667}" type="parTrans" cxnId="{C226B704-E8AB-4B1B-899F-1C696C1E8E4D}">
      <dgm:prSet/>
      <dgm:spPr/>
      <dgm:t>
        <a:bodyPr/>
        <a:lstStyle/>
        <a:p>
          <a:endParaRPr lang="en-US"/>
        </a:p>
      </dgm:t>
    </dgm:pt>
    <dgm:pt modelId="{319CAEF5-1AEB-4E76-AF0B-15A20FB0D4DA}" type="sibTrans" cxnId="{C226B704-E8AB-4B1B-899F-1C696C1E8E4D}">
      <dgm:prSet/>
      <dgm:spPr/>
      <dgm:t>
        <a:bodyPr/>
        <a:lstStyle/>
        <a:p>
          <a:endParaRPr lang="en-US"/>
        </a:p>
      </dgm:t>
    </dgm:pt>
    <dgm:pt modelId="{F7C1B63A-F636-4FB8-96B2-40C7BE159A6A}">
      <dgm:prSet/>
      <dgm:spPr/>
      <dgm:t>
        <a:bodyPr/>
        <a:lstStyle/>
        <a:p>
          <a:r>
            <a:rPr lang="fa-IR" dirty="0" smtClean="0"/>
            <a:t>خالقیت خدا و ارائه الگوی آدمیت</a:t>
          </a:r>
          <a:endParaRPr lang="en-US" dirty="0"/>
        </a:p>
      </dgm:t>
    </dgm:pt>
    <dgm:pt modelId="{339D1884-A128-4CD1-8939-740D08D15C48}" type="parTrans" cxnId="{2725C3F0-C361-49F4-A8FD-9DCF367A077A}">
      <dgm:prSet/>
      <dgm:spPr/>
      <dgm:t>
        <a:bodyPr/>
        <a:lstStyle/>
        <a:p>
          <a:endParaRPr lang="en-US"/>
        </a:p>
      </dgm:t>
    </dgm:pt>
    <dgm:pt modelId="{7A952EFB-D359-49F1-A50D-CDAA80C9EFF7}" type="sibTrans" cxnId="{2725C3F0-C361-49F4-A8FD-9DCF367A077A}">
      <dgm:prSet/>
      <dgm:spPr/>
      <dgm:t>
        <a:bodyPr/>
        <a:lstStyle/>
        <a:p>
          <a:endParaRPr lang="en-US"/>
        </a:p>
      </dgm:t>
    </dgm:pt>
    <dgm:pt modelId="{C52E074C-C59A-4D71-9819-10DA695AE6F1}">
      <dgm:prSet/>
      <dgm:spPr/>
      <dgm:t>
        <a:bodyPr/>
        <a:lstStyle/>
        <a:p>
          <a:r>
            <a:rPr lang="fa-IR" dirty="0" smtClean="0"/>
            <a:t>بلوغ عقل و جبر وراثت و محیط</a:t>
          </a:r>
          <a:endParaRPr lang="en-US" dirty="0"/>
        </a:p>
      </dgm:t>
    </dgm:pt>
    <dgm:pt modelId="{7D93B878-9EB6-4BF0-A791-5B65C897FAEF}" type="parTrans" cxnId="{AEC800C2-0749-4E8C-A507-74E1EDB7D068}">
      <dgm:prSet/>
      <dgm:spPr/>
      <dgm:t>
        <a:bodyPr/>
        <a:lstStyle/>
        <a:p>
          <a:endParaRPr lang="en-US"/>
        </a:p>
      </dgm:t>
    </dgm:pt>
    <dgm:pt modelId="{DD3F1278-A354-44F4-ADD5-E5D37E0B1BA4}" type="sibTrans" cxnId="{AEC800C2-0749-4E8C-A507-74E1EDB7D068}">
      <dgm:prSet/>
      <dgm:spPr/>
      <dgm:t>
        <a:bodyPr/>
        <a:lstStyle/>
        <a:p>
          <a:endParaRPr lang="en-US"/>
        </a:p>
      </dgm:t>
    </dgm:pt>
    <dgm:pt modelId="{8BAA4C2E-A636-4C29-A6B4-1049E7FD15C1}">
      <dgm:prSet/>
      <dgm:spPr/>
      <dgm:t>
        <a:bodyPr/>
        <a:lstStyle/>
        <a:p>
          <a:r>
            <a:rPr lang="fa-IR" dirty="0" smtClean="0"/>
            <a:t>ابعاد </a:t>
          </a:r>
          <a:r>
            <a:rPr lang="fa-IR" dirty="0" err="1" smtClean="0"/>
            <a:t>وجودی</a:t>
          </a:r>
          <a:r>
            <a:rPr lang="fa-IR" dirty="0" smtClean="0"/>
            <a:t> انسان</a:t>
          </a:r>
          <a:endParaRPr lang="en-US" dirty="0"/>
        </a:p>
      </dgm:t>
    </dgm:pt>
    <dgm:pt modelId="{20290515-166F-4A1A-98D2-A098874E5B03}" type="parTrans" cxnId="{394E2E4C-791E-4222-9C06-B904B4B4DA57}">
      <dgm:prSet/>
      <dgm:spPr/>
      <dgm:t>
        <a:bodyPr/>
        <a:lstStyle/>
        <a:p>
          <a:endParaRPr lang="en-US"/>
        </a:p>
      </dgm:t>
    </dgm:pt>
    <dgm:pt modelId="{63085095-E770-40DE-83C0-1F7CB09A3FBD}" type="sibTrans" cxnId="{394E2E4C-791E-4222-9C06-B904B4B4DA57}">
      <dgm:prSet/>
      <dgm:spPr/>
      <dgm:t>
        <a:bodyPr/>
        <a:lstStyle/>
        <a:p>
          <a:endParaRPr lang="en-US"/>
        </a:p>
      </dgm:t>
    </dgm:pt>
    <dgm:pt modelId="{D8340B4C-BD73-40D3-8BB8-FB45A5CC164E}">
      <dgm:prSet/>
      <dgm:spPr/>
      <dgm:t>
        <a:bodyPr/>
        <a:lstStyle/>
        <a:p>
          <a:r>
            <a:rPr lang="fa-IR" dirty="0" smtClean="0"/>
            <a:t>عدم جدائی بین جسم و روح انسان به حکم عقل و وحی</a:t>
          </a:r>
          <a:endParaRPr lang="en-US" dirty="0"/>
        </a:p>
      </dgm:t>
    </dgm:pt>
    <dgm:pt modelId="{8EC7736C-5227-4E6F-A1CB-C44117CEA40D}" type="parTrans" cxnId="{2A5C9B6B-C211-4162-A79A-AA45CA2C4581}">
      <dgm:prSet/>
      <dgm:spPr/>
      <dgm:t>
        <a:bodyPr/>
        <a:lstStyle/>
        <a:p>
          <a:endParaRPr lang="en-US"/>
        </a:p>
      </dgm:t>
    </dgm:pt>
    <dgm:pt modelId="{73A37C13-BE49-4C95-A605-29A8C2629F83}" type="sibTrans" cxnId="{2A5C9B6B-C211-4162-A79A-AA45CA2C4581}">
      <dgm:prSet/>
      <dgm:spPr/>
      <dgm:t>
        <a:bodyPr/>
        <a:lstStyle/>
        <a:p>
          <a:endParaRPr lang="en-US"/>
        </a:p>
      </dgm:t>
    </dgm:pt>
    <dgm:pt modelId="{EE67106A-3D63-4B74-AD36-BBB5282FB428}">
      <dgm:prSet/>
      <dgm:spPr/>
      <dgm:t>
        <a:bodyPr/>
        <a:lstStyle/>
        <a:p>
          <a:r>
            <a:rPr lang="fa-IR" dirty="0" smtClean="0"/>
            <a:t>وحی تعیین کننده چهارچوب حرکت نظری و عملی عقل</a:t>
          </a:r>
          <a:endParaRPr lang="en-US" dirty="0"/>
        </a:p>
      </dgm:t>
    </dgm:pt>
    <dgm:pt modelId="{BF99E846-8E0B-4C0A-99C4-8152FC7EAED5}" type="parTrans" cxnId="{EDB72294-CBA7-41A8-B050-43A6DE0E24B9}">
      <dgm:prSet/>
      <dgm:spPr/>
      <dgm:t>
        <a:bodyPr/>
        <a:lstStyle/>
        <a:p>
          <a:endParaRPr lang="en-US"/>
        </a:p>
      </dgm:t>
    </dgm:pt>
    <dgm:pt modelId="{364C2580-59A5-4CEC-ABD9-83F91980E030}" type="sibTrans" cxnId="{EDB72294-CBA7-41A8-B050-43A6DE0E24B9}">
      <dgm:prSet/>
      <dgm:spPr/>
      <dgm:t>
        <a:bodyPr/>
        <a:lstStyle/>
        <a:p>
          <a:endParaRPr lang="en-US"/>
        </a:p>
      </dgm:t>
    </dgm:pt>
    <dgm:pt modelId="{AC29B799-1E87-4D6A-A2F7-B3EEE1B7546B}">
      <dgm:prSet/>
      <dgm:spPr/>
      <dgm:t>
        <a:bodyPr/>
        <a:lstStyle/>
        <a:p>
          <a:r>
            <a:rPr lang="fa-IR" dirty="0" smtClean="0"/>
            <a:t>نیاز عقل به وحی در حوزه های عقلانی</a:t>
          </a:r>
          <a:endParaRPr lang="en-US" dirty="0"/>
        </a:p>
      </dgm:t>
    </dgm:pt>
    <dgm:pt modelId="{98FBAEB9-87B5-41AC-B1AF-4BA2BDED70CF}" type="parTrans" cxnId="{77B4ADE2-EC2B-483C-B482-3286882C84A1}">
      <dgm:prSet/>
      <dgm:spPr/>
      <dgm:t>
        <a:bodyPr/>
        <a:lstStyle/>
        <a:p>
          <a:endParaRPr lang="en-US"/>
        </a:p>
      </dgm:t>
    </dgm:pt>
    <dgm:pt modelId="{96585288-0FA6-4A36-A075-6FC631E6F59B}" type="sibTrans" cxnId="{77B4ADE2-EC2B-483C-B482-3286882C84A1}">
      <dgm:prSet/>
      <dgm:spPr/>
      <dgm:t>
        <a:bodyPr/>
        <a:lstStyle/>
        <a:p>
          <a:endParaRPr lang="en-US"/>
        </a:p>
      </dgm:t>
    </dgm:pt>
    <dgm:pt modelId="{6CA359DD-07CC-48C1-9D50-C0CDCEF196E5}">
      <dgm:prSet/>
      <dgm:spPr/>
      <dgm:t>
        <a:bodyPr/>
        <a:lstStyle/>
        <a:p>
          <a:r>
            <a:rPr lang="fa-IR" dirty="0" smtClean="0"/>
            <a:t>مراتب و برکات حمایت وحی از عقل در مسائل عقلانی</a:t>
          </a:r>
          <a:endParaRPr lang="en-US" dirty="0"/>
        </a:p>
      </dgm:t>
    </dgm:pt>
    <dgm:pt modelId="{53C362F6-B2BC-48D7-B794-90542F544E3E}" type="parTrans" cxnId="{1F7CCAA6-B02D-4011-A5FE-DEC6F4ADDBBB}">
      <dgm:prSet/>
      <dgm:spPr/>
      <dgm:t>
        <a:bodyPr/>
        <a:lstStyle/>
        <a:p>
          <a:endParaRPr lang="en-US"/>
        </a:p>
      </dgm:t>
    </dgm:pt>
    <dgm:pt modelId="{F3451021-5FF3-4E1B-88CB-5192E2EAD1A7}" type="sibTrans" cxnId="{1F7CCAA6-B02D-4011-A5FE-DEC6F4ADDBBB}">
      <dgm:prSet/>
      <dgm:spPr/>
      <dgm:t>
        <a:bodyPr/>
        <a:lstStyle/>
        <a:p>
          <a:endParaRPr lang="en-US"/>
        </a:p>
      </dgm:t>
    </dgm:pt>
    <dgm:pt modelId="{840646D5-3131-4220-9FE9-9174C4E20DC9}">
      <dgm:prSet/>
      <dgm:spPr/>
      <dgm:t>
        <a:bodyPr/>
        <a:lstStyle/>
        <a:p>
          <a:r>
            <a:rPr lang="fa-IR" dirty="0" smtClean="0"/>
            <a:t>تربیت عقل در دامان وحی</a:t>
          </a:r>
          <a:endParaRPr lang="en-US" dirty="0"/>
        </a:p>
      </dgm:t>
    </dgm:pt>
    <dgm:pt modelId="{C654B528-2E9C-4552-A354-94F7A008AB6B}" type="parTrans" cxnId="{94DA3FE6-6F52-43CA-B930-C28530E8A40C}">
      <dgm:prSet/>
      <dgm:spPr/>
      <dgm:t>
        <a:bodyPr/>
        <a:lstStyle/>
        <a:p>
          <a:endParaRPr lang="en-US"/>
        </a:p>
      </dgm:t>
    </dgm:pt>
    <dgm:pt modelId="{5FB0CE61-DBF3-4D20-83E1-73EF1B0F7C8D}" type="sibTrans" cxnId="{94DA3FE6-6F52-43CA-B930-C28530E8A40C}">
      <dgm:prSet/>
      <dgm:spPr/>
      <dgm:t>
        <a:bodyPr/>
        <a:lstStyle/>
        <a:p>
          <a:endParaRPr lang="en-US"/>
        </a:p>
      </dgm:t>
    </dgm:pt>
    <dgm:pt modelId="{F8F5B2B1-4871-4BC4-9045-9FB0451345A0}">
      <dgm:prSet/>
      <dgm:spPr/>
      <dgm:t>
        <a:bodyPr/>
        <a:lstStyle/>
        <a:p>
          <a:r>
            <a:rPr lang="fa-IR" dirty="0" smtClean="0"/>
            <a:t>مرجع تشخیص نوع نیاز عقل به وحی</a:t>
          </a:r>
          <a:endParaRPr lang="en-US" dirty="0"/>
        </a:p>
      </dgm:t>
    </dgm:pt>
    <dgm:pt modelId="{E4C07318-3F87-4417-BB4B-8289C57EE139}" type="parTrans" cxnId="{5EA5F52D-930C-4E83-8C6D-764A1C623C71}">
      <dgm:prSet/>
      <dgm:spPr/>
      <dgm:t>
        <a:bodyPr/>
        <a:lstStyle/>
        <a:p>
          <a:endParaRPr lang="en-US"/>
        </a:p>
      </dgm:t>
    </dgm:pt>
    <dgm:pt modelId="{4EBFB3F4-34B0-48EF-ABD9-CFA94864558B}" type="sibTrans" cxnId="{5EA5F52D-930C-4E83-8C6D-764A1C623C71}">
      <dgm:prSet/>
      <dgm:spPr/>
      <dgm:t>
        <a:bodyPr/>
        <a:lstStyle/>
        <a:p>
          <a:endParaRPr lang="en-US"/>
        </a:p>
      </dgm:t>
    </dgm:pt>
    <dgm:pt modelId="{57A4DA7A-CEC5-4319-BBA3-DACA69FDD7D3}">
      <dgm:prSet/>
      <dgm:spPr/>
      <dgm:t>
        <a:bodyPr/>
        <a:lstStyle/>
        <a:p>
          <a:r>
            <a:rPr lang="fa-IR" dirty="0" smtClean="0"/>
            <a:t>بعد مادی</a:t>
          </a:r>
          <a:endParaRPr lang="en-US" dirty="0"/>
        </a:p>
      </dgm:t>
    </dgm:pt>
    <dgm:pt modelId="{1F40E30C-C75E-4E1F-91B2-D082B838B31B}" type="parTrans" cxnId="{F17B7B1F-75B9-4906-A8ED-4093F522348B}">
      <dgm:prSet/>
      <dgm:spPr/>
      <dgm:t>
        <a:bodyPr/>
        <a:lstStyle/>
        <a:p>
          <a:endParaRPr lang="en-US"/>
        </a:p>
      </dgm:t>
    </dgm:pt>
    <dgm:pt modelId="{B42D0DA5-CB96-4928-822E-83088632881A}" type="sibTrans" cxnId="{F17B7B1F-75B9-4906-A8ED-4093F522348B}">
      <dgm:prSet/>
      <dgm:spPr/>
      <dgm:t>
        <a:bodyPr/>
        <a:lstStyle/>
        <a:p>
          <a:endParaRPr lang="en-US"/>
        </a:p>
      </dgm:t>
    </dgm:pt>
    <dgm:pt modelId="{D7372B23-DEE0-4BD9-A314-B1C8861E22F6}">
      <dgm:prSet/>
      <dgm:spPr/>
      <dgm:t>
        <a:bodyPr/>
        <a:lstStyle/>
        <a:p>
          <a:r>
            <a:rPr lang="fa-IR" dirty="0" smtClean="0"/>
            <a:t>بعد معنوی</a:t>
          </a:r>
          <a:endParaRPr lang="en-US" dirty="0"/>
        </a:p>
      </dgm:t>
    </dgm:pt>
    <dgm:pt modelId="{14DB562F-1304-4622-B987-1C27B64C1377}" type="parTrans" cxnId="{8BF8D103-0A07-4787-9E97-708FC6D31152}">
      <dgm:prSet/>
      <dgm:spPr/>
      <dgm:t>
        <a:bodyPr/>
        <a:lstStyle/>
        <a:p>
          <a:endParaRPr lang="en-US"/>
        </a:p>
      </dgm:t>
    </dgm:pt>
    <dgm:pt modelId="{15578A4D-BD82-45EA-994A-6BF15E6116B7}" type="sibTrans" cxnId="{8BF8D103-0A07-4787-9E97-708FC6D31152}">
      <dgm:prSet/>
      <dgm:spPr/>
      <dgm:t>
        <a:bodyPr/>
        <a:lstStyle/>
        <a:p>
          <a:endParaRPr lang="en-US"/>
        </a:p>
      </dgm:t>
    </dgm:pt>
    <dgm:pt modelId="{C8F0CAFD-BEBB-4180-9309-DC28505B2ECF}">
      <dgm:prSet/>
      <dgm:spPr/>
      <dgm:t>
        <a:bodyPr/>
        <a:lstStyle/>
        <a:p>
          <a:r>
            <a:rPr lang="fa-IR" dirty="0" smtClean="0"/>
            <a:t>ضمانت اجرائی به حکم عقل</a:t>
          </a:r>
          <a:endParaRPr lang="en-US" dirty="0"/>
        </a:p>
      </dgm:t>
    </dgm:pt>
    <dgm:pt modelId="{521117A9-41B4-4CBC-B592-2027F63BFB0E}" type="parTrans" cxnId="{0F61D29C-FD1C-4C4E-9902-41BA443A0EB7}">
      <dgm:prSet/>
      <dgm:spPr/>
      <dgm:t>
        <a:bodyPr/>
        <a:lstStyle/>
        <a:p>
          <a:endParaRPr lang="en-US"/>
        </a:p>
      </dgm:t>
    </dgm:pt>
    <dgm:pt modelId="{8C46AE2E-10C1-4581-8AAE-31498520E8F7}" type="sibTrans" cxnId="{0F61D29C-FD1C-4C4E-9902-41BA443A0EB7}">
      <dgm:prSet/>
      <dgm:spPr/>
      <dgm:t>
        <a:bodyPr/>
        <a:lstStyle/>
        <a:p>
          <a:endParaRPr lang="en-US"/>
        </a:p>
      </dgm:t>
    </dgm:pt>
    <dgm:pt modelId="{B0E4C676-7D80-4A93-BC61-010F10D71793}">
      <dgm:prSet/>
      <dgm:spPr/>
      <dgm:t>
        <a:bodyPr/>
        <a:lstStyle/>
        <a:p>
          <a:r>
            <a:rPr lang="fa-IR" dirty="0" smtClean="0"/>
            <a:t>جلوگیری از تزلزل سیستم عقلانی</a:t>
          </a:r>
          <a:endParaRPr lang="en-US" dirty="0"/>
        </a:p>
      </dgm:t>
    </dgm:pt>
    <dgm:pt modelId="{15291309-9AEE-4246-A01E-6EC0B41360AA}" type="parTrans" cxnId="{F304AF94-2697-45A2-AF90-23EFBA4C71AB}">
      <dgm:prSet/>
      <dgm:spPr/>
      <dgm:t>
        <a:bodyPr/>
        <a:lstStyle/>
        <a:p>
          <a:endParaRPr lang="en-US"/>
        </a:p>
      </dgm:t>
    </dgm:pt>
    <dgm:pt modelId="{ABAC8112-58AF-4817-925B-86AF927CA7A5}" type="sibTrans" cxnId="{F304AF94-2697-45A2-AF90-23EFBA4C71AB}">
      <dgm:prSet/>
      <dgm:spPr/>
      <dgm:t>
        <a:bodyPr/>
        <a:lstStyle/>
        <a:p>
          <a:endParaRPr lang="en-US"/>
        </a:p>
      </dgm:t>
    </dgm:pt>
    <dgm:pt modelId="{62017E74-0887-4337-B8A5-044AE9316914}">
      <dgm:prSet/>
      <dgm:spPr/>
      <dgm:t>
        <a:bodyPr/>
        <a:lstStyle/>
        <a:p>
          <a:r>
            <a:rPr lang="fa-IR" dirty="0" smtClean="0"/>
            <a:t>جلوگیری از بردگی عقل در خدمت نفس</a:t>
          </a:r>
          <a:endParaRPr lang="en-US" dirty="0"/>
        </a:p>
      </dgm:t>
    </dgm:pt>
    <dgm:pt modelId="{0AF33F03-138A-4361-930F-898668832E4A}" type="parTrans" cxnId="{23E526AC-0BCC-41F3-9A4E-3D0D2721C46D}">
      <dgm:prSet/>
      <dgm:spPr/>
      <dgm:t>
        <a:bodyPr/>
        <a:lstStyle/>
        <a:p>
          <a:endParaRPr lang="en-US"/>
        </a:p>
      </dgm:t>
    </dgm:pt>
    <dgm:pt modelId="{BDDA3CD8-6C2E-4BCB-A1FE-8DE12EFF83FB}" type="sibTrans" cxnId="{23E526AC-0BCC-41F3-9A4E-3D0D2721C46D}">
      <dgm:prSet/>
      <dgm:spPr/>
      <dgm:t>
        <a:bodyPr/>
        <a:lstStyle/>
        <a:p>
          <a:endParaRPr lang="en-US"/>
        </a:p>
      </dgm:t>
    </dgm:pt>
    <dgm:pt modelId="{2F72AE1E-FBDC-4509-9E4D-6EEAB7FEA0A8}">
      <dgm:prSet/>
      <dgm:spPr/>
      <dgm:t>
        <a:bodyPr/>
        <a:lstStyle/>
        <a:p>
          <a:r>
            <a:rPr lang="fa-IR" dirty="0" err="1" smtClean="0"/>
            <a:t>ثابتات</a:t>
          </a:r>
          <a:r>
            <a:rPr lang="fa-IR" dirty="0" smtClean="0"/>
            <a:t> و </a:t>
          </a:r>
          <a:r>
            <a:rPr lang="fa-IR" dirty="0" err="1" smtClean="0"/>
            <a:t>متغیرات</a:t>
          </a:r>
          <a:r>
            <a:rPr lang="fa-IR" dirty="0" smtClean="0"/>
            <a:t> دینی</a:t>
          </a:r>
          <a:endParaRPr lang="en-US" dirty="0"/>
        </a:p>
      </dgm:t>
    </dgm:pt>
    <dgm:pt modelId="{3EAFBD10-7B1D-4DA5-B077-D686DADC33F1}" type="parTrans" cxnId="{A9FA1C08-3001-42C5-BBB8-ADE9E5576B98}">
      <dgm:prSet/>
      <dgm:spPr/>
      <dgm:t>
        <a:bodyPr/>
        <a:lstStyle/>
        <a:p>
          <a:endParaRPr lang="en-US"/>
        </a:p>
      </dgm:t>
    </dgm:pt>
    <dgm:pt modelId="{C586655F-54AB-42F7-8B99-70E5B0E908FF}" type="sibTrans" cxnId="{A9FA1C08-3001-42C5-BBB8-ADE9E5576B98}">
      <dgm:prSet/>
      <dgm:spPr/>
      <dgm:t>
        <a:bodyPr/>
        <a:lstStyle/>
        <a:p>
          <a:endParaRPr lang="en-US"/>
        </a:p>
      </dgm:t>
    </dgm:pt>
    <dgm:pt modelId="{8417CDD6-BC78-4D73-85BB-54FDF0093F74}">
      <dgm:prSet/>
      <dgm:spPr/>
      <dgm:t>
        <a:bodyPr/>
        <a:lstStyle/>
        <a:p>
          <a:r>
            <a:rPr lang="fa-IR" dirty="0" smtClean="0"/>
            <a:t>قرآن مفسر عالم خلقت</a:t>
          </a:r>
          <a:endParaRPr lang="en-US" dirty="0"/>
        </a:p>
      </dgm:t>
    </dgm:pt>
    <dgm:pt modelId="{4E35B818-4625-494B-8C6D-F770A627051A}" type="parTrans" cxnId="{4B1AAE94-F7DC-4824-B027-D5535B50639B}">
      <dgm:prSet/>
      <dgm:spPr/>
      <dgm:t>
        <a:bodyPr/>
        <a:lstStyle/>
        <a:p>
          <a:endParaRPr lang="en-US"/>
        </a:p>
      </dgm:t>
    </dgm:pt>
    <dgm:pt modelId="{6C34E2DF-3CE5-430A-9D25-32B7B0410B97}" type="sibTrans" cxnId="{4B1AAE94-F7DC-4824-B027-D5535B50639B}">
      <dgm:prSet/>
      <dgm:spPr/>
      <dgm:t>
        <a:bodyPr/>
        <a:lstStyle/>
        <a:p>
          <a:endParaRPr lang="en-US"/>
        </a:p>
      </dgm:t>
    </dgm:pt>
    <dgm:pt modelId="{7CFACEFD-65FE-45E0-9FA4-5415F57EADF4}">
      <dgm:prSet/>
      <dgm:spPr/>
      <dgm:t>
        <a:bodyPr/>
        <a:lstStyle/>
        <a:p>
          <a:r>
            <a:rPr lang="fa-IR" dirty="0" smtClean="0"/>
            <a:t>تقدم اجتهاد در دین بر اجتهاد علمی</a:t>
          </a:r>
          <a:endParaRPr lang="en-US" dirty="0"/>
        </a:p>
      </dgm:t>
    </dgm:pt>
    <dgm:pt modelId="{528F3A66-ECF3-4401-A941-A788D7966310}" type="parTrans" cxnId="{0E5E9E30-3CF1-4AB2-82C6-92CBC65C1169}">
      <dgm:prSet/>
      <dgm:spPr/>
      <dgm:t>
        <a:bodyPr/>
        <a:lstStyle/>
        <a:p>
          <a:endParaRPr lang="en-US"/>
        </a:p>
      </dgm:t>
    </dgm:pt>
    <dgm:pt modelId="{7A7C4C6E-E89F-4958-8130-4E72BAD64C10}" type="sibTrans" cxnId="{0E5E9E30-3CF1-4AB2-82C6-92CBC65C1169}">
      <dgm:prSet/>
      <dgm:spPr/>
      <dgm:t>
        <a:bodyPr/>
        <a:lstStyle/>
        <a:p>
          <a:endParaRPr lang="en-US"/>
        </a:p>
      </dgm:t>
    </dgm:pt>
    <dgm:pt modelId="{F9034BAC-FADB-4C77-9E77-3BFA1B11EE42}" type="pres">
      <dgm:prSet presAssocID="{AE84D524-E20F-4D7F-AE14-E686D2580C0A}" presName="Name0" presStyleCnt="0">
        <dgm:presLayoutVars>
          <dgm:chPref val="1"/>
          <dgm:dir/>
          <dgm:animOne val="branch"/>
          <dgm:animLvl val="lvl"/>
          <dgm:resizeHandles/>
        </dgm:presLayoutVars>
      </dgm:prSet>
      <dgm:spPr/>
      <dgm:t>
        <a:bodyPr/>
        <a:lstStyle/>
        <a:p>
          <a:endParaRPr lang="en-US"/>
        </a:p>
      </dgm:t>
    </dgm:pt>
    <dgm:pt modelId="{9DEC666F-EF9B-4328-A3F9-7039C3F0BEA9}" type="pres">
      <dgm:prSet presAssocID="{03A4553D-1D19-4B33-A3D4-FEEA245CB2D2}" presName="vertOne" presStyleCnt="0"/>
      <dgm:spPr/>
    </dgm:pt>
    <dgm:pt modelId="{15F7B786-1B64-49F0-987D-869B63A378AD}" type="pres">
      <dgm:prSet presAssocID="{03A4553D-1D19-4B33-A3D4-FEEA245CB2D2}" presName="txOne" presStyleLbl="node0" presStyleIdx="0" presStyleCnt="1">
        <dgm:presLayoutVars>
          <dgm:chPref val="3"/>
        </dgm:presLayoutVars>
      </dgm:prSet>
      <dgm:spPr/>
      <dgm:t>
        <a:bodyPr/>
        <a:lstStyle/>
        <a:p>
          <a:endParaRPr lang="en-US"/>
        </a:p>
      </dgm:t>
    </dgm:pt>
    <dgm:pt modelId="{2B0D4914-3336-4478-9FEE-44165AD3497E}" type="pres">
      <dgm:prSet presAssocID="{03A4553D-1D19-4B33-A3D4-FEEA245CB2D2}" presName="parTransOne" presStyleCnt="0"/>
      <dgm:spPr/>
    </dgm:pt>
    <dgm:pt modelId="{AA05BB58-B49C-4729-80C9-23BC6CDE8D61}" type="pres">
      <dgm:prSet presAssocID="{03A4553D-1D19-4B33-A3D4-FEEA245CB2D2}" presName="horzOne" presStyleCnt="0"/>
      <dgm:spPr/>
    </dgm:pt>
    <dgm:pt modelId="{851196BF-BD63-4B10-92B4-1C3FDA2EA55B}" type="pres">
      <dgm:prSet presAssocID="{0BD51D22-EBE0-49CB-88B4-E1344F05A341}" presName="vertTwo" presStyleCnt="0"/>
      <dgm:spPr/>
    </dgm:pt>
    <dgm:pt modelId="{10BFF551-B9BA-4571-9E23-1598AA2FD321}" type="pres">
      <dgm:prSet presAssocID="{0BD51D22-EBE0-49CB-88B4-E1344F05A341}" presName="txTwo" presStyleLbl="node2" presStyleIdx="0" presStyleCnt="2">
        <dgm:presLayoutVars>
          <dgm:chPref val="3"/>
        </dgm:presLayoutVars>
      </dgm:prSet>
      <dgm:spPr/>
      <dgm:t>
        <a:bodyPr/>
        <a:lstStyle/>
        <a:p>
          <a:endParaRPr lang="en-US"/>
        </a:p>
      </dgm:t>
    </dgm:pt>
    <dgm:pt modelId="{8CCB5137-BC4C-4159-BCA9-33D5E34D3528}" type="pres">
      <dgm:prSet presAssocID="{0BD51D22-EBE0-49CB-88B4-E1344F05A341}" presName="parTransTwo" presStyleCnt="0"/>
      <dgm:spPr/>
    </dgm:pt>
    <dgm:pt modelId="{A5A8FBE6-B1B6-4576-8F62-B0C5F7B2EC86}" type="pres">
      <dgm:prSet presAssocID="{0BD51D22-EBE0-49CB-88B4-E1344F05A341}" presName="horzTwo" presStyleCnt="0"/>
      <dgm:spPr/>
    </dgm:pt>
    <dgm:pt modelId="{571D4A97-0B69-4C55-9746-AFF80383CA92}" type="pres">
      <dgm:prSet presAssocID="{D9639742-9345-4BFE-95E8-7D4206F4331D}" presName="vertThree" presStyleCnt="0"/>
      <dgm:spPr/>
    </dgm:pt>
    <dgm:pt modelId="{9B67305C-5F44-4E37-94ED-7C536998A9F2}" type="pres">
      <dgm:prSet presAssocID="{D9639742-9345-4BFE-95E8-7D4206F4331D}" presName="txThree" presStyleLbl="node3" presStyleIdx="0" presStyleCnt="6">
        <dgm:presLayoutVars>
          <dgm:chPref val="3"/>
        </dgm:presLayoutVars>
      </dgm:prSet>
      <dgm:spPr/>
      <dgm:t>
        <a:bodyPr/>
        <a:lstStyle/>
        <a:p>
          <a:endParaRPr lang="en-US"/>
        </a:p>
      </dgm:t>
    </dgm:pt>
    <dgm:pt modelId="{5E91D044-A5DC-467C-969F-931C1869A3E5}" type="pres">
      <dgm:prSet presAssocID="{D9639742-9345-4BFE-95E8-7D4206F4331D}" presName="parTransThree" presStyleCnt="0"/>
      <dgm:spPr/>
    </dgm:pt>
    <dgm:pt modelId="{16BD00E3-6F9C-4D87-A828-FF2268D4F00D}" type="pres">
      <dgm:prSet presAssocID="{D9639742-9345-4BFE-95E8-7D4206F4331D}" presName="horzThree" presStyleCnt="0"/>
      <dgm:spPr/>
    </dgm:pt>
    <dgm:pt modelId="{984B328F-CA5E-4E9D-BB1B-F34E02F57A56}" type="pres">
      <dgm:prSet presAssocID="{2EF8B403-CFC5-48E1-A108-CC5CD8751167}" presName="vertFour" presStyleCnt="0">
        <dgm:presLayoutVars>
          <dgm:chPref val="3"/>
        </dgm:presLayoutVars>
      </dgm:prSet>
      <dgm:spPr/>
    </dgm:pt>
    <dgm:pt modelId="{347EB08E-4612-4DAC-80CC-00549BD0C8FB}" type="pres">
      <dgm:prSet presAssocID="{2EF8B403-CFC5-48E1-A108-CC5CD8751167}" presName="txFour" presStyleLbl="node4" presStyleIdx="0" presStyleCnt="29">
        <dgm:presLayoutVars>
          <dgm:chPref val="3"/>
        </dgm:presLayoutVars>
      </dgm:prSet>
      <dgm:spPr/>
      <dgm:t>
        <a:bodyPr/>
        <a:lstStyle/>
        <a:p>
          <a:endParaRPr lang="en-US"/>
        </a:p>
      </dgm:t>
    </dgm:pt>
    <dgm:pt modelId="{2E370837-50DC-49EB-91AF-FB07915025F7}" type="pres">
      <dgm:prSet presAssocID="{2EF8B403-CFC5-48E1-A108-CC5CD8751167}" presName="horzFour" presStyleCnt="0"/>
      <dgm:spPr/>
    </dgm:pt>
    <dgm:pt modelId="{BB117182-59F4-4B8A-88A2-4554AC383A89}" type="pres">
      <dgm:prSet presAssocID="{62BE12E5-CA8B-483E-A4DD-1BD10D719746}" presName="sibSpaceFour" presStyleCnt="0"/>
      <dgm:spPr/>
    </dgm:pt>
    <dgm:pt modelId="{613A7631-70F2-4407-A362-D8E8880C57A9}" type="pres">
      <dgm:prSet presAssocID="{8F30585A-F394-4033-80C0-A19E63C6FE49}" presName="vertFour" presStyleCnt="0">
        <dgm:presLayoutVars>
          <dgm:chPref val="3"/>
        </dgm:presLayoutVars>
      </dgm:prSet>
      <dgm:spPr/>
    </dgm:pt>
    <dgm:pt modelId="{2DC87E9C-2902-40B1-B6E3-3F8D6C2C845B}" type="pres">
      <dgm:prSet presAssocID="{8F30585A-F394-4033-80C0-A19E63C6FE49}" presName="txFour" presStyleLbl="node4" presStyleIdx="1" presStyleCnt="29">
        <dgm:presLayoutVars>
          <dgm:chPref val="3"/>
        </dgm:presLayoutVars>
      </dgm:prSet>
      <dgm:spPr/>
      <dgm:t>
        <a:bodyPr/>
        <a:lstStyle/>
        <a:p>
          <a:endParaRPr lang="en-US"/>
        </a:p>
      </dgm:t>
    </dgm:pt>
    <dgm:pt modelId="{DA890A25-8370-4742-AB6C-5546F093B0E6}" type="pres">
      <dgm:prSet presAssocID="{8F30585A-F394-4033-80C0-A19E63C6FE49}" presName="horzFour" presStyleCnt="0"/>
      <dgm:spPr/>
    </dgm:pt>
    <dgm:pt modelId="{28E3DC8F-B7BC-4F36-95F6-E496E4480366}" type="pres">
      <dgm:prSet presAssocID="{C34D12BA-65CB-4996-91F3-65E0ECC3B2F2}" presName="sibSpaceFour" presStyleCnt="0"/>
      <dgm:spPr/>
    </dgm:pt>
    <dgm:pt modelId="{1EDA6FA4-00C8-4F05-AE17-C96DAAF3F355}" type="pres">
      <dgm:prSet presAssocID="{8498905A-76F3-450D-B78B-EE4D5F90C245}" presName="vertFour" presStyleCnt="0">
        <dgm:presLayoutVars>
          <dgm:chPref val="3"/>
        </dgm:presLayoutVars>
      </dgm:prSet>
      <dgm:spPr/>
    </dgm:pt>
    <dgm:pt modelId="{17C282A0-B911-4F9F-9E32-EDE542D72EE0}" type="pres">
      <dgm:prSet presAssocID="{8498905A-76F3-450D-B78B-EE4D5F90C245}" presName="txFour" presStyleLbl="node4" presStyleIdx="2" presStyleCnt="29">
        <dgm:presLayoutVars>
          <dgm:chPref val="3"/>
        </dgm:presLayoutVars>
      </dgm:prSet>
      <dgm:spPr/>
      <dgm:t>
        <a:bodyPr/>
        <a:lstStyle/>
        <a:p>
          <a:endParaRPr lang="en-US"/>
        </a:p>
      </dgm:t>
    </dgm:pt>
    <dgm:pt modelId="{6AE8004B-1D1E-49BA-A9F2-216C38911DC9}" type="pres">
      <dgm:prSet presAssocID="{8498905A-76F3-450D-B78B-EE4D5F90C245}" presName="horzFour" presStyleCnt="0"/>
      <dgm:spPr/>
    </dgm:pt>
    <dgm:pt modelId="{2D38E452-BA82-46C1-AC0E-1E7C2FE5C651}" type="pres">
      <dgm:prSet presAssocID="{A5C1D321-AF23-4EB8-A487-9EB7EA6D48DF}" presName="sibSpaceFour" presStyleCnt="0"/>
      <dgm:spPr/>
    </dgm:pt>
    <dgm:pt modelId="{17985055-9BBE-4E75-8C7F-83C7A954BDF4}" type="pres">
      <dgm:prSet presAssocID="{11C0C87A-1E5C-4BBE-9CCC-961BD000E294}" presName="vertFour" presStyleCnt="0">
        <dgm:presLayoutVars>
          <dgm:chPref val="3"/>
        </dgm:presLayoutVars>
      </dgm:prSet>
      <dgm:spPr/>
    </dgm:pt>
    <dgm:pt modelId="{1A3438B8-6F7E-44EB-ABEC-1E712770C789}" type="pres">
      <dgm:prSet presAssocID="{11C0C87A-1E5C-4BBE-9CCC-961BD000E294}" presName="txFour" presStyleLbl="node4" presStyleIdx="3" presStyleCnt="29">
        <dgm:presLayoutVars>
          <dgm:chPref val="3"/>
        </dgm:presLayoutVars>
      </dgm:prSet>
      <dgm:spPr/>
      <dgm:t>
        <a:bodyPr/>
        <a:lstStyle/>
        <a:p>
          <a:endParaRPr lang="en-US"/>
        </a:p>
      </dgm:t>
    </dgm:pt>
    <dgm:pt modelId="{B087BC20-5819-4C61-8742-CBCFCAA8DDC9}" type="pres">
      <dgm:prSet presAssocID="{11C0C87A-1E5C-4BBE-9CCC-961BD000E294}" presName="horzFour" presStyleCnt="0"/>
      <dgm:spPr/>
    </dgm:pt>
    <dgm:pt modelId="{A5BB9D90-FDE1-4A2A-8F06-DDFD93F235CA}" type="pres">
      <dgm:prSet presAssocID="{D5FF886E-36CD-4B69-805B-95975E937AD5}" presName="sibSpaceThree" presStyleCnt="0"/>
      <dgm:spPr/>
    </dgm:pt>
    <dgm:pt modelId="{8033E1BB-6F7A-4B70-AB46-1CADB83F1589}" type="pres">
      <dgm:prSet presAssocID="{8DC8E37B-9FA5-484E-833E-880954B61DC4}" presName="vertThree" presStyleCnt="0"/>
      <dgm:spPr/>
    </dgm:pt>
    <dgm:pt modelId="{BF1188E5-4122-4771-A86D-7BA67A47D85B}" type="pres">
      <dgm:prSet presAssocID="{8DC8E37B-9FA5-484E-833E-880954B61DC4}" presName="txThree" presStyleLbl="node3" presStyleIdx="1" presStyleCnt="6">
        <dgm:presLayoutVars>
          <dgm:chPref val="3"/>
        </dgm:presLayoutVars>
      </dgm:prSet>
      <dgm:spPr/>
      <dgm:t>
        <a:bodyPr/>
        <a:lstStyle/>
        <a:p>
          <a:endParaRPr lang="en-US"/>
        </a:p>
      </dgm:t>
    </dgm:pt>
    <dgm:pt modelId="{125C7146-C104-4821-8A76-676EAC6A57BF}" type="pres">
      <dgm:prSet presAssocID="{8DC8E37B-9FA5-484E-833E-880954B61DC4}" presName="parTransThree" presStyleCnt="0"/>
      <dgm:spPr/>
    </dgm:pt>
    <dgm:pt modelId="{B51B0AC9-465F-4B33-8A88-E2C399FD43BF}" type="pres">
      <dgm:prSet presAssocID="{8DC8E37B-9FA5-484E-833E-880954B61DC4}" presName="horzThree" presStyleCnt="0"/>
      <dgm:spPr/>
    </dgm:pt>
    <dgm:pt modelId="{3C2899D2-BF23-4618-9A87-04E029E69EBE}" type="pres">
      <dgm:prSet presAssocID="{D225B5D5-2823-4458-9312-2EE9CDC2FD45}" presName="vertFour" presStyleCnt="0">
        <dgm:presLayoutVars>
          <dgm:chPref val="3"/>
        </dgm:presLayoutVars>
      </dgm:prSet>
      <dgm:spPr/>
    </dgm:pt>
    <dgm:pt modelId="{2A7DD4F0-85C8-4AED-9931-7E4B7247B67F}" type="pres">
      <dgm:prSet presAssocID="{D225B5D5-2823-4458-9312-2EE9CDC2FD45}" presName="txFour" presStyleLbl="node4" presStyleIdx="4" presStyleCnt="29">
        <dgm:presLayoutVars>
          <dgm:chPref val="3"/>
        </dgm:presLayoutVars>
      </dgm:prSet>
      <dgm:spPr/>
      <dgm:t>
        <a:bodyPr/>
        <a:lstStyle/>
        <a:p>
          <a:endParaRPr lang="en-US"/>
        </a:p>
      </dgm:t>
    </dgm:pt>
    <dgm:pt modelId="{F05C8D5F-4FC3-4E67-8728-3777B3E0F62A}" type="pres">
      <dgm:prSet presAssocID="{D225B5D5-2823-4458-9312-2EE9CDC2FD45}" presName="horzFour" presStyleCnt="0"/>
      <dgm:spPr/>
    </dgm:pt>
    <dgm:pt modelId="{78D274B1-6FCE-4687-A858-BD9EAA13E0BD}" type="pres">
      <dgm:prSet presAssocID="{238750CA-4170-4E13-B131-FDE29441677E}" presName="sibSpaceFour" presStyleCnt="0"/>
      <dgm:spPr/>
    </dgm:pt>
    <dgm:pt modelId="{7682E4AE-B3C2-4CAE-87EC-9641377FA717}" type="pres">
      <dgm:prSet presAssocID="{01644F81-3CC9-4BE6-9B19-C6A4E55515D9}" presName="vertFour" presStyleCnt="0">
        <dgm:presLayoutVars>
          <dgm:chPref val="3"/>
        </dgm:presLayoutVars>
      </dgm:prSet>
      <dgm:spPr/>
    </dgm:pt>
    <dgm:pt modelId="{540C80E9-4AC4-4425-88EA-94F2AFD55F48}" type="pres">
      <dgm:prSet presAssocID="{01644F81-3CC9-4BE6-9B19-C6A4E55515D9}" presName="txFour" presStyleLbl="node4" presStyleIdx="5" presStyleCnt="29">
        <dgm:presLayoutVars>
          <dgm:chPref val="3"/>
        </dgm:presLayoutVars>
      </dgm:prSet>
      <dgm:spPr/>
      <dgm:t>
        <a:bodyPr/>
        <a:lstStyle/>
        <a:p>
          <a:endParaRPr lang="en-US"/>
        </a:p>
      </dgm:t>
    </dgm:pt>
    <dgm:pt modelId="{C72DAF4E-AD28-41E3-9576-8D3B30309EB8}" type="pres">
      <dgm:prSet presAssocID="{01644F81-3CC9-4BE6-9B19-C6A4E55515D9}" presName="horzFour" presStyleCnt="0"/>
      <dgm:spPr/>
    </dgm:pt>
    <dgm:pt modelId="{23B815CC-D641-4E7F-BA3E-C0D76E10C98A}" type="pres">
      <dgm:prSet presAssocID="{0D7ADC6F-9E54-46AB-98D8-FE4BE48FFF18}" presName="sibSpaceFour" presStyleCnt="0"/>
      <dgm:spPr/>
    </dgm:pt>
    <dgm:pt modelId="{2B77C0F1-2BF9-48BF-95BB-E198F1268755}" type="pres">
      <dgm:prSet presAssocID="{2FF4FAF6-CD2E-42E9-AB57-33FFDB2BD421}" presName="vertFour" presStyleCnt="0">
        <dgm:presLayoutVars>
          <dgm:chPref val="3"/>
        </dgm:presLayoutVars>
      </dgm:prSet>
      <dgm:spPr/>
    </dgm:pt>
    <dgm:pt modelId="{E7935CED-4FD8-493A-86B8-CA298E7CBB9E}" type="pres">
      <dgm:prSet presAssocID="{2FF4FAF6-CD2E-42E9-AB57-33FFDB2BD421}" presName="txFour" presStyleLbl="node4" presStyleIdx="6" presStyleCnt="29">
        <dgm:presLayoutVars>
          <dgm:chPref val="3"/>
        </dgm:presLayoutVars>
      </dgm:prSet>
      <dgm:spPr/>
      <dgm:t>
        <a:bodyPr/>
        <a:lstStyle/>
        <a:p>
          <a:endParaRPr lang="en-US"/>
        </a:p>
      </dgm:t>
    </dgm:pt>
    <dgm:pt modelId="{6E03AB21-B497-47F2-A8BE-A6A745F5E7F6}" type="pres">
      <dgm:prSet presAssocID="{2FF4FAF6-CD2E-42E9-AB57-33FFDB2BD421}" presName="horzFour" presStyleCnt="0"/>
      <dgm:spPr/>
    </dgm:pt>
    <dgm:pt modelId="{65496515-FFBA-4AB8-87AE-BF79FD6C85B7}" type="pres">
      <dgm:prSet presAssocID="{8A0F35D0-0BC5-4A02-99E2-A864AC59FED6}" presName="sibSpaceFour" presStyleCnt="0"/>
      <dgm:spPr/>
    </dgm:pt>
    <dgm:pt modelId="{0FA3262F-A818-4A66-8009-04687CDC5DCE}" type="pres">
      <dgm:prSet presAssocID="{C0A0E183-4AC5-4095-BAED-906D3F997A6C}" presName="vertFour" presStyleCnt="0">
        <dgm:presLayoutVars>
          <dgm:chPref val="3"/>
        </dgm:presLayoutVars>
      </dgm:prSet>
      <dgm:spPr/>
    </dgm:pt>
    <dgm:pt modelId="{E8DFE786-F591-4850-9680-EF70F231B8F9}" type="pres">
      <dgm:prSet presAssocID="{C0A0E183-4AC5-4095-BAED-906D3F997A6C}" presName="txFour" presStyleLbl="node4" presStyleIdx="7" presStyleCnt="29">
        <dgm:presLayoutVars>
          <dgm:chPref val="3"/>
        </dgm:presLayoutVars>
      </dgm:prSet>
      <dgm:spPr/>
      <dgm:t>
        <a:bodyPr/>
        <a:lstStyle/>
        <a:p>
          <a:endParaRPr lang="en-US"/>
        </a:p>
      </dgm:t>
    </dgm:pt>
    <dgm:pt modelId="{9CE99174-145E-4A24-AB59-6CD86725B70D}" type="pres">
      <dgm:prSet presAssocID="{C0A0E183-4AC5-4095-BAED-906D3F997A6C}" presName="horzFour" presStyleCnt="0"/>
      <dgm:spPr/>
    </dgm:pt>
    <dgm:pt modelId="{DC325A6B-33D1-4DC7-BE14-817DEE63002F}" type="pres">
      <dgm:prSet presAssocID="{2B8D72BB-C328-4B51-B210-B3346F8B70F2}" presName="sibSpaceFour" presStyleCnt="0"/>
      <dgm:spPr/>
    </dgm:pt>
    <dgm:pt modelId="{8E53F9C7-C57A-4AE7-8A26-FDE27F7447DF}" type="pres">
      <dgm:prSet presAssocID="{1D6B30A0-8712-4DF5-B9B5-595D3CF47B51}" presName="vertFour" presStyleCnt="0">
        <dgm:presLayoutVars>
          <dgm:chPref val="3"/>
        </dgm:presLayoutVars>
      </dgm:prSet>
      <dgm:spPr/>
    </dgm:pt>
    <dgm:pt modelId="{809A7FE0-75F3-4923-960D-21BFEC774EA0}" type="pres">
      <dgm:prSet presAssocID="{1D6B30A0-8712-4DF5-B9B5-595D3CF47B51}" presName="txFour" presStyleLbl="node4" presStyleIdx="8" presStyleCnt="29">
        <dgm:presLayoutVars>
          <dgm:chPref val="3"/>
        </dgm:presLayoutVars>
      </dgm:prSet>
      <dgm:spPr/>
      <dgm:t>
        <a:bodyPr/>
        <a:lstStyle/>
        <a:p>
          <a:endParaRPr lang="en-US"/>
        </a:p>
      </dgm:t>
    </dgm:pt>
    <dgm:pt modelId="{8892A03C-C426-494E-AF9F-EA54FFC45925}" type="pres">
      <dgm:prSet presAssocID="{1D6B30A0-8712-4DF5-B9B5-595D3CF47B51}" presName="horzFour" presStyleCnt="0"/>
      <dgm:spPr/>
    </dgm:pt>
    <dgm:pt modelId="{4957448F-4D74-4B9B-B764-BE4176748713}" type="pres">
      <dgm:prSet presAssocID="{B223D6EF-4877-44DA-AB2C-E969469C8BD8}" presName="sibSpaceTwo" presStyleCnt="0"/>
      <dgm:spPr/>
    </dgm:pt>
    <dgm:pt modelId="{66543B6E-E352-41D1-8D14-988095E1A0B7}" type="pres">
      <dgm:prSet presAssocID="{B3E83F3B-634A-4DAC-8455-CA13EE07F1D5}" presName="vertTwo" presStyleCnt="0"/>
      <dgm:spPr/>
    </dgm:pt>
    <dgm:pt modelId="{49D92C7A-A02E-4644-AAA3-D42437661E72}" type="pres">
      <dgm:prSet presAssocID="{B3E83F3B-634A-4DAC-8455-CA13EE07F1D5}" presName="txTwo" presStyleLbl="node2" presStyleIdx="1" presStyleCnt="2">
        <dgm:presLayoutVars>
          <dgm:chPref val="3"/>
        </dgm:presLayoutVars>
      </dgm:prSet>
      <dgm:spPr/>
      <dgm:t>
        <a:bodyPr/>
        <a:lstStyle/>
        <a:p>
          <a:endParaRPr lang="en-US"/>
        </a:p>
      </dgm:t>
    </dgm:pt>
    <dgm:pt modelId="{2317C5DF-1B77-4FB3-98E7-255EBE739BC6}" type="pres">
      <dgm:prSet presAssocID="{B3E83F3B-634A-4DAC-8455-CA13EE07F1D5}" presName="parTransTwo" presStyleCnt="0"/>
      <dgm:spPr/>
    </dgm:pt>
    <dgm:pt modelId="{C4FF2B4C-638F-4A6D-A246-69F5182A01E0}" type="pres">
      <dgm:prSet presAssocID="{B3E83F3B-634A-4DAC-8455-CA13EE07F1D5}" presName="horzTwo" presStyleCnt="0"/>
      <dgm:spPr/>
    </dgm:pt>
    <dgm:pt modelId="{2FBE728F-3D4D-4140-9AA7-BC1B742570E4}" type="pres">
      <dgm:prSet presAssocID="{E002BAC9-1CD8-44EF-AD87-C83E917CDB16}" presName="vertThree" presStyleCnt="0"/>
      <dgm:spPr/>
    </dgm:pt>
    <dgm:pt modelId="{16FF070F-6A10-470D-A7CF-42FF6AA51A99}" type="pres">
      <dgm:prSet presAssocID="{E002BAC9-1CD8-44EF-AD87-C83E917CDB16}" presName="txThree" presStyleLbl="node3" presStyleIdx="2" presStyleCnt="6">
        <dgm:presLayoutVars>
          <dgm:chPref val="3"/>
        </dgm:presLayoutVars>
      </dgm:prSet>
      <dgm:spPr/>
      <dgm:t>
        <a:bodyPr/>
        <a:lstStyle/>
        <a:p>
          <a:endParaRPr lang="en-US"/>
        </a:p>
      </dgm:t>
    </dgm:pt>
    <dgm:pt modelId="{8E2811C5-0E40-4B77-AA67-2BF1C864AB2F}" type="pres">
      <dgm:prSet presAssocID="{E002BAC9-1CD8-44EF-AD87-C83E917CDB16}" presName="horzThree" presStyleCnt="0"/>
      <dgm:spPr/>
    </dgm:pt>
    <dgm:pt modelId="{59E0CF0F-AFDB-42C7-A867-881AFDC524E1}" type="pres">
      <dgm:prSet presAssocID="{EDAA9727-BA48-4B7E-AB5C-7D4129B965F8}" presName="sibSpaceThree" presStyleCnt="0"/>
      <dgm:spPr/>
    </dgm:pt>
    <dgm:pt modelId="{245D3445-730E-4450-B4E4-7D0A9A74D5A6}" type="pres">
      <dgm:prSet presAssocID="{8AD54AE0-8603-4E6A-9431-B49BA6877705}" presName="vertThree" presStyleCnt="0"/>
      <dgm:spPr/>
    </dgm:pt>
    <dgm:pt modelId="{02E6F0DB-FED3-4876-89F1-DA5AB011FABD}" type="pres">
      <dgm:prSet presAssocID="{8AD54AE0-8603-4E6A-9431-B49BA6877705}" presName="txThree" presStyleLbl="node3" presStyleIdx="3" presStyleCnt="6">
        <dgm:presLayoutVars>
          <dgm:chPref val="3"/>
        </dgm:presLayoutVars>
      </dgm:prSet>
      <dgm:spPr/>
      <dgm:t>
        <a:bodyPr/>
        <a:lstStyle/>
        <a:p>
          <a:endParaRPr lang="en-US"/>
        </a:p>
      </dgm:t>
    </dgm:pt>
    <dgm:pt modelId="{3EF10F49-38E0-4EC7-8608-E5058E5563E6}" type="pres">
      <dgm:prSet presAssocID="{8AD54AE0-8603-4E6A-9431-B49BA6877705}" presName="parTransThree" presStyleCnt="0"/>
      <dgm:spPr/>
    </dgm:pt>
    <dgm:pt modelId="{398D8A00-F3AD-4451-B573-461E6058D57C}" type="pres">
      <dgm:prSet presAssocID="{8AD54AE0-8603-4E6A-9431-B49BA6877705}" presName="horzThree" presStyleCnt="0"/>
      <dgm:spPr/>
    </dgm:pt>
    <dgm:pt modelId="{62F90735-0156-4AEE-B3C5-430C9E643F2E}" type="pres">
      <dgm:prSet presAssocID="{73606791-00D3-4D18-AEAC-83E5252931D0}" presName="vertFour" presStyleCnt="0">
        <dgm:presLayoutVars>
          <dgm:chPref val="3"/>
        </dgm:presLayoutVars>
      </dgm:prSet>
      <dgm:spPr/>
    </dgm:pt>
    <dgm:pt modelId="{BD19EC32-9400-4F49-9206-90ABBA8A0AF9}" type="pres">
      <dgm:prSet presAssocID="{73606791-00D3-4D18-AEAC-83E5252931D0}" presName="txFour" presStyleLbl="node4" presStyleIdx="9" presStyleCnt="29">
        <dgm:presLayoutVars>
          <dgm:chPref val="3"/>
        </dgm:presLayoutVars>
      </dgm:prSet>
      <dgm:spPr/>
      <dgm:t>
        <a:bodyPr/>
        <a:lstStyle/>
        <a:p>
          <a:endParaRPr lang="en-US"/>
        </a:p>
      </dgm:t>
    </dgm:pt>
    <dgm:pt modelId="{509CF594-245B-4F11-97A1-B9709D3F8540}" type="pres">
      <dgm:prSet presAssocID="{73606791-00D3-4D18-AEAC-83E5252931D0}" presName="parTransFour" presStyleCnt="0"/>
      <dgm:spPr/>
    </dgm:pt>
    <dgm:pt modelId="{C72D92A2-9FCF-46A6-81F4-DF1BF1C4538A}" type="pres">
      <dgm:prSet presAssocID="{73606791-00D3-4D18-AEAC-83E5252931D0}" presName="horzFour" presStyleCnt="0"/>
      <dgm:spPr/>
    </dgm:pt>
    <dgm:pt modelId="{3BD5F635-93B2-43B7-901B-B257477C6BF0}" type="pres">
      <dgm:prSet presAssocID="{C52E074C-C59A-4D71-9819-10DA695AE6F1}" presName="vertFour" presStyleCnt="0">
        <dgm:presLayoutVars>
          <dgm:chPref val="3"/>
        </dgm:presLayoutVars>
      </dgm:prSet>
      <dgm:spPr/>
    </dgm:pt>
    <dgm:pt modelId="{E8684D80-BA4E-489F-82CD-9C92971DDCF3}" type="pres">
      <dgm:prSet presAssocID="{C52E074C-C59A-4D71-9819-10DA695AE6F1}" presName="txFour" presStyleLbl="node4" presStyleIdx="10" presStyleCnt="29">
        <dgm:presLayoutVars>
          <dgm:chPref val="3"/>
        </dgm:presLayoutVars>
      </dgm:prSet>
      <dgm:spPr/>
      <dgm:t>
        <a:bodyPr/>
        <a:lstStyle/>
        <a:p>
          <a:endParaRPr lang="en-US"/>
        </a:p>
      </dgm:t>
    </dgm:pt>
    <dgm:pt modelId="{549566C8-55F0-402A-B330-4B32B1AEE5C9}" type="pres">
      <dgm:prSet presAssocID="{C52E074C-C59A-4D71-9819-10DA695AE6F1}" presName="horzFour" presStyleCnt="0"/>
      <dgm:spPr/>
    </dgm:pt>
    <dgm:pt modelId="{8945FD5D-8426-45F5-B2F7-B4A750898A84}" type="pres">
      <dgm:prSet presAssocID="{E9EF2906-5B41-4071-A5DB-5C8C8AE5E8AB}" presName="sibSpaceFour" presStyleCnt="0"/>
      <dgm:spPr/>
    </dgm:pt>
    <dgm:pt modelId="{31AA1739-6E0D-40F6-BEF4-6D0427CF26F9}" type="pres">
      <dgm:prSet presAssocID="{8693899E-676A-4F1C-8305-6EAA62E6EBC5}" presName="vertFour" presStyleCnt="0">
        <dgm:presLayoutVars>
          <dgm:chPref val="3"/>
        </dgm:presLayoutVars>
      </dgm:prSet>
      <dgm:spPr/>
    </dgm:pt>
    <dgm:pt modelId="{40036E78-9201-4885-92A4-A2E2CE50B7EE}" type="pres">
      <dgm:prSet presAssocID="{8693899E-676A-4F1C-8305-6EAA62E6EBC5}" presName="txFour" presStyleLbl="node4" presStyleIdx="11" presStyleCnt="29">
        <dgm:presLayoutVars>
          <dgm:chPref val="3"/>
        </dgm:presLayoutVars>
      </dgm:prSet>
      <dgm:spPr/>
      <dgm:t>
        <a:bodyPr/>
        <a:lstStyle/>
        <a:p>
          <a:endParaRPr lang="en-US"/>
        </a:p>
      </dgm:t>
    </dgm:pt>
    <dgm:pt modelId="{C2EF742E-7AB3-4E4E-8237-50D9B348B6F0}" type="pres">
      <dgm:prSet presAssocID="{8693899E-676A-4F1C-8305-6EAA62E6EBC5}" presName="horzFour" presStyleCnt="0"/>
      <dgm:spPr/>
    </dgm:pt>
    <dgm:pt modelId="{CF7BCF4B-8223-427A-9D09-789B58077E5A}" type="pres">
      <dgm:prSet presAssocID="{B2469AB8-8BFA-4C74-8D41-F1BFEC16F007}" presName="sibSpaceFour" presStyleCnt="0"/>
      <dgm:spPr/>
    </dgm:pt>
    <dgm:pt modelId="{7C85D46D-94C4-4912-8F6A-66E9AFDC718B}" type="pres">
      <dgm:prSet presAssocID="{C661EA1B-C683-4191-B9C5-144569743DBB}" presName="vertFour" presStyleCnt="0">
        <dgm:presLayoutVars>
          <dgm:chPref val="3"/>
        </dgm:presLayoutVars>
      </dgm:prSet>
      <dgm:spPr/>
    </dgm:pt>
    <dgm:pt modelId="{957CE32D-C7D9-4405-945D-4B839FD8FA32}" type="pres">
      <dgm:prSet presAssocID="{C661EA1B-C683-4191-B9C5-144569743DBB}" presName="txFour" presStyleLbl="node4" presStyleIdx="12" presStyleCnt="29">
        <dgm:presLayoutVars>
          <dgm:chPref val="3"/>
        </dgm:presLayoutVars>
      </dgm:prSet>
      <dgm:spPr/>
      <dgm:t>
        <a:bodyPr/>
        <a:lstStyle/>
        <a:p>
          <a:endParaRPr lang="en-US"/>
        </a:p>
      </dgm:t>
    </dgm:pt>
    <dgm:pt modelId="{0BD2E9B6-73A5-4CE7-A628-A938127C7C01}" type="pres">
      <dgm:prSet presAssocID="{C661EA1B-C683-4191-B9C5-144569743DBB}" presName="horzFour" presStyleCnt="0"/>
      <dgm:spPr/>
    </dgm:pt>
    <dgm:pt modelId="{73CC381D-C8B4-4CCC-91CA-D079038C835B}" type="pres">
      <dgm:prSet presAssocID="{319CAEF5-1AEB-4E76-AF0B-15A20FB0D4DA}" presName="sibSpaceFour" presStyleCnt="0"/>
      <dgm:spPr/>
    </dgm:pt>
    <dgm:pt modelId="{2A4B7EC0-66F7-46F9-B28D-7071F759351E}" type="pres">
      <dgm:prSet presAssocID="{F7C1B63A-F636-4FB8-96B2-40C7BE159A6A}" presName="vertFour" presStyleCnt="0">
        <dgm:presLayoutVars>
          <dgm:chPref val="3"/>
        </dgm:presLayoutVars>
      </dgm:prSet>
      <dgm:spPr/>
    </dgm:pt>
    <dgm:pt modelId="{9D133B4B-1324-4463-8BAE-8A5FD0098188}" type="pres">
      <dgm:prSet presAssocID="{F7C1B63A-F636-4FB8-96B2-40C7BE159A6A}" presName="txFour" presStyleLbl="node4" presStyleIdx="13" presStyleCnt="29">
        <dgm:presLayoutVars>
          <dgm:chPref val="3"/>
        </dgm:presLayoutVars>
      </dgm:prSet>
      <dgm:spPr/>
      <dgm:t>
        <a:bodyPr/>
        <a:lstStyle/>
        <a:p>
          <a:endParaRPr lang="en-US"/>
        </a:p>
      </dgm:t>
    </dgm:pt>
    <dgm:pt modelId="{71C684B9-4178-4C1D-9643-B2EF6139B4D7}" type="pres">
      <dgm:prSet presAssocID="{F7C1B63A-F636-4FB8-96B2-40C7BE159A6A}" presName="horzFour" presStyleCnt="0"/>
      <dgm:spPr/>
    </dgm:pt>
    <dgm:pt modelId="{793A26C3-FFBD-4403-9333-54EEC314E5F5}" type="pres">
      <dgm:prSet presAssocID="{6352F0EB-7196-42C4-AAC8-3651244568F3}" presName="sibSpaceThree" presStyleCnt="0"/>
      <dgm:spPr/>
    </dgm:pt>
    <dgm:pt modelId="{494B6EB2-83D1-4148-9DB8-B1B617D46F8B}" type="pres">
      <dgm:prSet presAssocID="{0F19A6EB-1B3C-4146-9A8F-E34CF55D9216}" presName="vertThree" presStyleCnt="0"/>
      <dgm:spPr/>
    </dgm:pt>
    <dgm:pt modelId="{2F4AA8AF-70DF-42A4-881C-88D4142CDCDC}" type="pres">
      <dgm:prSet presAssocID="{0F19A6EB-1B3C-4146-9A8F-E34CF55D9216}" presName="txThree" presStyleLbl="node3" presStyleIdx="4" presStyleCnt="6">
        <dgm:presLayoutVars>
          <dgm:chPref val="3"/>
        </dgm:presLayoutVars>
      </dgm:prSet>
      <dgm:spPr/>
      <dgm:t>
        <a:bodyPr/>
        <a:lstStyle/>
        <a:p>
          <a:endParaRPr lang="en-US"/>
        </a:p>
      </dgm:t>
    </dgm:pt>
    <dgm:pt modelId="{F9176E57-2A4A-4507-B318-B2491B4AF6AB}" type="pres">
      <dgm:prSet presAssocID="{0F19A6EB-1B3C-4146-9A8F-E34CF55D9216}" presName="parTransThree" presStyleCnt="0"/>
      <dgm:spPr/>
    </dgm:pt>
    <dgm:pt modelId="{48813A9B-6204-4CB7-B067-4FA4687C004E}" type="pres">
      <dgm:prSet presAssocID="{0F19A6EB-1B3C-4146-9A8F-E34CF55D9216}" presName="horzThree" presStyleCnt="0"/>
      <dgm:spPr/>
    </dgm:pt>
    <dgm:pt modelId="{F9B029E6-F80B-48E1-A12C-C3BDADD173CB}" type="pres">
      <dgm:prSet presAssocID="{8BAA4C2E-A636-4C29-A6B4-1049E7FD15C1}" presName="vertFour" presStyleCnt="0">
        <dgm:presLayoutVars>
          <dgm:chPref val="3"/>
        </dgm:presLayoutVars>
      </dgm:prSet>
      <dgm:spPr/>
    </dgm:pt>
    <dgm:pt modelId="{EE777A16-2924-42E8-8793-BA6DDF520F83}" type="pres">
      <dgm:prSet presAssocID="{8BAA4C2E-A636-4C29-A6B4-1049E7FD15C1}" presName="txFour" presStyleLbl="node4" presStyleIdx="14" presStyleCnt="29">
        <dgm:presLayoutVars>
          <dgm:chPref val="3"/>
        </dgm:presLayoutVars>
      </dgm:prSet>
      <dgm:spPr/>
      <dgm:t>
        <a:bodyPr/>
        <a:lstStyle/>
        <a:p>
          <a:endParaRPr lang="en-US"/>
        </a:p>
      </dgm:t>
    </dgm:pt>
    <dgm:pt modelId="{3CED7A89-C154-429C-8380-A6A2B1CCBF50}" type="pres">
      <dgm:prSet presAssocID="{8BAA4C2E-A636-4C29-A6B4-1049E7FD15C1}" presName="parTransFour" presStyleCnt="0"/>
      <dgm:spPr/>
    </dgm:pt>
    <dgm:pt modelId="{C5B93118-1D28-4FEA-8EF9-31072FE9F336}" type="pres">
      <dgm:prSet presAssocID="{8BAA4C2E-A636-4C29-A6B4-1049E7FD15C1}" presName="horzFour" presStyleCnt="0"/>
      <dgm:spPr/>
    </dgm:pt>
    <dgm:pt modelId="{EC8EEC7D-114F-4317-998C-6C03F9DAF3F3}" type="pres">
      <dgm:prSet presAssocID="{57A4DA7A-CEC5-4319-BBA3-DACA69FDD7D3}" presName="vertFour" presStyleCnt="0">
        <dgm:presLayoutVars>
          <dgm:chPref val="3"/>
        </dgm:presLayoutVars>
      </dgm:prSet>
      <dgm:spPr/>
    </dgm:pt>
    <dgm:pt modelId="{B2B4A4F0-A702-441E-A5CC-F6F2BAD066BB}" type="pres">
      <dgm:prSet presAssocID="{57A4DA7A-CEC5-4319-BBA3-DACA69FDD7D3}" presName="txFour" presStyleLbl="node4" presStyleIdx="15" presStyleCnt="29">
        <dgm:presLayoutVars>
          <dgm:chPref val="3"/>
        </dgm:presLayoutVars>
      </dgm:prSet>
      <dgm:spPr/>
      <dgm:t>
        <a:bodyPr/>
        <a:lstStyle/>
        <a:p>
          <a:endParaRPr lang="en-US"/>
        </a:p>
      </dgm:t>
    </dgm:pt>
    <dgm:pt modelId="{19A87E77-D326-479B-9BBF-0956E1BDDA4D}" type="pres">
      <dgm:prSet presAssocID="{57A4DA7A-CEC5-4319-BBA3-DACA69FDD7D3}" presName="horzFour" presStyleCnt="0"/>
      <dgm:spPr/>
    </dgm:pt>
    <dgm:pt modelId="{4B3C96D8-6BCC-4E36-8E90-397D49B70B89}" type="pres">
      <dgm:prSet presAssocID="{B42D0DA5-CB96-4928-822E-83088632881A}" presName="sibSpaceFour" presStyleCnt="0"/>
      <dgm:spPr/>
    </dgm:pt>
    <dgm:pt modelId="{87713326-E6AE-493C-9969-CA8A87A8E9DB}" type="pres">
      <dgm:prSet presAssocID="{D7372B23-DEE0-4BD9-A314-B1C8861E22F6}" presName="vertFour" presStyleCnt="0">
        <dgm:presLayoutVars>
          <dgm:chPref val="3"/>
        </dgm:presLayoutVars>
      </dgm:prSet>
      <dgm:spPr/>
    </dgm:pt>
    <dgm:pt modelId="{1935B2B6-F57E-49CA-94A9-DC9CD76AE8BB}" type="pres">
      <dgm:prSet presAssocID="{D7372B23-DEE0-4BD9-A314-B1C8861E22F6}" presName="txFour" presStyleLbl="node4" presStyleIdx="16" presStyleCnt="29">
        <dgm:presLayoutVars>
          <dgm:chPref val="3"/>
        </dgm:presLayoutVars>
      </dgm:prSet>
      <dgm:spPr/>
      <dgm:t>
        <a:bodyPr/>
        <a:lstStyle/>
        <a:p>
          <a:endParaRPr lang="en-US"/>
        </a:p>
      </dgm:t>
    </dgm:pt>
    <dgm:pt modelId="{4842C6EB-5DDD-4D7B-AFFE-EF012458A6E9}" type="pres">
      <dgm:prSet presAssocID="{D7372B23-DEE0-4BD9-A314-B1C8861E22F6}" presName="horzFour" presStyleCnt="0"/>
      <dgm:spPr/>
    </dgm:pt>
    <dgm:pt modelId="{6A2C3E50-1182-4DE3-83F7-14923B58B2C2}" type="pres">
      <dgm:prSet presAssocID="{63085095-E770-40DE-83C0-1F7CB09A3FBD}" presName="sibSpaceFour" presStyleCnt="0"/>
      <dgm:spPr/>
    </dgm:pt>
    <dgm:pt modelId="{FA704D07-421F-4EEF-A6F5-E7FA0AD5CA01}" type="pres">
      <dgm:prSet presAssocID="{D8340B4C-BD73-40D3-8BB8-FB45A5CC164E}" presName="vertFour" presStyleCnt="0">
        <dgm:presLayoutVars>
          <dgm:chPref val="3"/>
        </dgm:presLayoutVars>
      </dgm:prSet>
      <dgm:spPr/>
    </dgm:pt>
    <dgm:pt modelId="{041503C0-CBB3-4BF2-9AAB-57C1109D9712}" type="pres">
      <dgm:prSet presAssocID="{D8340B4C-BD73-40D3-8BB8-FB45A5CC164E}" presName="txFour" presStyleLbl="node4" presStyleIdx="17" presStyleCnt="29">
        <dgm:presLayoutVars>
          <dgm:chPref val="3"/>
        </dgm:presLayoutVars>
      </dgm:prSet>
      <dgm:spPr/>
      <dgm:t>
        <a:bodyPr/>
        <a:lstStyle/>
        <a:p>
          <a:endParaRPr lang="en-US"/>
        </a:p>
      </dgm:t>
    </dgm:pt>
    <dgm:pt modelId="{830FEBAF-790C-44B3-9C01-26AAC6B113A3}" type="pres">
      <dgm:prSet presAssocID="{D8340B4C-BD73-40D3-8BB8-FB45A5CC164E}" presName="horzFour" presStyleCnt="0"/>
      <dgm:spPr/>
    </dgm:pt>
    <dgm:pt modelId="{597566FB-0EA0-4465-90BC-ECCECA7EB043}" type="pres">
      <dgm:prSet presAssocID="{73A37C13-BE49-4C95-A605-29A8C2629F83}" presName="sibSpaceFour" presStyleCnt="0"/>
      <dgm:spPr/>
    </dgm:pt>
    <dgm:pt modelId="{018D07FA-7A6E-4BA2-98A8-78B9F087530A}" type="pres">
      <dgm:prSet presAssocID="{EE67106A-3D63-4B74-AD36-BBB5282FB428}" presName="vertFour" presStyleCnt="0">
        <dgm:presLayoutVars>
          <dgm:chPref val="3"/>
        </dgm:presLayoutVars>
      </dgm:prSet>
      <dgm:spPr/>
    </dgm:pt>
    <dgm:pt modelId="{88657D4E-DA00-415C-95B6-06B93265FCCD}" type="pres">
      <dgm:prSet presAssocID="{EE67106A-3D63-4B74-AD36-BBB5282FB428}" presName="txFour" presStyleLbl="node4" presStyleIdx="18" presStyleCnt="29">
        <dgm:presLayoutVars>
          <dgm:chPref val="3"/>
        </dgm:presLayoutVars>
      </dgm:prSet>
      <dgm:spPr/>
      <dgm:t>
        <a:bodyPr/>
        <a:lstStyle/>
        <a:p>
          <a:endParaRPr lang="en-US"/>
        </a:p>
      </dgm:t>
    </dgm:pt>
    <dgm:pt modelId="{6B6A3992-CF7E-4751-B6DA-600B340AF64A}" type="pres">
      <dgm:prSet presAssocID="{EE67106A-3D63-4B74-AD36-BBB5282FB428}" presName="horzFour" presStyleCnt="0"/>
      <dgm:spPr/>
    </dgm:pt>
    <dgm:pt modelId="{5A19363C-5AEB-4196-8A61-99696ADC98CE}" type="pres">
      <dgm:prSet presAssocID="{364C2580-59A5-4CEC-ABD9-83F91980E030}" presName="sibSpaceFour" presStyleCnt="0"/>
      <dgm:spPr/>
    </dgm:pt>
    <dgm:pt modelId="{14A27037-4ED3-43CB-AC2C-D0AE88729CE8}" type="pres">
      <dgm:prSet presAssocID="{AC29B799-1E87-4D6A-A2F7-B3EEE1B7546B}" presName="vertFour" presStyleCnt="0">
        <dgm:presLayoutVars>
          <dgm:chPref val="3"/>
        </dgm:presLayoutVars>
      </dgm:prSet>
      <dgm:spPr/>
    </dgm:pt>
    <dgm:pt modelId="{03BF3414-6167-49A5-BE3A-991360941938}" type="pres">
      <dgm:prSet presAssocID="{AC29B799-1E87-4D6A-A2F7-B3EEE1B7546B}" presName="txFour" presStyleLbl="node4" presStyleIdx="19" presStyleCnt="29">
        <dgm:presLayoutVars>
          <dgm:chPref val="3"/>
        </dgm:presLayoutVars>
      </dgm:prSet>
      <dgm:spPr/>
      <dgm:t>
        <a:bodyPr/>
        <a:lstStyle/>
        <a:p>
          <a:endParaRPr lang="en-US"/>
        </a:p>
      </dgm:t>
    </dgm:pt>
    <dgm:pt modelId="{DC439208-51FA-44A7-9362-1721F559C609}" type="pres">
      <dgm:prSet presAssocID="{AC29B799-1E87-4D6A-A2F7-B3EEE1B7546B}" presName="horzFour" presStyleCnt="0"/>
      <dgm:spPr/>
    </dgm:pt>
    <dgm:pt modelId="{6E50EB13-7DC3-447E-B8EE-FA475E143AE5}" type="pres">
      <dgm:prSet presAssocID="{96585288-0FA6-4A36-A075-6FC631E6F59B}" presName="sibSpaceFour" presStyleCnt="0"/>
      <dgm:spPr/>
    </dgm:pt>
    <dgm:pt modelId="{2BC1ABC7-2ED9-4DEA-AE72-50F450B7E181}" type="pres">
      <dgm:prSet presAssocID="{6CA359DD-07CC-48C1-9D50-C0CDCEF196E5}" presName="vertFour" presStyleCnt="0">
        <dgm:presLayoutVars>
          <dgm:chPref val="3"/>
        </dgm:presLayoutVars>
      </dgm:prSet>
      <dgm:spPr/>
    </dgm:pt>
    <dgm:pt modelId="{7860F722-CD30-46AB-BC1B-26519519AE0F}" type="pres">
      <dgm:prSet presAssocID="{6CA359DD-07CC-48C1-9D50-C0CDCEF196E5}" presName="txFour" presStyleLbl="node4" presStyleIdx="20" presStyleCnt="29">
        <dgm:presLayoutVars>
          <dgm:chPref val="3"/>
        </dgm:presLayoutVars>
      </dgm:prSet>
      <dgm:spPr/>
      <dgm:t>
        <a:bodyPr/>
        <a:lstStyle/>
        <a:p>
          <a:endParaRPr lang="en-US"/>
        </a:p>
      </dgm:t>
    </dgm:pt>
    <dgm:pt modelId="{D150DD90-DE27-4EC3-B9EA-D373AE56D817}" type="pres">
      <dgm:prSet presAssocID="{6CA359DD-07CC-48C1-9D50-C0CDCEF196E5}" presName="parTransFour" presStyleCnt="0"/>
      <dgm:spPr/>
    </dgm:pt>
    <dgm:pt modelId="{51C17B8D-099F-4328-83D6-5B36338D5AF1}" type="pres">
      <dgm:prSet presAssocID="{6CA359DD-07CC-48C1-9D50-C0CDCEF196E5}" presName="horzFour" presStyleCnt="0"/>
      <dgm:spPr/>
    </dgm:pt>
    <dgm:pt modelId="{252BD5FF-CD59-4955-97CB-9B662EA1C8BC}" type="pres">
      <dgm:prSet presAssocID="{C8F0CAFD-BEBB-4180-9309-DC28505B2ECF}" presName="vertFour" presStyleCnt="0">
        <dgm:presLayoutVars>
          <dgm:chPref val="3"/>
        </dgm:presLayoutVars>
      </dgm:prSet>
      <dgm:spPr/>
    </dgm:pt>
    <dgm:pt modelId="{89C12C12-9EC2-4ADF-B07D-3A4FC7887942}" type="pres">
      <dgm:prSet presAssocID="{C8F0CAFD-BEBB-4180-9309-DC28505B2ECF}" presName="txFour" presStyleLbl="node4" presStyleIdx="21" presStyleCnt="29">
        <dgm:presLayoutVars>
          <dgm:chPref val="3"/>
        </dgm:presLayoutVars>
      </dgm:prSet>
      <dgm:spPr/>
      <dgm:t>
        <a:bodyPr/>
        <a:lstStyle/>
        <a:p>
          <a:endParaRPr lang="en-US"/>
        </a:p>
      </dgm:t>
    </dgm:pt>
    <dgm:pt modelId="{D7B50EFE-BC98-4E4F-8F49-C94743CC4F25}" type="pres">
      <dgm:prSet presAssocID="{C8F0CAFD-BEBB-4180-9309-DC28505B2ECF}" presName="horzFour" presStyleCnt="0"/>
      <dgm:spPr/>
    </dgm:pt>
    <dgm:pt modelId="{F782B5F2-28BC-40AC-BF7F-57FD82785E46}" type="pres">
      <dgm:prSet presAssocID="{8C46AE2E-10C1-4581-8AAE-31498520E8F7}" presName="sibSpaceFour" presStyleCnt="0"/>
      <dgm:spPr/>
    </dgm:pt>
    <dgm:pt modelId="{36FC0E2E-07CE-4D3D-92B9-A65E6768B58F}" type="pres">
      <dgm:prSet presAssocID="{B0E4C676-7D80-4A93-BC61-010F10D71793}" presName="vertFour" presStyleCnt="0">
        <dgm:presLayoutVars>
          <dgm:chPref val="3"/>
        </dgm:presLayoutVars>
      </dgm:prSet>
      <dgm:spPr/>
    </dgm:pt>
    <dgm:pt modelId="{F9EDC0F4-8A15-401D-96BC-DF3CE3314532}" type="pres">
      <dgm:prSet presAssocID="{B0E4C676-7D80-4A93-BC61-010F10D71793}" presName="txFour" presStyleLbl="node4" presStyleIdx="22" presStyleCnt="29">
        <dgm:presLayoutVars>
          <dgm:chPref val="3"/>
        </dgm:presLayoutVars>
      </dgm:prSet>
      <dgm:spPr/>
      <dgm:t>
        <a:bodyPr/>
        <a:lstStyle/>
        <a:p>
          <a:endParaRPr lang="en-US"/>
        </a:p>
      </dgm:t>
    </dgm:pt>
    <dgm:pt modelId="{FA9D3792-B094-453C-AAE3-B188F7325595}" type="pres">
      <dgm:prSet presAssocID="{B0E4C676-7D80-4A93-BC61-010F10D71793}" presName="horzFour" presStyleCnt="0"/>
      <dgm:spPr/>
    </dgm:pt>
    <dgm:pt modelId="{5D0303BA-C0C1-42EF-895F-1CDAC5F56B31}" type="pres">
      <dgm:prSet presAssocID="{ABAC8112-58AF-4817-925B-86AF927CA7A5}" presName="sibSpaceFour" presStyleCnt="0"/>
      <dgm:spPr/>
    </dgm:pt>
    <dgm:pt modelId="{6A3436CD-A29B-426A-9FE7-1A97FDDEFF61}" type="pres">
      <dgm:prSet presAssocID="{62017E74-0887-4337-B8A5-044AE9316914}" presName="vertFour" presStyleCnt="0">
        <dgm:presLayoutVars>
          <dgm:chPref val="3"/>
        </dgm:presLayoutVars>
      </dgm:prSet>
      <dgm:spPr/>
    </dgm:pt>
    <dgm:pt modelId="{4B30DA52-9AEE-432A-9D28-E282EF608F2A}" type="pres">
      <dgm:prSet presAssocID="{62017E74-0887-4337-B8A5-044AE9316914}" presName="txFour" presStyleLbl="node4" presStyleIdx="23" presStyleCnt="29">
        <dgm:presLayoutVars>
          <dgm:chPref val="3"/>
        </dgm:presLayoutVars>
      </dgm:prSet>
      <dgm:spPr/>
      <dgm:t>
        <a:bodyPr/>
        <a:lstStyle/>
        <a:p>
          <a:endParaRPr lang="en-US"/>
        </a:p>
      </dgm:t>
    </dgm:pt>
    <dgm:pt modelId="{ED616955-A2EE-4D95-A9B6-6DA54ADA5F67}" type="pres">
      <dgm:prSet presAssocID="{62017E74-0887-4337-B8A5-044AE9316914}" presName="horzFour" presStyleCnt="0"/>
      <dgm:spPr/>
    </dgm:pt>
    <dgm:pt modelId="{01FC8955-9D0F-4885-965C-F3A9FABC680E}" type="pres">
      <dgm:prSet presAssocID="{F3451021-5FF3-4E1B-88CB-5192E2EAD1A7}" presName="sibSpaceFour" presStyleCnt="0"/>
      <dgm:spPr/>
    </dgm:pt>
    <dgm:pt modelId="{1CF99E73-E566-4657-88FC-B18DCF6C82EB}" type="pres">
      <dgm:prSet presAssocID="{840646D5-3131-4220-9FE9-9174C4E20DC9}" presName="vertFour" presStyleCnt="0">
        <dgm:presLayoutVars>
          <dgm:chPref val="3"/>
        </dgm:presLayoutVars>
      </dgm:prSet>
      <dgm:spPr/>
    </dgm:pt>
    <dgm:pt modelId="{B904667F-9559-4F53-90C6-4AA93CA9BD97}" type="pres">
      <dgm:prSet presAssocID="{840646D5-3131-4220-9FE9-9174C4E20DC9}" presName="txFour" presStyleLbl="node4" presStyleIdx="24" presStyleCnt="29">
        <dgm:presLayoutVars>
          <dgm:chPref val="3"/>
        </dgm:presLayoutVars>
      </dgm:prSet>
      <dgm:spPr/>
      <dgm:t>
        <a:bodyPr/>
        <a:lstStyle/>
        <a:p>
          <a:endParaRPr lang="en-US"/>
        </a:p>
      </dgm:t>
    </dgm:pt>
    <dgm:pt modelId="{3A156784-A5E4-4C4D-80C0-88043F428D30}" type="pres">
      <dgm:prSet presAssocID="{840646D5-3131-4220-9FE9-9174C4E20DC9}" presName="horzFour" presStyleCnt="0"/>
      <dgm:spPr/>
    </dgm:pt>
    <dgm:pt modelId="{B3824246-A685-43DE-B756-19B82703CEA1}" type="pres">
      <dgm:prSet presAssocID="{5FB0CE61-DBF3-4D20-83E1-73EF1B0F7C8D}" presName="sibSpaceFour" presStyleCnt="0"/>
      <dgm:spPr/>
    </dgm:pt>
    <dgm:pt modelId="{F79FF360-4CE2-40EE-B0AF-C4215D76DB76}" type="pres">
      <dgm:prSet presAssocID="{F8F5B2B1-4871-4BC4-9045-9FB0451345A0}" presName="vertFour" presStyleCnt="0">
        <dgm:presLayoutVars>
          <dgm:chPref val="3"/>
        </dgm:presLayoutVars>
      </dgm:prSet>
      <dgm:spPr/>
    </dgm:pt>
    <dgm:pt modelId="{8D5A244E-4976-4D69-BF4B-28C57848E24C}" type="pres">
      <dgm:prSet presAssocID="{F8F5B2B1-4871-4BC4-9045-9FB0451345A0}" presName="txFour" presStyleLbl="node4" presStyleIdx="25" presStyleCnt="29">
        <dgm:presLayoutVars>
          <dgm:chPref val="3"/>
        </dgm:presLayoutVars>
      </dgm:prSet>
      <dgm:spPr/>
      <dgm:t>
        <a:bodyPr/>
        <a:lstStyle/>
        <a:p>
          <a:endParaRPr lang="en-US"/>
        </a:p>
      </dgm:t>
    </dgm:pt>
    <dgm:pt modelId="{95899F97-7A10-4E60-A3CB-65FCF6A4DA05}" type="pres">
      <dgm:prSet presAssocID="{F8F5B2B1-4871-4BC4-9045-9FB0451345A0}" presName="horzFour" presStyleCnt="0"/>
      <dgm:spPr/>
    </dgm:pt>
    <dgm:pt modelId="{3196FAF7-AE3F-43F6-9D7E-2504EBD6A80C}" type="pres">
      <dgm:prSet presAssocID="{BDBED3F7-7CD7-4058-B301-107BAD051B2F}" presName="sibSpaceThree" presStyleCnt="0"/>
      <dgm:spPr/>
    </dgm:pt>
    <dgm:pt modelId="{7F0A272C-A9ED-4FE9-9099-AD250733D412}" type="pres">
      <dgm:prSet presAssocID="{DCF12515-99CC-4739-8452-130DC3080233}" presName="vertThree" presStyleCnt="0"/>
      <dgm:spPr/>
    </dgm:pt>
    <dgm:pt modelId="{ACCDB47E-3D3E-414F-A77F-235D7CE800DC}" type="pres">
      <dgm:prSet presAssocID="{DCF12515-99CC-4739-8452-130DC3080233}" presName="txThree" presStyleLbl="node3" presStyleIdx="5" presStyleCnt="6">
        <dgm:presLayoutVars>
          <dgm:chPref val="3"/>
        </dgm:presLayoutVars>
      </dgm:prSet>
      <dgm:spPr/>
      <dgm:t>
        <a:bodyPr/>
        <a:lstStyle/>
        <a:p>
          <a:endParaRPr lang="en-US"/>
        </a:p>
      </dgm:t>
    </dgm:pt>
    <dgm:pt modelId="{56D049CA-64EC-4BF2-9714-C7FDBE0CC605}" type="pres">
      <dgm:prSet presAssocID="{DCF12515-99CC-4739-8452-130DC3080233}" presName="parTransThree" presStyleCnt="0"/>
      <dgm:spPr/>
    </dgm:pt>
    <dgm:pt modelId="{EE9520C6-393E-469F-9809-F84B3EDBCF46}" type="pres">
      <dgm:prSet presAssocID="{DCF12515-99CC-4739-8452-130DC3080233}" presName="horzThree" presStyleCnt="0"/>
      <dgm:spPr/>
    </dgm:pt>
    <dgm:pt modelId="{F769D5E9-FB8C-401E-8C82-EB6EA3269580}" type="pres">
      <dgm:prSet presAssocID="{2F72AE1E-FBDC-4509-9E4D-6EEAB7FEA0A8}" presName="vertFour" presStyleCnt="0">
        <dgm:presLayoutVars>
          <dgm:chPref val="3"/>
        </dgm:presLayoutVars>
      </dgm:prSet>
      <dgm:spPr/>
    </dgm:pt>
    <dgm:pt modelId="{F14306ED-D261-4ECF-B2EC-1E8C146FA1E2}" type="pres">
      <dgm:prSet presAssocID="{2F72AE1E-FBDC-4509-9E4D-6EEAB7FEA0A8}" presName="txFour" presStyleLbl="node4" presStyleIdx="26" presStyleCnt="29">
        <dgm:presLayoutVars>
          <dgm:chPref val="3"/>
        </dgm:presLayoutVars>
      </dgm:prSet>
      <dgm:spPr/>
      <dgm:t>
        <a:bodyPr/>
        <a:lstStyle/>
        <a:p>
          <a:endParaRPr lang="en-US"/>
        </a:p>
      </dgm:t>
    </dgm:pt>
    <dgm:pt modelId="{5EB3210A-E835-40E3-A733-3A2258FBD98A}" type="pres">
      <dgm:prSet presAssocID="{2F72AE1E-FBDC-4509-9E4D-6EEAB7FEA0A8}" presName="horzFour" presStyleCnt="0"/>
      <dgm:spPr/>
    </dgm:pt>
    <dgm:pt modelId="{191C62C5-80A8-4D2F-82AC-3ACC7217C284}" type="pres">
      <dgm:prSet presAssocID="{C586655F-54AB-42F7-8B99-70E5B0E908FF}" presName="sibSpaceFour" presStyleCnt="0"/>
      <dgm:spPr/>
    </dgm:pt>
    <dgm:pt modelId="{574E917A-3C68-4BCB-91C4-D85EF90BD5B0}" type="pres">
      <dgm:prSet presAssocID="{8417CDD6-BC78-4D73-85BB-54FDF0093F74}" presName="vertFour" presStyleCnt="0">
        <dgm:presLayoutVars>
          <dgm:chPref val="3"/>
        </dgm:presLayoutVars>
      </dgm:prSet>
      <dgm:spPr/>
    </dgm:pt>
    <dgm:pt modelId="{9CDA9BF5-E9E3-4D63-B3D2-1E3676ED0F1F}" type="pres">
      <dgm:prSet presAssocID="{8417CDD6-BC78-4D73-85BB-54FDF0093F74}" presName="txFour" presStyleLbl="node4" presStyleIdx="27" presStyleCnt="29">
        <dgm:presLayoutVars>
          <dgm:chPref val="3"/>
        </dgm:presLayoutVars>
      </dgm:prSet>
      <dgm:spPr/>
      <dgm:t>
        <a:bodyPr/>
        <a:lstStyle/>
        <a:p>
          <a:endParaRPr lang="en-US"/>
        </a:p>
      </dgm:t>
    </dgm:pt>
    <dgm:pt modelId="{5287FB38-5E95-4B99-8F1C-36FA29319FD0}" type="pres">
      <dgm:prSet presAssocID="{8417CDD6-BC78-4D73-85BB-54FDF0093F74}" presName="horzFour" presStyleCnt="0"/>
      <dgm:spPr/>
    </dgm:pt>
    <dgm:pt modelId="{9DA44951-B5AA-41D7-8B1A-CC4EC7934294}" type="pres">
      <dgm:prSet presAssocID="{6C34E2DF-3CE5-430A-9D25-32B7B0410B97}" presName="sibSpaceFour" presStyleCnt="0"/>
      <dgm:spPr/>
    </dgm:pt>
    <dgm:pt modelId="{F15C86C0-F38B-4339-BFBB-7E6DFA7E57F0}" type="pres">
      <dgm:prSet presAssocID="{7CFACEFD-65FE-45E0-9FA4-5415F57EADF4}" presName="vertFour" presStyleCnt="0">
        <dgm:presLayoutVars>
          <dgm:chPref val="3"/>
        </dgm:presLayoutVars>
      </dgm:prSet>
      <dgm:spPr/>
    </dgm:pt>
    <dgm:pt modelId="{47002E44-0048-4FDB-BD58-50D67704BB49}" type="pres">
      <dgm:prSet presAssocID="{7CFACEFD-65FE-45E0-9FA4-5415F57EADF4}" presName="txFour" presStyleLbl="node4" presStyleIdx="28" presStyleCnt="29">
        <dgm:presLayoutVars>
          <dgm:chPref val="3"/>
        </dgm:presLayoutVars>
      </dgm:prSet>
      <dgm:spPr/>
      <dgm:t>
        <a:bodyPr/>
        <a:lstStyle/>
        <a:p>
          <a:endParaRPr lang="en-US"/>
        </a:p>
      </dgm:t>
    </dgm:pt>
    <dgm:pt modelId="{7467E7FE-B267-4843-86A5-F06132B519CB}" type="pres">
      <dgm:prSet presAssocID="{7CFACEFD-65FE-45E0-9FA4-5415F57EADF4}" presName="horzFour" presStyleCnt="0"/>
      <dgm:spPr/>
    </dgm:pt>
  </dgm:ptLst>
  <dgm:cxnLst>
    <dgm:cxn modelId="{DF4F0B28-0D6A-41F8-8D81-B999F0FABB54}" srcId="{8DC8E37B-9FA5-484E-833E-880954B61DC4}" destId="{1D6B30A0-8712-4DF5-B9B5-595D3CF47B51}" srcOrd="4" destOrd="0" parTransId="{0C6210D5-B311-4EA8-8D1D-D6B577052550}" sibTransId="{2FB94795-8E4A-4666-B693-3DBE933D6C32}"/>
    <dgm:cxn modelId="{6F1C61CA-F02D-483D-A4E3-D430B9C947E1}" type="presOf" srcId="{C8F0CAFD-BEBB-4180-9309-DC28505B2ECF}" destId="{89C12C12-9EC2-4ADF-B07D-3A4FC7887942}" srcOrd="0" destOrd="0" presId="urn:microsoft.com/office/officeart/2005/8/layout/hierarchy4"/>
    <dgm:cxn modelId="{CCF950C8-4521-4BCF-9A76-71717ACB729A}" srcId="{AE84D524-E20F-4D7F-AE14-E686D2580C0A}" destId="{03A4553D-1D19-4B33-A3D4-FEEA245CB2D2}" srcOrd="0" destOrd="0" parTransId="{F06928F2-84A6-48BE-B262-B8CE2EC10395}" sibTransId="{AAC2A9BB-BF86-4DAA-9BE0-7149041AC756}"/>
    <dgm:cxn modelId="{9C82F2AD-AD6E-46ED-81E8-A55F54E26AD3}" srcId="{D9639742-9345-4BFE-95E8-7D4206F4331D}" destId="{2EF8B403-CFC5-48E1-A108-CC5CD8751167}" srcOrd="0" destOrd="0" parTransId="{E3894D62-0C22-4C63-8EC3-620144A15758}" sibTransId="{62BE12E5-CA8B-483E-A4DD-1BD10D719746}"/>
    <dgm:cxn modelId="{0FA41B7E-7FF1-4EF2-A64D-924EB681E225}" type="presOf" srcId="{8693899E-676A-4F1C-8305-6EAA62E6EBC5}" destId="{40036E78-9201-4885-92A4-A2E2CE50B7EE}" srcOrd="0" destOrd="0" presId="urn:microsoft.com/office/officeart/2005/8/layout/hierarchy4"/>
    <dgm:cxn modelId="{0E5E9E30-3CF1-4AB2-82C6-92CBC65C1169}" srcId="{DCF12515-99CC-4739-8452-130DC3080233}" destId="{7CFACEFD-65FE-45E0-9FA4-5415F57EADF4}" srcOrd="2" destOrd="0" parTransId="{528F3A66-ECF3-4401-A941-A788D7966310}" sibTransId="{7A7C4C6E-E89F-4958-8130-4E72BAD64C10}"/>
    <dgm:cxn modelId="{071F27A4-08EA-430A-8308-D9FADB4B8088}" srcId="{B3E83F3B-634A-4DAC-8455-CA13EE07F1D5}" destId="{E002BAC9-1CD8-44EF-AD87-C83E917CDB16}" srcOrd="0" destOrd="0" parTransId="{F20930AA-4400-44C2-BEFE-C33C3D5079C8}" sibTransId="{EDAA9727-BA48-4B7E-AB5C-7D4129B965F8}"/>
    <dgm:cxn modelId="{EC37E9B3-B096-482B-9136-9DBE15D2C300}" type="presOf" srcId="{D225B5D5-2823-4458-9312-2EE9CDC2FD45}" destId="{2A7DD4F0-85C8-4AED-9931-7E4B7247B67F}" srcOrd="0" destOrd="0" presId="urn:microsoft.com/office/officeart/2005/8/layout/hierarchy4"/>
    <dgm:cxn modelId="{59A7F4B4-054F-4EE8-A8C7-EEBB3A943EC3}" type="presOf" srcId="{C52E074C-C59A-4D71-9819-10DA695AE6F1}" destId="{E8684D80-BA4E-489F-82CD-9C92971DDCF3}" srcOrd="0" destOrd="0" presId="urn:microsoft.com/office/officeart/2005/8/layout/hierarchy4"/>
    <dgm:cxn modelId="{04D36BAF-6A6C-4FAF-A9C1-1547F68DCB0C}" type="presOf" srcId="{840646D5-3131-4220-9FE9-9174C4E20DC9}" destId="{B904667F-9559-4F53-90C6-4AA93CA9BD97}" srcOrd="0" destOrd="0" presId="urn:microsoft.com/office/officeart/2005/8/layout/hierarchy4"/>
    <dgm:cxn modelId="{3553CA25-F0BB-496A-9832-A69C46326CD9}" type="presOf" srcId="{8417CDD6-BC78-4D73-85BB-54FDF0093F74}" destId="{9CDA9BF5-E9E3-4D63-B3D2-1E3676ED0F1F}" srcOrd="0" destOrd="0" presId="urn:microsoft.com/office/officeart/2005/8/layout/hierarchy4"/>
    <dgm:cxn modelId="{5EA5F52D-930C-4E83-8C6D-764A1C623C71}" srcId="{0F19A6EB-1B3C-4146-9A8F-E34CF55D9216}" destId="{F8F5B2B1-4871-4BC4-9045-9FB0451345A0}" srcOrd="6" destOrd="0" parTransId="{E4C07318-3F87-4417-BB4B-8289C57EE139}" sibTransId="{4EBFB3F4-34B0-48EF-ABD9-CFA94864558B}"/>
    <dgm:cxn modelId="{0F61D29C-FD1C-4C4E-9902-41BA443A0EB7}" srcId="{6CA359DD-07CC-48C1-9D50-C0CDCEF196E5}" destId="{C8F0CAFD-BEBB-4180-9309-DC28505B2ECF}" srcOrd="0" destOrd="0" parTransId="{521117A9-41B4-4CBC-B592-2027F63BFB0E}" sibTransId="{8C46AE2E-10C1-4581-8AAE-31498520E8F7}"/>
    <dgm:cxn modelId="{093929F5-4453-4B65-AE8F-AAECCC8EAA51}" type="presOf" srcId="{DCF12515-99CC-4739-8452-130DC3080233}" destId="{ACCDB47E-3D3E-414F-A77F-235D7CE800DC}" srcOrd="0" destOrd="0" presId="urn:microsoft.com/office/officeart/2005/8/layout/hierarchy4"/>
    <dgm:cxn modelId="{60CA3890-50F4-4F99-A75A-C9BC99CE2C06}" type="presOf" srcId="{B3E83F3B-634A-4DAC-8455-CA13EE07F1D5}" destId="{49D92C7A-A02E-4644-AAA3-D42437661E72}" srcOrd="0" destOrd="0" presId="urn:microsoft.com/office/officeart/2005/8/layout/hierarchy4"/>
    <dgm:cxn modelId="{262007A7-8247-4B5E-9DA5-94CD2EC94841}" srcId="{8DC8E37B-9FA5-484E-833E-880954B61DC4}" destId="{C0A0E183-4AC5-4095-BAED-906D3F997A6C}" srcOrd="3" destOrd="0" parTransId="{8343F5E9-B23D-4796-B353-ED7FC5A21AC6}" sibTransId="{2B8D72BB-C328-4B51-B210-B3346F8B70F2}"/>
    <dgm:cxn modelId="{FE64843F-754A-47BD-8194-04E27A21B554}" type="presOf" srcId="{7CFACEFD-65FE-45E0-9FA4-5415F57EADF4}" destId="{47002E44-0048-4FDB-BD58-50D67704BB49}" srcOrd="0" destOrd="0" presId="urn:microsoft.com/office/officeart/2005/8/layout/hierarchy4"/>
    <dgm:cxn modelId="{924465D1-4BDD-477D-BBDF-A0431AFC58E1}" type="presOf" srcId="{2FF4FAF6-CD2E-42E9-AB57-33FFDB2BD421}" destId="{E7935CED-4FD8-493A-86B8-CA298E7CBB9E}" srcOrd="0" destOrd="0" presId="urn:microsoft.com/office/officeart/2005/8/layout/hierarchy4"/>
    <dgm:cxn modelId="{8BF8D103-0A07-4787-9E97-708FC6D31152}" srcId="{8BAA4C2E-A636-4C29-A6B4-1049E7FD15C1}" destId="{D7372B23-DEE0-4BD9-A314-B1C8861E22F6}" srcOrd="1" destOrd="0" parTransId="{14DB562F-1304-4622-B987-1C27B64C1377}" sibTransId="{15578A4D-BD82-45EA-994A-6BF15E6116B7}"/>
    <dgm:cxn modelId="{94DA3FE6-6F52-43CA-B930-C28530E8A40C}" srcId="{0F19A6EB-1B3C-4146-9A8F-E34CF55D9216}" destId="{840646D5-3131-4220-9FE9-9174C4E20DC9}" srcOrd="5" destOrd="0" parTransId="{C654B528-2E9C-4552-A354-94F7A008AB6B}" sibTransId="{5FB0CE61-DBF3-4D20-83E1-73EF1B0F7C8D}"/>
    <dgm:cxn modelId="{45B79957-765E-4AFB-B6B8-2926CD01C269}" type="presOf" srcId="{73606791-00D3-4D18-AEAC-83E5252931D0}" destId="{BD19EC32-9400-4F49-9206-90ABBA8A0AF9}" srcOrd="0" destOrd="0" presId="urn:microsoft.com/office/officeart/2005/8/layout/hierarchy4"/>
    <dgm:cxn modelId="{FB585144-5A3B-408C-A0B9-8D538E870D2D}" type="presOf" srcId="{62017E74-0887-4337-B8A5-044AE9316914}" destId="{4B30DA52-9AEE-432A-9D28-E282EF608F2A}" srcOrd="0" destOrd="0" presId="urn:microsoft.com/office/officeart/2005/8/layout/hierarchy4"/>
    <dgm:cxn modelId="{4B1AAE94-F7DC-4824-B027-D5535B50639B}" srcId="{DCF12515-99CC-4739-8452-130DC3080233}" destId="{8417CDD6-BC78-4D73-85BB-54FDF0093F74}" srcOrd="1" destOrd="0" parTransId="{4E35B818-4625-494B-8C6D-F770A627051A}" sibTransId="{6C34E2DF-3CE5-430A-9D25-32B7B0410B97}"/>
    <dgm:cxn modelId="{867AAE66-BE0A-4D47-84C1-AE03F592B64A}" type="presOf" srcId="{0BD51D22-EBE0-49CB-88B4-E1344F05A341}" destId="{10BFF551-B9BA-4571-9E23-1598AA2FD321}" srcOrd="0" destOrd="0" presId="urn:microsoft.com/office/officeart/2005/8/layout/hierarchy4"/>
    <dgm:cxn modelId="{43407F0D-9070-474B-9837-18F7BED085D1}" type="presOf" srcId="{8AD54AE0-8603-4E6A-9431-B49BA6877705}" destId="{02E6F0DB-FED3-4876-89F1-DA5AB011FABD}" srcOrd="0" destOrd="0" presId="urn:microsoft.com/office/officeart/2005/8/layout/hierarchy4"/>
    <dgm:cxn modelId="{4678ED2C-8563-4F03-8A17-687B86E377B8}" type="presOf" srcId="{C0A0E183-4AC5-4095-BAED-906D3F997A6C}" destId="{E8DFE786-F591-4850-9680-EF70F231B8F9}" srcOrd="0" destOrd="0" presId="urn:microsoft.com/office/officeart/2005/8/layout/hierarchy4"/>
    <dgm:cxn modelId="{A47A6276-AC91-466A-8C99-7C96DFE1A642}" srcId="{D9639742-9345-4BFE-95E8-7D4206F4331D}" destId="{8498905A-76F3-450D-B78B-EE4D5F90C245}" srcOrd="2" destOrd="0" parTransId="{A42566D5-F73B-42AE-AA8C-476650CF016E}" sibTransId="{A5C1D321-AF23-4EB8-A487-9EB7EA6D48DF}"/>
    <dgm:cxn modelId="{23E526AC-0BCC-41F3-9A4E-3D0D2721C46D}" srcId="{6CA359DD-07CC-48C1-9D50-C0CDCEF196E5}" destId="{62017E74-0887-4337-B8A5-044AE9316914}" srcOrd="2" destOrd="0" parTransId="{0AF33F03-138A-4361-930F-898668832E4A}" sibTransId="{BDDA3CD8-6C2E-4BCB-A1FE-8DE12EFF83FB}"/>
    <dgm:cxn modelId="{E1F45298-BD15-4407-AE88-F458570AEE5D}" srcId="{03A4553D-1D19-4B33-A3D4-FEEA245CB2D2}" destId="{0BD51D22-EBE0-49CB-88B4-E1344F05A341}" srcOrd="0" destOrd="0" parTransId="{FE5DB8D2-E244-40A6-9CF8-DBD42E717E37}" sibTransId="{B223D6EF-4877-44DA-AB2C-E969469C8BD8}"/>
    <dgm:cxn modelId="{EC0FE774-88FF-4E98-84FE-E05ACB0FF970}" srcId="{0BD51D22-EBE0-49CB-88B4-E1344F05A341}" destId="{8DC8E37B-9FA5-484E-833E-880954B61DC4}" srcOrd="1" destOrd="0" parTransId="{9BC15DE3-DC65-467B-B44F-B5D57283AA87}" sibTransId="{DD988AE6-1901-4451-B14A-9FD82EA6F426}"/>
    <dgm:cxn modelId="{9F353051-0F18-48A9-ACD9-B3AED929E0DD}" type="presOf" srcId="{01644F81-3CC9-4BE6-9B19-C6A4E55515D9}" destId="{540C80E9-4AC4-4425-88EA-94F2AFD55F48}" srcOrd="0" destOrd="0" presId="urn:microsoft.com/office/officeart/2005/8/layout/hierarchy4"/>
    <dgm:cxn modelId="{0A5C6811-5827-4CE9-8978-A9534AD386D6}" type="presOf" srcId="{8F30585A-F394-4033-80C0-A19E63C6FE49}" destId="{2DC87E9C-2902-40B1-B6E3-3F8D6C2C845B}" srcOrd="0" destOrd="0" presId="urn:microsoft.com/office/officeart/2005/8/layout/hierarchy4"/>
    <dgm:cxn modelId="{DA1AD6F5-D63D-475E-B6E6-6D368164C7A5}" type="presOf" srcId="{F8F5B2B1-4871-4BC4-9045-9FB0451345A0}" destId="{8D5A244E-4976-4D69-BF4B-28C57848E24C}" srcOrd="0" destOrd="0" presId="urn:microsoft.com/office/officeart/2005/8/layout/hierarchy4"/>
    <dgm:cxn modelId="{2A5C9B6B-C211-4162-A79A-AA45CA2C4581}" srcId="{0F19A6EB-1B3C-4146-9A8F-E34CF55D9216}" destId="{D8340B4C-BD73-40D3-8BB8-FB45A5CC164E}" srcOrd="1" destOrd="0" parTransId="{8EC7736C-5227-4E6F-A1CB-C44117CEA40D}" sibTransId="{73A37C13-BE49-4C95-A605-29A8C2629F83}"/>
    <dgm:cxn modelId="{66535C8E-5416-4E2D-9E75-4D2E718080A7}" type="presOf" srcId="{C661EA1B-C683-4191-B9C5-144569743DBB}" destId="{957CE32D-C7D9-4405-945D-4B839FD8FA32}" srcOrd="0" destOrd="0" presId="urn:microsoft.com/office/officeart/2005/8/layout/hierarchy4"/>
    <dgm:cxn modelId="{55E912FF-2D66-46A7-AE9C-D2DD83A138AC}" type="presOf" srcId="{E002BAC9-1CD8-44EF-AD87-C83E917CDB16}" destId="{16FF070F-6A10-470D-A7CF-42FF6AA51A99}" srcOrd="0" destOrd="0" presId="urn:microsoft.com/office/officeart/2005/8/layout/hierarchy4"/>
    <dgm:cxn modelId="{3B96C461-7A6F-4357-A2A8-042948652C20}" type="presOf" srcId="{2F72AE1E-FBDC-4509-9E4D-6EEAB7FEA0A8}" destId="{F14306ED-D261-4ECF-B2EC-1E8C146FA1E2}" srcOrd="0" destOrd="0" presId="urn:microsoft.com/office/officeart/2005/8/layout/hierarchy4"/>
    <dgm:cxn modelId="{EDB72294-CBA7-41A8-B050-43A6DE0E24B9}" srcId="{0F19A6EB-1B3C-4146-9A8F-E34CF55D9216}" destId="{EE67106A-3D63-4B74-AD36-BBB5282FB428}" srcOrd="2" destOrd="0" parTransId="{BF99E846-8E0B-4C0A-99C4-8152FC7EAED5}" sibTransId="{364C2580-59A5-4CEC-ABD9-83F91980E030}"/>
    <dgm:cxn modelId="{394E2E4C-791E-4222-9C06-B904B4B4DA57}" srcId="{0F19A6EB-1B3C-4146-9A8F-E34CF55D9216}" destId="{8BAA4C2E-A636-4C29-A6B4-1049E7FD15C1}" srcOrd="0" destOrd="0" parTransId="{20290515-166F-4A1A-98D2-A098874E5B03}" sibTransId="{63085095-E770-40DE-83C0-1F7CB09A3FBD}"/>
    <dgm:cxn modelId="{2725C3F0-C361-49F4-A8FD-9DCF367A077A}" srcId="{8AD54AE0-8603-4E6A-9431-B49BA6877705}" destId="{F7C1B63A-F636-4FB8-96B2-40C7BE159A6A}" srcOrd="3" destOrd="0" parTransId="{339D1884-A128-4CD1-8939-740D08D15C48}" sibTransId="{7A952EFB-D359-49F1-A50D-CDAA80C9EFF7}"/>
    <dgm:cxn modelId="{23B6AAF4-BA03-4633-A69C-16CECB4DC64F}" type="presOf" srcId="{F7C1B63A-F636-4FB8-96B2-40C7BE159A6A}" destId="{9D133B4B-1324-4463-8BAE-8A5FD0098188}" srcOrd="0" destOrd="0" presId="urn:microsoft.com/office/officeart/2005/8/layout/hierarchy4"/>
    <dgm:cxn modelId="{DC55FCA3-459B-45F7-BE29-609AD315DF13}" type="presOf" srcId="{2EF8B403-CFC5-48E1-A108-CC5CD8751167}" destId="{347EB08E-4612-4DAC-80CC-00549BD0C8FB}" srcOrd="0" destOrd="0" presId="urn:microsoft.com/office/officeart/2005/8/layout/hierarchy4"/>
    <dgm:cxn modelId="{A08D3384-634B-469E-AC00-16FE03C8FB30}" type="presOf" srcId="{D7372B23-DEE0-4BD9-A314-B1C8861E22F6}" destId="{1935B2B6-F57E-49CA-94A9-DC9CD76AE8BB}" srcOrd="0" destOrd="0" presId="urn:microsoft.com/office/officeart/2005/8/layout/hierarchy4"/>
    <dgm:cxn modelId="{A2A1B5EB-0F49-4D94-9F21-90942C248EC0}" srcId="{D9639742-9345-4BFE-95E8-7D4206F4331D}" destId="{11C0C87A-1E5C-4BBE-9CCC-961BD000E294}" srcOrd="3" destOrd="0" parTransId="{5D4EAE6D-8E29-4C9F-BE0E-5BB11858DB65}" sibTransId="{53539BD6-A5B8-4DCC-9B42-49AB27CF1C3E}"/>
    <dgm:cxn modelId="{C226B704-E8AB-4B1B-899F-1C696C1E8E4D}" srcId="{8AD54AE0-8603-4E6A-9431-B49BA6877705}" destId="{C661EA1B-C683-4191-B9C5-144569743DBB}" srcOrd="2" destOrd="0" parTransId="{98356A92-F99E-49E4-B72A-54970ACA1667}" sibTransId="{319CAEF5-1AEB-4E76-AF0B-15A20FB0D4DA}"/>
    <dgm:cxn modelId="{AABCF30E-6D4A-40B6-B1AB-1FF293898788}" type="presOf" srcId="{8498905A-76F3-450D-B78B-EE4D5F90C245}" destId="{17C282A0-B911-4F9F-9E32-EDE542D72EE0}" srcOrd="0" destOrd="0" presId="urn:microsoft.com/office/officeart/2005/8/layout/hierarchy4"/>
    <dgm:cxn modelId="{EE7E9109-B93F-4946-B8D5-B4AA27BA9E8D}" srcId="{B3E83F3B-634A-4DAC-8455-CA13EE07F1D5}" destId="{DCF12515-99CC-4739-8452-130DC3080233}" srcOrd="3" destOrd="0" parTransId="{C31C7B58-0DD7-4485-BB36-90099BC3226A}" sibTransId="{425EDE20-17EB-4D1A-AF6A-CC13D55A7E12}"/>
    <dgm:cxn modelId="{F4DCDA59-69B9-4463-A359-F078F0EFB100}" srcId="{8AD54AE0-8603-4E6A-9431-B49BA6877705}" destId="{73606791-00D3-4D18-AEAC-83E5252931D0}" srcOrd="0" destOrd="0" parTransId="{4BA1A249-E084-433C-B2B7-6A9629AD956F}" sibTransId="{E9EF2906-5B41-4071-A5DB-5C8C8AE5E8AB}"/>
    <dgm:cxn modelId="{3E493A2A-97EE-4624-81C4-180ADAD3DB60}" type="presOf" srcId="{AE84D524-E20F-4D7F-AE14-E686D2580C0A}" destId="{F9034BAC-FADB-4C77-9E77-3BFA1B11EE42}" srcOrd="0" destOrd="0" presId="urn:microsoft.com/office/officeart/2005/8/layout/hierarchy4"/>
    <dgm:cxn modelId="{77B4ADE2-EC2B-483C-B482-3286882C84A1}" srcId="{0F19A6EB-1B3C-4146-9A8F-E34CF55D9216}" destId="{AC29B799-1E87-4D6A-A2F7-B3EEE1B7546B}" srcOrd="3" destOrd="0" parTransId="{98FBAEB9-87B5-41AC-B1AF-4BA2BDED70CF}" sibTransId="{96585288-0FA6-4A36-A075-6FC631E6F59B}"/>
    <dgm:cxn modelId="{8588D1E2-7851-4F1A-917E-F3D0D3D6EA7B}" type="presOf" srcId="{57A4DA7A-CEC5-4319-BBA3-DACA69FDD7D3}" destId="{B2B4A4F0-A702-441E-A5CC-F6F2BAD066BB}" srcOrd="0" destOrd="0" presId="urn:microsoft.com/office/officeart/2005/8/layout/hierarchy4"/>
    <dgm:cxn modelId="{14C10500-FFEA-4A02-87CC-F8E563C6A916}" type="presOf" srcId="{EE67106A-3D63-4B74-AD36-BBB5282FB428}" destId="{88657D4E-DA00-415C-95B6-06B93265FCCD}" srcOrd="0" destOrd="0" presId="urn:microsoft.com/office/officeart/2005/8/layout/hierarchy4"/>
    <dgm:cxn modelId="{F17B7B1F-75B9-4906-A8ED-4093F522348B}" srcId="{8BAA4C2E-A636-4C29-A6B4-1049E7FD15C1}" destId="{57A4DA7A-CEC5-4319-BBA3-DACA69FDD7D3}" srcOrd="0" destOrd="0" parTransId="{1F40E30C-C75E-4E1F-91B2-D082B838B31B}" sibTransId="{B42D0DA5-CB96-4928-822E-83088632881A}"/>
    <dgm:cxn modelId="{1C4EC4E8-18C3-4145-B261-7DAC4E6DD330}" type="presOf" srcId="{1D6B30A0-8712-4DF5-B9B5-595D3CF47B51}" destId="{809A7FE0-75F3-4923-960D-21BFEC774EA0}" srcOrd="0" destOrd="0" presId="urn:microsoft.com/office/officeart/2005/8/layout/hierarchy4"/>
    <dgm:cxn modelId="{E705BA85-F48C-463D-B5B2-D0F392A12C64}" type="presOf" srcId="{11C0C87A-1E5C-4BBE-9CCC-961BD000E294}" destId="{1A3438B8-6F7E-44EB-ABEC-1E712770C789}" srcOrd="0" destOrd="0" presId="urn:microsoft.com/office/officeart/2005/8/layout/hierarchy4"/>
    <dgm:cxn modelId="{A9FA1C08-3001-42C5-BBB8-ADE9E5576B98}" srcId="{DCF12515-99CC-4739-8452-130DC3080233}" destId="{2F72AE1E-FBDC-4509-9E4D-6EEAB7FEA0A8}" srcOrd="0" destOrd="0" parTransId="{3EAFBD10-7B1D-4DA5-B077-D686DADC33F1}" sibTransId="{C586655F-54AB-42F7-8B99-70E5B0E908FF}"/>
    <dgm:cxn modelId="{78C1A0BA-CF46-441D-A88F-3860139B6377}" type="presOf" srcId="{8BAA4C2E-A636-4C29-A6B4-1049E7FD15C1}" destId="{EE777A16-2924-42E8-8793-BA6DDF520F83}" srcOrd="0" destOrd="0" presId="urn:microsoft.com/office/officeart/2005/8/layout/hierarchy4"/>
    <dgm:cxn modelId="{AE9047DC-FA0D-4037-9B60-83723999DE5C}" type="presOf" srcId="{03A4553D-1D19-4B33-A3D4-FEEA245CB2D2}" destId="{15F7B786-1B64-49F0-987D-869B63A378AD}" srcOrd="0" destOrd="0" presId="urn:microsoft.com/office/officeart/2005/8/layout/hierarchy4"/>
    <dgm:cxn modelId="{A0EEAF73-0D71-489B-A7F8-3E70A92E7F34}" srcId="{8DC8E37B-9FA5-484E-833E-880954B61DC4}" destId="{2FF4FAF6-CD2E-42E9-AB57-33FFDB2BD421}" srcOrd="2" destOrd="0" parTransId="{F7107B37-AD44-4369-9BA3-EC880B728610}" sibTransId="{8A0F35D0-0BC5-4A02-99E2-A864AC59FED6}"/>
    <dgm:cxn modelId="{C3369D75-6741-4F75-9DEA-9A195FA0D834}" srcId="{8DC8E37B-9FA5-484E-833E-880954B61DC4}" destId="{01644F81-3CC9-4BE6-9B19-C6A4E55515D9}" srcOrd="1" destOrd="0" parTransId="{575D8FD1-CA28-4EC1-B288-896D6278357A}" sibTransId="{0D7ADC6F-9E54-46AB-98D8-FE4BE48FFF18}"/>
    <dgm:cxn modelId="{5643A3CB-0374-49B2-B0D4-28872405C448}" srcId="{B3E83F3B-634A-4DAC-8455-CA13EE07F1D5}" destId="{0F19A6EB-1B3C-4146-9A8F-E34CF55D9216}" srcOrd="2" destOrd="0" parTransId="{46D9BC73-807F-45F3-BA79-CFBA3E91B986}" sibTransId="{BDBED3F7-7CD7-4058-B301-107BAD051B2F}"/>
    <dgm:cxn modelId="{C3E4DBB2-43A4-4831-8340-C55C3D2D2AEF}" srcId="{0BD51D22-EBE0-49CB-88B4-E1344F05A341}" destId="{D9639742-9345-4BFE-95E8-7D4206F4331D}" srcOrd="0" destOrd="0" parTransId="{F0C067B7-351E-4F84-B8BB-5C6A7497EE71}" sibTransId="{D5FF886E-36CD-4B69-805B-95975E937AD5}"/>
    <dgm:cxn modelId="{5311B186-B1EE-4624-8A0D-0E8B97753409}" type="presOf" srcId="{6CA359DD-07CC-48C1-9D50-C0CDCEF196E5}" destId="{7860F722-CD30-46AB-BC1B-26519519AE0F}" srcOrd="0" destOrd="0" presId="urn:microsoft.com/office/officeart/2005/8/layout/hierarchy4"/>
    <dgm:cxn modelId="{101DDAD6-BD2B-4243-A17F-D8F27E3EA04A}" srcId="{D9639742-9345-4BFE-95E8-7D4206F4331D}" destId="{8F30585A-F394-4033-80C0-A19E63C6FE49}" srcOrd="1" destOrd="0" parTransId="{74A255D6-93C7-42AF-8217-BE9A2BBBEFEA}" sibTransId="{C34D12BA-65CB-4996-91F3-65E0ECC3B2F2}"/>
    <dgm:cxn modelId="{AEC800C2-0749-4E8C-A507-74E1EDB7D068}" srcId="{73606791-00D3-4D18-AEAC-83E5252931D0}" destId="{C52E074C-C59A-4D71-9819-10DA695AE6F1}" srcOrd="0" destOrd="0" parTransId="{7D93B878-9EB6-4BF0-A791-5B65C897FAEF}" sibTransId="{DD3F1278-A354-44F4-ADD5-E5D37E0B1BA4}"/>
    <dgm:cxn modelId="{961DBDD4-C83D-44D1-81C0-2A2C80A1E3D6}" type="presOf" srcId="{0F19A6EB-1B3C-4146-9A8F-E34CF55D9216}" destId="{2F4AA8AF-70DF-42A4-881C-88D4142CDCDC}" srcOrd="0" destOrd="0" presId="urn:microsoft.com/office/officeart/2005/8/layout/hierarchy4"/>
    <dgm:cxn modelId="{1F7CCAA6-B02D-4011-A5FE-DEC6F4ADDBBB}" srcId="{0F19A6EB-1B3C-4146-9A8F-E34CF55D9216}" destId="{6CA359DD-07CC-48C1-9D50-C0CDCEF196E5}" srcOrd="4" destOrd="0" parTransId="{53C362F6-B2BC-48D7-B794-90542F544E3E}" sibTransId="{F3451021-5FF3-4E1B-88CB-5192E2EAD1A7}"/>
    <dgm:cxn modelId="{2934D7C2-A78D-4366-8C3E-25C107265DD3}" type="presOf" srcId="{B0E4C676-7D80-4A93-BC61-010F10D71793}" destId="{F9EDC0F4-8A15-401D-96BC-DF3CE3314532}" srcOrd="0" destOrd="0" presId="urn:microsoft.com/office/officeart/2005/8/layout/hierarchy4"/>
    <dgm:cxn modelId="{FEF2CBC8-0D42-4EBF-B9EB-7D84A2912C21}" srcId="{8AD54AE0-8603-4E6A-9431-B49BA6877705}" destId="{8693899E-676A-4F1C-8305-6EAA62E6EBC5}" srcOrd="1" destOrd="0" parTransId="{0A9EA0A2-77A3-418E-A4D2-1EEED3A390BA}" sibTransId="{B2469AB8-8BFA-4C74-8D41-F1BFEC16F007}"/>
    <dgm:cxn modelId="{DAB0A304-F8F3-4FB7-8FC8-BB65A6770A1F}" srcId="{8DC8E37B-9FA5-484E-833E-880954B61DC4}" destId="{D225B5D5-2823-4458-9312-2EE9CDC2FD45}" srcOrd="0" destOrd="0" parTransId="{A97B5FDC-7D5A-4A2B-B785-18ADAEB6A6D6}" sibTransId="{238750CA-4170-4E13-B131-FDE29441677E}"/>
    <dgm:cxn modelId="{0A2D9DBE-A159-4CA7-9F4A-77D430BD69DF}" srcId="{03A4553D-1D19-4B33-A3D4-FEEA245CB2D2}" destId="{B3E83F3B-634A-4DAC-8455-CA13EE07F1D5}" srcOrd="1" destOrd="0" parTransId="{C16186A0-DD53-41FE-BB4B-60084092EDFB}" sibTransId="{02F3BD32-278B-4A7A-A975-C27D53FFBB48}"/>
    <dgm:cxn modelId="{AB6E0E65-BE3C-4C83-B8A4-0B97133E897E}" srcId="{B3E83F3B-634A-4DAC-8455-CA13EE07F1D5}" destId="{8AD54AE0-8603-4E6A-9431-B49BA6877705}" srcOrd="1" destOrd="0" parTransId="{A710FAD8-4197-41BA-AA10-0DE681AA55B8}" sibTransId="{6352F0EB-7196-42C4-AAC8-3651244568F3}"/>
    <dgm:cxn modelId="{F304AF94-2697-45A2-AF90-23EFBA4C71AB}" srcId="{6CA359DD-07CC-48C1-9D50-C0CDCEF196E5}" destId="{B0E4C676-7D80-4A93-BC61-010F10D71793}" srcOrd="1" destOrd="0" parTransId="{15291309-9AEE-4246-A01E-6EC0B41360AA}" sibTransId="{ABAC8112-58AF-4817-925B-86AF927CA7A5}"/>
    <dgm:cxn modelId="{4C95CD5C-A606-4925-90E3-291277369F04}" type="presOf" srcId="{D8340B4C-BD73-40D3-8BB8-FB45A5CC164E}" destId="{041503C0-CBB3-4BF2-9AAB-57C1109D9712}" srcOrd="0" destOrd="0" presId="urn:microsoft.com/office/officeart/2005/8/layout/hierarchy4"/>
    <dgm:cxn modelId="{22DAEB02-2DA5-43F8-9E79-298690829322}" type="presOf" srcId="{D9639742-9345-4BFE-95E8-7D4206F4331D}" destId="{9B67305C-5F44-4E37-94ED-7C536998A9F2}" srcOrd="0" destOrd="0" presId="urn:microsoft.com/office/officeart/2005/8/layout/hierarchy4"/>
    <dgm:cxn modelId="{34187BC1-D04E-4198-BDEF-2BF095B310C4}" type="presOf" srcId="{8DC8E37B-9FA5-484E-833E-880954B61DC4}" destId="{BF1188E5-4122-4771-A86D-7BA67A47D85B}" srcOrd="0" destOrd="0" presId="urn:microsoft.com/office/officeart/2005/8/layout/hierarchy4"/>
    <dgm:cxn modelId="{450A4724-4872-4509-9A49-DA072B490792}" type="presOf" srcId="{AC29B799-1E87-4D6A-A2F7-B3EEE1B7546B}" destId="{03BF3414-6167-49A5-BE3A-991360941938}" srcOrd="0" destOrd="0" presId="urn:microsoft.com/office/officeart/2005/8/layout/hierarchy4"/>
    <dgm:cxn modelId="{01921451-573C-4D8D-99DB-F12F618D21E4}" type="presParOf" srcId="{F9034BAC-FADB-4C77-9E77-3BFA1B11EE42}" destId="{9DEC666F-EF9B-4328-A3F9-7039C3F0BEA9}" srcOrd="0" destOrd="0" presId="urn:microsoft.com/office/officeart/2005/8/layout/hierarchy4"/>
    <dgm:cxn modelId="{8BAEB348-63F6-45DA-8B02-ED9751CC4D13}" type="presParOf" srcId="{9DEC666F-EF9B-4328-A3F9-7039C3F0BEA9}" destId="{15F7B786-1B64-49F0-987D-869B63A378AD}" srcOrd="0" destOrd="0" presId="urn:microsoft.com/office/officeart/2005/8/layout/hierarchy4"/>
    <dgm:cxn modelId="{5B5A98DE-8722-41D5-8CF7-FD4BC79991C3}" type="presParOf" srcId="{9DEC666F-EF9B-4328-A3F9-7039C3F0BEA9}" destId="{2B0D4914-3336-4478-9FEE-44165AD3497E}" srcOrd="1" destOrd="0" presId="urn:microsoft.com/office/officeart/2005/8/layout/hierarchy4"/>
    <dgm:cxn modelId="{E83BE8FC-05AB-4777-9E2B-67B61C097C4E}" type="presParOf" srcId="{9DEC666F-EF9B-4328-A3F9-7039C3F0BEA9}" destId="{AA05BB58-B49C-4729-80C9-23BC6CDE8D61}" srcOrd="2" destOrd="0" presId="urn:microsoft.com/office/officeart/2005/8/layout/hierarchy4"/>
    <dgm:cxn modelId="{9BBEDF7F-53AD-4BEF-A5EB-B2FD35EF1B12}" type="presParOf" srcId="{AA05BB58-B49C-4729-80C9-23BC6CDE8D61}" destId="{851196BF-BD63-4B10-92B4-1C3FDA2EA55B}" srcOrd="0" destOrd="0" presId="urn:microsoft.com/office/officeart/2005/8/layout/hierarchy4"/>
    <dgm:cxn modelId="{D2011DA0-A185-422F-8F0A-0101A6FC2E54}" type="presParOf" srcId="{851196BF-BD63-4B10-92B4-1C3FDA2EA55B}" destId="{10BFF551-B9BA-4571-9E23-1598AA2FD321}" srcOrd="0" destOrd="0" presId="urn:microsoft.com/office/officeart/2005/8/layout/hierarchy4"/>
    <dgm:cxn modelId="{C80726A9-6100-4F15-AF30-E563199DC63E}" type="presParOf" srcId="{851196BF-BD63-4B10-92B4-1C3FDA2EA55B}" destId="{8CCB5137-BC4C-4159-BCA9-33D5E34D3528}" srcOrd="1" destOrd="0" presId="urn:microsoft.com/office/officeart/2005/8/layout/hierarchy4"/>
    <dgm:cxn modelId="{27A78FD3-0C92-43BC-99F4-F53D850E1478}" type="presParOf" srcId="{851196BF-BD63-4B10-92B4-1C3FDA2EA55B}" destId="{A5A8FBE6-B1B6-4576-8F62-B0C5F7B2EC86}" srcOrd="2" destOrd="0" presId="urn:microsoft.com/office/officeart/2005/8/layout/hierarchy4"/>
    <dgm:cxn modelId="{1B1375D2-E7FA-4940-BCA6-218319808502}" type="presParOf" srcId="{A5A8FBE6-B1B6-4576-8F62-B0C5F7B2EC86}" destId="{571D4A97-0B69-4C55-9746-AFF80383CA92}" srcOrd="0" destOrd="0" presId="urn:microsoft.com/office/officeart/2005/8/layout/hierarchy4"/>
    <dgm:cxn modelId="{F272193A-035F-4360-8930-4DBE1766C7DA}" type="presParOf" srcId="{571D4A97-0B69-4C55-9746-AFF80383CA92}" destId="{9B67305C-5F44-4E37-94ED-7C536998A9F2}" srcOrd="0" destOrd="0" presId="urn:microsoft.com/office/officeart/2005/8/layout/hierarchy4"/>
    <dgm:cxn modelId="{C1012D8C-FA05-4C70-9B17-39EF7CD51610}" type="presParOf" srcId="{571D4A97-0B69-4C55-9746-AFF80383CA92}" destId="{5E91D044-A5DC-467C-969F-931C1869A3E5}" srcOrd="1" destOrd="0" presId="urn:microsoft.com/office/officeart/2005/8/layout/hierarchy4"/>
    <dgm:cxn modelId="{8D066F8A-B94A-4AEB-BA26-826755652A34}" type="presParOf" srcId="{571D4A97-0B69-4C55-9746-AFF80383CA92}" destId="{16BD00E3-6F9C-4D87-A828-FF2268D4F00D}" srcOrd="2" destOrd="0" presId="urn:microsoft.com/office/officeart/2005/8/layout/hierarchy4"/>
    <dgm:cxn modelId="{5EB6ADFE-F831-42BA-96EC-D92670B50075}" type="presParOf" srcId="{16BD00E3-6F9C-4D87-A828-FF2268D4F00D}" destId="{984B328F-CA5E-4E9D-BB1B-F34E02F57A56}" srcOrd="0" destOrd="0" presId="urn:microsoft.com/office/officeart/2005/8/layout/hierarchy4"/>
    <dgm:cxn modelId="{45D1E35E-C034-45DB-A4FE-751BDD861353}" type="presParOf" srcId="{984B328F-CA5E-4E9D-BB1B-F34E02F57A56}" destId="{347EB08E-4612-4DAC-80CC-00549BD0C8FB}" srcOrd="0" destOrd="0" presId="urn:microsoft.com/office/officeart/2005/8/layout/hierarchy4"/>
    <dgm:cxn modelId="{09A652C7-9E16-4159-8436-62E05D50D895}" type="presParOf" srcId="{984B328F-CA5E-4E9D-BB1B-F34E02F57A56}" destId="{2E370837-50DC-49EB-91AF-FB07915025F7}" srcOrd="1" destOrd="0" presId="urn:microsoft.com/office/officeart/2005/8/layout/hierarchy4"/>
    <dgm:cxn modelId="{8D72381D-1A49-4300-BEEE-9FC4DE5A1BF0}" type="presParOf" srcId="{16BD00E3-6F9C-4D87-A828-FF2268D4F00D}" destId="{BB117182-59F4-4B8A-88A2-4554AC383A89}" srcOrd="1" destOrd="0" presId="urn:microsoft.com/office/officeart/2005/8/layout/hierarchy4"/>
    <dgm:cxn modelId="{E7D197B2-9F55-4A8B-AD5B-8423515D64FD}" type="presParOf" srcId="{16BD00E3-6F9C-4D87-A828-FF2268D4F00D}" destId="{613A7631-70F2-4407-A362-D8E8880C57A9}" srcOrd="2" destOrd="0" presId="urn:microsoft.com/office/officeart/2005/8/layout/hierarchy4"/>
    <dgm:cxn modelId="{57B4293E-E0B1-4BBA-A9B2-79F9967C10C4}" type="presParOf" srcId="{613A7631-70F2-4407-A362-D8E8880C57A9}" destId="{2DC87E9C-2902-40B1-B6E3-3F8D6C2C845B}" srcOrd="0" destOrd="0" presId="urn:microsoft.com/office/officeart/2005/8/layout/hierarchy4"/>
    <dgm:cxn modelId="{B206E5FD-E168-4B4D-AE02-D30E237C293C}" type="presParOf" srcId="{613A7631-70F2-4407-A362-D8E8880C57A9}" destId="{DA890A25-8370-4742-AB6C-5546F093B0E6}" srcOrd="1" destOrd="0" presId="urn:microsoft.com/office/officeart/2005/8/layout/hierarchy4"/>
    <dgm:cxn modelId="{09146055-96EC-41F9-A281-398F96B4FF23}" type="presParOf" srcId="{16BD00E3-6F9C-4D87-A828-FF2268D4F00D}" destId="{28E3DC8F-B7BC-4F36-95F6-E496E4480366}" srcOrd="3" destOrd="0" presId="urn:microsoft.com/office/officeart/2005/8/layout/hierarchy4"/>
    <dgm:cxn modelId="{2F012D06-F4A3-41EE-B15D-82E0DDCB8A5A}" type="presParOf" srcId="{16BD00E3-6F9C-4D87-A828-FF2268D4F00D}" destId="{1EDA6FA4-00C8-4F05-AE17-C96DAAF3F355}" srcOrd="4" destOrd="0" presId="urn:microsoft.com/office/officeart/2005/8/layout/hierarchy4"/>
    <dgm:cxn modelId="{FB601A6C-A901-4587-8329-62AB9E40B3F5}" type="presParOf" srcId="{1EDA6FA4-00C8-4F05-AE17-C96DAAF3F355}" destId="{17C282A0-B911-4F9F-9E32-EDE542D72EE0}" srcOrd="0" destOrd="0" presId="urn:microsoft.com/office/officeart/2005/8/layout/hierarchy4"/>
    <dgm:cxn modelId="{89AAE681-6FC7-4557-88B9-5C9C3C75BFE6}" type="presParOf" srcId="{1EDA6FA4-00C8-4F05-AE17-C96DAAF3F355}" destId="{6AE8004B-1D1E-49BA-A9F2-216C38911DC9}" srcOrd="1" destOrd="0" presId="urn:microsoft.com/office/officeart/2005/8/layout/hierarchy4"/>
    <dgm:cxn modelId="{95DA1AD4-DD73-49D4-B070-D78B06AB7234}" type="presParOf" srcId="{16BD00E3-6F9C-4D87-A828-FF2268D4F00D}" destId="{2D38E452-BA82-46C1-AC0E-1E7C2FE5C651}" srcOrd="5" destOrd="0" presId="urn:microsoft.com/office/officeart/2005/8/layout/hierarchy4"/>
    <dgm:cxn modelId="{0786C26B-82CB-41F0-B548-4188F51C22AC}" type="presParOf" srcId="{16BD00E3-6F9C-4D87-A828-FF2268D4F00D}" destId="{17985055-9BBE-4E75-8C7F-83C7A954BDF4}" srcOrd="6" destOrd="0" presId="urn:microsoft.com/office/officeart/2005/8/layout/hierarchy4"/>
    <dgm:cxn modelId="{A3F72BE1-D404-46DC-BDE0-891BDD9BA080}" type="presParOf" srcId="{17985055-9BBE-4E75-8C7F-83C7A954BDF4}" destId="{1A3438B8-6F7E-44EB-ABEC-1E712770C789}" srcOrd="0" destOrd="0" presId="urn:microsoft.com/office/officeart/2005/8/layout/hierarchy4"/>
    <dgm:cxn modelId="{677732A3-0B52-4E54-9D5E-B75C8597DA03}" type="presParOf" srcId="{17985055-9BBE-4E75-8C7F-83C7A954BDF4}" destId="{B087BC20-5819-4C61-8742-CBCFCAA8DDC9}" srcOrd="1" destOrd="0" presId="urn:microsoft.com/office/officeart/2005/8/layout/hierarchy4"/>
    <dgm:cxn modelId="{F66E8FE3-3BDC-4F71-B38E-A525C480660F}" type="presParOf" srcId="{A5A8FBE6-B1B6-4576-8F62-B0C5F7B2EC86}" destId="{A5BB9D90-FDE1-4A2A-8F06-DDFD93F235CA}" srcOrd="1" destOrd="0" presId="urn:microsoft.com/office/officeart/2005/8/layout/hierarchy4"/>
    <dgm:cxn modelId="{EFF3563D-F5A6-49FB-966F-6274CA91BF1B}" type="presParOf" srcId="{A5A8FBE6-B1B6-4576-8F62-B0C5F7B2EC86}" destId="{8033E1BB-6F7A-4B70-AB46-1CADB83F1589}" srcOrd="2" destOrd="0" presId="urn:microsoft.com/office/officeart/2005/8/layout/hierarchy4"/>
    <dgm:cxn modelId="{D1D741CF-2047-4BC1-A6E5-0CA3152DAA76}" type="presParOf" srcId="{8033E1BB-6F7A-4B70-AB46-1CADB83F1589}" destId="{BF1188E5-4122-4771-A86D-7BA67A47D85B}" srcOrd="0" destOrd="0" presId="urn:microsoft.com/office/officeart/2005/8/layout/hierarchy4"/>
    <dgm:cxn modelId="{2DA1DC5E-524B-4CCB-A06B-E2BB59687971}" type="presParOf" srcId="{8033E1BB-6F7A-4B70-AB46-1CADB83F1589}" destId="{125C7146-C104-4821-8A76-676EAC6A57BF}" srcOrd="1" destOrd="0" presId="urn:microsoft.com/office/officeart/2005/8/layout/hierarchy4"/>
    <dgm:cxn modelId="{E03522F7-870D-4A7B-BD4A-B74F7ED4451F}" type="presParOf" srcId="{8033E1BB-6F7A-4B70-AB46-1CADB83F1589}" destId="{B51B0AC9-465F-4B33-8A88-E2C399FD43BF}" srcOrd="2" destOrd="0" presId="urn:microsoft.com/office/officeart/2005/8/layout/hierarchy4"/>
    <dgm:cxn modelId="{651462A8-6602-405C-8B59-6B8E39FEDA22}" type="presParOf" srcId="{B51B0AC9-465F-4B33-8A88-E2C399FD43BF}" destId="{3C2899D2-BF23-4618-9A87-04E029E69EBE}" srcOrd="0" destOrd="0" presId="urn:microsoft.com/office/officeart/2005/8/layout/hierarchy4"/>
    <dgm:cxn modelId="{CEDDF76A-4210-4AA5-AA76-484E74AC10E2}" type="presParOf" srcId="{3C2899D2-BF23-4618-9A87-04E029E69EBE}" destId="{2A7DD4F0-85C8-4AED-9931-7E4B7247B67F}" srcOrd="0" destOrd="0" presId="urn:microsoft.com/office/officeart/2005/8/layout/hierarchy4"/>
    <dgm:cxn modelId="{C1E3AFF3-D57D-47E1-942A-145CEB6052E5}" type="presParOf" srcId="{3C2899D2-BF23-4618-9A87-04E029E69EBE}" destId="{F05C8D5F-4FC3-4E67-8728-3777B3E0F62A}" srcOrd="1" destOrd="0" presId="urn:microsoft.com/office/officeart/2005/8/layout/hierarchy4"/>
    <dgm:cxn modelId="{25FFA2FA-9402-4D79-BA0E-416CC9ED17B2}" type="presParOf" srcId="{B51B0AC9-465F-4B33-8A88-E2C399FD43BF}" destId="{78D274B1-6FCE-4687-A858-BD9EAA13E0BD}" srcOrd="1" destOrd="0" presId="urn:microsoft.com/office/officeart/2005/8/layout/hierarchy4"/>
    <dgm:cxn modelId="{9A361F91-B18A-4954-A9D4-5359DD545697}" type="presParOf" srcId="{B51B0AC9-465F-4B33-8A88-E2C399FD43BF}" destId="{7682E4AE-B3C2-4CAE-87EC-9641377FA717}" srcOrd="2" destOrd="0" presId="urn:microsoft.com/office/officeart/2005/8/layout/hierarchy4"/>
    <dgm:cxn modelId="{B636A805-76CB-434E-BDBB-90BD46180BDE}" type="presParOf" srcId="{7682E4AE-B3C2-4CAE-87EC-9641377FA717}" destId="{540C80E9-4AC4-4425-88EA-94F2AFD55F48}" srcOrd="0" destOrd="0" presId="urn:microsoft.com/office/officeart/2005/8/layout/hierarchy4"/>
    <dgm:cxn modelId="{D76C34F8-9BB6-480D-85B1-50DC0ACF4461}" type="presParOf" srcId="{7682E4AE-B3C2-4CAE-87EC-9641377FA717}" destId="{C72DAF4E-AD28-41E3-9576-8D3B30309EB8}" srcOrd="1" destOrd="0" presId="urn:microsoft.com/office/officeart/2005/8/layout/hierarchy4"/>
    <dgm:cxn modelId="{E8FCEFB0-28C5-4C44-8C3A-B95830407AC7}" type="presParOf" srcId="{B51B0AC9-465F-4B33-8A88-E2C399FD43BF}" destId="{23B815CC-D641-4E7F-BA3E-C0D76E10C98A}" srcOrd="3" destOrd="0" presId="urn:microsoft.com/office/officeart/2005/8/layout/hierarchy4"/>
    <dgm:cxn modelId="{ABE73D4C-E7EF-45C3-A009-3B807245C5CF}" type="presParOf" srcId="{B51B0AC9-465F-4B33-8A88-E2C399FD43BF}" destId="{2B77C0F1-2BF9-48BF-95BB-E198F1268755}" srcOrd="4" destOrd="0" presId="urn:microsoft.com/office/officeart/2005/8/layout/hierarchy4"/>
    <dgm:cxn modelId="{9562A8B4-825A-4C69-9EB5-A6545C6E56B3}" type="presParOf" srcId="{2B77C0F1-2BF9-48BF-95BB-E198F1268755}" destId="{E7935CED-4FD8-493A-86B8-CA298E7CBB9E}" srcOrd="0" destOrd="0" presId="urn:microsoft.com/office/officeart/2005/8/layout/hierarchy4"/>
    <dgm:cxn modelId="{230666CB-38F0-4E6A-A095-FABF322087A5}" type="presParOf" srcId="{2B77C0F1-2BF9-48BF-95BB-E198F1268755}" destId="{6E03AB21-B497-47F2-A8BE-A6A745F5E7F6}" srcOrd="1" destOrd="0" presId="urn:microsoft.com/office/officeart/2005/8/layout/hierarchy4"/>
    <dgm:cxn modelId="{16D5E01A-A3D9-484E-8BAC-B864E97B9E45}" type="presParOf" srcId="{B51B0AC9-465F-4B33-8A88-E2C399FD43BF}" destId="{65496515-FFBA-4AB8-87AE-BF79FD6C85B7}" srcOrd="5" destOrd="0" presId="urn:microsoft.com/office/officeart/2005/8/layout/hierarchy4"/>
    <dgm:cxn modelId="{BFD6FBAF-F412-488F-BCA9-08526D9496C7}" type="presParOf" srcId="{B51B0AC9-465F-4B33-8A88-E2C399FD43BF}" destId="{0FA3262F-A818-4A66-8009-04687CDC5DCE}" srcOrd="6" destOrd="0" presId="urn:microsoft.com/office/officeart/2005/8/layout/hierarchy4"/>
    <dgm:cxn modelId="{C74D4050-EE91-4710-B1BB-7BBC109DD6A2}" type="presParOf" srcId="{0FA3262F-A818-4A66-8009-04687CDC5DCE}" destId="{E8DFE786-F591-4850-9680-EF70F231B8F9}" srcOrd="0" destOrd="0" presId="urn:microsoft.com/office/officeart/2005/8/layout/hierarchy4"/>
    <dgm:cxn modelId="{09CA2EA3-5426-4BA8-9865-6A13F5F4A91C}" type="presParOf" srcId="{0FA3262F-A818-4A66-8009-04687CDC5DCE}" destId="{9CE99174-145E-4A24-AB59-6CD86725B70D}" srcOrd="1" destOrd="0" presId="urn:microsoft.com/office/officeart/2005/8/layout/hierarchy4"/>
    <dgm:cxn modelId="{56612DAB-BC47-44BE-B4FB-FB45E59269D5}" type="presParOf" srcId="{B51B0AC9-465F-4B33-8A88-E2C399FD43BF}" destId="{DC325A6B-33D1-4DC7-BE14-817DEE63002F}" srcOrd="7" destOrd="0" presId="urn:microsoft.com/office/officeart/2005/8/layout/hierarchy4"/>
    <dgm:cxn modelId="{3FC540C5-0559-4AA5-AB89-83DB89B7C92B}" type="presParOf" srcId="{B51B0AC9-465F-4B33-8A88-E2C399FD43BF}" destId="{8E53F9C7-C57A-4AE7-8A26-FDE27F7447DF}" srcOrd="8" destOrd="0" presId="urn:microsoft.com/office/officeart/2005/8/layout/hierarchy4"/>
    <dgm:cxn modelId="{B72A8008-72D7-4542-A4CD-AB574A00596D}" type="presParOf" srcId="{8E53F9C7-C57A-4AE7-8A26-FDE27F7447DF}" destId="{809A7FE0-75F3-4923-960D-21BFEC774EA0}" srcOrd="0" destOrd="0" presId="urn:microsoft.com/office/officeart/2005/8/layout/hierarchy4"/>
    <dgm:cxn modelId="{AD37E8C9-6FF3-47FF-AD76-BB175DC86CA0}" type="presParOf" srcId="{8E53F9C7-C57A-4AE7-8A26-FDE27F7447DF}" destId="{8892A03C-C426-494E-AF9F-EA54FFC45925}" srcOrd="1" destOrd="0" presId="urn:microsoft.com/office/officeart/2005/8/layout/hierarchy4"/>
    <dgm:cxn modelId="{86A03DD2-D4AF-461C-A0AA-BA6A765EC734}" type="presParOf" srcId="{AA05BB58-B49C-4729-80C9-23BC6CDE8D61}" destId="{4957448F-4D74-4B9B-B764-BE4176748713}" srcOrd="1" destOrd="0" presId="urn:microsoft.com/office/officeart/2005/8/layout/hierarchy4"/>
    <dgm:cxn modelId="{3716507F-5A23-437E-B376-04D061259A25}" type="presParOf" srcId="{AA05BB58-B49C-4729-80C9-23BC6CDE8D61}" destId="{66543B6E-E352-41D1-8D14-988095E1A0B7}" srcOrd="2" destOrd="0" presId="urn:microsoft.com/office/officeart/2005/8/layout/hierarchy4"/>
    <dgm:cxn modelId="{4CF484DB-C2BF-49DE-8D52-D821E5297A16}" type="presParOf" srcId="{66543B6E-E352-41D1-8D14-988095E1A0B7}" destId="{49D92C7A-A02E-4644-AAA3-D42437661E72}" srcOrd="0" destOrd="0" presId="urn:microsoft.com/office/officeart/2005/8/layout/hierarchy4"/>
    <dgm:cxn modelId="{ABB9EF1F-0B45-44BB-ADDA-7B1EF0B97A61}" type="presParOf" srcId="{66543B6E-E352-41D1-8D14-988095E1A0B7}" destId="{2317C5DF-1B77-4FB3-98E7-255EBE739BC6}" srcOrd="1" destOrd="0" presId="urn:microsoft.com/office/officeart/2005/8/layout/hierarchy4"/>
    <dgm:cxn modelId="{70D9BB9F-FA24-4CFC-AE38-F5427E333626}" type="presParOf" srcId="{66543B6E-E352-41D1-8D14-988095E1A0B7}" destId="{C4FF2B4C-638F-4A6D-A246-69F5182A01E0}" srcOrd="2" destOrd="0" presId="urn:microsoft.com/office/officeart/2005/8/layout/hierarchy4"/>
    <dgm:cxn modelId="{5C6FA9A0-36EB-483E-9E1B-820077765FCC}" type="presParOf" srcId="{C4FF2B4C-638F-4A6D-A246-69F5182A01E0}" destId="{2FBE728F-3D4D-4140-9AA7-BC1B742570E4}" srcOrd="0" destOrd="0" presId="urn:microsoft.com/office/officeart/2005/8/layout/hierarchy4"/>
    <dgm:cxn modelId="{58052E75-A75C-49D6-800C-9EF414966A98}" type="presParOf" srcId="{2FBE728F-3D4D-4140-9AA7-BC1B742570E4}" destId="{16FF070F-6A10-470D-A7CF-42FF6AA51A99}" srcOrd="0" destOrd="0" presId="urn:microsoft.com/office/officeart/2005/8/layout/hierarchy4"/>
    <dgm:cxn modelId="{B820C537-F4D9-4C78-8FEC-664BBE9B55CC}" type="presParOf" srcId="{2FBE728F-3D4D-4140-9AA7-BC1B742570E4}" destId="{8E2811C5-0E40-4B77-AA67-2BF1C864AB2F}" srcOrd="1" destOrd="0" presId="urn:microsoft.com/office/officeart/2005/8/layout/hierarchy4"/>
    <dgm:cxn modelId="{38CE7F45-EB90-4208-B8E4-1BC93CEC612F}" type="presParOf" srcId="{C4FF2B4C-638F-4A6D-A246-69F5182A01E0}" destId="{59E0CF0F-AFDB-42C7-A867-881AFDC524E1}" srcOrd="1" destOrd="0" presId="urn:microsoft.com/office/officeart/2005/8/layout/hierarchy4"/>
    <dgm:cxn modelId="{28DEF769-4114-419F-8F39-57525111710C}" type="presParOf" srcId="{C4FF2B4C-638F-4A6D-A246-69F5182A01E0}" destId="{245D3445-730E-4450-B4E4-7D0A9A74D5A6}" srcOrd="2" destOrd="0" presId="urn:microsoft.com/office/officeart/2005/8/layout/hierarchy4"/>
    <dgm:cxn modelId="{0D9CCF37-F3C1-4AE0-93E6-801506FED3F3}" type="presParOf" srcId="{245D3445-730E-4450-B4E4-7D0A9A74D5A6}" destId="{02E6F0DB-FED3-4876-89F1-DA5AB011FABD}" srcOrd="0" destOrd="0" presId="urn:microsoft.com/office/officeart/2005/8/layout/hierarchy4"/>
    <dgm:cxn modelId="{1ECB5C9A-0482-49C3-BB07-4C0F2A57F3C1}" type="presParOf" srcId="{245D3445-730E-4450-B4E4-7D0A9A74D5A6}" destId="{3EF10F49-38E0-4EC7-8608-E5058E5563E6}" srcOrd="1" destOrd="0" presId="urn:microsoft.com/office/officeart/2005/8/layout/hierarchy4"/>
    <dgm:cxn modelId="{61103671-37E8-4E94-91F4-19396E017AFF}" type="presParOf" srcId="{245D3445-730E-4450-B4E4-7D0A9A74D5A6}" destId="{398D8A00-F3AD-4451-B573-461E6058D57C}" srcOrd="2" destOrd="0" presId="urn:microsoft.com/office/officeart/2005/8/layout/hierarchy4"/>
    <dgm:cxn modelId="{3F61B42B-3472-4296-9B5B-09A5A5E4EEA4}" type="presParOf" srcId="{398D8A00-F3AD-4451-B573-461E6058D57C}" destId="{62F90735-0156-4AEE-B3C5-430C9E643F2E}" srcOrd="0" destOrd="0" presId="urn:microsoft.com/office/officeart/2005/8/layout/hierarchy4"/>
    <dgm:cxn modelId="{63191AC2-DAD4-4306-9D2B-6317EA3F7C66}" type="presParOf" srcId="{62F90735-0156-4AEE-B3C5-430C9E643F2E}" destId="{BD19EC32-9400-4F49-9206-90ABBA8A0AF9}" srcOrd="0" destOrd="0" presId="urn:microsoft.com/office/officeart/2005/8/layout/hierarchy4"/>
    <dgm:cxn modelId="{A31E6305-3CE0-4EE6-8F10-A8A4650F122E}" type="presParOf" srcId="{62F90735-0156-4AEE-B3C5-430C9E643F2E}" destId="{509CF594-245B-4F11-97A1-B9709D3F8540}" srcOrd="1" destOrd="0" presId="urn:microsoft.com/office/officeart/2005/8/layout/hierarchy4"/>
    <dgm:cxn modelId="{ED658509-50C1-476F-BAA3-82A39564BB79}" type="presParOf" srcId="{62F90735-0156-4AEE-B3C5-430C9E643F2E}" destId="{C72D92A2-9FCF-46A6-81F4-DF1BF1C4538A}" srcOrd="2" destOrd="0" presId="urn:microsoft.com/office/officeart/2005/8/layout/hierarchy4"/>
    <dgm:cxn modelId="{19EEC1A5-057C-49A0-934A-9697F01702AF}" type="presParOf" srcId="{C72D92A2-9FCF-46A6-81F4-DF1BF1C4538A}" destId="{3BD5F635-93B2-43B7-901B-B257477C6BF0}" srcOrd="0" destOrd="0" presId="urn:microsoft.com/office/officeart/2005/8/layout/hierarchy4"/>
    <dgm:cxn modelId="{3C58893B-E148-4EC4-BA73-829E4D618347}" type="presParOf" srcId="{3BD5F635-93B2-43B7-901B-B257477C6BF0}" destId="{E8684D80-BA4E-489F-82CD-9C92971DDCF3}" srcOrd="0" destOrd="0" presId="urn:microsoft.com/office/officeart/2005/8/layout/hierarchy4"/>
    <dgm:cxn modelId="{B06CFA3B-78CE-442D-9AB4-18AB5E48104B}" type="presParOf" srcId="{3BD5F635-93B2-43B7-901B-B257477C6BF0}" destId="{549566C8-55F0-402A-B330-4B32B1AEE5C9}" srcOrd="1" destOrd="0" presId="urn:microsoft.com/office/officeart/2005/8/layout/hierarchy4"/>
    <dgm:cxn modelId="{AA574B06-C002-48E7-8D02-3D1166BADA80}" type="presParOf" srcId="{398D8A00-F3AD-4451-B573-461E6058D57C}" destId="{8945FD5D-8426-45F5-B2F7-B4A750898A84}" srcOrd="1" destOrd="0" presId="urn:microsoft.com/office/officeart/2005/8/layout/hierarchy4"/>
    <dgm:cxn modelId="{557F87E2-E123-4DCC-903F-D06420003477}" type="presParOf" srcId="{398D8A00-F3AD-4451-B573-461E6058D57C}" destId="{31AA1739-6E0D-40F6-BEF4-6D0427CF26F9}" srcOrd="2" destOrd="0" presId="urn:microsoft.com/office/officeart/2005/8/layout/hierarchy4"/>
    <dgm:cxn modelId="{BF92F869-C3A1-4D56-91D0-4CEB30AEFD42}" type="presParOf" srcId="{31AA1739-6E0D-40F6-BEF4-6D0427CF26F9}" destId="{40036E78-9201-4885-92A4-A2E2CE50B7EE}" srcOrd="0" destOrd="0" presId="urn:microsoft.com/office/officeart/2005/8/layout/hierarchy4"/>
    <dgm:cxn modelId="{16436F11-567F-409C-9B53-1B5CACD4D007}" type="presParOf" srcId="{31AA1739-6E0D-40F6-BEF4-6D0427CF26F9}" destId="{C2EF742E-7AB3-4E4E-8237-50D9B348B6F0}" srcOrd="1" destOrd="0" presId="urn:microsoft.com/office/officeart/2005/8/layout/hierarchy4"/>
    <dgm:cxn modelId="{52784CE6-EF01-48F0-9912-3A008517ACBE}" type="presParOf" srcId="{398D8A00-F3AD-4451-B573-461E6058D57C}" destId="{CF7BCF4B-8223-427A-9D09-789B58077E5A}" srcOrd="3" destOrd="0" presId="urn:microsoft.com/office/officeart/2005/8/layout/hierarchy4"/>
    <dgm:cxn modelId="{6110D45A-CB3A-4C31-83EF-AC7FE4F17275}" type="presParOf" srcId="{398D8A00-F3AD-4451-B573-461E6058D57C}" destId="{7C85D46D-94C4-4912-8F6A-66E9AFDC718B}" srcOrd="4" destOrd="0" presId="urn:microsoft.com/office/officeart/2005/8/layout/hierarchy4"/>
    <dgm:cxn modelId="{4A251128-86AA-45EA-83FC-5EE56C8D8288}" type="presParOf" srcId="{7C85D46D-94C4-4912-8F6A-66E9AFDC718B}" destId="{957CE32D-C7D9-4405-945D-4B839FD8FA32}" srcOrd="0" destOrd="0" presId="urn:microsoft.com/office/officeart/2005/8/layout/hierarchy4"/>
    <dgm:cxn modelId="{AD545944-4781-492D-BD0C-E502A2328A3B}" type="presParOf" srcId="{7C85D46D-94C4-4912-8F6A-66E9AFDC718B}" destId="{0BD2E9B6-73A5-4CE7-A628-A938127C7C01}" srcOrd="1" destOrd="0" presId="urn:microsoft.com/office/officeart/2005/8/layout/hierarchy4"/>
    <dgm:cxn modelId="{77E67B14-4FB6-4716-B315-2B68416DF655}" type="presParOf" srcId="{398D8A00-F3AD-4451-B573-461E6058D57C}" destId="{73CC381D-C8B4-4CCC-91CA-D079038C835B}" srcOrd="5" destOrd="0" presId="urn:microsoft.com/office/officeart/2005/8/layout/hierarchy4"/>
    <dgm:cxn modelId="{CB9F2E67-5AA0-4CC7-B117-11AE3C572D76}" type="presParOf" srcId="{398D8A00-F3AD-4451-B573-461E6058D57C}" destId="{2A4B7EC0-66F7-46F9-B28D-7071F759351E}" srcOrd="6" destOrd="0" presId="urn:microsoft.com/office/officeart/2005/8/layout/hierarchy4"/>
    <dgm:cxn modelId="{093D2457-78C7-4646-B27D-583B92B7B117}" type="presParOf" srcId="{2A4B7EC0-66F7-46F9-B28D-7071F759351E}" destId="{9D133B4B-1324-4463-8BAE-8A5FD0098188}" srcOrd="0" destOrd="0" presId="urn:microsoft.com/office/officeart/2005/8/layout/hierarchy4"/>
    <dgm:cxn modelId="{B909AC6C-7230-4D86-A5D7-BD74571CA8C9}" type="presParOf" srcId="{2A4B7EC0-66F7-46F9-B28D-7071F759351E}" destId="{71C684B9-4178-4C1D-9643-B2EF6139B4D7}" srcOrd="1" destOrd="0" presId="urn:microsoft.com/office/officeart/2005/8/layout/hierarchy4"/>
    <dgm:cxn modelId="{55980EE0-410D-4B52-86F6-FA05F2169B14}" type="presParOf" srcId="{C4FF2B4C-638F-4A6D-A246-69F5182A01E0}" destId="{793A26C3-FFBD-4403-9333-54EEC314E5F5}" srcOrd="3" destOrd="0" presId="urn:microsoft.com/office/officeart/2005/8/layout/hierarchy4"/>
    <dgm:cxn modelId="{8E57C45C-B0D3-487F-BCEA-8FC43E7356EA}" type="presParOf" srcId="{C4FF2B4C-638F-4A6D-A246-69F5182A01E0}" destId="{494B6EB2-83D1-4148-9DB8-B1B617D46F8B}" srcOrd="4" destOrd="0" presId="urn:microsoft.com/office/officeart/2005/8/layout/hierarchy4"/>
    <dgm:cxn modelId="{16CFBBF9-3095-4042-B336-5F4795349B15}" type="presParOf" srcId="{494B6EB2-83D1-4148-9DB8-B1B617D46F8B}" destId="{2F4AA8AF-70DF-42A4-881C-88D4142CDCDC}" srcOrd="0" destOrd="0" presId="urn:microsoft.com/office/officeart/2005/8/layout/hierarchy4"/>
    <dgm:cxn modelId="{5CD62179-6AA5-4313-8FFA-4BA2CDBF4BB7}" type="presParOf" srcId="{494B6EB2-83D1-4148-9DB8-B1B617D46F8B}" destId="{F9176E57-2A4A-4507-B318-B2491B4AF6AB}" srcOrd="1" destOrd="0" presId="urn:microsoft.com/office/officeart/2005/8/layout/hierarchy4"/>
    <dgm:cxn modelId="{A2B427F3-0451-4AB5-A5A3-54F713A9558A}" type="presParOf" srcId="{494B6EB2-83D1-4148-9DB8-B1B617D46F8B}" destId="{48813A9B-6204-4CB7-B067-4FA4687C004E}" srcOrd="2" destOrd="0" presId="urn:microsoft.com/office/officeart/2005/8/layout/hierarchy4"/>
    <dgm:cxn modelId="{0EE7E979-47C6-49B1-8E6D-31065052F63A}" type="presParOf" srcId="{48813A9B-6204-4CB7-B067-4FA4687C004E}" destId="{F9B029E6-F80B-48E1-A12C-C3BDADD173CB}" srcOrd="0" destOrd="0" presId="urn:microsoft.com/office/officeart/2005/8/layout/hierarchy4"/>
    <dgm:cxn modelId="{33F47568-7889-490D-9F3B-BBC1E08CB2AC}" type="presParOf" srcId="{F9B029E6-F80B-48E1-A12C-C3BDADD173CB}" destId="{EE777A16-2924-42E8-8793-BA6DDF520F83}" srcOrd="0" destOrd="0" presId="urn:microsoft.com/office/officeart/2005/8/layout/hierarchy4"/>
    <dgm:cxn modelId="{C511EAED-A6BD-4128-9F90-115CA7D19B06}" type="presParOf" srcId="{F9B029E6-F80B-48E1-A12C-C3BDADD173CB}" destId="{3CED7A89-C154-429C-8380-A6A2B1CCBF50}" srcOrd="1" destOrd="0" presId="urn:microsoft.com/office/officeart/2005/8/layout/hierarchy4"/>
    <dgm:cxn modelId="{4EE96071-48D5-4E1B-8698-7B877CB00A07}" type="presParOf" srcId="{F9B029E6-F80B-48E1-A12C-C3BDADD173CB}" destId="{C5B93118-1D28-4FEA-8EF9-31072FE9F336}" srcOrd="2" destOrd="0" presId="urn:microsoft.com/office/officeart/2005/8/layout/hierarchy4"/>
    <dgm:cxn modelId="{F09C994D-4D6E-42F8-8708-B82F46F2A4C4}" type="presParOf" srcId="{C5B93118-1D28-4FEA-8EF9-31072FE9F336}" destId="{EC8EEC7D-114F-4317-998C-6C03F9DAF3F3}" srcOrd="0" destOrd="0" presId="urn:microsoft.com/office/officeart/2005/8/layout/hierarchy4"/>
    <dgm:cxn modelId="{B4A28B96-22DD-4C99-A1D5-3786B62A395B}" type="presParOf" srcId="{EC8EEC7D-114F-4317-998C-6C03F9DAF3F3}" destId="{B2B4A4F0-A702-441E-A5CC-F6F2BAD066BB}" srcOrd="0" destOrd="0" presId="urn:microsoft.com/office/officeart/2005/8/layout/hierarchy4"/>
    <dgm:cxn modelId="{EA587E34-1ADC-479C-9B56-2F6B0F61ED90}" type="presParOf" srcId="{EC8EEC7D-114F-4317-998C-6C03F9DAF3F3}" destId="{19A87E77-D326-479B-9BBF-0956E1BDDA4D}" srcOrd="1" destOrd="0" presId="urn:microsoft.com/office/officeart/2005/8/layout/hierarchy4"/>
    <dgm:cxn modelId="{E0BB9A8A-D5B6-466B-BB24-05F56A276E27}" type="presParOf" srcId="{C5B93118-1D28-4FEA-8EF9-31072FE9F336}" destId="{4B3C96D8-6BCC-4E36-8E90-397D49B70B89}" srcOrd="1" destOrd="0" presId="urn:microsoft.com/office/officeart/2005/8/layout/hierarchy4"/>
    <dgm:cxn modelId="{EA3E742F-C338-477F-8A2E-406D458BAED7}" type="presParOf" srcId="{C5B93118-1D28-4FEA-8EF9-31072FE9F336}" destId="{87713326-E6AE-493C-9969-CA8A87A8E9DB}" srcOrd="2" destOrd="0" presId="urn:microsoft.com/office/officeart/2005/8/layout/hierarchy4"/>
    <dgm:cxn modelId="{D566A0AF-1A34-4A4F-8789-357C7A723F2E}" type="presParOf" srcId="{87713326-E6AE-493C-9969-CA8A87A8E9DB}" destId="{1935B2B6-F57E-49CA-94A9-DC9CD76AE8BB}" srcOrd="0" destOrd="0" presId="urn:microsoft.com/office/officeart/2005/8/layout/hierarchy4"/>
    <dgm:cxn modelId="{983D25D3-F40C-4772-AE84-693EE5DBB325}" type="presParOf" srcId="{87713326-E6AE-493C-9969-CA8A87A8E9DB}" destId="{4842C6EB-5DDD-4D7B-AFFE-EF012458A6E9}" srcOrd="1" destOrd="0" presId="urn:microsoft.com/office/officeart/2005/8/layout/hierarchy4"/>
    <dgm:cxn modelId="{68429832-251B-4A9F-9850-CDBECD070CDE}" type="presParOf" srcId="{48813A9B-6204-4CB7-B067-4FA4687C004E}" destId="{6A2C3E50-1182-4DE3-83F7-14923B58B2C2}" srcOrd="1" destOrd="0" presId="urn:microsoft.com/office/officeart/2005/8/layout/hierarchy4"/>
    <dgm:cxn modelId="{9B6C17EB-82AA-4B05-A2D6-399263C4051B}" type="presParOf" srcId="{48813A9B-6204-4CB7-B067-4FA4687C004E}" destId="{FA704D07-421F-4EEF-A6F5-E7FA0AD5CA01}" srcOrd="2" destOrd="0" presId="urn:microsoft.com/office/officeart/2005/8/layout/hierarchy4"/>
    <dgm:cxn modelId="{E499CC70-CE09-44B3-BE01-DC4F67430D18}" type="presParOf" srcId="{FA704D07-421F-4EEF-A6F5-E7FA0AD5CA01}" destId="{041503C0-CBB3-4BF2-9AAB-57C1109D9712}" srcOrd="0" destOrd="0" presId="urn:microsoft.com/office/officeart/2005/8/layout/hierarchy4"/>
    <dgm:cxn modelId="{34CBF39E-D356-4C97-81A4-B417BA101CDC}" type="presParOf" srcId="{FA704D07-421F-4EEF-A6F5-E7FA0AD5CA01}" destId="{830FEBAF-790C-44B3-9C01-26AAC6B113A3}" srcOrd="1" destOrd="0" presId="urn:microsoft.com/office/officeart/2005/8/layout/hierarchy4"/>
    <dgm:cxn modelId="{C1BD4BC1-E764-48F1-902B-63A325AF11F9}" type="presParOf" srcId="{48813A9B-6204-4CB7-B067-4FA4687C004E}" destId="{597566FB-0EA0-4465-90BC-ECCECA7EB043}" srcOrd="3" destOrd="0" presId="urn:microsoft.com/office/officeart/2005/8/layout/hierarchy4"/>
    <dgm:cxn modelId="{0B34C6B8-9531-4A4A-AF4C-D23DB61E511B}" type="presParOf" srcId="{48813A9B-6204-4CB7-B067-4FA4687C004E}" destId="{018D07FA-7A6E-4BA2-98A8-78B9F087530A}" srcOrd="4" destOrd="0" presId="urn:microsoft.com/office/officeart/2005/8/layout/hierarchy4"/>
    <dgm:cxn modelId="{F7DD4661-1801-4CBB-8355-F5ADCF84083C}" type="presParOf" srcId="{018D07FA-7A6E-4BA2-98A8-78B9F087530A}" destId="{88657D4E-DA00-415C-95B6-06B93265FCCD}" srcOrd="0" destOrd="0" presId="urn:microsoft.com/office/officeart/2005/8/layout/hierarchy4"/>
    <dgm:cxn modelId="{A8A65649-4153-45A3-9358-5907DCD73208}" type="presParOf" srcId="{018D07FA-7A6E-4BA2-98A8-78B9F087530A}" destId="{6B6A3992-CF7E-4751-B6DA-600B340AF64A}" srcOrd="1" destOrd="0" presId="urn:microsoft.com/office/officeart/2005/8/layout/hierarchy4"/>
    <dgm:cxn modelId="{A5FD1EA8-D5B0-4692-92A3-92C89EC2895B}" type="presParOf" srcId="{48813A9B-6204-4CB7-B067-4FA4687C004E}" destId="{5A19363C-5AEB-4196-8A61-99696ADC98CE}" srcOrd="5" destOrd="0" presId="urn:microsoft.com/office/officeart/2005/8/layout/hierarchy4"/>
    <dgm:cxn modelId="{4A686B35-92FD-418F-B832-3CF7717FAE35}" type="presParOf" srcId="{48813A9B-6204-4CB7-B067-4FA4687C004E}" destId="{14A27037-4ED3-43CB-AC2C-D0AE88729CE8}" srcOrd="6" destOrd="0" presId="urn:microsoft.com/office/officeart/2005/8/layout/hierarchy4"/>
    <dgm:cxn modelId="{E7041D6A-AE2B-45B2-B3B2-806DBA6A4E3A}" type="presParOf" srcId="{14A27037-4ED3-43CB-AC2C-D0AE88729CE8}" destId="{03BF3414-6167-49A5-BE3A-991360941938}" srcOrd="0" destOrd="0" presId="urn:microsoft.com/office/officeart/2005/8/layout/hierarchy4"/>
    <dgm:cxn modelId="{C1D645BB-C5D3-40B6-AD9A-5DCF971D859C}" type="presParOf" srcId="{14A27037-4ED3-43CB-AC2C-D0AE88729CE8}" destId="{DC439208-51FA-44A7-9362-1721F559C609}" srcOrd="1" destOrd="0" presId="urn:microsoft.com/office/officeart/2005/8/layout/hierarchy4"/>
    <dgm:cxn modelId="{A0F2F51F-CBB0-4DC7-A4FC-B6775B3FFB33}" type="presParOf" srcId="{48813A9B-6204-4CB7-B067-4FA4687C004E}" destId="{6E50EB13-7DC3-447E-B8EE-FA475E143AE5}" srcOrd="7" destOrd="0" presId="urn:microsoft.com/office/officeart/2005/8/layout/hierarchy4"/>
    <dgm:cxn modelId="{70100FCC-252F-4D95-A138-22FFA0F412B5}" type="presParOf" srcId="{48813A9B-6204-4CB7-B067-4FA4687C004E}" destId="{2BC1ABC7-2ED9-4DEA-AE72-50F450B7E181}" srcOrd="8" destOrd="0" presId="urn:microsoft.com/office/officeart/2005/8/layout/hierarchy4"/>
    <dgm:cxn modelId="{99E7C510-5BEF-47E4-8EA6-B570321DFA9E}" type="presParOf" srcId="{2BC1ABC7-2ED9-4DEA-AE72-50F450B7E181}" destId="{7860F722-CD30-46AB-BC1B-26519519AE0F}" srcOrd="0" destOrd="0" presId="urn:microsoft.com/office/officeart/2005/8/layout/hierarchy4"/>
    <dgm:cxn modelId="{3A8C0610-235B-4821-AA91-BF3FE79C606C}" type="presParOf" srcId="{2BC1ABC7-2ED9-4DEA-AE72-50F450B7E181}" destId="{D150DD90-DE27-4EC3-B9EA-D373AE56D817}" srcOrd="1" destOrd="0" presId="urn:microsoft.com/office/officeart/2005/8/layout/hierarchy4"/>
    <dgm:cxn modelId="{18C5F767-9BCF-48DF-8E7B-54120C7743A8}" type="presParOf" srcId="{2BC1ABC7-2ED9-4DEA-AE72-50F450B7E181}" destId="{51C17B8D-099F-4328-83D6-5B36338D5AF1}" srcOrd="2" destOrd="0" presId="urn:microsoft.com/office/officeart/2005/8/layout/hierarchy4"/>
    <dgm:cxn modelId="{C7D46CE6-9BC9-437C-90CE-EBF3FF20A094}" type="presParOf" srcId="{51C17B8D-099F-4328-83D6-5B36338D5AF1}" destId="{252BD5FF-CD59-4955-97CB-9B662EA1C8BC}" srcOrd="0" destOrd="0" presId="urn:microsoft.com/office/officeart/2005/8/layout/hierarchy4"/>
    <dgm:cxn modelId="{07B9754F-A5DA-49C5-A1CC-E44DC7E4EDA3}" type="presParOf" srcId="{252BD5FF-CD59-4955-97CB-9B662EA1C8BC}" destId="{89C12C12-9EC2-4ADF-B07D-3A4FC7887942}" srcOrd="0" destOrd="0" presId="urn:microsoft.com/office/officeart/2005/8/layout/hierarchy4"/>
    <dgm:cxn modelId="{39DF000E-A33C-4778-8FD0-60271E8EDE57}" type="presParOf" srcId="{252BD5FF-CD59-4955-97CB-9B662EA1C8BC}" destId="{D7B50EFE-BC98-4E4F-8F49-C94743CC4F25}" srcOrd="1" destOrd="0" presId="urn:microsoft.com/office/officeart/2005/8/layout/hierarchy4"/>
    <dgm:cxn modelId="{D04D9FC5-81CC-423D-B164-20A6A332ECC3}" type="presParOf" srcId="{51C17B8D-099F-4328-83D6-5B36338D5AF1}" destId="{F782B5F2-28BC-40AC-BF7F-57FD82785E46}" srcOrd="1" destOrd="0" presId="urn:microsoft.com/office/officeart/2005/8/layout/hierarchy4"/>
    <dgm:cxn modelId="{926AFB7C-A7EF-4146-A2C1-9B7ED3F36A0E}" type="presParOf" srcId="{51C17B8D-099F-4328-83D6-5B36338D5AF1}" destId="{36FC0E2E-07CE-4D3D-92B9-A65E6768B58F}" srcOrd="2" destOrd="0" presId="urn:microsoft.com/office/officeart/2005/8/layout/hierarchy4"/>
    <dgm:cxn modelId="{30A60414-C9C4-4ABB-8582-B116C0417249}" type="presParOf" srcId="{36FC0E2E-07CE-4D3D-92B9-A65E6768B58F}" destId="{F9EDC0F4-8A15-401D-96BC-DF3CE3314532}" srcOrd="0" destOrd="0" presId="urn:microsoft.com/office/officeart/2005/8/layout/hierarchy4"/>
    <dgm:cxn modelId="{D188AD45-D546-45F6-9D20-8A7063BB667E}" type="presParOf" srcId="{36FC0E2E-07CE-4D3D-92B9-A65E6768B58F}" destId="{FA9D3792-B094-453C-AAE3-B188F7325595}" srcOrd="1" destOrd="0" presId="urn:microsoft.com/office/officeart/2005/8/layout/hierarchy4"/>
    <dgm:cxn modelId="{5A75DE77-1436-468C-84F6-7B223E4F3AC5}" type="presParOf" srcId="{51C17B8D-099F-4328-83D6-5B36338D5AF1}" destId="{5D0303BA-C0C1-42EF-895F-1CDAC5F56B31}" srcOrd="3" destOrd="0" presId="urn:microsoft.com/office/officeart/2005/8/layout/hierarchy4"/>
    <dgm:cxn modelId="{3E5662D9-7664-4E61-A161-109A24A0CB1D}" type="presParOf" srcId="{51C17B8D-099F-4328-83D6-5B36338D5AF1}" destId="{6A3436CD-A29B-426A-9FE7-1A97FDDEFF61}" srcOrd="4" destOrd="0" presId="urn:microsoft.com/office/officeart/2005/8/layout/hierarchy4"/>
    <dgm:cxn modelId="{0097A8C5-7DEC-4F4A-9B05-8CB29C5BCAD1}" type="presParOf" srcId="{6A3436CD-A29B-426A-9FE7-1A97FDDEFF61}" destId="{4B30DA52-9AEE-432A-9D28-E282EF608F2A}" srcOrd="0" destOrd="0" presId="urn:microsoft.com/office/officeart/2005/8/layout/hierarchy4"/>
    <dgm:cxn modelId="{10DD75ED-6A11-4D18-8CD7-11E44C11C6C0}" type="presParOf" srcId="{6A3436CD-A29B-426A-9FE7-1A97FDDEFF61}" destId="{ED616955-A2EE-4D95-A9B6-6DA54ADA5F67}" srcOrd="1" destOrd="0" presId="urn:microsoft.com/office/officeart/2005/8/layout/hierarchy4"/>
    <dgm:cxn modelId="{F72B8200-C84A-4712-B7B6-2F9BB2D8973F}" type="presParOf" srcId="{48813A9B-6204-4CB7-B067-4FA4687C004E}" destId="{01FC8955-9D0F-4885-965C-F3A9FABC680E}" srcOrd="9" destOrd="0" presId="urn:microsoft.com/office/officeart/2005/8/layout/hierarchy4"/>
    <dgm:cxn modelId="{C6E5D20F-BB83-4947-B46F-785B9B4B5616}" type="presParOf" srcId="{48813A9B-6204-4CB7-B067-4FA4687C004E}" destId="{1CF99E73-E566-4657-88FC-B18DCF6C82EB}" srcOrd="10" destOrd="0" presId="urn:microsoft.com/office/officeart/2005/8/layout/hierarchy4"/>
    <dgm:cxn modelId="{D02F3CE6-A27D-41FF-936B-B46EEBB9DF55}" type="presParOf" srcId="{1CF99E73-E566-4657-88FC-B18DCF6C82EB}" destId="{B904667F-9559-4F53-90C6-4AA93CA9BD97}" srcOrd="0" destOrd="0" presId="urn:microsoft.com/office/officeart/2005/8/layout/hierarchy4"/>
    <dgm:cxn modelId="{3DAE700E-2E05-42C0-B54D-8AB8904A7EC0}" type="presParOf" srcId="{1CF99E73-E566-4657-88FC-B18DCF6C82EB}" destId="{3A156784-A5E4-4C4D-80C0-88043F428D30}" srcOrd="1" destOrd="0" presId="urn:microsoft.com/office/officeart/2005/8/layout/hierarchy4"/>
    <dgm:cxn modelId="{36C03A48-2428-437E-9BB9-33DBC1A7A2E5}" type="presParOf" srcId="{48813A9B-6204-4CB7-B067-4FA4687C004E}" destId="{B3824246-A685-43DE-B756-19B82703CEA1}" srcOrd="11" destOrd="0" presId="urn:microsoft.com/office/officeart/2005/8/layout/hierarchy4"/>
    <dgm:cxn modelId="{65AB35C7-B9EB-4C87-B1A2-B32CE52D7BFA}" type="presParOf" srcId="{48813A9B-6204-4CB7-B067-4FA4687C004E}" destId="{F79FF360-4CE2-40EE-B0AF-C4215D76DB76}" srcOrd="12" destOrd="0" presId="urn:microsoft.com/office/officeart/2005/8/layout/hierarchy4"/>
    <dgm:cxn modelId="{AD433F27-D36A-4D79-BEAD-C12398387577}" type="presParOf" srcId="{F79FF360-4CE2-40EE-B0AF-C4215D76DB76}" destId="{8D5A244E-4976-4D69-BF4B-28C57848E24C}" srcOrd="0" destOrd="0" presId="urn:microsoft.com/office/officeart/2005/8/layout/hierarchy4"/>
    <dgm:cxn modelId="{E6201777-26FE-42B2-B1C3-8B7B6B5BCE5C}" type="presParOf" srcId="{F79FF360-4CE2-40EE-B0AF-C4215D76DB76}" destId="{95899F97-7A10-4E60-A3CB-65FCF6A4DA05}" srcOrd="1" destOrd="0" presId="urn:microsoft.com/office/officeart/2005/8/layout/hierarchy4"/>
    <dgm:cxn modelId="{E9DA5250-4F7F-473B-9954-6F5C3B418932}" type="presParOf" srcId="{C4FF2B4C-638F-4A6D-A246-69F5182A01E0}" destId="{3196FAF7-AE3F-43F6-9D7E-2504EBD6A80C}" srcOrd="5" destOrd="0" presId="urn:microsoft.com/office/officeart/2005/8/layout/hierarchy4"/>
    <dgm:cxn modelId="{4FD10D74-5144-4FD1-8D06-24CC92F0233C}" type="presParOf" srcId="{C4FF2B4C-638F-4A6D-A246-69F5182A01E0}" destId="{7F0A272C-A9ED-4FE9-9099-AD250733D412}" srcOrd="6" destOrd="0" presId="urn:microsoft.com/office/officeart/2005/8/layout/hierarchy4"/>
    <dgm:cxn modelId="{416AB653-DFBB-4602-9729-E4C7594DD684}" type="presParOf" srcId="{7F0A272C-A9ED-4FE9-9099-AD250733D412}" destId="{ACCDB47E-3D3E-414F-A77F-235D7CE800DC}" srcOrd="0" destOrd="0" presId="urn:microsoft.com/office/officeart/2005/8/layout/hierarchy4"/>
    <dgm:cxn modelId="{59E9680E-22BD-4F96-A387-EF7B0AB0C116}" type="presParOf" srcId="{7F0A272C-A9ED-4FE9-9099-AD250733D412}" destId="{56D049CA-64EC-4BF2-9714-C7FDBE0CC605}" srcOrd="1" destOrd="0" presId="urn:microsoft.com/office/officeart/2005/8/layout/hierarchy4"/>
    <dgm:cxn modelId="{2953DAAF-B56A-4062-A662-D52BF789D921}" type="presParOf" srcId="{7F0A272C-A9ED-4FE9-9099-AD250733D412}" destId="{EE9520C6-393E-469F-9809-F84B3EDBCF46}" srcOrd="2" destOrd="0" presId="urn:microsoft.com/office/officeart/2005/8/layout/hierarchy4"/>
    <dgm:cxn modelId="{9877EBBF-6471-494A-B78C-B51E15B08F7F}" type="presParOf" srcId="{EE9520C6-393E-469F-9809-F84B3EDBCF46}" destId="{F769D5E9-FB8C-401E-8C82-EB6EA3269580}" srcOrd="0" destOrd="0" presId="urn:microsoft.com/office/officeart/2005/8/layout/hierarchy4"/>
    <dgm:cxn modelId="{1E0FDD6B-EE0F-493E-84DD-52119EB59E91}" type="presParOf" srcId="{F769D5E9-FB8C-401E-8C82-EB6EA3269580}" destId="{F14306ED-D261-4ECF-B2EC-1E8C146FA1E2}" srcOrd="0" destOrd="0" presId="urn:microsoft.com/office/officeart/2005/8/layout/hierarchy4"/>
    <dgm:cxn modelId="{09C3C494-1BA0-4850-B533-A1AAFC920ED8}" type="presParOf" srcId="{F769D5E9-FB8C-401E-8C82-EB6EA3269580}" destId="{5EB3210A-E835-40E3-A733-3A2258FBD98A}" srcOrd="1" destOrd="0" presId="urn:microsoft.com/office/officeart/2005/8/layout/hierarchy4"/>
    <dgm:cxn modelId="{6264BB9D-C561-445F-905E-A10B7A1803D4}" type="presParOf" srcId="{EE9520C6-393E-469F-9809-F84B3EDBCF46}" destId="{191C62C5-80A8-4D2F-82AC-3ACC7217C284}" srcOrd="1" destOrd="0" presId="urn:microsoft.com/office/officeart/2005/8/layout/hierarchy4"/>
    <dgm:cxn modelId="{ADE15B0C-3EEE-4508-A803-9324EAA245C5}" type="presParOf" srcId="{EE9520C6-393E-469F-9809-F84B3EDBCF46}" destId="{574E917A-3C68-4BCB-91C4-D85EF90BD5B0}" srcOrd="2" destOrd="0" presId="urn:microsoft.com/office/officeart/2005/8/layout/hierarchy4"/>
    <dgm:cxn modelId="{C07C0F4F-180C-47EC-80FB-3C40E110A00A}" type="presParOf" srcId="{574E917A-3C68-4BCB-91C4-D85EF90BD5B0}" destId="{9CDA9BF5-E9E3-4D63-B3D2-1E3676ED0F1F}" srcOrd="0" destOrd="0" presId="urn:microsoft.com/office/officeart/2005/8/layout/hierarchy4"/>
    <dgm:cxn modelId="{B56E9798-A95B-4F9A-8153-A72CCE8C69A7}" type="presParOf" srcId="{574E917A-3C68-4BCB-91C4-D85EF90BD5B0}" destId="{5287FB38-5E95-4B99-8F1C-36FA29319FD0}" srcOrd="1" destOrd="0" presId="urn:microsoft.com/office/officeart/2005/8/layout/hierarchy4"/>
    <dgm:cxn modelId="{0AD1CCF6-6946-4F7E-832E-13AB912E8D03}" type="presParOf" srcId="{EE9520C6-393E-469F-9809-F84B3EDBCF46}" destId="{9DA44951-B5AA-41D7-8B1A-CC4EC7934294}" srcOrd="3" destOrd="0" presId="urn:microsoft.com/office/officeart/2005/8/layout/hierarchy4"/>
    <dgm:cxn modelId="{1DCB3C8E-800C-4833-BDA5-BE7FEEBBEDBB}" type="presParOf" srcId="{EE9520C6-393E-469F-9809-F84B3EDBCF46}" destId="{F15C86C0-F38B-4339-BFBB-7E6DFA7E57F0}" srcOrd="4" destOrd="0" presId="urn:microsoft.com/office/officeart/2005/8/layout/hierarchy4"/>
    <dgm:cxn modelId="{CAD51798-421B-4776-93FD-93FBFC25BF46}" type="presParOf" srcId="{F15C86C0-F38B-4339-BFBB-7E6DFA7E57F0}" destId="{47002E44-0048-4FDB-BD58-50D67704BB49}" srcOrd="0" destOrd="0" presId="urn:microsoft.com/office/officeart/2005/8/layout/hierarchy4"/>
    <dgm:cxn modelId="{8355BE64-66A6-4A4A-BA1F-BA9C901D07B3}" type="presParOf" srcId="{F15C86C0-F38B-4339-BFBB-7E6DFA7E57F0}" destId="{7467E7FE-B267-4843-86A5-F06132B519C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75199A-80CB-4795-A537-ABF5284CF536}" type="doc">
      <dgm:prSet loTypeId="urn:microsoft.com/office/officeart/2005/8/layout/hierarchy2" loCatId="hierarchy" qsTypeId="urn:microsoft.com/office/officeart/2005/8/quickstyle/3d1" qsCatId="3D" csTypeId="urn:microsoft.com/office/officeart/2005/8/colors/accent1_2" csCatId="accent1" phldr="1"/>
      <dgm:spPr/>
      <dgm:t>
        <a:bodyPr/>
        <a:lstStyle/>
        <a:p>
          <a:endParaRPr lang="en-US"/>
        </a:p>
      </dgm:t>
    </dgm:pt>
    <dgm:pt modelId="{4D76AD46-8C8E-471B-9FF8-B901C6E31C85}">
      <dgm:prSet phldrT="[Text]"/>
      <dgm:spPr/>
      <dgm:t>
        <a:bodyPr/>
        <a:lstStyle/>
        <a:p>
          <a:r>
            <a:rPr lang="fa-IR" dirty="0" smtClean="0"/>
            <a:t>تاثیر اسلام بر عقل</a:t>
          </a:r>
          <a:endParaRPr lang="en-US" dirty="0"/>
        </a:p>
      </dgm:t>
    </dgm:pt>
    <dgm:pt modelId="{5E41F7FA-9EA4-4D95-A5E2-D5B2DA9E0A6C}" type="parTrans" cxnId="{744E48D3-89BA-4120-9DFD-C9F3D3D3334A}">
      <dgm:prSet/>
      <dgm:spPr/>
      <dgm:t>
        <a:bodyPr/>
        <a:lstStyle/>
        <a:p>
          <a:endParaRPr lang="en-US"/>
        </a:p>
      </dgm:t>
    </dgm:pt>
    <dgm:pt modelId="{5FAC6BFC-047C-4547-BD2F-00A33669A6A5}" type="sibTrans" cxnId="{744E48D3-89BA-4120-9DFD-C9F3D3D3334A}">
      <dgm:prSet/>
      <dgm:spPr/>
      <dgm:t>
        <a:bodyPr/>
        <a:lstStyle/>
        <a:p>
          <a:endParaRPr lang="en-US"/>
        </a:p>
      </dgm:t>
    </dgm:pt>
    <dgm:pt modelId="{43429B59-3636-4698-9994-0DE643FAD363}">
      <dgm:prSet phldrT="[Text]"/>
      <dgm:spPr/>
      <dgm:t>
        <a:bodyPr/>
        <a:lstStyle/>
        <a:p>
          <a:r>
            <a:rPr lang="fa-IR" dirty="0" smtClean="0"/>
            <a:t>عقل قطعی: منبع سوم دین اسلام</a:t>
          </a:r>
          <a:endParaRPr lang="en-US" dirty="0"/>
        </a:p>
      </dgm:t>
    </dgm:pt>
    <dgm:pt modelId="{F05D6FB9-B142-45DB-99C1-BF9077DDCC1F}" type="parTrans" cxnId="{452C63E1-BB53-4E62-AF53-357D6598C94E}">
      <dgm:prSet/>
      <dgm:spPr/>
      <dgm:t>
        <a:bodyPr/>
        <a:lstStyle/>
        <a:p>
          <a:endParaRPr lang="en-US"/>
        </a:p>
      </dgm:t>
    </dgm:pt>
    <dgm:pt modelId="{6A4678CF-BF49-449F-B150-867027B35209}" type="sibTrans" cxnId="{452C63E1-BB53-4E62-AF53-357D6598C94E}">
      <dgm:prSet/>
      <dgm:spPr/>
      <dgm:t>
        <a:bodyPr/>
        <a:lstStyle/>
        <a:p>
          <a:endParaRPr lang="en-US"/>
        </a:p>
      </dgm:t>
    </dgm:pt>
    <dgm:pt modelId="{FF5390E8-0A54-485B-A778-96AB4F821CF6}">
      <dgm:prSet phldrT="[Text]"/>
      <dgm:spPr/>
      <dgm:t>
        <a:bodyPr/>
        <a:lstStyle/>
        <a:p>
          <a:r>
            <a:rPr lang="fa-IR" dirty="0" smtClean="0"/>
            <a:t>عقل </a:t>
          </a:r>
          <a:r>
            <a:rPr lang="fa-IR" dirty="0" err="1" smtClean="0"/>
            <a:t>ظنی</a:t>
          </a:r>
          <a:endParaRPr lang="en-US" dirty="0"/>
        </a:p>
      </dgm:t>
    </dgm:pt>
    <dgm:pt modelId="{869E0634-388F-433E-AE58-CD1531C0A0C2}" type="parTrans" cxnId="{64A0F89A-52D8-4C60-92CF-D971CC95C415}">
      <dgm:prSet/>
      <dgm:spPr/>
      <dgm:t>
        <a:bodyPr/>
        <a:lstStyle/>
        <a:p>
          <a:endParaRPr lang="en-US"/>
        </a:p>
      </dgm:t>
    </dgm:pt>
    <dgm:pt modelId="{DAD8D41C-B9CB-4C5B-AA89-9B73C428A184}" type="sibTrans" cxnId="{64A0F89A-52D8-4C60-92CF-D971CC95C415}">
      <dgm:prSet/>
      <dgm:spPr/>
      <dgm:t>
        <a:bodyPr/>
        <a:lstStyle/>
        <a:p>
          <a:endParaRPr lang="en-US"/>
        </a:p>
      </dgm:t>
    </dgm:pt>
    <dgm:pt modelId="{2D4AE632-284F-4AE2-BA0D-5885F2EB485C}">
      <dgm:prSet phldrT="[Text]"/>
      <dgm:spPr/>
      <dgm:t>
        <a:bodyPr/>
        <a:lstStyle/>
        <a:p>
          <a:r>
            <a:rPr lang="fa-IR" dirty="0" smtClean="0"/>
            <a:t>نیاز عقل به اسلام</a:t>
          </a:r>
          <a:endParaRPr lang="en-US" dirty="0"/>
        </a:p>
      </dgm:t>
    </dgm:pt>
    <dgm:pt modelId="{524B4BE8-5F8C-4704-BDB9-0888B2BC8F3D}" type="parTrans" cxnId="{FECA6AB0-EE40-47B4-9BAA-A38A47DAF6C4}">
      <dgm:prSet/>
      <dgm:spPr/>
      <dgm:t>
        <a:bodyPr/>
        <a:lstStyle/>
        <a:p>
          <a:endParaRPr lang="en-US"/>
        </a:p>
      </dgm:t>
    </dgm:pt>
    <dgm:pt modelId="{C2E529E4-BADB-4C72-A617-409F6EE67B57}" type="sibTrans" cxnId="{FECA6AB0-EE40-47B4-9BAA-A38A47DAF6C4}">
      <dgm:prSet/>
      <dgm:spPr/>
      <dgm:t>
        <a:bodyPr/>
        <a:lstStyle/>
        <a:p>
          <a:endParaRPr lang="en-US"/>
        </a:p>
      </dgm:t>
    </dgm:pt>
    <dgm:pt modelId="{93BE67B5-CC53-446A-AE05-EB36171531E8}">
      <dgm:prSet/>
      <dgm:spPr/>
      <dgm:t>
        <a:bodyPr/>
        <a:lstStyle/>
        <a:p>
          <a:r>
            <a:rPr lang="fa-IR" dirty="0" smtClean="0"/>
            <a:t>در مسائل فوق عقلانی</a:t>
          </a:r>
          <a:endParaRPr lang="en-US" dirty="0"/>
        </a:p>
      </dgm:t>
    </dgm:pt>
    <dgm:pt modelId="{4BEAABA4-26CD-4C90-B9C5-E79653E2F068}" type="parTrans" cxnId="{E94EB8E1-922D-43B6-A41E-CBEAB98820FF}">
      <dgm:prSet/>
      <dgm:spPr/>
      <dgm:t>
        <a:bodyPr/>
        <a:lstStyle/>
        <a:p>
          <a:endParaRPr lang="en-US"/>
        </a:p>
      </dgm:t>
    </dgm:pt>
    <dgm:pt modelId="{E7AAD300-B870-40EF-BC5E-57589F629B3B}" type="sibTrans" cxnId="{E94EB8E1-922D-43B6-A41E-CBEAB98820FF}">
      <dgm:prSet/>
      <dgm:spPr/>
      <dgm:t>
        <a:bodyPr/>
        <a:lstStyle/>
        <a:p>
          <a:endParaRPr lang="en-US"/>
        </a:p>
      </dgm:t>
    </dgm:pt>
    <dgm:pt modelId="{B6EAD47B-C0D3-412F-A144-197270662B84}">
      <dgm:prSet/>
      <dgm:spPr/>
      <dgm:t>
        <a:bodyPr/>
        <a:lstStyle/>
        <a:p>
          <a:r>
            <a:rPr lang="fa-IR" dirty="0" smtClean="0"/>
            <a:t>معرفت به خویش</a:t>
          </a:r>
          <a:endParaRPr lang="en-US" dirty="0"/>
        </a:p>
      </dgm:t>
    </dgm:pt>
    <dgm:pt modelId="{F129390D-312B-485E-A7E0-7839254E8D38}" type="parTrans" cxnId="{E5BD40D9-C95C-4DF7-8AE0-86BC903AE177}">
      <dgm:prSet/>
      <dgm:spPr/>
      <dgm:t>
        <a:bodyPr/>
        <a:lstStyle/>
        <a:p>
          <a:endParaRPr lang="en-US"/>
        </a:p>
      </dgm:t>
    </dgm:pt>
    <dgm:pt modelId="{9494FED0-FC4B-42ED-A7FB-EDA58BD8718B}" type="sibTrans" cxnId="{E5BD40D9-C95C-4DF7-8AE0-86BC903AE177}">
      <dgm:prSet/>
      <dgm:spPr/>
      <dgm:t>
        <a:bodyPr/>
        <a:lstStyle/>
        <a:p>
          <a:endParaRPr lang="en-US"/>
        </a:p>
      </dgm:t>
    </dgm:pt>
    <dgm:pt modelId="{9D15252C-4B1A-4534-A5A2-7CDA655D9FA4}">
      <dgm:prSet/>
      <dgm:spPr/>
      <dgm:t>
        <a:bodyPr/>
        <a:lstStyle/>
        <a:p>
          <a:r>
            <a:rPr lang="fa-IR" dirty="0" smtClean="0"/>
            <a:t>معرفت به مقصد</a:t>
          </a:r>
          <a:endParaRPr lang="en-US" dirty="0"/>
        </a:p>
      </dgm:t>
    </dgm:pt>
    <dgm:pt modelId="{A43F81D6-8172-4AFD-BE6F-B04003F40940}" type="parTrans" cxnId="{D05A936D-0E7E-4566-A092-F688FD02906D}">
      <dgm:prSet/>
      <dgm:spPr/>
      <dgm:t>
        <a:bodyPr/>
        <a:lstStyle/>
        <a:p>
          <a:endParaRPr lang="en-US"/>
        </a:p>
      </dgm:t>
    </dgm:pt>
    <dgm:pt modelId="{E6108FD9-3854-4EAA-BC7C-C5E5DA4DA113}" type="sibTrans" cxnId="{D05A936D-0E7E-4566-A092-F688FD02906D}">
      <dgm:prSet/>
      <dgm:spPr/>
      <dgm:t>
        <a:bodyPr/>
        <a:lstStyle/>
        <a:p>
          <a:endParaRPr lang="en-US"/>
        </a:p>
      </dgm:t>
    </dgm:pt>
    <dgm:pt modelId="{EAF17F21-C024-43C4-887D-FA8CE204D280}">
      <dgm:prSet/>
      <dgm:spPr/>
      <dgm:t>
        <a:bodyPr/>
        <a:lstStyle/>
        <a:p>
          <a:r>
            <a:rPr lang="fa-IR" dirty="0" smtClean="0"/>
            <a:t>معرفت به مسیر</a:t>
          </a:r>
          <a:endParaRPr lang="en-US" dirty="0"/>
        </a:p>
      </dgm:t>
    </dgm:pt>
    <dgm:pt modelId="{E4ACB14D-FBBC-4662-AA42-0B0B8D63B36E}" type="parTrans" cxnId="{000E4C50-FB91-48C2-BE86-C7D3660FF670}">
      <dgm:prSet/>
      <dgm:spPr/>
      <dgm:t>
        <a:bodyPr/>
        <a:lstStyle/>
        <a:p>
          <a:endParaRPr lang="en-US"/>
        </a:p>
      </dgm:t>
    </dgm:pt>
    <dgm:pt modelId="{8BC7B0D4-6482-49CA-8EE7-BA0645675B1D}" type="sibTrans" cxnId="{000E4C50-FB91-48C2-BE86-C7D3660FF670}">
      <dgm:prSet/>
      <dgm:spPr/>
      <dgm:t>
        <a:bodyPr/>
        <a:lstStyle/>
        <a:p>
          <a:endParaRPr lang="en-US"/>
        </a:p>
      </dgm:t>
    </dgm:pt>
    <dgm:pt modelId="{FCC43381-A5AD-43C1-A5CF-AA119E41DF71}">
      <dgm:prSet/>
      <dgm:spPr/>
      <dgm:t>
        <a:bodyPr/>
        <a:lstStyle/>
        <a:p>
          <a:r>
            <a:rPr lang="fa-IR" dirty="0" smtClean="0"/>
            <a:t>معرفت به الگو</a:t>
          </a:r>
          <a:endParaRPr lang="en-US" dirty="0"/>
        </a:p>
      </dgm:t>
    </dgm:pt>
    <dgm:pt modelId="{94FE2FD3-B3DA-4D38-884D-ACCDE639C6E6}" type="parTrans" cxnId="{7EB5FC0A-8651-4ECB-A9DC-ED81BBF42B98}">
      <dgm:prSet/>
      <dgm:spPr/>
      <dgm:t>
        <a:bodyPr/>
        <a:lstStyle/>
        <a:p>
          <a:endParaRPr lang="en-US"/>
        </a:p>
      </dgm:t>
    </dgm:pt>
    <dgm:pt modelId="{671EDDA5-21B4-4AB3-B4F3-61E0B0AB3196}" type="sibTrans" cxnId="{7EB5FC0A-8651-4ECB-A9DC-ED81BBF42B98}">
      <dgm:prSet/>
      <dgm:spPr/>
      <dgm:t>
        <a:bodyPr/>
        <a:lstStyle/>
        <a:p>
          <a:endParaRPr lang="en-US"/>
        </a:p>
      </dgm:t>
    </dgm:pt>
    <dgm:pt modelId="{86492FD8-41D7-485E-BD33-250C1B2C4889}">
      <dgm:prSet/>
      <dgm:spPr/>
      <dgm:t>
        <a:bodyPr/>
        <a:lstStyle/>
        <a:p>
          <a:r>
            <a:rPr lang="fa-IR" dirty="0" smtClean="0"/>
            <a:t>در مسائل عقلانی</a:t>
          </a:r>
          <a:endParaRPr lang="en-US" dirty="0"/>
        </a:p>
      </dgm:t>
    </dgm:pt>
    <dgm:pt modelId="{41EECDE8-DABF-4845-B91F-81FA454DB4F4}" type="parTrans" cxnId="{C8681EEB-9B05-47D1-BE57-D7308FFA28E9}">
      <dgm:prSet/>
      <dgm:spPr/>
      <dgm:t>
        <a:bodyPr/>
        <a:lstStyle/>
        <a:p>
          <a:endParaRPr lang="en-US"/>
        </a:p>
      </dgm:t>
    </dgm:pt>
    <dgm:pt modelId="{8EDF3390-59F2-4FA3-B31A-EDD03F3A1B15}" type="sibTrans" cxnId="{C8681EEB-9B05-47D1-BE57-D7308FFA28E9}">
      <dgm:prSet/>
      <dgm:spPr/>
      <dgm:t>
        <a:bodyPr/>
        <a:lstStyle/>
        <a:p>
          <a:endParaRPr lang="en-US"/>
        </a:p>
      </dgm:t>
    </dgm:pt>
    <dgm:pt modelId="{EF8CD18B-A90F-443D-8C3D-6DB7083AC98A}">
      <dgm:prSet/>
      <dgm:spPr/>
      <dgm:t>
        <a:bodyPr/>
        <a:lstStyle/>
        <a:p>
          <a:r>
            <a:rPr lang="fa-IR" dirty="0" smtClean="0"/>
            <a:t>ضمانت اجرائی به حکم عقل</a:t>
          </a:r>
          <a:endParaRPr lang="en-US" dirty="0"/>
        </a:p>
      </dgm:t>
    </dgm:pt>
    <dgm:pt modelId="{1F65EDD6-5ECE-4649-83AA-2111460AF65F}" type="parTrans" cxnId="{C56A7429-8D28-494D-A724-FDA30A24B42A}">
      <dgm:prSet/>
      <dgm:spPr/>
      <dgm:t>
        <a:bodyPr/>
        <a:lstStyle/>
        <a:p>
          <a:endParaRPr lang="en-US"/>
        </a:p>
      </dgm:t>
    </dgm:pt>
    <dgm:pt modelId="{49AB48FE-A996-4E16-8010-BE2F076DE8FC}" type="sibTrans" cxnId="{C56A7429-8D28-494D-A724-FDA30A24B42A}">
      <dgm:prSet/>
      <dgm:spPr/>
      <dgm:t>
        <a:bodyPr/>
        <a:lstStyle/>
        <a:p>
          <a:endParaRPr lang="en-US"/>
        </a:p>
      </dgm:t>
    </dgm:pt>
    <dgm:pt modelId="{BA4433BC-5A48-4D54-BE34-D72149F5370E}">
      <dgm:prSet/>
      <dgm:spPr/>
      <dgm:t>
        <a:bodyPr/>
        <a:lstStyle/>
        <a:p>
          <a:r>
            <a:rPr lang="fa-IR" dirty="0" smtClean="0"/>
            <a:t>منع از تزلزل احکام عقل</a:t>
          </a:r>
          <a:endParaRPr lang="en-US" dirty="0"/>
        </a:p>
      </dgm:t>
    </dgm:pt>
    <dgm:pt modelId="{B79EAC7D-12B4-4926-9F61-E0C4F550AF9F}" type="parTrans" cxnId="{18BC672C-D604-4542-89AD-517C7D73F9D3}">
      <dgm:prSet/>
      <dgm:spPr/>
      <dgm:t>
        <a:bodyPr/>
        <a:lstStyle/>
        <a:p>
          <a:endParaRPr lang="en-US"/>
        </a:p>
      </dgm:t>
    </dgm:pt>
    <dgm:pt modelId="{F19AD3EE-DA95-4B95-9757-604D7FD14F9A}" type="sibTrans" cxnId="{18BC672C-D604-4542-89AD-517C7D73F9D3}">
      <dgm:prSet/>
      <dgm:spPr/>
      <dgm:t>
        <a:bodyPr/>
        <a:lstStyle/>
        <a:p>
          <a:endParaRPr lang="en-US"/>
        </a:p>
      </dgm:t>
    </dgm:pt>
    <dgm:pt modelId="{88876B81-1115-4C06-BEA5-2042134541E2}">
      <dgm:prSet/>
      <dgm:spPr/>
      <dgm:t>
        <a:bodyPr/>
        <a:lstStyle/>
        <a:p>
          <a:r>
            <a:rPr lang="fa-IR" dirty="0" smtClean="0"/>
            <a:t>منع از بردگی عقل در خدمت نفس</a:t>
          </a:r>
          <a:endParaRPr lang="en-US" dirty="0"/>
        </a:p>
      </dgm:t>
    </dgm:pt>
    <dgm:pt modelId="{7FAFDAEE-7D51-4030-98BB-F7487B0F7D96}" type="parTrans" cxnId="{FEE77169-3E51-4164-8A1F-863820B5D6DD}">
      <dgm:prSet/>
      <dgm:spPr/>
      <dgm:t>
        <a:bodyPr/>
        <a:lstStyle/>
        <a:p>
          <a:endParaRPr lang="en-US"/>
        </a:p>
      </dgm:t>
    </dgm:pt>
    <dgm:pt modelId="{27091263-CFDE-414A-BEBB-FBE6CCDFBFD2}" type="sibTrans" cxnId="{FEE77169-3E51-4164-8A1F-863820B5D6DD}">
      <dgm:prSet/>
      <dgm:spPr/>
      <dgm:t>
        <a:bodyPr/>
        <a:lstStyle/>
        <a:p>
          <a:endParaRPr lang="en-US"/>
        </a:p>
      </dgm:t>
    </dgm:pt>
    <dgm:pt modelId="{D7E92718-5CC5-4C16-A3AF-D2BEF9CA8A52}">
      <dgm:prSet/>
      <dgm:spPr/>
      <dgm:t>
        <a:bodyPr/>
        <a:lstStyle/>
        <a:p>
          <a:r>
            <a:rPr lang="fa-IR" dirty="0" smtClean="0"/>
            <a:t>فعالیت مستقل عقل در طول دستاورد وحی اسلامی</a:t>
          </a:r>
          <a:endParaRPr lang="en-US" dirty="0"/>
        </a:p>
      </dgm:t>
    </dgm:pt>
    <dgm:pt modelId="{994247BA-622B-489C-BA2A-BC143A1DA883}" type="parTrans" cxnId="{6E20441C-CE36-4A14-BED6-4D4224539493}">
      <dgm:prSet/>
      <dgm:spPr/>
      <dgm:t>
        <a:bodyPr/>
        <a:lstStyle/>
        <a:p>
          <a:endParaRPr lang="en-US"/>
        </a:p>
      </dgm:t>
    </dgm:pt>
    <dgm:pt modelId="{95036C61-A578-4756-9F7F-34D7D2CF274C}" type="sibTrans" cxnId="{6E20441C-CE36-4A14-BED6-4D4224539493}">
      <dgm:prSet/>
      <dgm:spPr/>
      <dgm:t>
        <a:bodyPr/>
        <a:lstStyle/>
        <a:p>
          <a:endParaRPr lang="en-US"/>
        </a:p>
      </dgm:t>
    </dgm:pt>
    <dgm:pt modelId="{1515A3B2-8453-4232-B223-5C2349D38BAA}" type="pres">
      <dgm:prSet presAssocID="{6875199A-80CB-4795-A537-ABF5284CF536}" presName="diagram" presStyleCnt="0">
        <dgm:presLayoutVars>
          <dgm:chPref val="1"/>
          <dgm:dir val="rev"/>
          <dgm:animOne val="branch"/>
          <dgm:animLvl val="lvl"/>
          <dgm:resizeHandles val="exact"/>
        </dgm:presLayoutVars>
      </dgm:prSet>
      <dgm:spPr/>
    </dgm:pt>
    <dgm:pt modelId="{681F9B32-8E62-4A87-ADFB-414E3D6720FA}" type="pres">
      <dgm:prSet presAssocID="{4D76AD46-8C8E-471B-9FF8-B901C6E31C85}" presName="root1" presStyleCnt="0"/>
      <dgm:spPr/>
    </dgm:pt>
    <dgm:pt modelId="{46E4AD08-09AD-42D7-96B3-FC662E81E144}" type="pres">
      <dgm:prSet presAssocID="{4D76AD46-8C8E-471B-9FF8-B901C6E31C85}" presName="LevelOneTextNode" presStyleLbl="node0" presStyleIdx="0" presStyleCnt="1">
        <dgm:presLayoutVars>
          <dgm:chPref val="3"/>
        </dgm:presLayoutVars>
      </dgm:prSet>
      <dgm:spPr/>
    </dgm:pt>
    <dgm:pt modelId="{DEA2CCFD-5006-49B6-AFBF-D73D98DAC520}" type="pres">
      <dgm:prSet presAssocID="{4D76AD46-8C8E-471B-9FF8-B901C6E31C85}" presName="level2hierChild" presStyleCnt="0"/>
      <dgm:spPr/>
    </dgm:pt>
    <dgm:pt modelId="{154FE6A6-11FE-4CB5-9F75-5D487597CC2A}" type="pres">
      <dgm:prSet presAssocID="{F05D6FB9-B142-45DB-99C1-BF9077DDCC1F}" presName="conn2-1" presStyleLbl="parChTrans1D2" presStyleIdx="0" presStyleCnt="2"/>
      <dgm:spPr/>
    </dgm:pt>
    <dgm:pt modelId="{CAEC1258-04ED-4274-A391-49CA321FE5B4}" type="pres">
      <dgm:prSet presAssocID="{F05D6FB9-B142-45DB-99C1-BF9077DDCC1F}" presName="connTx" presStyleLbl="parChTrans1D2" presStyleIdx="0" presStyleCnt="2"/>
      <dgm:spPr/>
    </dgm:pt>
    <dgm:pt modelId="{D0B33C82-9196-46F8-8392-965A2B778C13}" type="pres">
      <dgm:prSet presAssocID="{43429B59-3636-4698-9994-0DE643FAD363}" presName="root2" presStyleCnt="0"/>
      <dgm:spPr/>
    </dgm:pt>
    <dgm:pt modelId="{079E6BC5-9992-4488-8F63-4CE2724EF005}" type="pres">
      <dgm:prSet presAssocID="{43429B59-3636-4698-9994-0DE643FAD363}" presName="LevelTwoTextNode" presStyleLbl="node2" presStyleIdx="0" presStyleCnt="2">
        <dgm:presLayoutVars>
          <dgm:chPref val="3"/>
        </dgm:presLayoutVars>
      </dgm:prSet>
      <dgm:spPr/>
    </dgm:pt>
    <dgm:pt modelId="{072589DE-0EF4-40C2-B2A7-0D35B1DAB168}" type="pres">
      <dgm:prSet presAssocID="{43429B59-3636-4698-9994-0DE643FAD363}" presName="level3hierChild" presStyleCnt="0"/>
      <dgm:spPr/>
    </dgm:pt>
    <dgm:pt modelId="{C7C15BD5-F249-48FE-BE93-BCC73D7DCFFA}" type="pres">
      <dgm:prSet presAssocID="{869E0634-388F-433E-AE58-CD1531C0A0C2}" presName="conn2-1" presStyleLbl="parChTrans1D2" presStyleIdx="1" presStyleCnt="2"/>
      <dgm:spPr/>
    </dgm:pt>
    <dgm:pt modelId="{75FA13D8-F4D6-4DBD-8D29-CFFC556172C6}" type="pres">
      <dgm:prSet presAssocID="{869E0634-388F-433E-AE58-CD1531C0A0C2}" presName="connTx" presStyleLbl="parChTrans1D2" presStyleIdx="1" presStyleCnt="2"/>
      <dgm:spPr/>
    </dgm:pt>
    <dgm:pt modelId="{07D83B84-548E-471F-B9B5-615D707DDFC5}" type="pres">
      <dgm:prSet presAssocID="{FF5390E8-0A54-485B-A778-96AB4F821CF6}" presName="root2" presStyleCnt="0"/>
      <dgm:spPr/>
    </dgm:pt>
    <dgm:pt modelId="{C52DEE9D-0713-4178-B2F8-3788293C2F16}" type="pres">
      <dgm:prSet presAssocID="{FF5390E8-0A54-485B-A778-96AB4F821CF6}" presName="LevelTwoTextNode" presStyleLbl="node2" presStyleIdx="1" presStyleCnt="2">
        <dgm:presLayoutVars>
          <dgm:chPref val="3"/>
        </dgm:presLayoutVars>
      </dgm:prSet>
      <dgm:spPr/>
    </dgm:pt>
    <dgm:pt modelId="{9901C832-9717-46DF-A4D6-C5DDF156B1D6}" type="pres">
      <dgm:prSet presAssocID="{FF5390E8-0A54-485B-A778-96AB4F821CF6}" presName="level3hierChild" presStyleCnt="0"/>
      <dgm:spPr/>
    </dgm:pt>
    <dgm:pt modelId="{3A33C3E0-4845-4C19-BCBD-95C8C268C41F}" type="pres">
      <dgm:prSet presAssocID="{524B4BE8-5F8C-4704-BDB9-0888B2BC8F3D}" presName="conn2-1" presStyleLbl="parChTrans1D3" presStyleIdx="0" presStyleCnt="2"/>
      <dgm:spPr/>
    </dgm:pt>
    <dgm:pt modelId="{FE2B2AFB-7438-4C01-BEC3-6FA518C3DCA6}" type="pres">
      <dgm:prSet presAssocID="{524B4BE8-5F8C-4704-BDB9-0888B2BC8F3D}" presName="connTx" presStyleLbl="parChTrans1D3" presStyleIdx="0" presStyleCnt="2"/>
      <dgm:spPr/>
    </dgm:pt>
    <dgm:pt modelId="{B9CDCBD6-D3D0-424E-B71C-E0B83424FF8E}" type="pres">
      <dgm:prSet presAssocID="{2D4AE632-284F-4AE2-BA0D-5885F2EB485C}" presName="root2" presStyleCnt="0"/>
      <dgm:spPr/>
    </dgm:pt>
    <dgm:pt modelId="{87F816EA-9567-4197-B4E2-367E1E9F67D4}" type="pres">
      <dgm:prSet presAssocID="{2D4AE632-284F-4AE2-BA0D-5885F2EB485C}" presName="LevelTwoTextNode" presStyleLbl="node3" presStyleIdx="0" presStyleCnt="2">
        <dgm:presLayoutVars>
          <dgm:chPref val="3"/>
        </dgm:presLayoutVars>
      </dgm:prSet>
      <dgm:spPr/>
      <dgm:t>
        <a:bodyPr/>
        <a:lstStyle/>
        <a:p>
          <a:endParaRPr lang="en-US"/>
        </a:p>
      </dgm:t>
    </dgm:pt>
    <dgm:pt modelId="{35EB3F75-0DD4-439A-81EB-61F1C832C5EA}" type="pres">
      <dgm:prSet presAssocID="{2D4AE632-284F-4AE2-BA0D-5885F2EB485C}" presName="level3hierChild" presStyleCnt="0"/>
      <dgm:spPr/>
    </dgm:pt>
    <dgm:pt modelId="{5CF37959-F2C6-4F64-92E0-4681CA9D2B48}" type="pres">
      <dgm:prSet presAssocID="{4BEAABA4-26CD-4C90-B9C5-E79653E2F068}" presName="conn2-1" presStyleLbl="parChTrans1D4" presStyleIdx="0" presStyleCnt="9"/>
      <dgm:spPr/>
    </dgm:pt>
    <dgm:pt modelId="{6DB15665-B2E1-45B2-9C73-C5DF0BF6AC68}" type="pres">
      <dgm:prSet presAssocID="{4BEAABA4-26CD-4C90-B9C5-E79653E2F068}" presName="connTx" presStyleLbl="parChTrans1D4" presStyleIdx="0" presStyleCnt="9"/>
      <dgm:spPr/>
    </dgm:pt>
    <dgm:pt modelId="{E1F238A6-B0C4-4389-A757-9564D9802086}" type="pres">
      <dgm:prSet presAssocID="{93BE67B5-CC53-446A-AE05-EB36171531E8}" presName="root2" presStyleCnt="0"/>
      <dgm:spPr/>
    </dgm:pt>
    <dgm:pt modelId="{522FBA7F-756F-46B7-A60B-77D79A01BD9C}" type="pres">
      <dgm:prSet presAssocID="{93BE67B5-CC53-446A-AE05-EB36171531E8}" presName="LevelTwoTextNode" presStyleLbl="node4" presStyleIdx="0" presStyleCnt="9">
        <dgm:presLayoutVars>
          <dgm:chPref val="3"/>
        </dgm:presLayoutVars>
      </dgm:prSet>
      <dgm:spPr/>
    </dgm:pt>
    <dgm:pt modelId="{46DC26E9-8790-4C62-9AE1-31EA6101A853}" type="pres">
      <dgm:prSet presAssocID="{93BE67B5-CC53-446A-AE05-EB36171531E8}" presName="level3hierChild" presStyleCnt="0"/>
      <dgm:spPr/>
    </dgm:pt>
    <dgm:pt modelId="{6F22F73D-BD40-41A1-B0EB-A348E0B74B3C}" type="pres">
      <dgm:prSet presAssocID="{F129390D-312B-485E-A7E0-7839254E8D38}" presName="conn2-1" presStyleLbl="parChTrans1D4" presStyleIdx="1" presStyleCnt="9"/>
      <dgm:spPr/>
    </dgm:pt>
    <dgm:pt modelId="{6133B07E-429A-45D3-8BA8-88024B9FEE11}" type="pres">
      <dgm:prSet presAssocID="{F129390D-312B-485E-A7E0-7839254E8D38}" presName="connTx" presStyleLbl="parChTrans1D4" presStyleIdx="1" presStyleCnt="9"/>
      <dgm:spPr/>
    </dgm:pt>
    <dgm:pt modelId="{B9831A1D-7626-4E95-A958-8B3360A06F90}" type="pres">
      <dgm:prSet presAssocID="{B6EAD47B-C0D3-412F-A144-197270662B84}" presName="root2" presStyleCnt="0"/>
      <dgm:spPr/>
    </dgm:pt>
    <dgm:pt modelId="{A2A516C9-8046-47F4-B5C4-EDB96BD8DB29}" type="pres">
      <dgm:prSet presAssocID="{B6EAD47B-C0D3-412F-A144-197270662B84}" presName="LevelTwoTextNode" presStyleLbl="node4" presStyleIdx="1" presStyleCnt="9">
        <dgm:presLayoutVars>
          <dgm:chPref val="3"/>
        </dgm:presLayoutVars>
      </dgm:prSet>
      <dgm:spPr/>
    </dgm:pt>
    <dgm:pt modelId="{A5D30BAE-3412-4FD9-B014-9FA86F1A6054}" type="pres">
      <dgm:prSet presAssocID="{B6EAD47B-C0D3-412F-A144-197270662B84}" presName="level3hierChild" presStyleCnt="0"/>
      <dgm:spPr/>
    </dgm:pt>
    <dgm:pt modelId="{A807962C-CC01-4AB8-98EB-6271D48BBBAD}" type="pres">
      <dgm:prSet presAssocID="{A43F81D6-8172-4AFD-BE6F-B04003F40940}" presName="conn2-1" presStyleLbl="parChTrans1D4" presStyleIdx="2" presStyleCnt="9"/>
      <dgm:spPr/>
    </dgm:pt>
    <dgm:pt modelId="{21A31EEB-2921-4F27-BF85-27DF0315E0B9}" type="pres">
      <dgm:prSet presAssocID="{A43F81D6-8172-4AFD-BE6F-B04003F40940}" presName="connTx" presStyleLbl="parChTrans1D4" presStyleIdx="2" presStyleCnt="9"/>
      <dgm:spPr/>
    </dgm:pt>
    <dgm:pt modelId="{BC59D096-1DF4-4134-8B78-2C76A3DE74B3}" type="pres">
      <dgm:prSet presAssocID="{9D15252C-4B1A-4534-A5A2-7CDA655D9FA4}" presName="root2" presStyleCnt="0"/>
      <dgm:spPr/>
    </dgm:pt>
    <dgm:pt modelId="{DEE4C14F-C7F1-4A1A-B7A9-E302887BA396}" type="pres">
      <dgm:prSet presAssocID="{9D15252C-4B1A-4534-A5A2-7CDA655D9FA4}" presName="LevelTwoTextNode" presStyleLbl="node4" presStyleIdx="2" presStyleCnt="9">
        <dgm:presLayoutVars>
          <dgm:chPref val="3"/>
        </dgm:presLayoutVars>
      </dgm:prSet>
      <dgm:spPr/>
    </dgm:pt>
    <dgm:pt modelId="{2C42FACF-00A9-40E5-90A0-38054BE242FE}" type="pres">
      <dgm:prSet presAssocID="{9D15252C-4B1A-4534-A5A2-7CDA655D9FA4}" presName="level3hierChild" presStyleCnt="0"/>
      <dgm:spPr/>
    </dgm:pt>
    <dgm:pt modelId="{683F8D38-4F7B-4820-BE73-FE9C9EC2B521}" type="pres">
      <dgm:prSet presAssocID="{E4ACB14D-FBBC-4662-AA42-0B0B8D63B36E}" presName="conn2-1" presStyleLbl="parChTrans1D4" presStyleIdx="3" presStyleCnt="9"/>
      <dgm:spPr/>
    </dgm:pt>
    <dgm:pt modelId="{9882332A-3A32-4CC3-BDD5-A5A45404165F}" type="pres">
      <dgm:prSet presAssocID="{E4ACB14D-FBBC-4662-AA42-0B0B8D63B36E}" presName="connTx" presStyleLbl="parChTrans1D4" presStyleIdx="3" presStyleCnt="9"/>
      <dgm:spPr/>
    </dgm:pt>
    <dgm:pt modelId="{508DED47-A4B3-4444-9140-A2D3A0B8F709}" type="pres">
      <dgm:prSet presAssocID="{EAF17F21-C024-43C4-887D-FA8CE204D280}" presName="root2" presStyleCnt="0"/>
      <dgm:spPr/>
    </dgm:pt>
    <dgm:pt modelId="{B72158BB-5DE2-4FF6-891F-AFFFDA6B37B4}" type="pres">
      <dgm:prSet presAssocID="{EAF17F21-C024-43C4-887D-FA8CE204D280}" presName="LevelTwoTextNode" presStyleLbl="node4" presStyleIdx="3" presStyleCnt="9">
        <dgm:presLayoutVars>
          <dgm:chPref val="3"/>
        </dgm:presLayoutVars>
      </dgm:prSet>
      <dgm:spPr/>
    </dgm:pt>
    <dgm:pt modelId="{35A36444-5E92-40FE-8ABD-4D041EB50933}" type="pres">
      <dgm:prSet presAssocID="{EAF17F21-C024-43C4-887D-FA8CE204D280}" presName="level3hierChild" presStyleCnt="0"/>
      <dgm:spPr/>
    </dgm:pt>
    <dgm:pt modelId="{E4E083A8-BC49-4473-97DE-295FED9F10F7}" type="pres">
      <dgm:prSet presAssocID="{94FE2FD3-B3DA-4D38-884D-ACCDE639C6E6}" presName="conn2-1" presStyleLbl="parChTrans1D4" presStyleIdx="4" presStyleCnt="9"/>
      <dgm:spPr/>
    </dgm:pt>
    <dgm:pt modelId="{5B4757CC-9805-4D1C-A82B-56AE8DC7DEBB}" type="pres">
      <dgm:prSet presAssocID="{94FE2FD3-B3DA-4D38-884D-ACCDE639C6E6}" presName="connTx" presStyleLbl="parChTrans1D4" presStyleIdx="4" presStyleCnt="9"/>
      <dgm:spPr/>
    </dgm:pt>
    <dgm:pt modelId="{DDD77ABB-E08D-4FB2-9B1D-EBA5318BAA9B}" type="pres">
      <dgm:prSet presAssocID="{FCC43381-A5AD-43C1-A5CF-AA119E41DF71}" presName="root2" presStyleCnt="0"/>
      <dgm:spPr/>
    </dgm:pt>
    <dgm:pt modelId="{1E6E9809-7DE6-4D5B-A942-69CC9AC637BE}" type="pres">
      <dgm:prSet presAssocID="{FCC43381-A5AD-43C1-A5CF-AA119E41DF71}" presName="LevelTwoTextNode" presStyleLbl="node4" presStyleIdx="4" presStyleCnt="9">
        <dgm:presLayoutVars>
          <dgm:chPref val="3"/>
        </dgm:presLayoutVars>
      </dgm:prSet>
      <dgm:spPr/>
    </dgm:pt>
    <dgm:pt modelId="{691EB3B4-992A-4BD5-865F-EA3741E607B5}" type="pres">
      <dgm:prSet presAssocID="{FCC43381-A5AD-43C1-A5CF-AA119E41DF71}" presName="level3hierChild" presStyleCnt="0"/>
      <dgm:spPr/>
    </dgm:pt>
    <dgm:pt modelId="{44A612F5-E736-47B1-8623-A40A3612F99C}" type="pres">
      <dgm:prSet presAssocID="{41EECDE8-DABF-4845-B91F-81FA454DB4F4}" presName="conn2-1" presStyleLbl="parChTrans1D4" presStyleIdx="5" presStyleCnt="9"/>
      <dgm:spPr/>
    </dgm:pt>
    <dgm:pt modelId="{7EA0199E-82AE-4601-A78A-22C575441A2A}" type="pres">
      <dgm:prSet presAssocID="{41EECDE8-DABF-4845-B91F-81FA454DB4F4}" presName="connTx" presStyleLbl="parChTrans1D4" presStyleIdx="5" presStyleCnt="9"/>
      <dgm:spPr/>
    </dgm:pt>
    <dgm:pt modelId="{2D13FB05-C3AA-4B6F-A9AA-62B681ADEA1A}" type="pres">
      <dgm:prSet presAssocID="{86492FD8-41D7-485E-BD33-250C1B2C4889}" presName="root2" presStyleCnt="0"/>
      <dgm:spPr/>
    </dgm:pt>
    <dgm:pt modelId="{7F760BD0-4CE7-4869-B1B4-86D5C0D7EA58}" type="pres">
      <dgm:prSet presAssocID="{86492FD8-41D7-485E-BD33-250C1B2C4889}" presName="LevelTwoTextNode" presStyleLbl="node4" presStyleIdx="5" presStyleCnt="9">
        <dgm:presLayoutVars>
          <dgm:chPref val="3"/>
        </dgm:presLayoutVars>
      </dgm:prSet>
      <dgm:spPr/>
    </dgm:pt>
    <dgm:pt modelId="{F1D774F1-B25B-445A-B024-68E5B4315827}" type="pres">
      <dgm:prSet presAssocID="{86492FD8-41D7-485E-BD33-250C1B2C4889}" presName="level3hierChild" presStyleCnt="0"/>
      <dgm:spPr/>
    </dgm:pt>
    <dgm:pt modelId="{B423C8D2-8CF5-4C90-9F88-755CC8219977}" type="pres">
      <dgm:prSet presAssocID="{1F65EDD6-5ECE-4649-83AA-2111460AF65F}" presName="conn2-1" presStyleLbl="parChTrans1D4" presStyleIdx="6" presStyleCnt="9"/>
      <dgm:spPr/>
    </dgm:pt>
    <dgm:pt modelId="{DE15D0FA-40F2-478A-BAD1-0909937ABFE7}" type="pres">
      <dgm:prSet presAssocID="{1F65EDD6-5ECE-4649-83AA-2111460AF65F}" presName="connTx" presStyleLbl="parChTrans1D4" presStyleIdx="6" presStyleCnt="9"/>
      <dgm:spPr/>
    </dgm:pt>
    <dgm:pt modelId="{DDFB4489-1B55-4F69-8530-4020A8CF6677}" type="pres">
      <dgm:prSet presAssocID="{EF8CD18B-A90F-443D-8C3D-6DB7083AC98A}" presName="root2" presStyleCnt="0"/>
      <dgm:spPr/>
    </dgm:pt>
    <dgm:pt modelId="{4D7BD1CC-07D8-4075-9F42-D7C27B562BD8}" type="pres">
      <dgm:prSet presAssocID="{EF8CD18B-A90F-443D-8C3D-6DB7083AC98A}" presName="LevelTwoTextNode" presStyleLbl="node4" presStyleIdx="6" presStyleCnt="9">
        <dgm:presLayoutVars>
          <dgm:chPref val="3"/>
        </dgm:presLayoutVars>
      </dgm:prSet>
      <dgm:spPr/>
    </dgm:pt>
    <dgm:pt modelId="{EBB1E6E2-9C08-42BA-BAD8-DD3B4A278A92}" type="pres">
      <dgm:prSet presAssocID="{EF8CD18B-A90F-443D-8C3D-6DB7083AC98A}" presName="level3hierChild" presStyleCnt="0"/>
      <dgm:spPr/>
    </dgm:pt>
    <dgm:pt modelId="{7772BB92-50C5-4976-A42A-E8D852757463}" type="pres">
      <dgm:prSet presAssocID="{B79EAC7D-12B4-4926-9F61-E0C4F550AF9F}" presName="conn2-1" presStyleLbl="parChTrans1D4" presStyleIdx="7" presStyleCnt="9"/>
      <dgm:spPr/>
    </dgm:pt>
    <dgm:pt modelId="{7DCC8703-495D-487F-9BED-F775BD7F73FE}" type="pres">
      <dgm:prSet presAssocID="{B79EAC7D-12B4-4926-9F61-E0C4F550AF9F}" presName="connTx" presStyleLbl="parChTrans1D4" presStyleIdx="7" presStyleCnt="9"/>
      <dgm:spPr/>
    </dgm:pt>
    <dgm:pt modelId="{45685FC7-838E-4601-9FAF-BD8998166B1C}" type="pres">
      <dgm:prSet presAssocID="{BA4433BC-5A48-4D54-BE34-D72149F5370E}" presName="root2" presStyleCnt="0"/>
      <dgm:spPr/>
    </dgm:pt>
    <dgm:pt modelId="{8667546A-2BE5-4381-B3BF-6A4C3A6DB6B1}" type="pres">
      <dgm:prSet presAssocID="{BA4433BC-5A48-4D54-BE34-D72149F5370E}" presName="LevelTwoTextNode" presStyleLbl="node4" presStyleIdx="7" presStyleCnt="9">
        <dgm:presLayoutVars>
          <dgm:chPref val="3"/>
        </dgm:presLayoutVars>
      </dgm:prSet>
      <dgm:spPr/>
    </dgm:pt>
    <dgm:pt modelId="{B60C1603-2657-4661-8007-00C9A7E7EADC}" type="pres">
      <dgm:prSet presAssocID="{BA4433BC-5A48-4D54-BE34-D72149F5370E}" presName="level3hierChild" presStyleCnt="0"/>
      <dgm:spPr/>
    </dgm:pt>
    <dgm:pt modelId="{ACC72B77-7415-4BF6-94B4-526B21878E7E}" type="pres">
      <dgm:prSet presAssocID="{7FAFDAEE-7D51-4030-98BB-F7487B0F7D96}" presName="conn2-1" presStyleLbl="parChTrans1D4" presStyleIdx="8" presStyleCnt="9"/>
      <dgm:spPr/>
    </dgm:pt>
    <dgm:pt modelId="{CBA03E41-3D08-4897-832B-E22F2D763F1B}" type="pres">
      <dgm:prSet presAssocID="{7FAFDAEE-7D51-4030-98BB-F7487B0F7D96}" presName="connTx" presStyleLbl="parChTrans1D4" presStyleIdx="8" presStyleCnt="9"/>
      <dgm:spPr/>
    </dgm:pt>
    <dgm:pt modelId="{B741E2F7-F09D-4161-B135-E33532B53AC0}" type="pres">
      <dgm:prSet presAssocID="{88876B81-1115-4C06-BEA5-2042134541E2}" presName="root2" presStyleCnt="0"/>
      <dgm:spPr/>
    </dgm:pt>
    <dgm:pt modelId="{4009A12C-D106-4FD2-9C60-581C2F4CBE6B}" type="pres">
      <dgm:prSet presAssocID="{88876B81-1115-4C06-BEA5-2042134541E2}" presName="LevelTwoTextNode" presStyleLbl="node4" presStyleIdx="8" presStyleCnt="9">
        <dgm:presLayoutVars>
          <dgm:chPref val="3"/>
        </dgm:presLayoutVars>
      </dgm:prSet>
      <dgm:spPr/>
    </dgm:pt>
    <dgm:pt modelId="{EAB80BAD-7CB7-4423-9518-288E67F57460}" type="pres">
      <dgm:prSet presAssocID="{88876B81-1115-4C06-BEA5-2042134541E2}" presName="level3hierChild" presStyleCnt="0"/>
      <dgm:spPr/>
    </dgm:pt>
    <dgm:pt modelId="{1414D56D-F165-4541-BE7C-C27670C4E15B}" type="pres">
      <dgm:prSet presAssocID="{994247BA-622B-489C-BA2A-BC143A1DA883}" presName="conn2-1" presStyleLbl="parChTrans1D3" presStyleIdx="1" presStyleCnt="2"/>
      <dgm:spPr/>
    </dgm:pt>
    <dgm:pt modelId="{D7D93CAA-4B44-4F83-93CD-2607AF2934AB}" type="pres">
      <dgm:prSet presAssocID="{994247BA-622B-489C-BA2A-BC143A1DA883}" presName="connTx" presStyleLbl="parChTrans1D3" presStyleIdx="1" presStyleCnt="2"/>
      <dgm:spPr/>
    </dgm:pt>
    <dgm:pt modelId="{15C1BB74-62C0-4BCC-A671-3686CF9400EB}" type="pres">
      <dgm:prSet presAssocID="{D7E92718-5CC5-4C16-A3AF-D2BEF9CA8A52}" presName="root2" presStyleCnt="0"/>
      <dgm:spPr/>
    </dgm:pt>
    <dgm:pt modelId="{67B16508-6369-4B8A-B8B6-B1391E33F090}" type="pres">
      <dgm:prSet presAssocID="{D7E92718-5CC5-4C16-A3AF-D2BEF9CA8A52}" presName="LevelTwoTextNode" presStyleLbl="node3" presStyleIdx="1" presStyleCnt="2">
        <dgm:presLayoutVars>
          <dgm:chPref val="3"/>
        </dgm:presLayoutVars>
      </dgm:prSet>
      <dgm:spPr/>
    </dgm:pt>
    <dgm:pt modelId="{2728B473-E739-448A-B7C5-E726942CD5DB}" type="pres">
      <dgm:prSet presAssocID="{D7E92718-5CC5-4C16-A3AF-D2BEF9CA8A52}" presName="level3hierChild" presStyleCnt="0"/>
      <dgm:spPr/>
    </dgm:pt>
  </dgm:ptLst>
  <dgm:cxnLst>
    <dgm:cxn modelId="{AA704808-6A51-4813-99CC-1B266CC94057}" type="presOf" srcId="{524B4BE8-5F8C-4704-BDB9-0888B2BC8F3D}" destId="{3A33C3E0-4845-4C19-BCBD-95C8C268C41F}" srcOrd="0" destOrd="0" presId="urn:microsoft.com/office/officeart/2005/8/layout/hierarchy2"/>
    <dgm:cxn modelId="{B2C38418-8E80-4FA6-9D25-0F135E2ADB62}" type="presOf" srcId="{9D15252C-4B1A-4534-A5A2-7CDA655D9FA4}" destId="{DEE4C14F-C7F1-4A1A-B7A9-E302887BA396}" srcOrd="0" destOrd="0" presId="urn:microsoft.com/office/officeart/2005/8/layout/hierarchy2"/>
    <dgm:cxn modelId="{F1DEDD2E-02FE-4EFF-BD05-270679FD7A05}" type="presOf" srcId="{BA4433BC-5A48-4D54-BE34-D72149F5370E}" destId="{8667546A-2BE5-4381-B3BF-6A4C3A6DB6B1}" srcOrd="0" destOrd="0" presId="urn:microsoft.com/office/officeart/2005/8/layout/hierarchy2"/>
    <dgm:cxn modelId="{8BE6625B-05C3-412F-B1A2-2BF569997762}" type="presOf" srcId="{F129390D-312B-485E-A7E0-7839254E8D38}" destId="{6133B07E-429A-45D3-8BA8-88024B9FEE11}" srcOrd="1" destOrd="0" presId="urn:microsoft.com/office/officeart/2005/8/layout/hierarchy2"/>
    <dgm:cxn modelId="{199B506E-290E-4300-AC28-CB03F447D23B}" type="presOf" srcId="{F129390D-312B-485E-A7E0-7839254E8D38}" destId="{6F22F73D-BD40-41A1-B0EB-A348E0B74B3C}" srcOrd="0" destOrd="0" presId="urn:microsoft.com/office/officeart/2005/8/layout/hierarchy2"/>
    <dgm:cxn modelId="{6A5F8347-7F64-42C6-99DC-ECC0408DE5FB}" type="presOf" srcId="{524B4BE8-5F8C-4704-BDB9-0888B2BC8F3D}" destId="{FE2B2AFB-7438-4C01-BEC3-6FA518C3DCA6}" srcOrd="1" destOrd="0" presId="urn:microsoft.com/office/officeart/2005/8/layout/hierarchy2"/>
    <dgm:cxn modelId="{40DA8D30-480D-4E79-96E3-4E9591D1796C}" type="presOf" srcId="{EAF17F21-C024-43C4-887D-FA8CE204D280}" destId="{B72158BB-5DE2-4FF6-891F-AFFFDA6B37B4}" srcOrd="0" destOrd="0" presId="urn:microsoft.com/office/officeart/2005/8/layout/hierarchy2"/>
    <dgm:cxn modelId="{9E4A764A-60C1-4924-BEEE-E773B2BAC890}" type="presOf" srcId="{994247BA-622B-489C-BA2A-BC143A1DA883}" destId="{D7D93CAA-4B44-4F83-93CD-2607AF2934AB}" srcOrd="1" destOrd="0" presId="urn:microsoft.com/office/officeart/2005/8/layout/hierarchy2"/>
    <dgm:cxn modelId="{C56A7429-8D28-494D-A724-FDA30A24B42A}" srcId="{86492FD8-41D7-485E-BD33-250C1B2C4889}" destId="{EF8CD18B-A90F-443D-8C3D-6DB7083AC98A}" srcOrd="0" destOrd="0" parTransId="{1F65EDD6-5ECE-4649-83AA-2111460AF65F}" sibTransId="{49AB48FE-A996-4E16-8010-BE2F076DE8FC}"/>
    <dgm:cxn modelId="{88F3870F-7115-45E5-A65A-B882EEB67197}" type="presOf" srcId="{93BE67B5-CC53-446A-AE05-EB36171531E8}" destId="{522FBA7F-756F-46B7-A60B-77D79A01BD9C}" srcOrd="0" destOrd="0" presId="urn:microsoft.com/office/officeart/2005/8/layout/hierarchy2"/>
    <dgm:cxn modelId="{A75F4BFD-64CE-48F2-9C72-576CAC3C599B}" type="presOf" srcId="{41EECDE8-DABF-4845-B91F-81FA454DB4F4}" destId="{44A612F5-E736-47B1-8623-A40A3612F99C}" srcOrd="0" destOrd="0" presId="urn:microsoft.com/office/officeart/2005/8/layout/hierarchy2"/>
    <dgm:cxn modelId="{61759787-7C81-49EA-BC2C-ED0EFC9862B9}" type="presOf" srcId="{1F65EDD6-5ECE-4649-83AA-2111460AF65F}" destId="{DE15D0FA-40F2-478A-BAD1-0909937ABFE7}" srcOrd="1" destOrd="0" presId="urn:microsoft.com/office/officeart/2005/8/layout/hierarchy2"/>
    <dgm:cxn modelId="{3EDF043B-F175-4AEE-930D-5C8D65E74D30}" type="presOf" srcId="{994247BA-622B-489C-BA2A-BC143A1DA883}" destId="{1414D56D-F165-4541-BE7C-C27670C4E15B}" srcOrd="0" destOrd="0" presId="urn:microsoft.com/office/officeart/2005/8/layout/hierarchy2"/>
    <dgm:cxn modelId="{D05A936D-0E7E-4566-A092-F688FD02906D}" srcId="{93BE67B5-CC53-446A-AE05-EB36171531E8}" destId="{9D15252C-4B1A-4534-A5A2-7CDA655D9FA4}" srcOrd="1" destOrd="0" parTransId="{A43F81D6-8172-4AFD-BE6F-B04003F40940}" sibTransId="{E6108FD9-3854-4EAA-BC7C-C5E5DA4DA113}"/>
    <dgm:cxn modelId="{387A5ACC-CEEE-4437-995A-6AE71D5D1957}" type="presOf" srcId="{B79EAC7D-12B4-4926-9F61-E0C4F550AF9F}" destId="{7DCC8703-495D-487F-9BED-F775BD7F73FE}" srcOrd="1" destOrd="0" presId="urn:microsoft.com/office/officeart/2005/8/layout/hierarchy2"/>
    <dgm:cxn modelId="{80001DBF-B9AD-42B0-B139-2C72FDF49899}" type="presOf" srcId="{1F65EDD6-5ECE-4649-83AA-2111460AF65F}" destId="{B423C8D2-8CF5-4C90-9F88-755CC8219977}" srcOrd="0" destOrd="0" presId="urn:microsoft.com/office/officeart/2005/8/layout/hierarchy2"/>
    <dgm:cxn modelId="{9AAC29E2-5345-4ABE-919B-E07FA7E5B827}" type="presOf" srcId="{4BEAABA4-26CD-4C90-B9C5-E79653E2F068}" destId="{5CF37959-F2C6-4F64-92E0-4681CA9D2B48}" srcOrd="0" destOrd="0" presId="urn:microsoft.com/office/officeart/2005/8/layout/hierarchy2"/>
    <dgm:cxn modelId="{856590A0-50A3-4B56-97BD-306F9DAA9498}" type="presOf" srcId="{41EECDE8-DABF-4845-B91F-81FA454DB4F4}" destId="{7EA0199E-82AE-4601-A78A-22C575441A2A}" srcOrd="1" destOrd="0" presId="urn:microsoft.com/office/officeart/2005/8/layout/hierarchy2"/>
    <dgm:cxn modelId="{E94EB8E1-922D-43B6-A41E-CBEAB98820FF}" srcId="{2D4AE632-284F-4AE2-BA0D-5885F2EB485C}" destId="{93BE67B5-CC53-446A-AE05-EB36171531E8}" srcOrd="0" destOrd="0" parTransId="{4BEAABA4-26CD-4C90-B9C5-E79653E2F068}" sibTransId="{E7AAD300-B870-40EF-BC5E-57589F629B3B}"/>
    <dgm:cxn modelId="{000E4C50-FB91-48C2-BE86-C7D3660FF670}" srcId="{93BE67B5-CC53-446A-AE05-EB36171531E8}" destId="{EAF17F21-C024-43C4-887D-FA8CE204D280}" srcOrd="2" destOrd="0" parTransId="{E4ACB14D-FBBC-4662-AA42-0B0B8D63B36E}" sibTransId="{8BC7B0D4-6482-49CA-8EE7-BA0645675B1D}"/>
    <dgm:cxn modelId="{5457DB2F-3AA6-40F1-8807-E4C6806AF42A}" type="presOf" srcId="{6875199A-80CB-4795-A537-ABF5284CF536}" destId="{1515A3B2-8453-4232-B223-5C2349D38BAA}" srcOrd="0" destOrd="0" presId="urn:microsoft.com/office/officeart/2005/8/layout/hierarchy2"/>
    <dgm:cxn modelId="{FEE77169-3E51-4164-8A1F-863820B5D6DD}" srcId="{86492FD8-41D7-485E-BD33-250C1B2C4889}" destId="{88876B81-1115-4C06-BEA5-2042134541E2}" srcOrd="2" destOrd="0" parTransId="{7FAFDAEE-7D51-4030-98BB-F7487B0F7D96}" sibTransId="{27091263-CFDE-414A-BEBB-FBE6CCDFBFD2}"/>
    <dgm:cxn modelId="{62AB70AD-1C7B-4C72-95B0-B27B5C8E2D67}" type="presOf" srcId="{D7E92718-5CC5-4C16-A3AF-D2BEF9CA8A52}" destId="{67B16508-6369-4B8A-B8B6-B1391E33F090}" srcOrd="0" destOrd="0" presId="urn:microsoft.com/office/officeart/2005/8/layout/hierarchy2"/>
    <dgm:cxn modelId="{AEB469B6-CF1F-4373-877D-7158070DE3BC}" type="presOf" srcId="{E4ACB14D-FBBC-4662-AA42-0B0B8D63B36E}" destId="{9882332A-3A32-4CC3-BDD5-A5A45404165F}" srcOrd="1" destOrd="0" presId="urn:microsoft.com/office/officeart/2005/8/layout/hierarchy2"/>
    <dgm:cxn modelId="{1094F212-CD59-4583-8422-950AE981008A}" type="presOf" srcId="{7FAFDAEE-7D51-4030-98BB-F7487B0F7D96}" destId="{ACC72B77-7415-4BF6-94B4-526B21878E7E}" srcOrd="0" destOrd="0" presId="urn:microsoft.com/office/officeart/2005/8/layout/hierarchy2"/>
    <dgm:cxn modelId="{4C6A5379-053E-4BAD-A79A-E53166F90785}" type="presOf" srcId="{88876B81-1115-4C06-BEA5-2042134541E2}" destId="{4009A12C-D106-4FD2-9C60-581C2F4CBE6B}" srcOrd="0" destOrd="0" presId="urn:microsoft.com/office/officeart/2005/8/layout/hierarchy2"/>
    <dgm:cxn modelId="{79504CDF-C57A-4AB2-A28E-E37DA2BC974E}" type="presOf" srcId="{F05D6FB9-B142-45DB-99C1-BF9077DDCC1F}" destId="{CAEC1258-04ED-4274-A391-49CA321FE5B4}" srcOrd="1" destOrd="0" presId="urn:microsoft.com/office/officeart/2005/8/layout/hierarchy2"/>
    <dgm:cxn modelId="{64A0F89A-52D8-4C60-92CF-D971CC95C415}" srcId="{4D76AD46-8C8E-471B-9FF8-B901C6E31C85}" destId="{FF5390E8-0A54-485B-A778-96AB4F821CF6}" srcOrd="1" destOrd="0" parTransId="{869E0634-388F-433E-AE58-CD1531C0A0C2}" sibTransId="{DAD8D41C-B9CB-4C5B-AA89-9B73C428A184}"/>
    <dgm:cxn modelId="{AEDEED91-BA74-430E-8C4A-6C8FCA7F1E37}" type="presOf" srcId="{FF5390E8-0A54-485B-A778-96AB4F821CF6}" destId="{C52DEE9D-0713-4178-B2F8-3788293C2F16}" srcOrd="0" destOrd="0" presId="urn:microsoft.com/office/officeart/2005/8/layout/hierarchy2"/>
    <dgm:cxn modelId="{0B224AE1-8C76-4FC0-A635-972FE3000481}" type="presOf" srcId="{FCC43381-A5AD-43C1-A5CF-AA119E41DF71}" destId="{1E6E9809-7DE6-4D5B-A942-69CC9AC637BE}" srcOrd="0" destOrd="0" presId="urn:microsoft.com/office/officeart/2005/8/layout/hierarchy2"/>
    <dgm:cxn modelId="{2D96C516-B822-4527-8643-8DD9AB7CB400}" type="presOf" srcId="{43429B59-3636-4698-9994-0DE643FAD363}" destId="{079E6BC5-9992-4488-8F63-4CE2724EF005}" srcOrd="0" destOrd="0" presId="urn:microsoft.com/office/officeart/2005/8/layout/hierarchy2"/>
    <dgm:cxn modelId="{DF8B6387-A4F1-4499-B4CF-F95260D3B581}" type="presOf" srcId="{4BEAABA4-26CD-4C90-B9C5-E79653E2F068}" destId="{6DB15665-B2E1-45B2-9C73-C5DF0BF6AC68}" srcOrd="1" destOrd="0" presId="urn:microsoft.com/office/officeart/2005/8/layout/hierarchy2"/>
    <dgm:cxn modelId="{8CE7D4E8-FB3F-4602-A9A7-D7A139298F1C}" type="presOf" srcId="{A43F81D6-8172-4AFD-BE6F-B04003F40940}" destId="{21A31EEB-2921-4F27-BF85-27DF0315E0B9}" srcOrd="1" destOrd="0" presId="urn:microsoft.com/office/officeart/2005/8/layout/hierarchy2"/>
    <dgm:cxn modelId="{202E0D57-0114-40B5-B5C3-F5FFF35A280E}" type="presOf" srcId="{869E0634-388F-433E-AE58-CD1531C0A0C2}" destId="{C7C15BD5-F249-48FE-BE93-BCC73D7DCFFA}" srcOrd="0" destOrd="0" presId="urn:microsoft.com/office/officeart/2005/8/layout/hierarchy2"/>
    <dgm:cxn modelId="{157D9109-A1C1-4964-B81C-A4D5D2395263}" type="presOf" srcId="{4D76AD46-8C8E-471B-9FF8-B901C6E31C85}" destId="{46E4AD08-09AD-42D7-96B3-FC662E81E144}" srcOrd="0" destOrd="0" presId="urn:microsoft.com/office/officeart/2005/8/layout/hierarchy2"/>
    <dgm:cxn modelId="{563634C0-7862-4ECA-BAFA-6071815F3A72}" type="presOf" srcId="{869E0634-388F-433E-AE58-CD1531C0A0C2}" destId="{75FA13D8-F4D6-4DBD-8D29-CFFC556172C6}" srcOrd="1" destOrd="0" presId="urn:microsoft.com/office/officeart/2005/8/layout/hierarchy2"/>
    <dgm:cxn modelId="{18BC672C-D604-4542-89AD-517C7D73F9D3}" srcId="{86492FD8-41D7-485E-BD33-250C1B2C4889}" destId="{BA4433BC-5A48-4D54-BE34-D72149F5370E}" srcOrd="1" destOrd="0" parTransId="{B79EAC7D-12B4-4926-9F61-E0C4F550AF9F}" sibTransId="{F19AD3EE-DA95-4B95-9757-604D7FD14F9A}"/>
    <dgm:cxn modelId="{FECA6AB0-EE40-47B4-9BAA-A38A47DAF6C4}" srcId="{FF5390E8-0A54-485B-A778-96AB4F821CF6}" destId="{2D4AE632-284F-4AE2-BA0D-5885F2EB485C}" srcOrd="0" destOrd="0" parTransId="{524B4BE8-5F8C-4704-BDB9-0888B2BC8F3D}" sibTransId="{C2E529E4-BADB-4C72-A617-409F6EE67B57}"/>
    <dgm:cxn modelId="{D929397F-1213-437A-BB46-C88C92012510}" type="presOf" srcId="{B79EAC7D-12B4-4926-9F61-E0C4F550AF9F}" destId="{7772BB92-50C5-4976-A42A-E8D852757463}" srcOrd="0" destOrd="0" presId="urn:microsoft.com/office/officeart/2005/8/layout/hierarchy2"/>
    <dgm:cxn modelId="{556C885B-0AA6-4631-96EB-647996493996}" type="presOf" srcId="{86492FD8-41D7-485E-BD33-250C1B2C4889}" destId="{7F760BD0-4CE7-4869-B1B4-86D5C0D7EA58}" srcOrd="0" destOrd="0" presId="urn:microsoft.com/office/officeart/2005/8/layout/hierarchy2"/>
    <dgm:cxn modelId="{744E48D3-89BA-4120-9DFD-C9F3D3D3334A}" srcId="{6875199A-80CB-4795-A537-ABF5284CF536}" destId="{4D76AD46-8C8E-471B-9FF8-B901C6E31C85}" srcOrd="0" destOrd="0" parTransId="{5E41F7FA-9EA4-4D95-A5E2-D5B2DA9E0A6C}" sibTransId="{5FAC6BFC-047C-4547-BD2F-00A33669A6A5}"/>
    <dgm:cxn modelId="{4029F041-6AD1-4532-92DB-8650E8DAFB34}" type="presOf" srcId="{EF8CD18B-A90F-443D-8C3D-6DB7083AC98A}" destId="{4D7BD1CC-07D8-4075-9F42-D7C27B562BD8}" srcOrd="0" destOrd="0" presId="urn:microsoft.com/office/officeart/2005/8/layout/hierarchy2"/>
    <dgm:cxn modelId="{6E20441C-CE36-4A14-BED6-4D4224539493}" srcId="{FF5390E8-0A54-485B-A778-96AB4F821CF6}" destId="{D7E92718-5CC5-4C16-A3AF-D2BEF9CA8A52}" srcOrd="1" destOrd="0" parTransId="{994247BA-622B-489C-BA2A-BC143A1DA883}" sibTransId="{95036C61-A578-4756-9F7F-34D7D2CF274C}"/>
    <dgm:cxn modelId="{452C63E1-BB53-4E62-AF53-357D6598C94E}" srcId="{4D76AD46-8C8E-471B-9FF8-B901C6E31C85}" destId="{43429B59-3636-4698-9994-0DE643FAD363}" srcOrd="0" destOrd="0" parTransId="{F05D6FB9-B142-45DB-99C1-BF9077DDCC1F}" sibTransId="{6A4678CF-BF49-449F-B150-867027B35209}"/>
    <dgm:cxn modelId="{27AEE6D7-0B03-491D-BE48-E070DEBCF91D}" type="presOf" srcId="{94FE2FD3-B3DA-4D38-884D-ACCDE639C6E6}" destId="{E4E083A8-BC49-4473-97DE-295FED9F10F7}" srcOrd="0" destOrd="0" presId="urn:microsoft.com/office/officeart/2005/8/layout/hierarchy2"/>
    <dgm:cxn modelId="{E5BD40D9-C95C-4DF7-8AE0-86BC903AE177}" srcId="{93BE67B5-CC53-446A-AE05-EB36171531E8}" destId="{B6EAD47B-C0D3-412F-A144-197270662B84}" srcOrd="0" destOrd="0" parTransId="{F129390D-312B-485E-A7E0-7839254E8D38}" sibTransId="{9494FED0-FC4B-42ED-A7FB-EDA58BD8718B}"/>
    <dgm:cxn modelId="{63488BF6-8214-4743-A621-8443DA88588D}" type="presOf" srcId="{2D4AE632-284F-4AE2-BA0D-5885F2EB485C}" destId="{87F816EA-9567-4197-B4E2-367E1E9F67D4}" srcOrd="0" destOrd="0" presId="urn:microsoft.com/office/officeart/2005/8/layout/hierarchy2"/>
    <dgm:cxn modelId="{7EB5FC0A-8651-4ECB-A9DC-ED81BBF42B98}" srcId="{93BE67B5-CC53-446A-AE05-EB36171531E8}" destId="{FCC43381-A5AD-43C1-A5CF-AA119E41DF71}" srcOrd="3" destOrd="0" parTransId="{94FE2FD3-B3DA-4D38-884D-ACCDE639C6E6}" sibTransId="{671EDDA5-21B4-4AB3-B4F3-61E0B0AB3196}"/>
    <dgm:cxn modelId="{9DCA71C9-3A16-48ED-BF84-8BB9E764C099}" type="presOf" srcId="{F05D6FB9-B142-45DB-99C1-BF9077DDCC1F}" destId="{154FE6A6-11FE-4CB5-9F75-5D487597CC2A}" srcOrd="0" destOrd="0" presId="urn:microsoft.com/office/officeart/2005/8/layout/hierarchy2"/>
    <dgm:cxn modelId="{CEDBFFB8-C2C6-4CD8-95A2-641650684411}" type="presOf" srcId="{A43F81D6-8172-4AFD-BE6F-B04003F40940}" destId="{A807962C-CC01-4AB8-98EB-6271D48BBBAD}" srcOrd="0" destOrd="0" presId="urn:microsoft.com/office/officeart/2005/8/layout/hierarchy2"/>
    <dgm:cxn modelId="{DB09267C-A636-4561-AB68-A2457E87272E}" type="presOf" srcId="{B6EAD47B-C0D3-412F-A144-197270662B84}" destId="{A2A516C9-8046-47F4-B5C4-EDB96BD8DB29}" srcOrd="0" destOrd="0" presId="urn:microsoft.com/office/officeart/2005/8/layout/hierarchy2"/>
    <dgm:cxn modelId="{BF9E4D65-8563-4FE8-A830-5B59AC8848D6}" type="presOf" srcId="{7FAFDAEE-7D51-4030-98BB-F7487B0F7D96}" destId="{CBA03E41-3D08-4897-832B-E22F2D763F1B}" srcOrd="1" destOrd="0" presId="urn:microsoft.com/office/officeart/2005/8/layout/hierarchy2"/>
    <dgm:cxn modelId="{C8681EEB-9B05-47D1-BE57-D7308FFA28E9}" srcId="{2D4AE632-284F-4AE2-BA0D-5885F2EB485C}" destId="{86492FD8-41D7-485E-BD33-250C1B2C4889}" srcOrd="1" destOrd="0" parTransId="{41EECDE8-DABF-4845-B91F-81FA454DB4F4}" sibTransId="{8EDF3390-59F2-4FA3-B31A-EDD03F3A1B15}"/>
    <dgm:cxn modelId="{86F3338A-FFFE-4705-B3B3-F55A56A0561E}" type="presOf" srcId="{94FE2FD3-B3DA-4D38-884D-ACCDE639C6E6}" destId="{5B4757CC-9805-4D1C-A82B-56AE8DC7DEBB}" srcOrd="1" destOrd="0" presId="urn:microsoft.com/office/officeart/2005/8/layout/hierarchy2"/>
    <dgm:cxn modelId="{6E01B187-A818-4ED2-8C7C-E8DCAB6036DA}" type="presOf" srcId="{E4ACB14D-FBBC-4662-AA42-0B0B8D63B36E}" destId="{683F8D38-4F7B-4820-BE73-FE9C9EC2B521}" srcOrd="0" destOrd="0" presId="urn:microsoft.com/office/officeart/2005/8/layout/hierarchy2"/>
    <dgm:cxn modelId="{B4D494CC-6DE0-45E3-A84D-5C0E103A1BD7}" type="presParOf" srcId="{1515A3B2-8453-4232-B223-5C2349D38BAA}" destId="{681F9B32-8E62-4A87-ADFB-414E3D6720FA}" srcOrd="0" destOrd="0" presId="urn:microsoft.com/office/officeart/2005/8/layout/hierarchy2"/>
    <dgm:cxn modelId="{BA34E568-9E70-4A8A-94F7-6C431DAD66BC}" type="presParOf" srcId="{681F9B32-8E62-4A87-ADFB-414E3D6720FA}" destId="{46E4AD08-09AD-42D7-96B3-FC662E81E144}" srcOrd="0" destOrd="0" presId="urn:microsoft.com/office/officeart/2005/8/layout/hierarchy2"/>
    <dgm:cxn modelId="{54C510C3-0CB9-496A-8D0A-670A95DB6283}" type="presParOf" srcId="{681F9B32-8E62-4A87-ADFB-414E3D6720FA}" destId="{DEA2CCFD-5006-49B6-AFBF-D73D98DAC520}" srcOrd="1" destOrd="0" presId="urn:microsoft.com/office/officeart/2005/8/layout/hierarchy2"/>
    <dgm:cxn modelId="{A28D5C41-6F92-415E-9A58-F6FC337470E6}" type="presParOf" srcId="{DEA2CCFD-5006-49B6-AFBF-D73D98DAC520}" destId="{154FE6A6-11FE-4CB5-9F75-5D487597CC2A}" srcOrd="0" destOrd="0" presId="urn:microsoft.com/office/officeart/2005/8/layout/hierarchy2"/>
    <dgm:cxn modelId="{CFD2CE09-B2B9-4260-AF63-208224E95FFC}" type="presParOf" srcId="{154FE6A6-11FE-4CB5-9F75-5D487597CC2A}" destId="{CAEC1258-04ED-4274-A391-49CA321FE5B4}" srcOrd="0" destOrd="0" presId="urn:microsoft.com/office/officeart/2005/8/layout/hierarchy2"/>
    <dgm:cxn modelId="{0D7D4AF4-716D-494F-A39F-F63F1DE0CFA5}" type="presParOf" srcId="{DEA2CCFD-5006-49B6-AFBF-D73D98DAC520}" destId="{D0B33C82-9196-46F8-8392-965A2B778C13}" srcOrd="1" destOrd="0" presId="urn:microsoft.com/office/officeart/2005/8/layout/hierarchy2"/>
    <dgm:cxn modelId="{2943CED6-B9AA-4B07-8EF3-4AC2FAF9D8FB}" type="presParOf" srcId="{D0B33C82-9196-46F8-8392-965A2B778C13}" destId="{079E6BC5-9992-4488-8F63-4CE2724EF005}" srcOrd="0" destOrd="0" presId="urn:microsoft.com/office/officeart/2005/8/layout/hierarchy2"/>
    <dgm:cxn modelId="{0B688E38-4922-49FE-B3A6-0B69C5B529A5}" type="presParOf" srcId="{D0B33C82-9196-46F8-8392-965A2B778C13}" destId="{072589DE-0EF4-40C2-B2A7-0D35B1DAB168}" srcOrd="1" destOrd="0" presId="urn:microsoft.com/office/officeart/2005/8/layout/hierarchy2"/>
    <dgm:cxn modelId="{79588B3D-F9D6-45ED-9058-830215F0273C}" type="presParOf" srcId="{DEA2CCFD-5006-49B6-AFBF-D73D98DAC520}" destId="{C7C15BD5-F249-48FE-BE93-BCC73D7DCFFA}" srcOrd="2" destOrd="0" presId="urn:microsoft.com/office/officeart/2005/8/layout/hierarchy2"/>
    <dgm:cxn modelId="{18F5EE7F-BF39-4D35-98A3-E56744A3911D}" type="presParOf" srcId="{C7C15BD5-F249-48FE-BE93-BCC73D7DCFFA}" destId="{75FA13D8-F4D6-4DBD-8D29-CFFC556172C6}" srcOrd="0" destOrd="0" presId="urn:microsoft.com/office/officeart/2005/8/layout/hierarchy2"/>
    <dgm:cxn modelId="{516CB880-FBC6-4789-AB8D-778E2C9ECA29}" type="presParOf" srcId="{DEA2CCFD-5006-49B6-AFBF-D73D98DAC520}" destId="{07D83B84-548E-471F-B9B5-615D707DDFC5}" srcOrd="3" destOrd="0" presId="urn:microsoft.com/office/officeart/2005/8/layout/hierarchy2"/>
    <dgm:cxn modelId="{19F5989E-6E38-401D-9A20-35E938E1EDA0}" type="presParOf" srcId="{07D83B84-548E-471F-B9B5-615D707DDFC5}" destId="{C52DEE9D-0713-4178-B2F8-3788293C2F16}" srcOrd="0" destOrd="0" presId="urn:microsoft.com/office/officeart/2005/8/layout/hierarchy2"/>
    <dgm:cxn modelId="{1F4AC184-18E4-49EC-9FDE-7804DE5797CF}" type="presParOf" srcId="{07D83B84-548E-471F-B9B5-615D707DDFC5}" destId="{9901C832-9717-46DF-A4D6-C5DDF156B1D6}" srcOrd="1" destOrd="0" presId="urn:microsoft.com/office/officeart/2005/8/layout/hierarchy2"/>
    <dgm:cxn modelId="{97F9E85C-3881-4DF7-9914-D2B5EDD5FF43}" type="presParOf" srcId="{9901C832-9717-46DF-A4D6-C5DDF156B1D6}" destId="{3A33C3E0-4845-4C19-BCBD-95C8C268C41F}" srcOrd="0" destOrd="0" presId="urn:microsoft.com/office/officeart/2005/8/layout/hierarchy2"/>
    <dgm:cxn modelId="{FF39F2ED-3740-43E5-987B-40325B35EFBA}" type="presParOf" srcId="{3A33C3E0-4845-4C19-BCBD-95C8C268C41F}" destId="{FE2B2AFB-7438-4C01-BEC3-6FA518C3DCA6}" srcOrd="0" destOrd="0" presId="urn:microsoft.com/office/officeart/2005/8/layout/hierarchy2"/>
    <dgm:cxn modelId="{5FA4F81E-9DA7-4F57-9B3A-F19BBD9462CA}" type="presParOf" srcId="{9901C832-9717-46DF-A4D6-C5DDF156B1D6}" destId="{B9CDCBD6-D3D0-424E-B71C-E0B83424FF8E}" srcOrd="1" destOrd="0" presId="urn:microsoft.com/office/officeart/2005/8/layout/hierarchy2"/>
    <dgm:cxn modelId="{3F4E0BB0-F884-420C-B822-2258F3887971}" type="presParOf" srcId="{B9CDCBD6-D3D0-424E-B71C-E0B83424FF8E}" destId="{87F816EA-9567-4197-B4E2-367E1E9F67D4}" srcOrd="0" destOrd="0" presId="urn:microsoft.com/office/officeart/2005/8/layout/hierarchy2"/>
    <dgm:cxn modelId="{98679739-6BE3-4D69-820D-27C923DA253A}" type="presParOf" srcId="{B9CDCBD6-D3D0-424E-B71C-E0B83424FF8E}" destId="{35EB3F75-0DD4-439A-81EB-61F1C832C5EA}" srcOrd="1" destOrd="0" presId="urn:microsoft.com/office/officeart/2005/8/layout/hierarchy2"/>
    <dgm:cxn modelId="{69061538-DBDB-43EC-BBE0-EB74164EFD7B}" type="presParOf" srcId="{35EB3F75-0DD4-439A-81EB-61F1C832C5EA}" destId="{5CF37959-F2C6-4F64-92E0-4681CA9D2B48}" srcOrd="0" destOrd="0" presId="urn:microsoft.com/office/officeart/2005/8/layout/hierarchy2"/>
    <dgm:cxn modelId="{BD7B676E-C558-48EB-ADBB-29064D9FD109}" type="presParOf" srcId="{5CF37959-F2C6-4F64-92E0-4681CA9D2B48}" destId="{6DB15665-B2E1-45B2-9C73-C5DF0BF6AC68}" srcOrd="0" destOrd="0" presId="urn:microsoft.com/office/officeart/2005/8/layout/hierarchy2"/>
    <dgm:cxn modelId="{A0D97190-75C1-416E-A7D3-C4C26C564198}" type="presParOf" srcId="{35EB3F75-0DD4-439A-81EB-61F1C832C5EA}" destId="{E1F238A6-B0C4-4389-A757-9564D9802086}" srcOrd="1" destOrd="0" presId="urn:microsoft.com/office/officeart/2005/8/layout/hierarchy2"/>
    <dgm:cxn modelId="{EC0704BB-808C-4B0F-A071-3FC04E257EB8}" type="presParOf" srcId="{E1F238A6-B0C4-4389-A757-9564D9802086}" destId="{522FBA7F-756F-46B7-A60B-77D79A01BD9C}" srcOrd="0" destOrd="0" presId="urn:microsoft.com/office/officeart/2005/8/layout/hierarchy2"/>
    <dgm:cxn modelId="{B7D61BAC-9DEA-425A-83B1-F9D8AEB13733}" type="presParOf" srcId="{E1F238A6-B0C4-4389-A757-9564D9802086}" destId="{46DC26E9-8790-4C62-9AE1-31EA6101A853}" srcOrd="1" destOrd="0" presId="urn:microsoft.com/office/officeart/2005/8/layout/hierarchy2"/>
    <dgm:cxn modelId="{2A8F1C80-2F6D-4157-BF4E-366890CDA641}" type="presParOf" srcId="{46DC26E9-8790-4C62-9AE1-31EA6101A853}" destId="{6F22F73D-BD40-41A1-B0EB-A348E0B74B3C}" srcOrd="0" destOrd="0" presId="urn:microsoft.com/office/officeart/2005/8/layout/hierarchy2"/>
    <dgm:cxn modelId="{B8E63CBA-BF80-47CA-BC89-37E8292AB361}" type="presParOf" srcId="{6F22F73D-BD40-41A1-B0EB-A348E0B74B3C}" destId="{6133B07E-429A-45D3-8BA8-88024B9FEE11}" srcOrd="0" destOrd="0" presId="urn:microsoft.com/office/officeart/2005/8/layout/hierarchy2"/>
    <dgm:cxn modelId="{640A926D-9F09-4496-AB6F-98FF285F1154}" type="presParOf" srcId="{46DC26E9-8790-4C62-9AE1-31EA6101A853}" destId="{B9831A1D-7626-4E95-A958-8B3360A06F90}" srcOrd="1" destOrd="0" presId="urn:microsoft.com/office/officeart/2005/8/layout/hierarchy2"/>
    <dgm:cxn modelId="{16E9DA47-C946-432A-B0D2-34898F744454}" type="presParOf" srcId="{B9831A1D-7626-4E95-A958-8B3360A06F90}" destId="{A2A516C9-8046-47F4-B5C4-EDB96BD8DB29}" srcOrd="0" destOrd="0" presId="urn:microsoft.com/office/officeart/2005/8/layout/hierarchy2"/>
    <dgm:cxn modelId="{5E97EA18-9438-4461-AF6F-277653F06224}" type="presParOf" srcId="{B9831A1D-7626-4E95-A958-8B3360A06F90}" destId="{A5D30BAE-3412-4FD9-B014-9FA86F1A6054}" srcOrd="1" destOrd="0" presId="urn:microsoft.com/office/officeart/2005/8/layout/hierarchy2"/>
    <dgm:cxn modelId="{76719D2A-6363-4A23-BA97-04800E9192C2}" type="presParOf" srcId="{46DC26E9-8790-4C62-9AE1-31EA6101A853}" destId="{A807962C-CC01-4AB8-98EB-6271D48BBBAD}" srcOrd="2" destOrd="0" presId="urn:microsoft.com/office/officeart/2005/8/layout/hierarchy2"/>
    <dgm:cxn modelId="{8CA76C58-415D-4FBB-8BA3-5E54075FE9AA}" type="presParOf" srcId="{A807962C-CC01-4AB8-98EB-6271D48BBBAD}" destId="{21A31EEB-2921-4F27-BF85-27DF0315E0B9}" srcOrd="0" destOrd="0" presId="urn:microsoft.com/office/officeart/2005/8/layout/hierarchy2"/>
    <dgm:cxn modelId="{5BD1EDCA-F111-48CA-9885-FCFDFD4A94A0}" type="presParOf" srcId="{46DC26E9-8790-4C62-9AE1-31EA6101A853}" destId="{BC59D096-1DF4-4134-8B78-2C76A3DE74B3}" srcOrd="3" destOrd="0" presId="urn:microsoft.com/office/officeart/2005/8/layout/hierarchy2"/>
    <dgm:cxn modelId="{77DD8EF6-E15B-449F-A45E-1665AC969039}" type="presParOf" srcId="{BC59D096-1DF4-4134-8B78-2C76A3DE74B3}" destId="{DEE4C14F-C7F1-4A1A-B7A9-E302887BA396}" srcOrd="0" destOrd="0" presId="urn:microsoft.com/office/officeart/2005/8/layout/hierarchy2"/>
    <dgm:cxn modelId="{5A6723D1-CF89-4E01-810B-87650C661315}" type="presParOf" srcId="{BC59D096-1DF4-4134-8B78-2C76A3DE74B3}" destId="{2C42FACF-00A9-40E5-90A0-38054BE242FE}" srcOrd="1" destOrd="0" presId="urn:microsoft.com/office/officeart/2005/8/layout/hierarchy2"/>
    <dgm:cxn modelId="{35A21E7D-F346-4063-80EA-053A04D1733B}" type="presParOf" srcId="{46DC26E9-8790-4C62-9AE1-31EA6101A853}" destId="{683F8D38-4F7B-4820-BE73-FE9C9EC2B521}" srcOrd="4" destOrd="0" presId="urn:microsoft.com/office/officeart/2005/8/layout/hierarchy2"/>
    <dgm:cxn modelId="{016CFF32-FB29-43BB-BB87-637CED3452E1}" type="presParOf" srcId="{683F8D38-4F7B-4820-BE73-FE9C9EC2B521}" destId="{9882332A-3A32-4CC3-BDD5-A5A45404165F}" srcOrd="0" destOrd="0" presId="urn:microsoft.com/office/officeart/2005/8/layout/hierarchy2"/>
    <dgm:cxn modelId="{EF843136-8605-4DF1-AF14-4E48973212EA}" type="presParOf" srcId="{46DC26E9-8790-4C62-9AE1-31EA6101A853}" destId="{508DED47-A4B3-4444-9140-A2D3A0B8F709}" srcOrd="5" destOrd="0" presId="urn:microsoft.com/office/officeart/2005/8/layout/hierarchy2"/>
    <dgm:cxn modelId="{14AB0913-77D3-4EE2-99A7-34D97A5EA71D}" type="presParOf" srcId="{508DED47-A4B3-4444-9140-A2D3A0B8F709}" destId="{B72158BB-5DE2-4FF6-891F-AFFFDA6B37B4}" srcOrd="0" destOrd="0" presId="urn:microsoft.com/office/officeart/2005/8/layout/hierarchy2"/>
    <dgm:cxn modelId="{8A30DE75-6683-4B42-8B71-F5F437A7C78E}" type="presParOf" srcId="{508DED47-A4B3-4444-9140-A2D3A0B8F709}" destId="{35A36444-5E92-40FE-8ABD-4D041EB50933}" srcOrd="1" destOrd="0" presId="urn:microsoft.com/office/officeart/2005/8/layout/hierarchy2"/>
    <dgm:cxn modelId="{1202954E-5F60-4350-9BE1-07FF9911A7D6}" type="presParOf" srcId="{46DC26E9-8790-4C62-9AE1-31EA6101A853}" destId="{E4E083A8-BC49-4473-97DE-295FED9F10F7}" srcOrd="6" destOrd="0" presId="urn:microsoft.com/office/officeart/2005/8/layout/hierarchy2"/>
    <dgm:cxn modelId="{74979C20-D76A-47E9-82E2-DA40C374AF25}" type="presParOf" srcId="{E4E083A8-BC49-4473-97DE-295FED9F10F7}" destId="{5B4757CC-9805-4D1C-A82B-56AE8DC7DEBB}" srcOrd="0" destOrd="0" presId="urn:microsoft.com/office/officeart/2005/8/layout/hierarchy2"/>
    <dgm:cxn modelId="{7028C3AC-304A-4EDB-B3D5-85462215A4B0}" type="presParOf" srcId="{46DC26E9-8790-4C62-9AE1-31EA6101A853}" destId="{DDD77ABB-E08D-4FB2-9B1D-EBA5318BAA9B}" srcOrd="7" destOrd="0" presId="urn:microsoft.com/office/officeart/2005/8/layout/hierarchy2"/>
    <dgm:cxn modelId="{05F2346D-E145-4372-95E0-94F64995A1A3}" type="presParOf" srcId="{DDD77ABB-E08D-4FB2-9B1D-EBA5318BAA9B}" destId="{1E6E9809-7DE6-4D5B-A942-69CC9AC637BE}" srcOrd="0" destOrd="0" presId="urn:microsoft.com/office/officeart/2005/8/layout/hierarchy2"/>
    <dgm:cxn modelId="{FFE00E73-20CC-41EC-BCA3-5FA3F9472CD8}" type="presParOf" srcId="{DDD77ABB-E08D-4FB2-9B1D-EBA5318BAA9B}" destId="{691EB3B4-992A-4BD5-865F-EA3741E607B5}" srcOrd="1" destOrd="0" presId="urn:microsoft.com/office/officeart/2005/8/layout/hierarchy2"/>
    <dgm:cxn modelId="{1D5451F7-0918-4EA5-A343-63655C57FB0A}" type="presParOf" srcId="{35EB3F75-0DD4-439A-81EB-61F1C832C5EA}" destId="{44A612F5-E736-47B1-8623-A40A3612F99C}" srcOrd="2" destOrd="0" presId="urn:microsoft.com/office/officeart/2005/8/layout/hierarchy2"/>
    <dgm:cxn modelId="{EE0737EC-38F6-4BBC-B411-0A46C63D5CDC}" type="presParOf" srcId="{44A612F5-E736-47B1-8623-A40A3612F99C}" destId="{7EA0199E-82AE-4601-A78A-22C575441A2A}" srcOrd="0" destOrd="0" presId="urn:microsoft.com/office/officeart/2005/8/layout/hierarchy2"/>
    <dgm:cxn modelId="{65D31985-BE0F-46D8-B572-11FBD99E967D}" type="presParOf" srcId="{35EB3F75-0DD4-439A-81EB-61F1C832C5EA}" destId="{2D13FB05-C3AA-4B6F-A9AA-62B681ADEA1A}" srcOrd="3" destOrd="0" presId="urn:microsoft.com/office/officeart/2005/8/layout/hierarchy2"/>
    <dgm:cxn modelId="{3F439935-B9D0-4D80-91B6-E5C1FDB87861}" type="presParOf" srcId="{2D13FB05-C3AA-4B6F-A9AA-62B681ADEA1A}" destId="{7F760BD0-4CE7-4869-B1B4-86D5C0D7EA58}" srcOrd="0" destOrd="0" presId="urn:microsoft.com/office/officeart/2005/8/layout/hierarchy2"/>
    <dgm:cxn modelId="{0906C29C-C895-4CF0-8E9E-130E58CB8BE2}" type="presParOf" srcId="{2D13FB05-C3AA-4B6F-A9AA-62B681ADEA1A}" destId="{F1D774F1-B25B-445A-B024-68E5B4315827}" srcOrd="1" destOrd="0" presId="urn:microsoft.com/office/officeart/2005/8/layout/hierarchy2"/>
    <dgm:cxn modelId="{6A029A8F-D478-4650-8DB7-908C1D689268}" type="presParOf" srcId="{F1D774F1-B25B-445A-B024-68E5B4315827}" destId="{B423C8D2-8CF5-4C90-9F88-755CC8219977}" srcOrd="0" destOrd="0" presId="urn:microsoft.com/office/officeart/2005/8/layout/hierarchy2"/>
    <dgm:cxn modelId="{A8737DC8-3750-48C2-959C-A6000CD7FB5B}" type="presParOf" srcId="{B423C8D2-8CF5-4C90-9F88-755CC8219977}" destId="{DE15D0FA-40F2-478A-BAD1-0909937ABFE7}" srcOrd="0" destOrd="0" presId="urn:microsoft.com/office/officeart/2005/8/layout/hierarchy2"/>
    <dgm:cxn modelId="{715A03B5-04FC-4A8A-BF00-3844DC1CE054}" type="presParOf" srcId="{F1D774F1-B25B-445A-B024-68E5B4315827}" destId="{DDFB4489-1B55-4F69-8530-4020A8CF6677}" srcOrd="1" destOrd="0" presId="urn:microsoft.com/office/officeart/2005/8/layout/hierarchy2"/>
    <dgm:cxn modelId="{BFABC1E5-6EF0-4E94-B8A7-D5997F2E7F1B}" type="presParOf" srcId="{DDFB4489-1B55-4F69-8530-4020A8CF6677}" destId="{4D7BD1CC-07D8-4075-9F42-D7C27B562BD8}" srcOrd="0" destOrd="0" presId="urn:microsoft.com/office/officeart/2005/8/layout/hierarchy2"/>
    <dgm:cxn modelId="{9F1BDDB3-E0F7-4C91-AB37-1A56CDDE8017}" type="presParOf" srcId="{DDFB4489-1B55-4F69-8530-4020A8CF6677}" destId="{EBB1E6E2-9C08-42BA-BAD8-DD3B4A278A92}" srcOrd="1" destOrd="0" presId="urn:microsoft.com/office/officeart/2005/8/layout/hierarchy2"/>
    <dgm:cxn modelId="{7C2FC32E-6170-46FF-B711-00CC218D5561}" type="presParOf" srcId="{F1D774F1-B25B-445A-B024-68E5B4315827}" destId="{7772BB92-50C5-4976-A42A-E8D852757463}" srcOrd="2" destOrd="0" presId="urn:microsoft.com/office/officeart/2005/8/layout/hierarchy2"/>
    <dgm:cxn modelId="{6F03DC82-3D9B-4CB5-9303-088C8526DD0B}" type="presParOf" srcId="{7772BB92-50C5-4976-A42A-E8D852757463}" destId="{7DCC8703-495D-487F-9BED-F775BD7F73FE}" srcOrd="0" destOrd="0" presId="urn:microsoft.com/office/officeart/2005/8/layout/hierarchy2"/>
    <dgm:cxn modelId="{1F52542C-0A88-4DE1-AAE5-7EBB2C09390D}" type="presParOf" srcId="{F1D774F1-B25B-445A-B024-68E5B4315827}" destId="{45685FC7-838E-4601-9FAF-BD8998166B1C}" srcOrd="3" destOrd="0" presId="urn:microsoft.com/office/officeart/2005/8/layout/hierarchy2"/>
    <dgm:cxn modelId="{F33DC60F-C7F2-4BD4-B31F-8E60BA022DCF}" type="presParOf" srcId="{45685FC7-838E-4601-9FAF-BD8998166B1C}" destId="{8667546A-2BE5-4381-B3BF-6A4C3A6DB6B1}" srcOrd="0" destOrd="0" presId="urn:microsoft.com/office/officeart/2005/8/layout/hierarchy2"/>
    <dgm:cxn modelId="{9D54899D-5573-4F44-8084-519B7992CE34}" type="presParOf" srcId="{45685FC7-838E-4601-9FAF-BD8998166B1C}" destId="{B60C1603-2657-4661-8007-00C9A7E7EADC}" srcOrd="1" destOrd="0" presId="urn:microsoft.com/office/officeart/2005/8/layout/hierarchy2"/>
    <dgm:cxn modelId="{B7A6C74F-905E-4E9A-A125-E72AE3DE68B1}" type="presParOf" srcId="{F1D774F1-B25B-445A-B024-68E5B4315827}" destId="{ACC72B77-7415-4BF6-94B4-526B21878E7E}" srcOrd="4" destOrd="0" presId="urn:microsoft.com/office/officeart/2005/8/layout/hierarchy2"/>
    <dgm:cxn modelId="{92EC1692-23A0-4B76-A8AE-8A6BB74FD2D0}" type="presParOf" srcId="{ACC72B77-7415-4BF6-94B4-526B21878E7E}" destId="{CBA03E41-3D08-4897-832B-E22F2D763F1B}" srcOrd="0" destOrd="0" presId="urn:microsoft.com/office/officeart/2005/8/layout/hierarchy2"/>
    <dgm:cxn modelId="{2B12F6B6-5483-49F4-8865-BE0E95BA13BF}" type="presParOf" srcId="{F1D774F1-B25B-445A-B024-68E5B4315827}" destId="{B741E2F7-F09D-4161-B135-E33532B53AC0}" srcOrd="5" destOrd="0" presId="urn:microsoft.com/office/officeart/2005/8/layout/hierarchy2"/>
    <dgm:cxn modelId="{86BE6FD3-5D8F-4508-B5D3-EB622DA94EFC}" type="presParOf" srcId="{B741E2F7-F09D-4161-B135-E33532B53AC0}" destId="{4009A12C-D106-4FD2-9C60-581C2F4CBE6B}" srcOrd="0" destOrd="0" presId="urn:microsoft.com/office/officeart/2005/8/layout/hierarchy2"/>
    <dgm:cxn modelId="{3E584308-C727-4FDE-A44E-F9BA4264A3CF}" type="presParOf" srcId="{B741E2F7-F09D-4161-B135-E33532B53AC0}" destId="{EAB80BAD-7CB7-4423-9518-288E67F57460}" srcOrd="1" destOrd="0" presId="urn:microsoft.com/office/officeart/2005/8/layout/hierarchy2"/>
    <dgm:cxn modelId="{28B1BC42-DD2D-41A7-B330-1F40EE769A5F}" type="presParOf" srcId="{9901C832-9717-46DF-A4D6-C5DDF156B1D6}" destId="{1414D56D-F165-4541-BE7C-C27670C4E15B}" srcOrd="2" destOrd="0" presId="urn:microsoft.com/office/officeart/2005/8/layout/hierarchy2"/>
    <dgm:cxn modelId="{2B41C795-B81A-4AF0-8552-8BC6B36ED50D}" type="presParOf" srcId="{1414D56D-F165-4541-BE7C-C27670C4E15B}" destId="{D7D93CAA-4B44-4F83-93CD-2607AF2934AB}" srcOrd="0" destOrd="0" presId="urn:microsoft.com/office/officeart/2005/8/layout/hierarchy2"/>
    <dgm:cxn modelId="{431F0C8A-29BB-46FF-BAF2-DE013A351F73}" type="presParOf" srcId="{9901C832-9717-46DF-A4D6-C5DDF156B1D6}" destId="{15C1BB74-62C0-4BCC-A671-3686CF9400EB}" srcOrd="3" destOrd="0" presId="urn:microsoft.com/office/officeart/2005/8/layout/hierarchy2"/>
    <dgm:cxn modelId="{F486A9B5-57FB-456A-BB9E-8CD8AD9FDDD1}" type="presParOf" srcId="{15C1BB74-62C0-4BCC-A671-3686CF9400EB}" destId="{67B16508-6369-4B8A-B8B6-B1391E33F090}" srcOrd="0" destOrd="0" presId="urn:microsoft.com/office/officeart/2005/8/layout/hierarchy2"/>
    <dgm:cxn modelId="{06B2DCBE-F986-42C5-8935-5780EE324504}" type="presParOf" srcId="{15C1BB74-62C0-4BCC-A671-3686CF9400EB}" destId="{2728B473-E739-448A-B7C5-E726942CD5D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2EA8397-1CCE-4C18-A4C0-1DBA620E8FB4}" type="doc">
      <dgm:prSet loTypeId="urn:microsoft.com/office/officeart/2005/8/layout/hierarchy4" loCatId="hierarchy" qsTypeId="urn:microsoft.com/office/officeart/2005/8/quickstyle/simple1" qsCatId="simple" csTypeId="urn:microsoft.com/office/officeart/2005/8/colors/colorful3" csCatId="colorful" phldr="1"/>
      <dgm:spPr/>
      <dgm:t>
        <a:bodyPr/>
        <a:lstStyle/>
        <a:p>
          <a:endParaRPr lang="en-US"/>
        </a:p>
      </dgm:t>
    </dgm:pt>
    <dgm:pt modelId="{7457E937-DDD2-4147-8B15-3A6D5790FD9A}">
      <dgm:prSet phldrT="[Text]"/>
      <dgm:spPr/>
      <dgm:t>
        <a:bodyPr/>
        <a:lstStyle/>
        <a:p>
          <a:r>
            <a:rPr lang="fa-IR" dirty="0" smtClean="0"/>
            <a:t>فصل سوم: تاثیر اسلام بر حوزه های سه گانه مدیریت</a:t>
          </a:r>
          <a:endParaRPr lang="en-US" dirty="0"/>
        </a:p>
      </dgm:t>
    </dgm:pt>
    <dgm:pt modelId="{9557975F-7036-4648-9482-F209ED58557B}" type="parTrans" cxnId="{F314E5ED-BB70-47F9-99DE-7A2A9C405AC7}">
      <dgm:prSet/>
      <dgm:spPr/>
      <dgm:t>
        <a:bodyPr/>
        <a:lstStyle/>
        <a:p>
          <a:endParaRPr lang="en-US"/>
        </a:p>
      </dgm:t>
    </dgm:pt>
    <dgm:pt modelId="{D7E65E04-3C3C-4DFC-A5A2-3B84C3AC5B84}" type="sibTrans" cxnId="{F314E5ED-BB70-47F9-99DE-7A2A9C405AC7}">
      <dgm:prSet/>
      <dgm:spPr/>
      <dgm:t>
        <a:bodyPr/>
        <a:lstStyle/>
        <a:p>
          <a:endParaRPr lang="en-US"/>
        </a:p>
      </dgm:t>
    </dgm:pt>
    <dgm:pt modelId="{646DA178-0292-47D2-B3A6-72A5639572CA}">
      <dgm:prSet phldrT="[Text]"/>
      <dgm:spPr/>
      <dgm:t>
        <a:bodyPr/>
        <a:lstStyle/>
        <a:p>
          <a:r>
            <a:rPr lang="fa-IR" dirty="0" smtClean="0"/>
            <a:t>بخش اول: تاثیر اسلام بر شخصیت مدیر</a:t>
          </a:r>
          <a:endParaRPr lang="en-US" dirty="0"/>
        </a:p>
      </dgm:t>
    </dgm:pt>
    <dgm:pt modelId="{5DE4F319-61D0-456E-AC7B-E70F1E73D09D}" type="parTrans" cxnId="{FAA15592-CCEE-4B6B-879B-8EE0C7FE42DE}">
      <dgm:prSet/>
      <dgm:spPr/>
      <dgm:t>
        <a:bodyPr/>
        <a:lstStyle/>
        <a:p>
          <a:endParaRPr lang="en-US"/>
        </a:p>
      </dgm:t>
    </dgm:pt>
    <dgm:pt modelId="{52363995-CD64-44DD-BE71-B1018E2081E8}" type="sibTrans" cxnId="{FAA15592-CCEE-4B6B-879B-8EE0C7FE42DE}">
      <dgm:prSet/>
      <dgm:spPr/>
      <dgm:t>
        <a:bodyPr/>
        <a:lstStyle/>
        <a:p>
          <a:endParaRPr lang="en-US"/>
        </a:p>
      </dgm:t>
    </dgm:pt>
    <dgm:pt modelId="{0EF21931-4BDD-448E-A7F7-59A35B3FB673}">
      <dgm:prSet phldrT="[Text]"/>
      <dgm:spPr/>
      <dgm:t>
        <a:bodyPr/>
        <a:lstStyle/>
        <a:p>
          <a:r>
            <a:rPr lang="fa-IR" dirty="0" smtClean="0"/>
            <a:t>بخش دوم: تاثیر اسلام بر مبانی و مسائل مدیریت</a:t>
          </a:r>
          <a:endParaRPr lang="en-US" dirty="0"/>
        </a:p>
      </dgm:t>
    </dgm:pt>
    <dgm:pt modelId="{4D1142B9-0A1F-477A-808A-45E3E60BFA47}" type="parTrans" cxnId="{189FF4FE-3974-4B8E-ADD3-05893450985D}">
      <dgm:prSet/>
      <dgm:spPr/>
      <dgm:t>
        <a:bodyPr/>
        <a:lstStyle/>
        <a:p>
          <a:endParaRPr lang="en-US"/>
        </a:p>
      </dgm:t>
    </dgm:pt>
    <dgm:pt modelId="{5C4AC0AD-2091-43A0-AEA6-ED69758F507C}" type="sibTrans" cxnId="{189FF4FE-3974-4B8E-ADD3-05893450985D}">
      <dgm:prSet/>
      <dgm:spPr/>
      <dgm:t>
        <a:bodyPr/>
        <a:lstStyle/>
        <a:p>
          <a:endParaRPr lang="en-US"/>
        </a:p>
      </dgm:t>
    </dgm:pt>
    <dgm:pt modelId="{37272E45-B9C5-4313-A590-233B34C46D53}">
      <dgm:prSet/>
      <dgm:spPr/>
      <dgm:t>
        <a:bodyPr/>
        <a:lstStyle/>
        <a:p>
          <a:r>
            <a:rPr lang="fa-IR" dirty="0" smtClean="0"/>
            <a:t>تاثیر بر مبانی مدیریت</a:t>
          </a:r>
          <a:endParaRPr lang="en-US" dirty="0"/>
        </a:p>
      </dgm:t>
    </dgm:pt>
    <dgm:pt modelId="{1FEC5EA6-079A-4509-8A6A-3605DCDE17BC}" type="parTrans" cxnId="{163A3B4D-FD55-4DFF-93D4-00FF532390BC}">
      <dgm:prSet/>
      <dgm:spPr/>
      <dgm:t>
        <a:bodyPr/>
        <a:lstStyle/>
        <a:p>
          <a:endParaRPr lang="en-US"/>
        </a:p>
      </dgm:t>
    </dgm:pt>
    <dgm:pt modelId="{EA33AE97-DDEA-48FA-8672-AEE044173A10}" type="sibTrans" cxnId="{163A3B4D-FD55-4DFF-93D4-00FF532390BC}">
      <dgm:prSet/>
      <dgm:spPr/>
      <dgm:t>
        <a:bodyPr/>
        <a:lstStyle/>
        <a:p>
          <a:endParaRPr lang="en-US"/>
        </a:p>
      </dgm:t>
    </dgm:pt>
    <dgm:pt modelId="{E6FF8244-35FB-4FDC-A98B-477C29A3B13E}">
      <dgm:prSet/>
      <dgm:spPr/>
      <dgm:t>
        <a:bodyPr/>
        <a:lstStyle/>
        <a:p>
          <a:r>
            <a:rPr lang="fa-IR" dirty="0" smtClean="0"/>
            <a:t>تاثیر اسلام بر مسائل مدیریت</a:t>
          </a:r>
          <a:endParaRPr lang="en-US" dirty="0"/>
        </a:p>
      </dgm:t>
    </dgm:pt>
    <dgm:pt modelId="{BFBE36EB-1AEB-4893-8F66-E72E8A805244}" type="parTrans" cxnId="{2A44658E-37E8-4253-868A-92D459903F76}">
      <dgm:prSet/>
      <dgm:spPr/>
      <dgm:t>
        <a:bodyPr/>
        <a:lstStyle/>
        <a:p>
          <a:endParaRPr lang="en-US"/>
        </a:p>
      </dgm:t>
    </dgm:pt>
    <dgm:pt modelId="{026D204E-498F-4A62-8069-A2357F1EAE3E}" type="sibTrans" cxnId="{2A44658E-37E8-4253-868A-92D459903F76}">
      <dgm:prSet/>
      <dgm:spPr/>
      <dgm:t>
        <a:bodyPr/>
        <a:lstStyle/>
        <a:p>
          <a:endParaRPr lang="en-US"/>
        </a:p>
      </dgm:t>
    </dgm:pt>
    <dgm:pt modelId="{30127CDC-0F64-46EC-BAC8-B4634C5EFC6E}">
      <dgm:prSet/>
      <dgm:spPr/>
      <dgm:t>
        <a:bodyPr/>
        <a:lstStyle/>
        <a:p>
          <a:r>
            <a:rPr lang="fa-IR" dirty="0" smtClean="0"/>
            <a:t>انسان </a:t>
          </a:r>
          <a:r>
            <a:rPr lang="fa-IR" dirty="0" err="1" smtClean="0"/>
            <a:t>شناسی</a:t>
          </a:r>
          <a:r>
            <a:rPr lang="fa-IR" dirty="0" smtClean="0"/>
            <a:t> و مبانی مدیریت </a:t>
          </a:r>
          <a:endParaRPr lang="en-US" dirty="0"/>
        </a:p>
      </dgm:t>
    </dgm:pt>
    <dgm:pt modelId="{3F485C8B-7A64-4B1F-866F-129045C87845}" type="parTrans" cxnId="{6AC17F14-51A2-4BAE-90C3-0F21D06F90E3}">
      <dgm:prSet/>
      <dgm:spPr/>
      <dgm:t>
        <a:bodyPr/>
        <a:lstStyle/>
        <a:p>
          <a:endParaRPr lang="en-US"/>
        </a:p>
      </dgm:t>
    </dgm:pt>
    <dgm:pt modelId="{D05E54EB-828E-461C-8294-FBEF292A48B7}" type="sibTrans" cxnId="{6AC17F14-51A2-4BAE-90C3-0F21D06F90E3}">
      <dgm:prSet/>
      <dgm:spPr/>
      <dgm:t>
        <a:bodyPr/>
        <a:lstStyle/>
        <a:p>
          <a:endParaRPr lang="en-US"/>
        </a:p>
      </dgm:t>
    </dgm:pt>
    <dgm:pt modelId="{70A8AE5F-6D8E-49B2-B6E5-364DB533C7DD}">
      <dgm:prSet/>
      <dgm:spPr/>
      <dgm:t>
        <a:bodyPr/>
        <a:lstStyle/>
        <a:p>
          <a:r>
            <a:rPr lang="fa-IR" dirty="0" smtClean="0"/>
            <a:t>نظام حاکم بر جامعه و مبانی مدیریت</a:t>
          </a:r>
          <a:endParaRPr lang="en-US" dirty="0"/>
        </a:p>
      </dgm:t>
    </dgm:pt>
    <dgm:pt modelId="{142C7ADA-2676-48AB-9998-BEFFA4B3507C}" type="parTrans" cxnId="{A0C28638-93BB-4B84-9F47-0F73B9B5D5F8}">
      <dgm:prSet/>
      <dgm:spPr/>
      <dgm:t>
        <a:bodyPr/>
        <a:lstStyle/>
        <a:p>
          <a:endParaRPr lang="en-US"/>
        </a:p>
      </dgm:t>
    </dgm:pt>
    <dgm:pt modelId="{02FC8647-0D0A-4503-B96F-FF77DB181211}" type="sibTrans" cxnId="{A0C28638-93BB-4B84-9F47-0F73B9B5D5F8}">
      <dgm:prSet/>
      <dgm:spPr/>
      <dgm:t>
        <a:bodyPr/>
        <a:lstStyle/>
        <a:p>
          <a:endParaRPr lang="en-US"/>
        </a:p>
      </dgm:t>
    </dgm:pt>
    <dgm:pt modelId="{B327FC6A-DDCA-4BA5-A2C4-6465B024B4A6}">
      <dgm:prSet/>
      <dgm:spPr/>
      <dgm:t>
        <a:bodyPr/>
        <a:lstStyle/>
        <a:p>
          <a:r>
            <a:rPr lang="fa-IR" dirty="0" smtClean="0"/>
            <a:t>سلسله مراتب مدیریت در اسلام و مبانی مدیریت</a:t>
          </a:r>
          <a:endParaRPr lang="en-US" dirty="0"/>
        </a:p>
      </dgm:t>
    </dgm:pt>
    <dgm:pt modelId="{6E1AE171-4CCA-435D-AD91-049BC6EBA839}" type="parTrans" cxnId="{E472486D-1F57-43A8-9A86-91DC7D58CA00}">
      <dgm:prSet/>
      <dgm:spPr/>
      <dgm:t>
        <a:bodyPr/>
        <a:lstStyle/>
        <a:p>
          <a:endParaRPr lang="en-US"/>
        </a:p>
      </dgm:t>
    </dgm:pt>
    <dgm:pt modelId="{D57BE0B2-53A5-4F22-B5F8-417B4464E5B5}" type="sibTrans" cxnId="{E472486D-1F57-43A8-9A86-91DC7D58CA00}">
      <dgm:prSet/>
      <dgm:spPr/>
      <dgm:t>
        <a:bodyPr/>
        <a:lstStyle/>
        <a:p>
          <a:endParaRPr lang="en-US"/>
        </a:p>
      </dgm:t>
    </dgm:pt>
    <dgm:pt modelId="{43821FFE-AC2A-4426-BA42-EA8F0752CF26}">
      <dgm:prSet/>
      <dgm:spPr/>
      <dgm:t>
        <a:bodyPr/>
        <a:lstStyle/>
        <a:p>
          <a:r>
            <a:rPr lang="fa-IR" dirty="0" smtClean="0"/>
            <a:t>هدف گذاری و برنامه ریزی</a:t>
          </a:r>
          <a:endParaRPr lang="en-US" dirty="0"/>
        </a:p>
      </dgm:t>
    </dgm:pt>
    <dgm:pt modelId="{EEE443AA-0A2D-42AB-891B-4D93164FC808}" type="parTrans" cxnId="{43CB1DF9-C0F9-48C7-82D8-EB474EC477B8}">
      <dgm:prSet/>
      <dgm:spPr/>
      <dgm:t>
        <a:bodyPr/>
        <a:lstStyle/>
        <a:p>
          <a:endParaRPr lang="en-US"/>
        </a:p>
      </dgm:t>
    </dgm:pt>
    <dgm:pt modelId="{D0D9F655-732D-406F-BE82-F6E11A8A4D4A}" type="sibTrans" cxnId="{43CB1DF9-C0F9-48C7-82D8-EB474EC477B8}">
      <dgm:prSet/>
      <dgm:spPr/>
      <dgm:t>
        <a:bodyPr/>
        <a:lstStyle/>
        <a:p>
          <a:endParaRPr lang="en-US"/>
        </a:p>
      </dgm:t>
    </dgm:pt>
    <dgm:pt modelId="{3937697F-C798-4F15-BF4A-91DA6B0CB043}">
      <dgm:prSet/>
      <dgm:spPr/>
      <dgm:t>
        <a:bodyPr/>
        <a:lstStyle/>
        <a:p>
          <a:r>
            <a:rPr lang="fa-IR" dirty="0" smtClean="0"/>
            <a:t>سازماندهی و بسیج امکانات</a:t>
          </a:r>
          <a:endParaRPr lang="en-US" dirty="0"/>
        </a:p>
      </dgm:t>
    </dgm:pt>
    <dgm:pt modelId="{35D86A11-FB6E-45E6-946C-6853A989B176}" type="parTrans" cxnId="{EF4BF0A6-2452-4962-988E-E155FD16ED0A}">
      <dgm:prSet/>
      <dgm:spPr/>
      <dgm:t>
        <a:bodyPr/>
        <a:lstStyle/>
        <a:p>
          <a:endParaRPr lang="en-US"/>
        </a:p>
      </dgm:t>
    </dgm:pt>
    <dgm:pt modelId="{A159D1AE-97E9-4EEC-A151-932484BF3727}" type="sibTrans" cxnId="{EF4BF0A6-2452-4962-988E-E155FD16ED0A}">
      <dgm:prSet/>
      <dgm:spPr/>
      <dgm:t>
        <a:bodyPr/>
        <a:lstStyle/>
        <a:p>
          <a:endParaRPr lang="en-US"/>
        </a:p>
      </dgm:t>
    </dgm:pt>
    <dgm:pt modelId="{74A4B28D-DDA6-4A90-B4CE-118E3DEDD7AA}">
      <dgm:prSet/>
      <dgm:spPr/>
      <dgm:t>
        <a:bodyPr/>
        <a:lstStyle/>
        <a:p>
          <a:r>
            <a:rPr lang="fa-IR" dirty="0" smtClean="0"/>
            <a:t>هدایت و رهبری</a:t>
          </a:r>
          <a:endParaRPr lang="en-US" dirty="0"/>
        </a:p>
      </dgm:t>
    </dgm:pt>
    <dgm:pt modelId="{057CF4E3-D879-43BF-B219-229CB8AE0A95}" type="parTrans" cxnId="{CA252D73-508D-4555-8F77-C8E917F6A669}">
      <dgm:prSet/>
      <dgm:spPr/>
      <dgm:t>
        <a:bodyPr/>
        <a:lstStyle/>
        <a:p>
          <a:endParaRPr lang="en-US"/>
        </a:p>
      </dgm:t>
    </dgm:pt>
    <dgm:pt modelId="{8B983898-3AE1-4D12-BEFE-C5DF9ABAF1D7}" type="sibTrans" cxnId="{CA252D73-508D-4555-8F77-C8E917F6A669}">
      <dgm:prSet/>
      <dgm:spPr/>
      <dgm:t>
        <a:bodyPr/>
        <a:lstStyle/>
        <a:p>
          <a:endParaRPr lang="en-US"/>
        </a:p>
      </dgm:t>
    </dgm:pt>
    <dgm:pt modelId="{4ACEA7D8-6F0E-4F2F-8B49-A60756618244}">
      <dgm:prSet/>
      <dgm:spPr/>
      <dgm:t>
        <a:bodyPr/>
        <a:lstStyle/>
        <a:p>
          <a:r>
            <a:rPr lang="fa-IR" dirty="0" smtClean="0"/>
            <a:t>نظارت و کنترل</a:t>
          </a:r>
          <a:endParaRPr lang="en-US" dirty="0"/>
        </a:p>
      </dgm:t>
    </dgm:pt>
    <dgm:pt modelId="{AC37C5E2-F37C-436C-B540-3D6D980187D9}" type="parTrans" cxnId="{87D31A4E-5B80-4B14-A30C-EF19838C37FA}">
      <dgm:prSet/>
      <dgm:spPr/>
      <dgm:t>
        <a:bodyPr/>
        <a:lstStyle/>
        <a:p>
          <a:endParaRPr lang="en-US"/>
        </a:p>
      </dgm:t>
    </dgm:pt>
    <dgm:pt modelId="{D53115CD-459A-4515-85E3-257A9154B100}" type="sibTrans" cxnId="{87D31A4E-5B80-4B14-A30C-EF19838C37FA}">
      <dgm:prSet/>
      <dgm:spPr/>
      <dgm:t>
        <a:bodyPr/>
        <a:lstStyle/>
        <a:p>
          <a:endParaRPr lang="en-US"/>
        </a:p>
      </dgm:t>
    </dgm:pt>
    <dgm:pt modelId="{46DC47D7-707C-4C8C-925A-287746A3B9D9}">
      <dgm:prSet/>
      <dgm:spPr/>
      <dgm:t>
        <a:bodyPr/>
        <a:lstStyle/>
        <a:p>
          <a:r>
            <a:rPr lang="fa-IR" dirty="0" smtClean="0"/>
            <a:t>آخرت گرایی و تقدم بر خدا و رسول</a:t>
          </a:r>
          <a:endParaRPr lang="en-US" dirty="0"/>
        </a:p>
      </dgm:t>
    </dgm:pt>
    <dgm:pt modelId="{ED3B4DE9-4388-4376-9C90-369DEEF34B2A}" type="parTrans" cxnId="{F4E65813-21C3-4243-BF16-021395A5CEEB}">
      <dgm:prSet/>
      <dgm:spPr/>
      <dgm:t>
        <a:bodyPr/>
        <a:lstStyle/>
        <a:p>
          <a:endParaRPr lang="en-US"/>
        </a:p>
      </dgm:t>
    </dgm:pt>
    <dgm:pt modelId="{AB883C9B-1F6D-4E9D-B25B-3D761C601A34}" type="sibTrans" cxnId="{F4E65813-21C3-4243-BF16-021395A5CEEB}">
      <dgm:prSet/>
      <dgm:spPr/>
      <dgm:t>
        <a:bodyPr/>
        <a:lstStyle/>
        <a:p>
          <a:endParaRPr lang="en-US"/>
        </a:p>
      </dgm:t>
    </dgm:pt>
    <dgm:pt modelId="{7E94EBE1-F1F8-4077-B5EF-25E84A2D479F}">
      <dgm:prSet/>
      <dgm:spPr/>
      <dgm:t>
        <a:bodyPr/>
        <a:lstStyle/>
        <a:p>
          <a:r>
            <a:rPr lang="fa-IR" dirty="0" smtClean="0"/>
            <a:t>اصل قسط و عدل</a:t>
          </a:r>
          <a:endParaRPr lang="en-US" dirty="0"/>
        </a:p>
      </dgm:t>
    </dgm:pt>
    <dgm:pt modelId="{D19E4A45-EB99-4B6D-836E-5A72CEC91539}" type="parTrans" cxnId="{2D1098DD-FB50-4F07-842D-27AAA7CA5EAC}">
      <dgm:prSet/>
      <dgm:spPr/>
      <dgm:t>
        <a:bodyPr/>
        <a:lstStyle/>
        <a:p>
          <a:endParaRPr lang="en-US"/>
        </a:p>
      </dgm:t>
    </dgm:pt>
    <dgm:pt modelId="{3867E3F2-340B-46B2-B7CE-385D0237C5C9}" type="sibTrans" cxnId="{2D1098DD-FB50-4F07-842D-27AAA7CA5EAC}">
      <dgm:prSet/>
      <dgm:spPr/>
      <dgm:t>
        <a:bodyPr/>
        <a:lstStyle/>
        <a:p>
          <a:endParaRPr lang="en-US"/>
        </a:p>
      </dgm:t>
    </dgm:pt>
    <dgm:pt modelId="{BFE77C62-F7D9-4D5B-9660-FB942BE60B46}">
      <dgm:prSet/>
      <dgm:spPr/>
      <dgm:t>
        <a:bodyPr/>
        <a:lstStyle/>
        <a:p>
          <a:r>
            <a:rPr lang="fa-IR" dirty="0" smtClean="0"/>
            <a:t>قسط</a:t>
          </a:r>
          <a:endParaRPr lang="en-US" dirty="0"/>
        </a:p>
      </dgm:t>
    </dgm:pt>
    <dgm:pt modelId="{F73DE7A3-6763-4C1C-A5F3-F09EF9530D97}" type="parTrans" cxnId="{B4FD0705-7E32-469B-84EE-9C2E5D7A844F}">
      <dgm:prSet/>
      <dgm:spPr/>
      <dgm:t>
        <a:bodyPr/>
        <a:lstStyle/>
        <a:p>
          <a:endParaRPr lang="en-US"/>
        </a:p>
      </dgm:t>
    </dgm:pt>
    <dgm:pt modelId="{F694470A-4999-4439-B699-B752B315514F}" type="sibTrans" cxnId="{B4FD0705-7E32-469B-84EE-9C2E5D7A844F}">
      <dgm:prSet/>
      <dgm:spPr/>
      <dgm:t>
        <a:bodyPr/>
        <a:lstStyle/>
        <a:p>
          <a:endParaRPr lang="en-US"/>
        </a:p>
      </dgm:t>
    </dgm:pt>
    <dgm:pt modelId="{2AD7EB8D-2F93-4AD8-A17B-E56CFF584761}">
      <dgm:prSet/>
      <dgm:spPr/>
      <dgm:t>
        <a:bodyPr/>
        <a:lstStyle/>
        <a:p>
          <a:r>
            <a:rPr lang="fa-IR" dirty="0" smtClean="0"/>
            <a:t>عدل</a:t>
          </a:r>
          <a:endParaRPr lang="en-US" dirty="0"/>
        </a:p>
      </dgm:t>
    </dgm:pt>
    <dgm:pt modelId="{FAC727FC-6B66-488C-B665-1BB6361C2CEB}" type="parTrans" cxnId="{FDB04D0C-DC19-46D4-91EB-C915225FD846}">
      <dgm:prSet/>
      <dgm:spPr/>
      <dgm:t>
        <a:bodyPr/>
        <a:lstStyle/>
        <a:p>
          <a:endParaRPr lang="en-US"/>
        </a:p>
      </dgm:t>
    </dgm:pt>
    <dgm:pt modelId="{95D2CAE7-03A4-478B-BFE9-692AE077BAC5}" type="sibTrans" cxnId="{FDB04D0C-DC19-46D4-91EB-C915225FD846}">
      <dgm:prSet/>
      <dgm:spPr/>
      <dgm:t>
        <a:bodyPr/>
        <a:lstStyle/>
        <a:p>
          <a:endParaRPr lang="en-US"/>
        </a:p>
      </dgm:t>
    </dgm:pt>
    <dgm:pt modelId="{53A1207B-5EFD-4B70-A665-2A58C8266DCB}">
      <dgm:prSet/>
      <dgm:spPr/>
      <dgm:t>
        <a:bodyPr/>
        <a:lstStyle/>
        <a:p>
          <a:r>
            <a:rPr lang="fa-IR" dirty="0" smtClean="0"/>
            <a:t>نمود قسط و عدل</a:t>
          </a:r>
          <a:endParaRPr lang="en-US" dirty="0"/>
        </a:p>
      </dgm:t>
    </dgm:pt>
    <dgm:pt modelId="{AEF4DA9C-1681-4857-9D85-80D55518EA16}" type="parTrans" cxnId="{7D622403-6A30-4173-BC44-8A2AFB9B0054}">
      <dgm:prSet/>
      <dgm:spPr/>
      <dgm:t>
        <a:bodyPr/>
        <a:lstStyle/>
        <a:p>
          <a:endParaRPr lang="en-US"/>
        </a:p>
      </dgm:t>
    </dgm:pt>
    <dgm:pt modelId="{0DFDCEA5-5A61-4BA6-AF55-B16811DCB8CE}" type="sibTrans" cxnId="{7D622403-6A30-4173-BC44-8A2AFB9B0054}">
      <dgm:prSet/>
      <dgm:spPr/>
      <dgm:t>
        <a:bodyPr/>
        <a:lstStyle/>
        <a:p>
          <a:endParaRPr lang="en-US"/>
        </a:p>
      </dgm:t>
    </dgm:pt>
    <dgm:pt modelId="{38742B5A-0A28-406B-85FD-3F0CF35412E0}">
      <dgm:prSet/>
      <dgm:spPr/>
      <dgm:t>
        <a:bodyPr/>
        <a:lstStyle/>
        <a:p>
          <a:r>
            <a:rPr lang="fa-IR" dirty="0" smtClean="0"/>
            <a:t>نظام شایسته سالاری در گزینش(تعهد و تخصص)</a:t>
          </a:r>
          <a:endParaRPr lang="en-US" dirty="0"/>
        </a:p>
      </dgm:t>
    </dgm:pt>
    <dgm:pt modelId="{9ECC4CE1-326E-4A15-A726-EADC7FA8F526}" type="parTrans" cxnId="{8FAA067C-CF8B-4080-8DB1-7BCCF97674DD}">
      <dgm:prSet/>
      <dgm:spPr/>
      <dgm:t>
        <a:bodyPr/>
        <a:lstStyle/>
        <a:p>
          <a:endParaRPr lang="en-US"/>
        </a:p>
      </dgm:t>
    </dgm:pt>
    <dgm:pt modelId="{D2B58B6F-8C63-47D9-986D-FE76679C05BC}" type="sibTrans" cxnId="{8FAA067C-CF8B-4080-8DB1-7BCCF97674DD}">
      <dgm:prSet/>
      <dgm:spPr/>
      <dgm:t>
        <a:bodyPr/>
        <a:lstStyle/>
        <a:p>
          <a:endParaRPr lang="en-US"/>
        </a:p>
      </dgm:t>
    </dgm:pt>
    <dgm:pt modelId="{122B4B7E-FCE2-4938-8D87-1948669F2335}">
      <dgm:prSet/>
      <dgm:spPr/>
      <dgm:t>
        <a:bodyPr/>
        <a:lstStyle/>
        <a:p>
          <a:r>
            <a:rPr lang="fa-IR" dirty="0" smtClean="0"/>
            <a:t>مجموعه دروس و مباحث در حوزه مدیریت اسلامی</a:t>
          </a:r>
          <a:endParaRPr lang="en-US" dirty="0"/>
        </a:p>
      </dgm:t>
    </dgm:pt>
    <dgm:pt modelId="{3F477BF8-67A5-425A-84BD-346D6BCEFD4F}" type="parTrans" cxnId="{AB01ECDC-F09C-4CC9-9FC0-43E2334208D3}">
      <dgm:prSet/>
      <dgm:spPr/>
      <dgm:t>
        <a:bodyPr/>
        <a:lstStyle/>
        <a:p>
          <a:endParaRPr lang="en-US"/>
        </a:p>
      </dgm:t>
    </dgm:pt>
    <dgm:pt modelId="{40BFD235-E2AD-48AE-8DD4-B02F218FC7C8}" type="sibTrans" cxnId="{AB01ECDC-F09C-4CC9-9FC0-43E2334208D3}">
      <dgm:prSet/>
      <dgm:spPr/>
      <dgm:t>
        <a:bodyPr/>
        <a:lstStyle/>
        <a:p>
          <a:endParaRPr lang="en-US"/>
        </a:p>
      </dgm:t>
    </dgm:pt>
    <dgm:pt modelId="{0ACF6E93-268A-4F7B-9995-43E4712D1947}">
      <dgm:prSet/>
      <dgm:spPr/>
      <dgm:t>
        <a:bodyPr/>
        <a:lstStyle/>
        <a:p>
          <a:r>
            <a:rPr lang="fa-IR" dirty="0" smtClean="0"/>
            <a:t>مبانی پژوهش در قرآن و سنت</a:t>
          </a:r>
          <a:endParaRPr lang="en-US" dirty="0"/>
        </a:p>
      </dgm:t>
    </dgm:pt>
    <dgm:pt modelId="{7FEBA342-B322-459E-8E1A-F38AD16DEB09}" type="parTrans" cxnId="{635303D3-1AE7-43BA-BA6E-4F210BB60979}">
      <dgm:prSet/>
      <dgm:spPr/>
      <dgm:t>
        <a:bodyPr/>
        <a:lstStyle/>
        <a:p>
          <a:endParaRPr lang="en-US"/>
        </a:p>
      </dgm:t>
    </dgm:pt>
    <dgm:pt modelId="{31EEF4FF-372A-4A7C-955B-C164F83679C1}" type="sibTrans" cxnId="{635303D3-1AE7-43BA-BA6E-4F210BB60979}">
      <dgm:prSet/>
      <dgm:spPr/>
      <dgm:t>
        <a:bodyPr/>
        <a:lstStyle/>
        <a:p>
          <a:endParaRPr lang="en-US"/>
        </a:p>
      </dgm:t>
    </dgm:pt>
    <dgm:pt modelId="{A20A03DD-E6C3-4BCA-9DA0-940614D47406}">
      <dgm:prSet/>
      <dgm:spPr/>
      <dgm:t>
        <a:bodyPr/>
        <a:lstStyle/>
        <a:p>
          <a:r>
            <a:rPr lang="fa-IR" dirty="0" smtClean="0"/>
            <a:t>مبانی مدیریت اسلامی</a:t>
          </a:r>
          <a:endParaRPr lang="en-US" dirty="0"/>
        </a:p>
      </dgm:t>
    </dgm:pt>
    <dgm:pt modelId="{EE2ED6E8-A967-48E8-A7CA-43F0101E8DEA}" type="parTrans" cxnId="{4925EAD7-4C40-4AD4-8CF9-CB435DCC1565}">
      <dgm:prSet/>
      <dgm:spPr/>
      <dgm:t>
        <a:bodyPr/>
        <a:lstStyle/>
        <a:p>
          <a:endParaRPr lang="en-US"/>
        </a:p>
      </dgm:t>
    </dgm:pt>
    <dgm:pt modelId="{9E306496-1CC2-4CA3-9BAF-E3C7BDFD7AE6}" type="sibTrans" cxnId="{4925EAD7-4C40-4AD4-8CF9-CB435DCC1565}">
      <dgm:prSet/>
      <dgm:spPr/>
      <dgm:t>
        <a:bodyPr/>
        <a:lstStyle/>
        <a:p>
          <a:endParaRPr lang="en-US"/>
        </a:p>
      </dgm:t>
    </dgm:pt>
    <dgm:pt modelId="{75AEA96A-60F5-436B-B68D-D48210EA8E39}">
      <dgm:prSet/>
      <dgm:spPr/>
      <dgm:t>
        <a:bodyPr/>
        <a:lstStyle/>
        <a:p>
          <a:r>
            <a:rPr lang="fa-IR" dirty="0" smtClean="0"/>
            <a:t>مسائل مدیریت اسلامی</a:t>
          </a:r>
          <a:endParaRPr lang="en-US" dirty="0"/>
        </a:p>
      </dgm:t>
    </dgm:pt>
    <dgm:pt modelId="{D9231B4B-D3A0-47AC-99B4-5663F11D7506}" type="parTrans" cxnId="{28193984-3CDF-414C-B089-1A10C9CECCF9}">
      <dgm:prSet/>
      <dgm:spPr/>
      <dgm:t>
        <a:bodyPr/>
        <a:lstStyle/>
        <a:p>
          <a:endParaRPr lang="en-US"/>
        </a:p>
      </dgm:t>
    </dgm:pt>
    <dgm:pt modelId="{11D85121-5CB8-44E5-ADD0-2802ED7F3455}" type="sibTrans" cxnId="{28193984-3CDF-414C-B089-1A10C9CECCF9}">
      <dgm:prSet/>
      <dgm:spPr/>
      <dgm:t>
        <a:bodyPr/>
        <a:lstStyle/>
        <a:p>
          <a:endParaRPr lang="en-US"/>
        </a:p>
      </dgm:t>
    </dgm:pt>
    <dgm:pt modelId="{6BD1FC86-E9D1-4AE0-B207-5F3E4073B8C7}">
      <dgm:prSet/>
      <dgm:spPr/>
      <dgm:t>
        <a:bodyPr/>
        <a:lstStyle/>
        <a:p>
          <a:r>
            <a:rPr lang="fa-IR" dirty="0" smtClean="0"/>
            <a:t>مبانی تجلیل قصص قرآن و سنت های الهی در قرآن</a:t>
          </a:r>
          <a:endParaRPr lang="en-US" dirty="0"/>
        </a:p>
      </dgm:t>
    </dgm:pt>
    <dgm:pt modelId="{34AA0AD8-3560-49BB-A4C5-3EBEEF7E76FB}" type="parTrans" cxnId="{10920547-A6AB-4227-8D02-783DAAA51155}">
      <dgm:prSet/>
      <dgm:spPr/>
      <dgm:t>
        <a:bodyPr/>
        <a:lstStyle/>
        <a:p>
          <a:endParaRPr lang="en-US"/>
        </a:p>
      </dgm:t>
    </dgm:pt>
    <dgm:pt modelId="{6B067E35-ADEE-41EE-97EC-57B59B2FEE65}" type="sibTrans" cxnId="{10920547-A6AB-4227-8D02-783DAAA51155}">
      <dgm:prSet/>
      <dgm:spPr/>
      <dgm:t>
        <a:bodyPr/>
        <a:lstStyle/>
        <a:p>
          <a:endParaRPr lang="en-US"/>
        </a:p>
      </dgm:t>
    </dgm:pt>
    <dgm:pt modelId="{E2824436-A4FE-4987-92FF-75309EF18EB0}">
      <dgm:prSet/>
      <dgm:spPr/>
      <dgm:t>
        <a:bodyPr/>
        <a:lstStyle/>
        <a:p>
          <a:r>
            <a:rPr lang="fa-IR" dirty="0" smtClean="0"/>
            <a:t>مبانی نظری مدیریت اسلامی</a:t>
          </a:r>
          <a:endParaRPr lang="en-US" dirty="0"/>
        </a:p>
      </dgm:t>
    </dgm:pt>
    <dgm:pt modelId="{1E466C9E-CC41-47A2-B080-D53608F9F607}" type="parTrans" cxnId="{6B1DE11C-EA64-4D99-B80F-EFC41E7C9F16}">
      <dgm:prSet/>
      <dgm:spPr/>
      <dgm:t>
        <a:bodyPr/>
        <a:lstStyle/>
        <a:p>
          <a:endParaRPr lang="en-US"/>
        </a:p>
      </dgm:t>
    </dgm:pt>
    <dgm:pt modelId="{F186AD09-A91F-4383-A251-5B69CB7B055A}" type="sibTrans" cxnId="{6B1DE11C-EA64-4D99-B80F-EFC41E7C9F16}">
      <dgm:prSet/>
      <dgm:spPr/>
      <dgm:t>
        <a:bodyPr/>
        <a:lstStyle/>
        <a:p>
          <a:endParaRPr lang="en-US"/>
        </a:p>
      </dgm:t>
    </dgm:pt>
    <dgm:pt modelId="{6FA68D4B-CBD4-43BF-8D48-2FD17CE170EA}">
      <dgm:prSet/>
      <dgm:spPr/>
      <dgm:t>
        <a:bodyPr/>
        <a:lstStyle/>
        <a:p>
          <a:r>
            <a:rPr lang="fa-IR" dirty="0" smtClean="0"/>
            <a:t>بانی اخلاقی و عملی مدیریت اسلامی</a:t>
          </a:r>
          <a:endParaRPr lang="en-US" dirty="0"/>
        </a:p>
      </dgm:t>
    </dgm:pt>
    <dgm:pt modelId="{165670AA-00DD-4933-B90A-A2FD59AFB14E}" type="parTrans" cxnId="{7A89CF5F-EAA8-46EB-B70D-A106B4369643}">
      <dgm:prSet/>
      <dgm:spPr/>
      <dgm:t>
        <a:bodyPr/>
        <a:lstStyle/>
        <a:p>
          <a:endParaRPr lang="en-US"/>
        </a:p>
      </dgm:t>
    </dgm:pt>
    <dgm:pt modelId="{131D5B18-A93E-48B5-A8B5-65055B658F07}" type="sibTrans" cxnId="{7A89CF5F-EAA8-46EB-B70D-A106B4369643}">
      <dgm:prSet/>
      <dgm:spPr/>
      <dgm:t>
        <a:bodyPr/>
        <a:lstStyle/>
        <a:p>
          <a:endParaRPr lang="en-US"/>
        </a:p>
      </dgm:t>
    </dgm:pt>
    <dgm:pt modelId="{7C0C7409-7F9E-4068-8D1F-B3A81B03FAD3}">
      <dgm:prSet/>
      <dgm:spPr/>
      <dgm:t>
        <a:bodyPr/>
        <a:lstStyle/>
        <a:p>
          <a:r>
            <a:rPr lang="fa-IR" dirty="0" smtClean="0"/>
            <a:t>اصول مدیریت اسلامی و الگوهای آن </a:t>
          </a:r>
          <a:endParaRPr lang="en-US" dirty="0"/>
        </a:p>
      </dgm:t>
    </dgm:pt>
    <dgm:pt modelId="{D0D9BC33-178E-4F28-9D23-52136FA45BE3}" type="parTrans" cxnId="{E77C7054-AA1C-4211-9593-AD6445114AE4}">
      <dgm:prSet/>
      <dgm:spPr/>
      <dgm:t>
        <a:bodyPr/>
        <a:lstStyle/>
        <a:p>
          <a:endParaRPr lang="en-US"/>
        </a:p>
      </dgm:t>
    </dgm:pt>
    <dgm:pt modelId="{43F59E56-A004-42D6-A664-A7DA8E11DD57}" type="sibTrans" cxnId="{E77C7054-AA1C-4211-9593-AD6445114AE4}">
      <dgm:prSet/>
      <dgm:spPr/>
      <dgm:t>
        <a:bodyPr/>
        <a:lstStyle/>
        <a:p>
          <a:endParaRPr lang="en-US"/>
        </a:p>
      </dgm:t>
    </dgm:pt>
    <dgm:pt modelId="{02F57120-60AC-4FA2-9E35-D42130D07452}">
      <dgm:prSet/>
      <dgm:spPr/>
      <dgm:t>
        <a:bodyPr/>
        <a:lstStyle/>
        <a:p>
          <a:r>
            <a:rPr lang="fa-IR" dirty="0" smtClean="0"/>
            <a:t>تحلیل </a:t>
          </a:r>
          <a:r>
            <a:rPr lang="fa-IR" dirty="0" err="1" smtClean="0"/>
            <a:t>سیره</a:t>
          </a:r>
          <a:r>
            <a:rPr lang="fa-IR" dirty="0" smtClean="0"/>
            <a:t> مدیریتی انبیاء(ع) در قرآن</a:t>
          </a:r>
          <a:endParaRPr lang="en-US" dirty="0"/>
        </a:p>
      </dgm:t>
    </dgm:pt>
    <dgm:pt modelId="{D5D4062D-1B3A-4FD5-8EB2-472014549A98}" type="parTrans" cxnId="{9E817AA6-317E-4587-96F5-B74E669ABF43}">
      <dgm:prSet/>
      <dgm:spPr/>
      <dgm:t>
        <a:bodyPr/>
        <a:lstStyle/>
        <a:p>
          <a:endParaRPr lang="en-US"/>
        </a:p>
      </dgm:t>
    </dgm:pt>
    <dgm:pt modelId="{60F92472-13F0-4F30-84E7-EBC372A3DC73}" type="sibTrans" cxnId="{9E817AA6-317E-4587-96F5-B74E669ABF43}">
      <dgm:prSet/>
      <dgm:spPr/>
      <dgm:t>
        <a:bodyPr/>
        <a:lstStyle/>
        <a:p>
          <a:endParaRPr lang="en-US"/>
        </a:p>
      </dgm:t>
    </dgm:pt>
    <dgm:pt modelId="{9B06D43F-E1D5-4F3C-BEAC-008249943C82}">
      <dgm:prSet/>
      <dgm:spPr/>
      <dgm:t>
        <a:bodyPr/>
        <a:lstStyle/>
        <a:p>
          <a:r>
            <a:rPr lang="fa-IR" dirty="0" smtClean="0"/>
            <a:t>تحلیل </a:t>
          </a:r>
          <a:r>
            <a:rPr lang="fa-IR" dirty="0" err="1" smtClean="0"/>
            <a:t>سیره</a:t>
          </a:r>
          <a:r>
            <a:rPr lang="fa-IR" dirty="0" smtClean="0"/>
            <a:t> مدیریتی ائمه(ع)</a:t>
          </a:r>
          <a:endParaRPr lang="en-US" dirty="0"/>
        </a:p>
      </dgm:t>
    </dgm:pt>
    <dgm:pt modelId="{7AFC42A2-172E-486C-8EEE-C370013279F7}" type="parTrans" cxnId="{53560B88-9E9E-47DA-8157-8C5E941DE65D}">
      <dgm:prSet/>
      <dgm:spPr/>
      <dgm:t>
        <a:bodyPr/>
        <a:lstStyle/>
        <a:p>
          <a:endParaRPr lang="en-US"/>
        </a:p>
      </dgm:t>
    </dgm:pt>
    <dgm:pt modelId="{E244F5BA-36B0-4742-8A85-62CC7D82BBEE}" type="sibTrans" cxnId="{53560B88-9E9E-47DA-8157-8C5E941DE65D}">
      <dgm:prSet/>
      <dgm:spPr/>
      <dgm:t>
        <a:bodyPr/>
        <a:lstStyle/>
        <a:p>
          <a:endParaRPr lang="en-US"/>
        </a:p>
      </dgm:t>
    </dgm:pt>
    <dgm:pt modelId="{188492BB-51BC-4704-B354-7104E6ACA59C}">
      <dgm:prSet/>
      <dgm:spPr/>
      <dgm:t>
        <a:bodyPr/>
        <a:lstStyle/>
        <a:p>
          <a:r>
            <a:rPr lang="fa-IR" dirty="0" smtClean="0"/>
            <a:t>تحلیل </a:t>
          </a:r>
          <a:r>
            <a:rPr lang="fa-IR" dirty="0" err="1" smtClean="0"/>
            <a:t>سیره</a:t>
          </a:r>
          <a:r>
            <a:rPr lang="fa-IR" dirty="0" smtClean="0"/>
            <a:t> مدیریتی امام خمینی(ره)</a:t>
          </a:r>
          <a:endParaRPr lang="en-US" dirty="0"/>
        </a:p>
      </dgm:t>
    </dgm:pt>
    <dgm:pt modelId="{9D7C656F-13D0-40AF-986B-B89A013FB615}" type="parTrans" cxnId="{313AFB96-C184-4EE9-B9CA-D4330BD770C1}">
      <dgm:prSet/>
      <dgm:spPr/>
      <dgm:t>
        <a:bodyPr/>
        <a:lstStyle/>
        <a:p>
          <a:endParaRPr lang="en-US"/>
        </a:p>
      </dgm:t>
    </dgm:pt>
    <dgm:pt modelId="{105CE471-D82C-4120-A388-CAC96B26F5A4}" type="sibTrans" cxnId="{313AFB96-C184-4EE9-B9CA-D4330BD770C1}">
      <dgm:prSet/>
      <dgm:spPr/>
      <dgm:t>
        <a:bodyPr/>
        <a:lstStyle/>
        <a:p>
          <a:endParaRPr lang="en-US"/>
        </a:p>
      </dgm:t>
    </dgm:pt>
    <dgm:pt modelId="{FEC5596F-DEA8-41EC-B4B0-A55B27D9D695}" type="pres">
      <dgm:prSet presAssocID="{42EA8397-1CCE-4C18-A4C0-1DBA620E8FB4}" presName="Name0" presStyleCnt="0">
        <dgm:presLayoutVars>
          <dgm:chPref val="1"/>
          <dgm:dir/>
          <dgm:animOne val="branch"/>
          <dgm:animLvl val="lvl"/>
          <dgm:resizeHandles/>
        </dgm:presLayoutVars>
      </dgm:prSet>
      <dgm:spPr/>
      <dgm:t>
        <a:bodyPr/>
        <a:lstStyle/>
        <a:p>
          <a:endParaRPr lang="en-US"/>
        </a:p>
      </dgm:t>
    </dgm:pt>
    <dgm:pt modelId="{25D34F42-5607-4489-9BA5-455B367DA47B}" type="pres">
      <dgm:prSet presAssocID="{7457E937-DDD2-4147-8B15-3A6D5790FD9A}" presName="vertOne" presStyleCnt="0"/>
      <dgm:spPr/>
    </dgm:pt>
    <dgm:pt modelId="{549C4CDC-EBAC-49FB-800D-2B917B91E136}" type="pres">
      <dgm:prSet presAssocID="{7457E937-DDD2-4147-8B15-3A6D5790FD9A}" presName="txOne" presStyleLbl="node0" presStyleIdx="0" presStyleCnt="1">
        <dgm:presLayoutVars>
          <dgm:chPref val="3"/>
        </dgm:presLayoutVars>
      </dgm:prSet>
      <dgm:spPr/>
      <dgm:t>
        <a:bodyPr/>
        <a:lstStyle/>
        <a:p>
          <a:endParaRPr lang="en-US"/>
        </a:p>
      </dgm:t>
    </dgm:pt>
    <dgm:pt modelId="{9E1B9534-7036-4BE3-80F7-C4DE2300E22B}" type="pres">
      <dgm:prSet presAssocID="{7457E937-DDD2-4147-8B15-3A6D5790FD9A}" presName="parTransOne" presStyleCnt="0"/>
      <dgm:spPr/>
    </dgm:pt>
    <dgm:pt modelId="{3FDBB34D-9CCD-4C0A-B070-EBAAF00E5E9B}" type="pres">
      <dgm:prSet presAssocID="{7457E937-DDD2-4147-8B15-3A6D5790FD9A}" presName="horzOne" presStyleCnt="0"/>
      <dgm:spPr/>
    </dgm:pt>
    <dgm:pt modelId="{B1D3C5BB-D3E0-4424-B4DF-122758B9080F}" type="pres">
      <dgm:prSet presAssocID="{646DA178-0292-47D2-B3A6-72A5639572CA}" presName="vertTwo" presStyleCnt="0"/>
      <dgm:spPr/>
    </dgm:pt>
    <dgm:pt modelId="{28409E36-BC84-436D-87D1-1D7B52A7661F}" type="pres">
      <dgm:prSet presAssocID="{646DA178-0292-47D2-B3A6-72A5639572CA}" presName="txTwo" presStyleLbl="node2" presStyleIdx="0" presStyleCnt="3">
        <dgm:presLayoutVars>
          <dgm:chPref val="3"/>
        </dgm:presLayoutVars>
      </dgm:prSet>
      <dgm:spPr/>
      <dgm:t>
        <a:bodyPr/>
        <a:lstStyle/>
        <a:p>
          <a:endParaRPr lang="en-US"/>
        </a:p>
      </dgm:t>
    </dgm:pt>
    <dgm:pt modelId="{F3078B06-42B3-4C55-B0A5-83F234CF0855}" type="pres">
      <dgm:prSet presAssocID="{646DA178-0292-47D2-B3A6-72A5639572CA}" presName="horzTwo" presStyleCnt="0"/>
      <dgm:spPr/>
    </dgm:pt>
    <dgm:pt modelId="{5B9E52B1-4D0F-4365-84B9-745D83DD5A59}" type="pres">
      <dgm:prSet presAssocID="{52363995-CD64-44DD-BE71-B1018E2081E8}" presName="sibSpaceTwo" presStyleCnt="0"/>
      <dgm:spPr/>
    </dgm:pt>
    <dgm:pt modelId="{416DA487-77D9-44DD-BBF3-0BEE3790F364}" type="pres">
      <dgm:prSet presAssocID="{0EF21931-4BDD-448E-A7F7-59A35B3FB673}" presName="vertTwo" presStyleCnt="0"/>
      <dgm:spPr/>
    </dgm:pt>
    <dgm:pt modelId="{E0402E03-9A22-4ED8-A38C-57D27D280B74}" type="pres">
      <dgm:prSet presAssocID="{0EF21931-4BDD-448E-A7F7-59A35B3FB673}" presName="txTwo" presStyleLbl="node2" presStyleIdx="1" presStyleCnt="3">
        <dgm:presLayoutVars>
          <dgm:chPref val="3"/>
        </dgm:presLayoutVars>
      </dgm:prSet>
      <dgm:spPr/>
      <dgm:t>
        <a:bodyPr/>
        <a:lstStyle/>
        <a:p>
          <a:endParaRPr lang="en-US"/>
        </a:p>
      </dgm:t>
    </dgm:pt>
    <dgm:pt modelId="{DA76BF62-F5C3-49C8-93B6-74574CF39E28}" type="pres">
      <dgm:prSet presAssocID="{0EF21931-4BDD-448E-A7F7-59A35B3FB673}" presName="parTransTwo" presStyleCnt="0"/>
      <dgm:spPr/>
    </dgm:pt>
    <dgm:pt modelId="{B6E5BD31-0F3F-41EA-A1B4-E68C06A9252E}" type="pres">
      <dgm:prSet presAssocID="{0EF21931-4BDD-448E-A7F7-59A35B3FB673}" presName="horzTwo" presStyleCnt="0"/>
      <dgm:spPr/>
    </dgm:pt>
    <dgm:pt modelId="{BDF86B34-0DEF-4902-A4F3-2D2D12207D6A}" type="pres">
      <dgm:prSet presAssocID="{37272E45-B9C5-4313-A590-233B34C46D53}" presName="vertThree" presStyleCnt="0"/>
      <dgm:spPr/>
    </dgm:pt>
    <dgm:pt modelId="{0B4C4DD1-9D70-4EC1-B2C2-1E0BA7FF73F9}" type="pres">
      <dgm:prSet presAssocID="{37272E45-B9C5-4313-A590-233B34C46D53}" presName="txThree" presStyleLbl="node3" presStyleIdx="0" presStyleCnt="5">
        <dgm:presLayoutVars>
          <dgm:chPref val="3"/>
        </dgm:presLayoutVars>
      </dgm:prSet>
      <dgm:spPr/>
      <dgm:t>
        <a:bodyPr/>
        <a:lstStyle/>
        <a:p>
          <a:endParaRPr lang="en-US"/>
        </a:p>
      </dgm:t>
    </dgm:pt>
    <dgm:pt modelId="{8633CF9C-E8DE-4766-AC6B-1535BA587EAE}" type="pres">
      <dgm:prSet presAssocID="{37272E45-B9C5-4313-A590-233B34C46D53}" presName="parTransThree" presStyleCnt="0"/>
      <dgm:spPr/>
    </dgm:pt>
    <dgm:pt modelId="{F3863E24-45AE-4623-9207-C7FC60F75EED}" type="pres">
      <dgm:prSet presAssocID="{37272E45-B9C5-4313-A590-233B34C46D53}" presName="horzThree" presStyleCnt="0"/>
      <dgm:spPr/>
    </dgm:pt>
    <dgm:pt modelId="{FCA5B517-18E9-4DFF-8A77-D1F55DD4F277}" type="pres">
      <dgm:prSet presAssocID="{30127CDC-0F64-46EC-BAC8-B4634C5EFC6E}" presName="vertFour" presStyleCnt="0">
        <dgm:presLayoutVars>
          <dgm:chPref val="3"/>
        </dgm:presLayoutVars>
      </dgm:prSet>
      <dgm:spPr/>
    </dgm:pt>
    <dgm:pt modelId="{E998359F-9ACA-4E6F-8618-F1B010D81A0C}" type="pres">
      <dgm:prSet presAssocID="{30127CDC-0F64-46EC-BAC8-B4634C5EFC6E}" presName="txFour" presStyleLbl="node4" presStyleIdx="0" presStyleCnt="20">
        <dgm:presLayoutVars>
          <dgm:chPref val="3"/>
        </dgm:presLayoutVars>
      </dgm:prSet>
      <dgm:spPr/>
      <dgm:t>
        <a:bodyPr/>
        <a:lstStyle/>
        <a:p>
          <a:endParaRPr lang="en-US"/>
        </a:p>
      </dgm:t>
    </dgm:pt>
    <dgm:pt modelId="{06453283-C842-41B8-944C-47847F612C01}" type="pres">
      <dgm:prSet presAssocID="{30127CDC-0F64-46EC-BAC8-B4634C5EFC6E}" presName="horzFour" presStyleCnt="0"/>
      <dgm:spPr/>
    </dgm:pt>
    <dgm:pt modelId="{9EAE178C-A986-4A39-9330-931006DE7114}" type="pres">
      <dgm:prSet presAssocID="{D05E54EB-828E-461C-8294-FBEF292A48B7}" presName="sibSpaceFour" presStyleCnt="0"/>
      <dgm:spPr/>
    </dgm:pt>
    <dgm:pt modelId="{814C9F0B-0D25-4921-9391-60AF1DCBCD31}" type="pres">
      <dgm:prSet presAssocID="{70A8AE5F-6D8E-49B2-B6E5-364DB533C7DD}" presName="vertFour" presStyleCnt="0">
        <dgm:presLayoutVars>
          <dgm:chPref val="3"/>
        </dgm:presLayoutVars>
      </dgm:prSet>
      <dgm:spPr/>
    </dgm:pt>
    <dgm:pt modelId="{415E35BE-6257-435A-B264-2881DB9D508D}" type="pres">
      <dgm:prSet presAssocID="{70A8AE5F-6D8E-49B2-B6E5-364DB533C7DD}" presName="txFour" presStyleLbl="node4" presStyleIdx="1" presStyleCnt="20">
        <dgm:presLayoutVars>
          <dgm:chPref val="3"/>
        </dgm:presLayoutVars>
      </dgm:prSet>
      <dgm:spPr/>
      <dgm:t>
        <a:bodyPr/>
        <a:lstStyle/>
        <a:p>
          <a:endParaRPr lang="en-US"/>
        </a:p>
      </dgm:t>
    </dgm:pt>
    <dgm:pt modelId="{FF709DDE-89D3-40BC-9A73-D81E3C78F362}" type="pres">
      <dgm:prSet presAssocID="{70A8AE5F-6D8E-49B2-B6E5-364DB533C7DD}" presName="horzFour" presStyleCnt="0"/>
      <dgm:spPr/>
    </dgm:pt>
    <dgm:pt modelId="{A8C37E79-8CBD-4B19-9AD3-591939FBE959}" type="pres">
      <dgm:prSet presAssocID="{02FC8647-0D0A-4503-B96F-FF77DB181211}" presName="sibSpaceFour" presStyleCnt="0"/>
      <dgm:spPr/>
    </dgm:pt>
    <dgm:pt modelId="{90E47969-D72C-4A36-936F-2072B4076CFC}" type="pres">
      <dgm:prSet presAssocID="{B327FC6A-DDCA-4BA5-A2C4-6465B024B4A6}" presName="vertFour" presStyleCnt="0">
        <dgm:presLayoutVars>
          <dgm:chPref val="3"/>
        </dgm:presLayoutVars>
      </dgm:prSet>
      <dgm:spPr/>
    </dgm:pt>
    <dgm:pt modelId="{8467E69D-11C8-4960-B38F-657BF305E536}" type="pres">
      <dgm:prSet presAssocID="{B327FC6A-DDCA-4BA5-A2C4-6465B024B4A6}" presName="txFour" presStyleLbl="node4" presStyleIdx="2" presStyleCnt="20">
        <dgm:presLayoutVars>
          <dgm:chPref val="3"/>
        </dgm:presLayoutVars>
      </dgm:prSet>
      <dgm:spPr/>
      <dgm:t>
        <a:bodyPr/>
        <a:lstStyle/>
        <a:p>
          <a:endParaRPr lang="en-US"/>
        </a:p>
      </dgm:t>
    </dgm:pt>
    <dgm:pt modelId="{B00281BC-FC15-472E-86EE-59C4290C2FC7}" type="pres">
      <dgm:prSet presAssocID="{B327FC6A-DDCA-4BA5-A2C4-6465B024B4A6}" presName="horzFour" presStyleCnt="0"/>
      <dgm:spPr/>
    </dgm:pt>
    <dgm:pt modelId="{004323B4-A340-47B8-86FB-CFCCDF6C6926}" type="pres">
      <dgm:prSet presAssocID="{EA33AE97-DDEA-48FA-8672-AEE044173A10}" presName="sibSpaceThree" presStyleCnt="0"/>
      <dgm:spPr/>
    </dgm:pt>
    <dgm:pt modelId="{7A0E3588-4B58-44D7-9619-1E61A3B51B63}" type="pres">
      <dgm:prSet presAssocID="{E6FF8244-35FB-4FDC-A98B-477C29A3B13E}" presName="vertThree" presStyleCnt="0"/>
      <dgm:spPr/>
    </dgm:pt>
    <dgm:pt modelId="{0456D761-8422-423B-9EF8-0410155A18AE}" type="pres">
      <dgm:prSet presAssocID="{E6FF8244-35FB-4FDC-A98B-477C29A3B13E}" presName="txThree" presStyleLbl="node3" presStyleIdx="1" presStyleCnt="5">
        <dgm:presLayoutVars>
          <dgm:chPref val="3"/>
        </dgm:presLayoutVars>
      </dgm:prSet>
      <dgm:spPr/>
      <dgm:t>
        <a:bodyPr/>
        <a:lstStyle/>
        <a:p>
          <a:endParaRPr lang="en-US"/>
        </a:p>
      </dgm:t>
    </dgm:pt>
    <dgm:pt modelId="{ABC39C05-1F6D-4814-ACBD-F548589183BC}" type="pres">
      <dgm:prSet presAssocID="{E6FF8244-35FB-4FDC-A98B-477C29A3B13E}" presName="parTransThree" presStyleCnt="0"/>
      <dgm:spPr/>
    </dgm:pt>
    <dgm:pt modelId="{4087CA02-8581-4D17-918A-59A02A9866A9}" type="pres">
      <dgm:prSet presAssocID="{E6FF8244-35FB-4FDC-A98B-477C29A3B13E}" presName="horzThree" presStyleCnt="0"/>
      <dgm:spPr/>
    </dgm:pt>
    <dgm:pt modelId="{4EC46B56-8BAC-4A6A-BBF3-D26C42375A53}" type="pres">
      <dgm:prSet presAssocID="{43821FFE-AC2A-4426-BA42-EA8F0752CF26}" presName="vertFour" presStyleCnt="0">
        <dgm:presLayoutVars>
          <dgm:chPref val="3"/>
        </dgm:presLayoutVars>
      </dgm:prSet>
      <dgm:spPr/>
    </dgm:pt>
    <dgm:pt modelId="{990B75EC-27FB-4D65-ADE6-23881DA9FCAE}" type="pres">
      <dgm:prSet presAssocID="{43821FFE-AC2A-4426-BA42-EA8F0752CF26}" presName="txFour" presStyleLbl="node4" presStyleIdx="3" presStyleCnt="20">
        <dgm:presLayoutVars>
          <dgm:chPref val="3"/>
        </dgm:presLayoutVars>
      </dgm:prSet>
      <dgm:spPr/>
      <dgm:t>
        <a:bodyPr/>
        <a:lstStyle/>
        <a:p>
          <a:endParaRPr lang="en-US"/>
        </a:p>
      </dgm:t>
    </dgm:pt>
    <dgm:pt modelId="{F8045C32-6D28-4833-BAD4-D3D1FCEAD643}" type="pres">
      <dgm:prSet presAssocID="{43821FFE-AC2A-4426-BA42-EA8F0752CF26}" presName="parTransFour" presStyleCnt="0"/>
      <dgm:spPr/>
    </dgm:pt>
    <dgm:pt modelId="{6C92D1E4-1031-400E-B79B-233284497627}" type="pres">
      <dgm:prSet presAssocID="{43821FFE-AC2A-4426-BA42-EA8F0752CF26}" presName="horzFour" presStyleCnt="0"/>
      <dgm:spPr/>
    </dgm:pt>
    <dgm:pt modelId="{60CB958D-A02F-481F-A97D-5BDFBBAACBA3}" type="pres">
      <dgm:prSet presAssocID="{46DC47D7-707C-4C8C-925A-287746A3B9D9}" presName="vertFour" presStyleCnt="0">
        <dgm:presLayoutVars>
          <dgm:chPref val="3"/>
        </dgm:presLayoutVars>
      </dgm:prSet>
      <dgm:spPr/>
    </dgm:pt>
    <dgm:pt modelId="{E91F29D1-3CEB-4236-B57A-2A28D55FC31D}" type="pres">
      <dgm:prSet presAssocID="{46DC47D7-707C-4C8C-925A-287746A3B9D9}" presName="txFour" presStyleLbl="node4" presStyleIdx="4" presStyleCnt="20">
        <dgm:presLayoutVars>
          <dgm:chPref val="3"/>
        </dgm:presLayoutVars>
      </dgm:prSet>
      <dgm:spPr/>
      <dgm:t>
        <a:bodyPr/>
        <a:lstStyle/>
        <a:p>
          <a:endParaRPr lang="en-US"/>
        </a:p>
      </dgm:t>
    </dgm:pt>
    <dgm:pt modelId="{1BB22129-0BF6-4623-A4F1-DAE7D6E43483}" type="pres">
      <dgm:prSet presAssocID="{46DC47D7-707C-4C8C-925A-287746A3B9D9}" presName="horzFour" presStyleCnt="0"/>
      <dgm:spPr/>
    </dgm:pt>
    <dgm:pt modelId="{C84991BB-E514-431A-83ED-F9D70A38EEA3}" type="pres">
      <dgm:prSet presAssocID="{AB883C9B-1F6D-4E9D-B25B-3D761C601A34}" presName="sibSpaceFour" presStyleCnt="0"/>
      <dgm:spPr/>
    </dgm:pt>
    <dgm:pt modelId="{1E221085-9C5E-431C-B055-DB8522A43CF9}" type="pres">
      <dgm:prSet presAssocID="{7E94EBE1-F1F8-4077-B5EF-25E84A2D479F}" presName="vertFour" presStyleCnt="0">
        <dgm:presLayoutVars>
          <dgm:chPref val="3"/>
        </dgm:presLayoutVars>
      </dgm:prSet>
      <dgm:spPr/>
    </dgm:pt>
    <dgm:pt modelId="{88647AA2-9656-40D1-8467-8CB126DBB039}" type="pres">
      <dgm:prSet presAssocID="{7E94EBE1-F1F8-4077-B5EF-25E84A2D479F}" presName="txFour" presStyleLbl="node4" presStyleIdx="5" presStyleCnt="20">
        <dgm:presLayoutVars>
          <dgm:chPref val="3"/>
        </dgm:presLayoutVars>
      </dgm:prSet>
      <dgm:spPr/>
      <dgm:t>
        <a:bodyPr/>
        <a:lstStyle/>
        <a:p>
          <a:endParaRPr lang="en-US"/>
        </a:p>
      </dgm:t>
    </dgm:pt>
    <dgm:pt modelId="{6228EC30-AB67-4704-9AFA-753CD04FEDCC}" type="pres">
      <dgm:prSet presAssocID="{7E94EBE1-F1F8-4077-B5EF-25E84A2D479F}" presName="parTransFour" presStyleCnt="0"/>
      <dgm:spPr/>
    </dgm:pt>
    <dgm:pt modelId="{A3B8F903-778E-4503-A5E8-DFA590ECC0A9}" type="pres">
      <dgm:prSet presAssocID="{7E94EBE1-F1F8-4077-B5EF-25E84A2D479F}" presName="horzFour" presStyleCnt="0"/>
      <dgm:spPr/>
    </dgm:pt>
    <dgm:pt modelId="{AF778A6F-FD30-4AC6-AE29-FB6840413B9C}" type="pres">
      <dgm:prSet presAssocID="{BFE77C62-F7D9-4D5B-9660-FB942BE60B46}" presName="vertFour" presStyleCnt="0">
        <dgm:presLayoutVars>
          <dgm:chPref val="3"/>
        </dgm:presLayoutVars>
      </dgm:prSet>
      <dgm:spPr/>
    </dgm:pt>
    <dgm:pt modelId="{1F82350D-F959-4015-B4A3-1A941CF9D7F6}" type="pres">
      <dgm:prSet presAssocID="{BFE77C62-F7D9-4D5B-9660-FB942BE60B46}" presName="txFour" presStyleLbl="node4" presStyleIdx="6" presStyleCnt="20">
        <dgm:presLayoutVars>
          <dgm:chPref val="3"/>
        </dgm:presLayoutVars>
      </dgm:prSet>
      <dgm:spPr/>
      <dgm:t>
        <a:bodyPr/>
        <a:lstStyle/>
        <a:p>
          <a:endParaRPr lang="en-US"/>
        </a:p>
      </dgm:t>
    </dgm:pt>
    <dgm:pt modelId="{CFDB0FED-940D-486D-94CA-3B5FB92FD76B}" type="pres">
      <dgm:prSet presAssocID="{BFE77C62-F7D9-4D5B-9660-FB942BE60B46}" presName="horzFour" presStyleCnt="0"/>
      <dgm:spPr/>
    </dgm:pt>
    <dgm:pt modelId="{5C82F44A-BA66-49D1-896A-0FBAB93BB74C}" type="pres">
      <dgm:prSet presAssocID="{F694470A-4999-4439-B699-B752B315514F}" presName="sibSpaceFour" presStyleCnt="0"/>
      <dgm:spPr/>
    </dgm:pt>
    <dgm:pt modelId="{6E70E33A-4169-4931-AF2C-D896AEE25E5F}" type="pres">
      <dgm:prSet presAssocID="{2AD7EB8D-2F93-4AD8-A17B-E56CFF584761}" presName="vertFour" presStyleCnt="0">
        <dgm:presLayoutVars>
          <dgm:chPref val="3"/>
        </dgm:presLayoutVars>
      </dgm:prSet>
      <dgm:spPr/>
    </dgm:pt>
    <dgm:pt modelId="{516FC6FD-D106-463B-9C33-0C571C330D44}" type="pres">
      <dgm:prSet presAssocID="{2AD7EB8D-2F93-4AD8-A17B-E56CFF584761}" presName="txFour" presStyleLbl="node4" presStyleIdx="7" presStyleCnt="20">
        <dgm:presLayoutVars>
          <dgm:chPref val="3"/>
        </dgm:presLayoutVars>
      </dgm:prSet>
      <dgm:spPr/>
      <dgm:t>
        <a:bodyPr/>
        <a:lstStyle/>
        <a:p>
          <a:endParaRPr lang="en-US"/>
        </a:p>
      </dgm:t>
    </dgm:pt>
    <dgm:pt modelId="{354BB981-2708-47F6-A319-9D184C3F35AB}" type="pres">
      <dgm:prSet presAssocID="{2AD7EB8D-2F93-4AD8-A17B-E56CFF584761}" presName="horzFour" presStyleCnt="0"/>
      <dgm:spPr/>
    </dgm:pt>
    <dgm:pt modelId="{A6C1EFAE-4489-4CD4-831E-C6E94A1E9AD8}" type="pres">
      <dgm:prSet presAssocID="{95D2CAE7-03A4-478B-BFE9-692AE077BAC5}" presName="sibSpaceFour" presStyleCnt="0"/>
      <dgm:spPr/>
    </dgm:pt>
    <dgm:pt modelId="{6E64029C-F447-4267-9B7B-2B36854E4D89}" type="pres">
      <dgm:prSet presAssocID="{53A1207B-5EFD-4B70-A665-2A58C8266DCB}" presName="vertFour" presStyleCnt="0">
        <dgm:presLayoutVars>
          <dgm:chPref val="3"/>
        </dgm:presLayoutVars>
      </dgm:prSet>
      <dgm:spPr/>
    </dgm:pt>
    <dgm:pt modelId="{96247C0F-6075-40F1-B859-2EBF445348F8}" type="pres">
      <dgm:prSet presAssocID="{53A1207B-5EFD-4B70-A665-2A58C8266DCB}" presName="txFour" presStyleLbl="node4" presStyleIdx="8" presStyleCnt="20">
        <dgm:presLayoutVars>
          <dgm:chPref val="3"/>
        </dgm:presLayoutVars>
      </dgm:prSet>
      <dgm:spPr/>
      <dgm:t>
        <a:bodyPr/>
        <a:lstStyle/>
        <a:p>
          <a:endParaRPr lang="en-US"/>
        </a:p>
      </dgm:t>
    </dgm:pt>
    <dgm:pt modelId="{54BE9DC8-D58E-4164-AA01-9EDCA75344CC}" type="pres">
      <dgm:prSet presAssocID="{53A1207B-5EFD-4B70-A665-2A58C8266DCB}" presName="horzFour" presStyleCnt="0"/>
      <dgm:spPr/>
    </dgm:pt>
    <dgm:pt modelId="{92CA6876-2784-44A9-B715-1CD4EFAE3BE5}" type="pres">
      <dgm:prSet presAssocID="{D0D9F655-732D-406F-BE82-F6E11A8A4D4A}" presName="sibSpaceFour" presStyleCnt="0"/>
      <dgm:spPr/>
    </dgm:pt>
    <dgm:pt modelId="{9651EE35-DE57-47FC-812D-0E77B1C0ECCB}" type="pres">
      <dgm:prSet presAssocID="{3937697F-C798-4F15-BF4A-91DA6B0CB043}" presName="vertFour" presStyleCnt="0">
        <dgm:presLayoutVars>
          <dgm:chPref val="3"/>
        </dgm:presLayoutVars>
      </dgm:prSet>
      <dgm:spPr/>
    </dgm:pt>
    <dgm:pt modelId="{69E6782A-0B99-4B54-A1CC-84E1D566D8C3}" type="pres">
      <dgm:prSet presAssocID="{3937697F-C798-4F15-BF4A-91DA6B0CB043}" presName="txFour" presStyleLbl="node4" presStyleIdx="9" presStyleCnt="20">
        <dgm:presLayoutVars>
          <dgm:chPref val="3"/>
        </dgm:presLayoutVars>
      </dgm:prSet>
      <dgm:spPr/>
      <dgm:t>
        <a:bodyPr/>
        <a:lstStyle/>
        <a:p>
          <a:endParaRPr lang="en-US"/>
        </a:p>
      </dgm:t>
    </dgm:pt>
    <dgm:pt modelId="{34F0DCFA-3352-4FEA-8C85-2AF258373B9B}" type="pres">
      <dgm:prSet presAssocID="{3937697F-C798-4F15-BF4A-91DA6B0CB043}" presName="parTransFour" presStyleCnt="0"/>
      <dgm:spPr/>
    </dgm:pt>
    <dgm:pt modelId="{6BD61426-257D-4634-B40D-74416ABE15BB}" type="pres">
      <dgm:prSet presAssocID="{3937697F-C798-4F15-BF4A-91DA6B0CB043}" presName="horzFour" presStyleCnt="0"/>
      <dgm:spPr/>
    </dgm:pt>
    <dgm:pt modelId="{6A1EB537-016E-4A7D-BFDB-74C016484962}" type="pres">
      <dgm:prSet presAssocID="{38742B5A-0A28-406B-85FD-3F0CF35412E0}" presName="vertFour" presStyleCnt="0">
        <dgm:presLayoutVars>
          <dgm:chPref val="3"/>
        </dgm:presLayoutVars>
      </dgm:prSet>
      <dgm:spPr/>
    </dgm:pt>
    <dgm:pt modelId="{17CDAFAF-80E4-4DCB-9E04-6784F2686620}" type="pres">
      <dgm:prSet presAssocID="{38742B5A-0A28-406B-85FD-3F0CF35412E0}" presName="txFour" presStyleLbl="node4" presStyleIdx="10" presStyleCnt="20">
        <dgm:presLayoutVars>
          <dgm:chPref val="3"/>
        </dgm:presLayoutVars>
      </dgm:prSet>
      <dgm:spPr/>
      <dgm:t>
        <a:bodyPr/>
        <a:lstStyle/>
        <a:p>
          <a:endParaRPr lang="en-US"/>
        </a:p>
      </dgm:t>
    </dgm:pt>
    <dgm:pt modelId="{4302B696-9241-4B1D-B0D9-0B2E36443B87}" type="pres">
      <dgm:prSet presAssocID="{38742B5A-0A28-406B-85FD-3F0CF35412E0}" presName="horzFour" presStyleCnt="0"/>
      <dgm:spPr/>
    </dgm:pt>
    <dgm:pt modelId="{0D22C179-1273-4549-8E34-D2FF8EA17C1F}" type="pres">
      <dgm:prSet presAssocID="{A159D1AE-97E9-4EEC-A151-932484BF3727}" presName="sibSpaceFour" presStyleCnt="0"/>
      <dgm:spPr/>
    </dgm:pt>
    <dgm:pt modelId="{E1887FE1-370E-47B7-8E6F-C1747CB7FCC2}" type="pres">
      <dgm:prSet presAssocID="{74A4B28D-DDA6-4A90-B4CE-118E3DEDD7AA}" presName="vertFour" presStyleCnt="0">
        <dgm:presLayoutVars>
          <dgm:chPref val="3"/>
        </dgm:presLayoutVars>
      </dgm:prSet>
      <dgm:spPr/>
    </dgm:pt>
    <dgm:pt modelId="{7D1BD2F3-3149-495F-9163-7F9C6C811339}" type="pres">
      <dgm:prSet presAssocID="{74A4B28D-DDA6-4A90-B4CE-118E3DEDD7AA}" presName="txFour" presStyleLbl="node4" presStyleIdx="11" presStyleCnt="20">
        <dgm:presLayoutVars>
          <dgm:chPref val="3"/>
        </dgm:presLayoutVars>
      </dgm:prSet>
      <dgm:spPr/>
      <dgm:t>
        <a:bodyPr/>
        <a:lstStyle/>
        <a:p>
          <a:endParaRPr lang="en-US"/>
        </a:p>
      </dgm:t>
    </dgm:pt>
    <dgm:pt modelId="{51BC8D4E-9BBE-41BA-A740-E46A835C6DE4}" type="pres">
      <dgm:prSet presAssocID="{74A4B28D-DDA6-4A90-B4CE-118E3DEDD7AA}" presName="horzFour" presStyleCnt="0"/>
      <dgm:spPr/>
    </dgm:pt>
    <dgm:pt modelId="{D9A9B87A-E3D5-40E8-A142-63319EBF879C}" type="pres">
      <dgm:prSet presAssocID="{8B983898-3AE1-4D12-BEFE-C5DF9ABAF1D7}" presName="sibSpaceFour" presStyleCnt="0"/>
      <dgm:spPr/>
    </dgm:pt>
    <dgm:pt modelId="{E99865A2-1425-4C01-BBA7-54E74F906F9A}" type="pres">
      <dgm:prSet presAssocID="{4ACEA7D8-6F0E-4F2F-8B49-A60756618244}" presName="vertFour" presStyleCnt="0">
        <dgm:presLayoutVars>
          <dgm:chPref val="3"/>
        </dgm:presLayoutVars>
      </dgm:prSet>
      <dgm:spPr/>
    </dgm:pt>
    <dgm:pt modelId="{C551E430-E50B-4A65-8FEF-493804D67D5B}" type="pres">
      <dgm:prSet presAssocID="{4ACEA7D8-6F0E-4F2F-8B49-A60756618244}" presName="txFour" presStyleLbl="node4" presStyleIdx="12" presStyleCnt="20">
        <dgm:presLayoutVars>
          <dgm:chPref val="3"/>
        </dgm:presLayoutVars>
      </dgm:prSet>
      <dgm:spPr/>
      <dgm:t>
        <a:bodyPr/>
        <a:lstStyle/>
        <a:p>
          <a:endParaRPr lang="en-US"/>
        </a:p>
      </dgm:t>
    </dgm:pt>
    <dgm:pt modelId="{86047250-6F54-43E9-B5F7-1301893C5D74}" type="pres">
      <dgm:prSet presAssocID="{4ACEA7D8-6F0E-4F2F-8B49-A60756618244}" presName="horzFour" presStyleCnt="0"/>
      <dgm:spPr/>
    </dgm:pt>
    <dgm:pt modelId="{978B8AE6-6A01-450F-B445-29B15CEEE95A}" type="pres">
      <dgm:prSet presAssocID="{5C4AC0AD-2091-43A0-AEA6-ED69758F507C}" presName="sibSpaceTwo" presStyleCnt="0"/>
      <dgm:spPr/>
    </dgm:pt>
    <dgm:pt modelId="{101EC903-90EE-45B6-A6EB-886D37C56255}" type="pres">
      <dgm:prSet presAssocID="{122B4B7E-FCE2-4938-8D87-1948669F2335}" presName="vertTwo" presStyleCnt="0"/>
      <dgm:spPr/>
    </dgm:pt>
    <dgm:pt modelId="{1AFA21D9-A1EB-440F-8D50-E52F4CB7A4B2}" type="pres">
      <dgm:prSet presAssocID="{122B4B7E-FCE2-4938-8D87-1948669F2335}" presName="txTwo" presStyleLbl="node2" presStyleIdx="2" presStyleCnt="3">
        <dgm:presLayoutVars>
          <dgm:chPref val="3"/>
        </dgm:presLayoutVars>
      </dgm:prSet>
      <dgm:spPr/>
      <dgm:t>
        <a:bodyPr/>
        <a:lstStyle/>
        <a:p>
          <a:endParaRPr lang="en-US"/>
        </a:p>
      </dgm:t>
    </dgm:pt>
    <dgm:pt modelId="{3851490A-A160-45D7-9F63-597045F4D621}" type="pres">
      <dgm:prSet presAssocID="{122B4B7E-FCE2-4938-8D87-1948669F2335}" presName="parTransTwo" presStyleCnt="0"/>
      <dgm:spPr/>
    </dgm:pt>
    <dgm:pt modelId="{96086311-3ED9-4E0E-876E-7AE87F0E9D34}" type="pres">
      <dgm:prSet presAssocID="{122B4B7E-FCE2-4938-8D87-1948669F2335}" presName="horzTwo" presStyleCnt="0"/>
      <dgm:spPr/>
    </dgm:pt>
    <dgm:pt modelId="{7DE4EBE8-37ED-4101-BC49-C4AC31BE60E3}" type="pres">
      <dgm:prSet presAssocID="{0ACF6E93-268A-4F7B-9995-43E4712D1947}" presName="vertThree" presStyleCnt="0"/>
      <dgm:spPr/>
    </dgm:pt>
    <dgm:pt modelId="{60F00A39-8782-4D05-94BE-BB1389AB7EB1}" type="pres">
      <dgm:prSet presAssocID="{0ACF6E93-268A-4F7B-9995-43E4712D1947}" presName="txThree" presStyleLbl="node3" presStyleIdx="2" presStyleCnt="5">
        <dgm:presLayoutVars>
          <dgm:chPref val="3"/>
        </dgm:presLayoutVars>
      </dgm:prSet>
      <dgm:spPr/>
      <dgm:t>
        <a:bodyPr/>
        <a:lstStyle/>
        <a:p>
          <a:endParaRPr lang="en-US"/>
        </a:p>
      </dgm:t>
    </dgm:pt>
    <dgm:pt modelId="{357AE671-718B-4547-9F91-64172B33A578}" type="pres">
      <dgm:prSet presAssocID="{0ACF6E93-268A-4F7B-9995-43E4712D1947}" presName="horzThree" presStyleCnt="0"/>
      <dgm:spPr/>
    </dgm:pt>
    <dgm:pt modelId="{FCBB0A8B-A2D3-4BE8-99E6-E2935E57562D}" type="pres">
      <dgm:prSet presAssocID="{31EEF4FF-372A-4A7C-955B-C164F83679C1}" presName="sibSpaceThree" presStyleCnt="0"/>
      <dgm:spPr/>
    </dgm:pt>
    <dgm:pt modelId="{DEE7F7E2-01CE-4C4F-9463-3D04619A0EAA}" type="pres">
      <dgm:prSet presAssocID="{A20A03DD-E6C3-4BCA-9DA0-940614D47406}" presName="vertThree" presStyleCnt="0"/>
      <dgm:spPr/>
    </dgm:pt>
    <dgm:pt modelId="{2E74E1B3-99FE-4036-8B18-7D2BA4931319}" type="pres">
      <dgm:prSet presAssocID="{A20A03DD-E6C3-4BCA-9DA0-940614D47406}" presName="txThree" presStyleLbl="node3" presStyleIdx="3" presStyleCnt="5">
        <dgm:presLayoutVars>
          <dgm:chPref val="3"/>
        </dgm:presLayoutVars>
      </dgm:prSet>
      <dgm:spPr/>
      <dgm:t>
        <a:bodyPr/>
        <a:lstStyle/>
        <a:p>
          <a:endParaRPr lang="en-US"/>
        </a:p>
      </dgm:t>
    </dgm:pt>
    <dgm:pt modelId="{1F83F616-63C5-4A08-84A8-F2D162E6CAB6}" type="pres">
      <dgm:prSet presAssocID="{A20A03DD-E6C3-4BCA-9DA0-940614D47406}" presName="parTransThree" presStyleCnt="0"/>
      <dgm:spPr/>
    </dgm:pt>
    <dgm:pt modelId="{227F5840-901D-4F1C-9388-DAB36E21666C}" type="pres">
      <dgm:prSet presAssocID="{A20A03DD-E6C3-4BCA-9DA0-940614D47406}" presName="horzThree" presStyleCnt="0"/>
      <dgm:spPr/>
    </dgm:pt>
    <dgm:pt modelId="{1DDD00AE-0675-42CF-BDC1-96D2C3096678}" type="pres">
      <dgm:prSet presAssocID="{6BD1FC86-E9D1-4AE0-B207-5F3E4073B8C7}" presName="vertFour" presStyleCnt="0">
        <dgm:presLayoutVars>
          <dgm:chPref val="3"/>
        </dgm:presLayoutVars>
      </dgm:prSet>
      <dgm:spPr/>
    </dgm:pt>
    <dgm:pt modelId="{5F7933B3-3232-4EC6-9D8F-E5E53E78C314}" type="pres">
      <dgm:prSet presAssocID="{6BD1FC86-E9D1-4AE0-B207-5F3E4073B8C7}" presName="txFour" presStyleLbl="node4" presStyleIdx="13" presStyleCnt="20">
        <dgm:presLayoutVars>
          <dgm:chPref val="3"/>
        </dgm:presLayoutVars>
      </dgm:prSet>
      <dgm:spPr/>
      <dgm:t>
        <a:bodyPr/>
        <a:lstStyle/>
        <a:p>
          <a:endParaRPr lang="en-US"/>
        </a:p>
      </dgm:t>
    </dgm:pt>
    <dgm:pt modelId="{F667C937-C81C-43E4-A6D1-24E9C1342078}" type="pres">
      <dgm:prSet presAssocID="{6BD1FC86-E9D1-4AE0-B207-5F3E4073B8C7}" presName="horzFour" presStyleCnt="0"/>
      <dgm:spPr/>
    </dgm:pt>
    <dgm:pt modelId="{7421B71D-B9AA-4BEF-902C-D9489AE253E4}" type="pres">
      <dgm:prSet presAssocID="{6B067E35-ADEE-41EE-97EC-57B59B2FEE65}" presName="sibSpaceFour" presStyleCnt="0"/>
      <dgm:spPr/>
    </dgm:pt>
    <dgm:pt modelId="{4ED9760E-38EB-42E0-8653-285C3956392A}" type="pres">
      <dgm:prSet presAssocID="{E2824436-A4FE-4987-92FF-75309EF18EB0}" presName="vertFour" presStyleCnt="0">
        <dgm:presLayoutVars>
          <dgm:chPref val="3"/>
        </dgm:presLayoutVars>
      </dgm:prSet>
      <dgm:spPr/>
    </dgm:pt>
    <dgm:pt modelId="{82D6FEEE-E28D-4C5D-9765-35A8496A2180}" type="pres">
      <dgm:prSet presAssocID="{E2824436-A4FE-4987-92FF-75309EF18EB0}" presName="txFour" presStyleLbl="node4" presStyleIdx="14" presStyleCnt="20">
        <dgm:presLayoutVars>
          <dgm:chPref val="3"/>
        </dgm:presLayoutVars>
      </dgm:prSet>
      <dgm:spPr/>
      <dgm:t>
        <a:bodyPr/>
        <a:lstStyle/>
        <a:p>
          <a:endParaRPr lang="en-US"/>
        </a:p>
      </dgm:t>
    </dgm:pt>
    <dgm:pt modelId="{7E05A81C-5C38-48A5-9317-5F6E3AEA86F7}" type="pres">
      <dgm:prSet presAssocID="{E2824436-A4FE-4987-92FF-75309EF18EB0}" presName="horzFour" presStyleCnt="0"/>
      <dgm:spPr/>
    </dgm:pt>
    <dgm:pt modelId="{F6CD119B-90E7-4A98-9BA5-D36FF6978B01}" type="pres">
      <dgm:prSet presAssocID="{F186AD09-A91F-4383-A251-5B69CB7B055A}" presName="sibSpaceFour" presStyleCnt="0"/>
      <dgm:spPr/>
    </dgm:pt>
    <dgm:pt modelId="{D1643A66-C5FD-4B18-B35D-90B858036E07}" type="pres">
      <dgm:prSet presAssocID="{6FA68D4B-CBD4-43BF-8D48-2FD17CE170EA}" presName="vertFour" presStyleCnt="0">
        <dgm:presLayoutVars>
          <dgm:chPref val="3"/>
        </dgm:presLayoutVars>
      </dgm:prSet>
      <dgm:spPr/>
    </dgm:pt>
    <dgm:pt modelId="{65B3A225-69DA-4433-96FA-4B3A0FDCE542}" type="pres">
      <dgm:prSet presAssocID="{6FA68D4B-CBD4-43BF-8D48-2FD17CE170EA}" presName="txFour" presStyleLbl="node4" presStyleIdx="15" presStyleCnt="20">
        <dgm:presLayoutVars>
          <dgm:chPref val="3"/>
        </dgm:presLayoutVars>
      </dgm:prSet>
      <dgm:spPr/>
      <dgm:t>
        <a:bodyPr/>
        <a:lstStyle/>
        <a:p>
          <a:endParaRPr lang="en-US"/>
        </a:p>
      </dgm:t>
    </dgm:pt>
    <dgm:pt modelId="{30858701-6B64-4A63-B198-7B2F9D98DDAC}" type="pres">
      <dgm:prSet presAssocID="{6FA68D4B-CBD4-43BF-8D48-2FD17CE170EA}" presName="horzFour" presStyleCnt="0"/>
      <dgm:spPr/>
    </dgm:pt>
    <dgm:pt modelId="{AA1691DC-298B-411E-BB3D-90F12A68EF55}" type="pres">
      <dgm:prSet presAssocID="{9E306496-1CC2-4CA3-9BAF-E3C7BDFD7AE6}" presName="sibSpaceThree" presStyleCnt="0"/>
      <dgm:spPr/>
    </dgm:pt>
    <dgm:pt modelId="{7CA52D7C-C34E-4DF6-9E8F-AA0C05D84779}" type="pres">
      <dgm:prSet presAssocID="{75AEA96A-60F5-436B-B68D-D48210EA8E39}" presName="vertThree" presStyleCnt="0"/>
      <dgm:spPr/>
    </dgm:pt>
    <dgm:pt modelId="{D3784084-77C0-4487-9D80-B176C2C4895E}" type="pres">
      <dgm:prSet presAssocID="{75AEA96A-60F5-436B-B68D-D48210EA8E39}" presName="txThree" presStyleLbl="node3" presStyleIdx="4" presStyleCnt="5">
        <dgm:presLayoutVars>
          <dgm:chPref val="3"/>
        </dgm:presLayoutVars>
      </dgm:prSet>
      <dgm:spPr/>
      <dgm:t>
        <a:bodyPr/>
        <a:lstStyle/>
        <a:p>
          <a:endParaRPr lang="en-US"/>
        </a:p>
      </dgm:t>
    </dgm:pt>
    <dgm:pt modelId="{509C5A36-7AC9-44ED-9F5C-BB786C1BEF63}" type="pres">
      <dgm:prSet presAssocID="{75AEA96A-60F5-436B-B68D-D48210EA8E39}" presName="parTransThree" presStyleCnt="0"/>
      <dgm:spPr/>
    </dgm:pt>
    <dgm:pt modelId="{BCA99414-89D0-4117-A47A-EF54AC3D7665}" type="pres">
      <dgm:prSet presAssocID="{75AEA96A-60F5-436B-B68D-D48210EA8E39}" presName="horzThree" presStyleCnt="0"/>
      <dgm:spPr/>
    </dgm:pt>
    <dgm:pt modelId="{C55855ED-5056-45BA-B3AA-8ACCFA81C4AF}" type="pres">
      <dgm:prSet presAssocID="{7C0C7409-7F9E-4068-8D1F-B3A81B03FAD3}" presName="vertFour" presStyleCnt="0">
        <dgm:presLayoutVars>
          <dgm:chPref val="3"/>
        </dgm:presLayoutVars>
      </dgm:prSet>
      <dgm:spPr/>
    </dgm:pt>
    <dgm:pt modelId="{18A207BF-6A8C-4886-93A5-0D9A5DC9EA5B}" type="pres">
      <dgm:prSet presAssocID="{7C0C7409-7F9E-4068-8D1F-B3A81B03FAD3}" presName="txFour" presStyleLbl="node4" presStyleIdx="16" presStyleCnt="20">
        <dgm:presLayoutVars>
          <dgm:chPref val="3"/>
        </dgm:presLayoutVars>
      </dgm:prSet>
      <dgm:spPr/>
      <dgm:t>
        <a:bodyPr/>
        <a:lstStyle/>
        <a:p>
          <a:endParaRPr lang="en-US"/>
        </a:p>
      </dgm:t>
    </dgm:pt>
    <dgm:pt modelId="{099217DC-9F91-40EB-9088-505C7169A291}" type="pres">
      <dgm:prSet presAssocID="{7C0C7409-7F9E-4068-8D1F-B3A81B03FAD3}" presName="horzFour" presStyleCnt="0"/>
      <dgm:spPr/>
    </dgm:pt>
    <dgm:pt modelId="{24E4F72D-043E-4341-8A01-C1623E1B0A96}" type="pres">
      <dgm:prSet presAssocID="{43F59E56-A004-42D6-A664-A7DA8E11DD57}" presName="sibSpaceFour" presStyleCnt="0"/>
      <dgm:spPr/>
    </dgm:pt>
    <dgm:pt modelId="{3B94CC4D-1C0C-4365-A2C0-6BF8EE5A2D19}" type="pres">
      <dgm:prSet presAssocID="{02F57120-60AC-4FA2-9E35-D42130D07452}" presName="vertFour" presStyleCnt="0">
        <dgm:presLayoutVars>
          <dgm:chPref val="3"/>
        </dgm:presLayoutVars>
      </dgm:prSet>
      <dgm:spPr/>
    </dgm:pt>
    <dgm:pt modelId="{7CE06919-EEA1-4410-B252-6072B7A0CA38}" type="pres">
      <dgm:prSet presAssocID="{02F57120-60AC-4FA2-9E35-D42130D07452}" presName="txFour" presStyleLbl="node4" presStyleIdx="17" presStyleCnt="20">
        <dgm:presLayoutVars>
          <dgm:chPref val="3"/>
        </dgm:presLayoutVars>
      </dgm:prSet>
      <dgm:spPr/>
      <dgm:t>
        <a:bodyPr/>
        <a:lstStyle/>
        <a:p>
          <a:endParaRPr lang="en-US"/>
        </a:p>
      </dgm:t>
    </dgm:pt>
    <dgm:pt modelId="{221DC988-85CF-4FD7-A632-B38D039DC17F}" type="pres">
      <dgm:prSet presAssocID="{02F57120-60AC-4FA2-9E35-D42130D07452}" presName="horzFour" presStyleCnt="0"/>
      <dgm:spPr/>
    </dgm:pt>
    <dgm:pt modelId="{403C233B-3A6B-4EE0-BE12-FAFEF13AEA72}" type="pres">
      <dgm:prSet presAssocID="{60F92472-13F0-4F30-84E7-EBC372A3DC73}" presName="sibSpaceFour" presStyleCnt="0"/>
      <dgm:spPr/>
    </dgm:pt>
    <dgm:pt modelId="{20031F9A-DA99-4ADF-AD4C-BE36CBE9B6B4}" type="pres">
      <dgm:prSet presAssocID="{9B06D43F-E1D5-4F3C-BEAC-008249943C82}" presName="vertFour" presStyleCnt="0">
        <dgm:presLayoutVars>
          <dgm:chPref val="3"/>
        </dgm:presLayoutVars>
      </dgm:prSet>
      <dgm:spPr/>
    </dgm:pt>
    <dgm:pt modelId="{59FF717E-4CF4-481C-81E3-54B1035499A6}" type="pres">
      <dgm:prSet presAssocID="{9B06D43F-E1D5-4F3C-BEAC-008249943C82}" presName="txFour" presStyleLbl="node4" presStyleIdx="18" presStyleCnt="20">
        <dgm:presLayoutVars>
          <dgm:chPref val="3"/>
        </dgm:presLayoutVars>
      </dgm:prSet>
      <dgm:spPr/>
      <dgm:t>
        <a:bodyPr/>
        <a:lstStyle/>
        <a:p>
          <a:endParaRPr lang="en-US"/>
        </a:p>
      </dgm:t>
    </dgm:pt>
    <dgm:pt modelId="{77884DAD-91CD-486D-A353-902FF3D4DE40}" type="pres">
      <dgm:prSet presAssocID="{9B06D43F-E1D5-4F3C-BEAC-008249943C82}" presName="horzFour" presStyleCnt="0"/>
      <dgm:spPr/>
    </dgm:pt>
    <dgm:pt modelId="{0628C7D1-43F9-4CA1-A4EA-E1C561D48F39}" type="pres">
      <dgm:prSet presAssocID="{E244F5BA-36B0-4742-8A85-62CC7D82BBEE}" presName="sibSpaceFour" presStyleCnt="0"/>
      <dgm:spPr/>
    </dgm:pt>
    <dgm:pt modelId="{5E09AA06-733C-494A-8DBC-E5706F8D9486}" type="pres">
      <dgm:prSet presAssocID="{188492BB-51BC-4704-B354-7104E6ACA59C}" presName="vertFour" presStyleCnt="0">
        <dgm:presLayoutVars>
          <dgm:chPref val="3"/>
        </dgm:presLayoutVars>
      </dgm:prSet>
      <dgm:spPr/>
    </dgm:pt>
    <dgm:pt modelId="{AE6DC760-CE82-458B-B835-F7F3141F024F}" type="pres">
      <dgm:prSet presAssocID="{188492BB-51BC-4704-B354-7104E6ACA59C}" presName="txFour" presStyleLbl="node4" presStyleIdx="19" presStyleCnt="20">
        <dgm:presLayoutVars>
          <dgm:chPref val="3"/>
        </dgm:presLayoutVars>
      </dgm:prSet>
      <dgm:spPr/>
      <dgm:t>
        <a:bodyPr/>
        <a:lstStyle/>
        <a:p>
          <a:endParaRPr lang="en-US"/>
        </a:p>
      </dgm:t>
    </dgm:pt>
    <dgm:pt modelId="{A12C4C91-178D-469F-9341-8E227DEB71D5}" type="pres">
      <dgm:prSet presAssocID="{188492BB-51BC-4704-B354-7104E6ACA59C}" presName="horzFour" presStyleCnt="0"/>
      <dgm:spPr/>
    </dgm:pt>
  </dgm:ptLst>
  <dgm:cxnLst>
    <dgm:cxn modelId="{B4FD0705-7E32-469B-84EE-9C2E5D7A844F}" srcId="{7E94EBE1-F1F8-4077-B5EF-25E84A2D479F}" destId="{BFE77C62-F7D9-4D5B-9660-FB942BE60B46}" srcOrd="0" destOrd="0" parTransId="{F73DE7A3-6763-4C1C-A5F3-F09EF9530D97}" sibTransId="{F694470A-4999-4439-B699-B752B315514F}"/>
    <dgm:cxn modelId="{2A44658E-37E8-4253-868A-92D459903F76}" srcId="{0EF21931-4BDD-448E-A7F7-59A35B3FB673}" destId="{E6FF8244-35FB-4FDC-A98B-477C29A3B13E}" srcOrd="1" destOrd="0" parTransId="{BFBE36EB-1AEB-4893-8F66-E72E8A805244}" sibTransId="{026D204E-498F-4A62-8069-A2357F1EAE3E}"/>
    <dgm:cxn modelId="{50FF7DF8-500A-4292-96D0-90984BB08806}" type="presOf" srcId="{46DC47D7-707C-4C8C-925A-287746A3B9D9}" destId="{E91F29D1-3CEB-4236-B57A-2A28D55FC31D}" srcOrd="0" destOrd="0" presId="urn:microsoft.com/office/officeart/2005/8/layout/hierarchy4"/>
    <dgm:cxn modelId="{8B590576-7209-44A8-8944-36B7B0DEA3B1}" type="presOf" srcId="{02F57120-60AC-4FA2-9E35-D42130D07452}" destId="{7CE06919-EEA1-4410-B252-6072B7A0CA38}" srcOrd="0" destOrd="0" presId="urn:microsoft.com/office/officeart/2005/8/layout/hierarchy4"/>
    <dgm:cxn modelId="{A8B5DF86-A7C3-4248-BDEA-E343075D010A}" type="presOf" srcId="{9B06D43F-E1D5-4F3C-BEAC-008249943C82}" destId="{59FF717E-4CF4-481C-81E3-54B1035499A6}" srcOrd="0" destOrd="0" presId="urn:microsoft.com/office/officeart/2005/8/layout/hierarchy4"/>
    <dgm:cxn modelId="{87D31A4E-5B80-4B14-A30C-EF19838C37FA}" srcId="{E6FF8244-35FB-4FDC-A98B-477C29A3B13E}" destId="{4ACEA7D8-6F0E-4F2F-8B49-A60756618244}" srcOrd="3" destOrd="0" parTransId="{AC37C5E2-F37C-436C-B540-3D6D980187D9}" sibTransId="{D53115CD-459A-4515-85E3-257A9154B100}"/>
    <dgm:cxn modelId="{28193984-3CDF-414C-B089-1A10C9CECCF9}" srcId="{122B4B7E-FCE2-4938-8D87-1948669F2335}" destId="{75AEA96A-60F5-436B-B68D-D48210EA8E39}" srcOrd="2" destOrd="0" parTransId="{D9231B4B-D3A0-47AC-99B4-5663F11D7506}" sibTransId="{11D85121-5CB8-44E5-ADD0-2802ED7F3455}"/>
    <dgm:cxn modelId="{DE95C661-8C76-448B-AB2B-AC083A7F8A9F}" type="presOf" srcId="{70A8AE5F-6D8E-49B2-B6E5-364DB533C7DD}" destId="{415E35BE-6257-435A-B264-2881DB9D508D}" srcOrd="0" destOrd="0" presId="urn:microsoft.com/office/officeart/2005/8/layout/hierarchy4"/>
    <dgm:cxn modelId="{E6FDFB76-027B-4DAB-89AF-45806F3336C4}" type="presOf" srcId="{4ACEA7D8-6F0E-4F2F-8B49-A60756618244}" destId="{C551E430-E50B-4A65-8FEF-493804D67D5B}" srcOrd="0" destOrd="0" presId="urn:microsoft.com/office/officeart/2005/8/layout/hierarchy4"/>
    <dgm:cxn modelId="{FC0C724F-966A-483A-AAB2-5100442EF15B}" type="presOf" srcId="{7C0C7409-7F9E-4068-8D1F-B3A81B03FAD3}" destId="{18A207BF-6A8C-4886-93A5-0D9A5DC9EA5B}" srcOrd="0" destOrd="0" presId="urn:microsoft.com/office/officeart/2005/8/layout/hierarchy4"/>
    <dgm:cxn modelId="{FBA5222F-E467-45A9-8BF0-240C08E33749}" type="presOf" srcId="{6FA68D4B-CBD4-43BF-8D48-2FD17CE170EA}" destId="{65B3A225-69DA-4433-96FA-4B3A0FDCE542}" srcOrd="0" destOrd="0" presId="urn:microsoft.com/office/officeart/2005/8/layout/hierarchy4"/>
    <dgm:cxn modelId="{59664567-D900-460B-AF6C-3C2FFE049505}" type="presOf" srcId="{E2824436-A4FE-4987-92FF-75309EF18EB0}" destId="{82D6FEEE-E28D-4C5D-9765-35A8496A2180}" srcOrd="0" destOrd="0" presId="urn:microsoft.com/office/officeart/2005/8/layout/hierarchy4"/>
    <dgm:cxn modelId="{6B1DE11C-EA64-4D99-B80F-EFC41E7C9F16}" srcId="{A20A03DD-E6C3-4BCA-9DA0-940614D47406}" destId="{E2824436-A4FE-4987-92FF-75309EF18EB0}" srcOrd="1" destOrd="0" parTransId="{1E466C9E-CC41-47A2-B080-D53608F9F607}" sibTransId="{F186AD09-A91F-4383-A251-5B69CB7B055A}"/>
    <dgm:cxn modelId="{9AD40F54-2C44-4FA6-B152-BF805532870A}" type="presOf" srcId="{0EF21931-4BDD-448E-A7F7-59A35B3FB673}" destId="{E0402E03-9A22-4ED8-A38C-57D27D280B74}" srcOrd="0" destOrd="0" presId="urn:microsoft.com/office/officeart/2005/8/layout/hierarchy4"/>
    <dgm:cxn modelId="{189FF4FE-3974-4B8E-ADD3-05893450985D}" srcId="{7457E937-DDD2-4147-8B15-3A6D5790FD9A}" destId="{0EF21931-4BDD-448E-A7F7-59A35B3FB673}" srcOrd="1" destOrd="0" parTransId="{4D1142B9-0A1F-477A-808A-45E3E60BFA47}" sibTransId="{5C4AC0AD-2091-43A0-AEA6-ED69758F507C}"/>
    <dgm:cxn modelId="{4925EAD7-4C40-4AD4-8CF9-CB435DCC1565}" srcId="{122B4B7E-FCE2-4938-8D87-1948669F2335}" destId="{A20A03DD-E6C3-4BCA-9DA0-940614D47406}" srcOrd="1" destOrd="0" parTransId="{EE2ED6E8-A967-48E8-A7CA-43F0101E8DEA}" sibTransId="{9E306496-1CC2-4CA3-9BAF-E3C7BDFD7AE6}"/>
    <dgm:cxn modelId="{0408E161-53BB-4A69-8F06-88B5AF4F90D9}" type="presOf" srcId="{74A4B28D-DDA6-4A90-B4CE-118E3DEDD7AA}" destId="{7D1BD2F3-3149-495F-9163-7F9C6C811339}" srcOrd="0" destOrd="0" presId="urn:microsoft.com/office/officeart/2005/8/layout/hierarchy4"/>
    <dgm:cxn modelId="{8FAA067C-CF8B-4080-8DB1-7BCCF97674DD}" srcId="{3937697F-C798-4F15-BF4A-91DA6B0CB043}" destId="{38742B5A-0A28-406B-85FD-3F0CF35412E0}" srcOrd="0" destOrd="0" parTransId="{9ECC4CE1-326E-4A15-A726-EADC7FA8F526}" sibTransId="{D2B58B6F-8C63-47D9-986D-FE76679C05BC}"/>
    <dgm:cxn modelId="{A4AE4B8E-E1BC-442C-9211-B80F82CA5CC6}" type="presOf" srcId="{E6FF8244-35FB-4FDC-A98B-477C29A3B13E}" destId="{0456D761-8422-423B-9EF8-0410155A18AE}" srcOrd="0" destOrd="0" presId="urn:microsoft.com/office/officeart/2005/8/layout/hierarchy4"/>
    <dgm:cxn modelId="{AE2BE887-3E4F-41F4-9251-15F0CE6704FC}" type="presOf" srcId="{2AD7EB8D-2F93-4AD8-A17B-E56CFF584761}" destId="{516FC6FD-D106-463B-9C33-0C571C330D44}" srcOrd="0" destOrd="0" presId="urn:microsoft.com/office/officeart/2005/8/layout/hierarchy4"/>
    <dgm:cxn modelId="{10920547-A6AB-4227-8D02-783DAAA51155}" srcId="{A20A03DD-E6C3-4BCA-9DA0-940614D47406}" destId="{6BD1FC86-E9D1-4AE0-B207-5F3E4073B8C7}" srcOrd="0" destOrd="0" parTransId="{34AA0AD8-3560-49BB-A4C5-3EBEEF7E76FB}" sibTransId="{6B067E35-ADEE-41EE-97EC-57B59B2FEE65}"/>
    <dgm:cxn modelId="{2D1098DD-FB50-4F07-842D-27AAA7CA5EAC}" srcId="{43821FFE-AC2A-4426-BA42-EA8F0752CF26}" destId="{7E94EBE1-F1F8-4077-B5EF-25E84A2D479F}" srcOrd="1" destOrd="0" parTransId="{D19E4A45-EB99-4B6D-836E-5A72CEC91539}" sibTransId="{3867E3F2-340B-46B2-B7CE-385D0237C5C9}"/>
    <dgm:cxn modelId="{F4E65813-21C3-4243-BF16-021395A5CEEB}" srcId="{43821FFE-AC2A-4426-BA42-EA8F0752CF26}" destId="{46DC47D7-707C-4C8C-925A-287746A3B9D9}" srcOrd="0" destOrd="0" parTransId="{ED3B4DE9-4388-4376-9C90-369DEEF34B2A}" sibTransId="{AB883C9B-1F6D-4E9D-B25B-3D761C601A34}"/>
    <dgm:cxn modelId="{46070B03-447C-4CCF-AA5B-2FA9A70BF01A}" type="presOf" srcId="{BFE77C62-F7D9-4D5B-9660-FB942BE60B46}" destId="{1F82350D-F959-4015-B4A3-1A941CF9D7F6}" srcOrd="0" destOrd="0" presId="urn:microsoft.com/office/officeart/2005/8/layout/hierarchy4"/>
    <dgm:cxn modelId="{FDB04D0C-DC19-46D4-91EB-C915225FD846}" srcId="{7E94EBE1-F1F8-4077-B5EF-25E84A2D479F}" destId="{2AD7EB8D-2F93-4AD8-A17B-E56CFF584761}" srcOrd="1" destOrd="0" parTransId="{FAC727FC-6B66-488C-B665-1BB6361C2CEB}" sibTransId="{95D2CAE7-03A4-478B-BFE9-692AE077BAC5}"/>
    <dgm:cxn modelId="{38F12D5C-3EE7-4F02-9CB1-3D7D9FDF5B22}" type="presOf" srcId="{122B4B7E-FCE2-4938-8D87-1948669F2335}" destId="{1AFA21D9-A1EB-440F-8D50-E52F4CB7A4B2}" srcOrd="0" destOrd="0" presId="urn:microsoft.com/office/officeart/2005/8/layout/hierarchy4"/>
    <dgm:cxn modelId="{313AFB96-C184-4EE9-B9CA-D4330BD770C1}" srcId="{75AEA96A-60F5-436B-B68D-D48210EA8E39}" destId="{188492BB-51BC-4704-B354-7104E6ACA59C}" srcOrd="3" destOrd="0" parTransId="{9D7C656F-13D0-40AF-986B-B89A013FB615}" sibTransId="{105CE471-D82C-4120-A388-CAC96B26F5A4}"/>
    <dgm:cxn modelId="{6AC17F14-51A2-4BAE-90C3-0F21D06F90E3}" srcId="{37272E45-B9C5-4313-A590-233B34C46D53}" destId="{30127CDC-0F64-46EC-BAC8-B4634C5EFC6E}" srcOrd="0" destOrd="0" parTransId="{3F485C8B-7A64-4B1F-866F-129045C87845}" sibTransId="{D05E54EB-828E-461C-8294-FBEF292A48B7}"/>
    <dgm:cxn modelId="{02626ADB-7797-4547-A7F8-667460C8F3AA}" type="presOf" srcId="{30127CDC-0F64-46EC-BAC8-B4634C5EFC6E}" destId="{E998359F-9ACA-4E6F-8618-F1B010D81A0C}" srcOrd="0" destOrd="0" presId="urn:microsoft.com/office/officeart/2005/8/layout/hierarchy4"/>
    <dgm:cxn modelId="{3C89E036-F105-4B3E-A1D7-5B5B7F946ED1}" type="presOf" srcId="{53A1207B-5EFD-4B70-A665-2A58C8266DCB}" destId="{96247C0F-6075-40F1-B859-2EBF445348F8}" srcOrd="0" destOrd="0" presId="urn:microsoft.com/office/officeart/2005/8/layout/hierarchy4"/>
    <dgm:cxn modelId="{FAA15592-CCEE-4B6B-879B-8EE0C7FE42DE}" srcId="{7457E937-DDD2-4147-8B15-3A6D5790FD9A}" destId="{646DA178-0292-47D2-B3A6-72A5639572CA}" srcOrd="0" destOrd="0" parTransId="{5DE4F319-61D0-456E-AC7B-E70F1E73D09D}" sibTransId="{52363995-CD64-44DD-BE71-B1018E2081E8}"/>
    <dgm:cxn modelId="{51D3B0B7-3D0B-4F3B-8B95-352EBD0D5874}" type="presOf" srcId="{0ACF6E93-268A-4F7B-9995-43E4712D1947}" destId="{60F00A39-8782-4D05-94BE-BB1389AB7EB1}" srcOrd="0" destOrd="0" presId="urn:microsoft.com/office/officeart/2005/8/layout/hierarchy4"/>
    <dgm:cxn modelId="{E472486D-1F57-43A8-9A86-91DC7D58CA00}" srcId="{37272E45-B9C5-4313-A590-233B34C46D53}" destId="{B327FC6A-DDCA-4BA5-A2C4-6465B024B4A6}" srcOrd="2" destOrd="0" parTransId="{6E1AE171-4CCA-435D-AD91-049BC6EBA839}" sibTransId="{D57BE0B2-53A5-4F22-B5F8-417B4464E5B5}"/>
    <dgm:cxn modelId="{24C3B7AF-4809-4F07-A7D6-A7E325782DC2}" type="presOf" srcId="{646DA178-0292-47D2-B3A6-72A5639572CA}" destId="{28409E36-BC84-436D-87D1-1D7B52A7661F}" srcOrd="0" destOrd="0" presId="urn:microsoft.com/office/officeart/2005/8/layout/hierarchy4"/>
    <dgm:cxn modelId="{08C08DD2-D8CA-4C3F-9CFE-AB246A588DA9}" type="presOf" srcId="{42EA8397-1CCE-4C18-A4C0-1DBA620E8FB4}" destId="{FEC5596F-DEA8-41EC-B4B0-A55B27D9D695}" srcOrd="0" destOrd="0" presId="urn:microsoft.com/office/officeart/2005/8/layout/hierarchy4"/>
    <dgm:cxn modelId="{CA252D73-508D-4555-8F77-C8E917F6A669}" srcId="{E6FF8244-35FB-4FDC-A98B-477C29A3B13E}" destId="{74A4B28D-DDA6-4A90-B4CE-118E3DEDD7AA}" srcOrd="2" destOrd="0" parTransId="{057CF4E3-D879-43BF-B219-229CB8AE0A95}" sibTransId="{8B983898-3AE1-4D12-BEFE-C5DF9ABAF1D7}"/>
    <dgm:cxn modelId="{F314E5ED-BB70-47F9-99DE-7A2A9C405AC7}" srcId="{42EA8397-1CCE-4C18-A4C0-1DBA620E8FB4}" destId="{7457E937-DDD2-4147-8B15-3A6D5790FD9A}" srcOrd="0" destOrd="0" parTransId="{9557975F-7036-4648-9482-F209ED58557B}" sibTransId="{D7E65E04-3C3C-4DFC-A5A2-3B84C3AC5B84}"/>
    <dgm:cxn modelId="{163A3B4D-FD55-4DFF-93D4-00FF532390BC}" srcId="{0EF21931-4BDD-448E-A7F7-59A35B3FB673}" destId="{37272E45-B9C5-4313-A590-233B34C46D53}" srcOrd="0" destOrd="0" parTransId="{1FEC5EA6-079A-4509-8A6A-3605DCDE17BC}" sibTransId="{EA33AE97-DDEA-48FA-8672-AEE044173A10}"/>
    <dgm:cxn modelId="{AFD4C042-2BFA-4480-84AD-11325DE6A632}" type="presOf" srcId="{75AEA96A-60F5-436B-B68D-D48210EA8E39}" destId="{D3784084-77C0-4487-9D80-B176C2C4895E}" srcOrd="0" destOrd="0" presId="urn:microsoft.com/office/officeart/2005/8/layout/hierarchy4"/>
    <dgm:cxn modelId="{7A89CF5F-EAA8-46EB-B70D-A106B4369643}" srcId="{A20A03DD-E6C3-4BCA-9DA0-940614D47406}" destId="{6FA68D4B-CBD4-43BF-8D48-2FD17CE170EA}" srcOrd="2" destOrd="0" parTransId="{165670AA-00DD-4933-B90A-A2FD59AFB14E}" sibTransId="{131D5B18-A93E-48B5-A8B5-65055B658F07}"/>
    <dgm:cxn modelId="{E77C7054-AA1C-4211-9593-AD6445114AE4}" srcId="{75AEA96A-60F5-436B-B68D-D48210EA8E39}" destId="{7C0C7409-7F9E-4068-8D1F-B3A81B03FAD3}" srcOrd="0" destOrd="0" parTransId="{D0D9BC33-178E-4F28-9D23-52136FA45BE3}" sibTransId="{43F59E56-A004-42D6-A664-A7DA8E11DD57}"/>
    <dgm:cxn modelId="{4D48DB01-D3FB-4B27-84DD-DFFB2AEEDF27}" type="presOf" srcId="{6BD1FC86-E9D1-4AE0-B207-5F3E4073B8C7}" destId="{5F7933B3-3232-4EC6-9D8F-E5E53E78C314}" srcOrd="0" destOrd="0" presId="urn:microsoft.com/office/officeart/2005/8/layout/hierarchy4"/>
    <dgm:cxn modelId="{635303D3-1AE7-43BA-BA6E-4F210BB60979}" srcId="{122B4B7E-FCE2-4938-8D87-1948669F2335}" destId="{0ACF6E93-268A-4F7B-9995-43E4712D1947}" srcOrd="0" destOrd="0" parTransId="{7FEBA342-B322-459E-8E1A-F38AD16DEB09}" sibTransId="{31EEF4FF-372A-4A7C-955B-C164F83679C1}"/>
    <dgm:cxn modelId="{F3410E3F-A77E-44A7-93D5-862D130C273F}" type="presOf" srcId="{188492BB-51BC-4704-B354-7104E6ACA59C}" destId="{AE6DC760-CE82-458B-B835-F7F3141F024F}" srcOrd="0" destOrd="0" presId="urn:microsoft.com/office/officeart/2005/8/layout/hierarchy4"/>
    <dgm:cxn modelId="{CEFE74C2-F88D-4B3C-8165-5E9E68DDC0D4}" type="presOf" srcId="{7E94EBE1-F1F8-4077-B5EF-25E84A2D479F}" destId="{88647AA2-9656-40D1-8467-8CB126DBB039}" srcOrd="0" destOrd="0" presId="urn:microsoft.com/office/officeart/2005/8/layout/hierarchy4"/>
    <dgm:cxn modelId="{9E817AA6-317E-4587-96F5-B74E669ABF43}" srcId="{75AEA96A-60F5-436B-B68D-D48210EA8E39}" destId="{02F57120-60AC-4FA2-9E35-D42130D07452}" srcOrd="1" destOrd="0" parTransId="{D5D4062D-1B3A-4FD5-8EB2-472014549A98}" sibTransId="{60F92472-13F0-4F30-84E7-EBC372A3DC73}"/>
    <dgm:cxn modelId="{A0C28638-93BB-4B84-9F47-0F73B9B5D5F8}" srcId="{37272E45-B9C5-4313-A590-233B34C46D53}" destId="{70A8AE5F-6D8E-49B2-B6E5-364DB533C7DD}" srcOrd="1" destOrd="0" parTransId="{142C7ADA-2676-48AB-9998-BEFFA4B3507C}" sibTransId="{02FC8647-0D0A-4503-B96F-FF77DB181211}"/>
    <dgm:cxn modelId="{53560B88-9E9E-47DA-8157-8C5E941DE65D}" srcId="{75AEA96A-60F5-436B-B68D-D48210EA8E39}" destId="{9B06D43F-E1D5-4F3C-BEAC-008249943C82}" srcOrd="2" destOrd="0" parTransId="{7AFC42A2-172E-486C-8EEE-C370013279F7}" sibTransId="{E244F5BA-36B0-4742-8A85-62CC7D82BBEE}"/>
    <dgm:cxn modelId="{4AA4C49C-74EE-40DC-824A-DA1914115A63}" type="presOf" srcId="{7457E937-DDD2-4147-8B15-3A6D5790FD9A}" destId="{549C4CDC-EBAC-49FB-800D-2B917B91E136}" srcOrd="0" destOrd="0" presId="urn:microsoft.com/office/officeart/2005/8/layout/hierarchy4"/>
    <dgm:cxn modelId="{AB01ECDC-F09C-4CC9-9FC0-43E2334208D3}" srcId="{7457E937-DDD2-4147-8B15-3A6D5790FD9A}" destId="{122B4B7E-FCE2-4938-8D87-1948669F2335}" srcOrd="2" destOrd="0" parTransId="{3F477BF8-67A5-425A-84BD-346D6BCEFD4F}" sibTransId="{40BFD235-E2AD-48AE-8DD4-B02F218FC7C8}"/>
    <dgm:cxn modelId="{AE7CD1C3-F2F5-419E-BEB1-9BE8F69BAFC3}" type="presOf" srcId="{A20A03DD-E6C3-4BCA-9DA0-940614D47406}" destId="{2E74E1B3-99FE-4036-8B18-7D2BA4931319}" srcOrd="0" destOrd="0" presId="urn:microsoft.com/office/officeart/2005/8/layout/hierarchy4"/>
    <dgm:cxn modelId="{B0FED6DC-C1AF-48BD-9D45-8FD6F3595A8F}" type="presOf" srcId="{43821FFE-AC2A-4426-BA42-EA8F0752CF26}" destId="{990B75EC-27FB-4D65-ADE6-23881DA9FCAE}" srcOrd="0" destOrd="0" presId="urn:microsoft.com/office/officeart/2005/8/layout/hierarchy4"/>
    <dgm:cxn modelId="{02467800-5C24-443B-B9FB-FC4A84B9B163}" type="presOf" srcId="{38742B5A-0A28-406B-85FD-3F0CF35412E0}" destId="{17CDAFAF-80E4-4DCB-9E04-6784F2686620}" srcOrd="0" destOrd="0" presId="urn:microsoft.com/office/officeart/2005/8/layout/hierarchy4"/>
    <dgm:cxn modelId="{AB096871-B29B-4B65-AA35-EE4D50D13ADE}" type="presOf" srcId="{B327FC6A-DDCA-4BA5-A2C4-6465B024B4A6}" destId="{8467E69D-11C8-4960-B38F-657BF305E536}" srcOrd="0" destOrd="0" presId="urn:microsoft.com/office/officeart/2005/8/layout/hierarchy4"/>
    <dgm:cxn modelId="{057B55D1-AD87-4181-98A9-9EBC4DBC1F3C}" type="presOf" srcId="{3937697F-C798-4F15-BF4A-91DA6B0CB043}" destId="{69E6782A-0B99-4B54-A1CC-84E1D566D8C3}" srcOrd="0" destOrd="0" presId="urn:microsoft.com/office/officeart/2005/8/layout/hierarchy4"/>
    <dgm:cxn modelId="{2DA61709-3805-4DC5-86FE-F457DCABEDC2}" type="presOf" srcId="{37272E45-B9C5-4313-A590-233B34C46D53}" destId="{0B4C4DD1-9D70-4EC1-B2C2-1E0BA7FF73F9}" srcOrd="0" destOrd="0" presId="urn:microsoft.com/office/officeart/2005/8/layout/hierarchy4"/>
    <dgm:cxn modelId="{EF4BF0A6-2452-4962-988E-E155FD16ED0A}" srcId="{E6FF8244-35FB-4FDC-A98B-477C29A3B13E}" destId="{3937697F-C798-4F15-BF4A-91DA6B0CB043}" srcOrd="1" destOrd="0" parTransId="{35D86A11-FB6E-45E6-946C-6853A989B176}" sibTransId="{A159D1AE-97E9-4EEC-A151-932484BF3727}"/>
    <dgm:cxn modelId="{43CB1DF9-C0F9-48C7-82D8-EB474EC477B8}" srcId="{E6FF8244-35FB-4FDC-A98B-477C29A3B13E}" destId="{43821FFE-AC2A-4426-BA42-EA8F0752CF26}" srcOrd="0" destOrd="0" parTransId="{EEE443AA-0A2D-42AB-891B-4D93164FC808}" sibTransId="{D0D9F655-732D-406F-BE82-F6E11A8A4D4A}"/>
    <dgm:cxn modelId="{7D622403-6A30-4173-BC44-8A2AFB9B0054}" srcId="{7E94EBE1-F1F8-4077-B5EF-25E84A2D479F}" destId="{53A1207B-5EFD-4B70-A665-2A58C8266DCB}" srcOrd="2" destOrd="0" parTransId="{AEF4DA9C-1681-4857-9D85-80D55518EA16}" sibTransId="{0DFDCEA5-5A61-4BA6-AF55-B16811DCB8CE}"/>
    <dgm:cxn modelId="{ADF701D6-D499-4477-9631-86ED335CC7CA}" type="presParOf" srcId="{FEC5596F-DEA8-41EC-B4B0-A55B27D9D695}" destId="{25D34F42-5607-4489-9BA5-455B367DA47B}" srcOrd="0" destOrd="0" presId="urn:microsoft.com/office/officeart/2005/8/layout/hierarchy4"/>
    <dgm:cxn modelId="{7C2F1D56-11DE-4E1B-9E77-0CAECC6B2CD7}" type="presParOf" srcId="{25D34F42-5607-4489-9BA5-455B367DA47B}" destId="{549C4CDC-EBAC-49FB-800D-2B917B91E136}" srcOrd="0" destOrd="0" presId="urn:microsoft.com/office/officeart/2005/8/layout/hierarchy4"/>
    <dgm:cxn modelId="{8D97800D-9140-481E-8354-7B8C5AF54D9E}" type="presParOf" srcId="{25D34F42-5607-4489-9BA5-455B367DA47B}" destId="{9E1B9534-7036-4BE3-80F7-C4DE2300E22B}" srcOrd="1" destOrd="0" presId="urn:microsoft.com/office/officeart/2005/8/layout/hierarchy4"/>
    <dgm:cxn modelId="{35C5AC86-EE1E-422E-A9E7-E0695CA1ED03}" type="presParOf" srcId="{25D34F42-5607-4489-9BA5-455B367DA47B}" destId="{3FDBB34D-9CCD-4C0A-B070-EBAAF00E5E9B}" srcOrd="2" destOrd="0" presId="urn:microsoft.com/office/officeart/2005/8/layout/hierarchy4"/>
    <dgm:cxn modelId="{864C3770-1CAB-43E2-94B9-C36FD8DDB10B}" type="presParOf" srcId="{3FDBB34D-9CCD-4C0A-B070-EBAAF00E5E9B}" destId="{B1D3C5BB-D3E0-4424-B4DF-122758B9080F}" srcOrd="0" destOrd="0" presId="urn:microsoft.com/office/officeart/2005/8/layout/hierarchy4"/>
    <dgm:cxn modelId="{1C424F28-C7C1-477C-804F-F7F36B716586}" type="presParOf" srcId="{B1D3C5BB-D3E0-4424-B4DF-122758B9080F}" destId="{28409E36-BC84-436D-87D1-1D7B52A7661F}" srcOrd="0" destOrd="0" presId="urn:microsoft.com/office/officeart/2005/8/layout/hierarchy4"/>
    <dgm:cxn modelId="{DAAF74A4-0E1E-410B-93BC-99363C9D8948}" type="presParOf" srcId="{B1D3C5BB-D3E0-4424-B4DF-122758B9080F}" destId="{F3078B06-42B3-4C55-B0A5-83F234CF0855}" srcOrd="1" destOrd="0" presId="urn:microsoft.com/office/officeart/2005/8/layout/hierarchy4"/>
    <dgm:cxn modelId="{EFD78C01-56E5-4708-9214-12BC232BF894}" type="presParOf" srcId="{3FDBB34D-9CCD-4C0A-B070-EBAAF00E5E9B}" destId="{5B9E52B1-4D0F-4365-84B9-745D83DD5A59}" srcOrd="1" destOrd="0" presId="urn:microsoft.com/office/officeart/2005/8/layout/hierarchy4"/>
    <dgm:cxn modelId="{0DBE9FC9-3086-4D2E-B1C4-3463FA40674A}" type="presParOf" srcId="{3FDBB34D-9CCD-4C0A-B070-EBAAF00E5E9B}" destId="{416DA487-77D9-44DD-BBF3-0BEE3790F364}" srcOrd="2" destOrd="0" presId="urn:microsoft.com/office/officeart/2005/8/layout/hierarchy4"/>
    <dgm:cxn modelId="{D1B1839C-E53A-4D17-8343-1CD59F3F30DA}" type="presParOf" srcId="{416DA487-77D9-44DD-BBF3-0BEE3790F364}" destId="{E0402E03-9A22-4ED8-A38C-57D27D280B74}" srcOrd="0" destOrd="0" presId="urn:microsoft.com/office/officeart/2005/8/layout/hierarchy4"/>
    <dgm:cxn modelId="{F124D8AF-E2D0-4F48-9BF7-3C40C4328007}" type="presParOf" srcId="{416DA487-77D9-44DD-BBF3-0BEE3790F364}" destId="{DA76BF62-F5C3-49C8-93B6-74574CF39E28}" srcOrd="1" destOrd="0" presId="urn:microsoft.com/office/officeart/2005/8/layout/hierarchy4"/>
    <dgm:cxn modelId="{F63B3D8A-87F5-4B84-8AA7-72D1FC234998}" type="presParOf" srcId="{416DA487-77D9-44DD-BBF3-0BEE3790F364}" destId="{B6E5BD31-0F3F-41EA-A1B4-E68C06A9252E}" srcOrd="2" destOrd="0" presId="urn:microsoft.com/office/officeart/2005/8/layout/hierarchy4"/>
    <dgm:cxn modelId="{70DEBEF6-AD3E-43A1-AA5C-76033095C383}" type="presParOf" srcId="{B6E5BD31-0F3F-41EA-A1B4-E68C06A9252E}" destId="{BDF86B34-0DEF-4902-A4F3-2D2D12207D6A}" srcOrd="0" destOrd="0" presId="urn:microsoft.com/office/officeart/2005/8/layout/hierarchy4"/>
    <dgm:cxn modelId="{1B863917-8415-469B-AD62-1FD893B9CB05}" type="presParOf" srcId="{BDF86B34-0DEF-4902-A4F3-2D2D12207D6A}" destId="{0B4C4DD1-9D70-4EC1-B2C2-1E0BA7FF73F9}" srcOrd="0" destOrd="0" presId="urn:microsoft.com/office/officeart/2005/8/layout/hierarchy4"/>
    <dgm:cxn modelId="{A325FED5-6E68-49B9-AD51-FFE64B26C25F}" type="presParOf" srcId="{BDF86B34-0DEF-4902-A4F3-2D2D12207D6A}" destId="{8633CF9C-E8DE-4766-AC6B-1535BA587EAE}" srcOrd="1" destOrd="0" presId="urn:microsoft.com/office/officeart/2005/8/layout/hierarchy4"/>
    <dgm:cxn modelId="{717919D6-D850-4F43-B4C0-F85750B5FF95}" type="presParOf" srcId="{BDF86B34-0DEF-4902-A4F3-2D2D12207D6A}" destId="{F3863E24-45AE-4623-9207-C7FC60F75EED}" srcOrd="2" destOrd="0" presId="urn:microsoft.com/office/officeart/2005/8/layout/hierarchy4"/>
    <dgm:cxn modelId="{A5B229B5-CFB9-4520-8678-F3CDE3567436}" type="presParOf" srcId="{F3863E24-45AE-4623-9207-C7FC60F75EED}" destId="{FCA5B517-18E9-4DFF-8A77-D1F55DD4F277}" srcOrd="0" destOrd="0" presId="urn:microsoft.com/office/officeart/2005/8/layout/hierarchy4"/>
    <dgm:cxn modelId="{7323F988-3A09-4758-A2E6-91BCB3B45C96}" type="presParOf" srcId="{FCA5B517-18E9-4DFF-8A77-D1F55DD4F277}" destId="{E998359F-9ACA-4E6F-8618-F1B010D81A0C}" srcOrd="0" destOrd="0" presId="urn:microsoft.com/office/officeart/2005/8/layout/hierarchy4"/>
    <dgm:cxn modelId="{F0CB5459-3987-4A87-ABD9-A27172C30076}" type="presParOf" srcId="{FCA5B517-18E9-4DFF-8A77-D1F55DD4F277}" destId="{06453283-C842-41B8-944C-47847F612C01}" srcOrd="1" destOrd="0" presId="urn:microsoft.com/office/officeart/2005/8/layout/hierarchy4"/>
    <dgm:cxn modelId="{B0C2BBE3-769B-4879-BC5F-0423356168B3}" type="presParOf" srcId="{F3863E24-45AE-4623-9207-C7FC60F75EED}" destId="{9EAE178C-A986-4A39-9330-931006DE7114}" srcOrd="1" destOrd="0" presId="urn:microsoft.com/office/officeart/2005/8/layout/hierarchy4"/>
    <dgm:cxn modelId="{143F24C9-D536-48AD-904E-227A0A5967B6}" type="presParOf" srcId="{F3863E24-45AE-4623-9207-C7FC60F75EED}" destId="{814C9F0B-0D25-4921-9391-60AF1DCBCD31}" srcOrd="2" destOrd="0" presId="urn:microsoft.com/office/officeart/2005/8/layout/hierarchy4"/>
    <dgm:cxn modelId="{40BC72F6-892F-4EBB-8BB5-F68E05300926}" type="presParOf" srcId="{814C9F0B-0D25-4921-9391-60AF1DCBCD31}" destId="{415E35BE-6257-435A-B264-2881DB9D508D}" srcOrd="0" destOrd="0" presId="urn:microsoft.com/office/officeart/2005/8/layout/hierarchy4"/>
    <dgm:cxn modelId="{1AE39936-7506-4AE3-8501-B17845DB0440}" type="presParOf" srcId="{814C9F0B-0D25-4921-9391-60AF1DCBCD31}" destId="{FF709DDE-89D3-40BC-9A73-D81E3C78F362}" srcOrd="1" destOrd="0" presId="urn:microsoft.com/office/officeart/2005/8/layout/hierarchy4"/>
    <dgm:cxn modelId="{E94EBA83-FA85-45B1-BD53-9D19B3CEA85D}" type="presParOf" srcId="{F3863E24-45AE-4623-9207-C7FC60F75EED}" destId="{A8C37E79-8CBD-4B19-9AD3-591939FBE959}" srcOrd="3" destOrd="0" presId="urn:microsoft.com/office/officeart/2005/8/layout/hierarchy4"/>
    <dgm:cxn modelId="{D8BD3B09-5932-4F06-A1E5-FFE2DFC2F0B1}" type="presParOf" srcId="{F3863E24-45AE-4623-9207-C7FC60F75EED}" destId="{90E47969-D72C-4A36-936F-2072B4076CFC}" srcOrd="4" destOrd="0" presId="urn:microsoft.com/office/officeart/2005/8/layout/hierarchy4"/>
    <dgm:cxn modelId="{B9CBE895-2288-4C02-B8DC-960F5AC82972}" type="presParOf" srcId="{90E47969-D72C-4A36-936F-2072B4076CFC}" destId="{8467E69D-11C8-4960-B38F-657BF305E536}" srcOrd="0" destOrd="0" presId="urn:microsoft.com/office/officeart/2005/8/layout/hierarchy4"/>
    <dgm:cxn modelId="{C72183ED-0D89-4830-ADB7-D817E5003267}" type="presParOf" srcId="{90E47969-D72C-4A36-936F-2072B4076CFC}" destId="{B00281BC-FC15-472E-86EE-59C4290C2FC7}" srcOrd="1" destOrd="0" presId="urn:microsoft.com/office/officeart/2005/8/layout/hierarchy4"/>
    <dgm:cxn modelId="{66D71C91-1680-402F-B414-3C7FA5343BD2}" type="presParOf" srcId="{B6E5BD31-0F3F-41EA-A1B4-E68C06A9252E}" destId="{004323B4-A340-47B8-86FB-CFCCDF6C6926}" srcOrd="1" destOrd="0" presId="urn:microsoft.com/office/officeart/2005/8/layout/hierarchy4"/>
    <dgm:cxn modelId="{08AA64F8-9130-41D0-8C5C-F57B42370569}" type="presParOf" srcId="{B6E5BD31-0F3F-41EA-A1B4-E68C06A9252E}" destId="{7A0E3588-4B58-44D7-9619-1E61A3B51B63}" srcOrd="2" destOrd="0" presId="urn:microsoft.com/office/officeart/2005/8/layout/hierarchy4"/>
    <dgm:cxn modelId="{934C47DB-094C-4FE4-9252-EC75B453166C}" type="presParOf" srcId="{7A0E3588-4B58-44D7-9619-1E61A3B51B63}" destId="{0456D761-8422-423B-9EF8-0410155A18AE}" srcOrd="0" destOrd="0" presId="urn:microsoft.com/office/officeart/2005/8/layout/hierarchy4"/>
    <dgm:cxn modelId="{7C4B151F-5AD5-44DC-891B-9096E055A422}" type="presParOf" srcId="{7A0E3588-4B58-44D7-9619-1E61A3B51B63}" destId="{ABC39C05-1F6D-4814-ACBD-F548589183BC}" srcOrd="1" destOrd="0" presId="urn:microsoft.com/office/officeart/2005/8/layout/hierarchy4"/>
    <dgm:cxn modelId="{03E464B0-699C-46B5-8200-979CFA811714}" type="presParOf" srcId="{7A0E3588-4B58-44D7-9619-1E61A3B51B63}" destId="{4087CA02-8581-4D17-918A-59A02A9866A9}" srcOrd="2" destOrd="0" presId="urn:microsoft.com/office/officeart/2005/8/layout/hierarchy4"/>
    <dgm:cxn modelId="{48CE091B-8FFB-4E6C-B024-36BB4E856FF8}" type="presParOf" srcId="{4087CA02-8581-4D17-918A-59A02A9866A9}" destId="{4EC46B56-8BAC-4A6A-BBF3-D26C42375A53}" srcOrd="0" destOrd="0" presId="urn:microsoft.com/office/officeart/2005/8/layout/hierarchy4"/>
    <dgm:cxn modelId="{760ABA59-1E4F-4BDC-967B-2074DCD16AD5}" type="presParOf" srcId="{4EC46B56-8BAC-4A6A-BBF3-D26C42375A53}" destId="{990B75EC-27FB-4D65-ADE6-23881DA9FCAE}" srcOrd="0" destOrd="0" presId="urn:microsoft.com/office/officeart/2005/8/layout/hierarchy4"/>
    <dgm:cxn modelId="{F2671411-FCB2-420E-A19E-2F57F22CBBDD}" type="presParOf" srcId="{4EC46B56-8BAC-4A6A-BBF3-D26C42375A53}" destId="{F8045C32-6D28-4833-BAD4-D3D1FCEAD643}" srcOrd="1" destOrd="0" presId="urn:microsoft.com/office/officeart/2005/8/layout/hierarchy4"/>
    <dgm:cxn modelId="{2DAE8B22-7BC4-4957-90D9-E203C96E1654}" type="presParOf" srcId="{4EC46B56-8BAC-4A6A-BBF3-D26C42375A53}" destId="{6C92D1E4-1031-400E-B79B-233284497627}" srcOrd="2" destOrd="0" presId="urn:microsoft.com/office/officeart/2005/8/layout/hierarchy4"/>
    <dgm:cxn modelId="{A9FDC85A-1B18-4C47-AECA-3A4876E3B30C}" type="presParOf" srcId="{6C92D1E4-1031-400E-B79B-233284497627}" destId="{60CB958D-A02F-481F-A97D-5BDFBBAACBA3}" srcOrd="0" destOrd="0" presId="urn:microsoft.com/office/officeart/2005/8/layout/hierarchy4"/>
    <dgm:cxn modelId="{BB5BD79D-D479-4579-8136-DBCF57B38E64}" type="presParOf" srcId="{60CB958D-A02F-481F-A97D-5BDFBBAACBA3}" destId="{E91F29D1-3CEB-4236-B57A-2A28D55FC31D}" srcOrd="0" destOrd="0" presId="urn:microsoft.com/office/officeart/2005/8/layout/hierarchy4"/>
    <dgm:cxn modelId="{EF8AE3CF-FB2F-4DEB-BEB3-A07D87F146B0}" type="presParOf" srcId="{60CB958D-A02F-481F-A97D-5BDFBBAACBA3}" destId="{1BB22129-0BF6-4623-A4F1-DAE7D6E43483}" srcOrd="1" destOrd="0" presId="urn:microsoft.com/office/officeart/2005/8/layout/hierarchy4"/>
    <dgm:cxn modelId="{999C7FF5-96F7-4B7C-9805-85DAC8312CD9}" type="presParOf" srcId="{6C92D1E4-1031-400E-B79B-233284497627}" destId="{C84991BB-E514-431A-83ED-F9D70A38EEA3}" srcOrd="1" destOrd="0" presId="urn:microsoft.com/office/officeart/2005/8/layout/hierarchy4"/>
    <dgm:cxn modelId="{54ED73B3-D6C7-4955-B351-50B1DE079A22}" type="presParOf" srcId="{6C92D1E4-1031-400E-B79B-233284497627}" destId="{1E221085-9C5E-431C-B055-DB8522A43CF9}" srcOrd="2" destOrd="0" presId="urn:microsoft.com/office/officeart/2005/8/layout/hierarchy4"/>
    <dgm:cxn modelId="{92DCCEED-CBAF-4E64-ABE2-1097DCB98062}" type="presParOf" srcId="{1E221085-9C5E-431C-B055-DB8522A43CF9}" destId="{88647AA2-9656-40D1-8467-8CB126DBB039}" srcOrd="0" destOrd="0" presId="urn:microsoft.com/office/officeart/2005/8/layout/hierarchy4"/>
    <dgm:cxn modelId="{F0E1ADB7-1ACD-4C8F-8371-C34F7E23660B}" type="presParOf" srcId="{1E221085-9C5E-431C-B055-DB8522A43CF9}" destId="{6228EC30-AB67-4704-9AFA-753CD04FEDCC}" srcOrd="1" destOrd="0" presId="urn:microsoft.com/office/officeart/2005/8/layout/hierarchy4"/>
    <dgm:cxn modelId="{5D5FC090-C4FB-452B-A487-AD3C37647B11}" type="presParOf" srcId="{1E221085-9C5E-431C-B055-DB8522A43CF9}" destId="{A3B8F903-778E-4503-A5E8-DFA590ECC0A9}" srcOrd="2" destOrd="0" presId="urn:microsoft.com/office/officeart/2005/8/layout/hierarchy4"/>
    <dgm:cxn modelId="{6FAF5B61-C77F-4F0A-A92E-750550BA6B01}" type="presParOf" srcId="{A3B8F903-778E-4503-A5E8-DFA590ECC0A9}" destId="{AF778A6F-FD30-4AC6-AE29-FB6840413B9C}" srcOrd="0" destOrd="0" presId="urn:microsoft.com/office/officeart/2005/8/layout/hierarchy4"/>
    <dgm:cxn modelId="{8530DD21-5DE4-4020-B2C9-5E6BDEA46C19}" type="presParOf" srcId="{AF778A6F-FD30-4AC6-AE29-FB6840413B9C}" destId="{1F82350D-F959-4015-B4A3-1A941CF9D7F6}" srcOrd="0" destOrd="0" presId="urn:microsoft.com/office/officeart/2005/8/layout/hierarchy4"/>
    <dgm:cxn modelId="{6AC9CEB4-797D-4B23-8622-0EA67E5B128B}" type="presParOf" srcId="{AF778A6F-FD30-4AC6-AE29-FB6840413B9C}" destId="{CFDB0FED-940D-486D-94CA-3B5FB92FD76B}" srcOrd="1" destOrd="0" presId="urn:microsoft.com/office/officeart/2005/8/layout/hierarchy4"/>
    <dgm:cxn modelId="{2D0D65D2-E3FA-466C-B7FC-78DA4423ADFB}" type="presParOf" srcId="{A3B8F903-778E-4503-A5E8-DFA590ECC0A9}" destId="{5C82F44A-BA66-49D1-896A-0FBAB93BB74C}" srcOrd="1" destOrd="0" presId="urn:microsoft.com/office/officeart/2005/8/layout/hierarchy4"/>
    <dgm:cxn modelId="{1BA25A27-B28B-4B2B-933D-1A23EA561498}" type="presParOf" srcId="{A3B8F903-778E-4503-A5E8-DFA590ECC0A9}" destId="{6E70E33A-4169-4931-AF2C-D896AEE25E5F}" srcOrd="2" destOrd="0" presId="urn:microsoft.com/office/officeart/2005/8/layout/hierarchy4"/>
    <dgm:cxn modelId="{96E82694-0A50-4A45-8CFB-B3138FE4E558}" type="presParOf" srcId="{6E70E33A-4169-4931-AF2C-D896AEE25E5F}" destId="{516FC6FD-D106-463B-9C33-0C571C330D44}" srcOrd="0" destOrd="0" presId="urn:microsoft.com/office/officeart/2005/8/layout/hierarchy4"/>
    <dgm:cxn modelId="{5BF5D38D-34F6-4351-94E0-A8B2C64D8A7C}" type="presParOf" srcId="{6E70E33A-4169-4931-AF2C-D896AEE25E5F}" destId="{354BB981-2708-47F6-A319-9D184C3F35AB}" srcOrd="1" destOrd="0" presId="urn:microsoft.com/office/officeart/2005/8/layout/hierarchy4"/>
    <dgm:cxn modelId="{F1616026-77DF-4BDF-BC4E-D9F8E1767398}" type="presParOf" srcId="{A3B8F903-778E-4503-A5E8-DFA590ECC0A9}" destId="{A6C1EFAE-4489-4CD4-831E-C6E94A1E9AD8}" srcOrd="3" destOrd="0" presId="urn:microsoft.com/office/officeart/2005/8/layout/hierarchy4"/>
    <dgm:cxn modelId="{6AB641CC-DD02-43DC-AF15-37375E3C68B9}" type="presParOf" srcId="{A3B8F903-778E-4503-A5E8-DFA590ECC0A9}" destId="{6E64029C-F447-4267-9B7B-2B36854E4D89}" srcOrd="4" destOrd="0" presId="urn:microsoft.com/office/officeart/2005/8/layout/hierarchy4"/>
    <dgm:cxn modelId="{4FF3E026-5C07-427F-8A42-811B9A8857BB}" type="presParOf" srcId="{6E64029C-F447-4267-9B7B-2B36854E4D89}" destId="{96247C0F-6075-40F1-B859-2EBF445348F8}" srcOrd="0" destOrd="0" presId="urn:microsoft.com/office/officeart/2005/8/layout/hierarchy4"/>
    <dgm:cxn modelId="{C755DD12-941A-4FF5-A012-1F82E215D7CA}" type="presParOf" srcId="{6E64029C-F447-4267-9B7B-2B36854E4D89}" destId="{54BE9DC8-D58E-4164-AA01-9EDCA75344CC}" srcOrd="1" destOrd="0" presId="urn:microsoft.com/office/officeart/2005/8/layout/hierarchy4"/>
    <dgm:cxn modelId="{D7C9684F-2924-472D-AFBF-26753096B22B}" type="presParOf" srcId="{4087CA02-8581-4D17-918A-59A02A9866A9}" destId="{92CA6876-2784-44A9-B715-1CD4EFAE3BE5}" srcOrd="1" destOrd="0" presId="urn:microsoft.com/office/officeart/2005/8/layout/hierarchy4"/>
    <dgm:cxn modelId="{A3EF7CA2-E125-4370-884F-1763D0248417}" type="presParOf" srcId="{4087CA02-8581-4D17-918A-59A02A9866A9}" destId="{9651EE35-DE57-47FC-812D-0E77B1C0ECCB}" srcOrd="2" destOrd="0" presId="urn:microsoft.com/office/officeart/2005/8/layout/hierarchy4"/>
    <dgm:cxn modelId="{22D3D91F-5216-42EB-96E7-7E321BB94EB8}" type="presParOf" srcId="{9651EE35-DE57-47FC-812D-0E77B1C0ECCB}" destId="{69E6782A-0B99-4B54-A1CC-84E1D566D8C3}" srcOrd="0" destOrd="0" presId="urn:microsoft.com/office/officeart/2005/8/layout/hierarchy4"/>
    <dgm:cxn modelId="{6EA4B145-9E17-4E84-BAD9-56B5D5E00E45}" type="presParOf" srcId="{9651EE35-DE57-47FC-812D-0E77B1C0ECCB}" destId="{34F0DCFA-3352-4FEA-8C85-2AF258373B9B}" srcOrd="1" destOrd="0" presId="urn:microsoft.com/office/officeart/2005/8/layout/hierarchy4"/>
    <dgm:cxn modelId="{4446C0C1-CDD7-4BFA-9CF1-941E5B2BA374}" type="presParOf" srcId="{9651EE35-DE57-47FC-812D-0E77B1C0ECCB}" destId="{6BD61426-257D-4634-B40D-74416ABE15BB}" srcOrd="2" destOrd="0" presId="urn:microsoft.com/office/officeart/2005/8/layout/hierarchy4"/>
    <dgm:cxn modelId="{7B2088A7-9883-4E37-AE42-CCF23500A25A}" type="presParOf" srcId="{6BD61426-257D-4634-B40D-74416ABE15BB}" destId="{6A1EB537-016E-4A7D-BFDB-74C016484962}" srcOrd="0" destOrd="0" presId="urn:microsoft.com/office/officeart/2005/8/layout/hierarchy4"/>
    <dgm:cxn modelId="{6A849314-D1A1-451B-B457-F04F73351D2C}" type="presParOf" srcId="{6A1EB537-016E-4A7D-BFDB-74C016484962}" destId="{17CDAFAF-80E4-4DCB-9E04-6784F2686620}" srcOrd="0" destOrd="0" presId="urn:microsoft.com/office/officeart/2005/8/layout/hierarchy4"/>
    <dgm:cxn modelId="{791DC562-C316-4790-A070-ED54D87135E7}" type="presParOf" srcId="{6A1EB537-016E-4A7D-BFDB-74C016484962}" destId="{4302B696-9241-4B1D-B0D9-0B2E36443B87}" srcOrd="1" destOrd="0" presId="urn:microsoft.com/office/officeart/2005/8/layout/hierarchy4"/>
    <dgm:cxn modelId="{76CA208A-7929-4AE4-A6AB-589CEEDF4E19}" type="presParOf" srcId="{4087CA02-8581-4D17-918A-59A02A9866A9}" destId="{0D22C179-1273-4549-8E34-D2FF8EA17C1F}" srcOrd="3" destOrd="0" presId="urn:microsoft.com/office/officeart/2005/8/layout/hierarchy4"/>
    <dgm:cxn modelId="{DB5A3CFD-F861-4EE3-9CCF-E05E16371675}" type="presParOf" srcId="{4087CA02-8581-4D17-918A-59A02A9866A9}" destId="{E1887FE1-370E-47B7-8E6F-C1747CB7FCC2}" srcOrd="4" destOrd="0" presId="urn:microsoft.com/office/officeart/2005/8/layout/hierarchy4"/>
    <dgm:cxn modelId="{958787BF-DC98-408C-8E8F-1600192C078D}" type="presParOf" srcId="{E1887FE1-370E-47B7-8E6F-C1747CB7FCC2}" destId="{7D1BD2F3-3149-495F-9163-7F9C6C811339}" srcOrd="0" destOrd="0" presId="urn:microsoft.com/office/officeart/2005/8/layout/hierarchy4"/>
    <dgm:cxn modelId="{06E0AC0A-25FD-4C57-9DC5-5E7A2B4D2FEA}" type="presParOf" srcId="{E1887FE1-370E-47B7-8E6F-C1747CB7FCC2}" destId="{51BC8D4E-9BBE-41BA-A740-E46A835C6DE4}" srcOrd="1" destOrd="0" presId="urn:microsoft.com/office/officeart/2005/8/layout/hierarchy4"/>
    <dgm:cxn modelId="{947DBD75-766A-4774-B4C0-2B51BB804FC3}" type="presParOf" srcId="{4087CA02-8581-4D17-918A-59A02A9866A9}" destId="{D9A9B87A-E3D5-40E8-A142-63319EBF879C}" srcOrd="5" destOrd="0" presId="urn:microsoft.com/office/officeart/2005/8/layout/hierarchy4"/>
    <dgm:cxn modelId="{5D8F8707-1A8C-40F4-AF4B-33D87CA7C2E2}" type="presParOf" srcId="{4087CA02-8581-4D17-918A-59A02A9866A9}" destId="{E99865A2-1425-4C01-BBA7-54E74F906F9A}" srcOrd="6" destOrd="0" presId="urn:microsoft.com/office/officeart/2005/8/layout/hierarchy4"/>
    <dgm:cxn modelId="{6404E5F4-580C-4212-AFA3-9F6E50E103F8}" type="presParOf" srcId="{E99865A2-1425-4C01-BBA7-54E74F906F9A}" destId="{C551E430-E50B-4A65-8FEF-493804D67D5B}" srcOrd="0" destOrd="0" presId="urn:microsoft.com/office/officeart/2005/8/layout/hierarchy4"/>
    <dgm:cxn modelId="{D7D483AA-EB76-477B-BB35-FFDFF015491D}" type="presParOf" srcId="{E99865A2-1425-4C01-BBA7-54E74F906F9A}" destId="{86047250-6F54-43E9-B5F7-1301893C5D74}" srcOrd="1" destOrd="0" presId="urn:microsoft.com/office/officeart/2005/8/layout/hierarchy4"/>
    <dgm:cxn modelId="{9CAD8E8D-A709-41B0-8F26-2C128319E1BF}" type="presParOf" srcId="{3FDBB34D-9CCD-4C0A-B070-EBAAF00E5E9B}" destId="{978B8AE6-6A01-450F-B445-29B15CEEE95A}" srcOrd="3" destOrd="0" presId="urn:microsoft.com/office/officeart/2005/8/layout/hierarchy4"/>
    <dgm:cxn modelId="{162F68DB-866E-43EB-B014-7A6E9D539815}" type="presParOf" srcId="{3FDBB34D-9CCD-4C0A-B070-EBAAF00E5E9B}" destId="{101EC903-90EE-45B6-A6EB-886D37C56255}" srcOrd="4" destOrd="0" presId="urn:microsoft.com/office/officeart/2005/8/layout/hierarchy4"/>
    <dgm:cxn modelId="{2BDF3CA7-C701-44EE-844D-A32B975B160A}" type="presParOf" srcId="{101EC903-90EE-45B6-A6EB-886D37C56255}" destId="{1AFA21D9-A1EB-440F-8D50-E52F4CB7A4B2}" srcOrd="0" destOrd="0" presId="urn:microsoft.com/office/officeart/2005/8/layout/hierarchy4"/>
    <dgm:cxn modelId="{2A2C91E1-2B06-4E59-8892-C32C62A7BB4F}" type="presParOf" srcId="{101EC903-90EE-45B6-A6EB-886D37C56255}" destId="{3851490A-A160-45D7-9F63-597045F4D621}" srcOrd="1" destOrd="0" presId="urn:microsoft.com/office/officeart/2005/8/layout/hierarchy4"/>
    <dgm:cxn modelId="{84C7D176-26D7-4EFA-8FC4-810769CAF459}" type="presParOf" srcId="{101EC903-90EE-45B6-A6EB-886D37C56255}" destId="{96086311-3ED9-4E0E-876E-7AE87F0E9D34}" srcOrd="2" destOrd="0" presId="urn:microsoft.com/office/officeart/2005/8/layout/hierarchy4"/>
    <dgm:cxn modelId="{09C8CEF8-BAFE-449A-892F-F73023E2BB62}" type="presParOf" srcId="{96086311-3ED9-4E0E-876E-7AE87F0E9D34}" destId="{7DE4EBE8-37ED-4101-BC49-C4AC31BE60E3}" srcOrd="0" destOrd="0" presId="urn:microsoft.com/office/officeart/2005/8/layout/hierarchy4"/>
    <dgm:cxn modelId="{B298A684-83E4-4D1B-9434-BDB17C1BAC29}" type="presParOf" srcId="{7DE4EBE8-37ED-4101-BC49-C4AC31BE60E3}" destId="{60F00A39-8782-4D05-94BE-BB1389AB7EB1}" srcOrd="0" destOrd="0" presId="urn:microsoft.com/office/officeart/2005/8/layout/hierarchy4"/>
    <dgm:cxn modelId="{41A293CB-F161-4741-8766-E32A7D5EDAB6}" type="presParOf" srcId="{7DE4EBE8-37ED-4101-BC49-C4AC31BE60E3}" destId="{357AE671-718B-4547-9F91-64172B33A578}" srcOrd="1" destOrd="0" presId="urn:microsoft.com/office/officeart/2005/8/layout/hierarchy4"/>
    <dgm:cxn modelId="{BE8152FD-BA19-43DB-8510-CAF6EAB45793}" type="presParOf" srcId="{96086311-3ED9-4E0E-876E-7AE87F0E9D34}" destId="{FCBB0A8B-A2D3-4BE8-99E6-E2935E57562D}" srcOrd="1" destOrd="0" presId="urn:microsoft.com/office/officeart/2005/8/layout/hierarchy4"/>
    <dgm:cxn modelId="{0CDBA832-F8F6-42B4-8D18-94C4B4B04140}" type="presParOf" srcId="{96086311-3ED9-4E0E-876E-7AE87F0E9D34}" destId="{DEE7F7E2-01CE-4C4F-9463-3D04619A0EAA}" srcOrd="2" destOrd="0" presId="urn:microsoft.com/office/officeart/2005/8/layout/hierarchy4"/>
    <dgm:cxn modelId="{06E39AD0-DE29-422A-B60C-EFA48A7B5715}" type="presParOf" srcId="{DEE7F7E2-01CE-4C4F-9463-3D04619A0EAA}" destId="{2E74E1B3-99FE-4036-8B18-7D2BA4931319}" srcOrd="0" destOrd="0" presId="urn:microsoft.com/office/officeart/2005/8/layout/hierarchy4"/>
    <dgm:cxn modelId="{24CDB088-2213-4B74-A5A2-2886C953A52A}" type="presParOf" srcId="{DEE7F7E2-01CE-4C4F-9463-3D04619A0EAA}" destId="{1F83F616-63C5-4A08-84A8-F2D162E6CAB6}" srcOrd="1" destOrd="0" presId="urn:microsoft.com/office/officeart/2005/8/layout/hierarchy4"/>
    <dgm:cxn modelId="{D4922557-145A-4D5F-9DBC-DBA1F22CDB09}" type="presParOf" srcId="{DEE7F7E2-01CE-4C4F-9463-3D04619A0EAA}" destId="{227F5840-901D-4F1C-9388-DAB36E21666C}" srcOrd="2" destOrd="0" presId="urn:microsoft.com/office/officeart/2005/8/layout/hierarchy4"/>
    <dgm:cxn modelId="{2291BAE3-6DF1-4517-B666-E5E5B69EB495}" type="presParOf" srcId="{227F5840-901D-4F1C-9388-DAB36E21666C}" destId="{1DDD00AE-0675-42CF-BDC1-96D2C3096678}" srcOrd="0" destOrd="0" presId="urn:microsoft.com/office/officeart/2005/8/layout/hierarchy4"/>
    <dgm:cxn modelId="{442C958E-9AC0-49CF-B064-3E3D117F0C29}" type="presParOf" srcId="{1DDD00AE-0675-42CF-BDC1-96D2C3096678}" destId="{5F7933B3-3232-4EC6-9D8F-E5E53E78C314}" srcOrd="0" destOrd="0" presId="urn:microsoft.com/office/officeart/2005/8/layout/hierarchy4"/>
    <dgm:cxn modelId="{4A8A6E46-9195-498E-A074-A851C29A4462}" type="presParOf" srcId="{1DDD00AE-0675-42CF-BDC1-96D2C3096678}" destId="{F667C937-C81C-43E4-A6D1-24E9C1342078}" srcOrd="1" destOrd="0" presId="urn:microsoft.com/office/officeart/2005/8/layout/hierarchy4"/>
    <dgm:cxn modelId="{093B5B58-569E-4436-9439-F537E3FC9E39}" type="presParOf" srcId="{227F5840-901D-4F1C-9388-DAB36E21666C}" destId="{7421B71D-B9AA-4BEF-902C-D9489AE253E4}" srcOrd="1" destOrd="0" presId="urn:microsoft.com/office/officeart/2005/8/layout/hierarchy4"/>
    <dgm:cxn modelId="{87A0BAD0-1976-4867-931B-D5F727EBDB28}" type="presParOf" srcId="{227F5840-901D-4F1C-9388-DAB36E21666C}" destId="{4ED9760E-38EB-42E0-8653-285C3956392A}" srcOrd="2" destOrd="0" presId="urn:microsoft.com/office/officeart/2005/8/layout/hierarchy4"/>
    <dgm:cxn modelId="{7FDCAD77-1EC7-4ECD-880F-756DACF5A84B}" type="presParOf" srcId="{4ED9760E-38EB-42E0-8653-285C3956392A}" destId="{82D6FEEE-E28D-4C5D-9765-35A8496A2180}" srcOrd="0" destOrd="0" presId="urn:microsoft.com/office/officeart/2005/8/layout/hierarchy4"/>
    <dgm:cxn modelId="{006FCBF8-B584-4AFF-BB2F-C0E9E08677FC}" type="presParOf" srcId="{4ED9760E-38EB-42E0-8653-285C3956392A}" destId="{7E05A81C-5C38-48A5-9317-5F6E3AEA86F7}" srcOrd="1" destOrd="0" presId="urn:microsoft.com/office/officeart/2005/8/layout/hierarchy4"/>
    <dgm:cxn modelId="{5D20342A-3B19-44A1-B2EC-ABDB3E80FD4B}" type="presParOf" srcId="{227F5840-901D-4F1C-9388-DAB36E21666C}" destId="{F6CD119B-90E7-4A98-9BA5-D36FF6978B01}" srcOrd="3" destOrd="0" presId="urn:microsoft.com/office/officeart/2005/8/layout/hierarchy4"/>
    <dgm:cxn modelId="{7260DC74-B86F-41F4-9E7F-B794A75B6CB3}" type="presParOf" srcId="{227F5840-901D-4F1C-9388-DAB36E21666C}" destId="{D1643A66-C5FD-4B18-B35D-90B858036E07}" srcOrd="4" destOrd="0" presId="urn:microsoft.com/office/officeart/2005/8/layout/hierarchy4"/>
    <dgm:cxn modelId="{0DF35984-B659-491A-926C-FAA854B87C38}" type="presParOf" srcId="{D1643A66-C5FD-4B18-B35D-90B858036E07}" destId="{65B3A225-69DA-4433-96FA-4B3A0FDCE542}" srcOrd="0" destOrd="0" presId="urn:microsoft.com/office/officeart/2005/8/layout/hierarchy4"/>
    <dgm:cxn modelId="{7D13003A-3E05-47E6-93B0-A07EEA46A0E1}" type="presParOf" srcId="{D1643A66-C5FD-4B18-B35D-90B858036E07}" destId="{30858701-6B64-4A63-B198-7B2F9D98DDAC}" srcOrd="1" destOrd="0" presId="urn:microsoft.com/office/officeart/2005/8/layout/hierarchy4"/>
    <dgm:cxn modelId="{F801A4FB-2771-4EBE-863F-E1269CE4A590}" type="presParOf" srcId="{96086311-3ED9-4E0E-876E-7AE87F0E9D34}" destId="{AA1691DC-298B-411E-BB3D-90F12A68EF55}" srcOrd="3" destOrd="0" presId="urn:microsoft.com/office/officeart/2005/8/layout/hierarchy4"/>
    <dgm:cxn modelId="{1F3DD243-D061-4C4D-9651-E5DCE91B57A6}" type="presParOf" srcId="{96086311-3ED9-4E0E-876E-7AE87F0E9D34}" destId="{7CA52D7C-C34E-4DF6-9E8F-AA0C05D84779}" srcOrd="4" destOrd="0" presId="urn:microsoft.com/office/officeart/2005/8/layout/hierarchy4"/>
    <dgm:cxn modelId="{AE727305-185F-4699-BBC7-B91663301ECE}" type="presParOf" srcId="{7CA52D7C-C34E-4DF6-9E8F-AA0C05D84779}" destId="{D3784084-77C0-4487-9D80-B176C2C4895E}" srcOrd="0" destOrd="0" presId="urn:microsoft.com/office/officeart/2005/8/layout/hierarchy4"/>
    <dgm:cxn modelId="{426D960C-04C8-4533-B689-BD491D305F9A}" type="presParOf" srcId="{7CA52D7C-C34E-4DF6-9E8F-AA0C05D84779}" destId="{509C5A36-7AC9-44ED-9F5C-BB786C1BEF63}" srcOrd="1" destOrd="0" presId="urn:microsoft.com/office/officeart/2005/8/layout/hierarchy4"/>
    <dgm:cxn modelId="{74F7F6A2-D868-4DC1-BE71-679A2E492461}" type="presParOf" srcId="{7CA52D7C-C34E-4DF6-9E8F-AA0C05D84779}" destId="{BCA99414-89D0-4117-A47A-EF54AC3D7665}" srcOrd="2" destOrd="0" presId="urn:microsoft.com/office/officeart/2005/8/layout/hierarchy4"/>
    <dgm:cxn modelId="{447E1C88-C255-47E4-AA49-B0DE4A85287E}" type="presParOf" srcId="{BCA99414-89D0-4117-A47A-EF54AC3D7665}" destId="{C55855ED-5056-45BA-B3AA-8ACCFA81C4AF}" srcOrd="0" destOrd="0" presId="urn:microsoft.com/office/officeart/2005/8/layout/hierarchy4"/>
    <dgm:cxn modelId="{052D5955-6CDE-4826-83DC-6961AB484A73}" type="presParOf" srcId="{C55855ED-5056-45BA-B3AA-8ACCFA81C4AF}" destId="{18A207BF-6A8C-4886-93A5-0D9A5DC9EA5B}" srcOrd="0" destOrd="0" presId="urn:microsoft.com/office/officeart/2005/8/layout/hierarchy4"/>
    <dgm:cxn modelId="{B5A36B8A-DF99-4308-B8D8-488DB7342935}" type="presParOf" srcId="{C55855ED-5056-45BA-B3AA-8ACCFA81C4AF}" destId="{099217DC-9F91-40EB-9088-505C7169A291}" srcOrd="1" destOrd="0" presId="urn:microsoft.com/office/officeart/2005/8/layout/hierarchy4"/>
    <dgm:cxn modelId="{832F165D-0D94-4A46-850D-D706B6968D8D}" type="presParOf" srcId="{BCA99414-89D0-4117-A47A-EF54AC3D7665}" destId="{24E4F72D-043E-4341-8A01-C1623E1B0A96}" srcOrd="1" destOrd="0" presId="urn:microsoft.com/office/officeart/2005/8/layout/hierarchy4"/>
    <dgm:cxn modelId="{ACC480E5-EF34-4C35-9496-4BBEE3F9FC78}" type="presParOf" srcId="{BCA99414-89D0-4117-A47A-EF54AC3D7665}" destId="{3B94CC4D-1C0C-4365-A2C0-6BF8EE5A2D19}" srcOrd="2" destOrd="0" presId="urn:microsoft.com/office/officeart/2005/8/layout/hierarchy4"/>
    <dgm:cxn modelId="{224D6E56-74FB-4974-9767-1309D156B828}" type="presParOf" srcId="{3B94CC4D-1C0C-4365-A2C0-6BF8EE5A2D19}" destId="{7CE06919-EEA1-4410-B252-6072B7A0CA38}" srcOrd="0" destOrd="0" presId="urn:microsoft.com/office/officeart/2005/8/layout/hierarchy4"/>
    <dgm:cxn modelId="{2E21C6A3-4D4C-42DA-87AD-36B9D2DA0388}" type="presParOf" srcId="{3B94CC4D-1C0C-4365-A2C0-6BF8EE5A2D19}" destId="{221DC988-85CF-4FD7-A632-B38D039DC17F}" srcOrd="1" destOrd="0" presId="urn:microsoft.com/office/officeart/2005/8/layout/hierarchy4"/>
    <dgm:cxn modelId="{5835692A-B725-4B5C-BA07-7C1346BC53C3}" type="presParOf" srcId="{BCA99414-89D0-4117-A47A-EF54AC3D7665}" destId="{403C233B-3A6B-4EE0-BE12-FAFEF13AEA72}" srcOrd="3" destOrd="0" presId="urn:microsoft.com/office/officeart/2005/8/layout/hierarchy4"/>
    <dgm:cxn modelId="{4396599C-DF16-40A3-B946-DDAB5D301227}" type="presParOf" srcId="{BCA99414-89D0-4117-A47A-EF54AC3D7665}" destId="{20031F9A-DA99-4ADF-AD4C-BE36CBE9B6B4}" srcOrd="4" destOrd="0" presId="urn:microsoft.com/office/officeart/2005/8/layout/hierarchy4"/>
    <dgm:cxn modelId="{3394129F-5033-41CB-85C6-CD523991260A}" type="presParOf" srcId="{20031F9A-DA99-4ADF-AD4C-BE36CBE9B6B4}" destId="{59FF717E-4CF4-481C-81E3-54B1035499A6}" srcOrd="0" destOrd="0" presId="urn:microsoft.com/office/officeart/2005/8/layout/hierarchy4"/>
    <dgm:cxn modelId="{0220CC98-B4B1-44BE-9D48-CC83A7A6F32F}" type="presParOf" srcId="{20031F9A-DA99-4ADF-AD4C-BE36CBE9B6B4}" destId="{77884DAD-91CD-486D-A353-902FF3D4DE40}" srcOrd="1" destOrd="0" presId="urn:microsoft.com/office/officeart/2005/8/layout/hierarchy4"/>
    <dgm:cxn modelId="{7AAC3B16-FEDE-461B-BBB1-ABFD7EDE558B}" type="presParOf" srcId="{BCA99414-89D0-4117-A47A-EF54AC3D7665}" destId="{0628C7D1-43F9-4CA1-A4EA-E1C561D48F39}" srcOrd="5" destOrd="0" presId="urn:microsoft.com/office/officeart/2005/8/layout/hierarchy4"/>
    <dgm:cxn modelId="{599888FE-E412-4869-A18E-B5C9C034D7C9}" type="presParOf" srcId="{BCA99414-89D0-4117-A47A-EF54AC3D7665}" destId="{5E09AA06-733C-494A-8DBC-E5706F8D9486}" srcOrd="6" destOrd="0" presId="urn:microsoft.com/office/officeart/2005/8/layout/hierarchy4"/>
    <dgm:cxn modelId="{00BB17ED-E243-441C-9891-CB95847058B2}" type="presParOf" srcId="{5E09AA06-733C-494A-8DBC-E5706F8D9486}" destId="{AE6DC760-CE82-458B-B835-F7F3141F024F}" srcOrd="0" destOrd="0" presId="urn:microsoft.com/office/officeart/2005/8/layout/hierarchy4"/>
    <dgm:cxn modelId="{0AF2A132-1D62-4EB1-8973-30B0C37DFA1D}" type="presParOf" srcId="{5E09AA06-733C-494A-8DBC-E5706F8D9486}" destId="{A12C4C91-178D-469F-9341-8E227DEB71D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FB2212A-8106-4C33-A2E6-E8BEBE183E1F}" type="doc">
      <dgm:prSet loTypeId="urn:microsoft.com/office/officeart/2005/8/layout/hierarchy2" loCatId="hierarchy" qsTypeId="urn:microsoft.com/office/officeart/2005/8/quickstyle/3d1" qsCatId="3D" csTypeId="urn:microsoft.com/office/officeart/2005/8/colors/colorful5" csCatId="colorful" phldr="1"/>
      <dgm:spPr/>
      <dgm:t>
        <a:bodyPr/>
        <a:lstStyle/>
        <a:p>
          <a:endParaRPr lang="en-US"/>
        </a:p>
      </dgm:t>
    </dgm:pt>
    <dgm:pt modelId="{5777A0A5-8B13-4ED0-BB4E-7A016E625275}">
      <dgm:prSet phldrT="[Text]"/>
      <dgm:spPr/>
      <dgm:t>
        <a:bodyPr/>
        <a:lstStyle/>
        <a:p>
          <a:r>
            <a:rPr lang="fa-IR" dirty="0" smtClean="0"/>
            <a:t>تاثیر اسلام بر حوزه مدیریت</a:t>
          </a:r>
          <a:endParaRPr lang="en-US" dirty="0"/>
        </a:p>
      </dgm:t>
    </dgm:pt>
    <dgm:pt modelId="{A8A9BE87-8DD4-4680-8272-9DFD432F0C43}" type="parTrans" cxnId="{372C0789-E483-4297-A665-9E66BE260A33}">
      <dgm:prSet/>
      <dgm:spPr/>
      <dgm:t>
        <a:bodyPr/>
        <a:lstStyle/>
        <a:p>
          <a:endParaRPr lang="en-US"/>
        </a:p>
      </dgm:t>
    </dgm:pt>
    <dgm:pt modelId="{94FCA3ED-DBCD-45C6-BF6E-E926B624B2A3}" type="sibTrans" cxnId="{372C0789-E483-4297-A665-9E66BE260A33}">
      <dgm:prSet/>
      <dgm:spPr/>
      <dgm:t>
        <a:bodyPr/>
        <a:lstStyle/>
        <a:p>
          <a:endParaRPr lang="en-US"/>
        </a:p>
      </dgm:t>
    </dgm:pt>
    <dgm:pt modelId="{E048B9C9-7CE9-48A2-BD7D-4B867BC7111F}">
      <dgm:prSet phldrT="[Text]"/>
      <dgm:spPr/>
      <dgm:t>
        <a:bodyPr/>
        <a:lstStyle/>
        <a:p>
          <a:r>
            <a:rPr lang="fa-IR" dirty="0" smtClean="0"/>
            <a:t>تاثیر بر شخصیت مدیر و پژوهشگر مدیریتی</a:t>
          </a:r>
          <a:endParaRPr lang="en-US" dirty="0"/>
        </a:p>
      </dgm:t>
    </dgm:pt>
    <dgm:pt modelId="{348C28F2-79CF-4B4A-A3A8-6E9C203597F4}" type="parTrans" cxnId="{91CC1439-213A-4EED-99D3-6AF0DD14BCED}">
      <dgm:prSet/>
      <dgm:spPr/>
      <dgm:t>
        <a:bodyPr/>
        <a:lstStyle/>
        <a:p>
          <a:endParaRPr lang="en-US"/>
        </a:p>
      </dgm:t>
    </dgm:pt>
    <dgm:pt modelId="{FC39EC32-CE28-491C-8684-D4BB07C433AF}" type="sibTrans" cxnId="{91CC1439-213A-4EED-99D3-6AF0DD14BCED}">
      <dgm:prSet/>
      <dgm:spPr/>
      <dgm:t>
        <a:bodyPr/>
        <a:lstStyle/>
        <a:p>
          <a:endParaRPr lang="en-US"/>
        </a:p>
      </dgm:t>
    </dgm:pt>
    <dgm:pt modelId="{9F56B832-44FF-45D1-8319-452A8E68AF8E}">
      <dgm:prSet phldrT="[Text]"/>
      <dgm:spPr/>
      <dgm:t>
        <a:bodyPr/>
        <a:lstStyle/>
        <a:p>
          <a:r>
            <a:rPr lang="fa-IR" dirty="0" smtClean="0"/>
            <a:t>نگرش اعتقادی</a:t>
          </a:r>
          <a:endParaRPr lang="en-US" dirty="0"/>
        </a:p>
      </dgm:t>
    </dgm:pt>
    <dgm:pt modelId="{CE2475B1-5FC4-4E9E-B896-D480A3E2BA5C}" type="parTrans" cxnId="{5C2A963C-90D0-42EC-B47A-E25A465D785D}">
      <dgm:prSet/>
      <dgm:spPr/>
      <dgm:t>
        <a:bodyPr/>
        <a:lstStyle/>
        <a:p>
          <a:endParaRPr lang="en-US"/>
        </a:p>
      </dgm:t>
    </dgm:pt>
    <dgm:pt modelId="{E5122EB3-3A9B-440E-ADFB-4F5F77008B5F}" type="sibTrans" cxnId="{5C2A963C-90D0-42EC-B47A-E25A465D785D}">
      <dgm:prSet/>
      <dgm:spPr/>
      <dgm:t>
        <a:bodyPr/>
        <a:lstStyle/>
        <a:p>
          <a:endParaRPr lang="en-US"/>
        </a:p>
      </dgm:t>
    </dgm:pt>
    <dgm:pt modelId="{1F0F5147-E1C0-440F-BD77-4417469FE9A2}">
      <dgm:prSet phldrT="[Text]"/>
      <dgm:spPr/>
      <dgm:t>
        <a:bodyPr/>
        <a:lstStyle/>
        <a:p>
          <a:r>
            <a:rPr lang="fa-IR" dirty="0" smtClean="0"/>
            <a:t>روحیه اخلاقی</a:t>
          </a:r>
          <a:endParaRPr lang="en-US" dirty="0"/>
        </a:p>
      </dgm:t>
    </dgm:pt>
    <dgm:pt modelId="{7EF65067-B5C6-40CF-8ABD-335DE54E65F3}" type="parTrans" cxnId="{8A4E3D40-8A49-4BDB-820E-9034B60D3C95}">
      <dgm:prSet/>
      <dgm:spPr/>
      <dgm:t>
        <a:bodyPr/>
        <a:lstStyle/>
        <a:p>
          <a:endParaRPr lang="en-US"/>
        </a:p>
      </dgm:t>
    </dgm:pt>
    <dgm:pt modelId="{1CD04947-1F1E-4AC6-87E5-0194AC1F2B41}" type="sibTrans" cxnId="{8A4E3D40-8A49-4BDB-820E-9034B60D3C95}">
      <dgm:prSet/>
      <dgm:spPr/>
      <dgm:t>
        <a:bodyPr/>
        <a:lstStyle/>
        <a:p>
          <a:endParaRPr lang="en-US"/>
        </a:p>
      </dgm:t>
    </dgm:pt>
    <dgm:pt modelId="{A6C0CACC-3676-4441-9375-544D271F6107}">
      <dgm:prSet phldrT="[Text]"/>
      <dgm:spPr/>
      <dgm:t>
        <a:bodyPr/>
        <a:lstStyle/>
        <a:p>
          <a:r>
            <a:rPr lang="fa-IR" dirty="0" smtClean="0"/>
            <a:t>تاثیر بر پژوهش های مدیریتی</a:t>
          </a:r>
          <a:endParaRPr lang="en-US" dirty="0"/>
        </a:p>
      </dgm:t>
    </dgm:pt>
    <dgm:pt modelId="{585B6501-F270-4CDF-9CBA-0D3C1771F65C}" type="parTrans" cxnId="{F2426D58-68AC-4506-BA6B-71ED582D6E00}">
      <dgm:prSet/>
      <dgm:spPr/>
      <dgm:t>
        <a:bodyPr/>
        <a:lstStyle/>
        <a:p>
          <a:endParaRPr lang="en-US"/>
        </a:p>
      </dgm:t>
    </dgm:pt>
    <dgm:pt modelId="{14A3CCE7-0146-4BB9-8E04-F6A2C0D48568}" type="sibTrans" cxnId="{F2426D58-68AC-4506-BA6B-71ED582D6E00}">
      <dgm:prSet/>
      <dgm:spPr/>
      <dgm:t>
        <a:bodyPr/>
        <a:lstStyle/>
        <a:p>
          <a:endParaRPr lang="en-US"/>
        </a:p>
      </dgm:t>
    </dgm:pt>
    <dgm:pt modelId="{92572D10-1805-4E95-BF6D-B25639B5DD51}">
      <dgm:prSet phldrT="[Text]"/>
      <dgm:spPr/>
      <dgm:t>
        <a:bodyPr/>
        <a:lstStyle/>
        <a:p>
          <a:r>
            <a:rPr lang="fa-IR" dirty="0" smtClean="0"/>
            <a:t>مبانی مدیریت</a:t>
          </a:r>
          <a:endParaRPr lang="en-US" dirty="0"/>
        </a:p>
      </dgm:t>
    </dgm:pt>
    <dgm:pt modelId="{14C586B3-FE83-4B9D-82FB-07C11BE5E1E6}" type="parTrans" cxnId="{4E85FD5D-0812-4A79-B09B-1DCF9126ECB2}">
      <dgm:prSet/>
      <dgm:spPr/>
      <dgm:t>
        <a:bodyPr/>
        <a:lstStyle/>
        <a:p>
          <a:endParaRPr lang="en-US"/>
        </a:p>
      </dgm:t>
    </dgm:pt>
    <dgm:pt modelId="{BE5DBD32-CB27-490E-B2A4-E78448E4D8D1}" type="sibTrans" cxnId="{4E85FD5D-0812-4A79-B09B-1DCF9126ECB2}">
      <dgm:prSet/>
      <dgm:spPr/>
      <dgm:t>
        <a:bodyPr/>
        <a:lstStyle/>
        <a:p>
          <a:endParaRPr lang="en-US"/>
        </a:p>
      </dgm:t>
    </dgm:pt>
    <dgm:pt modelId="{2E598197-5C08-4558-A1C5-90B868DB9263}">
      <dgm:prSet/>
      <dgm:spPr/>
      <dgm:t>
        <a:bodyPr/>
        <a:lstStyle/>
        <a:p>
          <a:r>
            <a:rPr lang="fa-IR" dirty="0" smtClean="0"/>
            <a:t>ضوابط رفتاری</a:t>
          </a:r>
          <a:endParaRPr lang="en-US" dirty="0"/>
        </a:p>
      </dgm:t>
    </dgm:pt>
    <dgm:pt modelId="{6633BAA3-39C8-4046-88C0-1B4FDF03A142}" type="parTrans" cxnId="{C1FDE623-953B-42FD-8AC3-AC7270169952}">
      <dgm:prSet/>
      <dgm:spPr/>
      <dgm:t>
        <a:bodyPr/>
        <a:lstStyle/>
        <a:p>
          <a:endParaRPr lang="en-US"/>
        </a:p>
      </dgm:t>
    </dgm:pt>
    <dgm:pt modelId="{D83303F8-F33F-401F-9EA1-FCC594E4462C}" type="sibTrans" cxnId="{C1FDE623-953B-42FD-8AC3-AC7270169952}">
      <dgm:prSet/>
      <dgm:spPr/>
      <dgm:t>
        <a:bodyPr/>
        <a:lstStyle/>
        <a:p>
          <a:endParaRPr lang="en-US"/>
        </a:p>
      </dgm:t>
    </dgm:pt>
    <dgm:pt modelId="{3AE6A2EB-A3DA-42DD-B182-6AA70E6DEB34}">
      <dgm:prSet/>
      <dgm:spPr/>
      <dgm:t>
        <a:bodyPr/>
        <a:lstStyle/>
        <a:p>
          <a:r>
            <a:rPr lang="fa-IR" dirty="0" smtClean="0"/>
            <a:t>نگرش به انسان</a:t>
          </a:r>
          <a:endParaRPr lang="en-US" dirty="0"/>
        </a:p>
      </dgm:t>
    </dgm:pt>
    <dgm:pt modelId="{B723E232-C80F-4914-86B9-0B1843603AE5}" type="parTrans" cxnId="{CFB9D562-E9A6-4595-9700-5CA9B3958DD9}">
      <dgm:prSet/>
      <dgm:spPr/>
      <dgm:t>
        <a:bodyPr/>
        <a:lstStyle/>
        <a:p>
          <a:endParaRPr lang="en-US"/>
        </a:p>
      </dgm:t>
    </dgm:pt>
    <dgm:pt modelId="{1D7C14B6-23E5-4B5D-9F9F-1488BD20E245}" type="sibTrans" cxnId="{CFB9D562-E9A6-4595-9700-5CA9B3958DD9}">
      <dgm:prSet/>
      <dgm:spPr/>
      <dgm:t>
        <a:bodyPr/>
        <a:lstStyle/>
        <a:p>
          <a:endParaRPr lang="en-US"/>
        </a:p>
      </dgm:t>
    </dgm:pt>
    <dgm:pt modelId="{D64BA064-1597-475A-89C8-56932A666BE5}">
      <dgm:prSet/>
      <dgm:spPr/>
      <dgm:t>
        <a:bodyPr/>
        <a:lstStyle/>
        <a:p>
          <a:r>
            <a:rPr lang="fa-IR" dirty="0" smtClean="0"/>
            <a:t>نگرش به نظام</a:t>
          </a:r>
          <a:endParaRPr lang="en-US" dirty="0"/>
        </a:p>
      </dgm:t>
    </dgm:pt>
    <dgm:pt modelId="{06C7935E-531D-4E70-836F-0EA4338E7003}" type="parTrans" cxnId="{B04378F5-C1F1-42D9-9FE1-5D3A8016DD72}">
      <dgm:prSet/>
      <dgm:spPr/>
      <dgm:t>
        <a:bodyPr/>
        <a:lstStyle/>
        <a:p>
          <a:endParaRPr lang="en-US"/>
        </a:p>
      </dgm:t>
    </dgm:pt>
    <dgm:pt modelId="{AFC44AE5-FBD8-446A-85C5-A36577FD7B5E}" type="sibTrans" cxnId="{B04378F5-C1F1-42D9-9FE1-5D3A8016DD72}">
      <dgm:prSet/>
      <dgm:spPr/>
      <dgm:t>
        <a:bodyPr/>
        <a:lstStyle/>
        <a:p>
          <a:endParaRPr lang="en-US"/>
        </a:p>
      </dgm:t>
    </dgm:pt>
    <dgm:pt modelId="{FDD51C01-55C0-4E70-A4A0-27CB94F59955}">
      <dgm:prSet/>
      <dgm:spPr/>
      <dgm:t>
        <a:bodyPr/>
        <a:lstStyle/>
        <a:p>
          <a:r>
            <a:rPr lang="fa-IR" dirty="0" smtClean="0"/>
            <a:t>نگرش به مدیریت</a:t>
          </a:r>
          <a:endParaRPr lang="en-US" dirty="0"/>
        </a:p>
      </dgm:t>
    </dgm:pt>
    <dgm:pt modelId="{B19D96E2-8847-4DE2-973F-D0FCDD5146D3}" type="parTrans" cxnId="{E127C845-1D6C-4D9C-A144-9FC94A3FCE07}">
      <dgm:prSet/>
      <dgm:spPr/>
      <dgm:t>
        <a:bodyPr/>
        <a:lstStyle/>
        <a:p>
          <a:endParaRPr lang="en-US"/>
        </a:p>
      </dgm:t>
    </dgm:pt>
    <dgm:pt modelId="{A450112B-DB15-4F61-99CF-68A05F328E3B}" type="sibTrans" cxnId="{E127C845-1D6C-4D9C-A144-9FC94A3FCE07}">
      <dgm:prSet/>
      <dgm:spPr/>
      <dgm:t>
        <a:bodyPr/>
        <a:lstStyle/>
        <a:p>
          <a:endParaRPr lang="en-US"/>
        </a:p>
      </dgm:t>
    </dgm:pt>
    <dgm:pt modelId="{14C00F54-405F-4561-8EE3-04D178B42F83}">
      <dgm:prSet/>
      <dgm:spPr/>
      <dgm:t>
        <a:bodyPr/>
        <a:lstStyle/>
        <a:p>
          <a:r>
            <a:rPr lang="fa-IR" dirty="0" smtClean="0"/>
            <a:t>مسائل مدیریت</a:t>
          </a:r>
          <a:endParaRPr lang="en-US" dirty="0"/>
        </a:p>
      </dgm:t>
    </dgm:pt>
    <dgm:pt modelId="{07B12BAF-BF2F-403E-B553-CB40E3F02A71}" type="parTrans" cxnId="{213311BA-79D1-4FBF-A9CB-06C2ECE9664C}">
      <dgm:prSet/>
      <dgm:spPr/>
      <dgm:t>
        <a:bodyPr/>
        <a:lstStyle/>
        <a:p>
          <a:endParaRPr lang="en-US"/>
        </a:p>
      </dgm:t>
    </dgm:pt>
    <dgm:pt modelId="{77F399AA-E25F-43E9-B943-63D574982F06}" type="sibTrans" cxnId="{213311BA-79D1-4FBF-A9CB-06C2ECE9664C}">
      <dgm:prSet/>
      <dgm:spPr/>
      <dgm:t>
        <a:bodyPr/>
        <a:lstStyle/>
        <a:p>
          <a:endParaRPr lang="en-US"/>
        </a:p>
      </dgm:t>
    </dgm:pt>
    <dgm:pt modelId="{0605ECDF-9B70-4515-83A1-FEA13EFFA5BC}">
      <dgm:prSet/>
      <dgm:spPr/>
      <dgm:t>
        <a:bodyPr/>
        <a:lstStyle/>
        <a:p>
          <a:r>
            <a:rPr lang="fa-IR" dirty="0" err="1" smtClean="0"/>
            <a:t>هدفگذاری</a:t>
          </a:r>
          <a:r>
            <a:rPr lang="fa-IR" dirty="0" smtClean="0"/>
            <a:t>، برنامه ریزی و تصمیم گیری</a:t>
          </a:r>
          <a:endParaRPr lang="en-US" dirty="0"/>
        </a:p>
      </dgm:t>
    </dgm:pt>
    <dgm:pt modelId="{0F73F46D-2230-4968-A1DA-F9098F4C59CA}" type="parTrans" cxnId="{5DEF2AA4-440A-414D-8FEF-4BBE6E0CBFF1}">
      <dgm:prSet/>
      <dgm:spPr/>
      <dgm:t>
        <a:bodyPr/>
        <a:lstStyle/>
        <a:p>
          <a:endParaRPr lang="en-US"/>
        </a:p>
      </dgm:t>
    </dgm:pt>
    <dgm:pt modelId="{00C14398-8CA0-410C-8759-0938D940741C}" type="sibTrans" cxnId="{5DEF2AA4-440A-414D-8FEF-4BBE6E0CBFF1}">
      <dgm:prSet/>
      <dgm:spPr/>
      <dgm:t>
        <a:bodyPr/>
        <a:lstStyle/>
        <a:p>
          <a:endParaRPr lang="en-US"/>
        </a:p>
      </dgm:t>
    </dgm:pt>
    <dgm:pt modelId="{047812CE-714A-4B59-AE3F-C310DE4EEA4C}">
      <dgm:prSet/>
      <dgm:spPr/>
      <dgm:t>
        <a:bodyPr/>
        <a:lstStyle/>
        <a:p>
          <a:r>
            <a:rPr lang="fa-IR" dirty="0" smtClean="0"/>
            <a:t>سازماندهی و بسیج امکانات</a:t>
          </a:r>
          <a:endParaRPr lang="en-US" dirty="0"/>
        </a:p>
      </dgm:t>
    </dgm:pt>
    <dgm:pt modelId="{086200EB-F485-4468-9AFF-0D54B7EEB5B0}" type="parTrans" cxnId="{69D52C21-109C-4EAD-B160-1EE72BDA8FD9}">
      <dgm:prSet/>
      <dgm:spPr/>
      <dgm:t>
        <a:bodyPr/>
        <a:lstStyle/>
        <a:p>
          <a:endParaRPr lang="en-US"/>
        </a:p>
      </dgm:t>
    </dgm:pt>
    <dgm:pt modelId="{D2D7A0CF-DBE4-4182-9D08-FC0A615C443C}" type="sibTrans" cxnId="{69D52C21-109C-4EAD-B160-1EE72BDA8FD9}">
      <dgm:prSet/>
      <dgm:spPr/>
      <dgm:t>
        <a:bodyPr/>
        <a:lstStyle/>
        <a:p>
          <a:endParaRPr lang="en-US"/>
        </a:p>
      </dgm:t>
    </dgm:pt>
    <dgm:pt modelId="{59B80E7D-4C97-4E78-80F2-58C8C3C3B786}">
      <dgm:prSet/>
      <dgm:spPr/>
      <dgm:t>
        <a:bodyPr/>
        <a:lstStyle/>
        <a:p>
          <a:r>
            <a:rPr lang="fa-IR" dirty="0" smtClean="0"/>
            <a:t>هدایت و رهبری، انگیزش و ارتباطات</a:t>
          </a:r>
          <a:endParaRPr lang="en-US" dirty="0"/>
        </a:p>
      </dgm:t>
    </dgm:pt>
    <dgm:pt modelId="{C6E1912C-AB86-44F8-BD2E-D4A4F63A3800}" type="parTrans" cxnId="{150E39A1-F874-4E8E-9697-08875844EC75}">
      <dgm:prSet/>
      <dgm:spPr/>
      <dgm:t>
        <a:bodyPr/>
        <a:lstStyle/>
        <a:p>
          <a:endParaRPr lang="en-US"/>
        </a:p>
      </dgm:t>
    </dgm:pt>
    <dgm:pt modelId="{186F3ADA-58C3-4656-BD54-2209982B010E}" type="sibTrans" cxnId="{150E39A1-F874-4E8E-9697-08875844EC75}">
      <dgm:prSet/>
      <dgm:spPr/>
      <dgm:t>
        <a:bodyPr/>
        <a:lstStyle/>
        <a:p>
          <a:endParaRPr lang="en-US"/>
        </a:p>
      </dgm:t>
    </dgm:pt>
    <dgm:pt modelId="{C35C15E9-C877-4DE2-85ED-8BB37F81F0DE}">
      <dgm:prSet/>
      <dgm:spPr/>
      <dgm:t>
        <a:bodyPr/>
        <a:lstStyle/>
        <a:p>
          <a:r>
            <a:rPr lang="fa-IR" dirty="0" smtClean="0"/>
            <a:t>نظارت و کنترل</a:t>
          </a:r>
          <a:endParaRPr lang="en-US" dirty="0"/>
        </a:p>
      </dgm:t>
    </dgm:pt>
    <dgm:pt modelId="{FD4EC00F-C659-41F7-ACE6-9B8B0C0569E1}" type="parTrans" cxnId="{C9F96E79-C9A4-46FD-A168-61D20C066506}">
      <dgm:prSet/>
      <dgm:spPr/>
      <dgm:t>
        <a:bodyPr/>
        <a:lstStyle/>
        <a:p>
          <a:endParaRPr lang="en-US"/>
        </a:p>
      </dgm:t>
    </dgm:pt>
    <dgm:pt modelId="{F0AFA15F-01F9-409B-81A6-8E7864EFD8C4}" type="sibTrans" cxnId="{C9F96E79-C9A4-46FD-A168-61D20C066506}">
      <dgm:prSet/>
      <dgm:spPr/>
      <dgm:t>
        <a:bodyPr/>
        <a:lstStyle/>
        <a:p>
          <a:endParaRPr lang="en-US"/>
        </a:p>
      </dgm:t>
    </dgm:pt>
    <dgm:pt modelId="{8610D3E5-BFE5-4074-99FE-D2A5BE75D7EE}" type="pres">
      <dgm:prSet presAssocID="{9FB2212A-8106-4C33-A2E6-E8BEBE183E1F}" presName="diagram" presStyleCnt="0">
        <dgm:presLayoutVars>
          <dgm:chPref val="1"/>
          <dgm:dir val="rev"/>
          <dgm:animOne val="branch"/>
          <dgm:animLvl val="lvl"/>
          <dgm:resizeHandles val="exact"/>
        </dgm:presLayoutVars>
      </dgm:prSet>
      <dgm:spPr/>
    </dgm:pt>
    <dgm:pt modelId="{F7BD3EE9-016C-485A-8428-C359D8DE8B6D}" type="pres">
      <dgm:prSet presAssocID="{5777A0A5-8B13-4ED0-BB4E-7A016E625275}" presName="root1" presStyleCnt="0"/>
      <dgm:spPr/>
    </dgm:pt>
    <dgm:pt modelId="{5971AE8F-A930-40E1-97F5-1A2D0B31CEFE}" type="pres">
      <dgm:prSet presAssocID="{5777A0A5-8B13-4ED0-BB4E-7A016E625275}" presName="LevelOneTextNode" presStyleLbl="node0" presStyleIdx="0" presStyleCnt="1">
        <dgm:presLayoutVars>
          <dgm:chPref val="3"/>
        </dgm:presLayoutVars>
      </dgm:prSet>
      <dgm:spPr/>
    </dgm:pt>
    <dgm:pt modelId="{A75B4D4E-B176-43AC-B68C-D39C4A536335}" type="pres">
      <dgm:prSet presAssocID="{5777A0A5-8B13-4ED0-BB4E-7A016E625275}" presName="level2hierChild" presStyleCnt="0"/>
      <dgm:spPr/>
    </dgm:pt>
    <dgm:pt modelId="{A5B44BCF-1805-4E6E-80F0-B8799AD44774}" type="pres">
      <dgm:prSet presAssocID="{348C28F2-79CF-4B4A-A3A8-6E9C203597F4}" presName="conn2-1" presStyleLbl="parChTrans1D2" presStyleIdx="0" presStyleCnt="2"/>
      <dgm:spPr/>
    </dgm:pt>
    <dgm:pt modelId="{ED79B849-8CBB-422E-B10D-E7D74AC85FF5}" type="pres">
      <dgm:prSet presAssocID="{348C28F2-79CF-4B4A-A3A8-6E9C203597F4}" presName="connTx" presStyleLbl="parChTrans1D2" presStyleIdx="0" presStyleCnt="2"/>
      <dgm:spPr/>
    </dgm:pt>
    <dgm:pt modelId="{5034A25C-9479-4850-A812-CB87A23FEA46}" type="pres">
      <dgm:prSet presAssocID="{E048B9C9-7CE9-48A2-BD7D-4B867BC7111F}" presName="root2" presStyleCnt="0"/>
      <dgm:spPr/>
    </dgm:pt>
    <dgm:pt modelId="{FC9C519F-E615-4E38-91A7-E56E45E40E11}" type="pres">
      <dgm:prSet presAssocID="{E048B9C9-7CE9-48A2-BD7D-4B867BC7111F}" presName="LevelTwoTextNode" presStyleLbl="node2" presStyleIdx="0" presStyleCnt="2">
        <dgm:presLayoutVars>
          <dgm:chPref val="3"/>
        </dgm:presLayoutVars>
      </dgm:prSet>
      <dgm:spPr/>
      <dgm:t>
        <a:bodyPr/>
        <a:lstStyle/>
        <a:p>
          <a:endParaRPr lang="en-US"/>
        </a:p>
      </dgm:t>
    </dgm:pt>
    <dgm:pt modelId="{58F797D3-CB5C-422B-AC0B-174DB8AC0BA9}" type="pres">
      <dgm:prSet presAssocID="{E048B9C9-7CE9-48A2-BD7D-4B867BC7111F}" presName="level3hierChild" presStyleCnt="0"/>
      <dgm:spPr/>
    </dgm:pt>
    <dgm:pt modelId="{9680679D-F45C-4B7C-89F8-0A29B0A0DB87}" type="pres">
      <dgm:prSet presAssocID="{CE2475B1-5FC4-4E9E-B896-D480A3E2BA5C}" presName="conn2-1" presStyleLbl="parChTrans1D3" presStyleIdx="0" presStyleCnt="5"/>
      <dgm:spPr/>
    </dgm:pt>
    <dgm:pt modelId="{AF5F09F6-5CCD-43EE-8C6B-233CB8738496}" type="pres">
      <dgm:prSet presAssocID="{CE2475B1-5FC4-4E9E-B896-D480A3E2BA5C}" presName="connTx" presStyleLbl="parChTrans1D3" presStyleIdx="0" presStyleCnt="5"/>
      <dgm:spPr/>
    </dgm:pt>
    <dgm:pt modelId="{51E75899-60F3-4B39-920D-C7B035AFC99A}" type="pres">
      <dgm:prSet presAssocID="{9F56B832-44FF-45D1-8319-452A8E68AF8E}" presName="root2" presStyleCnt="0"/>
      <dgm:spPr/>
    </dgm:pt>
    <dgm:pt modelId="{8E4FB446-6D7A-4398-90CD-34711E812063}" type="pres">
      <dgm:prSet presAssocID="{9F56B832-44FF-45D1-8319-452A8E68AF8E}" presName="LevelTwoTextNode" presStyleLbl="node3" presStyleIdx="0" presStyleCnt="5">
        <dgm:presLayoutVars>
          <dgm:chPref val="3"/>
        </dgm:presLayoutVars>
      </dgm:prSet>
      <dgm:spPr/>
    </dgm:pt>
    <dgm:pt modelId="{63B018D2-4435-4A2B-99F2-875315965835}" type="pres">
      <dgm:prSet presAssocID="{9F56B832-44FF-45D1-8319-452A8E68AF8E}" presName="level3hierChild" presStyleCnt="0"/>
      <dgm:spPr/>
    </dgm:pt>
    <dgm:pt modelId="{FFE69486-5BE9-44D8-BCEC-F36E48DC525F}" type="pres">
      <dgm:prSet presAssocID="{7EF65067-B5C6-40CF-8ABD-335DE54E65F3}" presName="conn2-1" presStyleLbl="parChTrans1D3" presStyleIdx="1" presStyleCnt="5"/>
      <dgm:spPr/>
    </dgm:pt>
    <dgm:pt modelId="{9C2750F6-F959-483A-98D0-8407BD8BBDAA}" type="pres">
      <dgm:prSet presAssocID="{7EF65067-B5C6-40CF-8ABD-335DE54E65F3}" presName="connTx" presStyleLbl="parChTrans1D3" presStyleIdx="1" presStyleCnt="5"/>
      <dgm:spPr/>
    </dgm:pt>
    <dgm:pt modelId="{CE1F7AC9-3F88-4BC7-86C8-03FA8EC2D1D9}" type="pres">
      <dgm:prSet presAssocID="{1F0F5147-E1C0-440F-BD77-4417469FE9A2}" presName="root2" presStyleCnt="0"/>
      <dgm:spPr/>
    </dgm:pt>
    <dgm:pt modelId="{0B3BD550-D032-4D6D-8F91-489A45803A09}" type="pres">
      <dgm:prSet presAssocID="{1F0F5147-E1C0-440F-BD77-4417469FE9A2}" presName="LevelTwoTextNode" presStyleLbl="node3" presStyleIdx="1" presStyleCnt="5">
        <dgm:presLayoutVars>
          <dgm:chPref val="3"/>
        </dgm:presLayoutVars>
      </dgm:prSet>
      <dgm:spPr/>
    </dgm:pt>
    <dgm:pt modelId="{0E568003-0264-43DA-A19D-8211FCE56B2E}" type="pres">
      <dgm:prSet presAssocID="{1F0F5147-E1C0-440F-BD77-4417469FE9A2}" presName="level3hierChild" presStyleCnt="0"/>
      <dgm:spPr/>
    </dgm:pt>
    <dgm:pt modelId="{4863CE8F-BE8F-4C7F-A5CF-0FE6ECA7E3C3}" type="pres">
      <dgm:prSet presAssocID="{6633BAA3-39C8-4046-88C0-1B4FDF03A142}" presName="conn2-1" presStyleLbl="parChTrans1D3" presStyleIdx="2" presStyleCnt="5"/>
      <dgm:spPr/>
    </dgm:pt>
    <dgm:pt modelId="{F94FE926-A3E7-4B30-9465-2F98CC40A3F0}" type="pres">
      <dgm:prSet presAssocID="{6633BAA3-39C8-4046-88C0-1B4FDF03A142}" presName="connTx" presStyleLbl="parChTrans1D3" presStyleIdx="2" presStyleCnt="5"/>
      <dgm:spPr/>
    </dgm:pt>
    <dgm:pt modelId="{49274A19-77C1-4E6E-85A1-5D04427A56F7}" type="pres">
      <dgm:prSet presAssocID="{2E598197-5C08-4558-A1C5-90B868DB9263}" presName="root2" presStyleCnt="0"/>
      <dgm:spPr/>
    </dgm:pt>
    <dgm:pt modelId="{38F79986-21F0-4DEB-B9F1-F5E0F36B6173}" type="pres">
      <dgm:prSet presAssocID="{2E598197-5C08-4558-A1C5-90B868DB9263}" presName="LevelTwoTextNode" presStyleLbl="node3" presStyleIdx="2" presStyleCnt="5">
        <dgm:presLayoutVars>
          <dgm:chPref val="3"/>
        </dgm:presLayoutVars>
      </dgm:prSet>
      <dgm:spPr/>
    </dgm:pt>
    <dgm:pt modelId="{C08BCF58-0290-443B-8419-0ED38F9DE8C4}" type="pres">
      <dgm:prSet presAssocID="{2E598197-5C08-4558-A1C5-90B868DB9263}" presName="level3hierChild" presStyleCnt="0"/>
      <dgm:spPr/>
    </dgm:pt>
    <dgm:pt modelId="{B6850292-DF70-48B7-BC2A-6525370489DF}" type="pres">
      <dgm:prSet presAssocID="{585B6501-F270-4CDF-9CBA-0D3C1771F65C}" presName="conn2-1" presStyleLbl="parChTrans1D2" presStyleIdx="1" presStyleCnt="2"/>
      <dgm:spPr/>
    </dgm:pt>
    <dgm:pt modelId="{B4EF4AB3-AE75-463A-90CC-3FF8DE540586}" type="pres">
      <dgm:prSet presAssocID="{585B6501-F270-4CDF-9CBA-0D3C1771F65C}" presName="connTx" presStyleLbl="parChTrans1D2" presStyleIdx="1" presStyleCnt="2"/>
      <dgm:spPr/>
    </dgm:pt>
    <dgm:pt modelId="{754D682A-3200-4E21-A62E-15DC7835B9CA}" type="pres">
      <dgm:prSet presAssocID="{A6C0CACC-3676-4441-9375-544D271F6107}" presName="root2" presStyleCnt="0"/>
      <dgm:spPr/>
    </dgm:pt>
    <dgm:pt modelId="{5679DA03-CC50-460E-8728-5ED73BBC9EBE}" type="pres">
      <dgm:prSet presAssocID="{A6C0CACC-3676-4441-9375-544D271F6107}" presName="LevelTwoTextNode" presStyleLbl="node2" presStyleIdx="1" presStyleCnt="2">
        <dgm:presLayoutVars>
          <dgm:chPref val="3"/>
        </dgm:presLayoutVars>
      </dgm:prSet>
      <dgm:spPr/>
    </dgm:pt>
    <dgm:pt modelId="{82298E31-6E6D-4679-B15F-44EBB4ED2E4F}" type="pres">
      <dgm:prSet presAssocID="{A6C0CACC-3676-4441-9375-544D271F6107}" presName="level3hierChild" presStyleCnt="0"/>
      <dgm:spPr/>
    </dgm:pt>
    <dgm:pt modelId="{6414F744-70E2-40D7-94B5-764A79B7E010}" type="pres">
      <dgm:prSet presAssocID="{14C586B3-FE83-4B9D-82FB-07C11BE5E1E6}" presName="conn2-1" presStyleLbl="parChTrans1D3" presStyleIdx="3" presStyleCnt="5"/>
      <dgm:spPr/>
    </dgm:pt>
    <dgm:pt modelId="{80994FE5-765D-4F20-BA6C-46DE9794BACA}" type="pres">
      <dgm:prSet presAssocID="{14C586B3-FE83-4B9D-82FB-07C11BE5E1E6}" presName="connTx" presStyleLbl="parChTrans1D3" presStyleIdx="3" presStyleCnt="5"/>
      <dgm:spPr/>
    </dgm:pt>
    <dgm:pt modelId="{3543A5CF-B490-46EA-BD5D-86252E44385E}" type="pres">
      <dgm:prSet presAssocID="{92572D10-1805-4E95-BF6D-B25639B5DD51}" presName="root2" presStyleCnt="0"/>
      <dgm:spPr/>
    </dgm:pt>
    <dgm:pt modelId="{89BA6950-E6E8-4F21-8781-9F60E7B69185}" type="pres">
      <dgm:prSet presAssocID="{92572D10-1805-4E95-BF6D-B25639B5DD51}" presName="LevelTwoTextNode" presStyleLbl="node3" presStyleIdx="3" presStyleCnt="5">
        <dgm:presLayoutVars>
          <dgm:chPref val="3"/>
        </dgm:presLayoutVars>
      </dgm:prSet>
      <dgm:spPr/>
      <dgm:t>
        <a:bodyPr/>
        <a:lstStyle/>
        <a:p>
          <a:endParaRPr lang="en-US"/>
        </a:p>
      </dgm:t>
    </dgm:pt>
    <dgm:pt modelId="{E9F7B8A8-7AF7-4EE4-8F07-B8515E61A912}" type="pres">
      <dgm:prSet presAssocID="{92572D10-1805-4E95-BF6D-B25639B5DD51}" presName="level3hierChild" presStyleCnt="0"/>
      <dgm:spPr/>
    </dgm:pt>
    <dgm:pt modelId="{669F1733-C683-4556-A70B-3A3F9DC1C403}" type="pres">
      <dgm:prSet presAssocID="{B723E232-C80F-4914-86B9-0B1843603AE5}" presName="conn2-1" presStyleLbl="parChTrans1D4" presStyleIdx="0" presStyleCnt="7"/>
      <dgm:spPr/>
    </dgm:pt>
    <dgm:pt modelId="{68060B75-410A-4982-B508-00EA37892B86}" type="pres">
      <dgm:prSet presAssocID="{B723E232-C80F-4914-86B9-0B1843603AE5}" presName="connTx" presStyleLbl="parChTrans1D4" presStyleIdx="0" presStyleCnt="7"/>
      <dgm:spPr/>
    </dgm:pt>
    <dgm:pt modelId="{087FE431-F472-4AB4-9F37-40631D34A8E9}" type="pres">
      <dgm:prSet presAssocID="{3AE6A2EB-A3DA-42DD-B182-6AA70E6DEB34}" presName="root2" presStyleCnt="0"/>
      <dgm:spPr/>
    </dgm:pt>
    <dgm:pt modelId="{08E8D39D-DB54-4684-9A56-B5C2F464A49C}" type="pres">
      <dgm:prSet presAssocID="{3AE6A2EB-A3DA-42DD-B182-6AA70E6DEB34}" presName="LevelTwoTextNode" presStyleLbl="node4" presStyleIdx="0" presStyleCnt="7">
        <dgm:presLayoutVars>
          <dgm:chPref val="3"/>
        </dgm:presLayoutVars>
      </dgm:prSet>
      <dgm:spPr/>
    </dgm:pt>
    <dgm:pt modelId="{6D401CEF-9AE6-4F15-AD1E-CF0D9A48BF53}" type="pres">
      <dgm:prSet presAssocID="{3AE6A2EB-A3DA-42DD-B182-6AA70E6DEB34}" presName="level3hierChild" presStyleCnt="0"/>
      <dgm:spPr/>
    </dgm:pt>
    <dgm:pt modelId="{26C23E10-4171-4C66-AD3E-345DF41526AA}" type="pres">
      <dgm:prSet presAssocID="{06C7935E-531D-4E70-836F-0EA4338E7003}" presName="conn2-1" presStyleLbl="parChTrans1D4" presStyleIdx="1" presStyleCnt="7"/>
      <dgm:spPr/>
    </dgm:pt>
    <dgm:pt modelId="{8C12D57E-B7BC-4549-BA87-2EECB3F9174A}" type="pres">
      <dgm:prSet presAssocID="{06C7935E-531D-4E70-836F-0EA4338E7003}" presName="connTx" presStyleLbl="parChTrans1D4" presStyleIdx="1" presStyleCnt="7"/>
      <dgm:spPr/>
    </dgm:pt>
    <dgm:pt modelId="{93A30B59-D04A-4A17-88F2-D5374AFEE421}" type="pres">
      <dgm:prSet presAssocID="{D64BA064-1597-475A-89C8-56932A666BE5}" presName="root2" presStyleCnt="0"/>
      <dgm:spPr/>
    </dgm:pt>
    <dgm:pt modelId="{39208903-D87C-4315-BCC8-34CD4B9A4F5B}" type="pres">
      <dgm:prSet presAssocID="{D64BA064-1597-475A-89C8-56932A666BE5}" presName="LevelTwoTextNode" presStyleLbl="node4" presStyleIdx="1" presStyleCnt="7">
        <dgm:presLayoutVars>
          <dgm:chPref val="3"/>
        </dgm:presLayoutVars>
      </dgm:prSet>
      <dgm:spPr/>
    </dgm:pt>
    <dgm:pt modelId="{26559A9A-2044-48FF-938F-D6A0F2C12F17}" type="pres">
      <dgm:prSet presAssocID="{D64BA064-1597-475A-89C8-56932A666BE5}" presName="level3hierChild" presStyleCnt="0"/>
      <dgm:spPr/>
    </dgm:pt>
    <dgm:pt modelId="{A8D55648-DEEB-49DF-960C-D25EDE82E64E}" type="pres">
      <dgm:prSet presAssocID="{B19D96E2-8847-4DE2-973F-D0FCDD5146D3}" presName="conn2-1" presStyleLbl="parChTrans1D4" presStyleIdx="2" presStyleCnt="7"/>
      <dgm:spPr/>
    </dgm:pt>
    <dgm:pt modelId="{707363AD-68A6-407F-B6D6-79FD226760D9}" type="pres">
      <dgm:prSet presAssocID="{B19D96E2-8847-4DE2-973F-D0FCDD5146D3}" presName="connTx" presStyleLbl="parChTrans1D4" presStyleIdx="2" presStyleCnt="7"/>
      <dgm:spPr/>
    </dgm:pt>
    <dgm:pt modelId="{726F8207-C516-418D-ABF1-BD8CA432958B}" type="pres">
      <dgm:prSet presAssocID="{FDD51C01-55C0-4E70-A4A0-27CB94F59955}" presName="root2" presStyleCnt="0"/>
      <dgm:spPr/>
    </dgm:pt>
    <dgm:pt modelId="{CDA11057-0831-4964-A160-22F4E433ADE4}" type="pres">
      <dgm:prSet presAssocID="{FDD51C01-55C0-4E70-A4A0-27CB94F59955}" presName="LevelTwoTextNode" presStyleLbl="node4" presStyleIdx="2" presStyleCnt="7">
        <dgm:presLayoutVars>
          <dgm:chPref val="3"/>
        </dgm:presLayoutVars>
      </dgm:prSet>
      <dgm:spPr/>
    </dgm:pt>
    <dgm:pt modelId="{48EF253F-C6AD-450E-B4D9-9BE6A1F51D4E}" type="pres">
      <dgm:prSet presAssocID="{FDD51C01-55C0-4E70-A4A0-27CB94F59955}" presName="level3hierChild" presStyleCnt="0"/>
      <dgm:spPr/>
    </dgm:pt>
    <dgm:pt modelId="{2B333396-1F1C-4AD8-9E24-4BBF1D3B2313}" type="pres">
      <dgm:prSet presAssocID="{07B12BAF-BF2F-403E-B553-CB40E3F02A71}" presName="conn2-1" presStyleLbl="parChTrans1D3" presStyleIdx="4" presStyleCnt="5"/>
      <dgm:spPr/>
    </dgm:pt>
    <dgm:pt modelId="{CEF33765-B813-426E-A136-ABAFA52B5C3F}" type="pres">
      <dgm:prSet presAssocID="{07B12BAF-BF2F-403E-B553-CB40E3F02A71}" presName="connTx" presStyleLbl="parChTrans1D3" presStyleIdx="4" presStyleCnt="5"/>
      <dgm:spPr/>
    </dgm:pt>
    <dgm:pt modelId="{63C8B47A-1DD1-495C-BCD8-FCE2276AFC99}" type="pres">
      <dgm:prSet presAssocID="{14C00F54-405F-4561-8EE3-04D178B42F83}" presName="root2" presStyleCnt="0"/>
      <dgm:spPr/>
    </dgm:pt>
    <dgm:pt modelId="{26164EEA-DDD5-4D5E-88B4-642D4343A9C0}" type="pres">
      <dgm:prSet presAssocID="{14C00F54-405F-4561-8EE3-04D178B42F83}" presName="LevelTwoTextNode" presStyleLbl="node3" presStyleIdx="4" presStyleCnt="5">
        <dgm:presLayoutVars>
          <dgm:chPref val="3"/>
        </dgm:presLayoutVars>
      </dgm:prSet>
      <dgm:spPr/>
      <dgm:t>
        <a:bodyPr/>
        <a:lstStyle/>
        <a:p>
          <a:endParaRPr lang="en-US"/>
        </a:p>
      </dgm:t>
    </dgm:pt>
    <dgm:pt modelId="{61727938-2CC3-4209-8D97-8485C8BD8D66}" type="pres">
      <dgm:prSet presAssocID="{14C00F54-405F-4561-8EE3-04D178B42F83}" presName="level3hierChild" presStyleCnt="0"/>
      <dgm:spPr/>
    </dgm:pt>
    <dgm:pt modelId="{CC0DEF1E-DA3E-4724-9E18-D4300957CE5E}" type="pres">
      <dgm:prSet presAssocID="{0F73F46D-2230-4968-A1DA-F9098F4C59CA}" presName="conn2-1" presStyleLbl="parChTrans1D4" presStyleIdx="3" presStyleCnt="7"/>
      <dgm:spPr/>
    </dgm:pt>
    <dgm:pt modelId="{D45BB074-394D-4F8D-9984-AFE011615BC8}" type="pres">
      <dgm:prSet presAssocID="{0F73F46D-2230-4968-A1DA-F9098F4C59CA}" presName="connTx" presStyleLbl="parChTrans1D4" presStyleIdx="3" presStyleCnt="7"/>
      <dgm:spPr/>
    </dgm:pt>
    <dgm:pt modelId="{EA990993-0B79-419F-81D5-10F6B0606871}" type="pres">
      <dgm:prSet presAssocID="{0605ECDF-9B70-4515-83A1-FEA13EFFA5BC}" presName="root2" presStyleCnt="0"/>
      <dgm:spPr/>
    </dgm:pt>
    <dgm:pt modelId="{C7FB2FCB-2006-46BA-85E8-AD335243FE2E}" type="pres">
      <dgm:prSet presAssocID="{0605ECDF-9B70-4515-83A1-FEA13EFFA5BC}" presName="LevelTwoTextNode" presStyleLbl="node4" presStyleIdx="3" presStyleCnt="7">
        <dgm:presLayoutVars>
          <dgm:chPref val="3"/>
        </dgm:presLayoutVars>
      </dgm:prSet>
      <dgm:spPr/>
      <dgm:t>
        <a:bodyPr/>
        <a:lstStyle/>
        <a:p>
          <a:endParaRPr lang="en-US"/>
        </a:p>
      </dgm:t>
    </dgm:pt>
    <dgm:pt modelId="{7390C1F8-6C29-4C74-9810-354C149FFE8E}" type="pres">
      <dgm:prSet presAssocID="{0605ECDF-9B70-4515-83A1-FEA13EFFA5BC}" presName="level3hierChild" presStyleCnt="0"/>
      <dgm:spPr/>
    </dgm:pt>
    <dgm:pt modelId="{85B5CE54-9B71-4B06-BE71-7FD39DAEB8E2}" type="pres">
      <dgm:prSet presAssocID="{086200EB-F485-4468-9AFF-0D54B7EEB5B0}" presName="conn2-1" presStyleLbl="parChTrans1D4" presStyleIdx="4" presStyleCnt="7"/>
      <dgm:spPr/>
    </dgm:pt>
    <dgm:pt modelId="{46B95C3A-ECDB-4B05-BB2B-FB5368C15D6E}" type="pres">
      <dgm:prSet presAssocID="{086200EB-F485-4468-9AFF-0D54B7EEB5B0}" presName="connTx" presStyleLbl="parChTrans1D4" presStyleIdx="4" presStyleCnt="7"/>
      <dgm:spPr/>
    </dgm:pt>
    <dgm:pt modelId="{C0BB9B71-1E22-4AAF-B0A5-DFCFA1A68DCD}" type="pres">
      <dgm:prSet presAssocID="{047812CE-714A-4B59-AE3F-C310DE4EEA4C}" presName="root2" presStyleCnt="0"/>
      <dgm:spPr/>
    </dgm:pt>
    <dgm:pt modelId="{9F39608D-BDD3-408C-8C01-7D970A4331E5}" type="pres">
      <dgm:prSet presAssocID="{047812CE-714A-4B59-AE3F-C310DE4EEA4C}" presName="LevelTwoTextNode" presStyleLbl="node4" presStyleIdx="4" presStyleCnt="7">
        <dgm:presLayoutVars>
          <dgm:chPref val="3"/>
        </dgm:presLayoutVars>
      </dgm:prSet>
      <dgm:spPr/>
    </dgm:pt>
    <dgm:pt modelId="{3470375D-D40A-461C-AB04-C26D518981AA}" type="pres">
      <dgm:prSet presAssocID="{047812CE-714A-4B59-AE3F-C310DE4EEA4C}" presName="level3hierChild" presStyleCnt="0"/>
      <dgm:spPr/>
    </dgm:pt>
    <dgm:pt modelId="{E85C336B-D68A-4238-B7A1-1ECBE738E638}" type="pres">
      <dgm:prSet presAssocID="{C6E1912C-AB86-44F8-BD2E-D4A4F63A3800}" presName="conn2-1" presStyleLbl="parChTrans1D4" presStyleIdx="5" presStyleCnt="7"/>
      <dgm:spPr/>
    </dgm:pt>
    <dgm:pt modelId="{E925FE60-225D-415F-ADA6-7D80B48D9333}" type="pres">
      <dgm:prSet presAssocID="{C6E1912C-AB86-44F8-BD2E-D4A4F63A3800}" presName="connTx" presStyleLbl="parChTrans1D4" presStyleIdx="5" presStyleCnt="7"/>
      <dgm:spPr/>
    </dgm:pt>
    <dgm:pt modelId="{11E42123-5321-4346-8A77-A77CED411F63}" type="pres">
      <dgm:prSet presAssocID="{59B80E7D-4C97-4E78-80F2-58C8C3C3B786}" presName="root2" presStyleCnt="0"/>
      <dgm:spPr/>
    </dgm:pt>
    <dgm:pt modelId="{2DCCC037-2F46-49AF-B782-4AF8E1CECA40}" type="pres">
      <dgm:prSet presAssocID="{59B80E7D-4C97-4E78-80F2-58C8C3C3B786}" presName="LevelTwoTextNode" presStyleLbl="node4" presStyleIdx="5" presStyleCnt="7">
        <dgm:presLayoutVars>
          <dgm:chPref val="3"/>
        </dgm:presLayoutVars>
      </dgm:prSet>
      <dgm:spPr/>
    </dgm:pt>
    <dgm:pt modelId="{D242D718-374D-49E8-89FC-631359ADD1CE}" type="pres">
      <dgm:prSet presAssocID="{59B80E7D-4C97-4E78-80F2-58C8C3C3B786}" presName="level3hierChild" presStyleCnt="0"/>
      <dgm:spPr/>
    </dgm:pt>
    <dgm:pt modelId="{CE3278DF-C6EE-45CC-94FD-E15594B0BA2A}" type="pres">
      <dgm:prSet presAssocID="{FD4EC00F-C659-41F7-ACE6-9B8B0C0569E1}" presName="conn2-1" presStyleLbl="parChTrans1D4" presStyleIdx="6" presStyleCnt="7"/>
      <dgm:spPr/>
    </dgm:pt>
    <dgm:pt modelId="{1ABAF6B9-BACF-41DA-8E22-1C9D8E9DE2C2}" type="pres">
      <dgm:prSet presAssocID="{FD4EC00F-C659-41F7-ACE6-9B8B0C0569E1}" presName="connTx" presStyleLbl="parChTrans1D4" presStyleIdx="6" presStyleCnt="7"/>
      <dgm:spPr/>
    </dgm:pt>
    <dgm:pt modelId="{E1C320CF-4DF2-42C4-A4EF-E5466D50E115}" type="pres">
      <dgm:prSet presAssocID="{C35C15E9-C877-4DE2-85ED-8BB37F81F0DE}" presName="root2" presStyleCnt="0"/>
      <dgm:spPr/>
    </dgm:pt>
    <dgm:pt modelId="{16FE930F-551E-4361-882B-450BF73F280E}" type="pres">
      <dgm:prSet presAssocID="{C35C15E9-C877-4DE2-85ED-8BB37F81F0DE}" presName="LevelTwoTextNode" presStyleLbl="node4" presStyleIdx="6" presStyleCnt="7">
        <dgm:presLayoutVars>
          <dgm:chPref val="3"/>
        </dgm:presLayoutVars>
      </dgm:prSet>
      <dgm:spPr/>
    </dgm:pt>
    <dgm:pt modelId="{429026E5-4C3C-415B-9057-75D8050083AE}" type="pres">
      <dgm:prSet presAssocID="{C35C15E9-C877-4DE2-85ED-8BB37F81F0DE}" presName="level3hierChild" presStyleCnt="0"/>
      <dgm:spPr/>
    </dgm:pt>
  </dgm:ptLst>
  <dgm:cxnLst>
    <dgm:cxn modelId="{EF596DFD-B47D-455B-B19A-8F87789676F5}" type="presOf" srcId="{CE2475B1-5FC4-4E9E-B896-D480A3E2BA5C}" destId="{AF5F09F6-5CCD-43EE-8C6B-233CB8738496}" srcOrd="1" destOrd="0" presId="urn:microsoft.com/office/officeart/2005/8/layout/hierarchy2"/>
    <dgm:cxn modelId="{4757786F-DC31-42F4-A473-1BF7CEA0C1DA}" type="presOf" srcId="{6633BAA3-39C8-4046-88C0-1B4FDF03A142}" destId="{F94FE926-A3E7-4B30-9465-2F98CC40A3F0}" srcOrd="1" destOrd="0" presId="urn:microsoft.com/office/officeart/2005/8/layout/hierarchy2"/>
    <dgm:cxn modelId="{CFB9D562-E9A6-4595-9700-5CA9B3958DD9}" srcId="{92572D10-1805-4E95-BF6D-B25639B5DD51}" destId="{3AE6A2EB-A3DA-42DD-B182-6AA70E6DEB34}" srcOrd="0" destOrd="0" parTransId="{B723E232-C80F-4914-86B9-0B1843603AE5}" sibTransId="{1D7C14B6-23E5-4B5D-9F9F-1488BD20E245}"/>
    <dgm:cxn modelId="{150E39A1-F874-4E8E-9697-08875844EC75}" srcId="{14C00F54-405F-4561-8EE3-04D178B42F83}" destId="{59B80E7D-4C97-4E78-80F2-58C8C3C3B786}" srcOrd="2" destOrd="0" parTransId="{C6E1912C-AB86-44F8-BD2E-D4A4F63A3800}" sibTransId="{186F3ADA-58C3-4656-BD54-2209982B010E}"/>
    <dgm:cxn modelId="{333186CD-4E72-46A5-A47A-F5D2F8171B3F}" type="presOf" srcId="{086200EB-F485-4468-9AFF-0D54B7EEB5B0}" destId="{85B5CE54-9B71-4B06-BE71-7FD39DAEB8E2}" srcOrd="0" destOrd="0" presId="urn:microsoft.com/office/officeart/2005/8/layout/hierarchy2"/>
    <dgm:cxn modelId="{C9F96E79-C9A4-46FD-A168-61D20C066506}" srcId="{14C00F54-405F-4561-8EE3-04D178B42F83}" destId="{C35C15E9-C877-4DE2-85ED-8BB37F81F0DE}" srcOrd="3" destOrd="0" parTransId="{FD4EC00F-C659-41F7-ACE6-9B8B0C0569E1}" sibTransId="{F0AFA15F-01F9-409B-81A6-8E7864EFD8C4}"/>
    <dgm:cxn modelId="{FA780119-E086-42C2-8A5E-FAABC79AEB82}" type="presOf" srcId="{6633BAA3-39C8-4046-88C0-1B4FDF03A142}" destId="{4863CE8F-BE8F-4C7F-A5CF-0FE6ECA7E3C3}" srcOrd="0" destOrd="0" presId="urn:microsoft.com/office/officeart/2005/8/layout/hierarchy2"/>
    <dgm:cxn modelId="{E249DB59-B610-4E31-87B8-3DC17167DC29}" type="presOf" srcId="{14C586B3-FE83-4B9D-82FB-07C11BE5E1E6}" destId="{80994FE5-765D-4F20-BA6C-46DE9794BACA}" srcOrd="1" destOrd="0" presId="urn:microsoft.com/office/officeart/2005/8/layout/hierarchy2"/>
    <dgm:cxn modelId="{E0EF721D-3194-4F00-AE67-0EEA53AA9CCE}" type="presOf" srcId="{086200EB-F485-4468-9AFF-0D54B7EEB5B0}" destId="{46B95C3A-ECDB-4B05-BB2B-FB5368C15D6E}" srcOrd="1" destOrd="0" presId="urn:microsoft.com/office/officeart/2005/8/layout/hierarchy2"/>
    <dgm:cxn modelId="{461FB975-546E-4D2B-8AF0-1581E970CDDA}" type="presOf" srcId="{06C7935E-531D-4E70-836F-0EA4338E7003}" destId="{26C23E10-4171-4C66-AD3E-345DF41526AA}" srcOrd="0" destOrd="0" presId="urn:microsoft.com/office/officeart/2005/8/layout/hierarchy2"/>
    <dgm:cxn modelId="{CC084700-CB5B-46FF-B417-9663BDAA96CA}" type="presOf" srcId="{7EF65067-B5C6-40CF-8ABD-335DE54E65F3}" destId="{9C2750F6-F959-483A-98D0-8407BD8BBDAA}" srcOrd="1" destOrd="0" presId="urn:microsoft.com/office/officeart/2005/8/layout/hierarchy2"/>
    <dgm:cxn modelId="{B146FF79-ED80-46FA-938A-D37AF3CE1339}" type="presOf" srcId="{B19D96E2-8847-4DE2-973F-D0FCDD5146D3}" destId="{A8D55648-DEEB-49DF-960C-D25EDE82E64E}" srcOrd="0" destOrd="0" presId="urn:microsoft.com/office/officeart/2005/8/layout/hierarchy2"/>
    <dgm:cxn modelId="{5C2A963C-90D0-42EC-B47A-E25A465D785D}" srcId="{E048B9C9-7CE9-48A2-BD7D-4B867BC7111F}" destId="{9F56B832-44FF-45D1-8319-452A8E68AF8E}" srcOrd="0" destOrd="0" parTransId="{CE2475B1-5FC4-4E9E-B896-D480A3E2BA5C}" sibTransId="{E5122EB3-3A9B-440E-ADFB-4F5F77008B5F}"/>
    <dgm:cxn modelId="{4A2B3165-5E5E-4116-82F4-B9F478C2EE78}" type="presOf" srcId="{0F73F46D-2230-4968-A1DA-F9098F4C59CA}" destId="{D45BB074-394D-4F8D-9984-AFE011615BC8}" srcOrd="1" destOrd="0" presId="urn:microsoft.com/office/officeart/2005/8/layout/hierarchy2"/>
    <dgm:cxn modelId="{9930DEDA-9D9F-4E8A-AA3E-C33C56026284}" type="presOf" srcId="{CE2475B1-5FC4-4E9E-B896-D480A3E2BA5C}" destId="{9680679D-F45C-4B7C-89F8-0A29B0A0DB87}" srcOrd="0" destOrd="0" presId="urn:microsoft.com/office/officeart/2005/8/layout/hierarchy2"/>
    <dgm:cxn modelId="{69ABF686-4189-4253-89BA-0541B177EC74}" type="presOf" srcId="{D64BA064-1597-475A-89C8-56932A666BE5}" destId="{39208903-D87C-4315-BCC8-34CD4B9A4F5B}" srcOrd="0" destOrd="0" presId="urn:microsoft.com/office/officeart/2005/8/layout/hierarchy2"/>
    <dgm:cxn modelId="{9D8CFC7C-213E-459B-88E9-2EF3EDE805A4}" type="presOf" srcId="{0F73F46D-2230-4968-A1DA-F9098F4C59CA}" destId="{CC0DEF1E-DA3E-4724-9E18-D4300957CE5E}" srcOrd="0" destOrd="0" presId="urn:microsoft.com/office/officeart/2005/8/layout/hierarchy2"/>
    <dgm:cxn modelId="{02E430A3-5B2E-4E2A-A4B4-733AFD26655F}" type="presOf" srcId="{E048B9C9-7CE9-48A2-BD7D-4B867BC7111F}" destId="{FC9C519F-E615-4E38-91A7-E56E45E40E11}" srcOrd="0" destOrd="0" presId="urn:microsoft.com/office/officeart/2005/8/layout/hierarchy2"/>
    <dgm:cxn modelId="{B0B8E034-3EFB-4E5D-94E6-E932239D9B6F}" type="presOf" srcId="{348C28F2-79CF-4B4A-A3A8-6E9C203597F4}" destId="{A5B44BCF-1805-4E6E-80F0-B8799AD44774}" srcOrd="0" destOrd="0" presId="urn:microsoft.com/office/officeart/2005/8/layout/hierarchy2"/>
    <dgm:cxn modelId="{CE829010-FBFD-45B9-B75E-E7476B8DACE2}" type="presOf" srcId="{585B6501-F270-4CDF-9CBA-0D3C1771F65C}" destId="{B6850292-DF70-48B7-BC2A-6525370489DF}" srcOrd="0" destOrd="0" presId="urn:microsoft.com/office/officeart/2005/8/layout/hierarchy2"/>
    <dgm:cxn modelId="{A5280B7A-C709-45FA-A26A-D2E57EE75E7E}" type="presOf" srcId="{59B80E7D-4C97-4E78-80F2-58C8C3C3B786}" destId="{2DCCC037-2F46-49AF-B782-4AF8E1CECA40}" srcOrd="0" destOrd="0" presId="urn:microsoft.com/office/officeart/2005/8/layout/hierarchy2"/>
    <dgm:cxn modelId="{ECD7230C-21C1-4E53-B8C1-776E9A00AB4D}" type="presOf" srcId="{3AE6A2EB-A3DA-42DD-B182-6AA70E6DEB34}" destId="{08E8D39D-DB54-4684-9A56-B5C2F464A49C}" srcOrd="0" destOrd="0" presId="urn:microsoft.com/office/officeart/2005/8/layout/hierarchy2"/>
    <dgm:cxn modelId="{E8A62914-F46D-474A-B68B-94381862780E}" type="presOf" srcId="{585B6501-F270-4CDF-9CBA-0D3C1771F65C}" destId="{B4EF4AB3-AE75-463A-90CC-3FF8DE540586}" srcOrd="1" destOrd="0" presId="urn:microsoft.com/office/officeart/2005/8/layout/hierarchy2"/>
    <dgm:cxn modelId="{DD52EE58-2842-43C2-A032-B454DB3242BE}" type="presOf" srcId="{FD4EC00F-C659-41F7-ACE6-9B8B0C0569E1}" destId="{CE3278DF-C6EE-45CC-94FD-E15594B0BA2A}" srcOrd="0" destOrd="0" presId="urn:microsoft.com/office/officeart/2005/8/layout/hierarchy2"/>
    <dgm:cxn modelId="{8342201F-7E94-48D4-8E15-FEB860795912}" type="presOf" srcId="{C35C15E9-C877-4DE2-85ED-8BB37F81F0DE}" destId="{16FE930F-551E-4361-882B-450BF73F280E}" srcOrd="0" destOrd="0" presId="urn:microsoft.com/office/officeart/2005/8/layout/hierarchy2"/>
    <dgm:cxn modelId="{23C97A37-3855-48F6-A544-778BA117B743}" type="presOf" srcId="{07B12BAF-BF2F-403E-B553-CB40E3F02A71}" destId="{2B333396-1F1C-4AD8-9E24-4BBF1D3B2313}" srcOrd="0" destOrd="0" presId="urn:microsoft.com/office/officeart/2005/8/layout/hierarchy2"/>
    <dgm:cxn modelId="{088AA618-583D-4BE1-842D-8FA819A14F63}" type="presOf" srcId="{B723E232-C80F-4914-86B9-0B1843603AE5}" destId="{68060B75-410A-4982-B508-00EA37892B86}" srcOrd="1" destOrd="0" presId="urn:microsoft.com/office/officeart/2005/8/layout/hierarchy2"/>
    <dgm:cxn modelId="{9A20491E-1994-40B1-8E6C-EB2AE9E9803D}" type="presOf" srcId="{92572D10-1805-4E95-BF6D-B25639B5DD51}" destId="{89BA6950-E6E8-4F21-8781-9F60E7B69185}" srcOrd="0" destOrd="0" presId="urn:microsoft.com/office/officeart/2005/8/layout/hierarchy2"/>
    <dgm:cxn modelId="{5B46FE46-CD72-4662-9146-2AFF2B89EA69}" type="presOf" srcId="{07B12BAF-BF2F-403E-B553-CB40E3F02A71}" destId="{CEF33765-B813-426E-A136-ABAFA52B5C3F}" srcOrd="1" destOrd="0" presId="urn:microsoft.com/office/officeart/2005/8/layout/hierarchy2"/>
    <dgm:cxn modelId="{91341AB3-0D68-4318-8756-9FC2F282A3BB}" type="presOf" srcId="{2E598197-5C08-4558-A1C5-90B868DB9263}" destId="{38F79986-21F0-4DEB-B9F1-F5E0F36B6173}" srcOrd="0" destOrd="0" presId="urn:microsoft.com/office/officeart/2005/8/layout/hierarchy2"/>
    <dgm:cxn modelId="{109FA67D-7DF5-4F9F-8087-BD62EC50E1B4}" type="presOf" srcId="{14C00F54-405F-4561-8EE3-04D178B42F83}" destId="{26164EEA-DDD5-4D5E-88B4-642D4343A9C0}" srcOrd="0" destOrd="0" presId="urn:microsoft.com/office/officeart/2005/8/layout/hierarchy2"/>
    <dgm:cxn modelId="{4935F9BD-6507-482C-B7A6-53A7C05CBCB9}" type="presOf" srcId="{A6C0CACC-3676-4441-9375-544D271F6107}" destId="{5679DA03-CC50-460E-8728-5ED73BBC9EBE}" srcOrd="0" destOrd="0" presId="urn:microsoft.com/office/officeart/2005/8/layout/hierarchy2"/>
    <dgm:cxn modelId="{213311BA-79D1-4FBF-A9CB-06C2ECE9664C}" srcId="{A6C0CACC-3676-4441-9375-544D271F6107}" destId="{14C00F54-405F-4561-8EE3-04D178B42F83}" srcOrd="1" destOrd="0" parTransId="{07B12BAF-BF2F-403E-B553-CB40E3F02A71}" sibTransId="{77F399AA-E25F-43E9-B943-63D574982F06}"/>
    <dgm:cxn modelId="{8D6EF85F-D4B0-4F53-930B-36AD9827D4BB}" type="presOf" srcId="{1F0F5147-E1C0-440F-BD77-4417469FE9A2}" destId="{0B3BD550-D032-4D6D-8F91-489A45803A09}" srcOrd="0" destOrd="0" presId="urn:microsoft.com/office/officeart/2005/8/layout/hierarchy2"/>
    <dgm:cxn modelId="{91CC1439-213A-4EED-99D3-6AF0DD14BCED}" srcId="{5777A0A5-8B13-4ED0-BB4E-7A016E625275}" destId="{E048B9C9-7CE9-48A2-BD7D-4B867BC7111F}" srcOrd="0" destOrd="0" parTransId="{348C28F2-79CF-4B4A-A3A8-6E9C203597F4}" sibTransId="{FC39EC32-CE28-491C-8684-D4BB07C433AF}"/>
    <dgm:cxn modelId="{69D52C21-109C-4EAD-B160-1EE72BDA8FD9}" srcId="{14C00F54-405F-4561-8EE3-04D178B42F83}" destId="{047812CE-714A-4B59-AE3F-C310DE4EEA4C}" srcOrd="1" destOrd="0" parTransId="{086200EB-F485-4468-9AFF-0D54B7EEB5B0}" sibTransId="{D2D7A0CF-DBE4-4182-9D08-FC0A615C443C}"/>
    <dgm:cxn modelId="{8FDB51ED-10E5-4542-9546-3D349DD003B2}" type="presOf" srcId="{B723E232-C80F-4914-86B9-0B1843603AE5}" destId="{669F1733-C683-4556-A70B-3A3F9DC1C403}" srcOrd="0" destOrd="0" presId="urn:microsoft.com/office/officeart/2005/8/layout/hierarchy2"/>
    <dgm:cxn modelId="{618343E1-E0C2-4D00-B2D3-B615A847F2E7}" type="presOf" srcId="{9F56B832-44FF-45D1-8319-452A8E68AF8E}" destId="{8E4FB446-6D7A-4398-90CD-34711E812063}" srcOrd="0" destOrd="0" presId="urn:microsoft.com/office/officeart/2005/8/layout/hierarchy2"/>
    <dgm:cxn modelId="{B04378F5-C1F1-42D9-9FE1-5D3A8016DD72}" srcId="{92572D10-1805-4E95-BF6D-B25639B5DD51}" destId="{D64BA064-1597-475A-89C8-56932A666BE5}" srcOrd="1" destOrd="0" parTransId="{06C7935E-531D-4E70-836F-0EA4338E7003}" sibTransId="{AFC44AE5-FBD8-446A-85C5-A36577FD7B5E}"/>
    <dgm:cxn modelId="{DCE63326-DD60-4ADC-8D5C-358ED8CC3810}" type="presOf" srcId="{B19D96E2-8847-4DE2-973F-D0FCDD5146D3}" destId="{707363AD-68A6-407F-B6D6-79FD226760D9}" srcOrd="1" destOrd="0" presId="urn:microsoft.com/office/officeart/2005/8/layout/hierarchy2"/>
    <dgm:cxn modelId="{A1FAB8F2-985B-4E07-A459-0464F4A2583B}" type="presOf" srcId="{047812CE-714A-4B59-AE3F-C310DE4EEA4C}" destId="{9F39608D-BDD3-408C-8C01-7D970A4331E5}" srcOrd="0" destOrd="0" presId="urn:microsoft.com/office/officeart/2005/8/layout/hierarchy2"/>
    <dgm:cxn modelId="{1FA52608-B788-4C11-BF15-C568C09AC0C3}" type="presOf" srcId="{0605ECDF-9B70-4515-83A1-FEA13EFFA5BC}" destId="{C7FB2FCB-2006-46BA-85E8-AD335243FE2E}" srcOrd="0" destOrd="0" presId="urn:microsoft.com/office/officeart/2005/8/layout/hierarchy2"/>
    <dgm:cxn modelId="{4E85FD5D-0812-4A79-B09B-1DCF9126ECB2}" srcId="{A6C0CACC-3676-4441-9375-544D271F6107}" destId="{92572D10-1805-4E95-BF6D-B25639B5DD51}" srcOrd="0" destOrd="0" parTransId="{14C586B3-FE83-4B9D-82FB-07C11BE5E1E6}" sibTransId="{BE5DBD32-CB27-490E-B2A4-E78448E4D8D1}"/>
    <dgm:cxn modelId="{8A4E3D40-8A49-4BDB-820E-9034B60D3C95}" srcId="{E048B9C9-7CE9-48A2-BD7D-4B867BC7111F}" destId="{1F0F5147-E1C0-440F-BD77-4417469FE9A2}" srcOrd="1" destOrd="0" parTransId="{7EF65067-B5C6-40CF-8ABD-335DE54E65F3}" sibTransId="{1CD04947-1F1E-4AC6-87E5-0194AC1F2B41}"/>
    <dgm:cxn modelId="{5DEF2AA4-440A-414D-8FEF-4BBE6E0CBFF1}" srcId="{14C00F54-405F-4561-8EE3-04D178B42F83}" destId="{0605ECDF-9B70-4515-83A1-FEA13EFFA5BC}" srcOrd="0" destOrd="0" parTransId="{0F73F46D-2230-4968-A1DA-F9098F4C59CA}" sibTransId="{00C14398-8CA0-410C-8759-0938D940741C}"/>
    <dgm:cxn modelId="{EFC06012-DAA2-4C18-BFF6-97303594ADFA}" type="presOf" srcId="{5777A0A5-8B13-4ED0-BB4E-7A016E625275}" destId="{5971AE8F-A930-40E1-97F5-1A2D0B31CEFE}" srcOrd="0" destOrd="0" presId="urn:microsoft.com/office/officeart/2005/8/layout/hierarchy2"/>
    <dgm:cxn modelId="{F2426D58-68AC-4506-BA6B-71ED582D6E00}" srcId="{5777A0A5-8B13-4ED0-BB4E-7A016E625275}" destId="{A6C0CACC-3676-4441-9375-544D271F6107}" srcOrd="1" destOrd="0" parTransId="{585B6501-F270-4CDF-9CBA-0D3C1771F65C}" sibTransId="{14A3CCE7-0146-4BB9-8E04-F6A2C0D48568}"/>
    <dgm:cxn modelId="{7BB606B5-ED96-4FF4-8D41-23954BCFCB7E}" type="presOf" srcId="{7EF65067-B5C6-40CF-8ABD-335DE54E65F3}" destId="{FFE69486-5BE9-44D8-BCEC-F36E48DC525F}" srcOrd="0" destOrd="0" presId="urn:microsoft.com/office/officeart/2005/8/layout/hierarchy2"/>
    <dgm:cxn modelId="{9D70CFA2-F14A-4DD9-8F73-E0FF6F5F532A}" type="presOf" srcId="{9FB2212A-8106-4C33-A2E6-E8BEBE183E1F}" destId="{8610D3E5-BFE5-4074-99FE-D2A5BE75D7EE}" srcOrd="0" destOrd="0" presId="urn:microsoft.com/office/officeart/2005/8/layout/hierarchy2"/>
    <dgm:cxn modelId="{372C0789-E483-4297-A665-9E66BE260A33}" srcId="{9FB2212A-8106-4C33-A2E6-E8BEBE183E1F}" destId="{5777A0A5-8B13-4ED0-BB4E-7A016E625275}" srcOrd="0" destOrd="0" parTransId="{A8A9BE87-8DD4-4680-8272-9DFD432F0C43}" sibTransId="{94FCA3ED-DBCD-45C6-BF6E-E926B624B2A3}"/>
    <dgm:cxn modelId="{1E95E206-0028-4B8F-9096-09CB8B3B857A}" type="presOf" srcId="{14C586B3-FE83-4B9D-82FB-07C11BE5E1E6}" destId="{6414F744-70E2-40D7-94B5-764A79B7E010}" srcOrd="0" destOrd="0" presId="urn:microsoft.com/office/officeart/2005/8/layout/hierarchy2"/>
    <dgm:cxn modelId="{4F5C8823-87BB-4E06-AA1B-0E217A1518D4}" type="presOf" srcId="{C6E1912C-AB86-44F8-BD2E-D4A4F63A3800}" destId="{E85C336B-D68A-4238-B7A1-1ECBE738E638}" srcOrd="0" destOrd="0" presId="urn:microsoft.com/office/officeart/2005/8/layout/hierarchy2"/>
    <dgm:cxn modelId="{FA6A5149-A671-441B-B812-3511C106DF77}" type="presOf" srcId="{C6E1912C-AB86-44F8-BD2E-D4A4F63A3800}" destId="{E925FE60-225D-415F-ADA6-7D80B48D9333}" srcOrd="1" destOrd="0" presId="urn:microsoft.com/office/officeart/2005/8/layout/hierarchy2"/>
    <dgm:cxn modelId="{D41ED005-9370-42B7-9E5C-536BC01A6B0F}" type="presOf" srcId="{FDD51C01-55C0-4E70-A4A0-27CB94F59955}" destId="{CDA11057-0831-4964-A160-22F4E433ADE4}" srcOrd="0" destOrd="0" presId="urn:microsoft.com/office/officeart/2005/8/layout/hierarchy2"/>
    <dgm:cxn modelId="{0B6C3BAE-F48B-4AA9-AC93-A4D2ABC27B1E}" type="presOf" srcId="{FD4EC00F-C659-41F7-ACE6-9B8B0C0569E1}" destId="{1ABAF6B9-BACF-41DA-8E22-1C9D8E9DE2C2}" srcOrd="1" destOrd="0" presId="urn:microsoft.com/office/officeart/2005/8/layout/hierarchy2"/>
    <dgm:cxn modelId="{C1FDE623-953B-42FD-8AC3-AC7270169952}" srcId="{E048B9C9-7CE9-48A2-BD7D-4B867BC7111F}" destId="{2E598197-5C08-4558-A1C5-90B868DB9263}" srcOrd="2" destOrd="0" parTransId="{6633BAA3-39C8-4046-88C0-1B4FDF03A142}" sibTransId="{D83303F8-F33F-401F-9EA1-FCC594E4462C}"/>
    <dgm:cxn modelId="{7839271A-88E8-4198-9CE7-FFA9F05F4166}" type="presOf" srcId="{348C28F2-79CF-4B4A-A3A8-6E9C203597F4}" destId="{ED79B849-8CBB-422E-B10D-E7D74AC85FF5}" srcOrd="1" destOrd="0" presId="urn:microsoft.com/office/officeart/2005/8/layout/hierarchy2"/>
    <dgm:cxn modelId="{E127C845-1D6C-4D9C-A144-9FC94A3FCE07}" srcId="{92572D10-1805-4E95-BF6D-B25639B5DD51}" destId="{FDD51C01-55C0-4E70-A4A0-27CB94F59955}" srcOrd="2" destOrd="0" parTransId="{B19D96E2-8847-4DE2-973F-D0FCDD5146D3}" sibTransId="{A450112B-DB15-4F61-99CF-68A05F328E3B}"/>
    <dgm:cxn modelId="{3B08A76B-5B47-43A3-B372-4D4544163230}" type="presOf" srcId="{06C7935E-531D-4E70-836F-0EA4338E7003}" destId="{8C12D57E-B7BC-4549-BA87-2EECB3F9174A}" srcOrd="1" destOrd="0" presId="urn:microsoft.com/office/officeart/2005/8/layout/hierarchy2"/>
    <dgm:cxn modelId="{02208E6E-657E-471A-B937-FF73FAD923C2}" type="presParOf" srcId="{8610D3E5-BFE5-4074-99FE-D2A5BE75D7EE}" destId="{F7BD3EE9-016C-485A-8428-C359D8DE8B6D}" srcOrd="0" destOrd="0" presId="urn:microsoft.com/office/officeart/2005/8/layout/hierarchy2"/>
    <dgm:cxn modelId="{552685B2-5E5A-4E5A-A62A-D58C0D72D7D1}" type="presParOf" srcId="{F7BD3EE9-016C-485A-8428-C359D8DE8B6D}" destId="{5971AE8F-A930-40E1-97F5-1A2D0B31CEFE}" srcOrd="0" destOrd="0" presId="urn:microsoft.com/office/officeart/2005/8/layout/hierarchy2"/>
    <dgm:cxn modelId="{7646D6E8-AA92-4AC6-A7AE-1BD9AF6D25C4}" type="presParOf" srcId="{F7BD3EE9-016C-485A-8428-C359D8DE8B6D}" destId="{A75B4D4E-B176-43AC-B68C-D39C4A536335}" srcOrd="1" destOrd="0" presId="urn:microsoft.com/office/officeart/2005/8/layout/hierarchy2"/>
    <dgm:cxn modelId="{491FE4C5-CDE3-4523-A776-98CD7E47045C}" type="presParOf" srcId="{A75B4D4E-B176-43AC-B68C-D39C4A536335}" destId="{A5B44BCF-1805-4E6E-80F0-B8799AD44774}" srcOrd="0" destOrd="0" presId="urn:microsoft.com/office/officeart/2005/8/layout/hierarchy2"/>
    <dgm:cxn modelId="{8B8D581E-723E-4B2D-9C72-617A74C0116A}" type="presParOf" srcId="{A5B44BCF-1805-4E6E-80F0-B8799AD44774}" destId="{ED79B849-8CBB-422E-B10D-E7D74AC85FF5}" srcOrd="0" destOrd="0" presId="urn:microsoft.com/office/officeart/2005/8/layout/hierarchy2"/>
    <dgm:cxn modelId="{CEEC4C90-52C4-4F15-873B-7C07015C1384}" type="presParOf" srcId="{A75B4D4E-B176-43AC-B68C-D39C4A536335}" destId="{5034A25C-9479-4850-A812-CB87A23FEA46}" srcOrd="1" destOrd="0" presId="urn:microsoft.com/office/officeart/2005/8/layout/hierarchy2"/>
    <dgm:cxn modelId="{6CBD84C1-AF59-49D0-AFA1-A3F9B923A13F}" type="presParOf" srcId="{5034A25C-9479-4850-A812-CB87A23FEA46}" destId="{FC9C519F-E615-4E38-91A7-E56E45E40E11}" srcOrd="0" destOrd="0" presId="urn:microsoft.com/office/officeart/2005/8/layout/hierarchy2"/>
    <dgm:cxn modelId="{DDA94F28-01E4-422C-9829-7531FACC093F}" type="presParOf" srcId="{5034A25C-9479-4850-A812-CB87A23FEA46}" destId="{58F797D3-CB5C-422B-AC0B-174DB8AC0BA9}" srcOrd="1" destOrd="0" presId="urn:microsoft.com/office/officeart/2005/8/layout/hierarchy2"/>
    <dgm:cxn modelId="{BCEEC22D-3E22-446B-A37F-A8C12E197BC5}" type="presParOf" srcId="{58F797D3-CB5C-422B-AC0B-174DB8AC0BA9}" destId="{9680679D-F45C-4B7C-89F8-0A29B0A0DB87}" srcOrd="0" destOrd="0" presId="urn:microsoft.com/office/officeart/2005/8/layout/hierarchy2"/>
    <dgm:cxn modelId="{4276E06F-0599-4282-851A-9F43F76A193E}" type="presParOf" srcId="{9680679D-F45C-4B7C-89F8-0A29B0A0DB87}" destId="{AF5F09F6-5CCD-43EE-8C6B-233CB8738496}" srcOrd="0" destOrd="0" presId="urn:microsoft.com/office/officeart/2005/8/layout/hierarchy2"/>
    <dgm:cxn modelId="{723C0136-FA4D-4D7A-8F1F-CCEFC00AA9BF}" type="presParOf" srcId="{58F797D3-CB5C-422B-AC0B-174DB8AC0BA9}" destId="{51E75899-60F3-4B39-920D-C7B035AFC99A}" srcOrd="1" destOrd="0" presId="urn:microsoft.com/office/officeart/2005/8/layout/hierarchy2"/>
    <dgm:cxn modelId="{49F9EDAE-E87B-40D3-BC91-2AAF7ADD019A}" type="presParOf" srcId="{51E75899-60F3-4B39-920D-C7B035AFC99A}" destId="{8E4FB446-6D7A-4398-90CD-34711E812063}" srcOrd="0" destOrd="0" presId="urn:microsoft.com/office/officeart/2005/8/layout/hierarchy2"/>
    <dgm:cxn modelId="{C9ADA10F-0466-4507-872D-F1434A57587B}" type="presParOf" srcId="{51E75899-60F3-4B39-920D-C7B035AFC99A}" destId="{63B018D2-4435-4A2B-99F2-875315965835}" srcOrd="1" destOrd="0" presId="urn:microsoft.com/office/officeart/2005/8/layout/hierarchy2"/>
    <dgm:cxn modelId="{BC4DE7C1-61A8-454A-B471-597C93EF0645}" type="presParOf" srcId="{58F797D3-CB5C-422B-AC0B-174DB8AC0BA9}" destId="{FFE69486-5BE9-44D8-BCEC-F36E48DC525F}" srcOrd="2" destOrd="0" presId="urn:microsoft.com/office/officeart/2005/8/layout/hierarchy2"/>
    <dgm:cxn modelId="{57274488-5320-43FA-89FB-9EFE6B6269AC}" type="presParOf" srcId="{FFE69486-5BE9-44D8-BCEC-F36E48DC525F}" destId="{9C2750F6-F959-483A-98D0-8407BD8BBDAA}" srcOrd="0" destOrd="0" presId="urn:microsoft.com/office/officeart/2005/8/layout/hierarchy2"/>
    <dgm:cxn modelId="{09B11C5E-29D4-4F85-B569-EC33BB692E14}" type="presParOf" srcId="{58F797D3-CB5C-422B-AC0B-174DB8AC0BA9}" destId="{CE1F7AC9-3F88-4BC7-86C8-03FA8EC2D1D9}" srcOrd="3" destOrd="0" presId="urn:microsoft.com/office/officeart/2005/8/layout/hierarchy2"/>
    <dgm:cxn modelId="{6076AA69-4172-489A-B2C1-BEC223D4BF17}" type="presParOf" srcId="{CE1F7AC9-3F88-4BC7-86C8-03FA8EC2D1D9}" destId="{0B3BD550-D032-4D6D-8F91-489A45803A09}" srcOrd="0" destOrd="0" presId="urn:microsoft.com/office/officeart/2005/8/layout/hierarchy2"/>
    <dgm:cxn modelId="{9B9B1B87-3A58-4204-95E9-844F85AC2DEC}" type="presParOf" srcId="{CE1F7AC9-3F88-4BC7-86C8-03FA8EC2D1D9}" destId="{0E568003-0264-43DA-A19D-8211FCE56B2E}" srcOrd="1" destOrd="0" presId="urn:microsoft.com/office/officeart/2005/8/layout/hierarchy2"/>
    <dgm:cxn modelId="{A607488F-F839-4D7B-BB93-2ED13888ED9F}" type="presParOf" srcId="{58F797D3-CB5C-422B-AC0B-174DB8AC0BA9}" destId="{4863CE8F-BE8F-4C7F-A5CF-0FE6ECA7E3C3}" srcOrd="4" destOrd="0" presId="urn:microsoft.com/office/officeart/2005/8/layout/hierarchy2"/>
    <dgm:cxn modelId="{E55C7A62-0096-407B-B296-1CA43695A7EF}" type="presParOf" srcId="{4863CE8F-BE8F-4C7F-A5CF-0FE6ECA7E3C3}" destId="{F94FE926-A3E7-4B30-9465-2F98CC40A3F0}" srcOrd="0" destOrd="0" presId="urn:microsoft.com/office/officeart/2005/8/layout/hierarchy2"/>
    <dgm:cxn modelId="{BF11C89B-5E37-4934-9505-3C836E4AB4EF}" type="presParOf" srcId="{58F797D3-CB5C-422B-AC0B-174DB8AC0BA9}" destId="{49274A19-77C1-4E6E-85A1-5D04427A56F7}" srcOrd="5" destOrd="0" presId="urn:microsoft.com/office/officeart/2005/8/layout/hierarchy2"/>
    <dgm:cxn modelId="{4367E865-3410-4148-83FC-837F98674869}" type="presParOf" srcId="{49274A19-77C1-4E6E-85A1-5D04427A56F7}" destId="{38F79986-21F0-4DEB-B9F1-F5E0F36B6173}" srcOrd="0" destOrd="0" presId="urn:microsoft.com/office/officeart/2005/8/layout/hierarchy2"/>
    <dgm:cxn modelId="{037E043B-472F-4089-8447-97911DCC6779}" type="presParOf" srcId="{49274A19-77C1-4E6E-85A1-5D04427A56F7}" destId="{C08BCF58-0290-443B-8419-0ED38F9DE8C4}" srcOrd="1" destOrd="0" presId="urn:microsoft.com/office/officeart/2005/8/layout/hierarchy2"/>
    <dgm:cxn modelId="{2DC5E677-98E3-491B-BD1C-7F8394B9B180}" type="presParOf" srcId="{A75B4D4E-B176-43AC-B68C-D39C4A536335}" destId="{B6850292-DF70-48B7-BC2A-6525370489DF}" srcOrd="2" destOrd="0" presId="urn:microsoft.com/office/officeart/2005/8/layout/hierarchy2"/>
    <dgm:cxn modelId="{E8889659-08C9-44B3-8D68-46568C530ABE}" type="presParOf" srcId="{B6850292-DF70-48B7-BC2A-6525370489DF}" destId="{B4EF4AB3-AE75-463A-90CC-3FF8DE540586}" srcOrd="0" destOrd="0" presId="urn:microsoft.com/office/officeart/2005/8/layout/hierarchy2"/>
    <dgm:cxn modelId="{9910D310-6A06-49B0-8A4A-C0C5ED738043}" type="presParOf" srcId="{A75B4D4E-B176-43AC-B68C-D39C4A536335}" destId="{754D682A-3200-4E21-A62E-15DC7835B9CA}" srcOrd="3" destOrd="0" presId="urn:microsoft.com/office/officeart/2005/8/layout/hierarchy2"/>
    <dgm:cxn modelId="{1483C849-4300-4747-8D92-063459381D5A}" type="presParOf" srcId="{754D682A-3200-4E21-A62E-15DC7835B9CA}" destId="{5679DA03-CC50-460E-8728-5ED73BBC9EBE}" srcOrd="0" destOrd="0" presId="urn:microsoft.com/office/officeart/2005/8/layout/hierarchy2"/>
    <dgm:cxn modelId="{096CA75F-BE07-483D-949B-8B24B8CA2A85}" type="presParOf" srcId="{754D682A-3200-4E21-A62E-15DC7835B9CA}" destId="{82298E31-6E6D-4679-B15F-44EBB4ED2E4F}" srcOrd="1" destOrd="0" presId="urn:microsoft.com/office/officeart/2005/8/layout/hierarchy2"/>
    <dgm:cxn modelId="{2448FCCA-BC3A-47AF-AB15-9235D5E61469}" type="presParOf" srcId="{82298E31-6E6D-4679-B15F-44EBB4ED2E4F}" destId="{6414F744-70E2-40D7-94B5-764A79B7E010}" srcOrd="0" destOrd="0" presId="urn:microsoft.com/office/officeart/2005/8/layout/hierarchy2"/>
    <dgm:cxn modelId="{DB6A7ECD-DB87-4737-AA68-5577F34A7748}" type="presParOf" srcId="{6414F744-70E2-40D7-94B5-764A79B7E010}" destId="{80994FE5-765D-4F20-BA6C-46DE9794BACA}" srcOrd="0" destOrd="0" presId="urn:microsoft.com/office/officeart/2005/8/layout/hierarchy2"/>
    <dgm:cxn modelId="{2188FCCD-C6C8-4442-ACD6-7AA88B06E461}" type="presParOf" srcId="{82298E31-6E6D-4679-B15F-44EBB4ED2E4F}" destId="{3543A5CF-B490-46EA-BD5D-86252E44385E}" srcOrd="1" destOrd="0" presId="urn:microsoft.com/office/officeart/2005/8/layout/hierarchy2"/>
    <dgm:cxn modelId="{E5C33929-3A40-4A5E-96A8-585DC874B204}" type="presParOf" srcId="{3543A5CF-B490-46EA-BD5D-86252E44385E}" destId="{89BA6950-E6E8-4F21-8781-9F60E7B69185}" srcOrd="0" destOrd="0" presId="urn:microsoft.com/office/officeart/2005/8/layout/hierarchy2"/>
    <dgm:cxn modelId="{33B5D159-B409-4B9F-9973-58782CB7B2DA}" type="presParOf" srcId="{3543A5CF-B490-46EA-BD5D-86252E44385E}" destId="{E9F7B8A8-7AF7-4EE4-8F07-B8515E61A912}" srcOrd="1" destOrd="0" presId="urn:microsoft.com/office/officeart/2005/8/layout/hierarchy2"/>
    <dgm:cxn modelId="{5BA1CB13-55ED-4555-B8FE-5840F4AEB3BE}" type="presParOf" srcId="{E9F7B8A8-7AF7-4EE4-8F07-B8515E61A912}" destId="{669F1733-C683-4556-A70B-3A3F9DC1C403}" srcOrd="0" destOrd="0" presId="urn:microsoft.com/office/officeart/2005/8/layout/hierarchy2"/>
    <dgm:cxn modelId="{95C117C8-6191-41B7-BAE2-8543FA28D4C8}" type="presParOf" srcId="{669F1733-C683-4556-A70B-3A3F9DC1C403}" destId="{68060B75-410A-4982-B508-00EA37892B86}" srcOrd="0" destOrd="0" presId="urn:microsoft.com/office/officeart/2005/8/layout/hierarchy2"/>
    <dgm:cxn modelId="{E6718C47-F369-4A1B-A5EB-347F0177C932}" type="presParOf" srcId="{E9F7B8A8-7AF7-4EE4-8F07-B8515E61A912}" destId="{087FE431-F472-4AB4-9F37-40631D34A8E9}" srcOrd="1" destOrd="0" presId="urn:microsoft.com/office/officeart/2005/8/layout/hierarchy2"/>
    <dgm:cxn modelId="{6DA59434-3ECD-42B1-934E-80F93509E0ED}" type="presParOf" srcId="{087FE431-F472-4AB4-9F37-40631D34A8E9}" destId="{08E8D39D-DB54-4684-9A56-B5C2F464A49C}" srcOrd="0" destOrd="0" presId="urn:microsoft.com/office/officeart/2005/8/layout/hierarchy2"/>
    <dgm:cxn modelId="{79A0A638-8678-413C-9A37-1F3C648A1B6A}" type="presParOf" srcId="{087FE431-F472-4AB4-9F37-40631D34A8E9}" destId="{6D401CEF-9AE6-4F15-AD1E-CF0D9A48BF53}" srcOrd="1" destOrd="0" presId="urn:microsoft.com/office/officeart/2005/8/layout/hierarchy2"/>
    <dgm:cxn modelId="{C697C5D3-0EDD-45A2-9BFA-356960DEB885}" type="presParOf" srcId="{E9F7B8A8-7AF7-4EE4-8F07-B8515E61A912}" destId="{26C23E10-4171-4C66-AD3E-345DF41526AA}" srcOrd="2" destOrd="0" presId="urn:microsoft.com/office/officeart/2005/8/layout/hierarchy2"/>
    <dgm:cxn modelId="{4B83A905-9F61-4E13-8745-9DE7D568A542}" type="presParOf" srcId="{26C23E10-4171-4C66-AD3E-345DF41526AA}" destId="{8C12D57E-B7BC-4549-BA87-2EECB3F9174A}" srcOrd="0" destOrd="0" presId="urn:microsoft.com/office/officeart/2005/8/layout/hierarchy2"/>
    <dgm:cxn modelId="{596E9636-0D34-415D-A3CD-4B3187373A2B}" type="presParOf" srcId="{E9F7B8A8-7AF7-4EE4-8F07-B8515E61A912}" destId="{93A30B59-D04A-4A17-88F2-D5374AFEE421}" srcOrd="3" destOrd="0" presId="urn:microsoft.com/office/officeart/2005/8/layout/hierarchy2"/>
    <dgm:cxn modelId="{B079DB01-43C8-4C5A-95D4-AEA201F36B49}" type="presParOf" srcId="{93A30B59-D04A-4A17-88F2-D5374AFEE421}" destId="{39208903-D87C-4315-BCC8-34CD4B9A4F5B}" srcOrd="0" destOrd="0" presId="urn:microsoft.com/office/officeart/2005/8/layout/hierarchy2"/>
    <dgm:cxn modelId="{8575FA91-14F9-4AD7-B7EE-90576FCB5969}" type="presParOf" srcId="{93A30B59-D04A-4A17-88F2-D5374AFEE421}" destId="{26559A9A-2044-48FF-938F-D6A0F2C12F17}" srcOrd="1" destOrd="0" presId="urn:microsoft.com/office/officeart/2005/8/layout/hierarchy2"/>
    <dgm:cxn modelId="{F443A972-8FDD-47A4-B0CC-04A5504B06A2}" type="presParOf" srcId="{E9F7B8A8-7AF7-4EE4-8F07-B8515E61A912}" destId="{A8D55648-DEEB-49DF-960C-D25EDE82E64E}" srcOrd="4" destOrd="0" presId="urn:microsoft.com/office/officeart/2005/8/layout/hierarchy2"/>
    <dgm:cxn modelId="{01B6F771-AC4B-48CE-9751-892552244FE5}" type="presParOf" srcId="{A8D55648-DEEB-49DF-960C-D25EDE82E64E}" destId="{707363AD-68A6-407F-B6D6-79FD226760D9}" srcOrd="0" destOrd="0" presId="urn:microsoft.com/office/officeart/2005/8/layout/hierarchy2"/>
    <dgm:cxn modelId="{2FCE7A26-A70B-49E0-AD10-317EC052B3E8}" type="presParOf" srcId="{E9F7B8A8-7AF7-4EE4-8F07-B8515E61A912}" destId="{726F8207-C516-418D-ABF1-BD8CA432958B}" srcOrd="5" destOrd="0" presId="urn:microsoft.com/office/officeart/2005/8/layout/hierarchy2"/>
    <dgm:cxn modelId="{D1B0474A-EC18-4EA4-824C-0987CECC2BDA}" type="presParOf" srcId="{726F8207-C516-418D-ABF1-BD8CA432958B}" destId="{CDA11057-0831-4964-A160-22F4E433ADE4}" srcOrd="0" destOrd="0" presId="urn:microsoft.com/office/officeart/2005/8/layout/hierarchy2"/>
    <dgm:cxn modelId="{DC82CA18-3103-4A6A-9336-F29205E874C5}" type="presParOf" srcId="{726F8207-C516-418D-ABF1-BD8CA432958B}" destId="{48EF253F-C6AD-450E-B4D9-9BE6A1F51D4E}" srcOrd="1" destOrd="0" presId="urn:microsoft.com/office/officeart/2005/8/layout/hierarchy2"/>
    <dgm:cxn modelId="{FC69A79B-C5F9-4DED-A31E-EED069E260E4}" type="presParOf" srcId="{82298E31-6E6D-4679-B15F-44EBB4ED2E4F}" destId="{2B333396-1F1C-4AD8-9E24-4BBF1D3B2313}" srcOrd="2" destOrd="0" presId="urn:microsoft.com/office/officeart/2005/8/layout/hierarchy2"/>
    <dgm:cxn modelId="{CFD78635-BF02-458D-9ECA-35F3465CBE05}" type="presParOf" srcId="{2B333396-1F1C-4AD8-9E24-4BBF1D3B2313}" destId="{CEF33765-B813-426E-A136-ABAFA52B5C3F}" srcOrd="0" destOrd="0" presId="urn:microsoft.com/office/officeart/2005/8/layout/hierarchy2"/>
    <dgm:cxn modelId="{F57F853B-1AA5-4359-8822-6E2545818E9C}" type="presParOf" srcId="{82298E31-6E6D-4679-B15F-44EBB4ED2E4F}" destId="{63C8B47A-1DD1-495C-BCD8-FCE2276AFC99}" srcOrd="3" destOrd="0" presId="urn:microsoft.com/office/officeart/2005/8/layout/hierarchy2"/>
    <dgm:cxn modelId="{F8785D25-3D8D-43DC-9B4A-74421814ED58}" type="presParOf" srcId="{63C8B47A-1DD1-495C-BCD8-FCE2276AFC99}" destId="{26164EEA-DDD5-4D5E-88B4-642D4343A9C0}" srcOrd="0" destOrd="0" presId="urn:microsoft.com/office/officeart/2005/8/layout/hierarchy2"/>
    <dgm:cxn modelId="{1816FA9A-D715-4E4D-AB98-3B4032768788}" type="presParOf" srcId="{63C8B47A-1DD1-495C-BCD8-FCE2276AFC99}" destId="{61727938-2CC3-4209-8D97-8485C8BD8D66}" srcOrd="1" destOrd="0" presId="urn:microsoft.com/office/officeart/2005/8/layout/hierarchy2"/>
    <dgm:cxn modelId="{88E65A2C-DC49-4485-85A7-2A5A92354587}" type="presParOf" srcId="{61727938-2CC3-4209-8D97-8485C8BD8D66}" destId="{CC0DEF1E-DA3E-4724-9E18-D4300957CE5E}" srcOrd="0" destOrd="0" presId="urn:microsoft.com/office/officeart/2005/8/layout/hierarchy2"/>
    <dgm:cxn modelId="{34F37860-2774-439C-859D-D929B34ABBCA}" type="presParOf" srcId="{CC0DEF1E-DA3E-4724-9E18-D4300957CE5E}" destId="{D45BB074-394D-4F8D-9984-AFE011615BC8}" srcOrd="0" destOrd="0" presId="urn:microsoft.com/office/officeart/2005/8/layout/hierarchy2"/>
    <dgm:cxn modelId="{0866FDB2-3390-404E-8FE8-7C1B2E3F7354}" type="presParOf" srcId="{61727938-2CC3-4209-8D97-8485C8BD8D66}" destId="{EA990993-0B79-419F-81D5-10F6B0606871}" srcOrd="1" destOrd="0" presId="urn:microsoft.com/office/officeart/2005/8/layout/hierarchy2"/>
    <dgm:cxn modelId="{D4962B1B-E7D6-4D19-9FCD-82F7887224A6}" type="presParOf" srcId="{EA990993-0B79-419F-81D5-10F6B0606871}" destId="{C7FB2FCB-2006-46BA-85E8-AD335243FE2E}" srcOrd="0" destOrd="0" presId="urn:microsoft.com/office/officeart/2005/8/layout/hierarchy2"/>
    <dgm:cxn modelId="{69BDAD8D-2FA1-4D27-998A-F2A6C4263382}" type="presParOf" srcId="{EA990993-0B79-419F-81D5-10F6B0606871}" destId="{7390C1F8-6C29-4C74-9810-354C149FFE8E}" srcOrd="1" destOrd="0" presId="urn:microsoft.com/office/officeart/2005/8/layout/hierarchy2"/>
    <dgm:cxn modelId="{625AABF0-EE96-4F07-9451-42A62A79208A}" type="presParOf" srcId="{61727938-2CC3-4209-8D97-8485C8BD8D66}" destId="{85B5CE54-9B71-4B06-BE71-7FD39DAEB8E2}" srcOrd="2" destOrd="0" presId="urn:microsoft.com/office/officeart/2005/8/layout/hierarchy2"/>
    <dgm:cxn modelId="{24E436E0-0167-4C40-9A82-54A4FA9BAA18}" type="presParOf" srcId="{85B5CE54-9B71-4B06-BE71-7FD39DAEB8E2}" destId="{46B95C3A-ECDB-4B05-BB2B-FB5368C15D6E}" srcOrd="0" destOrd="0" presId="urn:microsoft.com/office/officeart/2005/8/layout/hierarchy2"/>
    <dgm:cxn modelId="{5A00F042-966D-4F63-AB64-5768FF110C85}" type="presParOf" srcId="{61727938-2CC3-4209-8D97-8485C8BD8D66}" destId="{C0BB9B71-1E22-4AAF-B0A5-DFCFA1A68DCD}" srcOrd="3" destOrd="0" presId="urn:microsoft.com/office/officeart/2005/8/layout/hierarchy2"/>
    <dgm:cxn modelId="{75A8729D-635C-4FF8-B7F0-56739CF067B7}" type="presParOf" srcId="{C0BB9B71-1E22-4AAF-B0A5-DFCFA1A68DCD}" destId="{9F39608D-BDD3-408C-8C01-7D970A4331E5}" srcOrd="0" destOrd="0" presId="urn:microsoft.com/office/officeart/2005/8/layout/hierarchy2"/>
    <dgm:cxn modelId="{C4C1A1DD-6114-47C4-A478-2850F0D3B139}" type="presParOf" srcId="{C0BB9B71-1E22-4AAF-B0A5-DFCFA1A68DCD}" destId="{3470375D-D40A-461C-AB04-C26D518981AA}" srcOrd="1" destOrd="0" presId="urn:microsoft.com/office/officeart/2005/8/layout/hierarchy2"/>
    <dgm:cxn modelId="{F1F661DF-AF6E-45A0-8D7A-5B933F2D931F}" type="presParOf" srcId="{61727938-2CC3-4209-8D97-8485C8BD8D66}" destId="{E85C336B-D68A-4238-B7A1-1ECBE738E638}" srcOrd="4" destOrd="0" presId="urn:microsoft.com/office/officeart/2005/8/layout/hierarchy2"/>
    <dgm:cxn modelId="{5AA6C757-8A68-4A66-8C18-2D155CEEB13D}" type="presParOf" srcId="{E85C336B-D68A-4238-B7A1-1ECBE738E638}" destId="{E925FE60-225D-415F-ADA6-7D80B48D9333}" srcOrd="0" destOrd="0" presId="urn:microsoft.com/office/officeart/2005/8/layout/hierarchy2"/>
    <dgm:cxn modelId="{4F5411A6-9144-4B4E-828A-095FDC6AF422}" type="presParOf" srcId="{61727938-2CC3-4209-8D97-8485C8BD8D66}" destId="{11E42123-5321-4346-8A77-A77CED411F63}" srcOrd="5" destOrd="0" presId="urn:microsoft.com/office/officeart/2005/8/layout/hierarchy2"/>
    <dgm:cxn modelId="{9CF622BF-8097-45AB-B7DC-5BE3D0754A9F}" type="presParOf" srcId="{11E42123-5321-4346-8A77-A77CED411F63}" destId="{2DCCC037-2F46-49AF-B782-4AF8E1CECA40}" srcOrd="0" destOrd="0" presId="urn:microsoft.com/office/officeart/2005/8/layout/hierarchy2"/>
    <dgm:cxn modelId="{AB162078-C876-4912-AE6B-A8057A953495}" type="presParOf" srcId="{11E42123-5321-4346-8A77-A77CED411F63}" destId="{D242D718-374D-49E8-89FC-631359ADD1CE}" srcOrd="1" destOrd="0" presId="urn:microsoft.com/office/officeart/2005/8/layout/hierarchy2"/>
    <dgm:cxn modelId="{C66D87C6-DDA8-49AA-8C69-2BE519D14F59}" type="presParOf" srcId="{61727938-2CC3-4209-8D97-8485C8BD8D66}" destId="{CE3278DF-C6EE-45CC-94FD-E15594B0BA2A}" srcOrd="6" destOrd="0" presId="urn:microsoft.com/office/officeart/2005/8/layout/hierarchy2"/>
    <dgm:cxn modelId="{F2BF221D-4AA4-470C-B395-BB304FD34BFD}" type="presParOf" srcId="{CE3278DF-C6EE-45CC-94FD-E15594B0BA2A}" destId="{1ABAF6B9-BACF-41DA-8E22-1C9D8E9DE2C2}" srcOrd="0" destOrd="0" presId="urn:microsoft.com/office/officeart/2005/8/layout/hierarchy2"/>
    <dgm:cxn modelId="{6A7B0F67-FBA2-4D82-86C0-365D1E45776B}" type="presParOf" srcId="{61727938-2CC3-4209-8D97-8485C8BD8D66}" destId="{E1C320CF-4DF2-42C4-A4EF-E5466D50E115}" srcOrd="7" destOrd="0" presId="urn:microsoft.com/office/officeart/2005/8/layout/hierarchy2"/>
    <dgm:cxn modelId="{AB3EC4AB-5B31-41E4-AA75-36B63EB8E4B2}" type="presParOf" srcId="{E1C320CF-4DF2-42C4-A4EF-E5466D50E115}" destId="{16FE930F-551E-4361-882B-450BF73F280E}" srcOrd="0" destOrd="0" presId="urn:microsoft.com/office/officeart/2005/8/layout/hierarchy2"/>
    <dgm:cxn modelId="{D2EA1222-1D59-4AB0-A9BD-B49DBF9D937D}" type="presParOf" srcId="{E1C320CF-4DF2-42C4-A4EF-E5466D50E115}" destId="{429026E5-4C3C-415B-9057-75D8050083A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86B761-3DD5-43AF-B382-26225DA8867A}"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E6113A42-25F1-4CFE-B499-19DD2B543F96}">
      <dgm:prSet phldrT="[Text]"/>
      <dgm:spPr/>
      <dgm:t>
        <a:bodyPr/>
        <a:lstStyle/>
        <a:p>
          <a:r>
            <a:rPr lang="fa-IR" dirty="0" smtClean="0"/>
            <a:t>فصل چهارم: مدیریت اسلامی در قرآن و </a:t>
          </a:r>
          <a:r>
            <a:rPr lang="fa-IR" dirty="0" err="1" smtClean="0"/>
            <a:t>سیره</a:t>
          </a:r>
          <a:r>
            <a:rPr lang="fa-IR" dirty="0" smtClean="0"/>
            <a:t> معصومین</a:t>
          </a:r>
          <a:endParaRPr lang="en-US" dirty="0"/>
        </a:p>
      </dgm:t>
    </dgm:pt>
    <dgm:pt modelId="{26A8BABF-A382-4EC4-B191-8973A352208C}" type="parTrans" cxnId="{7740D165-B2C2-492B-9253-96A5C23277D2}">
      <dgm:prSet/>
      <dgm:spPr/>
      <dgm:t>
        <a:bodyPr/>
        <a:lstStyle/>
        <a:p>
          <a:endParaRPr lang="en-US"/>
        </a:p>
      </dgm:t>
    </dgm:pt>
    <dgm:pt modelId="{283BCB1E-5BA8-46DF-8B75-5A8816E452EB}" type="sibTrans" cxnId="{7740D165-B2C2-492B-9253-96A5C23277D2}">
      <dgm:prSet/>
      <dgm:spPr/>
      <dgm:t>
        <a:bodyPr/>
        <a:lstStyle/>
        <a:p>
          <a:endParaRPr lang="en-US"/>
        </a:p>
      </dgm:t>
    </dgm:pt>
    <dgm:pt modelId="{ECF53BF4-BF9D-4889-91A9-68BCC9A09D13}">
      <dgm:prSet phldrT="[Text]"/>
      <dgm:spPr/>
      <dgm:t>
        <a:bodyPr/>
        <a:lstStyle/>
        <a:p>
          <a:r>
            <a:rPr lang="fa-IR" dirty="0" smtClean="0"/>
            <a:t>بخش اول: امام علی و مدیریت اسلامی</a:t>
          </a:r>
          <a:endParaRPr lang="en-US" dirty="0"/>
        </a:p>
      </dgm:t>
    </dgm:pt>
    <dgm:pt modelId="{5EB1ACB3-E33D-4FCC-9555-9271C6692B29}" type="parTrans" cxnId="{5B90F829-DADE-4AD5-B0EB-E0EAE90BC27A}">
      <dgm:prSet/>
      <dgm:spPr/>
      <dgm:t>
        <a:bodyPr/>
        <a:lstStyle/>
        <a:p>
          <a:endParaRPr lang="en-US"/>
        </a:p>
      </dgm:t>
    </dgm:pt>
    <dgm:pt modelId="{A87E0D88-1E8E-4410-B83F-CBBBABA990A8}" type="sibTrans" cxnId="{5B90F829-DADE-4AD5-B0EB-E0EAE90BC27A}">
      <dgm:prSet/>
      <dgm:spPr/>
      <dgm:t>
        <a:bodyPr/>
        <a:lstStyle/>
        <a:p>
          <a:endParaRPr lang="en-US"/>
        </a:p>
      </dgm:t>
    </dgm:pt>
    <dgm:pt modelId="{FA2DFC24-FFC8-4EA2-BD02-20D1618E8E6E}">
      <dgm:prSet phldrT="[Text]"/>
      <dgm:spPr/>
      <dgm:t>
        <a:bodyPr/>
        <a:lstStyle/>
        <a:p>
          <a:r>
            <a:rPr lang="fa-IR" dirty="0" smtClean="0"/>
            <a:t>بخش دوم: مدیریت اسلامی و رهنمود قرآن</a:t>
          </a:r>
          <a:endParaRPr lang="en-US" dirty="0"/>
        </a:p>
      </dgm:t>
    </dgm:pt>
    <dgm:pt modelId="{857E558B-09C3-49FF-907D-10BE2E88B241}" type="parTrans" cxnId="{58B007F6-BD25-4ACA-9344-423D0F0A234E}">
      <dgm:prSet/>
      <dgm:spPr/>
      <dgm:t>
        <a:bodyPr/>
        <a:lstStyle/>
        <a:p>
          <a:endParaRPr lang="en-US"/>
        </a:p>
      </dgm:t>
    </dgm:pt>
    <dgm:pt modelId="{52E6CF0F-179D-41A2-9D4B-3FDAD2BB2B0D}" type="sibTrans" cxnId="{58B007F6-BD25-4ACA-9344-423D0F0A234E}">
      <dgm:prSet/>
      <dgm:spPr/>
      <dgm:t>
        <a:bodyPr/>
        <a:lstStyle/>
        <a:p>
          <a:endParaRPr lang="en-US"/>
        </a:p>
      </dgm:t>
    </dgm:pt>
    <dgm:pt modelId="{B2DF07A8-55CD-4FC5-BB94-4148750466EF}">
      <dgm:prSet/>
      <dgm:spPr/>
      <dgm:t>
        <a:bodyPr/>
        <a:lstStyle/>
        <a:p>
          <a:r>
            <a:rPr lang="fa-IR" dirty="0" smtClean="0"/>
            <a:t>سیاست اختیار و بصیرت نیروها</a:t>
          </a:r>
          <a:endParaRPr lang="en-US" dirty="0"/>
        </a:p>
      </dgm:t>
    </dgm:pt>
    <dgm:pt modelId="{E9C62A26-EDE8-40B3-8EFD-A9DD951AB9B1}" type="parTrans" cxnId="{EB203112-F8A8-4AB6-9515-C876718FF385}">
      <dgm:prSet/>
      <dgm:spPr/>
      <dgm:t>
        <a:bodyPr/>
        <a:lstStyle/>
        <a:p>
          <a:endParaRPr lang="en-US"/>
        </a:p>
      </dgm:t>
    </dgm:pt>
    <dgm:pt modelId="{36B3D0E2-5264-4361-827C-A13EF3B1609D}" type="sibTrans" cxnId="{EB203112-F8A8-4AB6-9515-C876718FF385}">
      <dgm:prSet/>
      <dgm:spPr/>
      <dgm:t>
        <a:bodyPr/>
        <a:lstStyle/>
        <a:p>
          <a:endParaRPr lang="en-US"/>
        </a:p>
      </dgm:t>
    </dgm:pt>
    <dgm:pt modelId="{871B4D9C-B618-4EBF-AF7A-6BEF55E008F7}">
      <dgm:prSet/>
      <dgm:spPr/>
      <dgm:t>
        <a:bodyPr/>
        <a:lstStyle/>
        <a:p>
          <a:r>
            <a:rPr lang="fa-IR" dirty="0" smtClean="0"/>
            <a:t>جامعه بی مسئولیت و شکوه امام(ع)</a:t>
          </a:r>
          <a:endParaRPr lang="en-US" dirty="0"/>
        </a:p>
      </dgm:t>
    </dgm:pt>
    <dgm:pt modelId="{1B2680F3-EF66-4F74-B349-A7E13509DBE0}" type="parTrans" cxnId="{7112CA33-2C08-4326-8480-B7D1860E3C64}">
      <dgm:prSet/>
      <dgm:spPr/>
      <dgm:t>
        <a:bodyPr/>
        <a:lstStyle/>
        <a:p>
          <a:endParaRPr lang="en-US"/>
        </a:p>
      </dgm:t>
    </dgm:pt>
    <dgm:pt modelId="{7F1469A8-586D-470D-AC32-B422E434EB62}" type="sibTrans" cxnId="{7112CA33-2C08-4326-8480-B7D1860E3C64}">
      <dgm:prSet/>
      <dgm:spPr/>
      <dgm:t>
        <a:bodyPr/>
        <a:lstStyle/>
        <a:p>
          <a:endParaRPr lang="en-US"/>
        </a:p>
      </dgm:t>
    </dgm:pt>
    <dgm:pt modelId="{2655AD55-90EF-4050-B5C8-724C6F818C3E}">
      <dgm:prSet/>
      <dgm:spPr/>
      <dgm:t>
        <a:bodyPr/>
        <a:lstStyle/>
        <a:p>
          <a:r>
            <a:rPr lang="fa-IR" dirty="0" smtClean="0"/>
            <a:t>شباهت جامعه امیر مومنان به جامعه حضرت صالح(ع)</a:t>
          </a:r>
          <a:endParaRPr lang="en-US" dirty="0"/>
        </a:p>
      </dgm:t>
    </dgm:pt>
    <dgm:pt modelId="{27CF92FB-AC38-4856-9FFF-4BFAB890AB3F}" type="parTrans" cxnId="{F98D584B-9846-4201-B97D-C220B98FDE3A}">
      <dgm:prSet/>
      <dgm:spPr/>
      <dgm:t>
        <a:bodyPr/>
        <a:lstStyle/>
        <a:p>
          <a:endParaRPr lang="en-US"/>
        </a:p>
      </dgm:t>
    </dgm:pt>
    <dgm:pt modelId="{DFD4DB06-34F8-4C8F-B7B5-4A414CDF0AD0}" type="sibTrans" cxnId="{F98D584B-9846-4201-B97D-C220B98FDE3A}">
      <dgm:prSet/>
      <dgm:spPr/>
      <dgm:t>
        <a:bodyPr/>
        <a:lstStyle/>
        <a:p>
          <a:endParaRPr lang="en-US"/>
        </a:p>
      </dgm:t>
    </dgm:pt>
    <dgm:pt modelId="{6BF66667-811D-4C3E-9550-9C3615E44F54}">
      <dgm:prSet/>
      <dgm:spPr/>
      <dgm:t>
        <a:bodyPr/>
        <a:lstStyle/>
        <a:p>
          <a:r>
            <a:rPr lang="fa-IR" dirty="0" smtClean="0"/>
            <a:t>شباهت </a:t>
          </a:r>
          <a:r>
            <a:rPr lang="fa-IR" dirty="0" err="1" smtClean="0"/>
            <a:t>سیره</a:t>
          </a:r>
          <a:r>
            <a:rPr lang="fa-IR" dirty="0" smtClean="0"/>
            <a:t> امیر مومنان به حضرت موسی با بنی اسرائیل</a:t>
          </a:r>
          <a:endParaRPr lang="en-US" dirty="0"/>
        </a:p>
      </dgm:t>
    </dgm:pt>
    <dgm:pt modelId="{6EBA0AFB-C232-488E-A19B-E8F05C1684BD}" type="parTrans" cxnId="{E7CD62FE-C73D-4EC6-91CE-A252405686ED}">
      <dgm:prSet/>
      <dgm:spPr/>
      <dgm:t>
        <a:bodyPr/>
        <a:lstStyle/>
        <a:p>
          <a:endParaRPr lang="en-US"/>
        </a:p>
      </dgm:t>
    </dgm:pt>
    <dgm:pt modelId="{BD2A5437-4DAA-49B1-B241-ADB670D7F1E5}" type="sibTrans" cxnId="{E7CD62FE-C73D-4EC6-91CE-A252405686ED}">
      <dgm:prSet/>
      <dgm:spPr/>
      <dgm:t>
        <a:bodyPr/>
        <a:lstStyle/>
        <a:p>
          <a:endParaRPr lang="en-US"/>
        </a:p>
      </dgm:t>
    </dgm:pt>
    <dgm:pt modelId="{391F3C23-FD77-42B1-88C7-57C11A95CC8E}">
      <dgm:prSet/>
      <dgm:spPr/>
      <dgm:t>
        <a:bodyPr/>
        <a:lstStyle/>
        <a:p>
          <a:r>
            <a:rPr lang="fa-IR" dirty="0" smtClean="0"/>
            <a:t>وضع جامعه بعد از معصوم(امیر مومنان(ع) و حضرت موسی(ع))</a:t>
          </a:r>
          <a:endParaRPr lang="en-US" dirty="0"/>
        </a:p>
      </dgm:t>
    </dgm:pt>
    <dgm:pt modelId="{3120932C-8152-4CB2-A4F3-6351A17038FE}" type="parTrans" cxnId="{3F4DC9E4-FCF1-4C16-B616-860DB03E5A5E}">
      <dgm:prSet/>
      <dgm:spPr/>
      <dgm:t>
        <a:bodyPr/>
        <a:lstStyle/>
        <a:p>
          <a:endParaRPr lang="en-US"/>
        </a:p>
      </dgm:t>
    </dgm:pt>
    <dgm:pt modelId="{F18F5180-DCFE-474C-B60A-2397805F7C7B}" type="sibTrans" cxnId="{3F4DC9E4-FCF1-4C16-B616-860DB03E5A5E}">
      <dgm:prSet/>
      <dgm:spPr/>
      <dgm:t>
        <a:bodyPr/>
        <a:lstStyle/>
        <a:p>
          <a:endParaRPr lang="en-US"/>
        </a:p>
      </dgm:t>
    </dgm:pt>
    <dgm:pt modelId="{7378823A-59B3-4EAC-9AC2-7FEA81A899A1}">
      <dgm:prSet/>
      <dgm:spPr/>
      <dgm:t>
        <a:bodyPr/>
        <a:lstStyle/>
        <a:p>
          <a:r>
            <a:rPr lang="fa-IR" dirty="0" err="1" smtClean="0"/>
            <a:t>رهنمودهای</a:t>
          </a:r>
          <a:r>
            <a:rPr lang="fa-IR" dirty="0" smtClean="0"/>
            <a:t> </a:t>
          </a:r>
          <a:r>
            <a:rPr lang="fa-IR" dirty="0" err="1" smtClean="0"/>
            <a:t>میریتی</a:t>
          </a:r>
          <a:r>
            <a:rPr lang="fa-IR" dirty="0" smtClean="0"/>
            <a:t> در سور </a:t>
          </a:r>
          <a:r>
            <a:rPr lang="fa-IR" dirty="0" err="1" smtClean="0"/>
            <a:t>علق</a:t>
          </a:r>
          <a:r>
            <a:rPr lang="fa-IR" dirty="0" smtClean="0"/>
            <a:t> ، </a:t>
          </a:r>
          <a:r>
            <a:rPr lang="fa-IR" dirty="0" err="1" smtClean="0"/>
            <a:t>مزمل</a:t>
          </a:r>
          <a:r>
            <a:rPr lang="fa-IR" dirty="0" smtClean="0"/>
            <a:t> و </a:t>
          </a:r>
          <a:r>
            <a:rPr lang="fa-IR" dirty="0" err="1" smtClean="0"/>
            <a:t>مدثر</a:t>
          </a:r>
          <a:endParaRPr lang="en-US" dirty="0"/>
        </a:p>
      </dgm:t>
    </dgm:pt>
    <dgm:pt modelId="{A3F75944-2FDB-417F-A87A-6AC5CD3C1349}" type="parTrans" cxnId="{13F93168-B8CB-43A8-AD89-8E456E4B1505}">
      <dgm:prSet/>
      <dgm:spPr/>
      <dgm:t>
        <a:bodyPr/>
        <a:lstStyle/>
        <a:p>
          <a:endParaRPr lang="en-US"/>
        </a:p>
      </dgm:t>
    </dgm:pt>
    <dgm:pt modelId="{2F0254D9-894B-4165-9266-7ECEAD02DF87}" type="sibTrans" cxnId="{13F93168-B8CB-43A8-AD89-8E456E4B1505}">
      <dgm:prSet/>
      <dgm:spPr/>
      <dgm:t>
        <a:bodyPr/>
        <a:lstStyle/>
        <a:p>
          <a:endParaRPr lang="en-US"/>
        </a:p>
      </dgm:t>
    </dgm:pt>
    <dgm:pt modelId="{3F72764A-37A8-4B09-8F20-868211F901C1}">
      <dgm:prSet/>
      <dgm:spPr/>
      <dgm:t>
        <a:bodyPr/>
        <a:lstStyle/>
        <a:p>
          <a:r>
            <a:rPr lang="fa-IR" dirty="0" smtClean="0"/>
            <a:t>مدیریت فرهنگی و رهنمود قرآن</a:t>
          </a:r>
          <a:endParaRPr lang="en-US" dirty="0"/>
        </a:p>
      </dgm:t>
    </dgm:pt>
    <dgm:pt modelId="{01D6AE39-0450-4CF9-B1A6-EE2C61796D74}" type="parTrans" cxnId="{DE64F92F-4FCE-4C71-B391-EDCF3A53969B}">
      <dgm:prSet/>
      <dgm:spPr/>
      <dgm:t>
        <a:bodyPr/>
        <a:lstStyle/>
        <a:p>
          <a:endParaRPr lang="en-US"/>
        </a:p>
      </dgm:t>
    </dgm:pt>
    <dgm:pt modelId="{A959FBD1-A439-4349-BDDD-42C793E5F5D2}" type="sibTrans" cxnId="{DE64F92F-4FCE-4C71-B391-EDCF3A53969B}">
      <dgm:prSet/>
      <dgm:spPr/>
      <dgm:t>
        <a:bodyPr/>
        <a:lstStyle/>
        <a:p>
          <a:endParaRPr lang="en-US"/>
        </a:p>
      </dgm:t>
    </dgm:pt>
    <dgm:pt modelId="{D207CEB9-07C7-44E8-9747-13CFA9CFF36C}">
      <dgm:prSet/>
      <dgm:spPr/>
      <dgm:t>
        <a:bodyPr/>
        <a:lstStyle/>
        <a:p>
          <a:r>
            <a:rPr lang="fa-IR" dirty="0" smtClean="0"/>
            <a:t>توصیه پیامبر خدا به نفرین امت</a:t>
          </a:r>
          <a:endParaRPr lang="en-US" dirty="0"/>
        </a:p>
      </dgm:t>
    </dgm:pt>
    <dgm:pt modelId="{05A51D00-6E79-492D-92DF-A9F0A7A7E45D}" type="parTrans" cxnId="{A819CD6D-2D9A-45F5-833D-DEC2179AACC9}">
      <dgm:prSet/>
      <dgm:spPr/>
      <dgm:t>
        <a:bodyPr/>
        <a:lstStyle/>
        <a:p>
          <a:endParaRPr lang="en-US"/>
        </a:p>
      </dgm:t>
    </dgm:pt>
    <dgm:pt modelId="{28D5476E-111F-4672-A53F-0CA3FE304E81}" type="sibTrans" cxnId="{A819CD6D-2D9A-45F5-833D-DEC2179AACC9}">
      <dgm:prSet/>
      <dgm:spPr/>
      <dgm:t>
        <a:bodyPr/>
        <a:lstStyle/>
        <a:p>
          <a:endParaRPr lang="en-US"/>
        </a:p>
      </dgm:t>
    </dgm:pt>
    <dgm:pt modelId="{FEC7C566-6E08-427D-8D3D-CC6FF1885FBE}">
      <dgm:prSet/>
      <dgm:spPr/>
      <dgm:t>
        <a:bodyPr/>
        <a:lstStyle/>
        <a:p>
          <a:r>
            <a:rPr lang="fa-IR" dirty="0" smtClean="0"/>
            <a:t>نفرین و دعای امام علی(ع)</a:t>
          </a:r>
          <a:endParaRPr lang="en-US" dirty="0"/>
        </a:p>
      </dgm:t>
    </dgm:pt>
    <dgm:pt modelId="{DBC65A6B-3301-4636-AE8C-93205DD9B6BA}" type="parTrans" cxnId="{908E5D95-7DB2-4B8A-9888-16A72BDCA317}">
      <dgm:prSet/>
      <dgm:spPr/>
      <dgm:t>
        <a:bodyPr/>
        <a:lstStyle/>
        <a:p>
          <a:endParaRPr lang="en-US"/>
        </a:p>
      </dgm:t>
    </dgm:pt>
    <dgm:pt modelId="{4197BABF-AF07-478C-B9FD-7C68DEFE1C77}" type="sibTrans" cxnId="{908E5D95-7DB2-4B8A-9888-16A72BDCA317}">
      <dgm:prSet/>
      <dgm:spPr/>
      <dgm:t>
        <a:bodyPr/>
        <a:lstStyle/>
        <a:p>
          <a:endParaRPr lang="en-US"/>
        </a:p>
      </dgm:t>
    </dgm:pt>
    <dgm:pt modelId="{9F089AFF-D4AD-4F56-B856-AB1A6563EE8E}">
      <dgm:prSet/>
      <dgm:spPr/>
      <dgm:t>
        <a:bodyPr/>
        <a:lstStyle/>
        <a:p>
          <a:r>
            <a:rPr lang="fa-IR" dirty="0" smtClean="0"/>
            <a:t>مدیریت اسلامی و سوره </a:t>
          </a:r>
          <a:r>
            <a:rPr lang="fa-IR" dirty="0" err="1" smtClean="0"/>
            <a:t>علق</a:t>
          </a:r>
          <a:endParaRPr lang="en-US" dirty="0"/>
        </a:p>
      </dgm:t>
    </dgm:pt>
    <dgm:pt modelId="{43D09C3D-557D-4E8A-B12A-426F562B78E3}" type="parTrans" cxnId="{CA4B97FE-EC03-4086-A88F-380A0625D568}">
      <dgm:prSet/>
      <dgm:spPr/>
      <dgm:t>
        <a:bodyPr/>
        <a:lstStyle/>
        <a:p>
          <a:endParaRPr lang="en-US"/>
        </a:p>
      </dgm:t>
    </dgm:pt>
    <dgm:pt modelId="{785E4A86-DE4C-4D37-87E7-CD503CC4D067}" type="sibTrans" cxnId="{CA4B97FE-EC03-4086-A88F-380A0625D568}">
      <dgm:prSet/>
      <dgm:spPr/>
      <dgm:t>
        <a:bodyPr/>
        <a:lstStyle/>
        <a:p>
          <a:endParaRPr lang="en-US"/>
        </a:p>
      </dgm:t>
    </dgm:pt>
    <dgm:pt modelId="{B489BCC6-14FC-4F50-AE57-91982F2B944A}">
      <dgm:prSet/>
      <dgm:spPr/>
      <dgm:t>
        <a:bodyPr/>
        <a:lstStyle/>
        <a:p>
          <a:r>
            <a:rPr lang="fa-IR" dirty="0" smtClean="0"/>
            <a:t>مدیریت اسلامی و سوره </a:t>
          </a:r>
          <a:r>
            <a:rPr lang="fa-IR" dirty="0" err="1" smtClean="0"/>
            <a:t>مزمل</a:t>
          </a:r>
          <a:endParaRPr lang="en-US" dirty="0"/>
        </a:p>
      </dgm:t>
    </dgm:pt>
    <dgm:pt modelId="{7AE4840A-DE11-4FEF-B8A4-B267156D3F5D}" type="parTrans" cxnId="{850F4DED-8282-4A7E-B515-B5504722CD08}">
      <dgm:prSet/>
      <dgm:spPr/>
      <dgm:t>
        <a:bodyPr/>
        <a:lstStyle/>
        <a:p>
          <a:endParaRPr lang="en-US"/>
        </a:p>
      </dgm:t>
    </dgm:pt>
    <dgm:pt modelId="{32D50C86-67B9-4BF3-B102-304F8CD92C05}" type="sibTrans" cxnId="{850F4DED-8282-4A7E-B515-B5504722CD08}">
      <dgm:prSet/>
      <dgm:spPr/>
      <dgm:t>
        <a:bodyPr/>
        <a:lstStyle/>
        <a:p>
          <a:endParaRPr lang="en-US"/>
        </a:p>
      </dgm:t>
    </dgm:pt>
    <dgm:pt modelId="{D49F3D82-0B73-4FE6-8A57-620DFE534025}">
      <dgm:prSet/>
      <dgm:spPr/>
      <dgm:t>
        <a:bodyPr/>
        <a:lstStyle/>
        <a:p>
          <a:r>
            <a:rPr lang="fa-IR" dirty="0" smtClean="0"/>
            <a:t>مدیریت اسلامی و سوره </a:t>
          </a:r>
          <a:r>
            <a:rPr lang="fa-IR" dirty="0" err="1" smtClean="0"/>
            <a:t>مدثر</a:t>
          </a:r>
          <a:endParaRPr lang="en-US" dirty="0"/>
        </a:p>
      </dgm:t>
    </dgm:pt>
    <dgm:pt modelId="{EBFBE1C5-6A42-4C6F-B80E-ACED6DB8745C}" type="parTrans" cxnId="{F2304C89-C883-4D7D-98A6-F7784AD0D1C5}">
      <dgm:prSet/>
      <dgm:spPr/>
      <dgm:t>
        <a:bodyPr/>
        <a:lstStyle/>
        <a:p>
          <a:endParaRPr lang="en-US"/>
        </a:p>
      </dgm:t>
    </dgm:pt>
    <dgm:pt modelId="{6AF28361-4E08-449E-B02F-9EC2E0BFFB1E}" type="sibTrans" cxnId="{F2304C89-C883-4D7D-98A6-F7784AD0D1C5}">
      <dgm:prSet/>
      <dgm:spPr/>
      <dgm:t>
        <a:bodyPr/>
        <a:lstStyle/>
        <a:p>
          <a:endParaRPr lang="en-US"/>
        </a:p>
      </dgm:t>
    </dgm:pt>
    <dgm:pt modelId="{FD945E11-388F-4BDA-9D03-0EF059F31133}">
      <dgm:prSet/>
      <dgm:spPr/>
      <dgm:t>
        <a:bodyPr/>
        <a:lstStyle/>
        <a:p>
          <a:r>
            <a:rPr lang="fa-IR" dirty="0" smtClean="0"/>
            <a:t>مطالعه </a:t>
          </a:r>
          <a:r>
            <a:rPr lang="fa-IR" dirty="0" err="1" smtClean="0"/>
            <a:t>شهودی</a:t>
          </a:r>
          <a:r>
            <a:rPr lang="fa-IR" dirty="0" smtClean="0"/>
            <a:t> سازمان </a:t>
          </a:r>
          <a:endParaRPr lang="en-US" dirty="0"/>
        </a:p>
      </dgm:t>
    </dgm:pt>
    <dgm:pt modelId="{801CD0A9-542D-4C4B-9AC6-4B0A6A5ACEC8}" type="parTrans" cxnId="{AE11CE82-7A75-4565-B49E-27156F4722A8}">
      <dgm:prSet/>
      <dgm:spPr/>
      <dgm:t>
        <a:bodyPr/>
        <a:lstStyle/>
        <a:p>
          <a:endParaRPr lang="en-US"/>
        </a:p>
      </dgm:t>
    </dgm:pt>
    <dgm:pt modelId="{6A43A5D3-BE6B-4250-96D5-F10476CD43DE}" type="sibTrans" cxnId="{AE11CE82-7A75-4565-B49E-27156F4722A8}">
      <dgm:prSet/>
      <dgm:spPr/>
      <dgm:t>
        <a:bodyPr/>
        <a:lstStyle/>
        <a:p>
          <a:endParaRPr lang="en-US"/>
        </a:p>
      </dgm:t>
    </dgm:pt>
    <dgm:pt modelId="{6B8F1BBD-7B7B-4B0F-B60F-3C5E4BEC8897}">
      <dgm:prSet/>
      <dgm:spPr/>
      <dgm:t>
        <a:bodyPr/>
        <a:lstStyle/>
        <a:p>
          <a:r>
            <a:rPr lang="fa-IR" dirty="0" smtClean="0"/>
            <a:t>آشنائی با تاریخچه مدیریت سازمان</a:t>
          </a:r>
          <a:endParaRPr lang="en-US" dirty="0"/>
        </a:p>
      </dgm:t>
    </dgm:pt>
    <dgm:pt modelId="{AE285038-BA39-4DB1-82D2-DDDA76F2372F}" type="parTrans" cxnId="{F659AF1A-AB87-4A52-B444-537148C8589D}">
      <dgm:prSet/>
      <dgm:spPr/>
      <dgm:t>
        <a:bodyPr/>
        <a:lstStyle/>
        <a:p>
          <a:endParaRPr lang="en-US"/>
        </a:p>
      </dgm:t>
    </dgm:pt>
    <dgm:pt modelId="{ED157CFC-AB44-434E-9062-4B9CA3D664CB}" type="sibTrans" cxnId="{F659AF1A-AB87-4A52-B444-537148C8589D}">
      <dgm:prSet/>
      <dgm:spPr/>
      <dgm:t>
        <a:bodyPr/>
        <a:lstStyle/>
        <a:p>
          <a:endParaRPr lang="en-US"/>
        </a:p>
      </dgm:t>
    </dgm:pt>
    <dgm:pt modelId="{8A5FF4C7-08F0-4CDD-886C-71F0A83FA396}" type="pres">
      <dgm:prSet presAssocID="{A786B761-3DD5-43AF-B382-26225DA8867A}" presName="Name0" presStyleCnt="0">
        <dgm:presLayoutVars>
          <dgm:chPref val="1"/>
          <dgm:dir/>
          <dgm:animOne val="branch"/>
          <dgm:animLvl val="lvl"/>
          <dgm:resizeHandles/>
        </dgm:presLayoutVars>
      </dgm:prSet>
      <dgm:spPr/>
      <dgm:t>
        <a:bodyPr/>
        <a:lstStyle/>
        <a:p>
          <a:endParaRPr lang="en-US"/>
        </a:p>
      </dgm:t>
    </dgm:pt>
    <dgm:pt modelId="{A959BD40-C481-4D3C-AE84-06A8A8BB4CDD}" type="pres">
      <dgm:prSet presAssocID="{E6113A42-25F1-4CFE-B499-19DD2B543F96}" presName="vertOne" presStyleCnt="0"/>
      <dgm:spPr/>
    </dgm:pt>
    <dgm:pt modelId="{D3470CB6-439D-4A2A-88A5-2B7B9F3AE889}" type="pres">
      <dgm:prSet presAssocID="{E6113A42-25F1-4CFE-B499-19DD2B543F96}" presName="txOne" presStyleLbl="node0" presStyleIdx="0" presStyleCnt="1">
        <dgm:presLayoutVars>
          <dgm:chPref val="3"/>
        </dgm:presLayoutVars>
      </dgm:prSet>
      <dgm:spPr/>
      <dgm:t>
        <a:bodyPr/>
        <a:lstStyle/>
        <a:p>
          <a:endParaRPr lang="en-US"/>
        </a:p>
      </dgm:t>
    </dgm:pt>
    <dgm:pt modelId="{31590DF8-6DF7-4B9D-9989-1CE871C509CC}" type="pres">
      <dgm:prSet presAssocID="{E6113A42-25F1-4CFE-B499-19DD2B543F96}" presName="parTransOne" presStyleCnt="0"/>
      <dgm:spPr/>
    </dgm:pt>
    <dgm:pt modelId="{7B065E5F-8194-41A6-9911-37AC02E939FC}" type="pres">
      <dgm:prSet presAssocID="{E6113A42-25F1-4CFE-B499-19DD2B543F96}" presName="horzOne" presStyleCnt="0"/>
      <dgm:spPr/>
    </dgm:pt>
    <dgm:pt modelId="{EFBC819C-A7E7-482C-B9F2-96A334080C7C}" type="pres">
      <dgm:prSet presAssocID="{ECF53BF4-BF9D-4889-91A9-68BCC9A09D13}" presName="vertTwo" presStyleCnt="0"/>
      <dgm:spPr/>
    </dgm:pt>
    <dgm:pt modelId="{9C64446B-3F98-4243-B309-72A439AD3A55}" type="pres">
      <dgm:prSet presAssocID="{ECF53BF4-BF9D-4889-91A9-68BCC9A09D13}" presName="txTwo" presStyleLbl="node2" presStyleIdx="0" presStyleCnt="2">
        <dgm:presLayoutVars>
          <dgm:chPref val="3"/>
        </dgm:presLayoutVars>
      </dgm:prSet>
      <dgm:spPr/>
      <dgm:t>
        <a:bodyPr/>
        <a:lstStyle/>
        <a:p>
          <a:endParaRPr lang="en-US"/>
        </a:p>
      </dgm:t>
    </dgm:pt>
    <dgm:pt modelId="{922AE102-AA2F-41E5-A775-2F9643EF1A6D}" type="pres">
      <dgm:prSet presAssocID="{ECF53BF4-BF9D-4889-91A9-68BCC9A09D13}" presName="parTransTwo" presStyleCnt="0"/>
      <dgm:spPr/>
    </dgm:pt>
    <dgm:pt modelId="{EB2FD415-89F6-4129-8D45-49C4E12C288C}" type="pres">
      <dgm:prSet presAssocID="{ECF53BF4-BF9D-4889-91A9-68BCC9A09D13}" presName="horzTwo" presStyleCnt="0"/>
      <dgm:spPr/>
    </dgm:pt>
    <dgm:pt modelId="{DA10CEED-B635-4166-B252-5811FBE6C22B}" type="pres">
      <dgm:prSet presAssocID="{B2DF07A8-55CD-4FC5-BB94-4148750466EF}" presName="vertThree" presStyleCnt="0"/>
      <dgm:spPr/>
    </dgm:pt>
    <dgm:pt modelId="{E78631E6-2A57-4DB9-845C-E2432B621FC4}" type="pres">
      <dgm:prSet presAssocID="{B2DF07A8-55CD-4FC5-BB94-4148750466EF}" presName="txThree" presStyleLbl="node3" presStyleIdx="0" presStyleCnt="7">
        <dgm:presLayoutVars>
          <dgm:chPref val="3"/>
        </dgm:presLayoutVars>
      </dgm:prSet>
      <dgm:spPr/>
      <dgm:t>
        <a:bodyPr/>
        <a:lstStyle/>
        <a:p>
          <a:endParaRPr lang="en-US"/>
        </a:p>
      </dgm:t>
    </dgm:pt>
    <dgm:pt modelId="{5D7CD518-D805-4CBF-BBDA-09368B05C607}" type="pres">
      <dgm:prSet presAssocID="{B2DF07A8-55CD-4FC5-BB94-4148750466EF}" presName="horzThree" presStyleCnt="0"/>
      <dgm:spPr/>
    </dgm:pt>
    <dgm:pt modelId="{D16F46BC-AF01-4891-839B-BEA58AA44B27}" type="pres">
      <dgm:prSet presAssocID="{36B3D0E2-5264-4361-827C-A13EF3B1609D}" presName="sibSpaceThree" presStyleCnt="0"/>
      <dgm:spPr/>
    </dgm:pt>
    <dgm:pt modelId="{91E3CE5D-C6A4-4838-9DB5-6C98C16AF602}" type="pres">
      <dgm:prSet presAssocID="{871B4D9C-B618-4EBF-AF7A-6BEF55E008F7}" presName="vertThree" presStyleCnt="0"/>
      <dgm:spPr/>
    </dgm:pt>
    <dgm:pt modelId="{2EA22AA0-6A83-44F0-9484-64831496BB69}" type="pres">
      <dgm:prSet presAssocID="{871B4D9C-B618-4EBF-AF7A-6BEF55E008F7}" presName="txThree" presStyleLbl="node3" presStyleIdx="1" presStyleCnt="7">
        <dgm:presLayoutVars>
          <dgm:chPref val="3"/>
        </dgm:presLayoutVars>
      </dgm:prSet>
      <dgm:spPr/>
      <dgm:t>
        <a:bodyPr/>
        <a:lstStyle/>
        <a:p>
          <a:endParaRPr lang="en-US"/>
        </a:p>
      </dgm:t>
    </dgm:pt>
    <dgm:pt modelId="{A4132449-B3BF-4A5C-AD4D-F810901FCEE6}" type="pres">
      <dgm:prSet presAssocID="{871B4D9C-B618-4EBF-AF7A-6BEF55E008F7}" presName="parTransThree" presStyleCnt="0"/>
      <dgm:spPr/>
    </dgm:pt>
    <dgm:pt modelId="{1B2F0E09-65A7-4C41-A77E-4ADB42D8ED77}" type="pres">
      <dgm:prSet presAssocID="{871B4D9C-B618-4EBF-AF7A-6BEF55E008F7}" presName="horzThree" presStyleCnt="0"/>
      <dgm:spPr/>
    </dgm:pt>
    <dgm:pt modelId="{4346CE31-13E3-4A9B-94D1-28468A29F6B6}" type="pres">
      <dgm:prSet presAssocID="{D207CEB9-07C7-44E8-9747-13CFA9CFF36C}" presName="vertFour" presStyleCnt="0">
        <dgm:presLayoutVars>
          <dgm:chPref val="3"/>
        </dgm:presLayoutVars>
      </dgm:prSet>
      <dgm:spPr/>
    </dgm:pt>
    <dgm:pt modelId="{22130100-DC41-445F-A5E6-8C4FA933EB68}" type="pres">
      <dgm:prSet presAssocID="{D207CEB9-07C7-44E8-9747-13CFA9CFF36C}" presName="txFour" presStyleLbl="node4" presStyleIdx="0" presStyleCnt="7">
        <dgm:presLayoutVars>
          <dgm:chPref val="3"/>
        </dgm:presLayoutVars>
      </dgm:prSet>
      <dgm:spPr/>
      <dgm:t>
        <a:bodyPr/>
        <a:lstStyle/>
        <a:p>
          <a:endParaRPr lang="en-US"/>
        </a:p>
      </dgm:t>
    </dgm:pt>
    <dgm:pt modelId="{9B739625-1EE2-4464-B479-86DD95AEF28B}" type="pres">
      <dgm:prSet presAssocID="{D207CEB9-07C7-44E8-9747-13CFA9CFF36C}" presName="horzFour" presStyleCnt="0"/>
      <dgm:spPr/>
    </dgm:pt>
    <dgm:pt modelId="{B72CE5D3-9FCC-4BCD-9F98-1581B7420756}" type="pres">
      <dgm:prSet presAssocID="{28D5476E-111F-4672-A53F-0CA3FE304E81}" presName="sibSpaceFour" presStyleCnt="0"/>
      <dgm:spPr/>
    </dgm:pt>
    <dgm:pt modelId="{7CD688FB-02D3-4DDC-B5ED-0D5FF7522114}" type="pres">
      <dgm:prSet presAssocID="{FEC7C566-6E08-427D-8D3D-CC6FF1885FBE}" presName="vertFour" presStyleCnt="0">
        <dgm:presLayoutVars>
          <dgm:chPref val="3"/>
        </dgm:presLayoutVars>
      </dgm:prSet>
      <dgm:spPr/>
    </dgm:pt>
    <dgm:pt modelId="{5F5A664E-EC50-4012-8415-702086B5F4C6}" type="pres">
      <dgm:prSet presAssocID="{FEC7C566-6E08-427D-8D3D-CC6FF1885FBE}" presName="txFour" presStyleLbl="node4" presStyleIdx="1" presStyleCnt="7">
        <dgm:presLayoutVars>
          <dgm:chPref val="3"/>
        </dgm:presLayoutVars>
      </dgm:prSet>
      <dgm:spPr/>
      <dgm:t>
        <a:bodyPr/>
        <a:lstStyle/>
        <a:p>
          <a:endParaRPr lang="en-US"/>
        </a:p>
      </dgm:t>
    </dgm:pt>
    <dgm:pt modelId="{C677A3F9-FE4B-4DC2-A2C3-A4891A77EEEE}" type="pres">
      <dgm:prSet presAssocID="{FEC7C566-6E08-427D-8D3D-CC6FF1885FBE}" presName="horzFour" presStyleCnt="0"/>
      <dgm:spPr/>
    </dgm:pt>
    <dgm:pt modelId="{18617890-D47C-4B2E-ACF4-A25AF8B16B69}" type="pres">
      <dgm:prSet presAssocID="{7F1469A8-586D-470D-AC32-B422E434EB62}" presName="sibSpaceThree" presStyleCnt="0"/>
      <dgm:spPr/>
    </dgm:pt>
    <dgm:pt modelId="{AEBDAEAA-5595-4B09-8312-6AF59C4BD9EF}" type="pres">
      <dgm:prSet presAssocID="{2655AD55-90EF-4050-B5C8-724C6F818C3E}" presName="vertThree" presStyleCnt="0"/>
      <dgm:spPr/>
    </dgm:pt>
    <dgm:pt modelId="{4914BF01-1242-4AFB-874D-114AB7C20306}" type="pres">
      <dgm:prSet presAssocID="{2655AD55-90EF-4050-B5C8-724C6F818C3E}" presName="txThree" presStyleLbl="node3" presStyleIdx="2" presStyleCnt="7">
        <dgm:presLayoutVars>
          <dgm:chPref val="3"/>
        </dgm:presLayoutVars>
      </dgm:prSet>
      <dgm:spPr/>
      <dgm:t>
        <a:bodyPr/>
        <a:lstStyle/>
        <a:p>
          <a:endParaRPr lang="en-US"/>
        </a:p>
      </dgm:t>
    </dgm:pt>
    <dgm:pt modelId="{EDAA1D84-D6AF-48B4-8B62-C972DD097361}" type="pres">
      <dgm:prSet presAssocID="{2655AD55-90EF-4050-B5C8-724C6F818C3E}" presName="horzThree" presStyleCnt="0"/>
      <dgm:spPr/>
    </dgm:pt>
    <dgm:pt modelId="{DF989182-CAAF-49BF-A35C-390EA111C310}" type="pres">
      <dgm:prSet presAssocID="{DFD4DB06-34F8-4C8F-B7B5-4A414CDF0AD0}" presName="sibSpaceThree" presStyleCnt="0"/>
      <dgm:spPr/>
    </dgm:pt>
    <dgm:pt modelId="{0152C013-731D-43F7-A757-90E9CA5833CA}" type="pres">
      <dgm:prSet presAssocID="{6BF66667-811D-4C3E-9550-9C3615E44F54}" presName="vertThree" presStyleCnt="0"/>
      <dgm:spPr/>
    </dgm:pt>
    <dgm:pt modelId="{4A360235-CAA0-417C-903A-B0206F21ED4D}" type="pres">
      <dgm:prSet presAssocID="{6BF66667-811D-4C3E-9550-9C3615E44F54}" presName="txThree" presStyleLbl="node3" presStyleIdx="3" presStyleCnt="7">
        <dgm:presLayoutVars>
          <dgm:chPref val="3"/>
        </dgm:presLayoutVars>
      </dgm:prSet>
      <dgm:spPr/>
      <dgm:t>
        <a:bodyPr/>
        <a:lstStyle/>
        <a:p>
          <a:endParaRPr lang="en-US"/>
        </a:p>
      </dgm:t>
    </dgm:pt>
    <dgm:pt modelId="{37645881-FBC4-42E9-8D62-9AE5FAD79F2E}" type="pres">
      <dgm:prSet presAssocID="{6BF66667-811D-4C3E-9550-9C3615E44F54}" presName="horzThree" presStyleCnt="0"/>
      <dgm:spPr/>
    </dgm:pt>
    <dgm:pt modelId="{81B54F0F-6ADC-4EB1-A09D-13F8403BCA21}" type="pres">
      <dgm:prSet presAssocID="{BD2A5437-4DAA-49B1-B241-ADB670D7F1E5}" presName="sibSpaceThree" presStyleCnt="0"/>
      <dgm:spPr/>
    </dgm:pt>
    <dgm:pt modelId="{F040A242-AEC7-4C74-9425-11F1FF235B99}" type="pres">
      <dgm:prSet presAssocID="{391F3C23-FD77-42B1-88C7-57C11A95CC8E}" presName="vertThree" presStyleCnt="0"/>
      <dgm:spPr/>
    </dgm:pt>
    <dgm:pt modelId="{CE5BDB1A-59B7-44DF-B03A-7E27DC45AEAB}" type="pres">
      <dgm:prSet presAssocID="{391F3C23-FD77-42B1-88C7-57C11A95CC8E}" presName="txThree" presStyleLbl="node3" presStyleIdx="4" presStyleCnt="7">
        <dgm:presLayoutVars>
          <dgm:chPref val="3"/>
        </dgm:presLayoutVars>
      </dgm:prSet>
      <dgm:spPr/>
      <dgm:t>
        <a:bodyPr/>
        <a:lstStyle/>
        <a:p>
          <a:endParaRPr lang="en-US"/>
        </a:p>
      </dgm:t>
    </dgm:pt>
    <dgm:pt modelId="{AF5474C2-DAB8-458C-97A7-C8CA93F3ED67}" type="pres">
      <dgm:prSet presAssocID="{391F3C23-FD77-42B1-88C7-57C11A95CC8E}" presName="horzThree" presStyleCnt="0"/>
      <dgm:spPr/>
    </dgm:pt>
    <dgm:pt modelId="{2714BF6A-8C8B-4E26-AA74-AA4E970C84C0}" type="pres">
      <dgm:prSet presAssocID="{A87E0D88-1E8E-4410-B83F-CBBBABA990A8}" presName="sibSpaceTwo" presStyleCnt="0"/>
      <dgm:spPr/>
    </dgm:pt>
    <dgm:pt modelId="{6631FFBD-1461-4624-9D05-48C3CC64193F}" type="pres">
      <dgm:prSet presAssocID="{FA2DFC24-FFC8-4EA2-BD02-20D1618E8E6E}" presName="vertTwo" presStyleCnt="0"/>
      <dgm:spPr/>
    </dgm:pt>
    <dgm:pt modelId="{A95E321D-29E1-4E20-9455-2FBCC62DEE89}" type="pres">
      <dgm:prSet presAssocID="{FA2DFC24-FFC8-4EA2-BD02-20D1618E8E6E}" presName="txTwo" presStyleLbl="node2" presStyleIdx="1" presStyleCnt="2">
        <dgm:presLayoutVars>
          <dgm:chPref val="3"/>
        </dgm:presLayoutVars>
      </dgm:prSet>
      <dgm:spPr/>
      <dgm:t>
        <a:bodyPr/>
        <a:lstStyle/>
        <a:p>
          <a:endParaRPr lang="en-US"/>
        </a:p>
      </dgm:t>
    </dgm:pt>
    <dgm:pt modelId="{1F0DA6C2-E5CE-4C67-9699-5EC2699BD18D}" type="pres">
      <dgm:prSet presAssocID="{FA2DFC24-FFC8-4EA2-BD02-20D1618E8E6E}" presName="parTransTwo" presStyleCnt="0"/>
      <dgm:spPr/>
    </dgm:pt>
    <dgm:pt modelId="{4AC37EA6-2A16-4411-929E-BD79FD208097}" type="pres">
      <dgm:prSet presAssocID="{FA2DFC24-FFC8-4EA2-BD02-20D1618E8E6E}" presName="horzTwo" presStyleCnt="0"/>
      <dgm:spPr/>
    </dgm:pt>
    <dgm:pt modelId="{02DEBB1E-8D1F-4240-AF2E-9263DF3109BF}" type="pres">
      <dgm:prSet presAssocID="{7378823A-59B3-4EAC-9AC2-7FEA81A899A1}" presName="vertThree" presStyleCnt="0"/>
      <dgm:spPr/>
    </dgm:pt>
    <dgm:pt modelId="{2414E303-5F6F-4397-9A42-8ED1F76A31BB}" type="pres">
      <dgm:prSet presAssocID="{7378823A-59B3-4EAC-9AC2-7FEA81A899A1}" presName="txThree" presStyleLbl="node3" presStyleIdx="5" presStyleCnt="7">
        <dgm:presLayoutVars>
          <dgm:chPref val="3"/>
        </dgm:presLayoutVars>
      </dgm:prSet>
      <dgm:spPr/>
      <dgm:t>
        <a:bodyPr/>
        <a:lstStyle/>
        <a:p>
          <a:endParaRPr lang="en-US"/>
        </a:p>
      </dgm:t>
    </dgm:pt>
    <dgm:pt modelId="{A374F35C-A260-45E0-9A2B-C50B25478902}" type="pres">
      <dgm:prSet presAssocID="{7378823A-59B3-4EAC-9AC2-7FEA81A899A1}" presName="parTransThree" presStyleCnt="0"/>
      <dgm:spPr/>
    </dgm:pt>
    <dgm:pt modelId="{ABF5F27D-B86D-4C1A-A54E-2F4E23C75078}" type="pres">
      <dgm:prSet presAssocID="{7378823A-59B3-4EAC-9AC2-7FEA81A899A1}" presName="horzThree" presStyleCnt="0"/>
      <dgm:spPr/>
    </dgm:pt>
    <dgm:pt modelId="{D98587D2-5ED9-4724-9ACE-D32AC06AFB1D}" type="pres">
      <dgm:prSet presAssocID="{9F089AFF-D4AD-4F56-B856-AB1A6563EE8E}" presName="vertFour" presStyleCnt="0">
        <dgm:presLayoutVars>
          <dgm:chPref val="3"/>
        </dgm:presLayoutVars>
      </dgm:prSet>
      <dgm:spPr/>
    </dgm:pt>
    <dgm:pt modelId="{3255D8FB-949C-4635-B14E-36EBF753DE45}" type="pres">
      <dgm:prSet presAssocID="{9F089AFF-D4AD-4F56-B856-AB1A6563EE8E}" presName="txFour" presStyleLbl="node4" presStyleIdx="2" presStyleCnt="7">
        <dgm:presLayoutVars>
          <dgm:chPref val="3"/>
        </dgm:presLayoutVars>
      </dgm:prSet>
      <dgm:spPr/>
      <dgm:t>
        <a:bodyPr/>
        <a:lstStyle/>
        <a:p>
          <a:endParaRPr lang="en-US"/>
        </a:p>
      </dgm:t>
    </dgm:pt>
    <dgm:pt modelId="{2DD1E630-5841-413A-B9C6-9B0F29A824DD}" type="pres">
      <dgm:prSet presAssocID="{9F089AFF-D4AD-4F56-B856-AB1A6563EE8E}" presName="parTransFour" presStyleCnt="0"/>
      <dgm:spPr/>
    </dgm:pt>
    <dgm:pt modelId="{DB523B07-1F58-4997-9C07-CA9D9019A4E9}" type="pres">
      <dgm:prSet presAssocID="{9F089AFF-D4AD-4F56-B856-AB1A6563EE8E}" presName="horzFour" presStyleCnt="0"/>
      <dgm:spPr/>
    </dgm:pt>
    <dgm:pt modelId="{B2E495B3-CFAC-4D97-80F2-63B64BC3FC26}" type="pres">
      <dgm:prSet presAssocID="{FD945E11-388F-4BDA-9D03-0EF059F31133}" presName="vertFour" presStyleCnt="0">
        <dgm:presLayoutVars>
          <dgm:chPref val="3"/>
        </dgm:presLayoutVars>
      </dgm:prSet>
      <dgm:spPr/>
    </dgm:pt>
    <dgm:pt modelId="{318FF70D-35A6-4AA7-9A95-7235F6E8264F}" type="pres">
      <dgm:prSet presAssocID="{FD945E11-388F-4BDA-9D03-0EF059F31133}" presName="txFour" presStyleLbl="node4" presStyleIdx="3" presStyleCnt="7">
        <dgm:presLayoutVars>
          <dgm:chPref val="3"/>
        </dgm:presLayoutVars>
      </dgm:prSet>
      <dgm:spPr/>
      <dgm:t>
        <a:bodyPr/>
        <a:lstStyle/>
        <a:p>
          <a:endParaRPr lang="en-US"/>
        </a:p>
      </dgm:t>
    </dgm:pt>
    <dgm:pt modelId="{96FD9C0B-4B4B-49B9-90BB-FD65903F6C9D}" type="pres">
      <dgm:prSet presAssocID="{FD945E11-388F-4BDA-9D03-0EF059F31133}" presName="horzFour" presStyleCnt="0"/>
      <dgm:spPr/>
    </dgm:pt>
    <dgm:pt modelId="{9DEF104B-4628-4167-B599-02D31DC0B64F}" type="pres">
      <dgm:prSet presAssocID="{6A43A5D3-BE6B-4250-96D5-F10476CD43DE}" presName="sibSpaceFour" presStyleCnt="0"/>
      <dgm:spPr/>
    </dgm:pt>
    <dgm:pt modelId="{E9869B0B-7FFD-41F0-99D0-1126D758E4CD}" type="pres">
      <dgm:prSet presAssocID="{6B8F1BBD-7B7B-4B0F-B60F-3C5E4BEC8897}" presName="vertFour" presStyleCnt="0">
        <dgm:presLayoutVars>
          <dgm:chPref val="3"/>
        </dgm:presLayoutVars>
      </dgm:prSet>
      <dgm:spPr/>
    </dgm:pt>
    <dgm:pt modelId="{A3074DCD-2001-4568-BCB1-A0A26AA741AD}" type="pres">
      <dgm:prSet presAssocID="{6B8F1BBD-7B7B-4B0F-B60F-3C5E4BEC8897}" presName="txFour" presStyleLbl="node4" presStyleIdx="4" presStyleCnt="7">
        <dgm:presLayoutVars>
          <dgm:chPref val="3"/>
        </dgm:presLayoutVars>
      </dgm:prSet>
      <dgm:spPr/>
      <dgm:t>
        <a:bodyPr/>
        <a:lstStyle/>
        <a:p>
          <a:endParaRPr lang="en-US"/>
        </a:p>
      </dgm:t>
    </dgm:pt>
    <dgm:pt modelId="{29D16C29-9961-4EA2-8CB2-C890BB968DB4}" type="pres">
      <dgm:prSet presAssocID="{6B8F1BBD-7B7B-4B0F-B60F-3C5E4BEC8897}" presName="horzFour" presStyleCnt="0"/>
      <dgm:spPr/>
    </dgm:pt>
    <dgm:pt modelId="{2E28DBD3-474D-4474-9198-169E22C92F42}" type="pres">
      <dgm:prSet presAssocID="{785E4A86-DE4C-4D37-87E7-CD503CC4D067}" presName="sibSpaceFour" presStyleCnt="0"/>
      <dgm:spPr/>
    </dgm:pt>
    <dgm:pt modelId="{95A90016-7321-4820-9A9B-57151F641EAD}" type="pres">
      <dgm:prSet presAssocID="{B489BCC6-14FC-4F50-AE57-91982F2B944A}" presName="vertFour" presStyleCnt="0">
        <dgm:presLayoutVars>
          <dgm:chPref val="3"/>
        </dgm:presLayoutVars>
      </dgm:prSet>
      <dgm:spPr/>
    </dgm:pt>
    <dgm:pt modelId="{46146488-2AC1-4C6F-AAB2-F09F265E1694}" type="pres">
      <dgm:prSet presAssocID="{B489BCC6-14FC-4F50-AE57-91982F2B944A}" presName="txFour" presStyleLbl="node4" presStyleIdx="5" presStyleCnt="7">
        <dgm:presLayoutVars>
          <dgm:chPref val="3"/>
        </dgm:presLayoutVars>
      </dgm:prSet>
      <dgm:spPr/>
      <dgm:t>
        <a:bodyPr/>
        <a:lstStyle/>
        <a:p>
          <a:endParaRPr lang="en-US"/>
        </a:p>
      </dgm:t>
    </dgm:pt>
    <dgm:pt modelId="{9126D092-1064-4CC5-9B4B-2F1639FC687A}" type="pres">
      <dgm:prSet presAssocID="{B489BCC6-14FC-4F50-AE57-91982F2B944A}" presName="horzFour" presStyleCnt="0"/>
      <dgm:spPr/>
    </dgm:pt>
    <dgm:pt modelId="{D1672F57-2AFB-4ECE-8E3A-8FDC0FD1258D}" type="pres">
      <dgm:prSet presAssocID="{32D50C86-67B9-4BF3-B102-304F8CD92C05}" presName="sibSpaceFour" presStyleCnt="0"/>
      <dgm:spPr/>
    </dgm:pt>
    <dgm:pt modelId="{03A28163-1743-434D-B27B-31D371D1F1C5}" type="pres">
      <dgm:prSet presAssocID="{D49F3D82-0B73-4FE6-8A57-620DFE534025}" presName="vertFour" presStyleCnt="0">
        <dgm:presLayoutVars>
          <dgm:chPref val="3"/>
        </dgm:presLayoutVars>
      </dgm:prSet>
      <dgm:spPr/>
    </dgm:pt>
    <dgm:pt modelId="{A0D78C7F-F060-4629-9B38-1108A1D63E49}" type="pres">
      <dgm:prSet presAssocID="{D49F3D82-0B73-4FE6-8A57-620DFE534025}" presName="txFour" presStyleLbl="node4" presStyleIdx="6" presStyleCnt="7">
        <dgm:presLayoutVars>
          <dgm:chPref val="3"/>
        </dgm:presLayoutVars>
      </dgm:prSet>
      <dgm:spPr/>
      <dgm:t>
        <a:bodyPr/>
        <a:lstStyle/>
        <a:p>
          <a:endParaRPr lang="en-US"/>
        </a:p>
      </dgm:t>
    </dgm:pt>
    <dgm:pt modelId="{924C65D7-5F63-476A-B6C8-180EC0C0B9B6}" type="pres">
      <dgm:prSet presAssocID="{D49F3D82-0B73-4FE6-8A57-620DFE534025}" presName="horzFour" presStyleCnt="0"/>
      <dgm:spPr/>
    </dgm:pt>
    <dgm:pt modelId="{FDFE755D-A713-49B7-AE36-C30AC1AA41E2}" type="pres">
      <dgm:prSet presAssocID="{2F0254D9-894B-4165-9266-7ECEAD02DF87}" presName="sibSpaceThree" presStyleCnt="0"/>
      <dgm:spPr/>
    </dgm:pt>
    <dgm:pt modelId="{4DF08970-0E01-4A4E-A609-4E954866204C}" type="pres">
      <dgm:prSet presAssocID="{3F72764A-37A8-4B09-8F20-868211F901C1}" presName="vertThree" presStyleCnt="0"/>
      <dgm:spPr/>
    </dgm:pt>
    <dgm:pt modelId="{881CC4F9-0C19-4D42-85B6-12831ADC6A80}" type="pres">
      <dgm:prSet presAssocID="{3F72764A-37A8-4B09-8F20-868211F901C1}" presName="txThree" presStyleLbl="node3" presStyleIdx="6" presStyleCnt="7">
        <dgm:presLayoutVars>
          <dgm:chPref val="3"/>
        </dgm:presLayoutVars>
      </dgm:prSet>
      <dgm:spPr/>
      <dgm:t>
        <a:bodyPr/>
        <a:lstStyle/>
        <a:p>
          <a:endParaRPr lang="en-US"/>
        </a:p>
      </dgm:t>
    </dgm:pt>
    <dgm:pt modelId="{594E2F0F-0C6B-417C-88EC-83C7F68E815C}" type="pres">
      <dgm:prSet presAssocID="{3F72764A-37A8-4B09-8F20-868211F901C1}" presName="horzThree" presStyleCnt="0"/>
      <dgm:spPr/>
    </dgm:pt>
  </dgm:ptLst>
  <dgm:cxnLst>
    <dgm:cxn modelId="{C15E7E63-F7BD-4549-AC6D-11CB9CA474C5}" type="presOf" srcId="{2655AD55-90EF-4050-B5C8-724C6F818C3E}" destId="{4914BF01-1242-4AFB-874D-114AB7C20306}" srcOrd="0" destOrd="0" presId="urn:microsoft.com/office/officeart/2005/8/layout/hierarchy4"/>
    <dgm:cxn modelId="{908E5D95-7DB2-4B8A-9888-16A72BDCA317}" srcId="{871B4D9C-B618-4EBF-AF7A-6BEF55E008F7}" destId="{FEC7C566-6E08-427D-8D3D-CC6FF1885FBE}" srcOrd="1" destOrd="0" parTransId="{DBC65A6B-3301-4636-AE8C-93205DD9B6BA}" sibTransId="{4197BABF-AF07-478C-B9FD-7C68DEFE1C77}"/>
    <dgm:cxn modelId="{A819CD6D-2D9A-45F5-833D-DEC2179AACC9}" srcId="{871B4D9C-B618-4EBF-AF7A-6BEF55E008F7}" destId="{D207CEB9-07C7-44E8-9747-13CFA9CFF36C}" srcOrd="0" destOrd="0" parTransId="{05A51D00-6E79-492D-92DF-A9F0A7A7E45D}" sibTransId="{28D5476E-111F-4672-A53F-0CA3FE304E81}"/>
    <dgm:cxn modelId="{05136207-DE39-4FBE-A154-E2A6723B098D}" type="presOf" srcId="{391F3C23-FD77-42B1-88C7-57C11A95CC8E}" destId="{CE5BDB1A-59B7-44DF-B03A-7E27DC45AEAB}" srcOrd="0" destOrd="0" presId="urn:microsoft.com/office/officeart/2005/8/layout/hierarchy4"/>
    <dgm:cxn modelId="{06CA5893-A4CA-462B-91D4-56212F73F107}" type="presOf" srcId="{B489BCC6-14FC-4F50-AE57-91982F2B944A}" destId="{46146488-2AC1-4C6F-AAB2-F09F265E1694}" srcOrd="0" destOrd="0" presId="urn:microsoft.com/office/officeart/2005/8/layout/hierarchy4"/>
    <dgm:cxn modelId="{CA4B97FE-EC03-4086-A88F-380A0625D568}" srcId="{7378823A-59B3-4EAC-9AC2-7FEA81A899A1}" destId="{9F089AFF-D4AD-4F56-B856-AB1A6563EE8E}" srcOrd="0" destOrd="0" parTransId="{43D09C3D-557D-4E8A-B12A-426F562B78E3}" sibTransId="{785E4A86-DE4C-4D37-87E7-CD503CC4D067}"/>
    <dgm:cxn modelId="{8382F879-5714-4C0C-A27A-817D604699B0}" type="presOf" srcId="{3F72764A-37A8-4B09-8F20-868211F901C1}" destId="{881CC4F9-0C19-4D42-85B6-12831ADC6A80}" srcOrd="0" destOrd="0" presId="urn:microsoft.com/office/officeart/2005/8/layout/hierarchy4"/>
    <dgm:cxn modelId="{DE64F92F-4FCE-4C71-B391-EDCF3A53969B}" srcId="{FA2DFC24-FFC8-4EA2-BD02-20D1618E8E6E}" destId="{3F72764A-37A8-4B09-8F20-868211F901C1}" srcOrd="1" destOrd="0" parTransId="{01D6AE39-0450-4CF9-B1A6-EE2C61796D74}" sibTransId="{A959FBD1-A439-4349-BDDD-42C793E5F5D2}"/>
    <dgm:cxn modelId="{4E5EA381-6CA4-4F6A-A7F1-121BE6BDA916}" type="presOf" srcId="{FA2DFC24-FFC8-4EA2-BD02-20D1618E8E6E}" destId="{A95E321D-29E1-4E20-9455-2FBCC62DEE89}" srcOrd="0" destOrd="0" presId="urn:microsoft.com/office/officeart/2005/8/layout/hierarchy4"/>
    <dgm:cxn modelId="{F659AF1A-AB87-4A52-B444-537148C8589D}" srcId="{9F089AFF-D4AD-4F56-B856-AB1A6563EE8E}" destId="{6B8F1BBD-7B7B-4B0F-B60F-3C5E4BEC8897}" srcOrd="1" destOrd="0" parTransId="{AE285038-BA39-4DB1-82D2-DDDA76F2372F}" sibTransId="{ED157CFC-AB44-434E-9062-4B9CA3D664CB}"/>
    <dgm:cxn modelId="{90C4F0A4-09A7-4CCD-87AB-6D3D7BBEC785}" type="presOf" srcId="{871B4D9C-B618-4EBF-AF7A-6BEF55E008F7}" destId="{2EA22AA0-6A83-44F0-9484-64831496BB69}" srcOrd="0" destOrd="0" presId="urn:microsoft.com/office/officeart/2005/8/layout/hierarchy4"/>
    <dgm:cxn modelId="{3CA5CCC3-995E-4779-A31A-84328F2572A8}" type="presOf" srcId="{FEC7C566-6E08-427D-8D3D-CC6FF1885FBE}" destId="{5F5A664E-EC50-4012-8415-702086B5F4C6}" srcOrd="0" destOrd="0" presId="urn:microsoft.com/office/officeart/2005/8/layout/hierarchy4"/>
    <dgm:cxn modelId="{58B007F6-BD25-4ACA-9344-423D0F0A234E}" srcId="{E6113A42-25F1-4CFE-B499-19DD2B543F96}" destId="{FA2DFC24-FFC8-4EA2-BD02-20D1618E8E6E}" srcOrd="1" destOrd="0" parTransId="{857E558B-09C3-49FF-907D-10BE2E88B241}" sibTransId="{52E6CF0F-179D-41A2-9D4B-3FDAD2BB2B0D}"/>
    <dgm:cxn modelId="{41FA2AF4-ACC0-4361-96E1-20456050165F}" type="presOf" srcId="{D49F3D82-0B73-4FE6-8A57-620DFE534025}" destId="{A0D78C7F-F060-4629-9B38-1108A1D63E49}" srcOrd="0" destOrd="0" presId="urn:microsoft.com/office/officeart/2005/8/layout/hierarchy4"/>
    <dgm:cxn modelId="{7112CA33-2C08-4326-8480-B7D1860E3C64}" srcId="{ECF53BF4-BF9D-4889-91A9-68BCC9A09D13}" destId="{871B4D9C-B618-4EBF-AF7A-6BEF55E008F7}" srcOrd="1" destOrd="0" parTransId="{1B2680F3-EF66-4F74-B349-A7E13509DBE0}" sibTransId="{7F1469A8-586D-470D-AC32-B422E434EB62}"/>
    <dgm:cxn modelId="{AE11CE82-7A75-4565-B49E-27156F4722A8}" srcId="{9F089AFF-D4AD-4F56-B856-AB1A6563EE8E}" destId="{FD945E11-388F-4BDA-9D03-0EF059F31133}" srcOrd="0" destOrd="0" parTransId="{801CD0A9-542D-4C4B-9AC6-4B0A6A5ACEC8}" sibTransId="{6A43A5D3-BE6B-4250-96D5-F10476CD43DE}"/>
    <dgm:cxn modelId="{5B90F829-DADE-4AD5-B0EB-E0EAE90BC27A}" srcId="{E6113A42-25F1-4CFE-B499-19DD2B543F96}" destId="{ECF53BF4-BF9D-4889-91A9-68BCC9A09D13}" srcOrd="0" destOrd="0" parTransId="{5EB1ACB3-E33D-4FCC-9555-9271C6692B29}" sibTransId="{A87E0D88-1E8E-4410-B83F-CBBBABA990A8}"/>
    <dgm:cxn modelId="{60BD7DD9-B2BA-403E-AD61-1C8E63385840}" type="presOf" srcId="{ECF53BF4-BF9D-4889-91A9-68BCC9A09D13}" destId="{9C64446B-3F98-4243-B309-72A439AD3A55}" srcOrd="0" destOrd="0" presId="urn:microsoft.com/office/officeart/2005/8/layout/hierarchy4"/>
    <dgm:cxn modelId="{EB203112-F8A8-4AB6-9515-C876718FF385}" srcId="{ECF53BF4-BF9D-4889-91A9-68BCC9A09D13}" destId="{B2DF07A8-55CD-4FC5-BB94-4148750466EF}" srcOrd="0" destOrd="0" parTransId="{E9C62A26-EDE8-40B3-8EFD-A9DD951AB9B1}" sibTransId="{36B3D0E2-5264-4361-827C-A13EF3B1609D}"/>
    <dgm:cxn modelId="{F748B59A-CEBC-46B0-835A-8E2BB6303E58}" type="presOf" srcId="{D207CEB9-07C7-44E8-9747-13CFA9CFF36C}" destId="{22130100-DC41-445F-A5E6-8C4FA933EB68}" srcOrd="0" destOrd="0" presId="urn:microsoft.com/office/officeart/2005/8/layout/hierarchy4"/>
    <dgm:cxn modelId="{5BD3F62D-41B0-4934-802F-AD4D8A5897BF}" type="presOf" srcId="{6B8F1BBD-7B7B-4B0F-B60F-3C5E4BEC8897}" destId="{A3074DCD-2001-4568-BCB1-A0A26AA741AD}" srcOrd="0" destOrd="0" presId="urn:microsoft.com/office/officeart/2005/8/layout/hierarchy4"/>
    <dgm:cxn modelId="{F98D584B-9846-4201-B97D-C220B98FDE3A}" srcId="{ECF53BF4-BF9D-4889-91A9-68BCC9A09D13}" destId="{2655AD55-90EF-4050-B5C8-724C6F818C3E}" srcOrd="2" destOrd="0" parTransId="{27CF92FB-AC38-4856-9FFF-4BFAB890AB3F}" sibTransId="{DFD4DB06-34F8-4C8F-B7B5-4A414CDF0AD0}"/>
    <dgm:cxn modelId="{799B7C55-6FDD-44E2-BF8F-66BAD90D9476}" type="presOf" srcId="{6BF66667-811D-4C3E-9550-9C3615E44F54}" destId="{4A360235-CAA0-417C-903A-B0206F21ED4D}" srcOrd="0" destOrd="0" presId="urn:microsoft.com/office/officeart/2005/8/layout/hierarchy4"/>
    <dgm:cxn modelId="{F2304C89-C883-4D7D-98A6-F7784AD0D1C5}" srcId="{7378823A-59B3-4EAC-9AC2-7FEA81A899A1}" destId="{D49F3D82-0B73-4FE6-8A57-620DFE534025}" srcOrd="2" destOrd="0" parTransId="{EBFBE1C5-6A42-4C6F-B80E-ACED6DB8745C}" sibTransId="{6AF28361-4E08-449E-B02F-9EC2E0BFFB1E}"/>
    <dgm:cxn modelId="{E7CD62FE-C73D-4EC6-91CE-A252405686ED}" srcId="{ECF53BF4-BF9D-4889-91A9-68BCC9A09D13}" destId="{6BF66667-811D-4C3E-9550-9C3615E44F54}" srcOrd="3" destOrd="0" parTransId="{6EBA0AFB-C232-488E-A19B-E8F05C1684BD}" sibTransId="{BD2A5437-4DAA-49B1-B241-ADB670D7F1E5}"/>
    <dgm:cxn modelId="{7740D165-B2C2-492B-9253-96A5C23277D2}" srcId="{A786B761-3DD5-43AF-B382-26225DA8867A}" destId="{E6113A42-25F1-4CFE-B499-19DD2B543F96}" srcOrd="0" destOrd="0" parTransId="{26A8BABF-A382-4EC4-B191-8973A352208C}" sibTransId="{283BCB1E-5BA8-46DF-8B75-5A8816E452EB}"/>
    <dgm:cxn modelId="{39FC11BE-FD3F-4A53-BC6C-0A97A4F8E4A4}" type="presOf" srcId="{E6113A42-25F1-4CFE-B499-19DD2B543F96}" destId="{D3470CB6-439D-4A2A-88A5-2B7B9F3AE889}" srcOrd="0" destOrd="0" presId="urn:microsoft.com/office/officeart/2005/8/layout/hierarchy4"/>
    <dgm:cxn modelId="{3F4DC9E4-FCF1-4C16-B616-860DB03E5A5E}" srcId="{ECF53BF4-BF9D-4889-91A9-68BCC9A09D13}" destId="{391F3C23-FD77-42B1-88C7-57C11A95CC8E}" srcOrd="4" destOrd="0" parTransId="{3120932C-8152-4CB2-A4F3-6351A17038FE}" sibTransId="{F18F5180-DCFE-474C-B60A-2397805F7C7B}"/>
    <dgm:cxn modelId="{D5E517DD-39CB-457D-9DB4-FA9E6860C89B}" type="presOf" srcId="{A786B761-3DD5-43AF-B382-26225DA8867A}" destId="{8A5FF4C7-08F0-4CDD-886C-71F0A83FA396}" srcOrd="0" destOrd="0" presId="urn:microsoft.com/office/officeart/2005/8/layout/hierarchy4"/>
    <dgm:cxn modelId="{850F4DED-8282-4A7E-B515-B5504722CD08}" srcId="{7378823A-59B3-4EAC-9AC2-7FEA81A899A1}" destId="{B489BCC6-14FC-4F50-AE57-91982F2B944A}" srcOrd="1" destOrd="0" parTransId="{7AE4840A-DE11-4FEF-B8A4-B267156D3F5D}" sibTransId="{32D50C86-67B9-4BF3-B102-304F8CD92C05}"/>
    <dgm:cxn modelId="{22E4E9EC-C78B-4DA2-A54C-3BBC2E09BCAF}" type="presOf" srcId="{FD945E11-388F-4BDA-9D03-0EF059F31133}" destId="{318FF70D-35A6-4AA7-9A95-7235F6E8264F}" srcOrd="0" destOrd="0" presId="urn:microsoft.com/office/officeart/2005/8/layout/hierarchy4"/>
    <dgm:cxn modelId="{9ED76537-7A11-4494-B5B4-D8981AAB7F53}" type="presOf" srcId="{B2DF07A8-55CD-4FC5-BB94-4148750466EF}" destId="{E78631E6-2A57-4DB9-845C-E2432B621FC4}" srcOrd="0" destOrd="0" presId="urn:microsoft.com/office/officeart/2005/8/layout/hierarchy4"/>
    <dgm:cxn modelId="{CD42D765-8EB7-49BA-8773-6259212B02D1}" type="presOf" srcId="{7378823A-59B3-4EAC-9AC2-7FEA81A899A1}" destId="{2414E303-5F6F-4397-9A42-8ED1F76A31BB}" srcOrd="0" destOrd="0" presId="urn:microsoft.com/office/officeart/2005/8/layout/hierarchy4"/>
    <dgm:cxn modelId="{13F93168-B8CB-43A8-AD89-8E456E4B1505}" srcId="{FA2DFC24-FFC8-4EA2-BD02-20D1618E8E6E}" destId="{7378823A-59B3-4EAC-9AC2-7FEA81A899A1}" srcOrd="0" destOrd="0" parTransId="{A3F75944-2FDB-417F-A87A-6AC5CD3C1349}" sibTransId="{2F0254D9-894B-4165-9266-7ECEAD02DF87}"/>
    <dgm:cxn modelId="{0F4FB070-7464-478E-AC4D-1679EFC1A4AA}" type="presOf" srcId="{9F089AFF-D4AD-4F56-B856-AB1A6563EE8E}" destId="{3255D8FB-949C-4635-B14E-36EBF753DE45}" srcOrd="0" destOrd="0" presId="urn:microsoft.com/office/officeart/2005/8/layout/hierarchy4"/>
    <dgm:cxn modelId="{049DCBC3-5418-4CF1-A69A-5FCBF0238EF2}" type="presParOf" srcId="{8A5FF4C7-08F0-4CDD-886C-71F0A83FA396}" destId="{A959BD40-C481-4D3C-AE84-06A8A8BB4CDD}" srcOrd="0" destOrd="0" presId="urn:microsoft.com/office/officeart/2005/8/layout/hierarchy4"/>
    <dgm:cxn modelId="{818B9423-E709-42A3-8DA3-0536C194803A}" type="presParOf" srcId="{A959BD40-C481-4D3C-AE84-06A8A8BB4CDD}" destId="{D3470CB6-439D-4A2A-88A5-2B7B9F3AE889}" srcOrd="0" destOrd="0" presId="urn:microsoft.com/office/officeart/2005/8/layout/hierarchy4"/>
    <dgm:cxn modelId="{7A680AA5-C645-4C80-B7CA-881EED05BAA8}" type="presParOf" srcId="{A959BD40-C481-4D3C-AE84-06A8A8BB4CDD}" destId="{31590DF8-6DF7-4B9D-9989-1CE871C509CC}" srcOrd="1" destOrd="0" presId="urn:microsoft.com/office/officeart/2005/8/layout/hierarchy4"/>
    <dgm:cxn modelId="{2DBAFF15-5694-4C3F-A652-DE46D432F753}" type="presParOf" srcId="{A959BD40-C481-4D3C-AE84-06A8A8BB4CDD}" destId="{7B065E5F-8194-41A6-9911-37AC02E939FC}" srcOrd="2" destOrd="0" presId="urn:microsoft.com/office/officeart/2005/8/layout/hierarchy4"/>
    <dgm:cxn modelId="{A956A30E-EB48-49A2-8A4F-4998F5A3F1DD}" type="presParOf" srcId="{7B065E5F-8194-41A6-9911-37AC02E939FC}" destId="{EFBC819C-A7E7-482C-B9F2-96A334080C7C}" srcOrd="0" destOrd="0" presId="urn:microsoft.com/office/officeart/2005/8/layout/hierarchy4"/>
    <dgm:cxn modelId="{7DDB4314-9783-45FF-B1B9-235FEBB96B4D}" type="presParOf" srcId="{EFBC819C-A7E7-482C-B9F2-96A334080C7C}" destId="{9C64446B-3F98-4243-B309-72A439AD3A55}" srcOrd="0" destOrd="0" presId="urn:microsoft.com/office/officeart/2005/8/layout/hierarchy4"/>
    <dgm:cxn modelId="{2979F2EB-1906-4E12-8027-944E716A51E4}" type="presParOf" srcId="{EFBC819C-A7E7-482C-B9F2-96A334080C7C}" destId="{922AE102-AA2F-41E5-A775-2F9643EF1A6D}" srcOrd="1" destOrd="0" presId="urn:microsoft.com/office/officeart/2005/8/layout/hierarchy4"/>
    <dgm:cxn modelId="{0EA08545-7187-47A5-B0A9-EBB85D597A0E}" type="presParOf" srcId="{EFBC819C-A7E7-482C-B9F2-96A334080C7C}" destId="{EB2FD415-89F6-4129-8D45-49C4E12C288C}" srcOrd="2" destOrd="0" presId="urn:microsoft.com/office/officeart/2005/8/layout/hierarchy4"/>
    <dgm:cxn modelId="{41A6501D-939C-4EA7-99A7-7693BBB01418}" type="presParOf" srcId="{EB2FD415-89F6-4129-8D45-49C4E12C288C}" destId="{DA10CEED-B635-4166-B252-5811FBE6C22B}" srcOrd="0" destOrd="0" presId="urn:microsoft.com/office/officeart/2005/8/layout/hierarchy4"/>
    <dgm:cxn modelId="{72794326-3A35-4534-B02F-59A1190F6C87}" type="presParOf" srcId="{DA10CEED-B635-4166-B252-5811FBE6C22B}" destId="{E78631E6-2A57-4DB9-845C-E2432B621FC4}" srcOrd="0" destOrd="0" presId="urn:microsoft.com/office/officeart/2005/8/layout/hierarchy4"/>
    <dgm:cxn modelId="{29716155-910D-44E4-A0BF-E51AD192458D}" type="presParOf" srcId="{DA10CEED-B635-4166-B252-5811FBE6C22B}" destId="{5D7CD518-D805-4CBF-BBDA-09368B05C607}" srcOrd="1" destOrd="0" presId="urn:microsoft.com/office/officeart/2005/8/layout/hierarchy4"/>
    <dgm:cxn modelId="{701F4991-8A47-42F9-987A-F974215D7389}" type="presParOf" srcId="{EB2FD415-89F6-4129-8D45-49C4E12C288C}" destId="{D16F46BC-AF01-4891-839B-BEA58AA44B27}" srcOrd="1" destOrd="0" presId="urn:microsoft.com/office/officeart/2005/8/layout/hierarchy4"/>
    <dgm:cxn modelId="{B179FA00-EA01-45E4-9E18-1C6D2F01636A}" type="presParOf" srcId="{EB2FD415-89F6-4129-8D45-49C4E12C288C}" destId="{91E3CE5D-C6A4-4838-9DB5-6C98C16AF602}" srcOrd="2" destOrd="0" presId="urn:microsoft.com/office/officeart/2005/8/layout/hierarchy4"/>
    <dgm:cxn modelId="{01A7F523-28A8-4FC5-B3B5-AB1DF7D1998C}" type="presParOf" srcId="{91E3CE5D-C6A4-4838-9DB5-6C98C16AF602}" destId="{2EA22AA0-6A83-44F0-9484-64831496BB69}" srcOrd="0" destOrd="0" presId="urn:microsoft.com/office/officeart/2005/8/layout/hierarchy4"/>
    <dgm:cxn modelId="{E1DF28D0-7076-4E19-9447-0308C3799374}" type="presParOf" srcId="{91E3CE5D-C6A4-4838-9DB5-6C98C16AF602}" destId="{A4132449-B3BF-4A5C-AD4D-F810901FCEE6}" srcOrd="1" destOrd="0" presId="urn:microsoft.com/office/officeart/2005/8/layout/hierarchy4"/>
    <dgm:cxn modelId="{7CB8947D-3480-42A5-8658-64DDD14F4827}" type="presParOf" srcId="{91E3CE5D-C6A4-4838-9DB5-6C98C16AF602}" destId="{1B2F0E09-65A7-4C41-A77E-4ADB42D8ED77}" srcOrd="2" destOrd="0" presId="urn:microsoft.com/office/officeart/2005/8/layout/hierarchy4"/>
    <dgm:cxn modelId="{16FEFD22-4674-4F4C-B4B7-5000C8D3220C}" type="presParOf" srcId="{1B2F0E09-65A7-4C41-A77E-4ADB42D8ED77}" destId="{4346CE31-13E3-4A9B-94D1-28468A29F6B6}" srcOrd="0" destOrd="0" presId="urn:microsoft.com/office/officeart/2005/8/layout/hierarchy4"/>
    <dgm:cxn modelId="{638BD30E-8528-47FB-8560-1DF6F7A234DC}" type="presParOf" srcId="{4346CE31-13E3-4A9B-94D1-28468A29F6B6}" destId="{22130100-DC41-445F-A5E6-8C4FA933EB68}" srcOrd="0" destOrd="0" presId="urn:microsoft.com/office/officeart/2005/8/layout/hierarchy4"/>
    <dgm:cxn modelId="{87BD04DB-765B-4105-A88A-E90829BDE098}" type="presParOf" srcId="{4346CE31-13E3-4A9B-94D1-28468A29F6B6}" destId="{9B739625-1EE2-4464-B479-86DD95AEF28B}" srcOrd="1" destOrd="0" presId="urn:microsoft.com/office/officeart/2005/8/layout/hierarchy4"/>
    <dgm:cxn modelId="{43A63232-FE13-40D5-8CCF-9986BB20A2A6}" type="presParOf" srcId="{1B2F0E09-65A7-4C41-A77E-4ADB42D8ED77}" destId="{B72CE5D3-9FCC-4BCD-9F98-1581B7420756}" srcOrd="1" destOrd="0" presId="urn:microsoft.com/office/officeart/2005/8/layout/hierarchy4"/>
    <dgm:cxn modelId="{A883D0C7-E3B0-41AA-B5EE-CBC534CB6334}" type="presParOf" srcId="{1B2F0E09-65A7-4C41-A77E-4ADB42D8ED77}" destId="{7CD688FB-02D3-4DDC-B5ED-0D5FF7522114}" srcOrd="2" destOrd="0" presId="urn:microsoft.com/office/officeart/2005/8/layout/hierarchy4"/>
    <dgm:cxn modelId="{A23D805C-8815-4CC5-BB2B-CF00C4256581}" type="presParOf" srcId="{7CD688FB-02D3-4DDC-B5ED-0D5FF7522114}" destId="{5F5A664E-EC50-4012-8415-702086B5F4C6}" srcOrd="0" destOrd="0" presId="urn:microsoft.com/office/officeart/2005/8/layout/hierarchy4"/>
    <dgm:cxn modelId="{48115FB0-2C9B-41FD-BDF4-CD2D043B437D}" type="presParOf" srcId="{7CD688FB-02D3-4DDC-B5ED-0D5FF7522114}" destId="{C677A3F9-FE4B-4DC2-A2C3-A4891A77EEEE}" srcOrd="1" destOrd="0" presId="urn:microsoft.com/office/officeart/2005/8/layout/hierarchy4"/>
    <dgm:cxn modelId="{F3A1077C-649C-4CA6-B7AA-302E58080B1C}" type="presParOf" srcId="{EB2FD415-89F6-4129-8D45-49C4E12C288C}" destId="{18617890-D47C-4B2E-ACF4-A25AF8B16B69}" srcOrd="3" destOrd="0" presId="urn:microsoft.com/office/officeart/2005/8/layout/hierarchy4"/>
    <dgm:cxn modelId="{94FA8C1D-A5E8-4D28-800C-3FE204B83EEB}" type="presParOf" srcId="{EB2FD415-89F6-4129-8D45-49C4E12C288C}" destId="{AEBDAEAA-5595-4B09-8312-6AF59C4BD9EF}" srcOrd="4" destOrd="0" presId="urn:microsoft.com/office/officeart/2005/8/layout/hierarchy4"/>
    <dgm:cxn modelId="{C8DFAB5F-868A-46A8-B6D3-AE0454F65050}" type="presParOf" srcId="{AEBDAEAA-5595-4B09-8312-6AF59C4BD9EF}" destId="{4914BF01-1242-4AFB-874D-114AB7C20306}" srcOrd="0" destOrd="0" presId="urn:microsoft.com/office/officeart/2005/8/layout/hierarchy4"/>
    <dgm:cxn modelId="{B60F098C-7356-4E94-9823-E9AB9186E20D}" type="presParOf" srcId="{AEBDAEAA-5595-4B09-8312-6AF59C4BD9EF}" destId="{EDAA1D84-D6AF-48B4-8B62-C972DD097361}" srcOrd="1" destOrd="0" presId="urn:microsoft.com/office/officeart/2005/8/layout/hierarchy4"/>
    <dgm:cxn modelId="{D5C3B8A1-1D3B-41CA-90A1-3015785C5563}" type="presParOf" srcId="{EB2FD415-89F6-4129-8D45-49C4E12C288C}" destId="{DF989182-CAAF-49BF-A35C-390EA111C310}" srcOrd="5" destOrd="0" presId="urn:microsoft.com/office/officeart/2005/8/layout/hierarchy4"/>
    <dgm:cxn modelId="{6E8BDB17-BCED-4B2D-A817-686350DC7B2E}" type="presParOf" srcId="{EB2FD415-89F6-4129-8D45-49C4E12C288C}" destId="{0152C013-731D-43F7-A757-90E9CA5833CA}" srcOrd="6" destOrd="0" presId="urn:microsoft.com/office/officeart/2005/8/layout/hierarchy4"/>
    <dgm:cxn modelId="{C233F52A-4902-4540-9A35-ED2FC6D65234}" type="presParOf" srcId="{0152C013-731D-43F7-A757-90E9CA5833CA}" destId="{4A360235-CAA0-417C-903A-B0206F21ED4D}" srcOrd="0" destOrd="0" presId="urn:microsoft.com/office/officeart/2005/8/layout/hierarchy4"/>
    <dgm:cxn modelId="{E3937876-6C9D-4181-885F-7A0C80AA9059}" type="presParOf" srcId="{0152C013-731D-43F7-A757-90E9CA5833CA}" destId="{37645881-FBC4-42E9-8D62-9AE5FAD79F2E}" srcOrd="1" destOrd="0" presId="urn:microsoft.com/office/officeart/2005/8/layout/hierarchy4"/>
    <dgm:cxn modelId="{5FA48D94-3D4C-4009-B9FA-9B729A44D50D}" type="presParOf" srcId="{EB2FD415-89F6-4129-8D45-49C4E12C288C}" destId="{81B54F0F-6ADC-4EB1-A09D-13F8403BCA21}" srcOrd="7" destOrd="0" presId="urn:microsoft.com/office/officeart/2005/8/layout/hierarchy4"/>
    <dgm:cxn modelId="{A2E538AF-2E09-456B-B577-CA1400B1A024}" type="presParOf" srcId="{EB2FD415-89F6-4129-8D45-49C4E12C288C}" destId="{F040A242-AEC7-4C74-9425-11F1FF235B99}" srcOrd="8" destOrd="0" presId="urn:microsoft.com/office/officeart/2005/8/layout/hierarchy4"/>
    <dgm:cxn modelId="{42CC4AC5-B726-4A25-9BC5-6E8B4DCA8CD1}" type="presParOf" srcId="{F040A242-AEC7-4C74-9425-11F1FF235B99}" destId="{CE5BDB1A-59B7-44DF-B03A-7E27DC45AEAB}" srcOrd="0" destOrd="0" presId="urn:microsoft.com/office/officeart/2005/8/layout/hierarchy4"/>
    <dgm:cxn modelId="{3AEDE7CF-5490-4CCD-A227-7CE872BFC382}" type="presParOf" srcId="{F040A242-AEC7-4C74-9425-11F1FF235B99}" destId="{AF5474C2-DAB8-458C-97A7-C8CA93F3ED67}" srcOrd="1" destOrd="0" presId="urn:microsoft.com/office/officeart/2005/8/layout/hierarchy4"/>
    <dgm:cxn modelId="{4D7FA444-4E44-4C14-AE68-C66CB3277ABC}" type="presParOf" srcId="{7B065E5F-8194-41A6-9911-37AC02E939FC}" destId="{2714BF6A-8C8B-4E26-AA74-AA4E970C84C0}" srcOrd="1" destOrd="0" presId="urn:microsoft.com/office/officeart/2005/8/layout/hierarchy4"/>
    <dgm:cxn modelId="{38D31711-DEC0-405F-87C6-8F3FE41592D5}" type="presParOf" srcId="{7B065E5F-8194-41A6-9911-37AC02E939FC}" destId="{6631FFBD-1461-4624-9D05-48C3CC64193F}" srcOrd="2" destOrd="0" presId="urn:microsoft.com/office/officeart/2005/8/layout/hierarchy4"/>
    <dgm:cxn modelId="{AE6CB5FC-60A0-4541-B3E4-FB4BFF736D56}" type="presParOf" srcId="{6631FFBD-1461-4624-9D05-48C3CC64193F}" destId="{A95E321D-29E1-4E20-9455-2FBCC62DEE89}" srcOrd="0" destOrd="0" presId="urn:microsoft.com/office/officeart/2005/8/layout/hierarchy4"/>
    <dgm:cxn modelId="{BF67764F-951B-478A-BC22-26D60D99BF55}" type="presParOf" srcId="{6631FFBD-1461-4624-9D05-48C3CC64193F}" destId="{1F0DA6C2-E5CE-4C67-9699-5EC2699BD18D}" srcOrd="1" destOrd="0" presId="urn:microsoft.com/office/officeart/2005/8/layout/hierarchy4"/>
    <dgm:cxn modelId="{D4011A41-C33E-40C5-8014-EB29BE50A52D}" type="presParOf" srcId="{6631FFBD-1461-4624-9D05-48C3CC64193F}" destId="{4AC37EA6-2A16-4411-929E-BD79FD208097}" srcOrd="2" destOrd="0" presId="urn:microsoft.com/office/officeart/2005/8/layout/hierarchy4"/>
    <dgm:cxn modelId="{582855C2-D4AC-4B67-9765-F78B96D34088}" type="presParOf" srcId="{4AC37EA6-2A16-4411-929E-BD79FD208097}" destId="{02DEBB1E-8D1F-4240-AF2E-9263DF3109BF}" srcOrd="0" destOrd="0" presId="urn:microsoft.com/office/officeart/2005/8/layout/hierarchy4"/>
    <dgm:cxn modelId="{7B52C657-9EDA-4056-942A-E439ADE25866}" type="presParOf" srcId="{02DEBB1E-8D1F-4240-AF2E-9263DF3109BF}" destId="{2414E303-5F6F-4397-9A42-8ED1F76A31BB}" srcOrd="0" destOrd="0" presId="urn:microsoft.com/office/officeart/2005/8/layout/hierarchy4"/>
    <dgm:cxn modelId="{A1DA58B6-60B1-419D-B7B2-2D3F97726BE4}" type="presParOf" srcId="{02DEBB1E-8D1F-4240-AF2E-9263DF3109BF}" destId="{A374F35C-A260-45E0-9A2B-C50B25478902}" srcOrd="1" destOrd="0" presId="urn:microsoft.com/office/officeart/2005/8/layout/hierarchy4"/>
    <dgm:cxn modelId="{D7847D51-F690-4263-8D15-5AABD32E06EC}" type="presParOf" srcId="{02DEBB1E-8D1F-4240-AF2E-9263DF3109BF}" destId="{ABF5F27D-B86D-4C1A-A54E-2F4E23C75078}" srcOrd="2" destOrd="0" presId="urn:microsoft.com/office/officeart/2005/8/layout/hierarchy4"/>
    <dgm:cxn modelId="{3944DF16-8D3C-48E0-ABD2-169A399C936A}" type="presParOf" srcId="{ABF5F27D-B86D-4C1A-A54E-2F4E23C75078}" destId="{D98587D2-5ED9-4724-9ACE-D32AC06AFB1D}" srcOrd="0" destOrd="0" presId="urn:microsoft.com/office/officeart/2005/8/layout/hierarchy4"/>
    <dgm:cxn modelId="{460E57FF-CCC2-4565-B065-A2A744CFE549}" type="presParOf" srcId="{D98587D2-5ED9-4724-9ACE-D32AC06AFB1D}" destId="{3255D8FB-949C-4635-B14E-36EBF753DE45}" srcOrd="0" destOrd="0" presId="urn:microsoft.com/office/officeart/2005/8/layout/hierarchy4"/>
    <dgm:cxn modelId="{ACFC7079-7635-446C-817F-88470E98E74D}" type="presParOf" srcId="{D98587D2-5ED9-4724-9ACE-D32AC06AFB1D}" destId="{2DD1E630-5841-413A-B9C6-9B0F29A824DD}" srcOrd="1" destOrd="0" presId="urn:microsoft.com/office/officeart/2005/8/layout/hierarchy4"/>
    <dgm:cxn modelId="{93F0E439-493D-460B-A3E5-605FDD7CF7A4}" type="presParOf" srcId="{D98587D2-5ED9-4724-9ACE-D32AC06AFB1D}" destId="{DB523B07-1F58-4997-9C07-CA9D9019A4E9}" srcOrd="2" destOrd="0" presId="urn:microsoft.com/office/officeart/2005/8/layout/hierarchy4"/>
    <dgm:cxn modelId="{350C304A-F638-42F3-86BE-BC10F1B51C66}" type="presParOf" srcId="{DB523B07-1F58-4997-9C07-CA9D9019A4E9}" destId="{B2E495B3-CFAC-4D97-80F2-63B64BC3FC26}" srcOrd="0" destOrd="0" presId="urn:microsoft.com/office/officeart/2005/8/layout/hierarchy4"/>
    <dgm:cxn modelId="{1719E1A0-83D5-436B-AEE7-122D60FE3B35}" type="presParOf" srcId="{B2E495B3-CFAC-4D97-80F2-63B64BC3FC26}" destId="{318FF70D-35A6-4AA7-9A95-7235F6E8264F}" srcOrd="0" destOrd="0" presId="urn:microsoft.com/office/officeart/2005/8/layout/hierarchy4"/>
    <dgm:cxn modelId="{CBF9F60C-A914-4CD7-8740-B6A76319B4FB}" type="presParOf" srcId="{B2E495B3-CFAC-4D97-80F2-63B64BC3FC26}" destId="{96FD9C0B-4B4B-49B9-90BB-FD65903F6C9D}" srcOrd="1" destOrd="0" presId="urn:microsoft.com/office/officeart/2005/8/layout/hierarchy4"/>
    <dgm:cxn modelId="{07AE9BE4-1116-4DAD-81DD-4337A37B23A7}" type="presParOf" srcId="{DB523B07-1F58-4997-9C07-CA9D9019A4E9}" destId="{9DEF104B-4628-4167-B599-02D31DC0B64F}" srcOrd="1" destOrd="0" presId="urn:microsoft.com/office/officeart/2005/8/layout/hierarchy4"/>
    <dgm:cxn modelId="{F41A0E62-9EE7-4FF3-9A53-3F3E181E4651}" type="presParOf" srcId="{DB523B07-1F58-4997-9C07-CA9D9019A4E9}" destId="{E9869B0B-7FFD-41F0-99D0-1126D758E4CD}" srcOrd="2" destOrd="0" presId="urn:microsoft.com/office/officeart/2005/8/layout/hierarchy4"/>
    <dgm:cxn modelId="{4A31046E-9098-4AF3-87F7-7AE60C2C45E2}" type="presParOf" srcId="{E9869B0B-7FFD-41F0-99D0-1126D758E4CD}" destId="{A3074DCD-2001-4568-BCB1-A0A26AA741AD}" srcOrd="0" destOrd="0" presId="urn:microsoft.com/office/officeart/2005/8/layout/hierarchy4"/>
    <dgm:cxn modelId="{3CB93A25-52FD-4572-9D08-EEA2D7D2D4D0}" type="presParOf" srcId="{E9869B0B-7FFD-41F0-99D0-1126D758E4CD}" destId="{29D16C29-9961-4EA2-8CB2-C890BB968DB4}" srcOrd="1" destOrd="0" presId="urn:microsoft.com/office/officeart/2005/8/layout/hierarchy4"/>
    <dgm:cxn modelId="{B5CA50F7-8CE0-4975-B81E-09416D479AC3}" type="presParOf" srcId="{ABF5F27D-B86D-4C1A-A54E-2F4E23C75078}" destId="{2E28DBD3-474D-4474-9198-169E22C92F42}" srcOrd="1" destOrd="0" presId="urn:microsoft.com/office/officeart/2005/8/layout/hierarchy4"/>
    <dgm:cxn modelId="{5B1C1B66-2CA7-458D-8CA9-7EF0C2487F11}" type="presParOf" srcId="{ABF5F27D-B86D-4C1A-A54E-2F4E23C75078}" destId="{95A90016-7321-4820-9A9B-57151F641EAD}" srcOrd="2" destOrd="0" presId="urn:microsoft.com/office/officeart/2005/8/layout/hierarchy4"/>
    <dgm:cxn modelId="{4CAAA076-87D8-4D56-B919-1030709CC52B}" type="presParOf" srcId="{95A90016-7321-4820-9A9B-57151F641EAD}" destId="{46146488-2AC1-4C6F-AAB2-F09F265E1694}" srcOrd="0" destOrd="0" presId="urn:microsoft.com/office/officeart/2005/8/layout/hierarchy4"/>
    <dgm:cxn modelId="{DE3DEA5A-1440-4826-90E7-957772D5ED67}" type="presParOf" srcId="{95A90016-7321-4820-9A9B-57151F641EAD}" destId="{9126D092-1064-4CC5-9B4B-2F1639FC687A}" srcOrd="1" destOrd="0" presId="urn:microsoft.com/office/officeart/2005/8/layout/hierarchy4"/>
    <dgm:cxn modelId="{3AB6DD85-35DC-45AA-B21F-2825CDEDCBBA}" type="presParOf" srcId="{ABF5F27D-B86D-4C1A-A54E-2F4E23C75078}" destId="{D1672F57-2AFB-4ECE-8E3A-8FDC0FD1258D}" srcOrd="3" destOrd="0" presId="urn:microsoft.com/office/officeart/2005/8/layout/hierarchy4"/>
    <dgm:cxn modelId="{3973E5D2-E960-49C5-8128-5A2958FC2CDC}" type="presParOf" srcId="{ABF5F27D-B86D-4C1A-A54E-2F4E23C75078}" destId="{03A28163-1743-434D-B27B-31D371D1F1C5}" srcOrd="4" destOrd="0" presId="urn:microsoft.com/office/officeart/2005/8/layout/hierarchy4"/>
    <dgm:cxn modelId="{F6F9AD60-B35C-4197-81C1-30FC8B0F5A24}" type="presParOf" srcId="{03A28163-1743-434D-B27B-31D371D1F1C5}" destId="{A0D78C7F-F060-4629-9B38-1108A1D63E49}" srcOrd="0" destOrd="0" presId="urn:microsoft.com/office/officeart/2005/8/layout/hierarchy4"/>
    <dgm:cxn modelId="{EFA13D61-8E7E-46D6-BDBB-F1DD115210CC}" type="presParOf" srcId="{03A28163-1743-434D-B27B-31D371D1F1C5}" destId="{924C65D7-5F63-476A-B6C8-180EC0C0B9B6}" srcOrd="1" destOrd="0" presId="urn:microsoft.com/office/officeart/2005/8/layout/hierarchy4"/>
    <dgm:cxn modelId="{B9AA777D-D36C-4518-83F1-ED3A57D32AC8}" type="presParOf" srcId="{4AC37EA6-2A16-4411-929E-BD79FD208097}" destId="{FDFE755D-A713-49B7-AE36-C30AC1AA41E2}" srcOrd="1" destOrd="0" presId="urn:microsoft.com/office/officeart/2005/8/layout/hierarchy4"/>
    <dgm:cxn modelId="{C043C0ED-811D-41AE-88AB-62AB95B0912D}" type="presParOf" srcId="{4AC37EA6-2A16-4411-929E-BD79FD208097}" destId="{4DF08970-0E01-4A4E-A609-4E954866204C}" srcOrd="2" destOrd="0" presId="urn:microsoft.com/office/officeart/2005/8/layout/hierarchy4"/>
    <dgm:cxn modelId="{CE23F872-5CBD-4719-A727-356855AB52EE}" type="presParOf" srcId="{4DF08970-0E01-4A4E-A609-4E954866204C}" destId="{881CC4F9-0C19-4D42-85B6-12831ADC6A80}" srcOrd="0" destOrd="0" presId="urn:microsoft.com/office/officeart/2005/8/layout/hierarchy4"/>
    <dgm:cxn modelId="{26D75ED0-17D4-48D5-B828-A41027A38DC3}" type="presParOf" srcId="{4DF08970-0E01-4A4E-A609-4E954866204C}" destId="{594E2F0F-0C6B-417C-88EC-83C7F68E815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328E5B4-8819-450F-BA9F-E8626C5E9999}"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F2FB65BA-EE1C-48BD-B743-58B49780EDE0}">
      <dgm:prSet phldrT="[Text]"/>
      <dgm:spPr/>
      <dgm:t>
        <a:bodyPr/>
        <a:lstStyle/>
        <a:p>
          <a:pPr rtl="0"/>
          <a:r>
            <a:rPr lang="fa-IR" dirty="0" smtClean="0"/>
            <a:t>فصل پنجم: شرایط عام مدیریت اسلامی</a:t>
          </a:r>
          <a:endParaRPr lang="en-US" dirty="0"/>
        </a:p>
      </dgm:t>
    </dgm:pt>
    <dgm:pt modelId="{8CC7D9B4-E62D-4055-85C1-1E490F428BF3}" type="parTrans" cxnId="{69DD8A2C-ED48-4A3F-9632-C4CEE25DA812}">
      <dgm:prSet/>
      <dgm:spPr/>
      <dgm:t>
        <a:bodyPr/>
        <a:lstStyle/>
        <a:p>
          <a:endParaRPr lang="en-US"/>
        </a:p>
      </dgm:t>
    </dgm:pt>
    <dgm:pt modelId="{20855AFA-34B1-4C39-91C6-9EF2BB43B4F2}" type="sibTrans" cxnId="{69DD8A2C-ED48-4A3F-9632-C4CEE25DA812}">
      <dgm:prSet/>
      <dgm:spPr/>
      <dgm:t>
        <a:bodyPr/>
        <a:lstStyle/>
        <a:p>
          <a:endParaRPr lang="en-US"/>
        </a:p>
      </dgm:t>
    </dgm:pt>
    <dgm:pt modelId="{40FF2F2B-357E-4E16-899C-B7395AE51CF0}">
      <dgm:prSet phldrT="[Text]"/>
      <dgm:spPr/>
      <dgm:t>
        <a:bodyPr/>
        <a:lstStyle/>
        <a:p>
          <a:r>
            <a:rPr lang="fa-IR" dirty="0" smtClean="0"/>
            <a:t>بخش اول: شرایط علمی عام</a:t>
          </a:r>
          <a:endParaRPr lang="en-US" dirty="0"/>
        </a:p>
      </dgm:t>
    </dgm:pt>
    <dgm:pt modelId="{AF3607EB-C5F8-4A6C-8CC3-017A5873AD2B}" type="parTrans" cxnId="{9E5A60D2-5621-4038-B92B-5445DB25F520}">
      <dgm:prSet/>
      <dgm:spPr/>
      <dgm:t>
        <a:bodyPr/>
        <a:lstStyle/>
        <a:p>
          <a:endParaRPr lang="en-US"/>
        </a:p>
      </dgm:t>
    </dgm:pt>
    <dgm:pt modelId="{7C343847-A669-43CF-98F0-5B8364BB86C4}" type="sibTrans" cxnId="{9E5A60D2-5621-4038-B92B-5445DB25F520}">
      <dgm:prSet/>
      <dgm:spPr/>
      <dgm:t>
        <a:bodyPr/>
        <a:lstStyle/>
        <a:p>
          <a:endParaRPr lang="en-US"/>
        </a:p>
      </dgm:t>
    </dgm:pt>
    <dgm:pt modelId="{A145EB02-2839-41C7-85EC-E57D464A698D}">
      <dgm:prSet phldrT="[Text]"/>
      <dgm:spPr/>
      <dgm:t>
        <a:bodyPr/>
        <a:lstStyle/>
        <a:p>
          <a:r>
            <a:rPr lang="fa-IR" dirty="0" smtClean="0"/>
            <a:t>بخش دوم: شرایط معنوی عام</a:t>
          </a:r>
          <a:endParaRPr lang="en-US" dirty="0"/>
        </a:p>
      </dgm:t>
    </dgm:pt>
    <dgm:pt modelId="{BD896581-E89B-4789-8F91-059B446AEFA9}" type="parTrans" cxnId="{66E5774F-5B0C-4283-B005-EA925BE07F39}">
      <dgm:prSet/>
      <dgm:spPr/>
      <dgm:t>
        <a:bodyPr/>
        <a:lstStyle/>
        <a:p>
          <a:endParaRPr lang="en-US"/>
        </a:p>
      </dgm:t>
    </dgm:pt>
    <dgm:pt modelId="{533F54EE-A215-44E5-BEA6-21147B20E1E2}" type="sibTrans" cxnId="{66E5774F-5B0C-4283-B005-EA925BE07F39}">
      <dgm:prSet/>
      <dgm:spPr/>
      <dgm:t>
        <a:bodyPr/>
        <a:lstStyle/>
        <a:p>
          <a:endParaRPr lang="en-US"/>
        </a:p>
      </dgm:t>
    </dgm:pt>
    <dgm:pt modelId="{E8FEBD6A-DB3E-430E-8D03-5208E5D64502}">
      <dgm:prSet/>
      <dgm:spPr/>
      <dgm:t>
        <a:bodyPr/>
        <a:lstStyle/>
        <a:p>
          <a:r>
            <a:rPr lang="fa-IR" dirty="0" smtClean="0"/>
            <a:t>علم به کلیت قرآن </a:t>
          </a:r>
          <a:endParaRPr lang="en-US" dirty="0"/>
        </a:p>
      </dgm:t>
    </dgm:pt>
    <dgm:pt modelId="{DEEF5571-63ED-4FF9-BC2B-447150AC7CEA}" type="parTrans" cxnId="{E2B9A104-8BD7-4579-8813-547DCBA3511C}">
      <dgm:prSet/>
      <dgm:spPr/>
      <dgm:t>
        <a:bodyPr/>
        <a:lstStyle/>
        <a:p>
          <a:endParaRPr lang="en-US"/>
        </a:p>
      </dgm:t>
    </dgm:pt>
    <dgm:pt modelId="{0DFB3171-2BDA-4EDE-9D7D-1FD75B7769F9}" type="sibTrans" cxnId="{E2B9A104-8BD7-4579-8813-547DCBA3511C}">
      <dgm:prSet/>
      <dgm:spPr/>
      <dgm:t>
        <a:bodyPr/>
        <a:lstStyle/>
        <a:p>
          <a:endParaRPr lang="en-US"/>
        </a:p>
      </dgm:t>
    </dgm:pt>
    <dgm:pt modelId="{36135600-3D36-4241-A22E-42E6F2B9AF2F}">
      <dgm:prSet/>
      <dgm:spPr/>
      <dgm:t>
        <a:bodyPr/>
        <a:lstStyle/>
        <a:p>
          <a:r>
            <a:rPr lang="fa-IR" dirty="0" smtClean="0"/>
            <a:t>علم به زمان و معاشرت با مردم </a:t>
          </a:r>
          <a:endParaRPr lang="en-US" dirty="0"/>
        </a:p>
      </dgm:t>
    </dgm:pt>
    <dgm:pt modelId="{089F769D-5A5D-410A-9E7D-DE8951CD3F0F}" type="parTrans" cxnId="{ED14AE63-997B-4D73-A88E-EF10D6622268}">
      <dgm:prSet/>
      <dgm:spPr/>
      <dgm:t>
        <a:bodyPr/>
        <a:lstStyle/>
        <a:p>
          <a:endParaRPr lang="en-US"/>
        </a:p>
      </dgm:t>
    </dgm:pt>
    <dgm:pt modelId="{2E81F2C7-C56D-4D88-A05D-7205A6D6ABFB}" type="sibTrans" cxnId="{ED14AE63-997B-4D73-A88E-EF10D6622268}">
      <dgm:prSet/>
      <dgm:spPr/>
      <dgm:t>
        <a:bodyPr/>
        <a:lstStyle/>
        <a:p>
          <a:endParaRPr lang="en-US"/>
        </a:p>
      </dgm:t>
    </dgm:pt>
    <dgm:pt modelId="{5976E01F-A5F9-4A57-B4D9-C157A59B35C2}">
      <dgm:prSet/>
      <dgm:spPr/>
      <dgm:t>
        <a:bodyPr/>
        <a:lstStyle/>
        <a:p>
          <a:r>
            <a:rPr lang="fa-IR" dirty="0" smtClean="0"/>
            <a:t>کلیت قرآن و ستاد تفسیر قرآن</a:t>
          </a:r>
          <a:endParaRPr lang="en-US" dirty="0"/>
        </a:p>
      </dgm:t>
    </dgm:pt>
    <dgm:pt modelId="{3B66BA3B-2C1B-4F12-B6D6-9E207E61BE6D}" type="parTrans" cxnId="{6A1C23B6-8183-49DD-A549-A47B3F229742}">
      <dgm:prSet/>
      <dgm:spPr/>
      <dgm:t>
        <a:bodyPr/>
        <a:lstStyle/>
        <a:p>
          <a:endParaRPr lang="en-US"/>
        </a:p>
      </dgm:t>
    </dgm:pt>
    <dgm:pt modelId="{1C4CE9A9-0B9F-431B-A95C-6CC2D6FE4C19}" type="sibTrans" cxnId="{6A1C23B6-8183-49DD-A549-A47B3F229742}">
      <dgm:prSet/>
      <dgm:spPr/>
      <dgm:t>
        <a:bodyPr/>
        <a:lstStyle/>
        <a:p>
          <a:endParaRPr lang="en-US"/>
        </a:p>
      </dgm:t>
    </dgm:pt>
    <dgm:pt modelId="{CF5D3FA5-6EAC-4468-A482-4005B6486F35}">
      <dgm:prSet/>
      <dgm:spPr/>
      <dgm:t>
        <a:bodyPr/>
        <a:lstStyle/>
        <a:p>
          <a:r>
            <a:rPr lang="fa-IR" dirty="0" smtClean="0"/>
            <a:t>کلیت قرآن و </a:t>
          </a:r>
          <a:r>
            <a:rPr lang="fa-IR" dirty="0" err="1" smtClean="0"/>
            <a:t>و</a:t>
          </a:r>
          <a:r>
            <a:rPr lang="fa-IR" dirty="0" smtClean="0"/>
            <a:t> مشکل  </a:t>
          </a:r>
          <a:r>
            <a:rPr lang="fa-IR" dirty="0" err="1" smtClean="0"/>
            <a:t>التقاط</a:t>
          </a:r>
          <a:r>
            <a:rPr lang="fa-IR" dirty="0" smtClean="0"/>
            <a:t> دینی</a:t>
          </a:r>
          <a:endParaRPr lang="en-US" dirty="0"/>
        </a:p>
      </dgm:t>
    </dgm:pt>
    <dgm:pt modelId="{01F0DF2C-8BFB-4641-A8BC-9132687C928C}" type="parTrans" cxnId="{F24622DC-DBA2-4C21-970A-F07FCA1F2509}">
      <dgm:prSet/>
      <dgm:spPr/>
      <dgm:t>
        <a:bodyPr/>
        <a:lstStyle/>
        <a:p>
          <a:endParaRPr lang="en-US"/>
        </a:p>
      </dgm:t>
    </dgm:pt>
    <dgm:pt modelId="{2DAE8F0C-B5EE-4D69-94E4-D51FC2658B85}" type="sibTrans" cxnId="{F24622DC-DBA2-4C21-970A-F07FCA1F2509}">
      <dgm:prSet/>
      <dgm:spPr/>
      <dgm:t>
        <a:bodyPr/>
        <a:lstStyle/>
        <a:p>
          <a:endParaRPr lang="en-US"/>
        </a:p>
      </dgm:t>
    </dgm:pt>
    <dgm:pt modelId="{54AC34E9-75CD-46F0-AD2F-3806DE6437A2}">
      <dgm:prSet/>
      <dgm:spPr/>
      <dgm:t>
        <a:bodyPr/>
        <a:lstStyle/>
        <a:p>
          <a:r>
            <a:rPr lang="fa-IR" dirty="0" smtClean="0"/>
            <a:t>کلیت قرآن و تحول مدیریت جامعه </a:t>
          </a:r>
          <a:endParaRPr lang="en-US" dirty="0"/>
        </a:p>
      </dgm:t>
    </dgm:pt>
    <dgm:pt modelId="{0F671CEB-F399-479A-91FD-1EE9A6DCEA12}" type="parTrans" cxnId="{39890E15-46D0-4891-8753-21220695B070}">
      <dgm:prSet/>
      <dgm:spPr/>
      <dgm:t>
        <a:bodyPr/>
        <a:lstStyle/>
        <a:p>
          <a:endParaRPr lang="en-US"/>
        </a:p>
      </dgm:t>
    </dgm:pt>
    <dgm:pt modelId="{EB809E6E-79FC-455B-94B6-35D840B46DC6}" type="sibTrans" cxnId="{39890E15-46D0-4891-8753-21220695B070}">
      <dgm:prSet/>
      <dgm:spPr/>
      <dgm:t>
        <a:bodyPr/>
        <a:lstStyle/>
        <a:p>
          <a:endParaRPr lang="en-US"/>
        </a:p>
      </dgm:t>
    </dgm:pt>
    <dgm:pt modelId="{A07FAEC5-5527-4D92-A1C1-3652E4563CD1}">
      <dgm:prSet/>
      <dgm:spPr/>
      <dgm:t>
        <a:bodyPr/>
        <a:lstStyle/>
        <a:p>
          <a:r>
            <a:rPr lang="fa-IR" dirty="0" smtClean="0"/>
            <a:t>ضرورت اجتهاد بر مبنای کلیت قرآن</a:t>
          </a:r>
          <a:endParaRPr lang="en-US" dirty="0"/>
        </a:p>
      </dgm:t>
    </dgm:pt>
    <dgm:pt modelId="{48AD46D0-E0A8-48F5-9641-36DB8291D2D6}" type="parTrans" cxnId="{084220B7-F877-4812-A8D8-772ED76A4EBA}">
      <dgm:prSet/>
      <dgm:spPr/>
      <dgm:t>
        <a:bodyPr/>
        <a:lstStyle/>
        <a:p>
          <a:endParaRPr lang="en-US"/>
        </a:p>
      </dgm:t>
    </dgm:pt>
    <dgm:pt modelId="{F6F5CEAA-5CE9-459F-A253-E8DC963E162D}" type="sibTrans" cxnId="{084220B7-F877-4812-A8D8-772ED76A4EBA}">
      <dgm:prSet/>
      <dgm:spPr/>
      <dgm:t>
        <a:bodyPr/>
        <a:lstStyle/>
        <a:p>
          <a:endParaRPr lang="en-US"/>
        </a:p>
      </dgm:t>
    </dgm:pt>
    <dgm:pt modelId="{20E415CD-51B4-49C6-9151-A1E36F423445}">
      <dgm:prSet/>
      <dgm:spPr/>
      <dgm:t>
        <a:bodyPr/>
        <a:lstStyle/>
        <a:p>
          <a:r>
            <a:rPr lang="fa-IR" dirty="0" smtClean="0"/>
            <a:t>ضرورت نگرش جامع به قرآن در تفسیر آیات</a:t>
          </a:r>
          <a:endParaRPr lang="en-US" dirty="0"/>
        </a:p>
      </dgm:t>
    </dgm:pt>
    <dgm:pt modelId="{1B9B17CD-8655-45F7-AFCE-663044716D26}" type="parTrans" cxnId="{2575BDF6-8149-420A-9082-8BA3483A43D8}">
      <dgm:prSet/>
      <dgm:spPr/>
      <dgm:t>
        <a:bodyPr/>
        <a:lstStyle/>
        <a:p>
          <a:endParaRPr lang="en-US"/>
        </a:p>
      </dgm:t>
    </dgm:pt>
    <dgm:pt modelId="{748A4B95-759B-4889-8BC7-8906007547C9}" type="sibTrans" cxnId="{2575BDF6-8149-420A-9082-8BA3483A43D8}">
      <dgm:prSet/>
      <dgm:spPr/>
      <dgm:t>
        <a:bodyPr/>
        <a:lstStyle/>
        <a:p>
          <a:endParaRPr lang="en-US"/>
        </a:p>
      </dgm:t>
    </dgm:pt>
    <dgm:pt modelId="{197232B1-C76F-49D7-B192-32E1045B5FDC}">
      <dgm:prSet/>
      <dgm:spPr/>
      <dgm:t>
        <a:bodyPr/>
        <a:lstStyle/>
        <a:p>
          <a:r>
            <a:rPr lang="fa-IR" dirty="0" smtClean="0"/>
            <a:t>کلیت قرآن و ارتباط سیستمی</a:t>
          </a:r>
          <a:endParaRPr lang="en-US" dirty="0"/>
        </a:p>
      </dgm:t>
    </dgm:pt>
    <dgm:pt modelId="{EC27D8DB-5896-443D-A8CB-338F21700D35}" type="parTrans" cxnId="{2AA0D043-9D42-4D18-A7C3-12B650CAB6D7}">
      <dgm:prSet/>
      <dgm:spPr/>
      <dgm:t>
        <a:bodyPr/>
        <a:lstStyle/>
        <a:p>
          <a:endParaRPr lang="en-US"/>
        </a:p>
      </dgm:t>
    </dgm:pt>
    <dgm:pt modelId="{F7229DF2-8510-4D22-9026-A3A40A91E2A6}" type="sibTrans" cxnId="{2AA0D043-9D42-4D18-A7C3-12B650CAB6D7}">
      <dgm:prSet/>
      <dgm:spPr/>
      <dgm:t>
        <a:bodyPr/>
        <a:lstStyle/>
        <a:p>
          <a:endParaRPr lang="en-US"/>
        </a:p>
      </dgm:t>
    </dgm:pt>
    <dgm:pt modelId="{D54238AB-F734-4308-839D-C79C5265C3EB}">
      <dgm:prSet/>
      <dgm:spPr/>
      <dgm:t>
        <a:bodyPr/>
        <a:lstStyle/>
        <a:p>
          <a:r>
            <a:rPr lang="fa-IR" dirty="0" smtClean="0"/>
            <a:t>کلیت و ابدیت قرآن و شبهه ختم دوره </a:t>
          </a:r>
          <a:r>
            <a:rPr lang="fa-IR" dirty="0" err="1" smtClean="0"/>
            <a:t>نبوت</a:t>
          </a:r>
          <a:endParaRPr lang="en-US" dirty="0"/>
        </a:p>
      </dgm:t>
    </dgm:pt>
    <dgm:pt modelId="{EDD2A41A-03A7-4385-A774-E760190D513D}" type="parTrans" cxnId="{E038538C-7A05-4DD0-A877-AE69AA568BA8}">
      <dgm:prSet/>
      <dgm:spPr/>
      <dgm:t>
        <a:bodyPr/>
        <a:lstStyle/>
        <a:p>
          <a:endParaRPr lang="en-US"/>
        </a:p>
      </dgm:t>
    </dgm:pt>
    <dgm:pt modelId="{2005DED8-8844-4EFB-866D-CB04B171465B}" type="sibTrans" cxnId="{E038538C-7A05-4DD0-A877-AE69AA568BA8}">
      <dgm:prSet/>
      <dgm:spPr/>
      <dgm:t>
        <a:bodyPr/>
        <a:lstStyle/>
        <a:p>
          <a:endParaRPr lang="en-US"/>
        </a:p>
      </dgm:t>
    </dgm:pt>
    <dgm:pt modelId="{1D91298F-29C4-42D5-A070-82D29B4CC18C}">
      <dgm:prSet/>
      <dgm:spPr/>
      <dgm:t>
        <a:bodyPr/>
        <a:lstStyle/>
        <a:p>
          <a:r>
            <a:rPr lang="fa-IR" dirty="0" smtClean="0"/>
            <a:t>کلیت و ابدیت قرآن و آیات </a:t>
          </a:r>
          <a:r>
            <a:rPr lang="fa-IR" dirty="0" err="1" smtClean="0"/>
            <a:t>ناسخ</a:t>
          </a:r>
          <a:r>
            <a:rPr lang="fa-IR" dirty="0" smtClean="0"/>
            <a:t> و منسوخ</a:t>
          </a:r>
          <a:endParaRPr lang="en-US" dirty="0"/>
        </a:p>
      </dgm:t>
    </dgm:pt>
    <dgm:pt modelId="{03157358-246B-49A7-947F-562EEA135193}" type="parTrans" cxnId="{6A0F96B4-7D2E-47EE-8C0E-1B5B086BBAC5}">
      <dgm:prSet/>
      <dgm:spPr/>
      <dgm:t>
        <a:bodyPr/>
        <a:lstStyle/>
        <a:p>
          <a:endParaRPr lang="en-US"/>
        </a:p>
      </dgm:t>
    </dgm:pt>
    <dgm:pt modelId="{A39D89CF-6FC9-4E40-90B1-2A679C52E19A}" type="sibTrans" cxnId="{6A0F96B4-7D2E-47EE-8C0E-1B5B086BBAC5}">
      <dgm:prSet/>
      <dgm:spPr/>
      <dgm:t>
        <a:bodyPr/>
        <a:lstStyle/>
        <a:p>
          <a:endParaRPr lang="en-US"/>
        </a:p>
      </dgm:t>
    </dgm:pt>
    <dgm:pt modelId="{86400376-8240-4485-BD06-8A42BAC5B4C2}">
      <dgm:prSet/>
      <dgm:spPr/>
      <dgm:t>
        <a:bodyPr/>
        <a:lstStyle/>
        <a:p>
          <a:r>
            <a:rPr lang="fa-IR" dirty="0" smtClean="0"/>
            <a:t>سطوح چهارگانه علم به قرآن برای مدیران جامعه اسلامی</a:t>
          </a:r>
          <a:endParaRPr lang="en-US" dirty="0"/>
        </a:p>
      </dgm:t>
    </dgm:pt>
    <dgm:pt modelId="{7262FC13-5E44-44B9-8463-22E059FBA81E}" type="parTrans" cxnId="{110AC184-AAE1-4588-AEB5-5CFB8587D750}">
      <dgm:prSet/>
      <dgm:spPr/>
      <dgm:t>
        <a:bodyPr/>
        <a:lstStyle/>
        <a:p>
          <a:endParaRPr lang="en-US"/>
        </a:p>
      </dgm:t>
    </dgm:pt>
    <dgm:pt modelId="{6C709C20-1E34-4C11-BADA-A4197B69F7F6}" type="sibTrans" cxnId="{110AC184-AAE1-4588-AEB5-5CFB8587D750}">
      <dgm:prSet/>
      <dgm:spPr/>
      <dgm:t>
        <a:bodyPr/>
        <a:lstStyle/>
        <a:p>
          <a:endParaRPr lang="en-US"/>
        </a:p>
      </dgm:t>
    </dgm:pt>
    <dgm:pt modelId="{86614165-BBE4-43FA-9212-AE0C4563BDA5}">
      <dgm:prSet/>
      <dgm:spPr/>
      <dgm:t>
        <a:bodyPr/>
        <a:lstStyle/>
        <a:p>
          <a:r>
            <a:rPr lang="fa-IR" dirty="0" smtClean="0"/>
            <a:t>ختم </a:t>
          </a:r>
          <a:r>
            <a:rPr lang="fa-IR" dirty="0" err="1" smtClean="0"/>
            <a:t>نبوت</a:t>
          </a:r>
          <a:r>
            <a:rPr lang="fa-IR" dirty="0" smtClean="0"/>
            <a:t> به معنای نهایت تکامل دین اسلام</a:t>
          </a:r>
          <a:endParaRPr lang="en-US" dirty="0"/>
        </a:p>
      </dgm:t>
    </dgm:pt>
    <dgm:pt modelId="{DF3600C9-EB0D-44AF-8820-17B50D2C9CD6}" type="parTrans" cxnId="{264437D7-130B-4251-B6E9-1EB4222D19F5}">
      <dgm:prSet/>
      <dgm:spPr/>
      <dgm:t>
        <a:bodyPr/>
        <a:lstStyle/>
        <a:p>
          <a:endParaRPr lang="en-US"/>
        </a:p>
      </dgm:t>
    </dgm:pt>
    <dgm:pt modelId="{E21B3168-149B-4812-A736-ED3C2891BC06}" type="sibTrans" cxnId="{264437D7-130B-4251-B6E9-1EB4222D19F5}">
      <dgm:prSet/>
      <dgm:spPr/>
      <dgm:t>
        <a:bodyPr/>
        <a:lstStyle/>
        <a:p>
          <a:endParaRPr lang="en-US"/>
        </a:p>
      </dgm:t>
    </dgm:pt>
    <dgm:pt modelId="{BC881B3F-A07C-4099-8A4C-367BE0357D79}">
      <dgm:prSet/>
      <dgm:spPr/>
      <dgm:t>
        <a:bodyPr/>
        <a:lstStyle/>
        <a:p>
          <a:r>
            <a:rPr lang="fa-IR" dirty="0" smtClean="0"/>
            <a:t>کلیت قرآن . امت آخرین</a:t>
          </a:r>
          <a:endParaRPr lang="en-US" dirty="0"/>
        </a:p>
      </dgm:t>
    </dgm:pt>
    <dgm:pt modelId="{B400E846-DD5F-4653-91C3-C04B31CF7C41}" type="parTrans" cxnId="{D5D76D81-ADD2-4AE0-94F9-8F159F8F86C0}">
      <dgm:prSet/>
      <dgm:spPr/>
      <dgm:t>
        <a:bodyPr/>
        <a:lstStyle/>
        <a:p>
          <a:endParaRPr lang="en-US"/>
        </a:p>
      </dgm:t>
    </dgm:pt>
    <dgm:pt modelId="{5BD1CF58-5151-4FA6-95BE-3DAF636F56F8}" type="sibTrans" cxnId="{D5D76D81-ADD2-4AE0-94F9-8F159F8F86C0}">
      <dgm:prSet/>
      <dgm:spPr/>
      <dgm:t>
        <a:bodyPr/>
        <a:lstStyle/>
        <a:p>
          <a:endParaRPr lang="en-US"/>
        </a:p>
      </dgm:t>
    </dgm:pt>
    <dgm:pt modelId="{AB50C2DB-C593-4E48-B7E5-300E7881FBFF}">
      <dgm:prSet/>
      <dgm:spPr/>
      <dgm:t>
        <a:bodyPr/>
        <a:lstStyle/>
        <a:p>
          <a:r>
            <a:rPr lang="fa-IR" dirty="0" err="1" smtClean="0"/>
            <a:t>تلازم</a:t>
          </a:r>
          <a:r>
            <a:rPr lang="fa-IR" dirty="0" smtClean="0"/>
            <a:t> کلیت قرآن و عترت تا روز قیامت</a:t>
          </a:r>
          <a:endParaRPr lang="en-US" dirty="0"/>
        </a:p>
      </dgm:t>
    </dgm:pt>
    <dgm:pt modelId="{3A1556F6-3320-4250-A36B-BE857439939E}" type="parTrans" cxnId="{B602777C-EC5E-4835-B3F9-B2598B471C69}">
      <dgm:prSet/>
      <dgm:spPr/>
      <dgm:t>
        <a:bodyPr/>
        <a:lstStyle/>
        <a:p>
          <a:endParaRPr lang="en-US"/>
        </a:p>
      </dgm:t>
    </dgm:pt>
    <dgm:pt modelId="{EAF1A53E-195F-4B4E-9BBA-3AC7201E6F19}" type="sibTrans" cxnId="{B602777C-EC5E-4835-B3F9-B2598B471C69}">
      <dgm:prSet/>
      <dgm:spPr/>
      <dgm:t>
        <a:bodyPr/>
        <a:lstStyle/>
        <a:p>
          <a:endParaRPr lang="en-US"/>
        </a:p>
      </dgm:t>
    </dgm:pt>
    <dgm:pt modelId="{906348DB-E8E1-43CC-9990-878D61C65AAA}">
      <dgm:prSet/>
      <dgm:spPr/>
      <dgm:t>
        <a:bodyPr/>
        <a:lstStyle/>
        <a:p>
          <a:r>
            <a:rPr lang="fa-IR" dirty="0" smtClean="0"/>
            <a:t>مقصود از </a:t>
          </a:r>
          <a:r>
            <a:rPr lang="fa-IR" dirty="0" err="1" smtClean="0"/>
            <a:t>ناسخ</a:t>
          </a:r>
          <a:r>
            <a:rPr lang="fa-IR" dirty="0" smtClean="0"/>
            <a:t> و منسوخ </a:t>
          </a:r>
          <a:endParaRPr lang="en-US" dirty="0"/>
        </a:p>
      </dgm:t>
    </dgm:pt>
    <dgm:pt modelId="{5EC9A027-6191-4E4E-A2B8-0A883A6DA7C2}" type="parTrans" cxnId="{D3D445CD-D2B6-4B18-8F30-8459F6516133}">
      <dgm:prSet/>
      <dgm:spPr/>
      <dgm:t>
        <a:bodyPr/>
        <a:lstStyle/>
        <a:p>
          <a:endParaRPr lang="en-US"/>
        </a:p>
      </dgm:t>
    </dgm:pt>
    <dgm:pt modelId="{D03399E2-DAA4-42CD-BD79-A307122D9EFF}" type="sibTrans" cxnId="{D3D445CD-D2B6-4B18-8F30-8459F6516133}">
      <dgm:prSet/>
      <dgm:spPr/>
      <dgm:t>
        <a:bodyPr/>
        <a:lstStyle/>
        <a:p>
          <a:endParaRPr lang="en-US"/>
        </a:p>
      </dgm:t>
    </dgm:pt>
    <dgm:pt modelId="{4F01527B-BB7C-455B-865E-2D4FFBABA8D5}">
      <dgm:prSet/>
      <dgm:spPr/>
      <dgm:t>
        <a:bodyPr/>
        <a:lstStyle/>
        <a:p>
          <a:r>
            <a:rPr lang="fa-IR" dirty="0" smtClean="0"/>
            <a:t>برخورد دو مرحله ای با مساله فحشاء</a:t>
          </a:r>
          <a:endParaRPr lang="en-US" dirty="0"/>
        </a:p>
      </dgm:t>
    </dgm:pt>
    <dgm:pt modelId="{87282B6D-88EF-4E8D-BFCD-4EA685C6098D}" type="parTrans" cxnId="{EE76E80A-A472-4C8A-8326-EDEA68DE5639}">
      <dgm:prSet/>
      <dgm:spPr/>
      <dgm:t>
        <a:bodyPr/>
        <a:lstStyle/>
        <a:p>
          <a:endParaRPr lang="en-US"/>
        </a:p>
      </dgm:t>
    </dgm:pt>
    <dgm:pt modelId="{951675D0-1528-4562-9F57-27E9C3F2FC9D}" type="sibTrans" cxnId="{EE76E80A-A472-4C8A-8326-EDEA68DE5639}">
      <dgm:prSet/>
      <dgm:spPr/>
      <dgm:t>
        <a:bodyPr/>
        <a:lstStyle/>
        <a:p>
          <a:endParaRPr lang="en-US"/>
        </a:p>
      </dgm:t>
    </dgm:pt>
    <dgm:pt modelId="{9FFC9D4B-BDEE-4959-8417-9E5695394B0B}">
      <dgm:prSet/>
      <dgm:spPr/>
      <dgm:t>
        <a:bodyPr/>
        <a:lstStyle/>
        <a:p>
          <a:r>
            <a:rPr lang="fa-IR" dirty="0" smtClean="0"/>
            <a:t>ریشه یابی کردن مشکلات اجتماعی عامل دوری از افراط و تفریط</a:t>
          </a:r>
          <a:endParaRPr lang="en-US" dirty="0"/>
        </a:p>
      </dgm:t>
    </dgm:pt>
    <dgm:pt modelId="{4DE560A9-878B-474C-AC6B-9DE437BB37E0}" type="parTrans" cxnId="{A05B8123-7904-400B-BAC4-8547CE33F56D}">
      <dgm:prSet/>
      <dgm:spPr/>
      <dgm:t>
        <a:bodyPr/>
        <a:lstStyle/>
        <a:p>
          <a:endParaRPr lang="en-US"/>
        </a:p>
      </dgm:t>
    </dgm:pt>
    <dgm:pt modelId="{2C808848-CB19-4172-AA48-8021E1F49C8E}" type="sibTrans" cxnId="{A05B8123-7904-400B-BAC4-8547CE33F56D}">
      <dgm:prSet/>
      <dgm:spPr/>
      <dgm:t>
        <a:bodyPr/>
        <a:lstStyle/>
        <a:p>
          <a:endParaRPr lang="en-US"/>
        </a:p>
      </dgm:t>
    </dgm:pt>
    <dgm:pt modelId="{BF71EF59-6CEF-4953-8E92-4602619B91FF}">
      <dgm:prSet/>
      <dgm:spPr/>
      <dgm:t>
        <a:bodyPr/>
        <a:lstStyle/>
        <a:p>
          <a:r>
            <a:rPr lang="fa-IR" dirty="0" smtClean="0"/>
            <a:t>آیات </a:t>
          </a:r>
          <a:r>
            <a:rPr lang="fa-IR" dirty="0" err="1" smtClean="0"/>
            <a:t>ناسخ</a:t>
          </a:r>
          <a:r>
            <a:rPr lang="fa-IR" dirty="0" smtClean="0"/>
            <a:t> و منسوخ و بیماری های اجتماعی نابهنجار</a:t>
          </a:r>
          <a:endParaRPr lang="en-US" dirty="0"/>
        </a:p>
      </dgm:t>
    </dgm:pt>
    <dgm:pt modelId="{3FE9DB7B-43F1-4BE9-B25A-328ACF970EB5}" type="parTrans" cxnId="{D83972EF-318D-4E5D-BB6B-2EEBBEE5A139}">
      <dgm:prSet/>
      <dgm:spPr/>
      <dgm:t>
        <a:bodyPr/>
        <a:lstStyle/>
        <a:p>
          <a:endParaRPr lang="en-US"/>
        </a:p>
      </dgm:t>
    </dgm:pt>
    <dgm:pt modelId="{601F185E-BBF3-4964-BB79-223F28FC576F}" type="sibTrans" cxnId="{D83972EF-318D-4E5D-BB6B-2EEBBEE5A139}">
      <dgm:prSet/>
      <dgm:spPr/>
      <dgm:t>
        <a:bodyPr/>
        <a:lstStyle/>
        <a:p>
          <a:endParaRPr lang="en-US"/>
        </a:p>
      </dgm:t>
    </dgm:pt>
    <dgm:pt modelId="{8C05AE35-B23F-4A53-914D-C51BD158C547}">
      <dgm:prSet/>
      <dgm:spPr/>
      <dgm:t>
        <a:bodyPr/>
        <a:lstStyle/>
        <a:p>
          <a:r>
            <a:rPr lang="fa-IR" dirty="0" smtClean="0"/>
            <a:t>علم به زمان</a:t>
          </a:r>
          <a:endParaRPr lang="en-US" dirty="0"/>
        </a:p>
      </dgm:t>
    </dgm:pt>
    <dgm:pt modelId="{8A297841-86F1-4571-A432-D87B96BADA5D}" type="parTrans" cxnId="{9DFA1CE8-C8E7-4F41-8B10-648A8A7580A5}">
      <dgm:prSet/>
      <dgm:spPr/>
      <dgm:t>
        <a:bodyPr/>
        <a:lstStyle/>
        <a:p>
          <a:endParaRPr lang="en-US"/>
        </a:p>
      </dgm:t>
    </dgm:pt>
    <dgm:pt modelId="{26710A18-C853-4881-89A3-35E200042CC6}" type="sibTrans" cxnId="{9DFA1CE8-C8E7-4F41-8B10-648A8A7580A5}">
      <dgm:prSet/>
      <dgm:spPr/>
      <dgm:t>
        <a:bodyPr/>
        <a:lstStyle/>
        <a:p>
          <a:endParaRPr lang="en-US"/>
        </a:p>
      </dgm:t>
    </dgm:pt>
    <dgm:pt modelId="{1CAC4820-93C8-4EDE-94FC-FF847458ED5E}">
      <dgm:prSet/>
      <dgm:spPr/>
      <dgm:t>
        <a:bodyPr/>
        <a:lstStyle/>
        <a:p>
          <a:r>
            <a:rPr lang="fa-IR" dirty="0" smtClean="0"/>
            <a:t>معاشرت با مردم</a:t>
          </a:r>
          <a:endParaRPr lang="en-US" dirty="0"/>
        </a:p>
      </dgm:t>
    </dgm:pt>
    <dgm:pt modelId="{36619CE7-9C92-42CA-9B3E-73D68D36DF6A}" type="parTrans" cxnId="{AC908D41-B200-4424-AE1B-D3FBF4ECD190}">
      <dgm:prSet/>
      <dgm:spPr/>
      <dgm:t>
        <a:bodyPr/>
        <a:lstStyle/>
        <a:p>
          <a:endParaRPr lang="en-US"/>
        </a:p>
      </dgm:t>
    </dgm:pt>
    <dgm:pt modelId="{97C2B926-9066-422C-8CF6-77B049C7DECB}" type="sibTrans" cxnId="{AC908D41-B200-4424-AE1B-D3FBF4ECD190}">
      <dgm:prSet/>
      <dgm:spPr/>
      <dgm:t>
        <a:bodyPr/>
        <a:lstStyle/>
        <a:p>
          <a:endParaRPr lang="en-US"/>
        </a:p>
      </dgm:t>
    </dgm:pt>
    <dgm:pt modelId="{7113761E-DAA5-41A4-A77A-491C182FE7A3}">
      <dgm:prSet/>
      <dgm:spPr/>
      <dgm:t>
        <a:bodyPr/>
        <a:lstStyle/>
        <a:p>
          <a:r>
            <a:rPr lang="fa-IR" dirty="0" smtClean="0"/>
            <a:t>عوامل موثر در علم به زمان</a:t>
          </a:r>
          <a:endParaRPr lang="en-US" dirty="0"/>
        </a:p>
      </dgm:t>
    </dgm:pt>
    <dgm:pt modelId="{A1070907-E1D5-4F04-B6A3-A7FB7D23B6B8}" type="parTrans" cxnId="{3D188962-0EB8-41DB-A38E-755DC8D1DD14}">
      <dgm:prSet/>
      <dgm:spPr/>
      <dgm:t>
        <a:bodyPr/>
        <a:lstStyle/>
        <a:p>
          <a:endParaRPr lang="en-US"/>
        </a:p>
      </dgm:t>
    </dgm:pt>
    <dgm:pt modelId="{3CD9F247-60A0-4747-B7F0-D2A3BC50F3A7}" type="sibTrans" cxnId="{3D188962-0EB8-41DB-A38E-755DC8D1DD14}">
      <dgm:prSet/>
      <dgm:spPr/>
      <dgm:t>
        <a:bodyPr/>
        <a:lstStyle/>
        <a:p>
          <a:endParaRPr lang="en-US"/>
        </a:p>
      </dgm:t>
    </dgm:pt>
    <dgm:pt modelId="{7907A62A-031B-42B1-8559-0A55106D131B}">
      <dgm:prSet/>
      <dgm:spPr/>
      <dgm:t>
        <a:bodyPr/>
        <a:lstStyle/>
        <a:p>
          <a:r>
            <a:rPr lang="fa-IR" dirty="0" smtClean="0"/>
            <a:t>علم به حوادث عمومی زمان</a:t>
          </a:r>
          <a:endParaRPr lang="en-US" dirty="0"/>
        </a:p>
      </dgm:t>
    </dgm:pt>
    <dgm:pt modelId="{706A9CDE-2E45-4EBC-9502-61CB224AB1AD}" type="parTrans" cxnId="{3B10C291-013D-4FE0-99AB-C7014A32F7D4}">
      <dgm:prSet/>
      <dgm:spPr/>
      <dgm:t>
        <a:bodyPr/>
        <a:lstStyle/>
        <a:p>
          <a:endParaRPr lang="en-US"/>
        </a:p>
      </dgm:t>
    </dgm:pt>
    <dgm:pt modelId="{3932B386-A04E-43F0-9DCE-0CDC27D3BCC8}" type="sibTrans" cxnId="{3B10C291-013D-4FE0-99AB-C7014A32F7D4}">
      <dgm:prSet/>
      <dgm:spPr/>
      <dgm:t>
        <a:bodyPr/>
        <a:lstStyle/>
        <a:p>
          <a:endParaRPr lang="en-US"/>
        </a:p>
      </dgm:t>
    </dgm:pt>
    <dgm:pt modelId="{C5449270-64BA-4F85-8CF3-62DABEA34EBE}">
      <dgm:prSet/>
      <dgm:spPr/>
      <dgm:t>
        <a:bodyPr/>
        <a:lstStyle/>
        <a:p>
          <a:r>
            <a:rPr lang="fa-IR" dirty="0" smtClean="0"/>
            <a:t>شناخت فرهنگ ها و مکتب های فکری زمان</a:t>
          </a:r>
          <a:endParaRPr lang="en-US" dirty="0"/>
        </a:p>
      </dgm:t>
    </dgm:pt>
    <dgm:pt modelId="{A9FB0677-6A96-440C-9BE6-2C77724D73B6}" type="parTrans" cxnId="{2DF930A0-6E50-4443-807A-D838E1845932}">
      <dgm:prSet/>
      <dgm:spPr/>
      <dgm:t>
        <a:bodyPr/>
        <a:lstStyle/>
        <a:p>
          <a:endParaRPr lang="en-US"/>
        </a:p>
      </dgm:t>
    </dgm:pt>
    <dgm:pt modelId="{D46DF9C7-D98C-4378-8D3C-7F8998DCC9D5}" type="sibTrans" cxnId="{2DF930A0-6E50-4443-807A-D838E1845932}">
      <dgm:prSet/>
      <dgm:spPr/>
      <dgm:t>
        <a:bodyPr/>
        <a:lstStyle/>
        <a:p>
          <a:endParaRPr lang="en-US"/>
        </a:p>
      </dgm:t>
    </dgm:pt>
    <dgm:pt modelId="{D7D22D12-1908-4E00-B0C7-D57E7DFA965F}">
      <dgm:prSet/>
      <dgm:spPr/>
      <dgm:t>
        <a:bodyPr/>
        <a:lstStyle/>
        <a:p>
          <a:r>
            <a:rPr lang="fa-IR" dirty="0" smtClean="0"/>
            <a:t>مردم </a:t>
          </a:r>
          <a:r>
            <a:rPr lang="fa-IR" dirty="0" err="1" smtClean="0"/>
            <a:t>شناسی</a:t>
          </a:r>
          <a:endParaRPr lang="en-US" dirty="0"/>
        </a:p>
      </dgm:t>
    </dgm:pt>
    <dgm:pt modelId="{1DB3D7A5-0B64-4AE1-A326-EBF3A24621D5}" type="parTrans" cxnId="{CBFD8962-E8E9-441F-A10D-906183D71CC0}">
      <dgm:prSet/>
      <dgm:spPr/>
      <dgm:t>
        <a:bodyPr/>
        <a:lstStyle/>
        <a:p>
          <a:endParaRPr lang="en-US"/>
        </a:p>
      </dgm:t>
    </dgm:pt>
    <dgm:pt modelId="{DE631CD8-0758-4A68-A034-C8E85838A90A}" type="sibTrans" cxnId="{CBFD8962-E8E9-441F-A10D-906183D71CC0}">
      <dgm:prSet/>
      <dgm:spPr/>
      <dgm:t>
        <a:bodyPr/>
        <a:lstStyle/>
        <a:p>
          <a:endParaRPr lang="en-US"/>
        </a:p>
      </dgm:t>
    </dgm:pt>
    <dgm:pt modelId="{85E54005-53D7-4EDA-B27F-19542FE26167}">
      <dgm:prSet/>
      <dgm:spPr/>
      <dgm:t>
        <a:bodyPr/>
        <a:lstStyle/>
        <a:p>
          <a:r>
            <a:rPr lang="fa-IR" dirty="0" smtClean="0"/>
            <a:t>آگاهی از اصل جریانات و موضوعات</a:t>
          </a:r>
          <a:endParaRPr lang="en-US" dirty="0"/>
        </a:p>
      </dgm:t>
    </dgm:pt>
    <dgm:pt modelId="{7EAD6ABE-EAD3-489F-8466-3EA75FD83999}" type="parTrans" cxnId="{3E68E3E8-12A6-4808-8740-A5363000706E}">
      <dgm:prSet/>
      <dgm:spPr/>
      <dgm:t>
        <a:bodyPr/>
        <a:lstStyle/>
        <a:p>
          <a:endParaRPr lang="en-US"/>
        </a:p>
      </dgm:t>
    </dgm:pt>
    <dgm:pt modelId="{54411445-E360-4496-94EC-E9FDDCF33894}" type="sibTrans" cxnId="{3E68E3E8-12A6-4808-8740-A5363000706E}">
      <dgm:prSet/>
      <dgm:spPr/>
      <dgm:t>
        <a:bodyPr/>
        <a:lstStyle/>
        <a:p>
          <a:endParaRPr lang="en-US"/>
        </a:p>
      </dgm:t>
    </dgm:pt>
    <dgm:pt modelId="{E6315A2C-8199-4956-8393-646EFD3544AF}">
      <dgm:prSet/>
      <dgm:spPr/>
      <dgm:t>
        <a:bodyPr/>
        <a:lstStyle/>
        <a:p>
          <a:r>
            <a:rPr lang="fa-IR" dirty="0" smtClean="0"/>
            <a:t>ارتباط نزدیک با جامعه</a:t>
          </a:r>
          <a:endParaRPr lang="en-US" dirty="0"/>
        </a:p>
      </dgm:t>
    </dgm:pt>
    <dgm:pt modelId="{C59DF90C-7580-480E-8319-3EF3520FA17A}" type="parTrans" cxnId="{F34B319C-DC91-424C-A1BD-80E5592627AA}">
      <dgm:prSet/>
      <dgm:spPr/>
      <dgm:t>
        <a:bodyPr/>
        <a:lstStyle/>
        <a:p>
          <a:endParaRPr lang="en-US"/>
        </a:p>
      </dgm:t>
    </dgm:pt>
    <dgm:pt modelId="{A0297C90-E7AF-4B08-A890-B50F8D5580AB}" type="sibTrans" cxnId="{F34B319C-DC91-424C-A1BD-80E5592627AA}">
      <dgm:prSet/>
      <dgm:spPr/>
      <dgm:t>
        <a:bodyPr/>
        <a:lstStyle/>
        <a:p>
          <a:endParaRPr lang="en-US"/>
        </a:p>
      </dgm:t>
    </dgm:pt>
    <dgm:pt modelId="{4D1CC027-174F-4C6D-8019-61AEAF294C79}">
      <dgm:prSet/>
      <dgm:spPr/>
      <dgm:t>
        <a:bodyPr/>
        <a:lstStyle/>
        <a:p>
          <a:r>
            <a:rPr lang="fa-IR" dirty="0" smtClean="0"/>
            <a:t>حضور مستقیم در صحنه ها</a:t>
          </a:r>
          <a:endParaRPr lang="en-US" dirty="0"/>
        </a:p>
      </dgm:t>
    </dgm:pt>
    <dgm:pt modelId="{35716422-45BC-4C40-BCD0-26B9AC35B3EA}" type="parTrans" cxnId="{3AE4AD74-C5D3-4A2A-84EA-3256E2237B74}">
      <dgm:prSet/>
      <dgm:spPr/>
      <dgm:t>
        <a:bodyPr/>
        <a:lstStyle/>
        <a:p>
          <a:endParaRPr lang="en-US"/>
        </a:p>
      </dgm:t>
    </dgm:pt>
    <dgm:pt modelId="{28C6EEBD-64BA-4811-8ED4-ECFAE2EA008A}" type="sibTrans" cxnId="{3AE4AD74-C5D3-4A2A-84EA-3256E2237B74}">
      <dgm:prSet/>
      <dgm:spPr/>
      <dgm:t>
        <a:bodyPr/>
        <a:lstStyle/>
        <a:p>
          <a:endParaRPr lang="en-US"/>
        </a:p>
      </dgm:t>
    </dgm:pt>
    <dgm:pt modelId="{4719EDDF-F0B1-499E-A68E-73E725181D81}">
      <dgm:prSet/>
      <dgm:spPr/>
      <dgm:t>
        <a:bodyPr/>
        <a:lstStyle/>
        <a:p>
          <a:r>
            <a:rPr lang="fa-IR" dirty="0" smtClean="0"/>
            <a:t>صبر ، نماز و انفاق</a:t>
          </a:r>
          <a:endParaRPr lang="en-US" dirty="0"/>
        </a:p>
      </dgm:t>
    </dgm:pt>
    <dgm:pt modelId="{16EDDEA8-EDAE-4DEE-B598-D4EAE6453F8F}" type="parTrans" cxnId="{E57A95F2-C572-4FE0-8F1A-B13AAB39B1F9}">
      <dgm:prSet/>
      <dgm:spPr/>
      <dgm:t>
        <a:bodyPr/>
        <a:lstStyle/>
        <a:p>
          <a:endParaRPr lang="en-US"/>
        </a:p>
      </dgm:t>
    </dgm:pt>
    <dgm:pt modelId="{989292BD-B228-4F21-A04D-0E479A6CB976}" type="sibTrans" cxnId="{E57A95F2-C572-4FE0-8F1A-B13AAB39B1F9}">
      <dgm:prSet/>
      <dgm:spPr/>
      <dgm:t>
        <a:bodyPr/>
        <a:lstStyle/>
        <a:p>
          <a:endParaRPr lang="en-US"/>
        </a:p>
      </dgm:t>
    </dgm:pt>
    <dgm:pt modelId="{C97B00AE-F8C0-4F12-931B-AC69A56CE930}">
      <dgm:prSet/>
      <dgm:spPr/>
      <dgm:t>
        <a:bodyPr/>
        <a:lstStyle/>
        <a:p>
          <a:r>
            <a:rPr lang="fa-IR" dirty="0" smtClean="0"/>
            <a:t>صبر و نماز</a:t>
          </a:r>
          <a:endParaRPr lang="en-US" dirty="0"/>
        </a:p>
      </dgm:t>
    </dgm:pt>
    <dgm:pt modelId="{329B41F9-3CBC-452A-B3E8-8D532F4D0CC4}" type="parTrans" cxnId="{CAA00755-17FC-41F8-B822-4B935FB6BBD3}">
      <dgm:prSet/>
      <dgm:spPr/>
      <dgm:t>
        <a:bodyPr/>
        <a:lstStyle/>
        <a:p>
          <a:endParaRPr lang="en-US"/>
        </a:p>
      </dgm:t>
    </dgm:pt>
    <dgm:pt modelId="{1B8105AD-D0E6-40BF-9538-2F3BD07D8ADE}" type="sibTrans" cxnId="{CAA00755-17FC-41F8-B822-4B935FB6BBD3}">
      <dgm:prSet/>
      <dgm:spPr/>
      <dgm:t>
        <a:bodyPr/>
        <a:lstStyle/>
        <a:p>
          <a:endParaRPr lang="en-US"/>
        </a:p>
      </dgm:t>
    </dgm:pt>
    <dgm:pt modelId="{55FF3753-ECE8-4547-944F-A09FDEC800FF}">
      <dgm:prSet/>
      <dgm:spPr/>
      <dgm:t>
        <a:bodyPr/>
        <a:lstStyle/>
        <a:p>
          <a:r>
            <a:rPr lang="fa-IR" dirty="0" smtClean="0"/>
            <a:t>نماز و انفاق</a:t>
          </a:r>
          <a:endParaRPr lang="en-US" dirty="0"/>
        </a:p>
      </dgm:t>
    </dgm:pt>
    <dgm:pt modelId="{53422AD6-FDEA-491D-AD96-5032398CCBCB}" type="parTrans" cxnId="{860507CB-0447-4EF8-AB2B-E9187EFCA808}">
      <dgm:prSet/>
      <dgm:spPr/>
      <dgm:t>
        <a:bodyPr/>
        <a:lstStyle/>
        <a:p>
          <a:endParaRPr lang="en-US"/>
        </a:p>
      </dgm:t>
    </dgm:pt>
    <dgm:pt modelId="{6176EF2C-DB76-4016-B168-231889116876}" type="sibTrans" cxnId="{860507CB-0447-4EF8-AB2B-E9187EFCA808}">
      <dgm:prSet/>
      <dgm:spPr/>
      <dgm:t>
        <a:bodyPr/>
        <a:lstStyle/>
        <a:p>
          <a:endParaRPr lang="en-US"/>
        </a:p>
      </dgm:t>
    </dgm:pt>
    <dgm:pt modelId="{DE477F53-0111-4C30-B9FD-FDDB075FA94B}" type="pres">
      <dgm:prSet presAssocID="{9328E5B4-8819-450F-BA9F-E8626C5E9999}" presName="Name0" presStyleCnt="0">
        <dgm:presLayoutVars>
          <dgm:chPref val="1"/>
          <dgm:dir/>
          <dgm:animOne val="branch"/>
          <dgm:animLvl val="lvl"/>
          <dgm:resizeHandles/>
        </dgm:presLayoutVars>
      </dgm:prSet>
      <dgm:spPr/>
      <dgm:t>
        <a:bodyPr/>
        <a:lstStyle/>
        <a:p>
          <a:endParaRPr lang="en-US"/>
        </a:p>
      </dgm:t>
    </dgm:pt>
    <dgm:pt modelId="{DDD54019-7D86-413F-8CD1-10A2E6E8BB86}" type="pres">
      <dgm:prSet presAssocID="{F2FB65BA-EE1C-48BD-B743-58B49780EDE0}" presName="vertOne" presStyleCnt="0"/>
      <dgm:spPr/>
    </dgm:pt>
    <dgm:pt modelId="{08AEE3D7-2357-4BCB-9FF6-5D96471DDFC5}" type="pres">
      <dgm:prSet presAssocID="{F2FB65BA-EE1C-48BD-B743-58B49780EDE0}" presName="txOne" presStyleLbl="node0" presStyleIdx="0" presStyleCnt="1">
        <dgm:presLayoutVars>
          <dgm:chPref val="3"/>
        </dgm:presLayoutVars>
      </dgm:prSet>
      <dgm:spPr/>
      <dgm:t>
        <a:bodyPr/>
        <a:lstStyle/>
        <a:p>
          <a:endParaRPr lang="en-US"/>
        </a:p>
      </dgm:t>
    </dgm:pt>
    <dgm:pt modelId="{6607D3EA-D6E7-4BE4-A463-0B85B636F0E1}" type="pres">
      <dgm:prSet presAssocID="{F2FB65BA-EE1C-48BD-B743-58B49780EDE0}" presName="parTransOne" presStyleCnt="0"/>
      <dgm:spPr/>
    </dgm:pt>
    <dgm:pt modelId="{899EFD0B-E167-4471-87E9-B3C7AB0E83A9}" type="pres">
      <dgm:prSet presAssocID="{F2FB65BA-EE1C-48BD-B743-58B49780EDE0}" presName="horzOne" presStyleCnt="0"/>
      <dgm:spPr/>
    </dgm:pt>
    <dgm:pt modelId="{EA8459E5-A894-46F6-8F58-75F2BA59C44F}" type="pres">
      <dgm:prSet presAssocID="{40FF2F2B-357E-4E16-899C-B7395AE51CF0}" presName="vertTwo" presStyleCnt="0"/>
      <dgm:spPr/>
    </dgm:pt>
    <dgm:pt modelId="{CEC8D529-E2FA-4BCF-9B1D-A1A07F680D85}" type="pres">
      <dgm:prSet presAssocID="{40FF2F2B-357E-4E16-899C-B7395AE51CF0}" presName="txTwo" presStyleLbl="node2" presStyleIdx="0" presStyleCnt="2">
        <dgm:presLayoutVars>
          <dgm:chPref val="3"/>
        </dgm:presLayoutVars>
      </dgm:prSet>
      <dgm:spPr/>
      <dgm:t>
        <a:bodyPr/>
        <a:lstStyle/>
        <a:p>
          <a:endParaRPr lang="en-US"/>
        </a:p>
      </dgm:t>
    </dgm:pt>
    <dgm:pt modelId="{43FAE7AA-7205-436F-99CA-1FF5B8A28DDE}" type="pres">
      <dgm:prSet presAssocID="{40FF2F2B-357E-4E16-899C-B7395AE51CF0}" presName="parTransTwo" presStyleCnt="0"/>
      <dgm:spPr/>
    </dgm:pt>
    <dgm:pt modelId="{9212F716-2C99-44F5-BFF3-CAA22B420FE2}" type="pres">
      <dgm:prSet presAssocID="{40FF2F2B-357E-4E16-899C-B7395AE51CF0}" presName="horzTwo" presStyleCnt="0"/>
      <dgm:spPr/>
    </dgm:pt>
    <dgm:pt modelId="{DF010BF0-53DF-4B88-AE1F-95895E043F5D}" type="pres">
      <dgm:prSet presAssocID="{E8FEBD6A-DB3E-430E-8D03-5208E5D64502}" presName="vertThree" presStyleCnt="0"/>
      <dgm:spPr/>
    </dgm:pt>
    <dgm:pt modelId="{ABFC7946-62C4-4656-9EAC-EDD4E2E31DFE}" type="pres">
      <dgm:prSet presAssocID="{E8FEBD6A-DB3E-430E-8D03-5208E5D64502}" presName="txThree" presStyleLbl="node3" presStyleIdx="0" presStyleCnt="3">
        <dgm:presLayoutVars>
          <dgm:chPref val="3"/>
        </dgm:presLayoutVars>
      </dgm:prSet>
      <dgm:spPr/>
      <dgm:t>
        <a:bodyPr/>
        <a:lstStyle/>
        <a:p>
          <a:endParaRPr lang="en-US"/>
        </a:p>
      </dgm:t>
    </dgm:pt>
    <dgm:pt modelId="{18857080-6F09-4575-9EB7-501A8A87230F}" type="pres">
      <dgm:prSet presAssocID="{E8FEBD6A-DB3E-430E-8D03-5208E5D64502}" presName="parTransThree" presStyleCnt="0"/>
      <dgm:spPr/>
    </dgm:pt>
    <dgm:pt modelId="{F566141D-2AFA-4796-9E71-1A55ACE10751}" type="pres">
      <dgm:prSet presAssocID="{E8FEBD6A-DB3E-430E-8D03-5208E5D64502}" presName="horzThree" presStyleCnt="0"/>
      <dgm:spPr/>
    </dgm:pt>
    <dgm:pt modelId="{4D642470-7278-44BA-A0C6-79FD87137207}" type="pres">
      <dgm:prSet presAssocID="{5976E01F-A5F9-4A57-B4D9-C157A59B35C2}" presName="vertFour" presStyleCnt="0">
        <dgm:presLayoutVars>
          <dgm:chPref val="3"/>
        </dgm:presLayoutVars>
      </dgm:prSet>
      <dgm:spPr/>
    </dgm:pt>
    <dgm:pt modelId="{77BA69CF-A4BF-4132-AD17-B93FAE2AD64C}" type="pres">
      <dgm:prSet presAssocID="{5976E01F-A5F9-4A57-B4D9-C157A59B35C2}" presName="txFour" presStyleLbl="node4" presStyleIdx="0" presStyleCnt="27">
        <dgm:presLayoutVars>
          <dgm:chPref val="3"/>
        </dgm:presLayoutVars>
      </dgm:prSet>
      <dgm:spPr/>
      <dgm:t>
        <a:bodyPr/>
        <a:lstStyle/>
        <a:p>
          <a:endParaRPr lang="en-US"/>
        </a:p>
      </dgm:t>
    </dgm:pt>
    <dgm:pt modelId="{B1178187-C178-4791-9CF2-610784383AFD}" type="pres">
      <dgm:prSet presAssocID="{5976E01F-A5F9-4A57-B4D9-C157A59B35C2}" presName="parTransFour" presStyleCnt="0"/>
      <dgm:spPr/>
    </dgm:pt>
    <dgm:pt modelId="{7DA2E879-C691-4BB7-A98B-4EF701EAACDD}" type="pres">
      <dgm:prSet presAssocID="{5976E01F-A5F9-4A57-B4D9-C157A59B35C2}" presName="horzFour" presStyleCnt="0"/>
      <dgm:spPr/>
    </dgm:pt>
    <dgm:pt modelId="{BC1D3257-7817-4D39-B67E-706A87318C7A}" type="pres">
      <dgm:prSet presAssocID="{86400376-8240-4485-BD06-8A42BAC5B4C2}" presName="vertFour" presStyleCnt="0">
        <dgm:presLayoutVars>
          <dgm:chPref val="3"/>
        </dgm:presLayoutVars>
      </dgm:prSet>
      <dgm:spPr/>
    </dgm:pt>
    <dgm:pt modelId="{A2044C05-07BD-4BEB-BA69-3206AE150E53}" type="pres">
      <dgm:prSet presAssocID="{86400376-8240-4485-BD06-8A42BAC5B4C2}" presName="txFour" presStyleLbl="node4" presStyleIdx="1" presStyleCnt="27">
        <dgm:presLayoutVars>
          <dgm:chPref val="3"/>
        </dgm:presLayoutVars>
      </dgm:prSet>
      <dgm:spPr/>
      <dgm:t>
        <a:bodyPr/>
        <a:lstStyle/>
        <a:p>
          <a:endParaRPr lang="en-US"/>
        </a:p>
      </dgm:t>
    </dgm:pt>
    <dgm:pt modelId="{121EA280-290F-4359-ACFE-99EF6E781DEA}" type="pres">
      <dgm:prSet presAssocID="{86400376-8240-4485-BD06-8A42BAC5B4C2}" presName="horzFour" presStyleCnt="0"/>
      <dgm:spPr/>
    </dgm:pt>
    <dgm:pt modelId="{2F45DB3D-A1E4-4C5F-BF89-5B5CEF99B4C2}" type="pres">
      <dgm:prSet presAssocID="{1C4CE9A9-0B9F-431B-A95C-6CC2D6FE4C19}" presName="sibSpaceFour" presStyleCnt="0"/>
      <dgm:spPr/>
    </dgm:pt>
    <dgm:pt modelId="{29531466-84D7-46B6-874D-4102320358E9}" type="pres">
      <dgm:prSet presAssocID="{CF5D3FA5-6EAC-4468-A482-4005B6486F35}" presName="vertFour" presStyleCnt="0">
        <dgm:presLayoutVars>
          <dgm:chPref val="3"/>
        </dgm:presLayoutVars>
      </dgm:prSet>
      <dgm:spPr/>
    </dgm:pt>
    <dgm:pt modelId="{9B463EF8-EBFD-4F8F-82C3-685C580B5218}" type="pres">
      <dgm:prSet presAssocID="{CF5D3FA5-6EAC-4468-A482-4005B6486F35}" presName="txFour" presStyleLbl="node4" presStyleIdx="2" presStyleCnt="27">
        <dgm:presLayoutVars>
          <dgm:chPref val="3"/>
        </dgm:presLayoutVars>
      </dgm:prSet>
      <dgm:spPr/>
      <dgm:t>
        <a:bodyPr/>
        <a:lstStyle/>
        <a:p>
          <a:endParaRPr lang="en-US"/>
        </a:p>
      </dgm:t>
    </dgm:pt>
    <dgm:pt modelId="{305560A8-6A70-434D-AD4A-663D1F7147FA}" type="pres">
      <dgm:prSet presAssocID="{CF5D3FA5-6EAC-4468-A482-4005B6486F35}" presName="horzFour" presStyleCnt="0"/>
      <dgm:spPr/>
    </dgm:pt>
    <dgm:pt modelId="{95D29272-A769-45E9-BA90-E24A1E4149BF}" type="pres">
      <dgm:prSet presAssocID="{2DAE8F0C-B5EE-4D69-94E4-D51FC2658B85}" presName="sibSpaceFour" presStyleCnt="0"/>
      <dgm:spPr/>
    </dgm:pt>
    <dgm:pt modelId="{182020B4-B0A5-4587-A3CC-BC02C0084360}" type="pres">
      <dgm:prSet presAssocID="{54AC34E9-75CD-46F0-AD2F-3806DE6437A2}" presName="vertFour" presStyleCnt="0">
        <dgm:presLayoutVars>
          <dgm:chPref val="3"/>
        </dgm:presLayoutVars>
      </dgm:prSet>
      <dgm:spPr/>
    </dgm:pt>
    <dgm:pt modelId="{FE910A9B-0C37-4DAA-9CF0-516A98072E1F}" type="pres">
      <dgm:prSet presAssocID="{54AC34E9-75CD-46F0-AD2F-3806DE6437A2}" presName="txFour" presStyleLbl="node4" presStyleIdx="3" presStyleCnt="27">
        <dgm:presLayoutVars>
          <dgm:chPref val="3"/>
        </dgm:presLayoutVars>
      </dgm:prSet>
      <dgm:spPr/>
      <dgm:t>
        <a:bodyPr/>
        <a:lstStyle/>
        <a:p>
          <a:endParaRPr lang="en-US"/>
        </a:p>
      </dgm:t>
    </dgm:pt>
    <dgm:pt modelId="{A01912B4-0717-4508-B333-1CEDEC0B891C}" type="pres">
      <dgm:prSet presAssocID="{54AC34E9-75CD-46F0-AD2F-3806DE6437A2}" presName="horzFour" presStyleCnt="0"/>
      <dgm:spPr/>
    </dgm:pt>
    <dgm:pt modelId="{26B42697-B1B9-40CB-92E6-3F4C18150FB4}" type="pres">
      <dgm:prSet presAssocID="{EB809E6E-79FC-455B-94B6-35D840B46DC6}" presName="sibSpaceFour" presStyleCnt="0"/>
      <dgm:spPr/>
    </dgm:pt>
    <dgm:pt modelId="{3BB96C3D-70B8-4992-992A-6564FC39ED75}" type="pres">
      <dgm:prSet presAssocID="{A07FAEC5-5527-4D92-A1C1-3652E4563CD1}" presName="vertFour" presStyleCnt="0">
        <dgm:presLayoutVars>
          <dgm:chPref val="3"/>
        </dgm:presLayoutVars>
      </dgm:prSet>
      <dgm:spPr/>
    </dgm:pt>
    <dgm:pt modelId="{CFC5D593-C91C-4B60-9461-82A7FF0CA6F5}" type="pres">
      <dgm:prSet presAssocID="{A07FAEC5-5527-4D92-A1C1-3652E4563CD1}" presName="txFour" presStyleLbl="node4" presStyleIdx="4" presStyleCnt="27">
        <dgm:presLayoutVars>
          <dgm:chPref val="3"/>
        </dgm:presLayoutVars>
      </dgm:prSet>
      <dgm:spPr/>
      <dgm:t>
        <a:bodyPr/>
        <a:lstStyle/>
        <a:p>
          <a:endParaRPr lang="en-US"/>
        </a:p>
      </dgm:t>
    </dgm:pt>
    <dgm:pt modelId="{A4DA61D7-A5F6-47CC-B1DD-1A3DD63BCFFB}" type="pres">
      <dgm:prSet presAssocID="{A07FAEC5-5527-4D92-A1C1-3652E4563CD1}" presName="horzFour" presStyleCnt="0"/>
      <dgm:spPr/>
    </dgm:pt>
    <dgm:pt modelId="{92182329-2C40-4E28-A7D6-21B862FDF9AD}" type="pres">
      <dgm:prSet presAssocID="{F6F5CEAA-5CE9-459F-A253-E8DC963E162D}" presName="sibSpaceFour" presStyleCnt="0"/>
      <dgm:spPr/>
    </dgm:pt>
    <dgm:pt modelId="{68C066A9-1199-47EA-ADDA-5068FFE49DEF}" type="pres">
      <dgm:prSet presAssocID="{20E415CD-51B4-49C6-9151-A1E36F423445}" presName="vertFour" presStyleCnt="0">
        <dgm:presLayoutVars>
          <dgm:chPref val="3"/>
        </dgm:presLayoutVars>
      </dgm:prSet>
      <dgm:spPr/>
    </dgm:pt>
    <dgm:pt modelId="{B2D462EE-EDA7-47BC-9069-4771CD3D42D3}" type="pres">
      <dgm:prSet presAssocID="{20E415CD-51B4-49C6-9151-A1E36F423445}" presName="txFour" presStyleLbl="node4" presStyleIdx="5" presStyleCnt="27">
        <dgm:presLayoutVars>
          <dgm:chPref val="3"/>
        </dgm:presLayoutVars>
      </dgm:prSet>
      <dgm:spPr/>
      <dgm:t>
        <a:bodyPr/>
        <a:lstStyle/>
        <a:p>
          <a:endParaRPr lang="en-US"/>
        </a:p>
      </dgm:t>
    </dgm:pt>
    <dgm:pt modelId="{7E515AFE-E804-46BA-8E57-DDEB770F4058}" type="pres">
      <dgm:prSet presAssocID="{20E415CD-51B4-49C6-9151-A1E36F423445}" presName="horzFour" presStyleCnt="0"/>
      <dgm:spPr/>
    </dgm:pt>
    <dgm:pt modelId="{F136E296-8FB3-43E5-A2F1-2C91911BD086}" type="pres">
      <dgm:prSet presAssocID="{748A4B95-759B-4889-8BC7-8906007547C9}" presName="sibSpaceFour" presStyleCnt="0"/>
      <dgm:spPr/>
    </dgm:pt>
    <dgm:pt modelId="{4120D36D-9B5D-456F-885D-10B7E3B57A26}" type="pres">
      <dgm:prSet presAssocID="{197232B1-C76F-49D7-B192-32E1045B5FDC}" presName="vertFour" presStyleCnt="0">
        <dgm:presLayoutVars>
          <dgm:chPref val="3"/>
        </dgm:presLayoutVars>
      </dgm:prSet>
      <dgm:spPr/>
    </dgm:pt>
    <dgm:pt modelId="{154813BF-A7FF-43C1-A2D5-EAB15F66D1E5}" type="pres">
      <dgm:prSet presAssocID="{197232B1-C76F-49D7-B192-32E1045B5FDC}" presName="txFour" presStyleLbl="node4" presStyleIdx="6" presStyleCnt="27">
        <dgm:presLayoutVars>
          <dgm:chPref val="3"/>
        </dgm:presLayoutVars>
      </dgm:prSet>
      <dgm:spPr/>
      <dgm:t>
        <a:bodyPr/>
        <a:lstStyle/>
        <a:p>
          <a:endParaRPr lang="en-US"/>
        </a:p>
      </dgm:t>
    </dgm:pt>
    <dgm:pt modelId="{76FBC33F-DD9D-406B-BF18-CD12924970E1}" type="pres">
      <dgm:prSet presAssocID="{197232B1-C76F-49D7-B192-32E1045B5FDC}" presName="horzFour" presStyleCnt="0"/>
      <dgm:spPr/>
    </dgm:pt>
    <dgm:pt modelId="{A5F81246-5A99-4186-B138-DE8FA98247E2}" type="pres">
      <dgm:prSet presAssocID="{F7229DF2-8510-4D22-9026-A3A40A91E2A6}" presName="sibSpaceFour" presStyleCnt="0"/>
      <dgm:spPr/>
    </dgm:pt>
    <dgm:pt modelId="{015F8A86-6771-4B24-99B3-88BDA3D0955B}" type="pres">
      <dgm:prSet presAssocID="{D54238AB-F734-4308-839D-C79C5265C3EB}" presName="vertFour" presStyleCnt="0">
        <dgm:presLayoutVars>
          <dgm:chPref val="3"/>
        </dgm:presLayoutVars>
      </dgm:prSet>
      <dgm:spPr/>
    </dgm:pt>
    <dgm:pt modelId="{C5577D68-8C39-4390-95D2-AD191ED6B1D3}" type="pres">
      <dgm:prSet presAssocID="{D54238AB-F734-4308-839D-C79C5265C3EB}" presName="txFour" presStyleLbl="node4" presStyleIdx="7" presStyleCnt="27">
        <dgm:presLayoutVars>
          <dgm:chPref val="3"/>
        </dgm:presLayoutVars>
      </dgm:prSet>
      <dgm:spPr/>
      <dgm:t>
        <a:bodyPr/>
        <a:lstStyle/>
        <a:p>
          <a:endParaRPr lang="en-US"/>
        </a:p>
      </dgm:t>
    </dgm:pt>
    <dgm:pt modelId="{6C98AC8C-A596-4ADC-AE8F-D0E2B604EAE1}" type="pres">
      <dgm:prSet presAssocID="{D54238AB-F734-4308-839D-C79C5265C3EB}" presName="parTransFour" presStyleCnt="0"/>
      <dgm:spPr/>
    </dgm:pt>
    <dgm:pt modelId="{CC6B3543-3A7B-4812-99E8-19D4477A6FE6}" type="pres">
      <dgm:prSet presAssocID="{D54238AB-F734-4308-839D-C79C5265C3EB}" presName="horzFour" presStyleCnt="0"/>
      <dgm:spPr/>
    </dgm:pt>
    <dgm:pt modelId="{D4D09E8D-352E-4601-BF77-200EDD25B917}" type="pres">
      <dgm:prSet presAssocID="{86614165-BBE4-43FA-9212-AE0C4563BDA5}" presName="vertFour" presStyleCnt="0">
        <dgm:presLayoutVars>
          <dgm:chPref val="3"/>
        </dgm:presLayoutVars>
      </dgm:prSet>
      <dgm:spPr/>
    </dgm:pt>
    <dgm:pt modelId="{41F92748-4E03-4009-ADA4-67248E6DC10B}" type="pres">
      <dgm:prSet presAssocID="{86614165-BBE4-43FA-9212-AE0C4563BDA5}" presName="txFour" presStyleLbl="node4" presStyleIdx="8" presStyleCnt="27">
        <dgm:presLayoutVars>
          <dgm:chPref val="3"/>
        </dgm:presLayoutVars>
      </dgm:prSet>
      <dgm:spPr/>
      <dgm:t>
        <a:bodyPr/>
        <a:lstStyle/>
        <a:p>
          <a:endParaRPr lang="en-US"/>
        </a:p>
      </dgm:t>
    </dgm:pt>
    <dgm:pt modelId="{5BB57D4E-603C-4119-8179-78B0F0EBFD3D}" type="pres">
      <dgm:prSet presAssocID="{86614165-BBE4-43FA-9212-AE0C4563BDA5}" presName="horzFour" presStyleCnt="0"/>
      <dgm:spPr/>
    </dgm:pt>
    <dgm:pt modelId="{EC66FC00-B14D-4756-B124-0CFA3A3772BA}" type="pres">
      <dgm:prSet presAssocID="{E21B3168-149B-4812-A736-ED3C2891BC06}" presName="sibSpaceFour" presStyleCnt="0"/>
      <dgm:spPr/>
    </dgm:pt>
    <dgm:pt modelId="{25738379-3B75-406B-BE50-81D30480D82C}" type="pres">
      <dgm:prSet presAssocID="{BC881B3F-A07C-4099-8A4C-367BE0357D79}" presName="vertFour" presStyleCnt="0">
        <dgm:presLayoutVars>
          <dgm:chPref val="3"/>
        </dgm:presLayoutVars>
      </dgm:prSet>
      <dgm:spPr/>
    </dgm:pt>
    <dgm:pt modelId="{2674B6FC-4916-448F-B6EA-0E7A9C646246}" type="pres">
      <dgm:prSet presAssocID="{BC881B3F-A07C-4099-8A4C-367BE0357D79}" presName="txFour" presStyleLbl="node4" presStyleIdx="9" presStyleCnt="27">
        <dgm:presLayoutVars>
          <dgm:chPref val="3"/>
        </dgm:presLayoutVars>
      </dgm:prSet>
      <dgm:spPr/>
      <dgm:t>
        <a:bodyPr/>
        <a:lstStyle/>
        <a:p>
          <a:endParaRPr lang="en-US"/>
        </a:p>
      </dgm:t>
    </dgm:pt>
    <dgm:pt modelId="{26544825-CA70-46B7-8511-A84CC7CCB9C0}" type="pres">
      <dgm:prSet presAssocID="{BC881B3F-A07C-4099-8A4C-367BE0357D79}" presName="horzFour" presStyleCnt="0"/>
      <dgm:spPr/>
    </dgm:pt>
    <dgm:pt modelId="{84768C28-A87E-4A22-9346-9DC4243613AC}" type="pres">
      <dgm:prSet presAssocID="{5BD1CF58-5151-4FA6-95BE-3DAF636F56F8}" presName="sibSpaceFour" presStyleCnt="0"/>
      <dgm:spPr/>
    </dgm:pt>
    <dgm:pt modelId="{EA0F5E5E-944B-40C0-A172-818A0238B482}" type="pres">
      <dgm:prSet presAssocID="{AB50C2DB-C593-4E48-B7E5-300E7881FBFF}" presName="vertFour" presStyleCnt="0">
        <dgm:presLayoutVars>
          <dgm:chPref val="3"/>
        </dgm:presLayoutVars>
      </dgm:prSet>
      <dgm:spPr/>
    </dgm:pt>
    <dgm:pt modelId="{E1263BE7-C53C-495A-89AF-8849DFFCFE65}" type="pres">
      <dgm:prSet presAssocID="{AB50C2DB-C593-4E48-B7E5-300E7881FBFF}" presName="txFour" presStyleLbl="node4" presStyleIdx="10" presStyleCnt="27">
        <dgm:presLayoutVars>
          <dgm:chPref val="3"/>
        </dgm:presLayoutVars>
      </dgm:prSet>
      <dgm:spPr/>
      <dgm:t>
        <a:bodyPr/>
        <a:lstStyle/>
        <a:p>
          <a:endParaRPr lang="en-US"/>
        </a:p>
      </dgm:t>
    </dgm:pt>
    <dgm:pt modelId="{0927CC49-D147-4E23-865C-B2AB13D33756}" type="pres">
      <dgm:prSet presAssocID="{AB50C2DB-C593-4E48-B7E5-300E7881FBFF}" presName="horzFour" presStyleCnt="0"/>
      <dgm:spPr/>
    </dgm:pt>
    <dgm:pt modelId="{0050A3C5-5813-46D0-97A2-57FD37C756C2}" type="pres">
      <dgm:prSet presAssocID="{2005DED8-8844-4EFB-866D-CB04B171465B}" presName="sibSpaceFour" presStyleCnt="0"/>
      <dgm:spPr/>
    </dgm:pt>
    <dgm:pt modelId="{C80CF903-93BA-4383-8ED7-18552C76E487}" type="pres">
      <dgm:prSet presAssocID="{1D91298F-29C4-42D5-A070-82D29B4CC18C}" presName="vertFour" presStyleCnt="0">
        <dgm:presLayoutVars>
          <dgm:chPref val="3"/>
        </dgm:presLayoutVars>
      </dgm:prSet>
      <dgm:spPr/>
    </dgm:pt>
    <dgm:pt modelId="{2FEE5031-E081-4EA6-B7D1-B0C4ED18BB2B}" type="pres">
      <dgm:prSet presAssocID="{1D91298F-29C4-42D5-A070-82D29B4CC18C}" presName="txFour" presStyleLbl="node4" presStyleIdx="11" presStyleCnt="27">
        <dgm:presLayoutVars>
          <dgm:chPref val="3"/>
        </dgm:presLayoutVars>
      </dgm:prSet>
      <dgm:spPr/>
      <dgm:t>
        <a:bodyPr/>
        <a:lstStyle/>
        <a:p>
          <a:endParaRPr lang="en-US"/>
        </a:p>
      </dgm:t>
    </dgm:pt>
    <dgm:pt modelId="{E22CF703-7529-447B-96E8-63BD2227B14D}" type="pres">
      <dgm:prSet presAssocID="{1D91298F-29C4-42D5-A070-82D29B4CC18C}" presName="parTransFour" presStyleCnt="0"/>
      <dgm:spPr/>
    </dgm:pt>
    <dgm:pt modelId="{A6E578C9-FB4D-447D-A609-C70CCC577BBD}" type="pres">
      <dgm:prSet presAssocID="{1D91298F-29C4-42D5-A070-82D29B4CC18C}" presName="horzFour" presStyleCnt="0"/>
      <dgm:spPr/>
    </dgm:pt>
    <dgm:pt modelId="{53335DE9-9EA4-4B30-8D18-639981FA3498}" type="pres">
      <dgm:prSet presAssocID="{906348DB-E8E1-43CC-9990-878D61C65AAA}" presName="vertFour" presStyleCnt="0">
        <dgm:presLayoutVars>
          <dgm:chPref val="3"/>
        </dgm:presLayoutVars>
      </dgm:prSet>
      <dgm:spPr/>
    </dgm:pt>
    <dgm:pt modelId="{E4228422-27CE-40D1-9FB9-F1A6E0C684FC}" type="pres">
      <dgm:prSet presAssocID="{906348DB-E8E1-43CC-9990-878D61C65AAA}" presName="txFour" presStyleLbl="node4" presStyleIdx="12" presStyleCnt="27">
        <dgm:presLayoutVars>
          <dgm:chPref val="3"/>
        </dgm:presLayoutVars>
      </dgm:prSet>
      <dgm:spPr/>
      <dgm:t>
        <a:bodyPr/>
        <a:lstStyle/>
        <a:p>
          <a:endParaRPr lang="en-US"/>
        </a:p>
      </dgm:t>
    </dgm:pt>
    <dgm:pt modelId="{12ED5CCE-B55B-4890-AE38-09066A1FC73F}" type="pres">
      <dgm:prSet presAssocID="{906348DB-E8E1-43CC-9990-878D61C65AAA}" presName="horzFour" presStyleCnt="0"/>
      <dgm:spPr/>
    </dgm:pt>
    <dgm:pt modelId="{6F6601A7-F0A4-45C2-B59D-2CFA118B34F3}" type="pres">
      <dgm:prSet presAssocID="{D03399E2-DAA4-42CD-BD79-A307122D9EFF}" presName="sibSpaceFour" presStyleCnt="0"/>
      <dgm:spPr/>
    </dgm:pt>
    <dgm:pt modelId="{CB1FE72C-A95F-4227-8F49-E80F83574522}" type="pres">
      <dgm:prSet presAssocID="{4F01527B-BB7C-455B-865E-2D4FFBABA8D5}" presName="vertFour" presStyleCnt="0">
        <dgm:presLayoutVars>
          <dgm:chPref val="3"/>
        </dgm:presLayoutVars>
      </dgm:prSet>
      <dgm:spPr/>
    </dgm:pt>
    <dgm:pt modelId="{70FA8960-1E51-4280-9A7E-B60E3B443904}" type="pres">
      <dgm:prSet presAssocID="{4F01527B-BB7C-455B-865E-2D4FFBABA8D5}" presName="txFour" presStyleLbl="node4" presStyleIdx="13" presStyleCnt="27">
        <dgm:presLayoutVars>
          <dgm:chPref val="3"/>
        </dgm:presLayoutVars>
      </dgm:prSet>
      <dgm:spPr/>
      <dgm:t>
        <a:bodyPr/>
        <a:lstStyle/>
        <a:p>
          <a:endParaRPr lang="en-US"/>
        </a:p>
      </dgm:t>
    </dgm:pt>
    <dgm:pt modelId="{2B6F93A6-775B-4BAA-9CAB-600A8674CE16}" type="pres">
      <dgm:prSet presAssocID="{4F01527B-BB7C-455B-865E-2D4FFBABA8D5}" presName="horzFour" presStyleCnt="0"/>
      <dgm:spPr/>
    </dgm:pt>
    <dgm:pt modelId="{BEAAA615-4D83-408B-B969-AA2065B22C51}" type="pres">
      <dgm:prSet presAssocID="{951675D0-1528-4562-9F57-27E9C3F2FC9D}" presName="sibSpaceFour" presStyleCnt="0"/>
      <dgm:spPr/>
    </dgm:pt>
    <dgm:pt modelId="{56109C1C-E1B4-4BD3-950A-377C287C969A}" type="pres">
      <dgm:prSet presAssocID="{9FFC9D4B-BDEE-4959-8417-9E5695394B0B}" presName="vertFour" presStyleCnt="0">
        <dgm:presLayoutVars>
          <dgm:chPref val="3"/>
        </dgm:presLayoutVars>
      </dgm:prSet>
      <dgm:spPr/>
    </dgm:pt>
    <dgm:pt modelId="{B51D858C-43D4-46CF-B584-3DDDB8C16AC2}" type="pres">
      <dgm:prSet presAssocID="{9FFC9D4B-BDEE-4959-8417-9E5695394B0B}" presName="txFour" presStyleLbl="node4" presStyleIdx="14" presStyleCnt="27">
        <dgm:presLayoutVars>
          <dgm:chPref val="3"/>
        </dgm:presLayoutVars>
      </dgm:prSet>
      <dgm:spPr/>
      <dgm:t>
        <a:bodyPr/>
        <a:lstStyle/>
        <a:p>
          <a:endParaRPr lang="en-US"/>
        </a:p>
      </dgm:t>
    </dgm:pt>
    <dgm:pt modelId="{BEFAE943-8EC7-4954-9C9E-940DE3141234}" type="pres">
      <dgm:prSet presAssocID="{9FFC9D4B-BDEE-4959-8417-9E5695394B0B}" presName="horzFour" presStyleCnt="0"/>
      <dgm:spPr/>
    </dgm:pt>
    <dgm:pt modelId="{385CC7B3-7947-43D8-9242-28557C01266A}" type="pres">
      <dgm:prSet presAssocID="{2C808848-CB19-4172-AA48-8021E1F49C8E}" presName="sibSpaceFour" presStyleCnt="0"/>
      <dgm:spPr/>
    </dgm:pt>
    <dgm:pt modelId="{D4D8CE88-7EE3-410D-830F-30B9D56C343A}" type="pres">
      <dgm:prSet presAssocID="{BF71EF59-6CEF-4953-8E92-4602619B91FF}" presName="vertFour" presStyleCnt="0">
        <dgm:presLayoutVars>
          <dgm:chPref val="3"/>
        </dgm:presLayoutVars>
      </dgm:prSet>
      <dgm:spPr/>
    </dgm:pt>
    <dgm:pt modelId="{6E4E450C-25AA-44C0-A89B-EB936ED05637}" type="pres">
      <dgm:prSet presAssocID="{BF71EF59-6CEF-4953-8E92-4602619B91FF}" presName="txFour" presStyleLbl="node4" presStyleIdx="15" presStyleCnt="27">
        <dgm:presLayoutVars>
          <dgm:chPref val="3"/>
        </dgm:presLayoutVars>
      </dgm:prSet>
      <dgm:spPr/>
      <dgm:t>
        <a:bodyPr/>
        <a:lstStyle/>
        <a:p>
          <a:endParaRPr lang="en-US"/>
        </a:p>
      </dgm:t>
    </dgm:pt>
    <dgm:pt modelId="{6B544C68-4B0D-4D52-81FB-30E253EB36A5}" type="pres">
      <dgm:prSet presAssocID="{BF71EF59-6CEF-4953-8E92-4602619B91FF}" presName="horzFour" presStyleCnt="0"/>
      <dgm:spPr/>
    </dgm:pt>
    <dgm:pt modelId="{7FCF450B-9FA2-4E02-887B-896D6AD16005}" type="pres">
      <dgm:prSet presAssocID="{0DFB3171-2BDA-4EDE-9D7D-1FD75B7769F9}" presName="sibSpaceThree" presStyleCnt="0"/>
      <dgm:spPr/>
    </dgm:pt>
    <dgm:pt modelId="{86F2F97C-4FEB-4B2D-850C-939F0EC1859D}" type="pres">
      <dgm:prSet presAssocID="{36135600-3D36-4241-A22E-42E6F2B9AF2F}" presName="vertThree" presStyleCnt="0"/>
      <dgm:spPr/>
    </dgm:pt>
    <dgm:pt modelId="{8A487AA8-8B4C-4977-BE37-44AA86544E4E}" type="pres">
      <dgm:prSet presAssocID="{36135600-3D36-4241-A22E-42E6F2B9AF2F}" presName="txThree" presStyleLbl="node3" presStyleIdx="1" presStyleCnt="3">
        <dgm:presLayoutVars>
          <dgm:chPref val="3"/>
        </dgm:presLayoutVars>
      </dgm:prSet>
      <dgm:spPr/>
      <dgm:t>
        <a:bodyPr/>
        <a:lstStyle/>
        <a:p>
          <a:endParaRPr lang="en-US"/>
        </a:p>
      </dgm:t>
    </dgm:pt>
    <dgm:pt modelId="{46D72E19-FFDC-47C9-8391-F1B1250DC045}" type="pres">
      <dgm:prSet presAssocID="{36135600-3D36-4241-A22E-42E6F2B9AF2F}" presName="parTransThree" presStyleCnt="0"/>
      <dgm:spPr/>
    </dgm:pt>
    <dgm:pt modelId="{31BFF569-846B-4D41-A6B4-C34FE0BE62D3}" type="pres">
      <dgm:prSet presAssocID="{36135600-3D36-4241-A22E-42E6F2B9AF2F}" presName="horzThree" presStyleCnt="0"/>
      <dgm:spPr/>
    </dgm:pt>
    <dgm:pt modelId="{C43E734D-8203-4D47-9FA3-4DA2E69033D5}" type="pres">
      <dgm:prSet presAssocID="{8C05AE35-B23F-4A53-914D-C51BD158C547}" presName="vertFour" presStyleCnt="0">
        <dgm:presLayoutVars>
          <dgm:chPref val="3"/>
        </dgm:presLayoutVars>
      </dgm:prSet>
      <dgm:spPr/>
    </dgm:pt>
    <dgm:pt modelId="{3F5C7A6E-6A8F-435F-AEA2-900EE39C72E2}" type="pres">
      <dgm:prSet presAssocID="{8C05AE35-B23F-4A53-914D-C51BD158C547}" presName="txFour" presStyleLbl="node4" presStyleIdx="16" presStyleCnt="27">
        <dgm:presLayoutVars>
          <dgm:chPref val="3"/>
        </dgm:presLayoutVars>
      </dgm:prSet>
      <dgm:spPr/>
      <dgm:t>
        <a:bodyPr/>
        <a:lstStyle/>
        <a:p>
          <a:endParaRPr lang="en-US"/>
        </a:p>
      </dgm:t>
    </dgm:pt>
    <dgm:pt modelId="{02853D3D-4620-49AB-BA3D-6C7F703722A8}" type="pres">
      <dgm:prSet presAssocID="{8C05AE35-B23F-4A53-914D-C51BD158C547}" presName="parTransFour" presStyleCnt="0"/>
      <dgm:spPr/>
    </dgm:pt>
    <dgm:pt modelId="{187D2267-A0EC-4197-A17F-A16BA4204C49}" type="pres">
      <dgm:prSet presAssocID="{8C05AE35-B23F-4A53-914D-C51BD158C547}" presName="horzFour" presStyleCnt="0"/>
      <dgm:spPr/>
    </dgm:pt>
    <dgm:pt modelId="{7CB6D4BC-74D9-4371-B269-313AAE02ADDB}" type="pres">
      <dgm:prSet presAssocID="{7113761E-DAA5-41A4-A77A-491C182FE7A3}" presName="vertFour" presStyleCnt="0">
        <dgm:presLayoutVars>
          <dgm:chPref val="3"/>
        </dgm:presLayoutVars>
      </dgm:prSet>
      <dgm:spPr/>
    </dgm:pt>
    <dgm:pt modelId="{7F2BA5E4-EF17-4C4C-BD0A-3E6F64236013}" type="pres">
      <dgm:prSet presAssocID="{7113761E-DAA5-41A4-A77A-491C182FE7A3}" presName="txFour" presStyleLbl="node4" presStyleIdx="17" presStyleCnt="27">
        <dgm:presLayoutVars>
          <dgm:chPref val="3"/>
        </dgm:presLayoutVars>
      </dgm:prSet>
      <dgm:spPr/>
      <dgm:t>
        <a:bodyPr/>
        <a:lstStyle/>
        <a:p>
          <a:endParaRPr lang="en-US"/>
        </a:p>
      </dgm:t>
    </dgm:pt>
    <dgm:pt modelId="{55C7BEF9-5DD0-42C5-8B06-58D74B804292}" type="pres">
      <dgm:prSet presAssocID="{7113761E-DAA5-41A4-A77A-491C182FE7A3}" presName="parTransFour" presStyleCnt="0"/>
      <dgm:spPr/>
    </dgm:pt>
    <dgm:pt modelId="{9895B521-5CE3-45F8-8684-04E62373A720}" type="pres">
      <dgm:prSet presAssocID="{7113761E-DAA5-41A4-A77A-491C182FE7A3}" presName="horzFour" presStyleCnt="0"/>
      <dgm:spPr/>
    </dgm:pt>
    <dgm:pt modelId="{FB6AAC08-A8D5-4981-8188-EADE8AB1C37C}" type="pres">
      <dgm:prSet presAssocID="{7907A62A-031B-42B1-8559-0A55106D131B}" presName="vertFour" presStyleCnt="0">
        <dgm:presLayoutVars>
          <dgm:chPref val="3"/>
        </dgm:presLayoutVars>
      </dgm:prSet>
      <dgm:spPr/>
    </dgm:pt>
    <dgm:pt modelId="{615A5AFB-D37B-4501-A701-C97BB75FD1BC}" type="pres">
      <dgm:prSet presAssocID="{7907A62A-031B-42B1-8559-0A55106D131B}" presName="txFour" presStyleLbl="node4" presStyleIdx="18" presStyleCnt="27">
        <dgm:presLayoutVars>
          <dgm:chPref val="3"/>
        </dgm:presLayoutVars>
      </dgm:prSet>
      <dgm:spPr/>
      <dgm:t>
        <a:bodyPr/>
        <a:lstStyle/>
        <a:p>
          <a:endParaRPr lang="en-US"/>
        </a:p>
      </dgm:t>
    </dgm:pt>
    <dgm:pt modelId="{035F5E0F-5018-4A45-946D-22B0A7C0C5AA}" type="pres">
      <dgm:prSet presAssocID="{7907A62A-031B-42B1-8559-0A55106D131B}" presName="horzFour" presStyleCnt="0"/>
      <dgm:spPr/>
    </dgm:pt>
    <dgm:pt modelId="{53B597B9-211F-47F7-B6F6-6491E10691EA}" type="pres">
      <dgm:prSet presAssocID="{3932B386-A04E-43F0-9DCE-0CDC27D3BCC8}" presName="sibSpaceFour" presStyleCnt="0"/>
      <dgm:spPr/>
    </dgm:pt>
    <dgm:pt modelId="{5E851739-4528-4E09-B20F-23B30BA28302}" type="pres">
      <dgm:prSet presAssocID="{C5449270-64BA-4F85-8CF3-62DABEA34EBE}" presName="vertFour" presStyleCnt="0">
        <dgm:presLayoutVars>
          <dgm:chPref val="3"/>
        </dgm:presLayoutVars>
      </dgm:prSet>
      <dgm:spPr/>
    </dgm:pt>
    <dgm:pt modelId="{8B86FE85-3E38-40CF-8CBC-420E36FA5E35}" type="pres">
      <dgm:prSet presAssocID="{C5449270-64BA-4F85-8CF3-62DABEA34EBE}" presName="txFour" presStyleLbl="node4" presStyleIdx="19" presStyleCnt="27">
        <dgm:presLayoutVars>
          <dgm:chPref val="3"/>
        </dgm:presLayoutVars>
      </dgm:prSet>
      <dgm:spPr/>
      <dgm:t>
        <a:bodyPr/>
        <a:lstStyle/>
        <a:p>
          <a:endParaRPr lang="en-US"/>
        </a:p>
      </dgm:t>
    </dgm:pt>
    <dgm:pt modelId="{772AD491-82ED-4951-AB41-D8468A01ADDB}" type="pres">
      <dgm:prSet presAssocID="{C5449270-64BA-4F85-8CF3-62DABEA34EBE}" presName="horzFour" presStyleCnt="0"/>
      <dgm:spPr/>
    </dgm:pt>
    <dgm:pt modelId="{EBF58F11-D680-4FF0-A549-EE9DF18D7079}" type="pres">
      <dgm:prSet presAssocID="{D46DF9C7-D98C-4378-8D3C-7F8998DCC9D5}" presName="sibSpaceFour" presStyleCnt="0"/>
      <dgm:spPr/>
    </dgm:pt>
    <dgm:pt modelId="{D9E38D71-B4AA-413D-8A40-80FF5E90AD4C}" type="pres">
      <dgm:prSet presAssocID="{D7D22D12-1908-4E00-B0C7-D57E7DFA965F}" presName="vertFour" presStyleCnt="0">
        <dgm:presLayoutVars>
          <dgm:chPref val="3"/>
        </dgm:presLayoutVars>
      </dgm:prSet>
      <dgm:spPr/>
    </dgm:pt>
    <dgm:pt modelId="{F8417CC6-3813-4AFB-830F-3E80E3C565AD}" type="pres">
      <dgm:prSet presAssocID="{D7D22D12-1908-4E00-B0C7-D57E7DFA965F}" presName="txFour" presStyleLbl="node4" presStyleIdx="20" presStyleCnt="27">
        <dgm:presLayoutVars>
          <dgm:chPref val="3"/>
        </dgm:presLayoutVars>
      </dgm:prSet>
      <dgm:spPr/>
      <dgm:t>
        <a:bodyPr/>
        <a:lstStyle/>
        <a:p>
          <a:endParaRPr lang="en-US"/>
        </a:p>
      </dgm:t>
    </dgm:pt>
    <dgm:pt modelId="{34B5B2EC-0B17-4D58-A13E-A86C1EA9B32B}" type="pres">
      <dgm:prSet presAssocID="{D7D22D12-1908-4E00-B0C7-D57E7DFA965F}" presName="horzFour" presStyleCnt="0"/>
      <dgm:spPr/>
    </dgm:pt>
    <dgm:pt modelId="{46045167-0B97-4CCF-A938-51129D849BD8}" type="pres">
      <dgm:prSet presAssocID="{DE631CD8-0758-4A68-A034-C8E85838A90A}" presName="sibSpaceFour" presStyleCnt="0"/>
      <dgm:spPr/>
    </dgm:pt>
    <dgm:pt modelId="{6C89DD22-1C62-4AE4-A79E-B3FBF8250656}" type="pres">
      <dgm:prSet presAssocID="{85E54005-53D7-4EDA-B27F-19542FE26167}" presName="vertFour" presStyleCnt="0">
        <dgm:presLayoutVars>
          <dgm:chPref val="3"/>
        </dgm:presLayoutVars>
      </dgm:prSet>
      <dgm:spPr/>
    </dgm:pt>
    <dgm:pt modelId="{D6EEB910-14D7-4091-A010-E1FC5B70BCCB}" type="pres">
      <dgm:prSet presAssocID="{85E54005-53D7-4EDA-B27F-19542FE26167}" presName="txFour" presStyleLbl="node4" presStyleIdx="21" presStyleCnt="27">
        <dgm:presLayoutVars>
          <dgm:chPref val="3"/>
        </dgm:presLayoutVars>
      </dgm:prSet>
      <dgm:spPr/>
      <dgm:t>
        <a:bodyPr/>
        <a:lstStyle/>
        <a:p>
          <a:endParaRPr lang="en-US"/>
        </a:p>
      </dgm:t>
    </dgm:pt>
    <dgm:pt modelId="{9C173953-7C24-47F9-9050-C1B15F8216CF}" type="pres">
      <dgm:prSet presAssocID="{85E54005-53D7-4EDA-B27F-19542FE26167}" presName="horzFour" presStyleCnt="0"/>
      <dgm:spPr/>
    </dgm:pt>
    <dgm:pt modelId="{52EA9FF4-03C4-44BA-908A-CC1B94289E92}" type="pres">
      <dgm:prSet presAssocID="{26710A18-C853-4881-89A3-35E200042CC6}" presName="sibSpaceFour" presStyleCnt="0"/>
      <dgm:spPr/>
    </dgm:pt>
    <dgm:pt modelId="{5C31B041-CBA2-42CC-B9A3-061F62C0F020}" type="pres">
      <dgm:prSet presAssocID="{1CAC4820-93C8-4EDE-94FC-FF847458ED5E}" presName="vertFour" presStyleCnt="0">
        <dgm:presLayoutVars>
          <dgm:chPref val="3"/>
        </dgm:presLayoutVars>
      </dgm:prSet>
      <dgm:spPr/>
    </dgm:pt>
    <dgm:pt modelId="{E6D7D0EB-521E-49C1-ADD9-4E83AC0A0730}" type="pres">
      <dgm:prSet presAssocID="{1CAC4820-93C8-4EDE-94FC-FF847458ED5E}" presName="txFour" presStyleLbl="node4" presStyleIdx="22" presStyleCnt="27">
        <dgm:presLayoutVars>
          <dgm:chPref val="3"/>
        </dgm:presLayoutVars>
      </dgm:prSet>
      <dgm:spPr/>
      <dgm:t>
        <a:bodyPr/>
        <a:lstStyle/>
        <a:p>
          <a:endParaRPr lang="en-US"/>
        </a:p>
      </dgm:t>
    </dgm:pt>
    <dgm:pt modelId="{BD99DD60-F1FB-4F9E-887C-9325BC28B132}" type="pres">
      <dgm:prSet presAssocID="{1CAC4820-93C8-4EDE-94FC-FF847458ED5E}" presName="parTransFour" presStyleCnt="0"/>
      <dgm:spPr/>
    </dgm:pt>
    <dgm:pt modelId="{F708190D-A0C2-4C80-96BE-04D4F7C8D4DE}" type="pres">
      <dgm:prSet presAssocID="{1CAC4820-93C8-4EDE-94FC-FF847458ED5E}" presName="horzFour" presStyleCnt="0"/>
      <dgm:spPr/>
    </dgm:pt>
    <dgm:pt modelId="{16E66FA9-1727-4624-A748-DACAA0BB7C48}" type="pres">
      <dgm:prSet presAssocID="{E6315A2C-8199-4956-8393-646EFD3544AF}" presName="vertFour" presStyleCnt="0">
        <dgm:presLayoutVars>
          <dgm:chPref val="3"/>
        </dgm:presLayoutVars>
      </dgm:prSet>
      <dgm:spPr/>
    </dgm:pt>
    <dgm:pt modelId="{63DBB6B4-83C6-4153-8CF8-932459989B72}" type="pres">
      <dgm:prSet presAssocID="{E6315A2C-8199-4956-8393-646EFD3544AF}" presName="txFour" presStyleLbl="node4" presStyleIdx="23" presStyleCnt="27">
        <dgm:presLayoutVars>
          <dgm:chPref val="3"/>
        </dgm:presLayoutVars>
      </dgm:prSet>
      <dgm:spPr/>
      <dgm:t>
        <a:bodyPr/>
        <a:lstStyle/>
        <a:p>
          <a:endParaRPr lang="en-US"/>
        </a:p>
      </dgm:t>
    </dgm:pt>
    <dgm:pt modelId="{3EDA5072-163A-40EA-93E8-666B7EFCC72F}" type="pres">
      <dgm:prSet presAssocID="{E6315A2C-8199-4956-8393-646EFD3544AF}" presName="horzFour" presStyleCnt="0"/>
      <dgm:spPr/>
    </dgm:pt>
    <dgm:pt modelId="{45B7F690-7FA2-4C7A-B0B7-237954903932}" type="pres">
      <dgm:prSet presAssocID="{A0297C90-E7AF-4B08-A890-B50F8D5580AB}" presName="sibSpaceFour" presStyleCnt="0"/>
      <dgm:spPr/>
    </dgm:pt>
    <dgm:pt modelId="{17C610F2-7CB0-4120-B315-458FE80FA1C9}" type="pres">
      <dgm:prSet presAssocID="{4D1CC027-174F-4C6D-8019-61AEAF294C79}" presName="vertFour" presStyleCnt="0">
        <dgm:presLayoutVars>
          <dgm:chPref val="3"/>
        </dgm:presLayoutVars>
      </dgm:prSet>
      <dgm:spPr/>
    </dgm:pt>
    <dgm:pt modelId="{3D0DD024-E8A7-41DA-943C-D02B63265B6D}" type="pres">
      <dgm:prSet presAssocID="{4D1CC027-174F-4C6D-8019-61AEAF294C79}" presName="txFour" presStyleLbl="node4" presStyleIdx="24" presStyleCnt="27">
        <dgm:presLayoutVars>
          <dgm:chPref val="3"/>
        </dgm:presLayoutVars>
      </dgm:prSet>
      <dgm:spPr/>
      <dgm:t>
        <a:bodyPr/>
        <a:lstStyle/>
        <a:p>
          <a:endParaRPr lang="en-US"/>
        </a:p>
      </dgm:t>
    </dgm:pt>
    <dgm:pt modelId="{7EE99850-9FED-43EB-B1F3-9ABCF9C91C34}" type="pres">
      <dgm:prSet presAssocID="{4D1CC027-174F-4C6D-8019-61AEAF294C79}" presName="horzFour" presStyleCnt="0"/>
      <dgm:spPr/>
    </dgm:pt>
    <dgm:pt modelId="{25213C4E-D993-43B8-9786-D6A512FDAFBB}" type="pres">
      <dgm:prSet presAssocID="{7C343847-A669-43CF-98F0-5B8364BB86C4}" presName="sibSpaceTwo" presStyleCnt="0"/>
      <dgm:spPr/>
    </dgm:pt>
    <dgm:pt modelId="{211FD37F-8B9E-49E1-8E46-B22D192A99AD}" type="pres">
      <dgm:prSet presAssocID="{A145EB02-2839-41C7-85EC-E57D464A698D}" presName="vertTwo" presStyleCnt="0"/>
      <dgm:spPr/>
    </dgm:pt>
    <dgm:pt modelId="{25E2F05A-E5D6-4043-A61C-1AB64072B283}" type="pres">
      <dgm:prSet presAssocID="{A145EB02-2839-41C7-85EC-E57D464A698D}" presName="txTwo" presStyleLbl="node2" presStyleIdx="1" presStyleCnt="2">
        <dgm:presLayoutVars>
          <dgm:chPref val="3"/>
        </dgm:presLayoutVars>
      </dgm:prSet>
      <dgm:spPr/>
      <dgm:t>
        <a:bodyPr/>
        <a:lstStyle/>
        <a:p>
          <a:endParaRPr lang="en-US"/>
        </a:p>
      </dgm:t>
    </dgm:pt>
    <dgm:pt modelId="{B986E316-5F2A-4583-834A-8BDB33B77E43}" type="pres">
      <dgm:prSet presAssocID="{A145EB02-2839-41C7-85EC-E57D464A698D}" presName="parTransTwo" presStyleCnt="0"/>
      <dgm:spPr/>
    </dgm:pt>
    <dgm:pt modelId="{53937717-FE48-41C4-A63D-AD7A15D14E13}" type="pres">
      <dgm:prSet presAssocID="{A145EB02-2839-41C7-85EC-E57D464A698D}" presName="horzTwo" presStyleCnt="0"/>
      <dgm:spPr/>
    </dgm:pt>
    <dgm:pt modelId="{5C104A58-F9B5-4477-8B9C-53FB428D3EC4}" type="pres">
      <dgm:prSet presAssocID="{4719EDDF-F0B1-499E-A68E-73E725181D81}" presName="vertThree" presStyleCnt="0"/>
      <dgm:spPr/>
    </dgm:pt>
    <dgm:pt modelId="{F9E7B7A1-4451-4099-8E66-DD7A4D011A25}" type="pres">
      <dgm:prSet presAssocID="{4719EDDF-F0B1-499E-A68E-73E725181D81}" presName="txThree" presStyleLbl="node3" presStyleIdx="2" presStyleCnt="3">
        <dgm:presLayoutVars>
          <dgm:chPref val="3"/>
        </dgm:presLayoutVars>
      </dgm:prSet>
      <dgm:spPr/>
      <dgm:t>
        <a:bodyPr/>
        <a:lstStyle/>
        <a:p>
          <a:endParaRPr lang="en-US"/>
        </a:p>
      </dgm:t>
    </dgm:pt>
    <dgm:pt modelId="{598C39BB-F478-463C-A9C9-E52BDB83EDFE}" type="pres">
      <dgm:prSet presAssocID="{4719EDDF-F0B1-499E-A68E-73E725181D81}" presName="parTransThree" presStyleCnt="0"/>
      <dgm:spPr/>
    </dgm:pt>
    <dgm:pt modelId="{C4A636A2-ADA6-4FDE-96E0-11FFFFE38808}" type="pres">
      <dgm:prSet presAssocID="{4719EDDF-F0B1-499E-A68E-73E725181D81}" presName="horzThree" presStyleCnt="0"/>
      <dgm:spPr/>
    </dgm:pt>
    <dgm:pt modelId="{E15AC6C6-5CA7-422E-A5AA-14A7CABD32BF}" type="pres">
      <dgm:prSet presAssocID="{C97B00AE-F8C0-4F12-931B-AC69A56CE930}" presName="vertFour" presStyleCnt="0">
        <dgm:presLayoutVars>
          <dgm:chPref val="3"/>
        </dgm:presLayoutVars>
      </dgm:prSet>
      <dgm:spPr/>
    </dgm:pt>
    <dgm:pt modelId="{43600BAB-EB25-4E62-AC42-CB2EA2AF66E0}" type="pres">
      <dgm:prSet presAssocID="{C97B00AE-F8C0-4F12-931B-AC69A56CE930}" presName="txFour" presStyleLbl="node4" presStyleIdx="25" presStyleCnt="27">
        <dgm:presLayoutVars>
          <dgm:chPref val="3"/>
        </dgm:presLayoutVars>
      </dgm:prSet>
      <dgm:spPr/>
      <dgm:t>
        <a:bodyPr/>
        <a:lstStyle/>
        <a:p>
          <a:endParaRPr lang="en-US"/>
        </a:p>
      </dgm:t>
    </dgm:pt>
    <dgm:pt modelId="{C01AB7FA-C12C-4733-9C48-4E86D21E8776}" type="pres">
      <dgm:prSet presAssocID="{C97B00AE-F8C0-4F12-931B-AC69A56CE930}" presName="horzFour" presStyleCnt="0"/>
      <dgm:spPr/>
    </dgm:pt>
    <dgm:pt modelId="{81C1F134-E285-4794-8D3B-21FE940D88E1}" type="pres">
      <dgm:prSet presAssocID="{1B8105AD-D0E6-40BF-9538-2F3BD07D8ADE}" presName="sibSpaceFour" presStyleCnt="0"/>
      <dgm:spPr/>
    </dgm:pt>
    <dgm:pt modelId="{B17F82B7-AE98-42DB-8DC7-75ED77525F16}" type="pres">
      <dgm:prSet presAssocID="{55FF3753-ECE8-4547-944F-A09FDEC800FF}" presName="vertFour" presStyleCnt="0">
        <dgm:presLayoutVars>
          <dgm:chPref val="3"/>
        </dgm:presLayoutVars>
      </dgm:prSet>
      <dgm:spPr/>
    </dgm:pt>
    <dgm:pt modelId="{5115D7B7-77E9-456A-9BE7-A6B8BB71F9A5}" type="pres">
      <dgm:prSet presAssocID="{55FF3753-ECE8-4547-944F-A09FDEC800FF}" presName="txFour" presStyleLbl="node4" presStyleIdx="26" presStyleCnt="27">
        <dgm:presLayoutVars>
          <dgm:chPref val="3"/>
        </dgm:presLayoutVars>
      </dgm:prSet>
      <dgm:spPr/>
      <dgm:t>
        <a:bodyPr/>
        <a:lstStyle/>
        <a:p>
          <a:endParaRPr lang="en-US"/>
        </a:p>
      </dgm:t>
    </dgm:pt>
    <dgm:pt modelId="{ED30BF47-867B-434A-B939-911CAB1F5FEF}" type="pres">
      <dgm:prSet presAssocID="{55FF3753-ECE8-4547-944F-A09FDEC800FF}" presName="horzFour" presStyleCnt="0"/>
      <dgm:spPr/>
    </dgm:pt>
  </dgm:ptLst>
  <dgm:cxnLst>
    <dgm:cxn modelId="{9010B1A4-C5E6-4D9E-807F-22C3DBC309DD}" type="presOf" srcId="{40FF2F2B-357E-4E16-899C-B7395AE51CF0}" destId="{CEC8D529-E2FA-4BCF-9B1D-A1A07F680D85}" srcOrd="0" destOrd="0" presId="urn:microsoft.com/office/officeart/2005/8/layout/hierarchy4"/>
    <dgm:cxn modelId="{A05B8123-7904-400B-BAC4-8547CE33F56D}" srcId="{1D91298F-29C4-42D5-A070-82D29B4CC18C}" destId="{9FFC9D4B-BDEE-4959-8417-9E5695394B0B}" srcOrd="2" destOrd="0" parTransId="{4DE560A9-878B-474C-AC6B-9DE437BB37E0}" sibTransId="{2C808848-CB19-4172-AA48-8021E1F49C8E}"/>
    <dgm:cxn modelId="{57FE970A-90E6-4AF3-B5C7-D2FFB95E4859}" type="presOf" srcId="{4719EDDF-F0B1-499E-A68E-73E725181D81}" destId="{F9E7B7A1-4451-4099-8E66-DD7A4D011A25}" srcOrd="0" destOrd="0" presId="urn:microsoft.com/office/officeart/2005/8/layout/hierarchy4"/>
    <dgm:cxn modelId="{2575BDF6-8149-420A-9082-8BA3483A43D8}" srcId="{E8FEBD6A-DB3E-430E-8D03-5208E5D64502}" destId="{20E415CD-51B4-49C6-9151-A1E36F423445}" srcOrd="4" destOrd="0" parTransId="{1B9B17CD-8655-45F7-AFCE-663044716D26}" sibTransId="{748A4B95-759B-4889-8BC7-8906007547C9}"/>
    <dgm:cxn modelId="{084220B7-F877-4812-A8D8-772ED76A4EBA}" srcId="{E8FEBD6A-DB3E-430E-8D03-5208E5D64502}" destId="{A07FAEC5-5527-4D92-A1C1-3652E4563CD1}" srcOrd="3" destOrd="0" parTransId="{48AD46D0-E0A8-48F5-9641-36DB8291D2D6}" sibTransId="{F6F5CEAA-5CE9-459F-A253-E8DC963E162D}"/>
    <dgm:cxn modelId="{D5D76D81-ADD2-4AE0-94F9-8F159F8F86C0}" srcId="{D54238AB-F734-4308-839D-C79C5265C3EB}" destId="{BC881B3F-A07C-4099-8A4C-367BE0357D79}" srcOrd="1" destOrd="0" parTransId="{B400E846-DD5F-4653-91C3-C04B31CF7C41}" sibTransId="{5BD1CF58-5151-4FA6-95BE-3DAF636F56F8}"/>
    <dgm:cxn modelId="{275C4C92-0442-4EC5-81A9-5F91FD3A4CFC}" type="presOf" srcId="{F2FB65BA-EE1C-48BD-B743-58B49780EDE0}" destId="{08AEE3D7-2357-4BCB-9FF6-5D96471DDFC5}" srcOrd="0" destOrd="0" presId="urn:microsoft.com/office/officeart/2005/8/layout/hierarchy4"/>
    <dgm:cxn modelId="{EC7EAD35-D8D7-436A-9307-10A4B7D1EBA4}" type="presOf" srcId="{C5449270-64BA-4F85-8CF3-62DABEA34EBE}" destId="{8B86FE85-3E38-40CF-8CBC-420E36FA5E35}" srcOrd="0" destOrd="0" presId="urn:microsoft.com/office/officeart/2005/8/layout/hierarchy4"/>
    <dgm:cxn modelId="{C96AA104-B41E-439F-8DF7-2FD357108008}" type="presOf" srcId="{906348DB-E8E1-43CC-9990-878D61C65AAA}" destId="{E4228422-27CE-40D1-9FB9-F1A6E0C684FC}" srcOrd="0" destOrd="0" presId="urn:microsoft.com/office/officeart/2005/8/layout/hierarchy4"/>
    <dgm:cxn modelId="{38D345E2-7EB9-4216-9493-73F431B6A779}" type="presOf" srcId="{4D1CC027-174F-4C6D-8019-61AEAF294C79}" destId="{3D0DD024-E8A7-41DA-943C-D02B63265B6D}" srcOrd="0" destOrd="0" presId="urn:microsoft.com/office/officeart/2005/8/layout/hierarchy4"/>
    <dgm:cxn modelId="{CBFD8962-E8E9-441F-A10D-906183D71CC0}" srcId="{7113761E-DAA5-41A4-A77A-491C182FE7A3}" destId="{D7D22D12-1908-4E00-B0C7-D57E7DFA965F}" srcOrd="2" destOrd="0" parTransId="{1DB3D7A5-0B64-4AE1-A326-EBF3A24621D5}" sibTransId="{DE631CD8-0758-4A68-A034-C8E85838A90A}"/>
    <dgm:cxn modelId="{CA9F4228-E59D-4254-9A88-C7C669B8BF97}" type="presOf" srcId="{AB50C2DB-C593-4E48-B7E5-300E7881FBFF}" destId="{E1263BE7-C53C-495A-89AF-8849DFFCFE65}" srcOrd="0" destOrd="0" presId="urn:microsoft.com/office/officeart/2005/8/layout/hierarchy4"/>
    <dgm:cxn modelId="{3D188962-0EB8-41DB-A38E-755DC8D1DD14}" srcId="{8C05AE35-B23F-4A53-914D-C51BD158C547}" destId="{7113761E-DAA5-41A4-A77A-491C182FE7A3}" srcOrd="0" destOrd="0" parTransId="{A1070907-E1D5-4F04-B6A3-A7FB7D23B6B8}" sibTransId="{3CD9F247-60A0-4747-B7F0-D2A3BC50F3A7}"/>
    <dgm:cxn modelId="{D83972EF-318D-4E5D-BB6B-2EEBBEE5A139}" srcId="{1D91298F-29C4-42D5-A070-82D29B4CC18C}" destId="{BF71EF59-6CEF-4953-8E92-4602619B91FF}" srcOrd="3" destOrd="0" parTransId="{3FE9DB7B-43F1-4BE9-B25A-328ACF970EB5}" sibTransId="{601F185E-BBF3-4964-BB79-223F28FC576F}"/>
    <dgm:cxn modelId="{BCC953A2-0E1D-46FC-B107-48306AC8FC2C}" type="presOf" srcId="{CF5D3FA5-6EAC-4468-A482-4005B6486F35}" destId="{9B463EF8-EBFD-4F8F-82C3-685C580B5218}" srcOrd="0" destOrd="0" presId="urn:microsoft.com/office/officeart/2005/8/layout/hierarchy4"/>
    <dgm:cxn modelId="{0207623A-29AC-45D3-83A8-9508E0FFA816}" type="presOf" srcId="{8C05AE35-B23F-4A53-914D-C51BD158C547}" destId="{3F5C7A6E-6A8F-435F-AEA2-900EE39C72E2}" srcOrd="0" destOrd="0" presId="urn:microsoft.com/office/officeart/2005/8/layout/hierarchy4"/>
    <dgm:cxn modelId="{F34B319C-DC91-424C-A1BD-80E5592627AA}" srcId="{1CAC4820-93C8-4EDE-94FC-FF847458ED5E}" destId="{E6315A2C-8199-4956-8393-646EFD3544AF}" srcOrd="0" destOrd="0" parTransId="{C59DF90C-7580-480E-8319-3EF3520FA17A}" sibTransId="{A0297C90-E7AF-4B08-A890-B50F8D5580AB}"/>
    <dgm:cxn modelId="{2C384408-5069-44F8-ABA7-1F644BF0FA7E}" type="presOf" srcId="{BC881B3F-A07C-4099-8A4C-367BE0357D79}" destId="{2674B6FC-4916-448F-B6EA-0E7A9C646246}" srcOrd="0" destOrd="0" presId="urn:microsoft.com/office/officeart/2005/8/layout/hierarchy4"/>
    <dgm:cxn modelId="{B8A43811-C99E-48B3-9D25-29887F4F3FD4}" type="presOf" srcId="{55FF3753-ECE8-4547-944F-A09FDEC800FF}" destId="{5115D7B7-77E9-456A-9BE7-A6B8BB71F9A5}" srcOrd="0" destOrd="0" presId="urn:microsoft.com/office/officeart/2005/8/layout/hierarchy4"/>
    <dgm:cxn modelId="{AA067237-14FC-4184-BB99-34CEE5F6296C}" type="presOf" srcId="{36135600-3D36-4241-A22E-42E6F2B9AF2F}" destId="{8A487AA8-8B4C-4977-BE37-44AA86544E4E}" srcOrd="0" destOrd="0" presId="urn:microsoft.com/office/officeart/2005/8/layout/hierarchy4"/>
    <dgm:cxn modelId="{D81FDD4F-B7ED-4E05-BB1B-1C3B9B594B42}" type="presOf" srcId="{C97B00AE-F8C0-4F12-931B-AC69A56CE930}" destId="{43600BAB-EB25-4E62-AC42-CB2EA2AF66E0}" srcOrd="0" destOrd="0" presId="urn:microsoft.com/office/officeart/2005/8/layout/hierarchy4"/>
    <dgm:cxn modelId="{3AE4AD74-C5D3-4A2A-84EA-3256E2237B74}" srcId="{1CAC4820-93C8-4EDE-94FC-FF847458ED5E}" destId="{4D1CC027-174F-4C6D-8019-61AEAF294C79}" srcOrd="1" destOrd="0" parTransId="{35716422-45BC-4C40-BCD0-26B9AC35B3EA}" sibTransId="{28C6EEBD-64BA-4811-8ED4-ECFAE2EA008A}"/>
    <dgm:cxn modelId="{C1C21C63-B0F4-436D-98D2-93F4C3141D6A}" type="presOf" srcId="{A07FAEC5-5527-4D92-A1C1-3652E4563CD1}" destId="{CFC5D593-C91C-4B60-9461-82A7FF0CA6F5}" srcOrd="0" destOrd="0" presId="urn:microsoft.com/office/officeart/2005/8/layout/hierarchy4"/>
    <dgm:cxn modelId="{A70346CF-FAE8-498D-BE8F-C8094F01C670}" type="presOf" srcId="{E8FEBD6A-DB3E-430E-8D03-5208E5D64502}" destId="{ABFC7946-62C4-4656-9EAC-EDD4E2E31DFE}" srcOrd="0" destOrd="0" presId="urn:microsoft.com/office/officeart/2005/8/layout/hierarchy4"/>
    <dgm:cxn modelId="{4669C854-DBB3-4507-8777-60E59B06DD5F}" type="presOf" srcId="{197232B1-C76F-49D7-B192-32E1045B5FDC}" destId="{154813BF-A7FF-43C1-A2D5-EAB15F66D1E5}" srcOrd="0" destOrd="0" presId="urn:microsoft.com/office/officeart/2005/8/layout/hierarchy4"/>
    <dgm:cxn modelId="{6A0F96B4-7D2E-47EE-8C0E-1B5B086BBAC5}" srcId="{E8FEBD6A-DB3E-430E-8D03-5208E5D64502}" destId="{1D91298F-29C4-42D5-A070-82D29B4CC18C}" srcOrd="7" destOrd="0" parTransId="{03157358-246B-49A7-947F-562EEA135193}" sibTransId="{A39D89CF-6FC9-4E40-90B1-2A679C52E19A}"/>
    <dgm:cxn modelId="{62B1361D-A4AB-468D-B39D-F709A8AB887C}" type="presOf" srcId="{1D91298F-29C4-42D5-A070-82D29B4CC18C}" destId="{2FEE5031-E081-4EA6-B7D1-B0C4ED18BB2B}" srcOrd="0" destOrd="0" presId="urn:microsoft.com/office/officeart/2005/8/layout/hierarchy4"/>
    <dgm:cxn modelId="{ADEE0197-599F-400F-A4F2-A5698D3CA561}" type="presOf" srcId="{D7D22D12-1908-4E00-B0C7-D57E7DFA965F}" destId="{F8417CC6-3813-4AFB-830F-3E80E3C565AD}" srcOrd="0" destOrd="0" presId="urn:microsoft.com/office/officeart/2005/8/layout/hierarchy4"/>
    <dgm:cxn modelId="{989CEF18-38A1-4429-84DF-9715CB1E6A16}" type="presOf" srcId="{4F01527B-BB7C-455B-865E-2D4FFBABA8D5}" destId="{70FA8960-1E51-4280-9A7E-B60E3B443904}" srcOrd="0" destOrd="0" presId="urn:microsoft.com/office/officeart/2005/8/layout/hierarchy4"/>
    <dgm:cxn modelId="{3B10C291-013D-4FE0-99AB-C7014A32F7D4}" srcId="{7113761E-DAA5-41A4-A77A-491C182FE7A3}" destId="{7907A62A-031B-42B1-8559-0A55106D131B}" srcOrd="0" destOrd="0" parTransId="{706A9CDE-2E45-4EBC-9502-61CB224AB1AD}" sibTransId="{3932B386-A04E-43F0-9DCE-0CDC27D3BCC8}"/>
    <dgm:cxn modelId="{509AE474-EFD3-4DF9-A790-D5A350DEF559}" type="presOf" srcId="{9FFC9D4B-BDEE-4959-8417-9E5695394B0B}" destId="{B51D858C-43D4-46CF-B584-3DDDB8C16AC2}" srcOrd="0" destOrd="0" presId="urn:microsoft.com/office/officeart/2005/8/layout/hierarchy4"/>
    <dgm:cxn modelId="{BA08B0E7-3CB8-4BF6-91FD-DEE57F58A120}" type="presOf" srcId="{20E415CD-51B4-49C6-9151-A1E36F423445}" destId="{B2D462EE-EDA7-47BC-9069-4771CD3D42D3}" srcOrd="0" destOrd="0" presId="urn:microsoft.com/office/officeart/2005/8/layout/hierarchy4"/>
    <dgm:cxn modelId="{E038538C-7A05-4DD0-A877-AE69AA568BA8}" srcId="{E8FEBD6A-DB3E-430E-8D03-5208E5D64502}" destId="{D54238AB-F734-4308-839D-C79C5265C3EB}" srcOrd="6" destOrd="0" parTransId="{EDD2A41A-03A7-4385-A774-E760190D513D}" sibTransId="{2005DED8-8844-4EFB-866D-CB04B171465B}"/>
    <dgm:cxn modelId="{CAA00755-17FC-41F8-B822-4B935FB6BBD3}" srcId="{4719EDDF-F0B1-499E-A68E-73E725181D81}" destId="{C97B00AE-F8C0-4F12-931B-AC69A56CE930}" srcOrd="0" destOrd="0" parTransId="{329B41F9-3CBC-452A-B3E8-8D532F4D0CC4}" sibTransId="{1B8105AD-D0E6-40BF-9538-2F3BD07D8ADE}"/>
    <dgm:cxn modelId="{110AC184-AAE1-4588-AEB5-5CFB8587D750}" srcId="{5976E01F-A5F9-4A57-B4D9-C157A59B35C2}" destId="{86400376-8240-4485-BD06-8A42BAC5B4C2}" srcOrd="0" destOrd="0" parTransId="{7262FC13-5E44-44B9-8463-22E059FBA81E}" sibTransId="{6C709C20-1E34-4C11-BADA-A4197B69F7F6}"/>
    <dgm:cxn modelId="{D3D445CD-D2B6-4B18-8F30-8459F6516133}" srcId="{1D91298F-29C4-42D5-A070-82D29B4CC18C}" destId="{906348DB-E8E1-43CC-9990-878D61C65AAA}" srcOrd="0" destOrd="0" parTransId="{5EC9A027-6191-4E4E-A2B8-0A883A6DA7C2}" sibTransId="{D03399E2-DAA4-42CD-BD79-A307122D9EFF}"/>
    <dgm:cxn modelId="{AC908D41-B200-4424-AE1B-D3FBF4ECD190}" srcId="{36135600-3D36-4241-A22E-42E6F2B9AF2F}" destId="{1CAC4820-93C8-4EDE-94FC-FF847458ED5E}" srcOrd="1" destOrd="0" parTransId="{36619CE7-9C92-42CA-9B3E-73D68D36DF6A}" sibTransId="{97C2B926-9066-422C-8CF6-77B049C7DECB}"/>
    <dgm:cxn modelId="{432BD24E-7F70-4C4F-9E50-1336D82FFA03}" type="presOf" srcId="{BF71EF59-6CEF-4953-8E92-4602619B91FF}" destId="{6E4E450C-25AA-44C0-A89B-EB936ED05637}" srcOrd="0" destOrd="0" presId="urn:microsoft.com/office/officeart/2005/8/layout/hierarchy4"/>
    <dgm:cxn modelId="{2DF930A0-6E50-4443-807A-D838E1845932}" srcId="{7113761E-DAA5-41A4-A77A-491C182FE7A3}" destId="{C5449270-64BA-4F85-8CF3-62DABEA34EBE}" srcOrd="1" destOrd="0" parTransId="{A9FB0677-6A96-440C-9BE6-2C77724D73B6}" sibTransId="{D46DF9C7-D98C-4378-8D3C-7F8998DCC9D5}"/>
    <dgm:cxn modelId="{A0E8E71E-AAFF-4C10-8D2F-4C510775AC9A}" type="presOf" srcId="{54AC34E9-75CD-46F0-AD2F-3806DE6437A2}" destId="{FE910A9B-0C37-4DAA-9CF0-516A98072E1F}" srcOrd="0" destOrd="0" presId="urn:microsoft.com/office/officeart/2005/8/layout/hierarchy4"/>
    <dgm:cxn modelId="{AFC870A3-AAA3-4F27-B30A-CD7D20B84A1A}" type="presOf" srcId="{7113761E-DAA5-41A4-A77A-491C182FE7A3}" destId="{7F2BA5E4-EF17-4C4C-BD0A-3E6F64236013}" srcOrd="0" destOrd="0" presId="urn:microsoft.com/office/officeart/2005/8/layout/hierarchy4"/>
    <dgm:cxn modelId="{B602777C-EC5E-4835-B3F9-B2598B471C69}" srcId="{D54238AB-F734-4308-839D-C79C5265C3EB}" destId="{AB50C2DB-C593-4E48-B7E5-300E7881FBFF}" srcOrd="2" destOrd="0" parTransId="{3A1556F6-3320-4250-A36B-BE857439939E}" sibTransId="{EAF1A53E-195F-4B4E-9BBA-3AC7201E6F19}"/>
    <dgm:cxn modelId="{13958D41-C5E8-442E-9EE5-71A96E85F239}" type="presOf" srcId="{5976E01F-A5F9-4A57-B4D9-C157A59B35C2}" destId="{77BA69CF-A4BF-4132-AD17-B93FAE2AD64C}" srcOrd="0" destOrd="0" presId="urn:microsoft.com/office/officeart/2005/8/layout/hierarchy4"/>
    <dgm:cxn modelId="{E2B9A104-8BD7-4579-8813-547DCBA3511C}" srcId="{40FF2F2B-357E-4E16-899C-B7395AE51CF0}" destId="{E8FEBD6A-DB3E-430E-8D03-5208E5D64502}" srcOrd="0" destOrd="0" parTransId="{DEEF5571-63ED-4FF9-BC2B-447150AC7CEA}" sibTransId="{0DFB3171-2BDA-4EDE-9D7D-1FD75B7769F9}"/>
    <dgm:cxn modelId="{0C94BD2B-E253-436E-9AAC-788460EC9070}" type="presOf" srcId="{86400376-8240-4485-BD06-8A42BAC5B4C2}" destId="{A2044C05-07BD-4BEB-BA69-3206AE150E53}" srcOrd="0" destOrd="0" presId="urn:microsoft.com/office/officeart/2005/8/layout/hierarchy4"/>
    <dgm:cxn modelId="{9E5A60D2-5621-4038-B92B-5445DB25F520}" srcId="{F2FB65BA-EE1C-48BD-B743-58B49780EDE0}" destId="{40FF2F2B-357E-4E16-899C-B7395AE51CF0}" srcOrd="0" destOrd="0" parTransId="{AF3607EB-C5F8-4A6C-8CC3-017A5873AD2B}" sibTransId="{7C343847-A669-43CF-98F0-5B8364BB86C4}"/>
    <dgm:cxn modelId="{F24622DC-DBA2-4C21-970A-F07FCA1F2509}" srcId="{E8FEBD6A-DB3E-430E-8D03-5208E5D64502}" destId="{CF5D3FA5-6EAC-4468-A482-4005B6486F35}" srcOrd="1" destOrd="0" parTransId="{01F0DF2C-8BFB-4641-A8BC-9132687C928C}" sibTransId="{2DAE8F0C-B5EE-4D69-94E4-D51FC2658B85}"/>
    <dgm:cxn modelId="{AE56D682-5FFE-4ACB-80AC-6BF2F1768824}" type="presOf" srcId="{9328E5B4-8819-450F-BA9F-E8626C5E9999}" destId="{DE477F53-0111-4C30-B9FD-FDDB075FA94B}" srcOrd="0" destOrd="0" presId="urn:microsoft.com/office/officeart/2005/8/layout/hierarchy4"/>
    <dgm:cxn modelId="{860507CB-0447-4EF8-AB2B-E9187EFCA808}" srcId="{4719EDDF-F0B1-499E-A68E-73E725181D81}" destId="{55FF3753-ECE8-4547-944F-A09FDEC800FF}" srcOrd="1" destOrd="0" parTransId="{53422AD6-FDEA-491D-AD96-5032398CCBCB}" sibTransId="{6176EF2C-DB76-4016-B168-231889116876}"/>
    <dgm:cxn modelId="{B7C558BE-A614-435A-8A78-2010C03FD51A}" type="presOf" srcId="{7907A62A-031B-42B1-8559-0A55106D131B}" destId="{615A5AFB-D37B-4501-A701-C97BB75FD1BC}" srcOrd="0" destOrd="0" presId="urn:microsoft.com/office/officeart/2005/8/layout/hierarchy4"/>
    <dgm:cxn modelId="{66E5774F-5B0C-4283-B005-EA925BE07F39}" srcId="{F2FB65BA-EE1C-48BD-B743-58B49780EDE0}" destId="{A145EB02-2839-41C7-85EC-E57D464A698D}" srcOrd="1" destOrd="0" parTransId="{BD896581-E89B-4789-8F91-059B446AEFA9}" sibTransId="{533F54EE-A215-44E5-BEA6-21147B20E1E2}"/>
    <dgm:cxn modelId="{E57A95F2-C572-4FE0-8F1A-B13AAB39B1F9}" srcId="{A145EB02-2839-41C7-85EC-E57D464A698D}" destId="{4719EDDF-F0B1-499E-A68E-73E725181D81}" srcOrd="0" destOrd="0" parTransId="{16EDDEA8-EDAE-4DEE-B598-D4EAE6453F8F}" sibTransId="{989292BD-B228-4F21-A04D-0E479A6CB976}"/>
    <dgm:cxn modelId="{2AA0D043-9D42-4D18-A7C3-12B650CAB6D7}" srcId="{E8FEBD6A-DB3E-430E-8D03-5208E5D64502}" destId="{197232B1-C76F-49D7-B192-32E1045B5FDC}" srcOrd="5" destOrd="0" parTransId="{EC27D8DB-5896-443D-A8CB-338F21700D35}" sibTransId="{F7229DF2-8510-4D22-9026-A3A40A91E2A6}"/>
    <dgm:cxn modelId="{69DD8A2C-ED48-4A3F-9632-C4CEE25DA812}" srcId="{9328E5B4-8819-450F-BA9F-E8626C5E9999}" destId="{F2FB65BA-EE1C-48BD-B743-58B49780EDE0}" srcOrd="0" destOrd="0" parTransId="{8CC7D9B4-E62D-4055-85C1-1E490F428BF3}" sibTransId="{20855AFA-34B1-4C39-91C6-9EF2BB43B4F2}"/>
    <dgm:cxn modelId="{3A1A4241-008A-4722-ACBC-ABDC806261AE}" type="presOf" srcId="{E6315A2C-8199-4956-8393-646EFD3544AF}" destId="{63DBB6B4-83C6-4153-8CF8-932459989B72}" srcOrd="0" destOrd="0" presId="urn:microsoft.com/office/officeart/2005/8/layout/hierarchy4"/>
    <dgm:cxn modelId="{39890E15-46D0-4891-8753-21220695B070}" srcId="{E8FEBD6A-DB3E-430E-8D03-5208E5D64502}" destId="{54AC34E9-75CD-46F0-AD2F-3806DE6437A2}" srcOrd="2" destOrd="0" parTransId="{0F671CEB-F399-479A-91FD-1EE9A6DCEA12}" sibTransId="{EB809E6E-79FC-455B-94B6-35D840B46DC6}"/>
    <dgm:cxn modelId="{6A1C23B6-8183-49DD-A549-A47B3F229742}" srcId="{E8FEBD6A-DB3E-430E-8D03-5208E5D64502}" destId="{5976E01F-A5F9-4A57-B4D9-C157A59B35C2}" srcOrd="0" destOrd="0" parTransId="{3B66BA3B-2C1B-4F12-B6D6-9E207E61BE6D}" sibTransId="{1C4CE9A9-0B9F-431B-A95C-6CC2D6FE4C19}"/>
    <dgm:cxn modelId="{EE76E80A-A472-4C8A-8326-EDEA68DE5639}" srcId="{1D91298F-29C4-42D5-A070-82D29B4CC18C}" destId="{4F01527B-BB7C-455B-865E-2D4FFBABA8D5}" srcOrd="1" destOrd="0" parTransId="{87282B6D-88EF-4E8D-BFCD-4EA685C6098D}" sibTransId="{951675D0-1528-4562-9F57-27E9C3F2FC9D}"/>
    <dgm:cxn modelId="{0E2B65C4-BA59-43A0-9BC0-E1D74724EB7D}" type="presOf" srcId="{86614165-BBE4-43FA-9212-AE0C4563BDA5}" destId="{41F92748-4E03-4009-ADA4-67248E6DC10B}" srcOrd="0" destOrd="0" presId="urn:microsoft.com/office/officeart/2005/8/layout/hierarchy4"/>
    <dgm:cxn modelId="{2F1A6E7A-BCFC-411C-9917-3B3EA3E5431D}" type="presOf" srcId="{A145EB02-2839-41C7-85EC-E57D464A698D}" destId="{25E2F05A-E5D6-4043-A61C-1AB64072B283}" srcOrd="0" destOrd="0" presId="urn:microsoft.com/office/officeart/2005/8/layout/hierarchy4"/>
    <dgm:cxn modelId="{3E68E3E8-12A6-4808-8740-A5363000706E}" srcId="{7113761E-DAA5-41A4-A77A-491C182FE7A3}" destId="{85E54005-53D7-4EDA-B27F-19542FE26167}" srcOrd="3" destOrd="0" parTransId="{7EAD6ABE-EAD3-489F-8466-3EA75FD83999}" sibTransId="{54411445-E360-4496-94EC-E9FDDCF33894}"/>
    <dgm:cxn modelId="{9D7462E9-85E3-4D89-B94A-5A138851469C}" type="presOf" srcId="{85E54005-53D7-4EDA-B27F-19542FE26167}" destId="{D6EEB910-14D7-4091-A010-E1FC5B70BCCB}" srcOrd="0" destOrd="0" presId="urn:microsoft.com/office/officeart/2005/8/layout/hierarchy4"/>
    <dgm:cxn modelId="{264437D7-130B-4251-B6E9-1EB4222D19F5}" srcId="{D54238AB-F734-4308-839D-C79C5265C3EB}" destId="{86614165-BBE4-43FA-9212-AE0C4563BDA5}" srcOrd="0" destOrd="0" parTransId="{DF3600C9-EB0D-44AF-8820-17B50D2C9CD6}" sibTransId="{E21B3168-149B-4812-A736-ED3C2891BC06}"/>
    <dgm:cxn modelId="{9DFA1CE8-C8E7-4F41-8B10-648A8A7580A5}" srcId="{36135600-3D36-4241-A22E-42E6F2B9AF2F}" destId="{8C05AE35-B23F-4A53-914D-C51BD158C547}" srcOrd="0" destOrd="0" parTransId="{8A297841-86F1-4571-A432-D87B96BADA5D}" sibTransId="{26710A18-C853-4881-89A3-35E200042CC6}"/>
    <dgm:cxn modelId="{36138DF6-BBB9-441E-86EC-DFC5F485874C}" type="presOf" srcId="{1CAC4820-93C8-4EDE-94FC-FF847458ED5E}" destId="{E6D7D0EB-521E-49C1-ADD9-4E83AC0A0730}" srcOrd="0" destOrd="0" presId="urn:microsoft.com/office/officeart/2005/8/layout/hierarchy4"/>
    <dgm:cxn modelId="{9CC47763-32AB-42B0-9393-6920F15FDB5C}" type="presOf" srcId="{D54238AB-F734-4308-839D-C79C5265C3EB}" destId="{C5577D68-8C39-4390-95D2-AD191ED6B1D3}" srcOrd="0" destOrd="0" presId="urn:microsoft.com/office/officeart/2005/8/layout/hierarchy4"/>
    <dgm:cxn modelId="{ED14AE63-997B-4D73-A88E-EF10D6622268}" srcId="{40FF2F2B-357E-4E16-899C-B7395AE51CF0}" destId="{36135600-3D36-4241-A22E-42E6F2B9AF2F}" srcOrd="1" destOrd="0" parTransId="{089F769D-5A5D-410A-9E7D-DE8951CD3F0F}" sibTransId="{2E81F2C7-C56D-4D88-A05D-7205A6D6ABFB}"/>
    <dgm:cxn modelId="{5BF5E18A-4F86-4660-82C0-B65449EDE0FA}" type="presParOf" srcId="{DE477F53-0111-4C30-B9FD-FDDB075FA94B}" destId="{DDD54019-7D86-413F-8CD1-10A2E6E8BB86}" srcOrd="0" destOrd="0" presId="urn:microsoft.com/office/officeart/2005/8/layout/hierarchy4"/>
    <dgm:cxn modelId="{6FF14D60-3FD7-4B84-A7F6-DB66FD3705E0}" type="presParOf" srcId="{DDD54019-7D86-413F-8CD1-10A2E6E8BB86}" destId="{08AEE3D7-2357-4BCB-9FF6-5D96471DDFC5}" srcOrd="0" destOrd="0" presId="urn:microsoft.com/office/officeart/2005/8/layout/hierarchy4"/>
    <dgm:cxn modelId="{88A4EB50-7BD6-4BE3-AECB-DA3736F824F7}" type="presParOf" srcId="{DDD54019-7D86-413F-8CD1-10A2E6E8BB86}" destId="{6607D3EA-D6E7-4BE4-A463-0B85B636F0E1}" srcOrd="1" destOrd="0" presId="urn:microsoft.com/office/officeart/2005/8/layout/hierarchy4"/>
    <dgm:cxn modelId="{2A221003-54F3-47C3-AE53-B4EEF5FE13F3}" type="presParOf" srcId="{DDD54019-7D86-413F-8CD1-10A2E6E8BB86}" destId="{899EFD0B-E167-4471-87E9-B3C7AB0E83A9}" srcOrd="2" destOrd="0" presId="urn:microsoft.com/office/officeart/2005/8/layout/hierarchy4"/>
    <dgm:cxn modelId="{D50EEC4D-7678-4E58-A879-23210AB89608}" type="presParOf" srcId="{899EFD0B-E167-4471-87E9-B3C7AB0E83A9}" destId="{EA8459E5-A894-46F6-8F58-75F2BA59C44F}" srcOrd="0" destOrd="0" presId="urn:microsoft.com/office/officeart/2005/8/layout/hierarchy4"/>
    <dgm:cxn modelId="{B452C335-EA2C-4F80-ABDB-25916802CCA5}" type="presParOf" srcId="{EA8459E5-A894-46F6-8F58-75F2BA59C44F}" destId="{CEC8D529-E2FA-4BCF-9B1D-A1A07F680D85}" srcOrd="0" destOrd="0" presId="urn:microsoft.com/office/officeart/2005/8/layout/hierarchy4"/>
    <dgm:cxn modelId="{978754A8-7D2D-4A41-9CBF-4A7DEBCED4ED}" type="presParOf" srcId="{EA8459E5-A894-46F6-8F58-75F2BA59C44F}" destId="{43FAE7AA-7205-436F-99CA-1FF5B8A28DDE}" srcOrd="1" destOrd="0" presId="urn:microsoft.com/office/officeart/2005/8/layout/hierarchy4"/>
    <dgm:cxn modelId="{0DD86759-C465-4480-B845-E8D61D944B76}" type="presParOf" srcId="{EA8459E5-A894-46F6-8F58-75F2BA59C44F}" destId="{9212F716-2C99-44F5-BFF3-CAA22B420FE2}" srcOrd="2" destOrd="0" presId="urn:microsoft.com/office/officeart/2005/8/layout/hierarchy4"/>
    <dgm:cxn modelId="{D31C5E1A-A637-440A-8DA0-89677B7F84E4}" type="presParOf" srcId="{9212F716-2C99-44F5-BFF3-CAA22B420FE2}" destId="{DF010BF0-53DF-4B88-AE1F-95895E043F5D}" srcOrd="0" destOrd="0" presId="urn:microsoft.com/office/officeart/2005/8/layout/hierarchy4"/>
    <dgm:cxn modelId="{4D6A391F-BD88-48AF-B4EF-4F3AACDE78E6}" type="presParOf" srcId="{DF010BF0-53DF-4B88-AE1F-95895E043F5D}" destId="{ABFC7946-62C4-4656-9EAC-EDD4E2E31DFE}" srcOrd="0" destOrd="0" presId="urn:microsoft.com/office/officeart/2005/8/layout/hierarchy4"/>
    <dgm:cxn modelId="{42B72B33-A03F-4938-A524-C9830CA818B0}" type="presParOf" srcId="{DF010BF0-53DF-4B88-AE1F-95895E043F5D}" destId="{18857080-6F09-4575-9EB7-501A8A87230F}" srcOrd="1" destOrd="0" presId="urn:microsoft.com/office/officeart/2005/8/layout/hierarchy4"/>
    <dgm:cxn modelId="{E04F4876-E0DA-4D45-918F-E873E1FA85B9}" type="presParOf" srcId="{DF010BF0-53DF-4B88-AE1F-95895E043F5D}" destId="{F566141D-2AFA-4796-9E71-1A55ACE10751}" srcOrd="2" destOrd="0" presId="urn:microsoft.com/office/officeart/2005/8/layout/hierarchy4"/>
    <dgm:cxn modelId="{3D26675C-1C1F-4F6E-A8B5-F2402C5AC485}" type="presParOf" srcId="{F566141D-2AFA-4796-9E71-1A55ACE10751}" destId="{4D642470-7278-44BA-A0C6-79FD87137207}" srcOrd="0" destOrd="0" presId="urn:microsoft.com/office/officeart/2005/8/layout/hierarchy4"/>
    <dgm:cxn modelId="{9E3CCCE9-BC8C-4CA8-836A-57C483E3A9A0}" type="presParOf" srcId="{4D642470-7278-44BA-A0C6-79FD87137207}" destId="{77BA69CF-A4BF-4132-AD17-B93FAE2AD64C}" srcOrd="0" destOrd="0" presId="urn:microsoft.com/office/officeart/2005/8/layout/hierarchy4"/>
    <dgm:cxn modelId="{02FC5CD1-4F28-46FD-9303-32BEA9CE5B94}" type="presParOf" srcId="{4D642470-7278-44BA-A0C6-79FD87137207}" destId="{B1178187-C178-4791-9CF2-610784383AFD}" srcOrd="1" destOrd="0" presId="urn:microsoft.com/office/officeart/2005/8/layout/hierarchy4"/>
    <dgm:cxn modelId="{3D2C8A23-011F-4F0D-9256-32003B0D1630}" type="presParOf" srcId="{4D642470-7278-44BA-A0C6-79FD87137207}" destId="{7DA2E879-C691-4BB7-A98B-4EF701EAACDD}" srcOrd="2" destOrd="0" presId="urn:microsoft.com/office/officeart/2005/8/layout/hierarchy4"/>
    <dgm:cxn modelId="{43B1DED3-5734-4303-BA35-AC294B9D03FB}" type="presParOf" srcId="{7DA2E879-C691-4BB7-A98B-4EF701EAACDD}" destId="{BC1D3257-7817-4D39-B67E-706A87318C7A}" srcOrd="0" destOrd="0" presId="urn:microsoft.com/office/officeart/2005/8/layout/hierarchy4"/>
    <dgm:cxn modelId="{A2A14928-47BB-4FCB-8A7B-C42B1FC3501A}" type="presParOf" srcId="{BC1D3257-7817-4D39-B67E-706A87318C7A}" destId="{A2044C05-07BD-4BEB-BA69-3206AE150E53}" srcOrd="0" destOrd="0" presId="urn:microsoft.com/office/officeart/2005/8/layout/hierarchy4"/>
    <dgm:cxn modelId="{C2289811-4C66-4DE8-B871-699249D36DEF}" type="presParOf" srcId="{BC1D3257-7817-4D39-B67E-706A87318C7A}" destId="{121EA280-290F-4359-ACFE-99EF6E781DEA}" srcOrd="1" destOrd="0" presId="urn:microsoft.com/office/officeart/2005/8/layout/hierarchy4"/>
    <dgm:cxn modelId="{0A0DBA01-B629-451E-9C41-DCAC3E6ADE77}" type="presParOf" srcId="{F566141D-2AFA-4796-9E71-1A55ACE10751}" destId="{2F45DB3D-A1E4-4C5F-BF89-5B5CEF99B4C2}" srcOrd="1" destOrd="0" presId="urn:microsoft.com/office/officeart/2005/8/layout/hierarchy4"/>
    <dgm:cxn modelId="{97611B00-5CD2-474D-830A-44EF0FBD48FC}" type="presParOf" srcId="{F566141D-2AFA-4796-9E71-1A55ACE10751}" destId="{29531466-84D7-46B6-874D-4102320358E9}" srcOrd="2" destOrd="0" presId="urn:microsoft.com/office/officeart/2005/8/layout/hierarchy4"/>
    <dgm:cxn modelId="{7A32DDD8-9AAB-4D3B-A2E4-53302234EBB5}" type="presParOf" srcId="{29531466-84D7-46B6-874D-4102320358E9}" destId="{9B463EF8-EBFD-4F8F-82C3-685C580B5218}" srcOrd="0" destOrd="0" presId="urn:microsoft.com/office/officeart/2005/8/layout/hierarchy4"/>
    <dgm:cxn modelId="{89452525-7310-4BCD-80A5-6E44F2DB649D}" type="presParOf" srcId="{29531466-84D7-46B6-874D-4102320358E9}" destId="{305560A8-6A70-434D-AD4A-663D1F7147FA}" srcOrd="1" destOrd="0" presId="urn:microsoft.com/office/officeart/2005/8/layout/hierarchy4"/>
    <dgm:cxn modelId="{FFA0EFF5-360E-4E7E-ADEE-9A8796C702A8}" type="presParOf" srcId="{F566141D-2AFA-4796-9E71-1A55ACE10751}" destId="{95D29272-A769-45E9-BA90-E24A1E4149BF}" srcOrd="3" destOrd="0" presId="urn:microsoft.com/office/officeart/2005/8/layout/hierarchy4"/>
    <dgm:cxn modelId="{B88863DC-9066-4F48-8417-6AD3355138BE}" type="presParOf" srcId="{F566141D-2AFA-4796-9E71-1A55ACE10751}" destId="{182020B4-B0A5-4587-A3CC-BC02C0084360}" srcOrd="4" destOrd="0" presId="urn:microsoft.com/office/officeart/2005/8/layout/hierarchy4"/>
    <dgm:cxn modelId="{33D134EF-3911-4970-905D-83A862AF4B7B}" type="presParOf" srcId="{182020B4-B0A5-4587-A3CC-BC02C0084360}" destId="{FE910A9B-0C37-4DAA-9CF0-516A98072E1F}" srcOrd="0" destOrd="0" presId="urn:microsoft.com/office/officeart/2005/8/layout/hierarchy4"/>
    <dgm:cxn modelId="{C14BD22B-32E8-4433-A662-0316725A55FD}" type="presParOf" srcId="{182020B4-B0A5-4587-A3CC-BC02C0084360}" destId="{A01912B4-0717-4508-B333-1CEDEC0B891C}" srcOrd="1" destOrd="0" presId="urn:microsoft.com/office/officeart/2005/8/layout/hierarchy4"/>
    <dgm:cxn modelId="{66E2BF25-2F8D-44AB-914E-60C08B94F220}" type="presParOf" srcId="{F566141D-2AFA-4796-9E71-1A55ACE10751}" destId="{26B42697-B1B9-40CB-92E6-3F4C18150FB4}" srcOrd="5" destOrd="0" presId="urn:microsoft.com/office/officeart/2005/8/layout/hierarchy4"/>
    <dgm:cxn modelId="{CE008B59-6950-4810-8B2C-9966FF5A0502}" type="presParOf" srcId="{F566141D-2AFA-4796-9E71-1A55ACE10751}" destId="{3BB96C3D-70B8-4992-992A-6564FC39ED75}" srcOrd="6" destOrd="0" presId="urn:microsoft.com/office/officeart/2005/8/layout/hierarchy4"/>
    <dgm:cxn modelId="{047C3B47-A52C-4872-AB25-2953A34B2090}" type="presParOf" srcId="{3BB96C3D-70B8-4992-992A-6564FC39ED75}" destId="{CFC5D593-C91C-4B60-9461-82A7FF0CA6F5}" srcOrd="0" destOrd="0" presId="urn:microsoft.com/office/officeart/2005/8/layout/hierarchy4"/>
    <dgm:cxn modelId="{2F6DA74A-88F8-4E14-8CA7-30BF2C59D811}" type="presParOf" srcId="{3BB96C3D-70B8-4992-992A-6564FC39ED75}" destId="{A4DA61D7-A5F6-47CC-B1DD-1A3DD63BCFFB}" srcOrd="1" destOrd="0" presId="urn:microsoft.com/office/officeart/2005/8/layout/hierarchy4"/>
    <dgm:cxn modelId="{931970D1-2885-4559-8139-1E1C4B056368}" type="presParOf" srcId="{F566141D-2AFA-4796-9E71-1A55ACE10751}" destId="{92182329-2C40-4E28-A7D6-21B862FDF9AD}" srcOrd="7" destOrd="0" presId="urn:microsoft.com/office/officeart/2005/8/layout/hierarchy4"/>
    <dgm:cxn modelId="{BC1C5972-D686-482B-8CA7-FA04C96EFB10}" type="presParOf" srcId="{F566141D-2AFA-4796-9E71-1A55ACE10751}" destId="{68C066A9-1199-47EA-ADDA-5068FFE49DEF}" srcOrd="8" destOrd="0" presId="urn:microsoft.com/office/officeart/2005/8/layout/hierarchy4"/>
    <dgm:cxn modelId="{83335638-5B94-4383-B150-D9E885058BCC}" type="presParOf" srcId="{68C066A9-1199-47EA-ADDA-5068FFE49DEF}" destId="{B2D462EE-EDA7-47BC-9069-4771CD3D42D3}" srcOrd="0" destOrd="0" presId="urn:microsoft.com/office/officeart/2005/8/layout/hierarchy4"/>
    <dgm:cxn modelId="{F51156F6-106A-49C7-BB69-C7DDAD815088}" type="presParOf" srcId="{68C066A9-1199-47EA-ADDA-5068FFE49DEF}" destId="{7E515AFE-E804-46BA-8E57-DDEB770F4058}" srcOrd="1" destOrd="0" presId="urn:microsoft.com/office/officeart/2005/8/layout/hierarchy4"/>
    <dgm:cxn modelId="{48B0D70B-EC82-48A2-B6A6-DC73D2DC2793}" type="presParOf" srcId="{F566141D-2AFA-4796-9E71-1A55ACE10751}" destId="{F136E296-8FB3-43E5-A2F1-2C91911BD086}" srcOrd="9" destOrd="0" presId="urn:microsoft.com/office/officeart/2005/8/layout/hierarchy4"/>
    <dgm:cxn modelId="{F4EC8DAB-6349-410C-B077-79AE2C35008E}" type="presParOf" srcId="{F566141D-2AFA-4796-9E71-1A55ACE10751}" destId="{4120D36D-9B5D-456F-885D-10B7E3B57A26}" srcOrd="10" destOrd="0" presId="urn:microsoft.com/office/officeart/2005/8/layout/hierarchy4"/>
    <dgm:cxn modelId="{A2234C64-F528-4268-964A-FA04F57BAB78}" type="presParOf" srcId="{4120D36D-9B5D-456F-885D-10B7E3B57A26}" destId="{154813BF-A7FF-43C1-A2D5-EAB15F66D1E5}" srcOrd="0" destOrd="0" presId="urn:microsoft.com/office/officeart/2005/8/layout/hierarchy4"/>
    <dgm:cxn modelId="{9F0343CD-F74D-4007-9A82-0FA8E818E95F}" type="presParOf" srcId="{4120D36D-9B5D-456F-885D-10B7E3B57A26}" destId="{76FBC33F-DD9D-406B-BF18-CD12924970E1}" srcOrd="1" destOrd="0" presId="urn:microsoft.com/office/officeart/2005/8/layout/hierarchy4"/>
    <dgm:cxn modelId="{6B6CD9E9-1B65-4252-8277-1D6BFB96EB88}" type="presParOf" srcId="{F566141D-2AFA-4796-9E71-1A55ACE10751}" destId="{A5F81246-5A99-4186-B138-DE8FA98247E2}" srcOrd="11" destOrd="0" presId="urn:microsoft.com/office/officeart/2005/8/layout/hierarchy4"/>
    <dgm:cxn modelId="{90F008FE-1076-46C3-BF39-C32E3512C8D9}" type="presParOf" srcId="{F566141D-2AFA-4796-9E71-1A55ACE10751}" destId="{015F8A86-6771-4B24-99B3-88BDA3D0955B}" srcOrd="12" destOrd="0" presId="urn:microsoft.com/office/officeart/2005/8/layout/hierarchy4"/>
    <dgm:cxn modelId="{7A069E3C-CC1E-4684-A4F9-41A0C94F4977}" type="presParOf" srcId="{015F8A86-6771-4B24-99B3-88BDA3D0955B}" destId="{C5577D68-8C39-4390-95D2-AD191ED6B1D3}" srcOrd="0" destOrd="0" presId="urn:microsoft.com/office/officeart/2005/8/layout/hierarchy4"/>
    <dgm:cxn modelId="{2FA9E91C-5C79-49FD-817B-815F44B1E247}" type="presParOf" srcId="{015F8A86-6771-4B24-99B3-88BDA3D0955B}" destId="{6C98AC8C-A596-4ADC-AE8F-D0E2B604EAE1}" srcOrd="1" destOrd="0" presId="urn:microsoft.com/office/officeart/2005/8/layout/hierarchy4"/>
    <dgm:cxn modelId="{EDB8BE5E-E73F-404F-89DA-15DA95238284}" type="presParOf" srcId="{015F8A86-6771-4B24-99B3-88BDA3D0955B}" destId="{CC6B3543-3A7B-4812-99E8-19D4477A6FE6}" srcOrd="2" destOrd="0" presId="urn:microsoft.com/office/officeart/2005/8/layout/hierarchy4"/>
    <dgm:cxn modelId="{8FB31CF1-56BE-48E8-B46B-2011509FCE33}" type="presParOf" srcId="{CC6B3543-3A7B-4812-99E8-19D4477A6FE6}" destId="{D4D09E8D-352E-4601-BF77-200EDD25B917}" srcOrd="0" destOrd="0" presId="urn:microsoft.com/office/officeart/2005/8/layout/hierarchy4"/>
    <dgm:cxn modelId="{D8836226-236A-4868-9B2E-EC9E2C2ECF6E}" type="presParOf" srcId="{D4D09E8D-352E-4601-BF77-200EDD25B917}" destId="{41F92748-4E03-4009-ADA4-67248E6DC10B}" srcOrd="0" destOrd="0" presId="urn:microsoft.com/office/officeart/2005/8/layout/hierarchy4"/>
    <dgm:cxn modelId="{4BF83374-F24A-4FF9-8694-7567144C4399}" type="presParOf" srcId="{D4D09E8D-352E-4601-BF77-200EDD25B917}" destId="{5BB57D4E-603C-4119-8179-78B0F0EBFD3D}" srcOrd="1" destOrd="0" presId="urn:microsoft.com/office/officeart/2005/8/layout/hierarchy4"/>
    <dgm:cxn modelId="{A110F083-7AE0-4B41-9648-7E0269FEEBEF}" type="presParOf" srcId="{CC6B3543-3A7B-4812-99E8-19D4477A6FE6}" destId="{EC66FC00-B14D-4756-B124-0CFA3A3772BA}" srcOrd="1" destOrd="0" presId="urn:microsoft.com/office/officeart/2005/8/layout/hierarchy4"/>
    <dgm:cxn modelId="{7C433B5E-FB38-451F-A3AF-76F5E7D73E9D}" type="presParOf" srcId="{CC6B3543-3A7B-4812-99E8-19D4477A6FE6}" destId="{25738379-3B75-406B-BE50-81D30480D82C}" srcOrd="2" destOrd="0" presId="urn:microsoft.com/office/officeart/2005/8/layout/hierarchy4"/>
    <dgm:cxn modelId="{57D6D9E0-FD10-49E3-9747-E4126209F9B1}" type="presParOf" srcId="{25738379-3B75-406B-BE50-81D30480D82C}" destId="{2674B6FC-4916-448F-B6EA-0E7A9C646246}" srcOrd="0" destOrd="0" presId="urn:microsoft.com/office/officeart/2005/8/layout/hierarchy4"/>
    <dgm:cxn modelId="{9859F228-141B-4A18-AF11-6800662A7E0B}" type="presParOf" srcId="{25738379-3B75-406B-BE50-81D30480D82C}" destId="{26544825-CA70-46B7-8511-A84CC7CCB9C0}" srcOrd="1" destOrd="0" presId="urn:microsoft.com/office/officeart/2005/8/layout/hierarchy4"/>
    <dgm:cxn modelId="{59707ACA-AD69-427A-BFF9-4FB89C1CB35E}" type="presParOf" srcId="{CC6B3543-3A7B-4812-99E8-19D4477A6FE6}" destId="{84768C28-A87E-4A22-9346-9DC4243613AC}" srcOrd="3" destOrd="0" presId="urn:microsoft.com/office/officeart/2005/8/layout/hierarchy4"/>
    <dgm:cxn modelId="{9B4084A1-09FC-4E44-AC7F-E7C1AAEE16AF}" type="presParOf" srcId="{CC6B3543-3A7B-4812-99E8-19D4477A6FE6}" destId="{EA0F5E5E-944B-40C0-A172-818A0238B482}" srcOrd="4" destOrd="0" presId="urn:microsoft.com/office/officeart/2005/8/layout/hierarchy4"/>
    <dgm:cxn modelId="{939BE23D-D463-4515-8948-9805F5A51F56}" type="presParOf" srcId="{EA0F5E5E-944B-40C0-A172-818A0238B482}" destId="{E1263BE7-C53C-495A-89AF-8849DFFCFE65}" srcOrd="0" destOrd="0" presId="urn:microsoft.com/office/officeart/2005/8/layout/hierarchy4"/>
    <dgm:cxn modelId="{0B35B982-F104-4AE2-B30E-7B3F56D175E2}" type="presParOf" srcId="{EA0F5E5E-944B-40C0-A172-818A0238B482}" destId="{0927CC49-D147-4E23-865C-B2AB13D33756}" srcOrd="1" destOrd="0" presId="urn:microsoft.com/office/officeart/2005/8/layout/hierarchy4"/>
    <dgm:cxn modelId="{E73AEC4E-5AAB-474C-BA03-23B274617141}" type="presParOf" srcId="{F566141D-2AFA-4796-9E71-1A55ACE10751}" destId="{0050A3C5-5813-46D0-97A2-57FD37C756C2}" srcOrd="13" destOrd="0" presId="urn:microsoft.com/office/officeart/2005/8/layout/hierarchy4"/>
    <dgm:cxn modelId="{721B9D2F-B8B7-43AF-B251-A2195199D842}" type="presParOf" srcId="{F566141D-2AFA-4796-9E71-1A55ACE10751}" destId="{C80CF903-93BA-4383-8ED7-18552C76E487}" srcOrd="14" destOrd="0" presId="urn:microsoft.com/office/officeart/2005/8/layout/hierarchy4"/>
    <dgm:cxn modelId="{F2981177-0CFE-4BBA-BEE1-152C246ABEEA}" type="presParOf" srcId="{C80CF903-93BA-4383-8ED7-18552C76E487}" destId="{2FEE5031-E081-4EA6-B7D1-B0C4ED18BB2B}" srcOrd="0" destOrd="0" presId="urn:microsoft.com/office/officeart/2005/8/layout/hierarchy4"/>
    <dgm:cxn modelId="{D6335CD0-74CE-4D33-B89E-256C98467EFD}" type="presParOf" srcId="{C80CF903-93BA-4383-8ED7-18552C76E487}" destId="{E22CF703-7529-447B-96E8-63BD2227B14D}" srcOrd="1" destOrd="0" presId="urn:microsoft.com/office/officeart/2005/8/layout/hierarchy4"/>
    <dgm:cxn modelId="{63D6F8F9-396C-4E76-A970-A7DEC5DDF4F3}" type="presParOf" srcId="{C80CF903-93BA-4383-8ED7-18552C76E487}" destId="{A6E578C9-FB4D-447D-A609-C70CCC577BBD}" srcOrd="2" destOrd="0" presId="urn:microsoft.com/office/officeart/2005/8/layout/hierarchy4"/>
    <dgm:cxn modelId="{AAEA1E40-15F0-4238-81F1-9D8D7E56C5E3}" type="presParOf" srcId="{A6E578C9-FB4D-447D-A609-C70CCC577BBD}" destId="{53335DE9-9EA4-4B30-8D18-639981FA3498}" srcOrd="0" destOrd="0" presId="urn:microsoft.com/office/officeart/2005/8/layout/hierarchy4"/>
    <dgm:cxn modelId="{E0071FEB-704B-4E2B-93A8-5517B522467D}" type="presParOf" srcId="{53335DE9-9EA4-4B30-8D18-639981FA3498}" destId="{E4228422-27CE-40D1-9FB9-F1A6E0C684FC}" srcOrd="0" destOrd="0" presId="urn:microsoft.com/office/officeart/2005/8/layout/hierarchy4"/>
    <dgm:cxn modelId="{9E150AD9-7F11-48A2-93F3-818EE79E6CC5}" type="presParOf" srcId="{53335DE9-9EA4-4B30-8D18-639981FA3498}" destId="{12ED5CCE-B55B-4890-AE38-09066A1FC73F}" srcOrd="1" destOrd="0" presId="urn:microsoft.com/office/officeart/2005/8/layout/hierarchy4"/>
    <dgm:cxn modelId="{7F3DECDA-98B8-4DA5-B3B6-70CF7809C6D4}" type="presParOf" srcId="{A6E578C9-FB4D-447D-A609-C70CCC577BBD}" destId="{6F6601A7-F0A4-45C2-B59D-2CFA118B34F3}" srcOrd="1" destOrd="0" presId="urn:microsoft.com/office/officeart/2005/8/layout/hierarchy4"/>
    <dgm:cxn modelId="{28E1C6BC-6342-4273-A100-C6A50A95BB38}" type="presParOf" srcId="{A6E578C9-FB4D-447D-A609-C70CCC577BBD}" destId="{CB1FE72C-A95F-4227-8F49-E80F83574522}" srcOrd="2" destOrd="0" presId="urn:microsoft.com/office/officeart/2005/8/layout/hierarchy4"/>
    <dgm:cxn modelId="{366C7522-5F03-4AE7-B133-FA723C6757E9}" type="presParOf" srcId="{CB1FE72C-A95F-4227-8F49-E80F83574522}" destId="{70FA8960-1E51-4280-9A7E-B60E3B443904}" srcOrd="0" destOrd="0" presId="urn:microsoft.com/office/officeart/2005/8/layout/hierarchy4"/>
    <dgm:cxn modelId="{5C53C6E1-BBB2-4508-8BD0-E7CA035D0CB0}" type="presParOf" srcId="{CB1FE72C-A95F-4227-8F49-E80F83574522}" destId="{2B6F93A6-775B-4BAA-9CAB-600A8674CE16}" srcOrd="1" destOrd="0" presId="urn:microsoft.com/office/officeart/2005/8/layout/hierarchy4"/>
    <dgm:cxn modelId="{219CD34C-EA47-434C-ABF6-FEDF2DB606F4}" type="presParOf" srcId="{A6E578C9-FB4D-447D-A609-C70CCC577BBD}" destId="{BEAAA615-4D83-408B-B969-AA2065B22C51}" srcOrd="3" destOrd="0" presId="urn:microsoft.com/office/officeart/2005/8/layout/hierarchy4"/>
    <dgm:cxn modelId="{D6AEA17B-0D9E-49DF-AD1C-B576084239F9}" type="presParOf" srcId="{A6E578C9-FB4D-447D-A609-C70CCC577BBD}" destId="{56109C1C-E1B4-4BD3-950A-377C287C969A}" srcOrd="4" destOrd="0" presId="urn:microsoft.com/office/officeart/2005/8/layout/hierarchy4"/>
    <dgm:cxn modelId="{25F2E927-8A57-4F72-8F34-DBAEACCEF224}" type="presParOf" srcId="{56109C1C-E1B4-4BD3-950A-377C287C969A}" destId="{B51D858C-43D4-46CF-B584-3DDDB8C16AC2}" srcOrd="0" destOrd="0" presId="urn:microsoft.com/office/officeart/2005/8/layout/hierarchy4"/>
    <dgm:cxn modelId="{CD9E328A-A27A-490E-A984-B844DF913E5F}" type="presParOf" srcId="{56109C1C-E1B4-4BD3-950A-377C287C969A}" destId="{BEFAE943-8EC7-4954-9C9E-940DE3141234}" srcOrd="1" destOrd="0" presId="urn:microsoft.com/office/officeart/2005/8/layout/hierarchy4"/>
    <dgm:cxn modelId="{D27F4C6D-6AD0-45BE-B041-D8E35CA2E00D}" type="presParOf" srcId="{A6E578C9-FB4D-447D-A609-C70CCC577BBD}" destId="{385CC7B3-7947-43D8-9242-28557C01266A}" srcOrd="5" destOrd="0" presId="urn:microsoft.com/office/officeart/2005/8/layout/hierarchy4"/>
    <dgm:cxn modelId="{A29CEAC6-7B8E-4DBB-B599-B245D4FA6EF5}" type="presParOf" srcId="{A6E578C9-FB4D-447D-A609-C70CCC577BBD}" destId="{D4D8CE88-7EE3-410D-830F-30B9D56C343A}" srcOrd="6" destOrd="0" presId="urn:microsoft.com/office/officeart/2005/8/layout/hierarchy4"/>
    <dgm:cxn modelId="{32A6423F-53DA-43AF-9344-15F10993973E}" type="presParOf" srcId="{D4D8CE88-7EE3-410D-830F-30B9D56C343A}" destId="{6E4E450C-25AA-44C0-A89B-EB936ED05637}" srcOrd="0" destOrd="0" presId="urn:microsoft.com/office/officeart/2005/8/layout/hierarchy4"/>
    <dgm:cxn modelId="{7A257194-4DD5-4BF7-89B1-E45B790E801D}" type="presParOf" srcId="{D4D8CE88-7EE3-410D-830F-30B9D56C343A}" destId="{6B544C68-4B0D-4D52-81FB-30E253EB36A5}" srcOrd="1" destOrd="0" presId="urn:microsoft.com/office/officeart/2005/8/layout/hierarchy4"/>
    <dgm:cxn modelId="{4ED6ECB5-2054-40BD-8F0E-1E27C4F96AA8}" type="presParOf" srcId="{9212F716-2C99-44F5-BFF3-CAA22B420FE2}" destId="{7FCF450B-9FA2-4E02-887B-896D6AD16005}" srcOrd="1" destOrd="0" presId="urn:microsoft.com/office/officeart/2005/8/layout/hierarchy4"/>
    <dgm:cxn modelId="{F391F891-DC8C-4F4F-ACED-565EF68089D4}" type="presParOf" srcId="{9212F716-2C99-44F5-BFF3-CAA22B420FE2}" destId="{86F2F97C-4FEB-4B2D-850C-939F0EC1859D}" srcOrd="2" destOrd="0" presId="urn:microsoft.com/office/officeart/2005/8/layout/hierarchy4"/>
    <dgm:cxn modelId="{57A6B93E-2FF4-4696-8FB9-8B5DD343532E}" type="presParOf" srcId="{86F2F97C-4FEB-4B2D-850C-939F0EC1859D}" destId="{8A487AA8-8B4C-4977-BE37-44AA86544E4E}" srcOrd="0" destOrd="0" presId="urn:microsoft.com/office/officeart/2005/8/layout/hierarchy4"/>
    <dgm:cxn modelId="{5E93CE37-9A07-4C88-B869-4CD1F1C7BBB1}" type="presParOf" srcId="{86F2F97C-4FEB-4B2D-850C-939F0EC1859D}" destId="{46D72E19-FFDC-47C9-8391-F1B1250DC045}" srcOrd="1" destOrd="0" presId="urn:microsoft.com/office/officeart/2005/8/layout/hierarchy4"/>
    <dgm:cxn modelId="{1B656D5B-CA43-4CDB-AFF5-A7A7532E40D7}" type="presParOf" srcId="{86F2F97C-4FEB-4B2D-850C-939F0EC1859D}" destId="{31BFF569-846B-4D41-A6B4-C34FE0BE62D3}" srcOrd="2" destOrd="0" presId="urn:microsoft.com/office/officeart/2005/8/layout/hierarchy4"/>
    <dgm:cxn modelId="{BF9ADE8A-D9C0-457E-A609-3C6D4C354C3B}" type="presParOf" srcId="{31BFF569-846B-4D41-A6B4-C34FE0BE62D3}" destId="{C43E734D-8203-4D47-9FA3-4DA2E69033D5}" srcOrd="0" destOrd="0" presId="urn:microsoft.com/office/officeart/2005/8/layout/hierarchy4"/>
    <dgm:cxn modelId="{236E2612-4A77-42AB-AE51-1E1346395DC9}" type="presParOf" srcId="{C43E734D-8203-4D47-9FA3-4DA2E69033D5}" destId="{3F5C7A6E-6A8F-435F-AEA2-900EE39C72E2}" srcOrd="0" destOrd="0" presId="urn:microsoft.com/office/officeart/2005/8/layout/hierarchy4"/>
    <dgm:cxn modelId="{B38BB1B6-2912-4CC4-A6DA-8F5EF0B41079}" type="presParOf" srcId="{C43E734D-8203-4D47-9FA3-4DA2E69033D5}" destId="{02853D3D-4620-49AB-BA3D-6C7F703722A8}" srcOrd="1" destOrd="0" presId="urn:microsoft.com/office/officeart/2005/8/layout/hierarchy4"/>
    <dgm:cxn modelId="{4C89A0B5-8499-4C11-848E-62EB09567DD4}" type="presParOf" srcId="{C43E734D-8203-4D47-9FA3-4DA2E69033D5}" destId="{187D2267-A0EC-4197-A17F-A16BA4204C49}" srcOrd="2" destOrd="0" presId="urn:microsoft.com/office/officeart/2005/8/layout/hierarchy4"/>
    <dgm:cxn modelId="{9AB789F0-82F2-45A1-AACB-E55C7EA8616B}" type="presParOf" srcId="{187D2267-A0EC-4197-A17F-A16BA4204C49}" destId="{7CB6D4BC-74D9-4371-B269-313AAE02ADDB}" srcOrd="0" destOrd="0" presId="urn:microsoft.com/office/officeart/2005/8/layout/hierarchy4"/>
    <dgm:cxn modelId="{80591725-5C0D-4EA1-AD9D-A6CA30C8FCC9}" type="presParOf" srcId="{7CB6D4BC-74D9-4371-B269-313AAE02ADDB}" destId="{7F2BA5E4-EF17-4C4C-BD0A-3E6F64236013}" srcOrd="0" destOrd="0" presId="urn:microsoft.com/office/officeart/2005/8/layout/hierarchy4"/>
    <dgm:cxn modelId="{05D874CD-0CE5-447F-A69A-4B305B3758E3}" type="presParOf" srcId="{7CB6D4BC-74D9-4371-B269-313AAE02ADDB}" destId="{55C7BEF9-5DD0-42C5-8B06-58D74B804292}" srcOrd="1" destOrd="0" presId="urn:microsoft.com/office/officeart/2005/8/layout/hierarchy4"/>
    <dgm:cxn modelId="{8ACACB6F-24C6-44F2-8429-C2B06189BA27}" type="presParOf" srcId="{7CB6D4BC-74D9-4371-B269-313AAE02ADDB}" destId="{9895B521-5CE3-45F8-8684-04E62373A720}" srcOrd="2" destOrd="0" presId="urn:microsoft.com/office/officeart/2005/8/layout/hierarchy4"/>
    <dgm:cxn modelId="{3A39B674-665B-49D2-9C2F-0A50A993527D}" type="presParOf" srcId="{9895B521-5CE3-45F8-8684-04E62373A720}" destId="{FB6AAC08-A8D5-4981-8188-EADE8AB1C37C}" srcOrd="0" destOrd="0" presId="urn:microsoft.com/office/officeart/2005/8/layout/hierarchy4"/>
    <dgm:cxn modelId="{D72A4CFB-7D4F-44D3-8CB8-96F8AA2D5612}" type="presParOf" srcId="{FB6AAC08-A8D5-4981-8188-EADE8AB1C37C}" destId="{615A5AFB-D37B-4501-A701-C97BB75FD1BC}" srcOrd="0" destOrd="0" presId="urn:microsoft.com/office/officeart/2005/8/layout/hierarchy4"/>
    <dgm:cxn modelId="{15E16508-A73E-4EBE-AFEC-EED74848937F}" type="presParOf" srcId="{FB6AAC08-A8D5-4981-8188-EADE8AB1C37C}" destId="{035F5E0F-5018-4A45-946D-22B0A7C0C5AA}" srcOrd="1" destOrd="0" presId="urn:microsoft.com/office/officeart/2005/8/layout/hierarchy4"/>
    <dgm:cxn modelId="{FC21A6F6-EECC-442C-8245-4D263DBDA9E1}" type="presParOf" srcId="{9895B521-5CE3-45F8-8684-04E62373A720}" destId="{53B597B9-211F-47F7-B6F6-6491E10691EA}" srcOrd="1" destOrd="0" presId="urn:microsoft.com/office/officeart/2005/8/layout/hierarchy4"/>
    <dgm:cxn modelId="{1730AB1C-9C99-497C-9A40-039183F06E5F}" type="presParOf" srcId="{9895B521-5CE3-45F8-8684-04E62373A720}" destId="{5E851739-4528-4E09-B20F-23B30BA28302}" srcOrd="2" destOrd="0" presId="urn:microsoft.com/office/officeart/2005/8/layout/hierarchy4"/>
    <dgm:cxn modelId="{ADAC822F-9BEC-4FC0-BB00-34D1C93846D4}" type="presParOf" srcId="{5E851739-4528-4E09-B20F-23B30BA28302}" destId="{8B86FE85-3E38-40CF-8CBC-420E36FA5E35}" srcOrd="0" destOrd="0" presId="urn:microsoft.com/office/officeart/2005/8/layout/hierarchy4"/>
    <dgm:cxn modelId="{8027E05B-D177-4B4A-87FF-F45BF3EADAEA}" type="presParOf" srcId="{5E851739-4528-4E09-B20F-23B30BA28302}" destId="{772AD491-82ED-4951-AB41-D8468A01ADDB}" srcOrd="1" destOrd="0" presId="urn:microsoft.com/office/officeart/2005/8/layout/hierarchy4"/>
    <dgm:cxn modelId="{EF040E42-EEB0-4B18-A1B9-97886D9E3E6E}" type="presParOf" srcId="{9895B521-5CE3-45F8-8684-04E62373A720}" destId="{EBF58F11-D680-4FF0-A549-EE9DF18D7079}" srcOrd="3" destOrd="0" presId="urn:microsoft.com/office/officeart/2005/8/layout/hierarchy4"/>
    <dgm:cxn modelId="{668BB088-4C34-40ED-B982-21BA522AD586}" type="presParOf" srcId="{9895B521-5CE3-45F8-8684-04E62373A720}" destId="{D9E38D71-B4AA-413D-8A40-80FF5E90AD4C}" srcOrd="4" destOrd="0" presId="urn:microsoft.com/office/officeart/2005/8/layout/hierarchy4"/>
    <dgm:cxn modelId="{2E206618-8538-43D5-B9C6-0BF474041456}" type="presParOf" srcId="{D9E38D71-B4AA-413D-8A40-80FF5E90AD4C}" destId="{F8417CC6-3813-4AFB-830F-3E80E3C565AD}" srcOrd="0" destOrd="0" presId="urn:microsoft.com/office/officeart/2005/8/layout/hierarchy4"/>
    <dgm:cxn modelId="{C86C05F1-4B59-42C8-8973-5DBEC15170F3}" type="presParOf" srcId="{D9E38D71-B4AA-413D-8A40-80FF5E90AD4C}" destId="{34B5B2EC-0B17-4D58-A13E-A86C1EA9B32B}" srcOrd="1" destOrd="0" presId="urn:microsoft.com/office/officeart/2005/8/layout/hierarchy4"/>
    <dgm:cxn modelId="{4F3780AA-9094-41A2-A015-7F49AA13743F}" type="presParOf" srcId="{9895B521-5CE3-45F8-8684-04E62373A720}" destId="{46045167-0B97-4CCF-A938-51129D849BD8}" srcOrd="5" destOrd="0" presId="urn:microsoft.com/office/officeart/2005/8/layout/hierarchy4"/>
    <dgm:cxn modelId="{BFB43653-2DF2-4481-812A-ABFD38CF0A20}" type="presParOf" srcId="{9895B521-5CE3-45F8-8684-04E62373A720}" destId="{6C89DD22-1C62-4AE4-A79E-B3FBF8250656}" srcOrd="6" destOrd="0" presId="urn:microsoft.com/office/officeart/2005/8/layout/hierarchy4"/>
    <dgm:cxn modelId="{2885E71B-0503-4A17-895B-636750DEE7B0}" type="presParOf" srcId="{6C89DD22-1C62-4AE4-A79E-B3FBF8250656}" destId="{D6EEB910-14D7-4091-A010-E1FC5B70BCCB}" srcOrd="0" destOrd="0" presId="urn:microsoft.com/office/officeart/2005/8/layout/hierarchy4"/>
    <dgm:cxn modelId="{077683CF-B0E8-4788-88B9-46C6294CC037}" type="presParOf" srcId="{6C89DD22-1C62-4AE4-A79E-B3FBF8250656}" destId="{9C173953-7C24-47F9-9050-C1B15F8216CF}" srcOrd="1" destOrd="0" presId="urn:microsoft.com/office/officeart/2005/8/layout/hierarchy4"/>
    <dgm:cxn modelId="{A08420A6-1508-414C-A273-3407E7AD2E86}" type="presParOf" srcId="{31BFF569-846B-4D41-A6B4-C34FE0BE62D3}" destId="{52EA9FF4-03C4-44BA-908A-CC1B94289E92}" srcOrd="1" destOrd="0" presId="urn:microsoft.com/office/officeart/2005/8/layout/hierarchy4"/>
    <dgm:cxn modelId="{5F9654B0-4841-4478-B6F9-6FC7CA26AE49}" type="presParOf" srcId="{31BFF569-846B-4D41-A6B4-C34FE0BE62D3}" destId="{5C31B041-CBA2-42CC-B9A3-061F62C0F020}" srcOrd="2" destOrd="0" presId="urn:microsoft.com/office/officeart/2005/8/layout/hierarchy4"/>
    <dgm:cxn modelId="{A89DA90D-E76F-4627-8323-41D693D988CD}" type="presParOf" srcId="{5C31B041-CBA2-42CC-B9A3-061F62C0F020}" destId="{E6D7D0EB-521E-49C1-ADD9-4E83AC0A0730}" srcOrd="0" destOrd="0" presId="urn:microsoft.com/office/officeart/2005/8/layout/hierarchy4"/>
    <dgm:cxn modelId="{448E1FCB-F7DF-465E-8296-6BC03B1BA378}" type="presParOf" srcId="{5C31B041-CBA2-42CC-B9A3-061F62C0F020}" destId="{BD99DD60-F1FB-4F9E-887C-9325BC28B132}" srcOrd="1" destOrd="0" presId="urn:microsoft.com/office/officeart/2005/8/layout/hierarchy4"/>
    <dgm:cxn modelId="{E8DD28BB-3960-4363-9D2E-67738B1A82C9}" type="presParOf" srcId="{5C31B041-CBA2-42CC-B9A3-061F62C0F020}" destId="{F708190D-A0C2-4C80-96BE-04D4F7C8D4DE}" srcOrd="2" destOrd="0" presId="urn:microsoft.com/office/officeart/2005/8/layout/hierarchy4"/>
    <dgm:cxn modelId="{EC286D58-F7BE-4748-B0F3-E5F43ECEA8A9}" type="presParOf" srcId="{F708190D-A0C2-4C80-96BE-04D4F7C8D4DE}" destId="{16E66FA9-1727-4624-A748-DACAA0BB7C48}" srcOrd="0" destOrd="0" presId="urn:microsoft.com/office/officeart/2005/8/layout/hierarchy4"/>
    <dgm:cxn modelId="{FABC0FA6-58FE-4272-87D3-EFC969D831B8}" type="presParOf" srcId="{16E66FA9-1727-4624-A748-DACAA0BB7C48}" destId="{63DBB6B4-83C6-4153-8CF8-932459989B72}" srcOrd="0" destOrd="0" presId="urn:microsoft.com/office/officeart/2005/8/layout/hierarchy4"/>
    <dgm:cxn modelId="{CA87150C-BFC1-4648-8B57-47894D9286F4}" type="presParOf" srcId="{16E66FA9-1727-4624-A748-DACAA0BB7C48}" destId="{3EDA5072-163A-40EA-93E8-666B7EFCC72F}" srcOrd="1" destOrd="0" presId="urn:microsoft.com/office/officeart/2005/8/layout/hierarchy4"/>
    <dgm:cxn modelId="{E66FBCB2-2575-428F-BB39-FE93C3E05DDF}" type="presParOf" srcId="{F708190D-A0C2-4C80-96BE-04D4F7C8D4DE}" destId="{45B7F690-7FA2-4C7A-B0B7-237954903932}" srcOrd="1" destOrd="0" presId="urn:microsoft.com/office/officeart/2005/8/layout/hierarchy4"/>
    <dgm:cxn modelId="{FF0A5EE1-FD6E-42FC-83FA-6BB829D0AF99}" type="presParOf" srcId="{F708190D-A0C2-4C80-96BE-04D4F7C8D4DE}" destId="{17C610F2-7CB0-4120-B315-458FE80FA1C9}" srcOrd="2" destOrd="0" presId="urn:microsoft.com/office/officeart/2005/8/layout/hierarchy4"/>
    <dgm:cxn modelId="{B67E88EA-EE26-4062-AF98-20A91939EADF}" type="presParOf" srcId="{17C610F2-7CB0-4120-B315-458FE80FA1C9}" destId="{3D0DD024-E8A7-41DA-943C-D02B63265B6D}" srcOrd="0" destOrd="0" presId="urn:microsoft.com/office/officeart/2005/8/layout/hierarchy4"/>
    <dgm:cxn modelId="{EE96DAB2-D41A-4F2F-BD20-9A29F66B3DCC}" type="presParOf" srcId="{17C610F2-7CB0-4120-B315-458FE80FA1C9}" destId="{7EE99850-9FED-43EB-B1F3-9ABCF9C91C34}" srcOrd="1" destOrd="0" presId="urn:microsoft.com/office/officeart/2005/8/layout/hierarchy4"/>
    <dgm:cxn modelId="{83E54569-34BC-469C-BBC6-41D12E8A410C}" type="presParOf" srcId="{899EFD0B-E167-4471-87E9-B3C7AB0E83A9}" destId="{25213C4E-D993-43B8-9786-D6A512FDAFBB}" srcOrd="1" destOrd="0" presId="urn:microsoft.com/office/officeart/2005/8/layout/hierarchy4"/>
    <dgm:cxn modelId="{CF175864-9824-4BE5-9566-250B58E5C2D4}" type="presParOf" srcId="{899EFD0B-E167-4471-87E9-B3C7AB0E83A9}" destId="{211FD37F-8B9E-49E1-8E46-B22D192A99AD}" srcOrd="2" destOrd="0" presId="urn:microsoft.com/office/officeart/2005/8/layout/hierarchy4"/>
    <dgm:cxn modelId="{78FA4916-8EE1-4923-99A0-7C6B443714AE}" type="presParOf" srcId="{211FD37F-8B9E-49E1-8E46-B22D192A99AD}" destId="{25E2F05A-E5D6-4043-A61C-1AB64072B283}" srcOrd="0" destOrd="0" presId="urn:microsoft.com/office/officeart/2005/8/layout/hierarchy4"/>
    <dgm:cxn modelId="{7264E482-4DDC-414B-AE86-07BBBFCF2A91}" type="presParOf" srcId="{211FD37F-8B9E-49E1-8E46-B22D192A99AD}" destId="{B986E316-5F2A-4583-834A-8BDB33B77E43}" srcOrd="1" destOrd="0" presId="urn:microsoft.com/office/officeart/2005/8/layout/hierarchy4"/>
    <dgm:cxn modelId="{013B35AB-20B5-4282-B57D-CE9790D87F41}" type="presParOf" srcId="{211FD37F-8B9E-49E1-8E46-B22D192A99AD}" destId="{53937717-FE48-41C4-A63D-AD7A15D14E13}" srcOrd="2" destOrd="0" presId="urn:microsoft.com/office/officeart/2005/8/layout/hierarchy4"/>
    <dgm:cxn modelId="{9C4AC7BF-E131-4E2A-9CB2-300DABAEB474}" type="presParOf" srcId="{53937717-FE48-41C4-A63D-AD7A15D14E13}" destId="{5C104A58-F9B5-4477-8B9C-53FB428D3EC4}" srcOrd="0" destOrd="0" presId="urn:microsoft.com/office/officeart/2005/8/layout/hierarchy4"/>
    <dgm:cxn modelId="{D853F1AE-249B-4B16-B6A5-AA466AF3C2CE}" type="presParOf" srcId="{5C104A58-F9B5-4477-8B9C-53FB428D3EC4}" destId="{F9E7B7A1-4451-4099-8E66-DD7A4D011A25}" srcOrd="0" destOrd="0" presId="urn:microsoft.com/office/officeart/2005/8/layout/hierarchy4"/>
    <dgm:cxn modelId="{1F16A0AB-5FD4-445A-BB8D-87726877A125}" type="presParOf" srcId="{5C104A58-F9B5-4477-8B9C-53FB428D3EC4}" destId="{598C39BB-F478-463C-A9C9-E52BDB83EDFE}" srcOrd="1" destOrd="0" presId="urn:microsoft.com/office/officeart/2005/8/layout/hierarchy4"/>
    <dgm:cxn modelId="{6057FAC0-9398-447B-BE61-DE3C36F678C3}" type="presParOf" srcId="{5C104A58-F9B5-4477-8B9C-53FB428D3EC4}" destId="{C4A636A2-ADA6-4FDE-96E0-11FFFFE38808}" srcOrd="2" destOrd="0" presId="urn:microsoft.com/office/officeart/2005/8/layout/hierarchy4"/>
    <dgm:cxn modelId="{A0A00F5D-FFDB-4A5E-8429-3A6A6A914D7B}" type="presParOf" srcId="{C4A636A2-ADA6-4FDE-96E0-11FFFFE38808}" destId="{E15AC6C6-5CA7-422E-A5AA-14A7CABD32BF}" srcOrd="0" destOrd="0" presId="urn:microsoft.com/office/officeart/2005/8/layout/hierarchy4"/>
    <dgm:cxn modelId="{C12FF4B7-1D78-4D50-AB8A-704F36F9E06D}" type="presParOf" srcId="{E15AC6C6-5CA7-422E-A5AA-14A7CABD32BF}" destId="{43600BAB-EB25-4E62-AC42-CB2EA2AF66E0}" srcOrd="0" destOrd="0" presId="urn:microsoft.com/office/officeart/2005/8/layout/hierarchy4"/>
    <dgm:cxn modelId="{BAD994AA-E651-4BC2-8015-14F39EE2E903}" type="presParOf" srcId="{E15AC6C6-5CA7-422E-A5AA-14A7CABD32BF}" destId="{C01AB7FA-C12C-4733-9C48-4E86D21E8776}" srcOrd="1" destOrd="0" presId="urn:microsoft.com/office/officeart/2005/8/layout/hierarchy4"/>
    <dgm:cxn modelId="{FCE5D2D9-FB9F-4C3F-BD36-481D99E7FD85}" type="presParOf" srcId="{C4A636A2-ADA6-4FDE-96E0-11FFFFE38808}" destId="{81C1F134-E285-4794-8D3B-21FE940D88E1}" srcOrd="1" destOrd="0" presId="urn:microsoft.com/office/officeart/2005/8/layout/hierarchy4"/>
    <dgm:cxn modelId="{2F8F260B-2994-438D-9484-45100D41C832}" type="presParOf" srcId="{C4A636A2-ADA6-4FDE-96E0-11FFFFE38808}" destId="{B17F82B7-AE98-42DB-8DC7-75ED77525F16}" srcOrd="2" destOrd="0" presId="urn:microsoft.com/office/officeart/2005/8/layout/hierarchy4"/>
    <dgm:cxn modelId="{5392A95E-5C0D-4D42-9DB2-652EAC248A84}" type="presParOf" srcId="{B17F82B7-AE98-42DB-8DC7-75ED77525F16}" destId="{5115D7B7-77E9-456A-9BE7-A6B8BB71F9A5}" srcOrd="0" destOrd="0" presId="urn:microsoft.com/office/officeart/2005/8/layout/hierarchy4"/>
    <dgm:cxn modelId="{EC0AA39E-E034-4D53-96A2-679400F628A8}" type="presParOf" srcId="{B17F82B7-AE98-42DB-8DC7-75ED77525F16}" destId="{ED30BF47-867B-434A-B939-911CAB1F5FEF}"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D886CF5-371E-486C-9CAA-4BD75396A3B4}"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6B118C3F-8589-40DC-89BE-4548EB3F2A9E}">
      <dgm:prSet phldrT="[Text]"/>
      <dgm:spPr/>
      <dgm:t>
        <a:bodyPr/>
        <a:lstStyle/>
        <a:p>
          <a:r>
            <a:rPr lang="fa-IR" dirty="0" smtClean="0"/>
            <a:t>فصل  ششم: جایگاه شغلی و مدیریت زنان در جامعه</a:t>
          </a:r>
          <a:endParaRPr lang="en-US" dirty="0"/>
        </a:p>
      </dgm:t>
    </dgm:pt>
    <dgm:pt modelId="{6EB26DC4-2F00-4AE3-876E-27ABFE5A28EF}" type="parTrans" cxnId="{830D9836-0A39-4401-8166-4CAF2ED4FD3C}">
      <dgm:prSet/>
      <dgm:spPr/>
      <dgm:t>
        <a:bodyPr/>
        <a:lstStyle/>
        <a:p>
          <a:endParaRPr lang="en-US"/>
        </a:p>
      </dgm:t>
    </dgm:pt>
    <dgm:pt modelId="{35AB503E-72D5-49A2-A761-B89DC3D58763}" type="sibTrans" cxnId="{830D9836-0A39-4401-8166-4CAF2ED4FD3C}">
      <dgm:prSet/>
      <dgm:spPr/>
      <dgm:t>
        <a:bodyPr/>
        <a:lstStyle/>
        <a:p>
          <a:endParaRPr lang="en-US"/>
        </a:p>
      </dgm:t>
    </dgm:pt>
    <dgm:pt modelId="{B3658080-B49A-47FF-8F9A-CBF51B37EC3A}">
      <dgm:prSet phldrT="[Text]"/>
      <dgm:spPr/>
      <dgm:t>
        <a:bodyPr/>
        <a:lstStyle/>
        <a:p>
          <a:r>
            <a:rPr lang="fa-IR" dirty="0" smtClean="0"/>
            <a:t>شخصیت زنان و جایگاه شغلی آنان</a:t>
          </a:r>
          <a:endParaRPr lang="en-US" dirty="0"/>
        </a:p>
      </dgm:t>
    </dgm:pt>
    <dgm:pt modelId="{15D306E2-5A23-42B4-B60B-948A6964F4AD}" type="parTrans" cxnId="{EFB6533B-0CC4-4231-94B8-D5045DC9BC0C}">
      <dgm:prSet/>
      <dgm:spPr/>
      <dgm:t>
        <a:bodyPr/>
        <a:lstStyle/>
        <a:p>
          <a:endParaRPr lang="en-US"/>
        </a:p>
      </dgm:t>
    </dgm:pt>
    <dgm:pt modelId="{DC45C69C-53C0-4A2A-AE9D-875AEE450522}" type="sibTrans" cxnId="{EFB6533B-0CC4-4231-94B8-D5045DC9BC0C}">
      <dgm:prSet/>
      <dgm:spPr/>
      <dgm:t>
        <a:bodyPr/>
        <a:lstStyle/>
        <a:p>
          <a:endParaRPr lang="en-US"/>
        </a:p>
      </dgm:t>
    </dgm:pt>
    <dgm:pt modelId="{C7F6B062-B75C-4BE9-BA67-D5071A9548E6}">
      <dgm:prSet phldrT="[Text]"/>
      <dgm:spPr/>
      <dgm:t>
        <a:bodyPr/>
        <a:lstStyle/>
        <a:p>
          <a:r>
            <a:rPr lang="fa-IR" dirty="0" smtClean="0"/>
            <a:t>دسته بندی ویژگی های زنان در جایگاه شغلی آن ها</a:t>
          </a:r>
          <a:endParaRPr lang="en-US" dirty="0"/>
        </a:p>
      </dgm:t>
    </dgm:pt>
    <dgm:pt modelId="{3B5C8261-CCB6-4214-9AF2-24333FBAFB99}" type="parTrans" cxnId="{3E727B46-8A7D-471D-B165-31BF5C3E0A34}">
      <dgm:prSet/>
      <dgm:spPr/>
      <dgm:t>
        <a:bodyPr/>
        <a:lstStyle/>
        <a:p>
          <a:endParaRPr lang="en-US"/>
        </a:p>
      </dgm:t>
    </dgm:pt>
    <dgm:pt modelId="{812ACDA6-2CC1-4291-9EC8-ABA271DC4677}" type="sibTrans" cxnId="{3E727B46-8A7D-471D-B165-31BF5C3E0A34}">
      <dgm:prSet/>
      <dgm:spPr/>
      <dgm:t>
        <a:bodyPr/>
        <a:lstStyle/>
        <a:p>
          <a:endParaRPr lang="en-US"/>
        </a:p>
      </dgm:t>
    </dgm:pt>
    <dgm:pt modelId="{9BB6132B-7772-4BC7-A06B-B6FEE0D04C45}">
      <dgm:prSet phldrT="[Text]"/>
      <dgm:spPr/>
      <dgm:t>
        <a:bodyPr/>
        <a:lstStyle/>
        <a:p>
          <a:r>
            <a:rPr lang="fa-IR" dirty="0" smtClean="0"/>
            <a:t>رابطه کلی زنان و مردان در منزل و جامعه</a:t>
          </a:r>
        </a:p>
      </dgm:t>
    </dgm:pt>
    <dgm:pt modelId="{AEF4311D-F16F-4BB3-86BF-6E5C75EBC6FE}" type="parTrans" cxnId="{C72FEDF4-ABE5-44BB-978A-40E76C030E29}">
      <dgm:prSet/>
      <dgm:spPr/>
      <dgm:t>
        <a:bodyPr/>
        <a:lstStyle/>
        <a:p>
          <a:endParaRPr lang="en-US"/>
        </a:p>
      </dgm:t>
    </dgm:pt>
    <dgm:pt modelId="{9B75CDE4-3FB5-4CE1-B141-54ED0CDA6DAA}" type="sibTrans" cxnId="{C72FEDF4-ABE5-44BB-978A-40E76C030E29}">
      <dgm:prSet/>
      <dgm:spPr/>
      <dgm:t>
        <a:bodyPr/>
        <a:lstStyle/>
        <a:p>
          <a:endParaRPr lang="en-US"/>
        </a:p>
      </dgm:t>
    </dgm:pt>
    <dgm:pt modelId="{ABBBA34B-D940-416A-A9DF-43D2BB3ED1A2}">
      <dgm:prSet/>
      <dgm:spPr/>
      <dgm:t>
        <a:bodyPr/>
        <a:lstStyle/>
        <a:p>
          <a:r>
            <a:rPr lang="fa-IR" dirty="0" smtClean="0"/>
            <a:t>فرامین به همسران پیامبر(ص) و جایگاه شغلی</a:t>
          </a:r>
          <a:endParaRPr lang="en-US" dirty="0"/>
        </a:p>
      </dgm:t>
    </dgm:pt>
    <dgm:pt modelId="{1A65ECDF-AB13-485B-A02F-1243A7805BC7}" type="parTrans" cxnId="{174A628E-2C3A-4104-BA14-255BEA3691F1}">
      <dgm:prSet/>
      <dgm:spPr/>
      <dgm:t>
        <a:bodyPr/>
        <a:lstStyle/>
        <a:p>
          <a:endParaRPr lang="en-US"/>
        </a:p>
      </dgm:t>
    </dgm:pt>
    <dgm:pt modelId="{9D8E52B4-32F9-408A-857A-74DDB2DD46C9}" type="sibTrans" cxnId="{174A628E-2C3A-4104-BA14-255BEA3691F1}">
      <dgm:prSet/>
      <dgm:spPr/>
      <dgm:t>
        <a:bodyPr/>
        <a:lstStyle/>
        <a:p>
          <a:endParaRPr lang="en-US"/>
        </a:p>
      </dgm:t>
    </dgm:pt>
    <dgm:pt modelId="{33E37D28-3678-408D-BE23-3A030E7C565B}">
      <dgm:prSet/>
      <dgm:spPr/>
      <dgm:t>
        <a:bodyPr/>
        <a:lstStyle/>
        <a:p>
          <a:r>
            <a:rPr lang="fa-IR" dirty="0" smtClean="0"/>
            <a:t>شخصیت زنان </a:t>
          </a:r>
          <a:endParaRPr lang="en-US" dirty="0"/>
        </a:p>
      </dgm:t>
    </dgm:pt>
    <dgm:pt modelId="{2C8CF6B7-F0EE-47F2-8192-04C4DFD9E640}" type="parTrans" cxnId="{7AE9345B-18E9-4E64-8B5D-D845D55DDA26}">
      <dgm:prSet/>
      <dgm:spPr/>
      <dgm:t>
        <a:bodyPr/>
        <a:lstStyle/>
        <a:p>
          <a:endParaRPr lang="en-US"/>
        </a:p>
      </dgm:t>
    </dgm:pt>
    <dgm:pt modelId="{EDA3F6E2-230E-4017-A3B3-3ADEA31DC41A}" type="sibTrans" cxnId="{7AE9345B-18E9-4E64-8B5D-D845D55DDA26}">
      <dgm:prSet/>
      <dgm:spPr/>
      <dgm:t>
        <a:bodyPr/>
        <a:lstStyle/>
        <a:p>
          <a:endParaRPr lang="en-US"/>
        </a:p>
      </dgm:t>
    </dgm:pt>
    <dgm:pt modelId="{04ECB1B4-8452-4D9D-9A05-8C43821E47F3}">
      <dgm:prSet/>
      <dgm:spPr/>
      <dgm:t>
        <a:bodyPr/>
        <a:lstStyle/>
        <a:p>
          <a:r>
            <a:rPr lang="fa-IR" dirty="0" smtClean="0"/>
            <a:t>جایگاه شغلی و اجتماعی</a:t>
          </a:r>
          <a:endParaRPr lang="en-US" dirty="0"/>
        </a:p>
      </dgm:t>
    </dgm:pt>
    <dgm:pt modelId="{0BEEDE09-A16A-4D21-A660-7B66A74AE28E}" type="parTrans" cxnId="{B778A4FE-A31A-48F1-B419-5112304C4FAD}">
      <dgm:prSet/>
      <dgm:spPr/>
      <dgm:t>
        <a:bodyPr/>
        <a:lstStyle/>
        <a:p>
          <a:endParaRPr lang="en-US"/>
        </a:p>
      </dgm:t>
    </dgm:pt>
    <dgm:pt modelId="{81752E48-E6CD-4F06-8B49-FE635838C31D}" type="sibTrans" cxnId="{B778A4FE-A31A-48F1-B419-5112304C4FAD}">
      <dgm:prSet/>
      <dgm:spPr/>
      <dgm:t>
        <a:bodyPr/>
        <a:lstStyle/>
        <a:p>
          <a:endParaRPr lang="en-US"/>
        </a:p>
      </dgm:t>
    </dgm:pt>
    <dgm:pt modelId="{4110614C-997D-4EA5-9CD3-7A25A4715B24}">
      <dgm:prSet/>
      <dgm:spPr/>
      <dgm:t>
        <a:bodyPr/>
        <a:lstStyle/>
        <a:p>
          <a:r>
            <a:rPr lang="fa-IR" dirty="0" smtClean="0"/>
            <a:t>مساله عقل و مدیریت زنان</a:t>
          </a:r>
          <a:endParaRPr lang="en-US" dirty="0"/>
        </a:p>
      </dgm:t>
    </dgm:pt>
    <dgm:pt modelId="{69BB1E3D-F277-485B-8FBF-315F9C695AF9}" type="parTrans" cxnId="{0A8BF1D0-0E9B-493A-B08E-4D3334D20B74}">
      <dgm:prSet/>
      <dgm:spPr/>
      <dgm:t>
        <a:bodyPr/>
        <a:lstStyle/>
        <a:p>
          <a:endParaRPr lang="en-US"/>
        </a:p>
      </dgm:t>
    </dgm:pt>
    <dgm:pt modelId="{3B7C342E-3253-46E6-82A9-7B668F6E2343}" type="sibTrans" cxnId="{0A8BF1D0-0E9B-493A-B08E-4D3334D20B74}">
      <dgm:prSet/>
      <dgm:spPr/>
      <dgm:t>
        <a:bodyPr/>
        <a:lstStyle/>
        <a:p>
          <a:endParaRPr lang="en-US"/>
        </a:p>
      </dgm:t>
    </dgm:pt>
    <dgm:pt modelId="{8FDBEB64-F457-47E4-9A2B-AAC49A1F39C4}">
      <dgm:prSet/>
      <dgm:spPr/>
      <dgm:t>
        <a:bodyPr/>
        <a:lstStyle/>
        <a:p>
          <a:r>
            <a:rPr lang="fa-IR" dirty="0" smtClean="0"/>
            <a:t>شغل تکوینی و شغل اجتماعی </a:t>
          </a:r>
          <a:endParaRPr lang="en-US" dirty="0"/>
        </a:p>
      </dgm:t>
    </dgm:pt>
    <dgm:pt modelId="{7F383701-C35C-49B8-83AB-A8FFE11491F1}" type="parTrans" cxnId="{E5206DBF-1F25-4FB7-90FE-3FFEE78AE44B}">
      <dgm:prSet/>
      <dgm:spPr/>
      <dgm:t>
        <a:bodyPr/>
        <a:lstStyle/>
        <a:p>
          <a:endParaRPr lang="en-US"/>
        </a:p>
      </dgm:t>
    </dgm:pt>
    <dgm:pt modelId="{96791C8D-6059-4F29-870E-13F90A49E19F}" type="sibTrans" cxnId="{E5206DBF-1F25-4FB7-90FE-3FFEE78AE44B}">
      <dgm:prSet/>
      <dgm:spPr/>
      <dgm:t>
        <a:bodyPr/>
        <a:lstStyle/>
        <a:p>
          <a:endParaRPr lang="en-US"/>
        </a:p>
      </dgm:t>
    </dgm:pt>
    <dgm:pt modelId="{D94080BC-1217-4C23-93ED-35E83473E09A}">
      <dgm:prSet/>
      <dgm:spPr/>
      <dgm:t>
        <a:bodyPr/>
        <a:lstStyle/>
        <a:p>
          <a:r>
            <a:rPr lang="fa-IR" dirty="0" smtClean="0"/>
            <a:t>عواطف و احساسات زنان</a:t>
          </a:r>
          <a:endParaRPr lang="en-US" dirty="0"/>
        </a:p>
      </dgm:t>
    </dgm:pt>
    <dgm:pt modelId="{EC7E06DC-BC99-4223-8FE2-82660C4135A2}" type="parTrans" cxnId="{0E563040-F489-4986-95D5-09867F7D80F4}">
      <dgm:prSet/>
      <dgm:spPr/>
      <dgm:t>
        <a:bodyPr/>
        <a:lstStyle/>
        <a:p>
          <a:endParaRPr lang="en-US"/>
        </a:p>
      </dgm:t>
    </dgm:pt>
    <dgm:pt modelId="{CDDF057D-DBA1-4022-9346-4843674C3765}" type="sibTrans" cxnId="{0E563040-F489-4986-95D5-09867F7D80F4}">
      <dgm:prSet/>
      <dgm:spPr/>
      <dgm:t>
        <a:bodyPr/>
        <a:lstStyle/>
        <a:p>
          <a:endParaRPr lang="en-US"/>
        </a:p>
      </dgm:t>
    </dgm:pt>
    <dgm:pt modelId="{0B0395F5-8CD8-42D2-A068-4EAFB6B8B624}">
      <dgm:prSet/>
      <dgm:spPr/>
      <dgm:t>
        <a:bodyPr/>
        <a:lstStyle/>
        <a:p>
          <a:r>
            <a:rPr lang="fa-IR" dirty="0" smtClean="0"/>
            <a:t>نقصان در حاصل عقل، نه نقصان در عقل فطری</a:t>
          </a:r>
          <a:endParaRPr lang="en-US" dirty="0"/>
        </a:p>
      </dgm:t>
    </dgm:pt>
    <dgm:pt modelId="{6A2F7206-E358-41AB-B9F3-F18A68FDF4A4}" type="parTrans" cxnId="{58CAB1F6-806B-4781-9240-7DAA730DF690}">
      <dgm:prSet/>
      <dgm:spPr/>
      <dgm:t>
        <a:bodyPr/>
        <a:lstStyle/>
        <a:p>
          <a:endParaRPr lang="en-US"/>
        </a:p>
      </dgm:t>
    </dgm:pt>
    <dgm:pt modelId="{2CCC3E93-32AC-4609-B445-1B21F047646C}" type="sibTrans" cxnId="{58CAB1F6-806B-4781-9240-7DAA730DF690}">
      <dgm:prSet/>
      <dgm:spPr/>
      <dgm:t>
        <a:bodyPr/>
        <a:lstStyle/>
        <a:p>
          <a:endParaRPr lang="en-US"/>
        </a:p>
      </dgm:t>
    </dgm:pt>
    <dgm:pt modelId="{858A1DB4-93C7-4D08-8F3B-22229DD0AA97}">
      <dgm:prSet/>
      <dgm:spPr/>
      <dgm:t>
        <a:bodyPr/>
        <a:lstStyle/>
        <a:p>
          <a:r>
            <a:rPr lang="fa-IR" dirty="0" smtClean="0"/>
            <a:t>زن در جایگاه شهادت</a:t>
          </a:r>
          <a:endParaRPr lang="en-US" dirty="0"/>
        </a:p>
      </dgm:t>
    </dgm:pt>
    <dgm:pt modelId="{BC2D32D7-D0C1-43D2-A627-B74B7E2B84DD}" type="parTrans" cxnId="{12BEEA94-CFBA-448A-8B4B-1A066B628203}">
      <dgm:prSet/>
      <dgm:spPr/>
      <dgm:t>
        <a:bodyPr/>
        <a:lstStyle/>
        <a:p>
          <a:endParaRPr lang="en-US"/>
        </a:p>
      </dgm:t>
    </dgm:pt>
    <dgm:pt modelId="{A874488C-B4D3-4A76-8B78-45846CF5EFEA}" type="sibTrans" cxnId="{12BEEA94-CFBA-448A-8B4B-1A066B628203}">
      <dgm:prSet/>
      <dgm:spPr/>
      <dgm:t>
        <a:bodyPr/>
        <a:lstStyle/>
        <a:p>
          <a:endParaRPr lang="en-US"/>
        </a:p>
      </dgm:t>
    </dgm:pt>
    <dgm:pt modelId="{D6988A54-627D-4548-ACBD-86F5FDBC4B94}">
      <dgm:prSet/>
      <dgm:spPr/>
      <dgm:t>
        <a:bodyPr/>
        <a:lstStyle/>
        <a:p>
          <a:r>
            <a:rPr lang="fa-IR" dirty="0" smtClean="0"/>
            <a:t>زن در جایگاه قضاوت</a:t>
          </a:r>
          <a:endParaRPr lang="en-US" dirty="0"/>
        </a:p>
      </dgm:t>
    </dgm:pt>
    <dgm:pt modelId="{CBD0CA2F-A0E8-4344-9621-016733BAC465}" type="parTrans" cxnId="{26DD92E1-55E1-41DD-861F-461096C235EE}">
      <dgm:prSet/>
      <dgm:spPr/>
      <dgm:t>
        <a:bodyPr/>
        <a:lstStyle/>
        <a:p>
          <a:endParaRPr lang="en-US"/>
        </a:p>
      </dgm:t>
    </dgm:pt>
    <dgm:pt modelId="{94C38179-C4B1-4707-A776-A9E1292423FC}" type="sibTrans" cxnId="{26DD92E1-55E1-41DD-861F-461096C235EE}">
      <dgm:prSet/>
      <dgm:spPr/>
      <dgm:t>
        <a:bodyPr/>
        <a:lstStyle/>
        <a:p>
          <a:endParaRPr lang="en-US"/>
        </a:p>
      </dgm:t>
    </dgm:pt>
    <dgm:pt modelId="{057A8F6E-A5F9-4CF7-BA8A-8C8802F16870}">
      <dgm:prSet/>
      <dgm:spPr/>
      <dgm:t>
        <a:bodyPr/>
        <a:lstStyle/>
        <a:p>
          <a:r>
            <a:rPr lang="fa-IR" dirty="0" smtClean="0"/>
            <a:t>زن در جایگاه مدیریت بر زنان </a:t>
          </a:r>
          <a:endParaRPr lang="en-US" dirty="0"/>
        </a:p>
      </dgm:t>
    </dgm:pt>
    <dgm:pt modelId="{A407A5FD-5146-4818-B03C-EA7DF7735154}" type="parTrans" cxnId="{46A37AFD-654E-4A7B-A9F6-2863F1761165}">
      <dgm:prSet/>
      <dgm:spPr/>
      <dgm:t>
        <a:bodyPr/>
        <a:lstStyle/>
        <a:p>
          <a:endParaRPr lang="en-US"/>
        </a:p>
      </dgm:t>
    </dgm:pt>
    <dgm:pt modelId="{918B2CB4-A1F6-4059-99A8-947FCFECD759}" type="sibTrans" cxnId="{46A37AFD-654E-4A7B-A9F6-2863F1761165}">
      <dgm:prSet/>
      <dgm:spPr/>
      <dgm:t>
        <a:bodyPr/>
        <a:lstStyle/>
        <a:p>
          <a:endParaRPr lang="en-US"/>
        </a:p>
      </dgm:t>
    </dgm:pt>
    <dgm:pt modelId="{17B333BE-B5E5-4FAF-BDD2-977D0DFE8F67}">
      <dgm:prSet/>
      <dgm:spPr/>
      <dgm:t>
        <a:bodyPr/>
        <a:lstStyle/>
        <a:p>
          <a:r>
            <a:rPr lang="fa-IR" dirty="0" smtClean="0"/>
            <a:t>زن در جایگاه مدیریت بر زنان و مردان</a:t>
          </a:r>
          <a:endParaRPr lang="en-US" dirty="0"/>
        </a:p>
      </dgm:t>
    </dgm:pt>
    <dgm:pt modelId="{B70C40F3-1636-4773-868D-C8064A117D1F}" type="parTrans" cxnId="{089E028E-8513-4F6F-A8B6-772CD05D859F}">
      <dgm:prSet/>
      <dgm:spPr/>
      <dgm:t>
        <a:bodyPr/>
        <a:lstStyle/>
        <a:p>
          <a:endParaRPr lang="en-US"/>
        </a:p>
      </dgm:t>
    </dgm:pt>
    <dgm:pt modelId="{605AF8A2-4486-437C-A8FF-E2AC408D0061}" type="sibTrans" cxnId="{089E028E-8513-4F6F-A8B6-772CD05D859F}">
      <dgm:prSet/>
      <dgm:spPr/>
      <dgm:t>
        <a:bodyPr/>
        <a:lstStyle/>
        <a:p>
          <a:endParaRPr lang="en-US"/>
        </a:p>
      </dgm:t>
    </dgm:pt>
    <dgm:pt modelId="{4129EB6D-9597-4D5D-89A7-BE171BAE0514}">
      <dgm:prSet/>
      <dgm:spPr/>
      <dgm:t>
        <a:bodyPr/>
        <a:lstStyle/>
        <a:p>
          <a:r>
            <a:rPr lang="fa-IR" dirty="0" err="1" smtClean="0"/>
            <a:t>عایشه</a:t>
          </a:r>
          <a:r>
            <a:rPr lang="fa-IR" dirty="0" smtClean="0"/>
            <a:t> در جنگ جمل و جایگاه و جایگاه زینب کبری(س)</a:t>
          </a:r>
          <a:endParaRPr lang="en-US" dirty="0"/>
        </a:p>
      </dgm:t>
    </dgm:pt>
    <dgm:pt modelId="{B48FD4C1-27BA-47F9-89B9-BB7A39E0B97F}" type="parTrans" cxnId="{302C7CA2-5A44-4677-A477-A6ADB5843304}">
      <dgm:prSet/>
      <dgm:spPr/>
      <dgm:t>
        <a:bodyPr/>
        <a:lstStyle/>
        <a:p>
          <a:endParaRPr lang="en-US"/>
        </a:p>
      </dgm:t>
    </dgm:pt>
    <dgm:pt modelId="{012CC0A9-F8AC-4498-B02D-C882BA19471B}" type="sibTrans" cxnId="{302C7CA2-5A44-4677-A477-A6ADB5843304}">
      <dgm:prSet/>
      <dgm:spPr/>
      <dgm:t>
        <a:bodyPr/>
        <a:lstStyle/>
        <a:p>
          <a:endParaRPr lang="en-US"/>
        </a:p>
      </dgm:t>
    </dgm:pt>
    <dgm:pt modelId="{A0C4B814-9D89-449D-A55E-774F88781C5D}">
      <dgm:prSet/>
      <dgm:spPr/>
      <dgm:t>
        <a:bodyPr/>
        <a:lstStyle/>
        <a:p>
          <a:r>
            <a:rPr lang="fa-IR" dirty="0" smtClean="0"/>
            <a:t>میزان ساعات کاری زنان در منزل و جامعه</a:t>
          </a:r>
          <a:endParaRPr lang="en-US" dirty="0"/>
        </a:p>
      </dgm:t>
    </dgm:pt>
    <dgm:pt modelId="{3A0CDE6B-11B3-4730-903C-1EF9CB926076}" type="parTrans" cxnId="{B44D816B-2783-45CD-9382-B6EA10F7942A}">
      <dgm:prSet/>
      <dgm:spPr/>
      <dgm:t>
        <a:bodyPr/>
        <a:lstStyle/>
        <a:p>
          <a:endParaRPr lang="en-US"/>
        </a:p>
      </dgm:t>
    </dgm:pt>
    <dgm:pt modelId="{0E214EC6-8D27-4C92-874F-49C73C7ABAE9}" type="sibTrans" cxnId="{B44D816B-2783-45CD-9382-B6EA10F7942A}">
      <dgm:prSet/>
      <dgm:spPr/>
      <dgm:t>
        <a:bodyPr/>
        <a:lstStyle/>
        <a:p>
          <a:endParaRPr lang="en-US"/>
        </a:p>
      </dgm:t>
    </dgm:pt>
    <dgm:pt modelId="{B23030E0-F52E-459F-B6E4-34D3BA42A227}">
      <dgm:prSet/>
      <dgm:spPr/>
      <dgm:t>
        <a:bodyPr/>
        <a:lstStyle/>
        <a:p>
          <a:r>
            <a:rPr lang="fa-IR" dirty="0" smtClean="0"/>
            <a:t>تعادل ساعت کاری زنان و مشارکت مضاعف زنان در جامعه</a:t>
          </a:r>
          <a:endParaRPr lang="en-US" dirty="0"/>
        </a:p>
      </dgm:t>
    </dgm:pt>
    <dgm:pt modelId="{CA73D748-5755-47AA-BD16-5725734F086D}" type="parTrans" cxnId="{08334BDE-2333-4866-B0C5-69649C79C9D0}">
      <dgm:prSet/>
      <dgm:spPr/>
      <dgm:t>
        <a:bodyPr/>
        <a:lstStyle/>
        <a:p>
          <a:endParaRPr lang="en-US"/>
        </a:p>
      </dgm:t>
    </dgm:pt>
    <dgm:pt modelId="{EC380DF6-7EE2-41B2-9D80-A23AB8776167}" type="sibTrans" cxnId="{08334BDE-2333-4866-B0C5-69649C79C9D0}">
      <dgm:prSet/>
      <dgm:spPr/>
      <dgm:t>
        <a:bodyPr/>
        <a:lstStyle/>
        <a:p>
          <a:endParaRPr lang="en-US"/>
        </a:p>
      </dgm:t>
    </dgm:pt>
    <dgm:pt modelId="{2907108A-8926-4269-BEB0-DF6991B96406}">
      <dgm:prSet/>
      <dgm:spPr/>
      <dgm:t>
        <a:bodyPr/>
        <a:lstStyle/>
        <a:p>
          <a:r>
            <a:rPr lang="fa-IR" dirty="0" smtClean="0"/>
            <a:t>کار فرهنگی و تربیتی اولویت اساسی در اشتغال زنان</a:t>
          </a:r>
          <a:endParaRPr lang="en-US" dirty="0"/>
        </a:p>
      </dgm:t>
    </dgm:pt>
    <dgm:pt modelId="{6F203EF3-D42C-4053-8CE7-55B1E01186D9}" type="parTrans" cxnId="{EBCF17FE-AFEC-419E-A37E-8C9EA3687A24}">
      <dgm:prSet/>
      <dgm:spPr/>
      <dgm:t>
        <a:bodyPr/>
        <a:lstStyle/>
        <a:p>
          <a:endParaRPr lang="en-US"/>
        </a:p>
      </dgm:t>
    </dgm:pt>
    <dgm:pt modelId="{0DF3CDB6-E1AD-4B74-BDE1-D734FC2AD819}" type="sibTrans" cxnId="{EBCF17FE-AFEC-419E-A37E-8C9EA3687A24}">
      <dgm:prSet/>
      <dgm:spPr/>
      <dgm:t>
        <a:bodyPr/>
        <a:lstStyle/>
        <a:p>
          <a:endParaRPr lang="en-US"/>
        </a:p>
      </dgm:t>
    </dgm:pt>
    <dgm:pt modelId="{FC746A11-61D9-4070-9BCD-C89C121A3EC8}">
      <dgm:prSet/>
      <dgm:spPr/>
      <dgm:t>
        <a:bodyPr/>
        <a:lstStyle/>
        <a:p>
          <a:r>
            <a:rPr lang="fa-IR" dirty="0" smtClean="0"/>
            <a:t>جایگاه شغلی زن و محیط تشنج و خشونت</a:t>
          </a:r>
          <a:endParaRPr lang="en-US" dirty="0"/>
        </a:p>
      </dgm:t>
    </dgm:pt>
    <dgm:pt modelId="{5357FA35-96FC-47C7-8274-C0D095C9E710}" type="parTrans" cxnId="{F2D7D45C-36F2-42B0-892A-7CB06F1DB053}">
      <dgm:prSet/>
      <dgm:spPr/>
      <dgm:t>
        <a:bodyPr/>
        <a:lstStyle/>
        <a:p>
          <a:endParaRPr lang="en-US"/>
        </a:p>
      </dgm:t>
    </dgm:pt>
    <dgm:pt modelId="{EB5660D7-4D96-4D49-97F4-D78991A6EF92}" type="sibTrans" cxnId="{F2D7D45C-36F2-42B0-892A-7CB06F1DB053}">
      <dgm:prSet/>
      <dgm:spPr/>
      <dgm:t>
        <a:bodyPr/>
        <a:lstStyle/>
        <a:p>
          <a:endParaRPr lang="en-US"/>
        </a:p>
      </dgm:t>
    </dgm:pt>
    <dgm:pt modelId="{B42A25B5-9FF7-4822-B68B-A3103E986CC7}">
      <dgm:prSet/>
      <dgm:spPr/>
      <dgm:t>
        <a:bodyPr/>
        <a:lstStyle/>
        <a:p>
          <a:r>
            <a:rPr lang="fa-IR" dirty="0" smtClean="0"/>
            <a:t>قوت عاطفی-روانی سرشار زنان</a:t>
          </a:r>
          <a:endParaRPr lang="en-US" dirty="0"/>
        </a:p>
      </dgm:t>
    </dgm:pt>
    <dgm:pt modelId="{73928F68-6232-484A-ACF8-5C415D49B84E}" type="parTrans" cxnId="{D970B4F4-AA9A-4FDE-95F8-81694C5C75AD}">
      <dgm:prSet/>
      <dgm:spPr/>
      <dgm:t>
        <a:bodyPr/>
        <a:lstStyle/>
        <a:p>
          <a:endParaRPr lang="en-US"/>
        </a:p>
      </dgm:t>
    </dgm:pt>
    <dgm:pt modelId="{750F492E-58E1-438E-BF3F-0500824A0A6C}" type="sibTrans" cxnId="{D970B4F4-AA9A-4FDE-95F8-81694C5C75AD}">
      <dgm:prSet/>
      <dgm:spPr/>
      <dgm:t>
        <a:bodyPr/>
        <a:lstStyle/>
        <a:p>
          <a:endParaRPr lang="en-US"/>
        </a:p>
      </dgm:t>
    </dgm:pt>
    <dgm:pt modelId="{A68FDE25-3293-4910-85C7-0EB5BF7207E7}">
      <dgm:prSet/>
      <dgm:spPr/>
      <dgm:t>
        <a:bodyPr/>
        <a:lstStyle/>
        <a:p>
          <a:r>
            <a:rPr lang="fa-IR" dirty="0" smtClean="0"/>
            <a:t>حساسیت شدید روحی زنان</a:t>
          </a:r>
          <a:endParaRPr lang="en-US" dirty="0"/>
        </a:p>
      </dgm:t>
    </dgm:pt>
    <dgm:pt modelId="{FF0B06D7-11DF-47FE-B2C5-F30009E2F4DA}" type="parTrans" cxnId="{FB77173E-D3F0-4404-BBD1-04C0E9A948AC}">
      <dgm:prSet/>
      <dgm:spPr/>
      <dgm:t>
        <a:bodyPr/>
        <a:lstStyle/>
        <a:p>
          <a:endParaRPr lang="en-US"/>
        </a:p>
      </dgm:t>
    </dgm:pt>
    <dgm:pt modelId="{95694D5D-6D3C-474E-BC0C-0F98882ECF39}" type="sibTrans" cxnId="{FB77173E-D3F0-4404-BBD1-04C0E9A948AC}">
      <dgm:prSet/>
      <dgm:spPr/>
      <dgm:t>
        <a:bodyPr/>
        <a:lstStyle/>
        <a:p>
          <a:endParaRPr lang="en-US"/>
        </a:p>
      </dgm:t>
    </dgm:pt>
    <dgm:pt modelId="{5BE685E4-334F-442F-8A9A-D2A92494B0AD}">
      <dgm:prSet/>
      <dgm:spPr/>
      <dgm:t>
        <a:bodyPr/>
        <a:lstStyle/>
        <a:p>
          <a:r>
            <a:rPr lang="fa-IR" dirty="0" smtClean="0"/>
            <a:t>فزونی قدرت تخیل زنان</a:t>
          </a:r>
          <a:endParaRPr lang="en-US" dirty="0"/>
        </a:p>
      </dgm:t>
    </dgm:pt>
    <dgm:pt modelId="{EBD74235-ECBE-4694-BEEC-12A00EF7C4F7}" type="parTrans" cxnId="{7B33E001-8B0C-4AD1-847C-9ACF22C5C026}">
      <dgm:prSet/>
      <dgm:spPr/>
      <dgm:t>
        <a:bodyPr/>
        <a:lstStyle/>
        <a:p>
          <a:endParaRPr lang="en-US"/>
        </a:p>
      </dgm:t>
    </dgm:pt>
    <dgm:pt modelId="{708708F1-D01E-4AF1-BC43-FE32CC1C6C37}" type="sibTrans" cxnId="{7B33E001-8B0C-4AD1-847C-9ACF22C5C026}">
      <dgm:prSet/>
      <dgm:spPr/>
      <dgm:t>
        <a:bodyPr/>
        <a:lstStyle/>
        <a:p>
          <a:endParaRPr lang="en-US"/>
        </a:p>
      </dgm:t>
    </dgm:pt>
    <dgm:pt modelId="{A79BFCC6-797D-4BF9-BADC-680EDE12B9AD}">
      <dgm:prSet/>
      <dgm:spPr/>
      <dgm:t>
        <a:bodyPr/>
        <a:lstStyle/>
        <a:p>
          <a:r>
            <a:rPr lang="fa-IR" dirty="0" smtClean="0"/>
            <a:t>ظرافت و لطافت جسمی زنان</a:t>
          </a:r>
          <a:endParaRPr lang="en-US" dirty="0"/>
        </a:p>
      </dgm:t>
    </dgm:pt>
    <dgm:pt modelId="{2A623C75-2466-4D1C-8AE4-828F637ED262}" type="parTrans" cxnId="{EE3405EC-C73E-4ED4-934D-9B13A9CCAD5C}">
      <dgm:prSet/>
      <dgm:spPr/>
      <dgm:t>
        <a:bodyPr/>
        <a:lstStyle/>
        <a:p>
          <a:endParaRPr lang="en-US"/>
        </a:p>
      </dgm:t>
    </dgm:pt>
    <dgm:pt modelId="{4FC010C9-5756-4F4F-9FE1-01A89CEB0EAF}" type="sibTrans" cxnId="{EE3405EC-C73E-4ED4-934D-9B13A9CCAD5C}">
      <dgm:prSet/>
      <dgm:spPr/>
      <dgm:t>
        <a:bodyPr/>
        <a:lstStyle/>
        <a:p>
          <a:endParaRPr lang="en-US"/>
        </a:p>
      </dgm:t>
    </dgm:pt>
    <dgm:pt modelId="{C8478C44-6286-4E2A-8D4F-6B3F3A38097F}">
      <dgm:prSet/>
      <dgm:spPr/>
      <dgm:t>
        <a:bodyPr/>
        <a:lstStyle/>
        <a:p>
          <a:r>
            <a:rPr lang="fa-IR" dirty="0" smtClean="0"/>
            <a:t>برجستگی زیبایی و جذابیت ظاهری زنان</a:t>
          </a:r>
          <a:endParaRPr lang="en-US" dirty="0"/>
        </a:p>
      </dgm:t>
    </dgm:pt>
    <dgm:pt modelId="{83A06792-2AF8-4030-A381-BD77E099043F}" type="parTrans" cxnId="{416B5324-2CFF-467D-8FFE-F164F92DBB24}">
      <dgm:prSet/>
      <dgm:spPr/>
      <dgm:t>
        <a:bodyPr/>
        <a:lstStyle/>
        <a:p>
          <a:endParaRPr lang="en-US"/>
        </a:p>
      </dgm:t>
    </dgm:pt>
    <dgm:pt modelId="{EAA77A46-D830-4F59-AE87-0354DC003FC9}" type="sibTrans" cxnId="{416B5324-2CFF-467D-8FFE-F164F92DBB24}">
      <dgm:prSet/>
      <dgm:spPr/>
      <dgm:t>
        <a:bodyPr/>
        <a:lstStyle/>
        <a:p>
          <a:endParaRPr lang="en-US"/>
        </a:p>
      </dgm:t>
    </dgm:pt>
    <dgm:pt modelId="{9030B8DE-9A19-4B56-887A-E7DA5B448643}">
      <dgm:prSet/>
      <dgm:spPr/>
      <dgm:t>
        <a:bodyPr/>
        <a:lstStyle/>
        <a:p>
          <a:r>
            <a:rPr lang="fa-IR" dirty="0" smtClean="0"/>
            <a:t>نتایج حاصل از ویژگی سرشاری عاطفه</a:t>
          </a:r>
          <a:endParaRPr lang="en-US" dirty="0"/>
        </a:p>
      </dgm:t>
    </dgm:pt>
    <dgm:pt modelId="{B3BF3D8F-893C-4650-BFF0-1DC8DF9B8DD2}" type="parTrans" cxnId="{64943BF3-D390-44B6-9879-8201A03E9402}">
      <dgm:prSet/>
      <dgm:spPr/>
      <dgm:t>
        <a:bodyPr/>
        <a:lstStyle/>
        <a:p>
          <a:endParaRPr lang="en-US"/>
        </a:p>
      </dgm:t>
    </dgm:pt>
    <dgm:pt modelId="{80008450-4625-45CF-8BE0-A0FCE2FA31D4}" type="sibTrans" cxnId="{64943BF3-D390-44B6-9879-8201A03E9402}">
      <dgm:prSet/>
      <dgm:spPr/>
      <dgm:t>
        <a:bodyPr/>
        <a:lstStyle/>
        <a:p>
          <a:endParaRPr lang="en-US"/>
        </a:p>
      </dgm:t>
    </dgm:pt>
    <dgm:pt modelId="{FC1A0E66-42D5-4C60-AE16-DEABEF83A9A3}">
      <dgm:prSet/>
      <dgm:spPr/>
      <dgm:t>
        <a:bodyPr/>
        <a:lstStyle/>
        <a:p>
          <a:r>
            <a:rPr lang="fa-IR" dirty="0" smtClean="0"/>
            <a:t>زن پناه مرد در خانه و مرد پناه زن در جامعه </a:t>
          </a:r>
          <a:endParaRPr lang="en-US" dirty="0"/>
        </a:p>
      </dgm:t>
    </dgm:pt>
    <dgm:pt modelId="{0B873D38-B4F8-47DB-A077-CFA60549166B}" type="parTrans" cxnId="{B0693320-DE0F-4B86-A130-DFD9EE604779}">
      <dgm:prSet/>
      <dgm:spPr/>
      <dgm:t>
        <a:bodyPr/>
        <a:lstStyle/>
        <a:p>
          <a:endParaRPr lang="en-US"/>
        </a:p>
      </dgm:t>
    </dgm:pt>
    <dgm:pt modelId="{9DAF9E8C-D124-4F81-82CA-CD1ED6E5A23E}" type="sibTrans" cxnId="{B0693320-DE0F-4B86-A130-DFD9EE604779}">
      <dgm:prSet/>
      <dgm:spPr/>
      <dgm:t>
        <a:bodyPr/>
        <a:lstStyle/>
        <a:p>
          <a:endParaRPr lang="en-US"/>
        </a:p>
      </dgm:t>
    </dgm:pt>
    <dgm:pt modelId="{120F3CBA-A3FF-4D50-ADE8-59DAFF7AE10A}">
      <dgm:prSet/>
      <dgm:spPr/>
      <dgm:t>
        <a:bodyPr/>
        <a:lstStyle/>
        <a:p>
          <a:r>
            <a:rPr lang="fa-IR" dirty="0" smtClean="0"/>
            <a:t>منزل اولین پایگاه شغلی و رسالت زن</a:t>
          </a:r>
          <a:endParaRPr lang="en-US" dirty="0"/>
        </a:p>
      </dgm:t>
    </dgm:pt>
    <dgm:pt modelId="{710EF38D-C48B-4446-BFB0-B164E9206A88}" type="parTrans" cxnId="{CDC75FEB-B1D7-4FE9-9C21-CBFF73754BEB}">
      <dgm:prSet/>
      <dgm:spPr/>
      <dgm:t>
        <a:bodyPr/>
        <a:lstStyle/>
        <a:p>
          <a:endParaRPr lang="en-US"/>
        </a:p>
      </dgm:t>
    </dgm:pt>
    <dgm:pt modelId="{D245DF7D-83F4-475E-895E-5720D52222C3}" type="sibTrans" cxnId="{CDC75FEB-B1D7-4FE9-9C21-CBFF73754BEB}">
      <dgm:prSet/>
      <dgm:spPr/>
      <dgm:t>
        <a:bodyPr/>
        <a:lstStyle/>
        <a:p>
          <a:endParaRPr lang="en-US"/>
        </a:p>
      </dgm:t>
    </dgm:pt>
    <dgm:pt modelId="{DF584515-AEB1-4C58-9B8F-2A007B530B04}">
      <dgm:prSet/>
      <dgm:spPr/>
      <dgm:t>
        <a:bodyPr/>
        <a:lstStyle/>
        <a:p>
          <a:r>
            <a:rPr lang="fa-IR" dirty="0" smtClean="0"/>
            <a:t>حضور در مجموعه های بانوان شغل اساسی و عمده بانوان </a:t>
          </a:r>
          <a:endParaRPr lang="en-US" dirty="0"/>
        </a:p>
      </dgm:t>
    </dgm:pt>
    <dgm:pt modelId="{68464872-D8EB-48C8-B0B6-BC320A7EAD53}" type="parTrans" cxnId="{11A8EEBC-218C-4AFF-9453-7AD3171DD678}">
      <dgm:prSet/>
      <dgm:spPr/>
      <dgm:t>
        <a:bodyPr/>
        <a:lstStyle/>
        <a:p>
          <a:endParaRPr lang="en-US"/>
        </a:p>
      </dgm:t>
    </dgm:pt>
    <dgm:pt modelId="{316A451E-FBD8-4E82-9BA8-DAC6088432F3}" type="sibTrans" cxnId="{11A8EEBC-218C-4AFF-9453-7AD3171DD678}">
      <dgm:prSet/>
      <dgm:spPr/>
      <dgm:t>
        <a:bodyPr/>
        <a:lstStyle/>
        <a:p>
          <a:endParaRPr lang="en-US"/>
        </a:p>
      </dgm:t>
    </dgm:pt>
    <dgm:pt modelId="{22F9BC36-4BE4-4ECB-AB83-786E660B04C0}">
      <dgm:prSet/>
      <dgm:spPr/>
      <dgm:t>
        <a:bodyPr/>
        <a:lstStyle/>
        <a:p>
          <a:r>
            <a:rPr lang="fa-IR" dirty="0" smtClean="0"/>
            <a:t>حضور شغلی در فضای مختلط، شغل چهارم اضطراری بانوان، نه اختیاری!</a:t>
          </a:r>
          <a:endParaRPr lang="en-US" dirty="0"/>
        </a:p>
      </dgm:t>
    </dgm:pt>
    <dgm:pt modelId="{CE43562F-C504-4D39-BF80-0C666322783A}" type="parTrans" cxnId="{31F03282-73A5-4C60-A4E0-BF652441A27B}">
      <dgm:prSet/>
      <dgm:spPr/>
      <dgm:t>
        <a:bodyPr/>
        <a:lstStyle/>
        <a:p>
          <a:endParaRPr lang="en-US"/>
        </a:p>
      </dgm:t>
    </dgm:pt>
    <dgm:pt modelId="{2A9D582B-739E-4B59-B4DF-F3638823F7A9}" type="sibTrans" cxnId="{31F03282-73A5-4C60-A4E0-BF652441A27B}">
      <dgm:prSet/>
      <dgm:spPr/>
      <dgm:t>
        <a:bodyPr/>
        <a:lstStyle/>
        <a:p>
          <a:endParaRPr lang="en-US"/>
        </a:p>
      </dgm:t>
    </dgm:pt>
    <dgm:pt modelId="{EC95BB91-F268-4DB7-AD3C-C081AD8F0FC3}">
      <dgm:prSet/>
      <dgm:spPr/>
      <dgm:t>
        <a:bodyPr/>
        <a:lstStyle/>
        <a:p>
          <a:r>
            <a:rPr lang="fa-IR" dirty="0" smtClean="0"/>
            <a:t>خانواده سالم تنها منبع هویت متعالی انسان ها </a:t>
          </a:r>
          <a:endParaRPr lang="en-US" dirty="0"/>
        </a:p>
      </dgm:t>
    </dgm:pt>
    <dgm:pt modelId="{8BB1921A-7B45-4A91-8D67-C5BDECB7F9DA}" type="parTrans" cxnId="{68FB3025-6DD0-4B01-800C-1438D1B2788C}">
      <dgm:prSet/>
      <dgm:spPr/>
      <dgm:t>
        <a:bodyPr/>
        <a:lstStyle/>
        <a:p>
          <a:endParaRPr lang="en-US"/>
        </a:p>
      </dgm:t>
    </dgm:pt>
    <dgm:pt modelId="{1404350D-4249-4E34-9C14-DF72B86442FA}" type="sibTrans" cxnId="{68FB3025-6DD0-4B01-800C-1438D1B2788C}">
      <dgm:prSet/>
      <dgm:spPr/>
      <dgm:t>
        <a:bodyPr/>
        <a:lstStyle/>
        <a:p>
          <a:endParaRPr lang="en-US"/>
        </a:p>
      </dgm:t>
    </dgm:pt>
    <dgm:pt modelId="{C94EDD1C-8AAA-440D-8FB2-701B45A6F518}">
      <dgm:prSet/>
      <dgm:spPr/>
      <dgm:t>
        <a:bodyPr/>
        <a:lstStyle/>
        <a:p>
          <a:r>
            <a:rPr lang="fa-IR" dirty="0" smtClean="0"/>
            <a:t>واقعیت های تلخ در روابط مختلط</a:t>
          </a:r>
          <a:endParaRPr lang="en-US" dirty="0"/>
        </a:p>
      </dgm:t>
    </dgm:pt>
    <dgm:pt modelId="{B4363CCA-A5C0-4F23-BAC4-E0614FFBE0C9}" type="parTrans" cxnId="{1EFC4B3D-C3F2-416D-B511-1A516219B48C}">
      <dgm:prSet/>
      <dgm:spPr/>
      <dgm:t>
        <a:bodyPr/>
        <a:lstStyle/>
        <a:p>
          <a:endParaRPr lang="en-US"/>
        </a:p>
      </dgm:t>
    </dgm:pt>
    <dgm:pt modelId="{E739E7B7-2E1C-422C-895A-5FA3C493541F}" type="sibTrans" cxnId="{1EFC4B3D-C3F2-416D-B511-1A516219B48C}">
      <dgm:prSet/>
      <dgm:spPr/>
      <dgm:t>
        <a:bodyPr/>
        <a:lstStyle/>
        <a:p>
          <a:endParaRPr lang="en-US"/>
        </a:p>
      </dgm:t>
    </dgm:pt>
    <dgm:pt modelId="{7AD56FF8-7E7D-4FEE-BB14-BED522F99135}">
      <dgm:prSet/>
      <dgm:spPr/>
      <dgm:t>
        <a:bodyPr/>
        <a:lstStyle/>
        <a:p>
          <a:r>
            <a:rPr lang="fa-IR" dirty="0" smtClean="0"/>
            <a:t>تساوی ساعات کار زنان و مردان در جامعه ، تهدید کنند ه سلامت خانواده </a:t>
          </a:r>
          <a:endParaRPr lang="en-US" dirty="0"/>
        </a:p>
      </dgm:t>
    </dgm:pt>
    <dgm:pt modelId="{97550DBC-DDD3-405B-8377-C1A8BE4FEB74}" type="parTrans" cxnId="{C810D22B-AA57-4FCE-99AA-16BE4D1AD82F}">
      <dgm:prSet/>
      <dgm:spPr/>
      <dgm:t>
        <a:bodyPr/>
        <a:lstStyle/>
        <a:p>
          <a:endParaRPr lang="en-US"/>
        </a:p>
      </dgm:t>
    </dgm:pt>
    <dgm:pt modelId="{91A354E9-CACC-4A64-9908-CA4198BDE343}" type="sibTrans" cxnId="{C810D22B-AA57-4FCE-99AA-16BE4D1AD82F}">
      <dgm:prSet/>
      <dgm:spPr/>
      <dgm:t>
        <a:bodyPr/>
        <a:lstStyle/>
        <a:p>
          <a:endParaRPr lang="en-US"/>
        </a:p>
      </dgm:t>
    </dgm:pt>
    <dgm:pt modelId="{5CCEC297-E1A6-4250-A01F-23C8E7389FF6}">
      <dgm:prSet/>
      <dgm:spPr/>
      <dgm:t>
        <a:bodyPr/>
        <a:lstStyle/>
        <a:p>
          <a:r>
            <a:rPr lang="fa-IR" dirty="0" smtClean="0"/>
            <a:t>نقش محوری زنان در سرنوشت اخلاقی- تربیتی بشر</a:t>
          </a:r>
          <a:endParaRPr lang="en-US" dirty="0"/>
        </a:p>
      </dgm:t>
    </dgm:pt>
    <dgm:pt modelId="{363F24A9-D734-4BC7-BC5A-68AF49A7E6EB}" type="parTrans" cxnId="{95083DE1-788F-4FC4-8959-1B7AC8190BCB}">
      <dgm:prSet/>
      <dgm:spPr/>
      <dgm:t>
        <a:bodyPr/>
        <a:lstStyle/>
        <a:p>
          <a:endParaRPr lang="en-US"/>
        </a:p>
      </dgm:t>
    </dgm:pt>
    <dgm:pt modelId="{3B8955B7-4185-4BFB-986E-27C760D26C99}" type="sibTrans" cxnId="{95083DE1-788F-4FC4-8959-1B7AC8190BCB}">
      <dgm:prSet/>
      <dgm:spPr/>
      <dgm:t>
        <a:bodyPr/>
        <a:lstStyle/>
        <a:p>
          <a:endParaRPr lang="en-US"/>
        </a:p>
      </dgm:t>
    </dgm:pt>
    <dgm:pt modelId="{E95F6BD7-10CC-48E9-8DD8-5FD2A72F529C}">
      <dgm:prSet/>
      <dgm:spPr/>
      <dgm:t>
        <a:bodyPr/>
        <a:lstStyle/>
        <a:p>
          <a:r>
            <a:rPr lang="fa-IR" dirty="0" smtClean="0"/>
            <a:t>نقش انحصاری و عمده مادران در شخصیت فرزندان</a:t>
          </a:r>
          <a:endParaRPr lang="en-US" dirty="0"/>
        </a:p>
      </dgm:t>
    </dgm:pt>
    <dgm:pt modelId="{E7FE3598-4492-4F44-9017-92A3FD543C8A}" type="parTrans" cxnId="{63CF77AF-F7FA-4A03-8131-5623B192B84E}">
      <dgm:prSet/>
      <dgm:spPr/>
      <dgm:t>
        <a:bodyPr/>
        <a:lstStyle/>
        <a:p>
          <a:endParaRPr lang="en-US"/>
        </a:p>
      </dgm:t>
    </dgm:pt>
    <dgm:pt modelId="{84C26AFC-3E48-42CC-8052-D7385F59AFB8}" type="sibTrans" cxnId="{63CF77AF-F7FA-4A03-8131-5623B192B84E}">
      <dgm:prSet/>
      <dgm:spPr/>
      <dgm:t>
        <a:bodyPr/>
        <a:lstStyle/>
        <a:p>
          <a:endParaRPr lang="en-US"/>
        </a:p>
      </dgm:t>
    </dgm:pt>
    <dgm:pt modelId="{2EA4EE52-C1CE-4151-B8A5-21BFD7FA57C2}">
      <dgm:prSet/>
      <dgm:spPr/>
      <dgm:t>
        <a:bodyPr/>
        <a:lstStyle/>
        <a:p>
          <a:r>
            <a:rPr lang="fa-IR" dirty="0" smtClean="0"/>
            <a:t>برنامه ریزی اساسی در تنظیم نسبت حضور خانگی و اجتماعی بانوان</a:t>
          </a:r>
          <a:endParaRPr lang="en-US" dirty="0"/>
        </a:p>
      </dgm:t>
    </dgm:pt>
    <dgm:pt modelId="{C4C1533B-5BB5-459C-BB09-0598ED8F193F}" type="parTrans" cxnId="{2D865354-CD81-4FEB-B5E1-F6667B65371E}">
      <dgm:prSet/>
      <dgm:spPr/>
      <dgm:t>
        <a:bodyPr/>
        <a:lstStyle/>
        <a:p>
          <a:endParaRPr lang="en-US"/>
        </a:p>
      </dgm:t>
    </dgm:pt>
    <dgm:pt modelId="{80B722DA-312E-4D7D-9282-17512EFC8B63}" type="sibTrans" cxnId="{2D865354-CD81-4FEB-B5E1-F6667B65371E}">
      <dgm:prSet/>
      <dgm:spPr/>
      <dgm:t>
        <a:bodyPr/>
        <a:lstStyle/>
        <a:p>
          <a:endParaRPr lang="en-US"/>
        </a:p>
      </dgm:t>
    </dgm:pt>
    <dgm:pt modelId="{EFD1AB1B-238B-4C3B-BDC5-40E57820D954}">
      <dgm:prSet/>
      <dgm:spPr/>
      <dgm:t>
        <a:bodyPr/>
        <a:lstStyle/>
        <a:p>
          <a:r>
            <a:rPr lang="fa-IR" dirty="0" smtClean="0"/>
            <a:t>فرامین به همسران پیامبر(ص) و جایگاه شغلی</a:t>
          </a:r>
          <a:endParaRPr lang="en-US" dirty="0"/>
        </a:p>
      </dgm:t>
    </dgm:pt>
    <dgm:pt modelId="{8FD187FC-2890-49B3-96E2-B0869DCA65C2}" type="parTrans" cxnId="{322861A4-8723-4F88-99CF-FA031AF9BAC0}">
      <dgm:prSet/>
      <dgm:spPr/>
      <dgm:t>
        <a:bodyPr/>
        <a:lstStyle/>
        <a:p>
          <a:endParaRPr lang="en-US"/>
        </a:p>
      </dgm:t>
    </dgm:pt>
    <dgm:pt modelId="{47FCE64E-79F9-42B2-9558-CA39A04C0ECE}" type="sibTrans" cxnId="{322861A4-8723-4F88-99CF-FA031AF9BAC0}">
      <dgm:prSet/>
      <dgm:spPr/>
      <dgm:t>
        <a:bodyPr/>
        <a:lstStyle/>
        <a:p>
          <a:endParaRPr lang="en-US"/>
        </a:p>
      </dgm:t>
    </dgm:pt>
    <dgm:pt modelId="{FAD29D32-2E4E-45C1-8B48-50A802A26616}">
      <dgm:prSet/>
      <dgm:spPr/>
      <dgm:t>
        <a:bodyPr/>
        <a:lstStyle/>
        <a:p>
          <a:r>
            <a:rPr lang="fa-IR" dirty="0" smtClean="0"/>
            <a:t>نمونه های جایگاه اجتماعی و سازمانی زن در قرآن</a:t>
          </a:r>
          <a:endParaRPr lang="en-US" dirty="0"/>
        </a:p>
      </dgm:t>
    </dgm:pt>
    <dgm:pt modelId="{2865E5F9-98E0-4034-9AA7-D6A44FE8EFA2}" type="parTrans" cxnId="{D8A15965-475B-403B-95B0-6B40FF79E792}">
      <dgm:prSet/>
      <dgm:spPr/>
      <dgm:t>
        <a:bodyPr/>
        <a:lstStyle/>
        <a:p>
          <a:endParaRPr lang="en-US"/>
        </a:p>
      </dgm:t>
    </dgm:pt>
    <dgm:pt modelId="{5CEC903D-9314-4E4B-A8FC-B329770A596E}" type="sibTrans" cxnId="{D8A15965-475B-403B-95B0-6B40FF79E792}">
      <dgm:prSet/>
      <dgm:spPr/>
      <dgm:t>
        <a:bodyPr/>
        <a:lstStyle/>
        <a:p>
          <a:endParaRPr lang="en-US"/>
        </a:p>
      </dgm:t>
    </dgm:pt>
    <dgm:pt modelId="{513CB446-53E6-438F-93E2-695804A07616}">
      <dgm:prSet/>
      <dgm:spPr/>
      <dgm:t>
        <a:bodyPr/>
        <a:lstStyle/>
        <a:p>
          <a:r>
            <a:rPr lang="fa-IR" dirty="0" smtClean="0"/>
            <a:t>ملکه </a:t>
          </a:r>
          <a:r>
            <a:rPr lang="fa-IR" dirty="0" err="1" smtClean="0"/>
            <a:t>سباء</a:t>
          </a:r>
          <a:endParaRPr lang="en-US" dirty="0"/>
        </a:p>
      </dgm:t>
    </dgm:pt>
    <dgm:pt modelId="{85FB422F-1E0D-4705-B50A-2881D7018609}" type="parTrans" cxnId="{230A662D-112F-421B-AB25-4B8C3F127DF1}">
      <dgm:prSet/>
      <dgm:spPr/>
      <dgm:t>
        <a:bodyPr/>
        <a:lstStyle/>
        <a:p>
          <a:endParaRPr lang="en-US"/>
        </a:p>
      </dgm:t>
    </dgm:pt>
    <dgm:pt modelId="{A67F6DB5-9997-4646-A291-9A145A9A4291}" type="sibTrans" cxnId="{230A662D-112F-421B-AB25-4B8C3F127DF1}">
      <dgm:prSet/>
      <dgm:spPr/>
      <dgm:t>
        <a:bodyPr/>
        <a:lstStyle/>
        <a:p>
          <a:endParaRPr lang="en-US"/>
        </a:p>
      </dgm:t>
    </dgm:pt>
    <dgm:pt modelId="{A5682E01-D4D8-45D8-B465-D876F58642CB}">
      <dgm:prSet/>
      <dgm:spPr/>
      <dgm:t>
        <a:bodyPr/>
        <a:lstStyle/>
        <a:p>
          <a:r>
            <a:rPr lang="fa-IR" smtClean="0"/>
            <a:t>حضرت مریم(س</a:t>
          </a:r>
          <a:r>
            <a:rPr lang="fa-IR" dirty="0" smtClean="0"/>
            <a:t>)</a:t>
          </a:r>
          <a:endParaRPr lang="en-US" dirty="0"/>
        </a:p>
      </dgm:t>
    </dgm:pt>
    <dgm:pt modelId="{126F588D-7036-489C-B5EE-26C4E671DC0D}" type="parTrans" cxnId="{C66A1D5B-2241-4904-A740-D86BA07FF200}">
      <dgm:prSet/>
      <dgm:spPr/>
      <dgm:t>
        <a:bodyPr/>
        <a:lstStyle/>
        <a:p>
          <a:endParaRPr lang="en-US"/>
        </a:p>
      </dgm:t>
    </dgm:pt>
    <dgm:pt modelId="{354B3869-3F11-4282-B95A-3927F5751276}" type="sibTrans" cxnId="{C66A1D5B-2241-4904-A740-D86BA07FF200}">
      <dgm:prSet/>
      <dgm:spPr/>
      <dgm:t>
        <a:bodyPr/>
        <a:lstStyle/>
        <a:p>
          <a:endParaRPr lang="en-US"/>
        </a:p>
      </dgm:t>
    </dgm:pt>
    <dgm:pt modelId="{2D9490D7-22A0-44AE-ABDC-B616A60B42C9}">
      <dgm:prSet/>
      <dgm:spPr/>
      <dgm:t>
        <a:bodyPr/>
        <a:lstStyle/>
        <a:p>
          <a:r>
            <a:rPr lang="fa-IR" dirty="0" smtClean="0"/>
            <a:t>حضرت فاطمه(س)</a:t>
          </a:r>
          <a:endParaRPr lang="en-US" dirty="0"/>
        </a:p>
      </dgm:t>
    </dgm:pt>
    <dgm:pt modelId="{36D738B3-DA43-4474-9C73-6BB74733BD54}" type="parTrans" cxnId="{D5DB0BE7-DF64-41A3-AD7C-372273966A84}">
      <dgm:prSet/>
      <dgm:spPr/>
      <dgm:t>
        <a:bodyPr/>
        <a:lstStyle/>
        <a:p>
          <a:endParaRPr lang="en-US"/>
        </a:p>
      </dgm:t>
    </dgm:pt>
    <dgm:pt modelId="{83C6EA11-9B2C-4043-B5AF-3935B4E99EC1}" type="sibTrans" cxnId="{D5DB0BE7-DF64-41A3-AD7C-372273966A84}">
      <dgm:prSet/>
      <dgm:spPr/>
      <dgm:t>
        <a:bodyPr/>
        <a:lstStyle/>
        <a:p>
          <a:endParaRPr lang="en-US"/>
        </a:p>
      </dgm:t>
    </dgm:pt>
    <dgm:pt modelId="{356352B8-3822-420E-986F-D1011F2ADBB9}">
      <dgm:prSet/>
      <dgm:spPr/>
      <dgm:t>
        <a:bodyPr/>
        <a:lstStyle/>
        <a:p>
          <a:r>
            <a:rPr lang="fa-IR" dirty="0" smtClean="0"/>
            <a:t>مکالمه بدون خضوع و </a:t>
          </a:r>
          <a:r>
            <a:rPr lang="fa-IR" dirty="0" err="1" smtClean="0"/>
            <a:t>طنازی</a:t>
          </a:r>
          <a:r>
            <a:rPr lang="fa-IR" dirty="0" smtClean="0"/>
            <a:t> </a:t>
          </a:r>
          <a:endParaRPr lang="en-US" dirty="0"/>
        </a:p>
      </dgm:t>
    </dgm:pt>
    <dgm:pt modelId="{775D8269-B83F-4F8D-943D-BE986711104F}" type="parTrans" cxnId="{4BB43DB2-3880-469F-B419-B2AF59722DDC}">
      <dgm:prSet/>
      <dgm:spPr/>
      <dgm:t>
        <a:bodyPr/>
        <a:lstStyle/>
        <a:p>
          <a:endParaRPr lang="en-US"/>
        </a:p>
      </dgm:t>
    </dgm:pt>
    <dgm:pt modelId="{432477EA-BFF7-4259-87DE-0BB341C33DDE}" type="sibTrans" cxnId="{4BB43DB2-3880-469F-B419-B2AF59722DDC}">
      <dgm:prSet/>
      <dgm:spPr/>
      <dgm:t>
        <a:bodyPr/>
        <a:lstStyle/>
        <a:p>
          <a:endParaRPr lang="en-US"/>
        </a:p>
      </dgm:t>
    </dgm:pt>
    <dgm:pt modelId="{9C7795A4-545F-425F-B024-50F0EEFC7A8E}">
      <dgm:prSet/>
      <dgm:spPr/>
      <dgm:t>
        <a:bodyPr/>
        <a:lstStyle/>
        <a:p>
          <a:r>
            <a:rPr lang="fa-IR" dirty="0" smtClean="0"/>
            <a:t>محیط فرهنگی و اجرائی در جامعه هم چون منزل پایگاه امن زنان</a:t>
          </a:r>
          <a:endParaRPr lang="en-US" dirty="0"/>
        </a:p>
      </dgm:t>
    </dgm:pt>
    <dgm:pt modelId="{0E902415-3D80-417D-AF61-DF6DADCEF7D2}" type="parTrans" cxnId="{E46E3370-BFEF-47BB-82BF-AFE49954B193}">
      <dgm:prSet/>
      <dgm:spPr/>
      <dgm:t>
        <a:bodyPr/>
        <a:lstStyle/>
        <a:p>
          <a:endParaRPr lang="en-US"/>
        </a:p>
      </dgm:t>
    </dgm:pt>
    <dgm:pt modelId="{8E6DC64F-AC22-4388-9B9B-E0BDDC63232F}" type="sibTrans" cxnId="{E46E3370-BFEF-47BB-82BF-AFE49954B193}">
      <dgm:prSet/>
      <dgm:spPr/>
      <dgm:t>
        <a:bodyPr/>
        <a:lstStyle/>
        <a:p>
          <a:endParaRPr lang="en-US"/>
        </a:p>
      </dgm:t>
    </dgm:pt>
    <dgm:pt modelId="{5879929C-E4BC-44EA-8836-1A025EF3DE38}">
      <dgm:prSet/>
      <dgm:spPr/>
      <dgm:t>
        <a:bodyPr/>
        <a:lstStyle/>
        <a:p>
          <a:r>
            <a:rPr lang="fa-IR" dirty="0" smtClean="0"/>
            <a:t>حفظ حریم در معاشرت اجتماعی</a:t>
          </a:r>
          <a:endParaRPr lang="en-US" dirty="0"/>
        </a:p>
      </dgm:t>
    </dgm:pt>
    <dgm:pt modelId="{43300B63-8261-4009-9742-683B966D8394}" type="parTrans" cxnId="{2A211C8B-07BE-4710-898F-95BFFE64CAD9}">
      <dgm:prSet/>
      <dgm:spPr/>
      <dgm:t>
        <a:bodyPr/>
        <a:lstStyle/>
        <a:p>
          <a:endParaRPr lang="en-US"/>
        </a:p>
      </dgm:t>
    </dgm:pt>
    <dgm:pt modelId="{558ABBE2-19E5-4894-AF36-2CEF06302DDF}" type="sibTrans" cxnId="{2A211C8B-07BE-4710-898F-95BFFE64CAD9}">
      <dgm:prSet/>
      <dgm:spPr/>
      <dgm:t>
        <a:bodyPr/>
        <a:lstStyle/>
        <a:p>
          <a:endParaRPr lang="en-US"/>
        </a:p>
      </dgm:t>
    </dgm:pt>
    <dgm:pt modelId="{2697C583-3D03-4554-99A4-7752DD197731}" type="pres">
      <dgm:prSet presAssocID="{FD886CF5-371E-486C-9CAA-4BD75396A3B4}" presName="Name0" presStyleCnt="0">
        <dgm:presLayoutVars>
          <dgm:chPref val="1"/>
          <dgm:dir/>
          <dgm:animOne val="branch"/>
          <dgm:animLvl val="lvl"/>
          <dgm:resizeHandles/>
        </dgm:presLayoutVars>
      </dgm:prSet>
      <dgm:spPr/>
      <dgm:t>
        <a:bodyPr/>
        <a:lstStyle/>
        <a:p>
          <a:endParaRPr lang="en-US"/>
        </a:p>
      </dgm:t>
    </dgm:pt>
    <dgm:pt modelId="{10723552-1C41-4F40-877D-F22D47440A25}" type="pres">
      <dgm:prSet presAssocID="{6B118C3F-8589-40DC-89BE-4548EB3F2A9E}" presName="vertOne" presStyleCnt="0"/>
      <dgm:spPr/>
    </dgm:pt>
    <dgm:pt modelId="{F28652D4-2694-4D83-87B0-5F8B4459BDEF}" type="pres">
      <dgm:prSet presAssocID="{6B118C3F-8589-40DC-89BE-4548EB3F2A9E}" presName="txOne" presStyleLbl="node0" presStyleIdx="0" presStyleCnt="1">
        <dgm:presLayoutVars>
          <dgm:chPref val="3"/>
        </dgm:presLayoutVars>
      </dgm:prSet>
      <dgm:spPr/>
      <dgm:t>
        <a:bodyPr/>
        <a:lstStyle/>
        <a:p>
          <a:endParaRPr lang="en-US"/>
        </a:p>
      </dgm:t>
    </dgm:pt>
    <dgm:pt modelId="{1582A71D-D7CC-4BF8-B571-3ED5DF5035B9}" type="pres">
      <dgm:prSet presAssocID="{6B118C3F-8589-40DC-89BE-4548EB3F2A9E}" presName="parTransOne" presStyleCnt="0"/>
      <dgm:spPr/>
    </dgm:pt>
    <dgm:pt modelId="{471F6B58-CA4B-4939-84A3-CBF9FC330EB7}" type="pres">
      <dgm:prSet presAssocID="{6B118C3F-8589-40DC-89BE-4548EB3F2A9E}" presName="horzOne" presStyleCnt="0"/>
      <dgm:spPr/>
    </dgm:pt>
    <dgm:pt modelId="{23E4D47B-37AD-49CB-99C8-421C977EC32C}" type="pres">
      <dgm:prSet presAssocID="{B3658080-B49A-47FF-8F9A-CBF51B37EC3A}" presName="vertTwo" presStyleCnt="0"/>
      <dgm:spPr/>
    </dgm:pt>
    <dgm:pt modelId="{8467685B-8B14-4470-AB47-966977298610}" type="pres">
      <dgm:prSet presAssocID="{B3658080-B49A-47FF-8F9A-CBF51B37EC3A}" presName="txTwo" presStyleLbl="node2" presStyleIdx="0" presStyleCnt="4">
        <dgm:presLayoutVars>
          <dgm:chPref val="3"/>
        </dgm:presLayoutVars>
      </dgm:prSet>
      <dgm:spPr/>
      <dgm:t>
        <a:bodyPr/>
        <a:lstStyle/>
        <a:p>
          <a:endParaRPr lang="en-US"/>
        </a:p>
      </dgm:t>
    </dgm:pt>
    <dgm:pt modelId="{FBD7F37C-0557-4B51-9F9E-33DC3CBE075B}" type="pres">
      <dgm:prSet presAssocID="{B3658080-B49A-47FF-8F9A-CBF51B37EC3A}" presName="parTransTwo" presStyleCnt="0"/>
      <dgm:spPr/>
    </dgm:pt>
    <dgm:pt modelId="{191E8392-2CA4-4D11-99A6-78B1D0F7B2CB}" type="pres">
      <dgm:prSet presAssocID="{B3658080-B49A-47FF-8F9A-CBF51B37EC3A}" presName="horzTwo" presStyleCnt="0"/>
      <dgm:spPr/>
    </dgm:pt>
    <dgm:pt modelId="{173DDE93-AE33-4CAD-B603-00E5EDAE19BD}" type="pres">
      <dgm:prSet presAssocID="{33E37D28-3678-408D-BE23-3A030E7C565B}" presName="vertThree" presStyleCnt="0"/>
      <dgm:spPr/>
    </dgm:pt>
    <dgm:pt modelId="{8B45D2AF-C1B0-4D8A-B134-0F3349EE6DF5}" type="pres">
      <dgm:prSet presAssocID="{33E37D28-3678-408D-BE23-3A030E7C565B}" presName="txThree" presStyleLbl="node3" presStyleIdx="0" presStyleCnt="16">
        <dgm:presLayoutVars>
          <dgm:chPref val="3"/>
        </dgm:presLayoutVars>
      </dgm:prSet>
      <dgm:spPr/>
      <dgm:t>
        <a:bodyPr/>
        <a:lstStyle/>
        <a:p>
          <a:endParaRPr lang="en-US"/>
        </a:p>
      </dgm:t>
    </dgm:pt>
    <dgm:pt modelId="{B34BD1C0-22BE-42F9-BA9C-40862361E475}" type="pres">
      <dgm:prSet presAssocID="{33E37D28-3678-408D-BE23-3A030E7C565B}" presName="parTransThree" presStyleCnt="0"/>
      <dgm:spPr/>
    </dgm:pt>
    <dgm:pt modelId="{61EA40C4-86A9-4D6A-B0B2-C277569994D5}" type="pres">
      <dgm:prSet presAssocID="{33E37D28-3678-408D-BE23-3A030E7C565B}" presName="horzThree" presStyleCnt="0"/>
      <dgm:spPr/>
    </dgm:pt>
    <dgm:pt modelId="{7FE7DDF4-4A4B-46B3-B084-8D4E0D7ED707}" type="pres">
      <dgm:prSet presAssocID="{4110614C-997D-4EA5-9CD3-7A25A4715B24}" presName="vertFour" presStyleCnt="0">
        <dgm:presLayoutVars>
          <dgm:chPref val="3"/>
        </dgm:presLayoutVars>
      </dgm:prSet>
      <dgm:spPr/>
    </dgm:pt>
    <dgm:pt modelId="{7ED6A923-91EE-4605-BD37-64EF91BFA3E4}" type="pres">
      <dgm:prSet presAssocID="{4110614C-997D-4EA5-9CD3-7A25A4715B24}" presName="txFour" presStyleLbl="node4" presStyleIdx="0" presStyleCnt="23">
        <dgm:presLayoutVars>
          <dgm:chPref val="3"/>
        </dgm:presLayoutVars>
      </dgm:prSet>
      <dgm:spPr/>
      <dgm:t>
        <a:bodyPr/>
        <a:lstStyle/>
        <a:p>
          <a:endParaRPr lang="en-US"/>
        </a:p>
      </dgm:t>
    </dgm:pt>
    <dgm:pt modelId="{DF49E92C-2BFA-4CC9-83B3-A93F8AC9EEDC}" type="pres">
      <dgm:prSet presAssocID="{4110614C-997D-4EA5-9CD3-7A25A4715B24}" presName="parTransFour" presStyleCnt="0"/>
      <dgm:spPr/>
    </dgm:pt>
    <dgm:pt modelId="{61D16792-981A-45AB-B011-B34CDF39F19C}" type="pres">
      <dgm:prSet presAssocID="{4110614C-997D-4EA5-9CD3-7A25A4715B24}" presName="horzFour" presStyleCnt="0"/>
      <dgm:spPr/>
    </dgm:pt>
    <dgm:pt modelId="{A31E05B1-249D-424D-9D24-C00151215244}" type="pres">
      <dgm:prSet presAssocID="{0B0395F5-8CD8-42D2-A068-4EAFB6B8B624}" presName="vertFour" presStyleCnt="0">
        <dgm:presLayoutVars>
          <dgm:chPref val="3"/>
        </dgm:presLayoutVars>
      </dgm:prSet>
      <dgm:spPr/>
    </dgm:pt>
    <dgm:pt modelId="{6493B8DE-9EEC-4787-928B-7018714B3B1F}" type="pres">
      <dgm:prSet presAssocID="{0B0395F5-8CD8-42D2-A068-4EAFB6B8B624}" presName="txFour" presStyleLbl="node4" presStyleIdx="1" presStyleCnt="23">
        <dgm:presLayoutVars>
          <dgm:chPref val="3"/>
        </dgm:presLayoutVars>
      </dgm:prSet>
      <dgm:spPr/>
      <dgm:t>
        <a:bodyPr/>
        <a:lstStyle/>
        <a:p>
          <a:endParaRPr lang="en-US"/>
        </a:p>
      </dgm:t>
    </dgm:pt>
    <dgm:pt modelId="{7E5C9877-56DC-4D6D-A5AA-A380AB159236}" type="pres">
      <dgm:prSet presAssocID="{0B0395F5-8CD8-42D2-A068-4EAFB6B8B624}" presName="horzFour" presStyleCnt="0"/>
      <dgm:spPr/>
    </dgm:pt>
    <dgm:pt modelId="{09779280-DD05-4644-85E0-8FEE6797980B}" type="pres">
      <dgm:prSet presAssocID="{3B7C342E-3253-46E6-82A9-7B668F6E2343}" presName="sibSpaceFour" presStyleCnt="0"/>
      <dgm:spPr/>
    </dgm:pt>
    <dgm:pt modelId="{63FB06AC-06A7-4C93-B5E7-5DEF5A424886}" type="pres">
      <dgm:prSet presAssocID="{D94080BC-1217-4C23-93ED-35E83473E09A}" presName="vertFour" presStyleCnt="0">
        <dgm:presLayoutVars>
          <dgm:chPref val="3"/>
        </dgm:presLayoutVars>
      </dgm:prSet>
      <dgm:spPr/>
    </dgm:pt>
    <dgm:pt modelId="{93D2034B-6E63-4A77-AD5D-61068F5F9F36}" type="pres">
      <dgm:prSet presAssocID="{D94080BC-1217-4C23-93ED-35E83473E09A}" presName="txFour" presStyleLbl="node4" presStyleIdx="2" presStyleCnt="23">
        <dgm:presLayoutVars>
          <dgm:chPref val="3"/>
        </dgm:presLayoutVars>
      </dgm:prSet>
      <dgm:spPr/>
      <dgm:t>
        <a:bodyPr/>
        <a:lstStyle/>
        <a:p>
          <a:endParaRPr lang="en-US"/>
        </a:p>
      </dgm:t>
    </dgm:pt>
    <dgm:pt modelId="{ED5818F0-4018-4142-85F5-5D02F7076369}" type="pres">
      <dgm:prSet presAssocID="{D94080BC-1217-4C23-93ED-35E83473E09A}" presName="horzFour" presStyleCnt="0"/>
      <dgm:spPr/>
    </dgm:pt>
    <dgm:pt modelId="{F47AFCF5-BEBA-4710-8521-2AEB0CE16BB9}" type="pres">
      <dgm:prSet presAssocID="{EDA3F6E2-230E-4017-A3B3-3ADEA31DC41A}" presName="sibSpaceThree" presStyleCnt="0"/>
      <dgm:spPr/>
    </dgm:pt>
    <dgm:pt modelId="{191CFE58-AAA5-42CC-A0F4-E9C6080F1741}" type="pres">
      <dgm:prSet presAssocID="{04ECB1B4-8452-4D9D-9A05-8C43821E47F3}" presName="vertThree" presStyleCnt="0"/>
      <dgm:spPr/>
    </dgm:pt>
    <dgm:pt modelId="{97623854-58F7-4C5C-8259-F1AAE90D1899}" type="pres">
      <dgm:prSet presAssocID="{04ECB1B4-8452-4D9D-9A05-8C43821E47F3}" presName="txThree" presStyleLbl="node3" presStyleIdx="1" presStyleCnt="16">
        <dgm:presLayoutVars>
          <dgm:chPref val="3"/>
        </dgm:presLayoutVars>
      </dgm:prSet>
      <dgm:spPr/>
      <dgm:t>
        <a:bodyPr/>
        <a:lstStyle/>
        <a:p>
          <a:endParaRPr lang="en-US"/>
        </a:p>
      </dgm:t>
    </dgm:pt>
    <dgm:pt modelId="{43151BD1-AD07-4584-AEBD-524AB8AB15F9}" type="pres">
      <dgm:prSet presAssocID="{04ECB1B4-8452-4D9D-9A05-8C43821E47F3}" presName="parTransThree" presStyleCnt="0"/>
      <dgm:spPr/>
    </dgm:pt>
    <dgm:pt modelId="{FA65F811-BE4F-46C3-9639-37A6EE53CD88}" type="pres">
      <dgm:prSet presAssocID="{04ECB1B4-8452-4D9D-9A05-8C43821E47F3}" presName="horzThree" presStyleCnt="0"/>
      <dgm:spPr/>
    </dgm:pt>
    <dgm:pt modelId="{61DA008F-6B93-4CE7-8AE8-14DE4BA89163}" type="pres">
      <dgm:prSet presAssocID="{858A1DB4-93C7-4D08-8F3B-22229DD0AA97}" presName="vertFour" presStyleCnt="0">
        <dgm:presLayoutVars>
          <dgm:chPref val="3"/>
        </dgm:presLayoutVars>
      </dgm:prSet>
      <dgm:spPr/>
    </dgm:pt>
    <dgm:pt modelId="{A663C449-8C0D-41BF-8E7B-DA3D508FF72C}" type="pres">
      <dgm:prSet presAssocID="{858A1DB4-93C7-4D08-8F3B-22229DD0AA97}" presName="txFour" presStyleLbl="node4" presStyleIdx="3" presStyleCnt="23">
        <dgm:presLayoutVars>
          <dgm:chPref val="3"/>
        </dgm:presLayoutVars>
      </dgm:prSet>
      <dgm:spPr/>
      <dgm:t>
        <a:bodyPr/>
        <a:lstStyle/>
        <a:p>
          <a:endParaRPr lang="en-US"/>
        </a:p>
      </dgm:t>
    </dgm:pt>
    <dgm:pt modelId="{A228493C-CA3D-4FFE-A981-AC72AD885BCF}" type="pres">
      <dgm:prSet presAssocID="{858A1DB4-93C7-4D08-8F3B-22229DD0AA97}" presName="horzFour" presStyleCnt="0"/>
      <dgm:spPr/>
    </dgm:pt>
    <dgm:pt modelId="{ACA3B20D-02E7-46AC-8930-122349ABA418}" type="pres">
      <dgm:prSet presAssocID="{A874488C-B4D3-4A76-8B78-45846CF5EFEA}" presName="sibSpaceFour" presStyleCnt="0"/>
      <dgm:spPr/>
    </dgm:pt>
    <dgm:pt modelId="{536DDDAB-D42C-441C-92D3-6DF4376902B6}" type="pres">
      <dgm:prSet presAssocID="{D6988A54-627D-4548-ACBD-86F5FDBC4B94}" presName="vertFour" presStyleCnt="0">
        <dgm:presLayoutVars>
          <dgm:chPref val="3"/>
        </dgm:presLayoutVars>
      </dgm:prSet>
      <dgm:spPr/>
    </dgm:pt>
    <dgm:pt modelId="{86DD5266-8037-4D63-9153-79304A90F015}" type="pres">
      <dgm:prSet presAssocID="{D6988A54-627D-4548-ACBD-86F5FDBC4B94}" presName="txFour" presStyleLbl="node4" presStyleIdx="4" presStyleCnt="23">
        <dgm:presLayoutVars>
          <dgm:chPref val="3"/>
        </dgm:presLayoutVars>
      </dgm:prSet>
      <dgm:spPr/>
      <dgm:t>
        <a:bodyPr/>
        <a:lstStyle/>
        <a:p>
          <a:endParaRPr lang="en-US"/>
        </a:p>
      </dgm:t>
    </dgm:pt>
    <dgm:pt modelId="{C00238CB-E2AD-4603-97C4-E45C50F0D593}" type="pres">
      <dgm:prSet presAssocID="{D6988A54-627D-4548-ACBD-86F5FDBC4B94}" presName="horzFour" presStyleCnt="0"/>
      <dgm:spPr/>
    </dgm:pt>
    <dgm:pt modelId="{D947BC57-A689-4CF6-8DD2-8A3DD3B939F3}" type="pres">
      <dgm:prSet presAssocID="{94C38179-C4B1-4707-A776-A9E1292423FC}" presName="sibSpaceFour" presStyleCnt="0"/>
      <dgm:spPr/>
    </dgm:pt>
    <dgm:pt modelId="{6C1886EA-FA8E-4624-94DC-0BA819013C95}" type="pres">
      <dgm:prSet presAssocID="{057A8F6E-A5F9-4CF7-BA8A-8C8802F16870}" presName="vertFour" presStyleCnt="0">
        <dgm:presLayoutVars>
          <dgm:chPref val="3"/>
        </dgm:presLayoutVars>
      </dgm:prSet>
      <dgm:spPr/>
    </dgm:pt>
    <dgm:pt modelId="{227F7927-91D7-4198-BE66-4C6213A6863F}" type="pres">
      <dgm:prSet presAssocID="{057A8F6E-A5F9-4CF7-BA8A-8C8802F16870}" presName="txFour" presStyleLbl="node4" presStyleIdx="5" presStyleCnt="23">
        <dgm:presLayoutVars>
          <dgm:chPref val="3"/>
        </dgm:presLayoutVars>
      </dgm:prSet>
      <dgm:spPr/>
      <dgm:t>
        <a:bodyPr/>
        <a:lstStyle/>
        <a:p>
          <a:endParaRPr lang="en-US"/>
        </a:p>
      </dgm:t>
    </dgm:pt>
    <dgm:pt modelId="{F6902298-4FAE-4262-92E4-72906E6A17F7}" type="pres">
      <dgm:prSet presAssocID="{057A8F6E-A5F9-4CF7-BA8A-8C8802F16870}" presName="horzFour" presStyleCnt="0"/>
      <dgm:spPr/>
    </dgm:pt>
    <dgm:pt modelId="{ECDA1835-7A67-4A98-A180-B632D16D552D}" type="pres">
      <dgm:prSet presAssocID="{918B2CB4-A1F6-4059-99A8-947FCFECD759}" presName="sibSpaceFour" presStyleCnt="0"/>
      <dgm:spPr/>
    </dgm:pt>
    <dgm:pt modelId="{F97CA5E3-CB1D-4598-B910-8560F4AE6B54}" type="pres">
      <dgm:prSet presAssocID="{17B333BE-B5E5-4FAF-BDD2-977D0DFE8F67}" presName="vertFour" presStyleCnt="0">
        <dgm:presLayoutVars>
          <dgm:chPref val="3"/>
        </dgm:presLayoutVars>
      </dgm:prSet>
      <dgm:spPr/>
    </dgm:pt>
    <dgm:pt modelId="{A13DEE68-0D7A-4CC9-B9CF-D0760D3477A1}" type="pres">
      <dgm:prSet presAssocID="{17B333BE-B5E5-4FAF-BDD2-977D0DFE8F67}" presName="txFour" presStyleLbl="node4" presStyleIdx="6" presStyleCnt="23">
        <dgm:presLayoutVars>
          <dgm:chPref val="3"/>
        </dgm:presLayoutVars>
      </dgm:prSet>
      <dgm:spPr/>
      <dgm:t>
        <a:bodyPr/>
        <a:lstStyle/>
        <a:p>
          <a:endParaRPr lang="en-US"/>
        </a:p>
      </dgm:t>
    </dgm:pt>
    <dgm:pt modelId="{F4C24338-7FA4-4BBF-B8BF-C8A9945A3B22}" type="pres">
      <dgm:prSet presAssocID="{17B333BE-B5E5-4FAF-BDD2-977D0DFE8F67}" presName="parTransFour" presStyleCnt="0"/>
      <dgm:spPr/>
    </dgm:pt>
    <dgm:pt modelId="{434982F9-D47D-4249-8727-AF7A186A1519}" type="pres">
      <dgm:prSet presAssocID="{17B333BE-B5E5-4FAF-BDD2-977D0DFE8F67}" presName="horzFour" presStyleCnt="0"/>
      <dgm:spPr/>
    </dgm:pt>
    <dgm:pt modelId="{79FBE4D4-C5BB-44C1-87A7-8A18A49E0463}" type="pres">
      <dgm:prSet presAssocID="{4129EB6D-9597-4D5D-89A7-BE171BAE0514}" presName="vertFour" presStyleCnt="0">
        <dgm:presLayoutVars>
          <dgm:chPref val="3"/>
        </dgm:presLayoutVars>
      </dgm:prSet>
      <dgm:spPr/>
    </dgm:pt>
    <dgm:pt modelId="{9F596A2B-5B0F-41E5-BCA3-9EA9BE60A22E}" type="pres">
      <dgm:prSet presAssocID="{4129EB6D-9597-4D5D-89A7-BE171BAE0514}" presName="txFour" presStyleLbl="node4" presStyleIdx="7" presStyleCnt="23">
        <dgm:presLayoutVars>
          <dgm:chPref val="3"/>
        </dgm:presLayoutVars>
      </dgm:prSet>
      <dgm:spPr/>
      <dgm:t>
        <a:bodyPr/>
        <a:lstStyle/>
        <a:p>
          <a:endParaRPr lang="en-US"/>
        </a:p>
      </dgm:t>
    </dgm:pt>
    <dgm:pt modelId="{E27C33AB-E30C-46AB-B4E5-B2D186ECC845}" type="pres">
      <dgm:prSet presAssocID="{4129EB6D-9597-4D5D-89A7-BE171BAE0514}" presName="horzFour" presStyleCnt="0"/>
      <dgm:spPr/>
    </dgm:pt>
    <dgm:pt modelId="{76D2ABEA-C71E-4F26-9B92-182F23FC6947}" type="pres">
      <dgm:prSet presAssocID="{81752E48-E6CD-4F06-8B49-FE635838C31D}" presName="sibSpaceThree" presStyleCnt="0"/>
      <dgm:spPr/>
    </dgm:pt>
    <dgm:pt modelId="{DD6C86AF-C3BE-401D-9567-8D916912DAF0}" type="pres">
      <dgm:prSet presAssocID="{8FDBEB64-F457-47E4-9A2B-AAC49A1F39C4}" presName="vertThree" presStyleCnt="0"/>
      <dgm:spPr/>
    </dgm:pt>
    <dgm:pt modelId="{ED68012C-F5BE-4F2E-BB35-94A05B359D54}" type="pres">
      <dgm:prSet presAssocID="{8FDBEB64-F457-47E4-9A2B-AAC49A1F39C4}" presName="txThree" presStyleLbl="node3" presStyleIdx="2" presStyleCnt="16">
        <dgm:presLayoutVars>
          <dgm:chPref val="3"/>
        </dgm:presLayoutVars>
      </dgm:prSet>
      <dgm:spPr/>
      <dgm:t>
        <a:bodyPr/>
        <a:lstStyle/>
        <a:p>
          <a:endParaRPr lang="en-US"/>
        </a:p>
      </dgm:t>
    </dgm:pt>
    <dgm:pt modelId="{17259B4A-969B-4C84-A8BE-578B2590B5B5}" type="pres">
      <dgm:prSet presAssocID="{8FDBEB64-F457-47E4-9A2B-AAC49A1F39C4}" presName="parTransThree" presStyleCnt="0"/>
      <dgm:spPr/>
    </dgm:pt>
    <dgm:pt modelId="{6DFFC425-2F83-4AEB-B089-CC37F33CC414}" type="pres">
      <dgm:prSet presAssocID="{8FDBEB64-F457-47E4-9A2B-AAC49A1F39C4}" presName="horzThree" presStyleCnt="0"/>
      <dgm:spPr/>
    </dgm:pt>
    <dgm:pt modelId="{09D7776F-303B-49A3-BE14-7D37CAD22825}" type="pres">
      <dgm:prSet presAssocID="{A0C4B814-9D89-449D-A55E-774F88781C5D}" presName="vertFour" presStyleCnt="0">
        <dgm:presLayoutVars>
          <dgm:chPref val="3"/>
        </dgm:presLayoutVars>
      </dgm:prSet>
      <dgm:spPr/>
    </dgm:pt>
    <dgm:pt modelId="{BBF6E0B7-37B0-440E-BEF6-2C6F78B76406}" type="pres">
      <dgm:prSet presAssocID="{A0C4B814-9D89-449D-A55E-774F88781C5D}" presName="txFour" presStyleLbl="node4" presStyleIdx="8" presStyleCnt="23">
        <dgm:presLayoutVars>
          <dgm:chPref val="3"/>
        </dgm:presLayoutVars>
      </dgm:prSet>
      <dgm:spPr/>
      <dgm:t>
        <a:bodyPr/>
        <a:lstStyle/>
        <a:p>
          <a:endParaRPr lang="en-US"/>
        </a:p>
      </dgm:t>
    </dgm:pt>
    <dgm:pt modelId="{AFB6B191-2064-4BDB-9E7F-0E5F0BD665DB}" type="pres">
      <dgm:prSet presAssocID="{A0C4B814-9D89-449D-A55E-774F88781C5D}" presName="horzFour" presStyleCnt="0"/>
      <dgm:spPr/>
    </dgm:pt>
    <dgm:pt modelId="{3A015B93-925B-4F25-AE48-E2E143C39295}" type="pres">
      <dgm:prSet presAssocID="{0E214EC6-8D27-4C92-874F-49C73C7ABAE9}" presName="sibSpaceFour" presStyleCnt="0"/>
      <dgm:spPr/>
    </dgm:pt>
    <dgm:pt modelId="{814438C2-B211-40FD-8860-01C0F7ACCAE7}" type="pres">
      <dgm:prSet presAssocID="{B23030E0-F52E-459F-B6E4-34D3BA42A227}" presName="vertFour" presStyleCnt="0">
        <dgm:presLayoutVars>
          <dgm:chPref val="3"/>
        </dgm:presLayoutVars>
      </dgm:prSet>
      <dgm:spPr/>
    </dgm:pt>
    <dgm:pt modelId="{DF1E6E40-2323-4918-9797-AA82892181DE}" type="pres">
      <dgm:prSet presAssocID="{B23030E0-F52E-459F-B6E4-34D3BA42A227}" presName="txFour" presStyleLbl="node4" presStyleIdx="9" presStyleCnt="23">
        <dgm:presLayoutVars>
          <dgm:chPref val="3"/>
        </dgm:presLayoutVars>
      </dgm:prSet>
      <dgm:spPr/>
      <dgm:t>
        <a:bodyPr/>
        <a:lstStyle/>
        <a:p>
          <a:endParaRPr lang="en-US"/>
        </a:p>
      </dgm:t>
    </dgm:pt>
    <dgm:pt modelId="{976C915E-415C-4190-A02D-346E77B9BB5D}" type="pres">
      <dgm:prSet presAssocID="{B23030E0-F52E-459F-B6E4-34D3BA42A227}" presName="horzFour" presStyleCnt="0"/>
      <dgm:spPr/>
    </dgm:pt>
    <dgm:pt modelId="{4B646777-D165-40DB-B2B3-45DE4385EA2F}" type="pres">
      <dgm:prSet presAssocID="{EC380DF6-7EE2-41B2-9D80-A23AB8776167}" presName="sibSpaceFour" presStyleCnt="0"/>
      <dgm:spPr/>
    </dgm:pt>
    <dgm:pt modelId="{D70E1F5D-DFCF-4275-B8B6-5C7AB4682C22}" type="pres">
      <dgm:prSet presAssocID="{2907108A-8926-4269-BEB0-DF6991B96406}" presName="vertFour" presStyleCnt="0">
        <dgm:presLayoutVars>
          <dgm:chPref val="3"/>
        </dgm:presLayoutVars>
      </dgm:prSet>
      <dgm:spPr/>
    </dgm:pt>
    <dgm:pt modelId="{CFADD248-9DD7-4F3A-9BC4-F0682CC74BDD}" type="pres">
      <dgm:prSet presAssocID="{2907108A-8926-4269-BEB0-DF6991B96406}" presName="txFour" presStyleLbl="node4" presStyleIdx="10" presStyleCnt="23">
        <dgm:presLayoutVars>
          <dgm:chPref val="3"/>
        </dgm:presLayoutVars>
      </dgm:prSet>
      <dgm:spPr/>
      <dgm:t>
        <a:bodyPr/>
        <a:lstStyle/>
        <a:p>
          <a:endParaRPr lang="en-US"/>
        </a:p>
      </dgm:t>
    </dgm:pt>
    <dgm:pt modelId="{D924DDA6-3C70-4B44-AD46-48E4DFD8113E}" type="pres">
      <dgm:prSet presAssocID="{2907108A-8926-4269-BEB0-DF6991B96406}" presName="horzFour" presStyleCnt="0"/>
      <dgm:spPr/>
    </dgm:pt>
    <dgm:pt modelId="{BE3F5060-AB75-4E00-8381-45F870F522E2}" type="pres">
      <dgm:prSet presAssocID="{0DF3CDB6-E1AD-4B74-BDE1-D734FC2AD819}" presName="sibSpaceFour" presStyleCnt="0"/>
      <dgm:spPr/>
    </dgm:pt>
    <dgm:pt modelId="{4CC35009-7102-4A03-88BE-70339C69F16D}" type="pres">
      <dgm:prSet presAssocID="{FC746A11-61D9-4070-9BCD-C89C121A3EC8}" presName="vertFour" presStyleCnt="0">
        <dgm:presLayoutVars>
          <dgm:chPref val="3"/>
        </dgm:presLayoutVars>
      </dgm:prSet>
      <dgm:spPr/>
    </dgm:pt>
    <dgm:pt modelId="{ADB25BDF-D433-4251-AA57-3D09F5C0AEE1}" type="pres">
      <dgm:prSet presAssocID="{FC746A11-61D9-4070-9BCD-C89C121A3EC8}" presName="txFour" presStyleLbl="node4" presStyleIdx="11" presStyleCnt="23">
        <dgm:presLayoutVars>
          <dgm:chPref val="3"/>
        </dgm:presLayoutVars>
      </dgm:prSet>
      <dgm:spPr/>
      <dgm:t>
        <a:bodyPr/>
        <a:lstStyle/>
        <a:p>
          <a:endParaRPr lang="en-US"/>
        </a:p>
      </dgm:t>
    </dgm:pt>
    <dgm:pt modelId="{A2EBC194-C3BE-45F6-81A0-7CED030AF1D2}" type="pres">
      <dgm:prSet presAssocID="{FC746A11-61D9-4070-9BCD-C89C121A3EC8}" presName="horzFour" presStyleCnt="0"/>
      <dgm:spPr/>
    </dgm:pt>
    <dgm:pt modelId="{C70CB243-FB3E-49D3-BB7D-073CC658ED21}" type="pres">
      <dgm:prSet presAssocID="{DC45C69C-53C0-4A2A-AE9D-875AEE450522}" presName="sibSpaceTwo" presStyleCnt="0"/>
      <dgm:spPr/>
    </dgm:pt>
    <dgm:pt modelId="{977F176F-ACD0-42F6-8F07-81EA6CF6FEFF}" type="pres">
      <dgm:prSet presAssocID="{C7F6B062-B75C-4BE9-BA67-D5071A9548E6}" presName="vertTwo" presStyleCnt="0"/>
      <dgm:spPr/>
    </dgm:pt>
    <dgm:pt modelId="{6ACE3896-0169-4CCF-9968-ABAD49306629}" type="pres">
      <dgm:prSet presAssocID="{C7F6B062-B75C-4BE9-BA67-D5071A9548E6}" presName="txTwo" presStyleLbl="node2" presStyleIdx="1" presStyleCnt="4">
        <dgm:presLayoutVars>
          <dgm:chPref val="3"/>
        </dgm:presLayoutVars>
      </dgm:prSet>
      <dgm:spPr/>
      <dgm:t>
        <a:bodyPr/>
        <a:lstStyle/>
        <a:p>
          <a:endParaRPr lang="en-US"/>
        </a:p>
      </dgm:t>
    </dgm:pt>
    <dgm:pt modelId="{869AB5A9-931D-4A5A-933C-630C870E0789}" type="pres">
      <dgm:prSet presAssocID="{C7F6B062-B75C-4BE9-BA67-D5071A9548E6}" presName="parTransTwo" presStyleCnt="0"/>
      <dgm:spPr/>
    </dgm:pt>
    <dgm:pt modelId="{DBF88B3E-E645-4BEC-A821-DF511F4C9F89}" type="pres">
      <dgm:prSet presAssocID="{C7F6B062-B75C-4BE9-BA67-D5071A9548E6}" presName="horzTwo" presStyleCnt="0"/>
      <dgm:spPr/>
    </dgm:pt>
    <dgm:pt modelId="{1AC09884-4B8B-46F3-BD99-43A0C3B0B223}" type="pres">
      <dgm:prSet presAssocID="{B42A25B5-9FF7-4822-B68B-A3103E986CC7}" presName="vertThree" presStyleCnt="0"/>
      <dgm:spPr/>
    </dgm:pt>
    <dgm:pt modelId="{E7C7F6A0-928E-4284-8E26-1F0674756187}" type="pres">
      <dgm:prSet presAssocID="{B42A25B5-9FF7-4822-B68B-A3103E986CC7}" presName="txThree" presStyleLbl="node3" presStyleIdx="3" presStyleCnt="16">
        <dgm:presLayoutVars>
          <dgm:chPref val="3"/>
        </dgm:presLayoutVars>
      </dgm:prSet>
      <dgm:spPr/>
      <dgm:t>
        <a:bodyPr/>
        <a:lstStyle/>
        <a:p>
          <a:endParaRPr lang="en-US"/>
        </a:p>
      </dgm:t>
    </dgm:pt>
    <dgm:pt modelId="{D6A0E517-E802-4BA2-AF8E-4A75DBA5B42F}" type="pres">
      <dgm:prSet presAssocID="{B42A25B5-9FF7-4822-B68B-A3103E986CC7}" presName="parTransThree" presStyleCnt="0"/>
      <dgm:spPr/>
    </dgm:pt>
    <dgm:pt modelId="{6A3A992D-1ECB-42C4-8C56-B01BD900BC10}" type="pres">
      <dgm:prSet presAssocID="{B42A25B5-9FF7-4822-B68B-A3103E986CC7}" presName="horzThree" presStyleCnt="0"/>
      <dgm:spPr/>
    </dgm:pt>
    <dgm:pt modelId="{30EA89EC-023A-4EE2-9731-00B2C0907732}" type="pres">
      <dgm:prSet presAssocID="{9030B8DE-9A19-4B56-887A-E7DA5B448643}" presName="vertFour" presStyleCnt="0">
        <dgm:presLayoutVars>
          <dgm:chPref val="3"/>
        </dgm:presLayoutVars>
      </dgm:prSet>
      <dgm:spPr/>
    </dgm:pt>
    <dgm:pt modelId="{FE7040A0-3D49-4905-898B-15D8ABD2D323}" type="pres">
      <dgm:prSet presAssocID="{9030B8DE-9A19-4B56-887A-E7DA5B448643}" presName="txFour" presStyleLbl="node4" presStyleIdx="12" presStyleCnt="23">
        <dgm:presLayoutVars>
          <dgm:chPref val="3"/>
        </dgm:presLayoutVars>
      </dgm:prSet>
      <dgm:spPr/>
      <dgm:t>
        <a:bodyPr/>
        <a:lstStyle/>
        <a:p>
          <a:endParaRPr lang="en-US"/>
        </a:p>
      </dgm:t>
    </dgm:pt>
    <dgm:pt modelId="{5471E1FC-7FA7-436E-AC67-EF8843E7ECD7}" type="pres">
      <dgm:prSet presAssocID="{9030B8DE-9A19-4B56-887A-E7DA5B448643}" presName="horzFour" presStyleCnt="0"/>
      <dgm:spPr/>
    </dgm:pt>
    <dgm:pt modelId="{87EE7F98-5A2D-4FEF-B260-70367BD2CCC5}" type="pres">
      <dgm:prSet presAssocID="{750F492E-58E1-438E-BF3F-0500824A0A6C}" presName="sibSpaceThree" presStyleCnt="0"/>
      <dgm:spPr/>
    </dgm:pt>
    <dgm:pt modelId="{E4F8B964-C1FE-4905-B524-723E761A23C3}" type="pres">
      <dgm:prSet presAssocID="{A68FDE25-3293-4910-85C7-0EB5BF7207E7}" presName="vertThree" presStyleCnt="0"/>
      <dgm:spPr/>
    </dgm:pt>
    <dgm:pt modelId="{94D970E8-833A-40A5-9FD3-42C156BE7B04}" type="pres">
      <dgm:prSet presAssocID="{A68FDE25-3293-4910-85C7-0EB5BF7207E7}" presName="txThree" presStyleLbl="node3" presStyleIdx="4" presStyleCnt="16">
        <dgm:presLayoutVars>
          <dgm:chPref val="3"/>
        </dgm:presLayoutVars>
      </dgm:prSet>
      <dgm:spPr/>
      <dgm:t>
        <a:bodyPr/>
        <a:lstStyle/>
        <a:p>
          <a:endParaRPr lang="en-US"/>
        </a:p>
      </dgm:t>
    </dgm:pt>
    <dgm:pt modelId="{2119A4F2-DD56-4CB2-AEAE-99DB4F8423BA}" type="pres">
      <dgm:prSet presAssocID="{A68FDE25-3293-4910-85C7-0EB5BF7207E7}" presName="horzThree" presStyleCnt="0"/>
      <dgm:spPr/>
    </dgm:pt>
    <dgm:pt modelId="{41E2371E-A856-4119-B37B-F9A3DD3C55DC}" type="pres">
      <dgm:prSet presAssocID="{95694D5D-6D3C-474E-BC0C-0F98882ECF39}" presName="sibSpaceThree" presStyleCnt="0"/>
      <dgm:spPr/>
    </dgm:pt>
    <dgm:pt modelId="{194481A4-636B-4CB7-A494-7627D3127D1E}" type="pres">
      <dgm:prSet presAssocID="{5BE685E4-334F-442F-8A9A-D2A92494B0AD}" presName="vertThree" presStyleCnt="0"/>
      <dgm:spPr/>
    </dgm:pt>
    <dgm:pt modelId="{B0F73145-E165-4C0D-872B-C86F2E68EC91}" type="pres">
      <dgm:prSet presAssocID="{5BE685E4-334F-442F-8A9A-D2A92494B0AD}" presName="txThree" presStyleLbl="node3" presStyleIdx="5" presStyleCnt="16">
        <dgm:presLayoutVars>
          <dgm:chPref val="3"/>
        </dgm:presLayoutVars>
      </dgm:prSet>
      <dgm:spPr/>
      <dgm:t>
        <a:bodyPr/>
        <a:lstStyle/>
        <a:p>
          <a:endParaRPr lang="en-US"/>
        </a:p>
      </dgm:t>
    </dgm:pt>
    <dgm:pt modelId="{92056432-859D-4840-990C-EB91FFF36B55}" type="pres">
      <dgm:prSet presAssocID="{5BE685E4-334F-442F-8A9A-D2A92494B0AD}" presName="horzThree" presStyleCnt="0"/>
      <dgm:spPr/>
    </dgm:pt>
    <dgm:pt modelId="{E89EEFB0-1720-49C4-99D7-D89C6502F03A}" type="pres">
      <dgm:prSet presAssocID="{708708F1-D01E-4AF1-BC43-FE32CC1C6C37}" presName="sibSpaceThree" presStyleCnt="0"/>
      <dgm:spPr/>
    </dgm:pt>
    <dgm:pt modelId="{3B23B4A9-C025-4269-AF3D-5F94231D9984}" type="pres">
      <dgm:prSet presAssocID="{A79BFCC6-797D-4BF9-BADC-680EDE12B9AD}" presName="vertThree" presStyleCnt="0"/>
      <dgm:spPr/>
    </dgm:pt>
    <dgm:pt modelId="{5A83A654-D9E5-4633-B907-1328A1DC87CE}" type="pres">
      <dgm:prSet presAssocID="{A79BFCC6-797D-4BF9-BADC-680EDE12B9AD}" presName="txThree" presStyleLbl="node3" presStyleIdx="6" presStyleCnt="16">
        <dgm:presLayoutVars>
          <dgm:chPref val="3"/>
        </dgm:presLayoutVars>
      </dgm:prSet>
      <dgm:spPr/>
      <dgm:t>
        <a:bodyPr/>
        <a:lstStyle/>
        <a:p>
          <a:endParaRPr lang="en-US"/>
        </a:p>
      </dgm:t>
    </dgm:pt>
    <dgm:pt modelId="{C8209493-3D71-4E8D-AFBE-9C8FAA637AD0}" type="pres">
      <dgm:prSet presAssocID="{A79BFCC6-797D-4BF9-BADC-680EDE12B9AD}" presName="horzThree" presStyleCnt="0"/>
      <dgm:spPr/>
    </dgm:pt>
    <dgm:pt modelId="{9B68A5E1-4EC2-4AD0-861F-A7837B99F7F2}" type="pres">
      <dgm:prSet presAssocID="{4FC010C9-5756-4F4F-9FE1-01A89CEB0EAF}" presName="sibSpaceThree" presStyleCnt="0"/>
      <dgm:spPr/>
    </dgm:pt>
    <dgm:pt modelId="{B2B6EDB0-28D1-4FCD-8059-7E3084D3F230}" type="pres">
      <dgm:prSet presAssocID="{C8478C44-6286-4E2A-8D4F-6B3F3A38097F}" presName="vertThree" presStyleCnt="0"/>
      <dgm:spPr/>
    </dgm:pt>
    <dgm:pt modelId="{543EAA68-2FD5-4E8A-8F77-67A2CBA39D06}" type="pres">
      <dgm:prSet presAssocID="{C8478C44-6286-4E2A-8D4F-6B3F3A38097F}" presName="txThree" presStyleLbl="node3" presStyleIdx="7" presStyleCnt="16">
        <dgm:presLayoutVars>
          <dgm:chPref val="3"/>
        </dgm:presLayoutVars>
      </dgm:prSet>
      <dgm:spPr/>
      <dgm:t>
        <a:bodyPr/>
        <a:lstStyle/>
        <a:p>
          <a:endParaRPr lang="en-US"/>
        </a:p>
      </dgm:t>
    </dgm:pt>
    <dgm:pt modelId="{330FB7C1-70B3-4B8C-9B1A-6A212FDCBC43}" type="pres">
      <dgm:prSet presAssocID="{C8478C44-6286-4E2A-8D4F-6B3F3A38097F}" presName="horzThree" presStyleCnt="0"/>
      <dgm:spPr/>
    </dgm:pt>
    <dgm:pt modelId="{4DA5CD2C-2CC2-4DE1-A848-80D1B8BB7DF6}" type="pres">
      <dgm:prSet presAssocID="{812ACDA6-2CC1-4291-9EC8-ABA271DC4677}" presName="sibSpaceTwo" presStyleCnt="0"/>
      <dgm:spPr/>
    </dgm:pt>
    <dgm:pt modelId="{81DFBF9A-2271-4A9B-86CC-425F5A65811D}" type="pres">
      <dgm:prSet presAssocID="{9BB6132B-7772-4BC7-A06B-B6FEE0D04C45}" presName="vertTwo" presStyleCnt="0"/>
      <dgm:spPr/>
    </dgm:pt>
    <dgm:pt modelId="{1F06B16C-E339-4024-A974-6DA483CA41EC}" type="pres">
      <dgm:prSet presAssocID="{9BB6132B-7772-4BC7-A06B-B6FEE0D04C45}" presName="txTwo" presStyleLbl="node2" presStyleIdx="2" presStyleCnt="4">
        <dgm:presLayoutVars>
          <dgm:chPref val="3"/>
        </dgm:presLayoutVars>
      </dgm:prSet>
      <dgm:spPr/>
      <dgm:t>
        <a:bodyPr/>
        <a:lstStyle/>
        <a:p>
          <a:endParaRPr lang="en-US"/>
        </a:p>
      </dgm:t>
    </dgm:pt>
    <dgm:pt modelId="{FB94FD0A-5417-4C20-9AFA-DA968D175C85}" type="pres">
      <dgm:prSet presAssocID="{9BB6132B-7772-4BC7-A06B-B6FEE0D04C45}" presName="parTransTwo" presStyleCnt="0"/>
      <dgm:spPr/>
    </dgm:pt>
    <dgm:pt modelId="{6419C45C-ABD8-473B-A6B1-502F2603FCB7}" type="pres">
      <dgm:prSet presAssocID="{9BB6132B-7772-4BC7-A06B-B6FEE0D04C45}" presName="horzTwo" presStyleCnt="0"/>
      <dgm:spPr/>
    </dgm:pt>
    <dgm:pt modelId="{3DADFC16-25F9-4CE0-A59F-70BB9274A1F2}" type="pres">
      <dgm:prSet presAssocID="{FC1A0E66-42D5-4C60-AE16-DEABEF83A9A3}" presName="vertThree" presStyleCnt="0"/>
      <dgm:spPr/>
    </dgm:pt>
    <dgm:pt modelId="{FBC338E6-93BE-4E1C-978A-D4DFBD592DC5}" type="pres">
      <dgm:prSet presAssocID="{FC1A0E66-42D5-4C60-AE16-DEABEF83A9A3}" presName="txThree" presStyleLbl="node3" presStyleIdx="8" presStyleCnt="16">
        <dgm:presLayoutVars>
          <dgm:chPref val="3"/>
        </dgm:presLayoutVars>
      </dgm:prSet>
      <dgm:spPr/>
      <dgm:t>
        <a:bodyPr/>
        <a:lstStyle/>
        <a:p>
          <a:endParaRPr lang="en-US"/>
        </a:p>
      </dgm:t>
    </dgm:pt>
    <dgm:pt modelId="{92795529-6CF8-4555-BEC1-DE1325563B5E}" type="pres">
      <dgm:prSet presAssocID="{FC1A0E66-42D5-4C60-AE16-DEABEF83A9A3}" presName="horzThree" presStyleCnt="0"/>
      <dgm:spPr/>
    </dgm:pt>
    <dgm:pt modelId="{0FBEF096-2A1F-4341-ACD4-38E60C1152C9}" type="pres">
      <dgm:prSet presAssocID="{9DAF9E8C-D124-4F81-82CA-CD1ED6E5A23E}" presName="sibSpaceThree" presStyleCnt="0"/>
      <dgm:spPr/>
    </dgm:pt>
    <dgm:pt modelId="{F6F70A54-1500-40CC-B2AB-0604D9F1D170}" type="pres">
      <dgm:prSet presAssocID="{120F3CBA-A3FF-4D50-ADE8-59DAFF7AE10A}" presName="vertThree" presStyleCnt="0"/>
      <dgm:spPr/>
    </dgm:pt>
    <dgm:pt modelId="{71D716C3-4AAC-4C46-B3FD-E3C434C5ECA6}" type="pres">
      <dgm:prSet presAssocID="{120F3CBA-A3FF-4D50-ADE8-59DAFF7AE10A}" presName="txThree" presStyleLbl="node3" presStyleIdx="9" presStyleCnt="16">
        <dgm:presLayoutVars>
          <dgm:chPref val="3"/>
        </dgm:presLayoutVars>
      </dgm:prSet>
      <dgm:spPr/>
      <dgm:t>
        <a:bodyPr/>
        <a:lstStyle/>
        <a:p>
          <a:endParaRPr lang="en-US"/>
        </a:p>
      </dgm:t>
    </dgm:pt>
    <dgm:pt modelId="{4A61D3C6-232A-44F3-8DE4-D541DED1EF95}" type="pres">
      <dgm:prSet presAssocID="{120F3CBA-A3FF-4D50-ADE8-59DAFF7AE10A}" presName="parTransThree" presStyleCnt="0"/>
      <dgm:spPr/>
    </dgm:pt>
    <dgm:pt modelId="{9CA09C43-4388-4650-BAB0-26766EF41A70}" type="pres">
      <dgm:prSet presAssocID="{120F3CBA-A3FF-4D50-ADE8-59DAFF7AE10A}" presName="horzThree" presStyleCnt="0"/>
      <dgm:spPr/>
    </dgm:pt>
    <dgm:pt modelId="{9F3B70FC-E5E7-4FF8-86F6-824DD786A238}" type="pres">
      <dgm:prSet presAssocID="{7AD56FF8-7E7D-4FEE-BB14-BED522F99135}" presName="vertFour" presStyleCnt="0">
        <dgm:presLayoutVars>
          <dgm:chPref val="3"/>
        </dgm:presLayoutVars>
      </dgm:prSet>
      <dgm:spPr/>
    </dgm:pt>
    <dgm:pt modelId="{A0D5EB8F-3105-448C-94FE-A03D81EC663D}" type="pres">
      <dgm:prSet presAssocID="{7AD56FF8-7E7D-4FEE-BB14-BED522F99135}" presName="txFour" presStyleLbl="node4" presStyleIdx="13" presStyleCnt="23">
        <dgm:presLayoutVars>
          <dgm:chPref val="3"/>
        </dgm:presLayoutVars>
      </dgm:prSet>
      <dgm:spPr/>
      <dgm:t>
        <a:bodyPr/>
        <a:lstStyle/>
        <a:p>
          <a:endParaRPr lang="en-US"/>
        </a:p>
      </dgm:t>
    </dgm:pt>
    <dgm:pt modelId="{ED154F1D-BD6F-47F7-B1D4-37C4FC39CC72}" type="pres">
      <dgm:prSet presAssocID="{7AD56FF8-7E7D-4FEE-BB14-BED522F99135}" presName="horzFour" presStyleCnt="0"/>
      <dgm:spPr/>
    </dgm:pt>
    <dgm:pt modelId="{BFF1E04D-5137-4ED4-A019-3EE1031C171A}" type="pres">
      <dgm:prSet presAssocID="{91A354E9-CACC-4A64-9908-CA4198BDE343}" presName="sibSpaceFour" presStyleCnt="0"/>
      <dgm:spPr/>
    </dgm:pt>
    <dgm:pt modelId="{48D4C5CC-2CBA-4CC4-8D42-712C1983E9F8}" type="pres">
      <dgm:prSet presAssocID="{5CCEC297-E1A6-4250-A01F-23C8E7389FF6}" presName="vertFour" presStyleCnt="0">
        <dgm:presLayoutVars>
          <dgm:chPref val="3"/>
        </dgm:presLayoutVars>
      </dgm:prSet>
      <dgm:spPr/>
    </dgm:pt>
    <dgm:pt modelId="{50E6B3BB-E6F1-4A51-9F1E-250A0DDA4552}" type="pres">
      <dgm:prSet presAssocID="{5CCEC297-E1A6-4250-A01F-23C8E7389FF6}" presName="txFour" presStyleLbl="node4" presStyleIdx="14" presStyleCnt="23">
        <dgm:presLayoutVars>
          <dgm:chPref val="3"/>
        </dgm:presLayoutVars>
      </dgm:prSet>
      <dgm:spPr/>
      <dgm:t>
        <a:bodyPr/>
        <a:lstStyle/>
        <a:p>
          <a:endParaRPr lang="en-US"/>
        </a:p>
      </dgm:t>
    </dgm:pt>
    <dgm:pt modelId="{A2861A51-00B5-47E1-B942-38ED76674BAA}" type="pres">
      <dgm:prSet presAssocID="{5CCEC297-E1A6-4250-A01F-23C8E7389FF6}" presName="horzFour" presStyleCnt="0"/>
      <dgm:spPr/>
    </dgm:pt>
    <dgm:pt modelId="{5C6FD759-6542-4C66-879E-552BB414BC90}" type="pres">
      <dgm:prSet presAssocID="{3B8955B7-4185-4BFB-986E-27C760D26C99}" presName="sibSpaceFour" presStyleCnt="0"/>
      <dgm:spPr/>
    </dgm:pt>
    <dgm:pt modelId="{F09DA9B3-38AF-45D6-BA29-ADF4CE582BA5}" type="pres">
      <dgm:prSet presAssocID="{E95F6BD7-10CC-48E9-8DD8-5FD2A72F529C}" presName="vertFour" presStyleCnt="0">
        <dgm:presLayoutVars>
          <dgm:chPref val="3"/>
        </dgm:presLayoutVars>
      </dgm:prSet>
      <dgm:spPr/>
    </dgm:pt>
    <dgm:pt modelId="{6088C42B-37AD-4D57-A920-F2AF26E06207}" type="pres">
      <dgm:prSet presAssocID="{E95F6BD7-10CC-48E9-8DD8-5FD2A72F529C}" presName="txFour" presStyleLbl="node4" presStyleIdx="15" presStyleCnt="23">
        <dgm:presLayoutVars>
          <dgm:chPref val="3"/>
        </dgm:presLayoutVars>
      </dgm:prSet>
      <dgm:spPr/>
      <dgm:t>
        <a:bodyPr/>
        <a:lstStyle/>
        <a:p>
          <a:endParaRPr lang="en-US"/>
        </a:p>
      </dgm:t>
    </dgm:pt>
    <dgm:pt modelId="{00462D82-6B18-4927-A85D-0DE8518AEEC9}" type="pres">
      <dgm:prSet presAssocID="{E95F6BD7-10CC-48E9-8DD8-5FD2A72F529C}" presName="horzFour" presStyleCnt="0"/>
      <dgm:spPr/>
    </dgm:pt>
    <dgm:pt modelId="{49C9B62B-BBCD-4DEB-ADAD-4C1F8834FB74}" type="pres">
      <dgm:prSet presAssocID="{84C26AFC-3E48-42CC-8052-D7385F59AFB8}" presName="sibSpaceFour" presStyleCnt="0"/>
      <dgm:spPr/>
    </dgm:pt>
    <dgm:pt modelId="{9FDFF6D2-99C2-447A-8878-88EF3C8B26C0}" type="pres">
      <dgm:prSet presAssocID="{2EA4EE52-C1CE-4151-B8A5-21BFD7FA57C2}" presName="vertFour" presStyleCnt="0">
        <dgm:presLayoutVars>
          <dgm:chPref val="3"/>
        </dgm:presLayoutVars>
      </dgm:prSet>
      <dgm:spPr/>
    </dgm:pt>
    <dgm:pt modelId="{1C6BD052-B70F-462A-AE0F-F7432847C713}" type="pres">
      <dgm:prSet presAssocID="{2EA4EE52-C1CE-4151-B8A5-21BFD7FA57C2}" presName="txFour" presStyleLbl="node4" presStyleIdx="16" presStyleCnt="23">
        <dgm:presLayoutVars>
          <dgm:chPref val="3"/>
        </dgm:presLayoutVars>
      </dgm:prSet>
      <dgm:spPr/>
      <dgm:t>
        <a:bodyPr/>
        <a:lstStyle/>
        <a:p>
          <a:endParaRPr lang="en-US"/>
        </a:p>
      </dgm:t>
    </dgm:pt>
    <dgm:pt modelId="{9AEE4009-B08B-4456-9D29-0C5BD9150113}" type="pres">
      <dgm:prSet presAssocID="{2EA4EE52-C1CE-4151-B8A5-21BFD7FA57C2}" presName="horzFour" presStyleCnt="0"/>
      <dgm:spPr/>
    </dgm:pt>
    <dgm:pt modelId="{63D1DCDF-DA96-49D1-B9D0-4B27CA15D36C}" type="pres">
      <dgm:prSet presAssocID="{D245DF7D-83F4-475E-895E-5720D52222C3}" presName="sibSpaceThree" presStyleCnt="0"/>
      <dgm:spPr/>
    </dgm:pt>
    <dgm:pt modelId="{5627546A-F20D-4D6E-9B3B-5D5A1896C31F}" type="pres">
      <dgm:prSet presAssocID="{DF584515-AEB1-4C58-9B8F-2A007B530B04}" presName="vertThree" presStyleCnt="0"/>
      <dgm:spPr/>
    </dgm:pt>
    <dgm:pt modelId="{CCC554EC-5612-4359-86EB-8A92BDB1B4A2}" type="pres">
      <dgm:prSet presAssocID="{DF584515-AEB1-4C58-9B8F-2A007B530B04}" presName="txThree" presStyleLbl="node3" presStyleIdx="10" presStyleCnt="16">
        <dgm:presLayoutVars>
          <dgm:chPref val="3"/>
        </dgm:presLayoutVars>
      </dgm:prSet>
      <dgm:spPr/>
      <dgm:t>
        <a:bodyPr/>
        <a:lstStyle/>
        <a:p>
          <a:endParaRPr lang="en-US"/>
        </a:p>
      </dgm:t>
    </dgm:pt>
    <dgm:pt modelId="{B71015DA-DF3A-4246-9252-0DFA3429385E}" type="pres">
      <dgm:prSet presAssocID="{DF584515-AEB1-4C58-9B8F-2A007B530B04}" presName="horzThree" presStyleCnt="0"/>
      <dgm:spPr/>
    </dgm:pt>
    <dgm:pt modelId="{F9CDD684-48EF-4339-A06A-54D99E4D91C1}" type="pres">
      <dgm:prSet presAssocID="{316A451E-FBD8-4E82-9BA8-DAC6088432F3}" presName="sibSpaceThree" presStyleCnt="0"/>
      <dgm:spPr/>
    </dgm:pt>
    <dgm:pt modelId="{93DD7E47-53F1-4C65-A447-540C11C42A73}" type="pres">
      <dgm:prSet presAssocID="{22F9BC36-4BE4-4ECB-AB83-786E660B04C0}" presName="vertThree" presStyleCnt="0"/>
      <dgm:spPr/>
    </dgm:pt>
    <dgm:pt modelId="{5EAD7656-60D6-49F0-9F33-C3B95F9E13C9}" type="pres">
      <dgm:prSet presAssocID="{22F9BC36-4BE4-4ECB-AB83-786E660B04C0}" presName="txThree" presStyleLbl="node3" presStyleIdx="11" presStyleCnt="16">
        <dgm:presLayoutVars>
          <dgm:chPref val="3"/>
        </dgm:presLayoutVars>
      </dgm:prSet>
      <dgm:spPr/>
      <dgm:t>
        <a:bodyPr/>
        <a:lstStyle/>
        <a:p>
          <a:endParaRPr lang="en-US"/>
        </a:p>
      </dgm:t>
    </dgm:pt>
    <dgm:pt modelId="{566BA74F-0365-4E39-B9C3-60B855DA1889}" type="pres">
      <dgm:prSet presAssocID="{22F9BC36-4BE4-4ECB-AB83-786E660B04C0}" presName="horzThree" presStyleCnt="0"/>
      <dgm:spPr/>
    </dgm:pt>
    <dgm:pt modelId="{F71FD2F9-EB18-484C-831B-39403170BFA8}" type="pres">
      <dgm:prSet presAssocID="{2A9D582B-739E-4B59-B4DF-F3638823F7A9}" presName="sibSpaceThree" presStyleCnt="0"/>
      <dgm:spPr/>
    </dgm:pt>
    <dgm:pt modelId="{01C0D9D0-097D-4C12-BD03-19CF6FE896C3}" type="pres">
      <dgm:prSet presAssocID="{EC95BB91-F268-4DB7-AD3C-C081AD8F0FC3}" presName="vertThree" presStyleCnt="0"/>
      <dgm:spPr/>
    </dgm:pt>
    <dgm:pt modelId="{710F1D3A-B56D-47C1-81E2-C87E0CC4A49D}" type="pres">
      <dgm:prSet presAssocID="{EC95BB91-F268-4DB7-AD3C-C081AD8F0FC3}" presName="txThree" presStyleLbl="node3" presStyleIdx="12" presStyleCnt="16">
        <dgm:presLayoutVars>
          <dgm:chPref val="3"/>
        </dgm:presLayoutVars>
      </dgm:prSet>
      <dgm:spPr/>
      <dgm:t>
        <a:bodyPr/>
        <a:lstStyle/>
        <a:p>
          <a:endParaRPr lang="en-US"/>
        </a:p>
      </dgm:t>
    </dgm:pt>
    <dgm:pt modelId="{C1A1E0B9-5AE3-4FD5-848E-8339CC64A308}" type="pres">
      <dgm:prSet presAssocID="{EC95BB91-F268-4DB7-AD3C-C081AD8F0FC3}" presName="horzThree" presStyleCnt="0"/>
      <dgm:spPr/>
    </dgm:pt>
    <dgm:pt modelId="{73026CD2-E162-424B-A243-2ACA02698D48}" type="pres">
      <dgm:prSet presAssocID="{1404350D-4249-4E34-9C14-DF72B86442FA}" presName="sibSpaceThree" presStyleCnt="0"/>
      <dgm:spPr/>
    </dgm:pt>
    <dgm:pt modelId="{8CCB8D6C-783A-4D70-A554-C9B5ABBBA5BA}" type="pres">
      <dgm:prSet presAssocID="{C94EDD1C-8AAA-440D-8FB2-701B45A6F518}" presName="vertThree" presStyleCnt="0"/>
      <dgm:spPr/>
    </dgm:pt>
    <dgm:pt modelId="{218500F4-C6DD-4FFB-BF05-A3157B67E9B6}" type="pres">
      <dgm:prSet presAssocID="{C94EDD1C-8AAA-440D-8FB2-701B45A6F518}" presName="txThree" presStyleLbl="node3" presStyleIdx="13" presStyleCnt="16">
        <dgm:presLayoutVars>
          <dgm:chPref val="3"/>
        </dgm:presLayoutVars>
      </dgm:prSet>
      <dgm:spPr/>
      <dgm:t>
        <a:bodyPr/>
        <a:lstStyle/>
        <a:p>
          <a:endParaRPr lang="en-US"/>
        </a:p>
      </dgm:t>
    </dgm:pt>
    <dgm:pt modelId="{AC822BA1-1BE8-4066-9B80-61C57F3437E2}" type="pres">
      <dgm:prSet presAssocID="{C94EDD1C-8AAA-440D-8FB2-701B45A6F518}" presName="horzThree" presStyleCnt="0"/>
      <dgm:spPr/>
    </dgm:pt>
    <dgm:pt modelId="{29FCAE5B-D954-4870-A17F-099A734936BD}" type="pres">
      <dgm:prSet presAssocID="{9B75CDE4-3FB5-4CE1-B141-54ED0CDA6DAA}" presName="sibSpaceTwo" presStyleCnt="0"/>
      <dgm:spPr/>
    </dgm:pt>
    <dgm:pt modelId="{80C87388-B6BF-4FCD-B0BB-2C374CD52562}" type="pres">
      <dgm:prSet presAssocID="{ABBBA34B-D940-416A-A9DF-43D2BB3ED1A2}" presName="vertTwo" presStyleCnt="0"/>
      <dgm:spPr/>
    </dgm:pt>
    <dgm:pt modelId="{46486F1C-7CD1-4372-90E1-D944A1560A9E}" type="pres">
      <dgm:prSet presAssocID="{ABBBA34B-D940-416A-A9DF-43D2BB3ED1A2}" presName="txTwo" presStyleLbl="node2" presStyleIdx="3" presStyleCnt="4">
        <dgm:presLayoutVars>
          <dgm:chPref val="3"/>
        </dgm:presLayoutVars>
      </dgm:prSet>
      <dgm:spPr/>
      <dgm:t>
        <a:bodyPr/>
        <a:lstStyle/>
        <a:p>
          <a:endParaRPr lang="en-US"/>
        </a:p>
      </dgm:t>
    </dgm:pt>
    <dgm:pt modelId="{F9698966-1E50-4746-81C9-DA4E584BA612}" type="pres">
      <dgm:prSet presAssocID="{ABBBA34B-D940-416A-A9DF-43D2BB3ED1A2}" presName="parTransTwo" presStyleCnt="0"/>
      <dgm:spPr/>
    </dgm:pt>
    <dgm:pt modelId="{D75EB4FB-9563-4E94-8FC3-CD7087BF6BF2}" type="pres">
      <dgm:prSet presAssocID="{ABBBA34B-D940-416A-A9DF-43D2BB3ED1A2}" presName="horzTwo" presStyleCnt="0"/>
      <dgm:spPr/>
    </dgm:pt>
    <dgm:pt modelId="{8E6751B8-75AD-4DC7-93A7-95E066FE50B9}" type="pres">
      <dgm:prSet presAssocID="{EFD1AB1B-238B-4C3B-BDC5-40E57820D954}" presName="vertThree" presStyleCnt="0"/>
      <dgm:spPr/>
    </dgm:pt>
    <dgm:pt modelId="{8F41F277-E348-442E-9BF5-6D846FA42813}" type="pres">
      <dgm:prSet presAssocID="{EFD1AB1B-238B-4C3B-BDC5-40E57820D954}" presName="txThree" presStyleLbl="node3" presStyleIdx="14" presStyleCnt="16">
        <dgm:presLayoutVars>
          <dgm:chPref val="3"/>
        </dgm:presLayoutVars>
      </dgm:prSet>
      <dgm:spPr/>
      <dgm:t>
        <a:bodyPr/>
        <a:lstStyle/>
        <a:p>
          <a:endParaRPr lang="en-US"/>
        </a:p>
      </dgm:t>
    </dgm:pt>
    <dgm:pt modelId="{7043E33C-50E5-4F39-9B7C-C141894F29D7}" type="pres">
      <dgm:prSet presAssocID="{EFD1AB1B-238B-4C3B-BDC5-40E57820D954}" presName="parTransThree" presStyleCnt="0"/>
      <dgm:spPr/>
    </dgm:pt>
    <dgm:pt modelId="{D1C250A7-8763-4F9B-AD67-5E250EDA79A2}" type="pres">
      <dgm:prSet presAssocID="{EFD1AB1B-238B-4C3B-BDC5-40E57820D954}" presName="horzThree" presStyleCnt="0"/>
      <dgm:spPr/>
    </dgm:pt>
    <dgm:pt modelId="{DB80DB9F-16F6-47FF-8EE8-E6D485A7CD18}" type="pres">
      <dgm:prSet presAssocID="{356352B8-3822-420E-986F-D1011F2ADBB9}" presName="vertFour" presStyleCnt="0">
        <dgm:presLayoutVars>
          <dgm:chPref val="3"/>
        </dgm:presLayoutVars>
      </dgm:prSet>
      <dgm:spPr/>
    </dgm:pt>
    <dgm:pt modelId="{B41AC5AE-BE77-480A-AC04-5E150B2AC334}" type="pres">
      <dgm:prSet presAssocID="{356352B8-3822-420E-986F-D1011F2ADBB9}" presName="txFour" presStyleLbl="node4" presStyleIdx="17" presStyleCnt="23">
        <dgm:presLayoutVars>
          <dgm:chPref val="3"/>
        </dgm:presLayoutVars>
      </dgm:prSet>
      <dgm:spPr/>
      <dgm:t>
        <a:bodyPr/>
        <a:lstStyle/>
        <a:p>
          <a:endParaRPr lang="en-US"/>
        </a:p>
      </dgm:t>
    </dgm:pt>
    <dgm:pt modelId="{203FFBAC-6D48-49A6-B3C4-22FE2BCC6166}" type="pres">
      <dgm:prSet presAssocID="{356352B8-3822-420E-986F-D1011F2ADBB9}" presName="horzFour" presStyleCnt="0"/>
      <dgm:spPr/>
    </dgm:pt>
    <dgm:pt modelId="{AF3D0B10-B5CF-44A7-83E8-745348A5EBCC}" type="pres">
      <dgm:prSet presAssocID="{432477EA-BFF7-4259-87DE-0BB341C33DDE}" presName="sibSpaceFour" presStyleCnt="0"/>
      <dgm:spPr/>
    </dgm:pt>
    <dgm:pt modelId="{E12AA887-5DE3-4AD9-9BC6-CABC426B19D0}" type="pres">
      <dgm:prSet presAssocID="{9C7795A4-545F-425F-B024-50F0EEFC7A8E}" presName="vertFour" presStyleCnt="0">
        <dgm:presLayoutVars>
          <dgm:chPref val="3"/>
        </dgm:presLayoutVars>
      </dgm:prSet>
      <dgm:spPr/>
    </dgm:pt>
    <dgm:pt modelId="{693A398B-5459-4930-BEEA-EFB795CD148B}" type="pres">
      <dgm:prSet presAssocID="{9C7795A4-545F-425F-B024-50F0EEFC7A8E}" presName="txFour" presStyleLbl="node4" presStyleIdx="18" presStyleCnt="23">
        <dgm:presLayoutVars>
          <dgm:chPref val="3"/>
        </dgm:presLayoutVars>
      </dgm:prSet>
      <dgm:spPr/>
      <dgm:t>
        <a:bodyPr/>
        <a:lstStyle/>
        <a:p>
          <a:endParaRPr lang="en-US"/>
        </a:p>
      </dgm:t>
    </dgm:pt>
    <dgm:pt modelId="{7784B631-28AC-4A7E-A7E1-AAF845C089E2}" type="pres">
      <dgm:prSet presAssocID="{9C7795A4-545F-425F-B024-50F0EEFC7A8E}" presName="horzFour" presStyleCnt="0"/>
      <dgm:spPr/>
    </dgm:pt>
    <dgm:pt modelId="{69376954-FD04-4304-9AB6-5FC226622F10}" type="pres">
      <dgm:prSet presAssocID="{8E6DC64F-AC22-4388-9B9B-E0BDDC63232F}" presName="sibSpaceFour" presStyleCnt="0"/>
      <dgm:spPr/>
    </dgm:pt>
    <dgm:pt modelId="{00CE22DA-634F-49A4-A438-2EE0070AA6E0}" type="pres">
      <dgm:prSet presAssocID="{5879929C-E4BC-44EA-8836-1A025EF3DE38}" presName="vertFour" presStyleCnt="0">
        <dgm:presLayoutVars>
          <dgm:chPref val="3"/>
        </dgm:presLayoutVars>
      </dgm:prSet>
      <dgm:spPr/>
    </dgm:pt>
    <dgm:pt modelId="{EACD9B53-D284-4B4F-B839-744242AD5C4E}" type="pres">
      <dgm:prSet presAssocID="{5879929C-E4BC-44EA-8836-1A025EF3DE38}" presName="txFour" presStyleLbl="node4" presStyleIdx="19" presStyleCnt="23">
        <dgm:presLayoutVars>
          <dgm:chPref val="3"/>
        </dgm:presLayoutVars>
      </dgm:prSet>
      <dgm:spPr/>
      <dgm:t>
        <a:bodyPr/>
        <a:lstStyle/>
        <a:p>
          <a:endParaRPr lang="en-US"/>
        </a:p>
      </dgm:t>
    </dgm:pt>
    <dgm:pt modelId="{4D04F92C-3C29-4F6D-B46F-E2386C63E5FD}" type="pres">
      <dgm:prSet presAssocID="{5879929C-E4BC-44EA-8836-1A025EF3DE38}" presName="horzFour" presStyleCnt="0"/>
      <dgm:spPr/>
    </dgm:pt>
    <dgm:pt modelId="{05FDED89-8EB3-4C3B-852F-8D8728F2F92C}" type="pres">
      <dgm:prSet presAssocID="{47FCE64E-79F9-42B2-9558-CA39A04C0ECE}" presName="sibSpaceThree" presStyleCnt="0"/>
      <dgm:spPr/>
    </dgm:pt>
    <dgm:pt modelId="{7CE925A2-713A-43B6-8235-D906A987218B}" type="pres">
      <dgm:prSet presAssocID="{FAD29D32-2E4E-45C1-8B48-50A802A26616}" presName="vertThree" presStyleCnt="0"/>
      <dgm:spPr/>
    </dgm:pt>
    <dgm:pt modelId="{62B88F43-F70E-4A29-9A2B-B0CE8B3F520A}" type="pres">
      <dgm:prSet presAssocID="{FAD29D32-2E4E-45C1-8B48-50A802A26616}" presName="txThree" presStyleLbl="node3" presStyleIdx="15" presStyleCnt="16">
        <dgm:presLayoutVars>
          <dgm:chPref val="3"/>
        </dgm:presLayoutVars>
      </dgm:prSet>
      <dgm:spPr/>
      <dgm:t>
        <a:bodyPr/>
        <a:lstStyle/>
        <a:p>
          <a:endParaRPr lang="en-US"/>
        </a:p>
      </dgm:t>
    </dgm:pt>
    <dgm:pt modelId="{F9B59BF9-2828-4591-8BCF-343F162FE6D1}" type="pres">
      <dgm:prSet presAssocID="{FAD29D32-2E4E-45C1-8B48-50A802A26616}" presName="parTransThree" presStyleCnt="0"/>
      <dgm:spPr/>
    </dgm:pt>
    <dgm:pt modelId="{ECD0CBF8-73D0-4B1D-851C-DF28269DE83A}" type="pres">
      <dgm:prSet presAssocID="{FAD29D32-2E4E-45C1-8B48-50A802A26616}" presName="horzThree" presStyleCnt="0"/>
      <dgm:spPr/>
    </dgm:pt>
    <dgm:pt modelId="{F1874736-547A-4E80-945C-955E82D4E43B}" type="pres">
      <dgm:prSet presAssocID="{513CB446-53E6-438F-93E2-695804A07616}" presName="vertFour" presStyleCnt="0">
        <dgm:presLayoutVars>
          <dgm:chPref val="3"/>
        </dgm:presLayoutVars>
      </dgm:prSet>
      <dgm:spPr/>
    </dgm:pt>
    <dgm:pt modelId="{CADE4270-2621-4585-A836-9597911E0D3F}" type="pres">
      <dgm:prSet presAssocID="{513CB446-53E6-438F-93E2-695804A07616}" presName="txFour" presStyleLbl="node4" presStyleIdx="20" presStyleCnt="23">
        <dgm:presLayoutVars>
          <dgm:chPref val="3"/>
        </dgm:presLayoutVars>
      </dgm:prSet>
      <dgm:spPr/>
      <dgm:t>
        <a:bodyPr/>
        <a:lstStyle/>
        <a:p>
          <a:endParaRPr lang="en-US"/>
        </a:p>
      </dgm:t>
    </dgm:pt>
    <dgm:pt modelId="{23268ECC-05AB-4FC4-8874-381CF76DD003}" type="pres">
      <dgm:prSet presAssocID="{513CB446-53E6-438F-93E2-695804A07616}" presName="horzFour" presStyleCnt="0"/>
      <dgm:spPr/>
    </dgm:pt>
    <dgm:pt modelId="{A4876CEA-DCC5-4393-B9AB-FF25CB7972D7}" type="pres">
      <dgm:prSet presAssocID="{A67F6DB5-9997-4646-A291-9A145A9A4291}" presName="sibSpaceFour" presStyleCnt="0"/>
      <dgm:spPr/>
    </dgm:pt>
    <dgm:pt modelId="{DCFF9D95-3026-44A1-8FDD-A028313EDB5E}" type="pres">
      <dgm:prSet presAssocID="{A5682E01-D4D8-45D8-B465-D876F58642CB}" presName="vertFour" presStyleCnt="0">
        <dgm:presLayoutVars>
          <dgm:chPref val="3"/>
        </dgm:presLayoutVars>
      </dgm:prSet>
      <dgm:spPr/>
    </dgm:pt>
    <dgm:pt modelId="{54365DBA-69F5-4C7D-8C9E-9C332CB3492D}" type="pres">
      <dgm:prSet presAssocID="{A5682E01-D4D8-45D8-B465-D876F58642CB}" presName="txFour" presStyleLbl="node4" presStyleIdx="21" presStyleCnt="23">
        <dgm:presLayoutVars>
          <dgm:chPref val="3"/>
        </dgm:presLayoutVars>
      </dgm:prSet>
      <dgm:spPr/>
      <dgm:t>
        <a:bodyPr/>
        <a:lstStyle/>
        <a:p>
          <a:endParaRPr lang="en-US"/>
        </a:p>
      </dgm:t>
    </dgm:pt>
    <dgm:pt modelId="{EABE35E1-BAD9-4E7B-AD9C-150860030FFA}" type="pres">
      <dgm:prSet presAssocID="{A5682E01-D4D8-45D8-B465-D876F58642CB}" presName="horzFour" presStyleCnt="0"/>
      <dgm:spPr/>
    </dgm:pt>
    <dgm:pt modelId="{D37C5E11-0995-4EFD-B8CB-F2565511B313}" type="pres">
      <dgm:prSet presAssocID="{354B3869-3F11-4282-B95A-3927F5751276}" presName="sibSpaceFour" presStyleCnt="0"/>
      <dgm:spPr/>
    </dgm:pt>
    <dgm:pt modelId="{D1BB015B-50FB-4D60-BEA4-FF95DC4083EC}" type="pres">
      <dgm:prSet presAssocID="{2D9490D7-22A0-44AE-ABDC-B616A60B42C9}" presName="vertFour" presStyleCnt="0">
        <dgm:presLayoutVars>
          <dgm:chPref val="3"/>
        </dgm:presLayoutVars>
      </dgm:prSet>
      <dgm:spPr/>
    </dgm:pt>
    <dgm:pt modelId="{69B220DF-D4CB-404C-887F-BC61EF0B0111}" type="pres">
      <dgm:prSet presAssocID="{2D9490D7-22A0-44AE-ABDC-B616A60B42C9}" presName="txFour" presStyleLbl="node4" presStyleIdx="22" presStyleCnt="23">
        <dgm:presLayoutVars>
          <dgm:chPref val="3"/>
        </dgm:presLayoutVars>
      </dgm:prSet>
      <dgm:spPr/>
      <dgm:t>
        <a:bodyPr/>
        <a:lstStyle/>
        <a:p>
          <a:endParaRPr lang="en-US"/>
        </a:p>
      </dgm:t>
    </dgm:pt>
    <dgm:pt modelId="{B765F562-04E7-4B42-ADFC-6535393968E9}" type="pres">
      <dgm:prSet presAssocID="{2D9490D7-22A0-44AE-ABDC-B616A60B42C9}" presName="horzFour" presStyleCnt="0"/>
      <dgm:spPr/>
    </dgm:pt>
  </dgm:ptLst>
  <dgm:cxnLst>
    <dgm:cxn modelId="{089E028E-8513-4F6F-A8B6-772CD05D859F}" srcId="{04ECB1B4-8452-4D9D-9A05-8C43821E47F3}" destId="{17B333BE-B5E5-4FAF-BDD2-977D0DFE8F67}" srcOrd="3" destOrd="0" parTransId="{B70C40F3-1636-4773-868D-C8064A117D1F}" sibTransId="{605AF8A2-4486-437C-A8FF-E2AC408D0061}"/>
    <dgm:cxn modelId="{D745D250-04E7-4D2E-B5AF-8D6CA835D7E1}" type="presOf" srcId="{9C7795A4-545F-425F-B024-50F0EEFC7A8E}" destId="{693A398B-5459-4930-BEEA-EFB795CD148B}" srcOrd="0" destOrd="0" presId="urn:microsoft.com/office/officeart/2005/8/layout/hierarchy4"/>
    <dgm:cxn modelId="{7B33E001-8B0C-4AD1-847C-9ACF22C5C026}" srcId="{C7F6B062-B75C-4BE9-BA67-D5071A9548E6}" destId="{5BE685E4-334F-442F-8A9A-D2A92494B0AD}" srcOrd="2" destOrd="0" parTransId="{EBD74235-ECBE-4694-BEEC-12A00EF7C4F7}" sibTransId="{708708F1-D01E-4AF1-BC43-FE32CC1C6C37}"/>
    <dgm:cxn modelId="{58CAB1F6-806B-4781-9240-7DAA730DF690}" srcId="{4110614C-997D-4EA5-9CD3-7A25A4715B24}" destId="{0B0395F5-8CD8-42D2-A068-4EAFB6B8B624}" srcOrd="0" destOrd="0" parTransId="{6A2F7206-E358-41AB-B9F3-F18A68FDF4A4}" sibTransId="{2CCC3E93-32AC-4609-B445-1B21F047646C}"/>
    <dgm:cxn modelId="{64943BF3-D390-44B6-9879-8201A03E9402}" srcId="{B42A25B5-9FF7-4822-B68B-A3103E986CC7}" destId="{9030B8DE-9A19-4B56-887A-E7DA5B448643}" srcOrd="0" destOrd="0" parTransId="{B3BF3D8F-893C-4650-BFF0-1DC8DF9B8DD2}" sibTransId="{80008450-4625-45CF-8BE0-A0FCE2FA31D4}"/>
    <dgm:cxn modelId="{F8A7326A-4778-4B93-A991-9752F1C8296E}" type="presOf" srcId="{2907108A-8926-4269-BEB0-DF6991B96406}" destId="{CFADD248-9DD7-4F3A-9BC4-F0682CC74BDD}" srcOrd="0" destOrd="0" presId="urn:microsoft.com/office/officeart/2005/8/layout/hierarchy4"/>
    <dgm:cxn modelId="{EBCF17FE-AFEC-419E-A37E-8C9EA3687A24}" srcId="{8FDBEB64-F457-47E4-9A2B-AAC49A1F39C4}" destId="{2907108A-8926-4269-BEB0-DF6991B96406}" srcOrd="2" destOrd="0" parTransId="{6F203EF3-D42C-4053-8CE7-55B1E01186D9}" sibTransId="{0DF3CDB6-E1AD-4B74-BDE1-D734FC2AD819}"/>
    <dgm:cxn modelId="{174A628E-2C3A-4104-BA14-255BEA3691F1}" srcId="{6B118C3F-8589-40DC-89BE-4548EB3F2A9E}" destId="{ABBBA34B-D940-416A-A9DF-43D2BB3ED1A2}" srcOrd="3" destOrd="0" parTransId="{1A65ECDF-AB13-485B-A02F-1243A7805BC7}" sibTransId="{9D8E52B4-32F9-408A-857A-74DDB2DD46C9}"/>
    <dgm:cxn modelId="{C72FEDF4-ABE5-44BB-978A-40E76C030E29}" srcId="{6B118C3F-8589-40DC-89BE-4548EB3F2A9E}" destId="{9BB6132B-7772-4BC7-A06B-B6FEE0D04C45}" srcOrd="2" destOrd="0" parTransId="{AEF4311D-F16F-4BB3-86BF-6E5C75EBC6FE}" sibTransId="{9B75CDE4-3FB5-4CE1-B141-54ED0CDA6DAA}"/>
    <dgm:cxn modelId="{1EFC4B3D-C3F2-416D-B511-1A516219B48C}" srcId="{9BB6132B-7772-4BC7-A06B-B6FEE0D04C45}" destId="{C94EDD1C-8AAA-440D-8FB2-701B45A6F518}" srcOrd="5" destOrd="0" parTransId="{B4363CCA-A5C0-4F23-BAC4-E0614FFBE0C9}" sibTransId="{E739E7B7-2E1C-422C-895A-5FA3C493541F}"/>
    <dgm:cxn modelId="{C66A1D5B-2241-4904-A740-D86BA07FF200}" srcId="{FAD29D32-2E4E-45C1-8B48-50A802A26616}" destId="{A5682E01-D4D8-45D8-B465-D876F58642CB}" srcOrd="1" destOrd="0" parTransId="{126F588D-7036-489C-B5EE-26C4E671DC0D}" sibTransId="{354B3869-3F11-4282-B95A-3927F5751276}"/>
    <dgm:cxn modelId="{8585B8B6-9B46-4DA9-A2D7-956FD6F0AF5E}" type="presOf" srcId="{C8478C44-6286-4E2A-8D4F-6B3F3A38097F}" destId="{543EAA68-2FD5-4E8A-8F77-67A2CBA39D06}" srcOrd="0" destOrd="0" presId="urn:microsoft.com/office/officeart/2005/8/layout/hierarchy4"/>
    <dgm:cxn modelId="{416B5324-2CFF-467D-8FFE-F164F92DBB24}" srcId="{C7F6B062-B75C-4BE9-BA67-D5071A9548E6}" destId="{C8478C44-6286-4E2A-8D4F-6B3F3A38097F}" srcOrd="4" destOrd="0" parTransId="{83A06792-2AF8-4030-A381-BD77E099043F}" sibTransId="{EAA77A46-D830-4F59-AE87-0354DC003FC9}"/>
    <dgm:cxn modelId="{31F03282-73A5-4C60-A4E0-BF652441A27B}" srcId="{9BB6132B-7772-4BC7-A06B-B6FEE0D04C45}" destId="{22F9BC36-4BE4-4ECB-AB83-786E660B04C0}" srcOrd="3" destOrd="0" parTransId="{CE43562F-C504-4D39-BF80-0C666322783A}" sibTransId="{2A9D582B-739E-4B59-B4DF-F3638823F7A9}"/>
    <dgm:cxn modelId="{B778A4FE-A31A-48F1-B419-5112304C4FAD}" srcId="{B3658080-B49A-47FF-8F9A-CBF51B37EC3A}" destId="{04ECB1B4-8452-4D9D-9A05-8C43821E47F3}" srcOrd="1" destOrd="0" parTransId="{0BEEDE09-A16A-4D21-A660-7B66A74AE28E}" sibTransId="{81752E48-E6CD-4F06-8B49-FE635838C31D}"/>
    <dgm:cxn modelId="{FFC120EC-1E0D-4EBE-9781-248D314A7CA8}" type="presOf" srcId="{8FDBEB64-F457-47E4-9A2B-AAC49A1F39C4}" destId="{ED68012C-F5BE-4F2E-BB35-94A05B359D54}" srcOrd="0" destOrd="0" presId="urn:microsoft.com/office/officeart/2005/8/layout/hierarchy4"/>
    <dgm:cxn modelId="{FEF9A1CC-C2B6-4DD5-A140-940F38C38311}" type="presOf" srcId="{6B118C3F-8589-40DC-89BE-4548EB3F2A9E}" destId="{F28652D4-2694-4D83-87B0-5F8B4459BDEF}" srcOrd="0" destOrd="0" presId="urn:microsoft.com/office/officeart/2005/8/layout/hierarchy4"/>
    <dgm:cxn modelId="{3E727B46-8A7D-471D-B165-31BF5C3E0A34}" srcId="{6B118C3F-8589-40DC-89BE-4548EB3F2A9E}" destId="{C7F6B062-B75C-4BE9-BA67-D5071A9548E6}" srcOrd="1" destOrd="0" parTransId="{3B5C8261-CCB6-4214-9AF2-24333FBAFB99}" sibTransId="{812ACDA6-2CC1-4291-9EC8-ABA271DC4677}"/>
    <dgm:cxn modelId="{D497668E-CE05-4D48-8BD3-E2B832B1E5CC}" type="presOf" srcId="{0B0395F5-8CD8-42D2-A068-4EAFB6B8B624}" destId="{6493B8DE-9EEC-4787-928B-7018714B3B1F}" srcOrd="0" destOrd="0" presId="urn:microsoft.com/office/officeart/2005/8/layout/hierarchy4"/>
    <dgm:cxn modelId="{DD030D77-766E-4A35-BC89-32AB3BB85EB7}" type="presOf" srcId="{057A8F6E-A5F9-4CF7-BA8A-8C8802F16870}" destId="{227F7927-91D7-4198-BE66-4C6213A6863F}" srcOrd="0" destOrd="0" presId="urn:microsoft.com/office/officeart/2005/8/layout/hierarchy4"/>
    <dgm:cxn modelId="{ECB36072-7214-4A6D-ACC6-720AE4A0ABD1}" type="presOf" srcId="{A79BFCC6-797D-4BF9-BADC-680EDE12B9AD}" destId="{5A83A654-D9E5-4633-B907-1328A1DC87CE}" srcOrd="0" destOrd="0" presId="urn:microsoft.com/office/officeart/2005/8/layout/hierarchy4"/>
    <dgm:cxn modelId="{C810D22B-AA57-4FCE-99AA-16BE4D1AD82F}" srcId="{120F3CBA-A3FF-4D50-ADE8-59DAFF7AE10A}" destId="{7AD56FF8-7E7D-4FEE-BB14-BED522F99135}" srcOrd="0" destOrd="0" parTransId="{97550DBC-DDD3-405B-8377-C1A8BE4FEB74}" sibTransId="{91A354E9-CACC-4A64-9908-CA4198BDE343}"/>
    <dgm:cxn modelId="{1F1D63E1-A153-49F0-8E25-6F2688D93F8A}" type="presOf" srcId="{C94EDD1C-8AAA-440D-8FB2-701B45A6F518}" destId="{218500F4-C6DD-4FFB-BF05-A3157B67E9B6}" srcOrd="0" destOrd="0" presId="urn:microsoft.com/office/officeart/2005/8/layout/hierarchy4"/>
    <dgm:cxn modelId="{95083DE1-788F-4FC4-8959-1B7AC8190BCB}" srcId="{120F3CBA-A3FF-4D50-ADE8-59DAFF7AE10A}" destId="{5CCEC297-E1A6-4250-A01F-23C8E7389FF6}" srcOrd="1" destOrd="0" parTransId="{363F24A9-D734-4BC7-BC5A-68AF49A7E6EB}" sibTransId="{3B8955B7-4185-4BFB-986E-27C760D26C99}"/>
    <dgm:cxn modelId="{A414E692-4C29-4D65-A8E1-1E504625725D}" type="presOf" srcId="{5879929C-E4BC-44EA-8836-1A025EF3DE38}" destId="{EACD9B53-D284-4B4F-B839-744242AD5C4E}" srcOrd="0" destOrd="0" presId="urn:microsoft.com/office/officeart/2005/8/layout/hierarchy4"/>
    <dgm:cxn modelId="{F2D7D45C-36F2-42B0-892A-7CB06F1DB053}" srcId="{8FDBEB64-F457-47E4-9A2B-AAC49A1F39C4}" destId="{FC746A11-61D9-4070-9BCD-C89C121A3EC8}" srcOrd="3" destOrd="0" parTransId="{5357FA35-96FC-47C7-8274-C0D095C9E710}" sibTransId="{EB5660D7-4D96-4D49-97F4-D78991A6EF92}"/>
    <dgm:cxn modelId="{EFB6533B-0CC4-4231-94B8-D5045DC9BC0C}" srcId="{6B118C3F-8589-40DC-89BE-4548EB3F2A9E}" destId="{B3658080-B49A-47FF-8F9A-CBF51B37EC3A}" srcOrd="0" destOrd="0" parTransId="{15D306E2-5A23-42B4-B60B-948A6964F4AD}" sibTransId="{DC45C69C-53C0-4A2A-AE9D-875AEE450522}"/>
    <dgm:cxn modelId="{46A37AFD-654E-4A7B-A9F6-2863F1761165}" srcId="{04ECB1B4-8452-4D9D-9A05-8C43821E47F3}" destId="{057A8F6E-A5F9-4CF7-BA8A-8C8802F16870}" srcOrd="2" destOrd="0" parTransId="{A407A5FD-5146-4818-B03C-EA7DF7735154}" sibTransId="{918B2CB4-A1F6-4059-99A8-947FCFECD759}"/>
    <dgm:cxn modelId="{0FA05DB9-405E-4CBC-9D1D-7FD67FDEDCEA}" type="presOf" srcId="{FC746A11-61D9-4070-9BCD-C89C121A3EC8}" destId="{ADB25BDF-D433-4251-AA57-3D09F5C0AEE1}" srcOrd="0" destOrd="0" presId="urn:microsoft.com/office/officeart/2005/8/layout/hierarchy4"/>
    <dgm:cxn modelId="{0A8BF1D0-0E9B-493A-B08E-4D3334D20B74}" srcId="{33E37D28-3678-408D-BE23-3A030E7C565B}" destId="{4110614C-997D-4EA5-9CD3-7A25A4715B24}" srcOrd="0" destOrd="0" parTransId="{69BB1E3D-F277-485B-8FBF-315F9C695AF9}" sibTransId="{3B7C342E-3253-46E6-82A9-7B668F6E2343}"/>
    <dgm:cxn modelId="{3281922C-1727-400F-8FA7-CF5E5B187FFB}" type="presOf" srcId="{2EA4EE52-C1CE-4151-B8A5-21BFD7FA57C2}" destId="{1C6BD052-B70F-462A-AE0F-F7432847C713}" srcOrd="0" destOrd="0" presId="urn:microsoft.com/office/officeart/2005/8/layout/hierarchy4"/>
    <dgm:cxn modelId="{2CDD623A-18A0-4667-9265-DE365CBC6570}" type="presOf" srcId="{FD886CF5-371E-486C-9CAA-4BD75396A3B4}" destId="{2697C583-3D03-4554-99A4-7752DD197731}" srcOrd="0" destOrd="0" presId="urn:microsoft.com/office/officeart/2005/8/layout/hierarchy4"/>
    <dgm:cxn modelId="{B35F80B4-7D1A-4807-B618-EA9A4D650490}" type="presOf" srcId="{D94080BC-1217-4C23-93ED-35E83473E09A}" destId="{93D2034B-6E63-4A77-AD5D-61068F5F9F36}" srcOrd="0" destOrd="0" presId="urn:microsoft.com/office/officeart/2005/8/layout/hierarchy4"/>
    <dgm:cxn modelId="{B44D816B-2783-45CD-9382-B6EA10F7942A}" srcId="{8FDBEB64-F457-47E4-9A2B-AAC49A1F39C4}" destId="{A0C4B814-9D89-449D-A55E-774F88781C5D}" srcOrd="0" destOrd="0" parTransId="{3A0CDE6B-11B3-4730-903C-1EF9CB926076}" sibTransId="{0E214EC6-8D27-4C92-874F-49C73C7ABAE9}"/>
    <dgm:cxn modelId="{E0181B63-B2AD-45E5-B552-A042AB11C09F}" type="presOf" srcId="{22F9BC36-4BE4-4ECB-AB83-786E660B04C0}" destId="{5EAD7656-60D6-49F0-9F33-C3B95F9E13C9}" srcOrd="0" destOrd="0" presId="urn:microsoft.com/office/officeart/2005/8/layout/hierarchy4"/>
    <dgm:cxn modelId="{7A60B885-95E4-4C5C-97B6-22C0749B7F40}" type="presOf" srcId="{513CB446-53E6-438F-93E2-695804A07616}" destId="{CADE4270-2621-4585-A836-9597911E0D3F}" srcOrd="0" destOrd="0" presId="urn:microsoft.com/office/officeart/2005/8/layout/hierarchy4"/>
    <dgm:cxn modelId="{E5206DBF-1F25-4FB7-90FE-3FFEE78AE44B}" srcId="{B3658080-B49A-47FF-8F9A-CBF51B37EC3A}" destId="{8FDBEB64-F457-47E4-9A2B-AAC49A1F39C4}" srcOrd="2" destOrd="0" parTransId="{7F383701-C35C-49B8-83AB-A8FFE11491F1}" sibTransId="{96791C8D-6059-4F29-870E-13F90A49E19F}"/>
    <dgm:cxn modelId="{302C7CA2-5A44-4677-A477-A6ADB5843304}" srcId="{17B333BE-B5E5-4FAF-BDD2-977D0DFE8F67}" destId="{4129EB6D-9597-4D5D-89A7-BE171BAE0514}" srcOrd="0" destOrd="0" parTransId="{B48FD4C1-27BA-47F9-89B9-BB7A39E0B97F}" sibTransId="{012CC0A9-F8AC-4498-B02D-C882BA19471B}"/>
    <dgm:cxn modelId="{842C4124-4922-486D-9334-519523415E62}" type="presOf" srcId="{EC95BB91-F268-4DB7-AD3C-C081AD8F0FC3}" destId="{710F1D3A-B56D-47C1-81E2-C87E0CC4A49D}" srcOrd="0" destOrd="0" presId="urn:microsoft.com/office/officeart/2005/8/layout/hierarchy4"/>
    <dgm:cxn modelId="{9F18DA71-4B2A-45E6-BB07-A5DB1A604F98}" type="presOf" srcId="{9BB6132B-7772-4BC7-A06B-B6FEE0D04C45}" destId="{1F06B16C-E339-4024-A974-6DA483CA41EC}" srcOrd="0" destOrd="0" presId="urn:microsoft.com/office/officeart/2005/8/layout/hierarchy4"/>
    <dgm:cxn modelId="{FB77173E-D3F0-4404-BBD1-04C0E9A948AC}" srcId="{C7F6B062-B75C-4BE9-BA67-D5071A9548E6}" destId="{A68FDE25-3293-4910-85C7-0EB5BF7207E7}" srcOrd="1" destOrd="0" parTransId="{FF0B06D7-11DF-47FE-B2C5-F30009E2F4DA}" sibTransId="{95694D5D-6D3C-474E-BC0C-0F98882ECF39}"/>
    <dgm:cxn modelId="{ED262A76-2CFD-4A79-B542-C6914009ECB3}" type="presOf" srcId="{EFD1AB1B-238B-4C3B-BDC5-40E57820D954}" destId="{8F41F277-E348-442E-9BF5-6D846FA42813}" srcOrd="0" destOrd="0" presId="urn:microsoft.com/office/officeart/2005/8/layout/hierarchy4"/>
    <dgm:cxn modelId="{26DD92E1-55E1-41DD-861F-461096C235EE}" srcId="{04ECB1B4-8452-4D9D-9A05-8C43821E47F3}" destId="{D6988A54-627D-4548-ACBD-86F5FDBC4B94}" srcOrd="1" destOrd="0" parTransId="{CBD0CA2F-A0E8-4344-9621-016733BAC465}" sibTransId="{94C38179-C4B1-4707-A776-A9E1292423FC}"/>
    <dgm:cxn modelId="{DACEDBF2-E25E-4E9E-B343-DD1DFEE8D456}" type="presOf" srcId="{B42A25B5-9FF7-4822-B68B-A3103E986CC7}" destId="{E7C7F6A0-928E-4284-8E26-1F0674756187}" srcOrd="0" destOrd="0" presId="urn:microsoft.com/office/officeart/2005/8/layout/hierarchy4"/>
    <dgm:cxn modelId="{830D9836-0A39-4401-8166-4CAF2ED4FD3C}" srcId="{FD886CF5-371E-486C-9CAA-4BD75396A3B4}" destId="{6B118C3F-8589-40DC-89BE-4548EB3F2A9E}" srcOrd="0" destOrd="0" parTransId="{6EB26DC4-2F00-4AE3-876E-27ABFE5A28EF}" sibTransId="{35AB503E-72D5-49A2-A761-B89DC3D58763}"/>
    <dgm:cxn modelId="{F34F9907-1D23-4B98-BAFC-3AF4E0DF81C6}" type="presOf" srcId="{A0C4B814-9D89-449D-A55E-774F88781C5D}" destId="{BBF6E0B7-37B0-440E-BEF6-2C6F78B76406}" srcOrd="0" destOrd="0" presId="urn:microsoft.com/office/officeart/2005/8/layout/hierarchy4"/>
    <dgm:cxn modelId="{68FB3025-6DD0-4B01-800C-1438D1B2788C}" srcId="{9BB6132B-7772-4BC7-A06B-B6FEE0D04C45}" destId="{EC95BB91-F268-4DB7-AD3C-C081AD8F0FC3}" srcOrd="4" destOrd="0" parTransId="{8BB1921A-7B45-4A91-8D67-C5BDECB7F9DA}" sibTransId="{1404350D-4249-4E34-9C14-DF72B86442FA}"/>
    <dgm:cxn modelId="{EE3405EC-C73E-4ED4-934D-9B13A9CCAD5C}" srcId="{C7F6B062-B75C-4BE9-BA67-D5071A9548E6}" destId="{A79BFCC6-797D-4BF9-BADC-680EDE12B9AD}" srcOrd="3" destOrd="0" parTransId="{2A623C75-2466-4D1C-8AE4-828F637ED262}" sibTransId="{4FC010C9-5756-4F4F-9FE1-01A89CEB0EAF}"/>
    <dgm:cxn modelId="{D8A15965-475B-403B-95B0-6B40FF79E792}" srcId="{ABBBA34B-D940-416A-A9DF-43D2BB3ED1A2}" destId="{FAD29D32-2E4E-45C1-8B48-50A802A26616}" srcOrd="1" destOrd="0" parTransId="{2865E5F9-98E0-4034-9AA7-D6A44FE8EFA2}" sibTransId="{5CEC903D-9314-4E4B-A8FC-B329770A596E}"/>
    <dgm:cxn modelId="{48A3F0F8-CBAA-4E48-BEB7-A69DEE22B124}" type="presOf" srcId="{33E37D28-3678-408D-BE23-3A030E7C565B}" destId="{8B45D2AF-C1B0-4D8A-B134-0F3349EE6DF5}" srcOrd="0" destOrd="0" presId="urn:microsoft.com/office/officeart/2005/8/layout/hierarchy4"/>
    <dgm:cxn modelId="{F1332E6A-29FE-4387-982F-4B6C4E97CFE0}" type="presOf" srcId="{A5682E01-D4D8-45D8-B465-D876F58642CB}" destId="{54365DBA-69F5-4C7D-8C9E-9C332CB3492D}" srcOrd="0" destOrd="0" presId="urn:microsoft.com/office/officeart/2005/8/layout/hierarchy4"/>
    <dgm:cxn modelId="{E1D6C2A5-1315-44CD-BFCD-8FD97877ABBF}" type="presOf" srcId="{DF584515-AEB1-4C58-9B8F-2A007B530B04}" destId="{CCC554EC-5612-4359-86EB-8A92BDB1B4A2}" srcOrd="0" destOrd="0" presId="urn:microsoft.com/office/officeart/2005/8/layout/hierarchy4"/>
    <dgm:cxn modelId="{A667D3B9-1068-40F3-ABF2-B66B9D117A06}" type="presOf" srcId="{858A1DB4-93C7-4D08-8F3B-22229DD0AA97}" destId="{A663C449-8C0D-41BF-8E7B-DA3D508FF72C}" srcOrd="0" destOrd="0" presId="urn:microsoft.com/office/officeart/2005/8/layout/hierarchy4"/>
    <dgm:cxn modelId="{46FABBE9-874C-406E-9DB9-850628837452}" type="presOf" srcId="{4129EB6D-9597-4D5D-89A7-BE171BAE0514}" destId="{9F596A2B-5B0F-41E5-BCA3-9EA9BE60A22E}" srcOrd="0" destOrd="0" presId="urn:microsoft.com/office/officeart/2005/8/layout/hierarchy4"/>
    <dgm:cxn modelId="{0E563040-F489-4986-95D5-09867F7D80F4}" srcId="{33E37D28-3678-408D-BE23-3A030E7C565B}" destId="{D94080BC-1217-4C23-93ED-35E83473E09A}" srcOrd="1" destOrd="0" parTransId="{EC7E06DC-BC99-4223-8FE2-82660C4135A2}" sibTransId="{CDDF057D-DBA1-4022-9346-4843674C3765}"/>
    <dgm:cxn modelId="{D5DB0BE7-DF64-41A3-AD7C-372273966A84}" srcId="{FAD29D32-2E4E-45C1-8B48-50A802A26616}" destId="{2D9490D7-22A0-44AE-ABDC-B616A60B42C9}" srcOrd="2" destOrd="0" parTransId="{36D738B3-DA43-4474-9C73-6BB74733BD54}" sibTransId="{83C6EA11-9B2C-4043-B5AF-3935B4E99EC1}"/>
    <dgm:cxn modelId="{96E5CA44-ED48-4AA5-A9DD-C7A600C58AEB}" type="presOf" srcId="{7AD56FF8-7E7D-4FEE-BB14-BED522F99135}" destId="{A0D5EB8F-3105-448C-94FE-A03D81EC663D}" srcOrd="0" destOrd="0" presId="urn:microsoft.com/office/officeart/2005/8/layout/hierarchy4"/>
    <dgm:cxn modelId="{771AF805-115C-49B0-BA8B-196F87828E94}" type="presOf" srcId="{D6988A54-627D-4548-ACBD-86F5FDBC4B94}" destId="{86DD5266-8037-4D63-9153-79304A90F015}" srcOrd="0" destOrd="0" presId="urn:microsoft.com/office/officeart/2005/8/layout/hierarchy4"/>
    <dgm:cxn modelId="{D63B07E6-152E-4909-B815-CEF184D3339D}" type="presOf" srcId="{120F3CBA-A3FF-4D50-ADE8-59DAFF7AE10A}" destId="{71D716C3-4AAC-4C46-B3FD-E3C434C5ECA6}" srcOrd="0" destOrd="0" presId="urn:microsoft.com/office/officeart/2005/8/layout/hierarchy4"/>
    <dgm:cxn modelId="{08334BDE-2333-4866-B0C5-69649C79C9D0}" srcId="{8FDBEB64-F457-47E4-9A2B-AAC49A1F39C4}" destId="{B23030E0-F52E-459F-B6E4-34D3BA42A227}" srcOrd="1" destOrd="0" parTransId="{CA73D748-5755-47AA-BD16-5725734F086D}" sibTransId="{EC380DF6-7EE2-41B2-9D80-A23AB8776167}"/>
    <dgm:cxn modelId="{CB003C90-0C8E-4707-A40C-24EF653A4603}" type="presOf" srcId="{E95F6BD7-10CC-48E9-8DD8-5FD2A72F529C}" destId="{6088C42B-37AD-4D57-A920-F2AF26E06207}" srcOrd="0" destOrd="0" presId="urn:microsoft.com/office/officeart/2005/8/layout/hierarchy4"/>
    <dgm:cxn modelId="{13739D24-6846-46F0-B58D-814CA729B329}" type="presOf" srcId="{ABBBA34B-D940-416A-A9DF-43D2BB3ED1A2}" destId="{46486F1C-7CD1-4372-90E1-D944A1560A9E}" srcOrd="0" destOrd="0" presId="urn:microsoft.com/office/officeart/2005/8/layout/hierarchy4"/>
    <dgm:cxn modelId="{2A211C8B-07BE-4710-898F-95BFFE64CAD9}" srcId="{EFD1AB1B-238B-4C3B-BDC5-40E57820D954}" destId="{5879929C-E4BC-44EA-8836-1A025EF3DE38}" srcOrd="2" destOrd="0" parTransId="{43300B63-8261-4009-9742-683B966D8394}" sibTransId="{558ABBE2-19E5-4894-AF36-2CEF06302DDF}"/>
    <dgm:cxn modelId="{98E795DB-E3CD-4067-AB6E-53959C1ACA75}" type="presOf" srcId="{04ECB1B4-8452-4D9D-9A05-8C43821E47F3}" destId="{97623854-58F7-4C5C-8259-F1AAE90D1899}" srcOrd="0" destOrd="0" presId="urn:microsoft.com/office/officeart/2005/8/layout/hierarchy4"/>
    <dgm:cxn modelId="{36A28FD3-3A6F-4B36-ADC2-FC8E5CEBA95A}" type="presOf" srcId="{FAD29D32-2E4E-45C1-8B48-50A802A26616}" destId="{62B88F43-F70E-4A29-9A2B-B0CE8B3F520A}" srcOrd="0" destOrd="0" presId="urn:microsoft.com/office/officeart/2005/8/layout/hierarchy4"/>
    <dgm:cxn modelId="{D970B4F4-AA9A-4FDE-95F8-81694C5C75AD}" srcId="{C7F6B062-B75C-4BE9-BA67-D5071A9548E6}" destId="{B42A25B5-9FF7-4822-B68B-A3103E986CC7}" srcOrd="0" destOrd="0" parTransId="{73928F68-6232-484A-ACF8-5C415D49B84E}" sibTransId="{750F492E-58E1-438E-BF3F-0500824A0A6C}"/>
    <dgm:cxn modelId="{DEAA46B2-4623-46A9-A5A1-1CD8A65F5FA9}" type="presOf" srcId="{B23030E0-F52E-459F-B6E4-34D3BA42A227}" destId="{DF1E6E40-2323-4918-9797-AA82892181DE}" srcOrd="0" destOrd="0" presId="urn:microsoft.com/office/officeart/2005/8/layout/hierarchy4"/>
    <dgm:cxn modelId="{F809ABD4-E524-4625-85D1-72FCAEADF262}" type="presOf" srcId="{C7F6B062-B75C-4BE9-BA67-D5071A9548E6}" destId="{6ACE3896-0169-4CCF-9968-ABAD49306629}" srcOrd="0" destOrd="0" presId="urn:microsoft.com/office/officeart/2005/8/layout/hierarchy4"/>
    <dgm:cxn modelId="{E46D3B22-4CE5-4C8B-A897-6367015FD980}" type="presOf" srcId="{9030B8DE-9A19-4B56-887A-E7DA5B448643}" destId="{FE7040A0-3D49-4905-898B-15D8ABD2D323}" srcOrd="0" destOrd="0" presId="urn:microsoft.com/office/officeart/2005/8/layout/hierarchy4"/>
    <dgm:cxn modelId="{B0693320-DE0F-4B86-A130-DFD9EE604779}" srcId="{9BB6132B-7772-4BC7-A06B-B6FEE0D04C45}" destId="{FC1A0E66-42D5-4C60-AE16-DEABEF83A9A3}" srcOrd="0" destOrd="0" parTransId="{0B873D38-B4F8-47DB-A077-CFA60549166B}" sibTransId="{9DAF9E8C-D124-4F81-82CA-CD1ED6E5A23E}"/>
    <dgm:cxn modelId="{AC8DA83C-E830-45A2-AF7D-0C47CB27255C}" type="presOf" srcId="{B3658080-B49A-47FF-8F9A-CBF51B37EC3A}" destId="{8467685B-8B14-4470-AB47-966977298610}" srcOrd="0" destOrd="0" presId="urn:microsoft.com/office/officeart/2005/8/layout/hierarchy4"/>
    <dgm:cxn modelId="{12BEEA94-CFBA-448A-8B4B-1A066B628203}" srcId="{04ECB1B4-8452-4D9D-9A05-8C43821E47F3}" destId="{858A1DB4-93C7-4D08-8F3B-22229DD0AA97}" srcOrd="0" destOrd="0" parTransId="{BC2D32D7-D0C1-43D2-A627-B74B7E2B84DD}" sibTransId="{A874488C-B4D3-4A76-8B78-45846CF5EFEA}"/>
    <dgm:cxn modelId="{224DA5F8-C9B9-49AC-BD4D-4FF62648ADC0}" type="presOf" srcId="{5BE685E4-334F-442F-8A9A-D2A92494B0AD}" destId="{B0F73145-E165-4C0D-872B-C86F2E68EC91}" srcOrd="0" destOrd="0" presId="urn:microsoft.com/office/officeart/2005/8/layout/hierarchy4"/>
    <dgm:cxn modelId="{E46E3370-BFEF-47BB-82BF-AFE49954B193}" srcId="{EFD1AB1B-238B-4C3B-BDC5-40E57820D954}" destId="{9C7795A4-545F-425F-B024-50F0EEFC7A8E}" srcOrd="1" destOrd="0" parTransId="{0E902415-3D80-417D-AF61-DF6DADCEF7D2}" sibTransId="{8E6DC64F-AC22-4388-9B9B-E0BDDC63232F}"/>
    <dgm:cxn modelId="{2D865354-CD81-4FEB-B5E1-F6667B65371E}" srcId="{120F3CBA-A3FF-4D50-ADE8-59DAFF7AE10A}" destId="{2EA4EE52-C1CE-4151-B8A5-21BFD7FA57C2}" srcOrd="3" destOrd="0" parTransId="{C4C1533B-5BB5-459C-BB09-0598ED8F193F}" sibTransId="{80B722DA-312E-4D7D-9282-17512EFC8B63}"/>
    <dgm:cxn modelId="{C1E7AFED-C2ED-4F86-9DB2-CD472F9207D1}" type="presOf" srcId="{356352B8-3822-420E-986F-D1011F2ADBB9}" destId="{B41AC5AE-BE77-480A-AC04-5E150B2AC334}" srcOrd="0" destOrd="0" presId="urn:microsoft.com/office/officeart/2005/8/layout/hierarchy4"/>
    <dgm:cxn modelId="{230A662D-112F-421B-AB25-4B8C3F127DF1}" srcId="{FAD29D32-2E4E-45C1-8B48-50A802A26616}" destId="{513CB446-53E6-438F-93E2-695804A07616}" srcOrd="0" destOrd="0" parTransId="{85FB422F-1E0D-4705-B50A-2881D7018609}" sibTransId="{A67F6DB5-9997-4646-A291-9A145A9A4291}"/>
    <dgm:cxn modelId="{63CF77AF-F7FA-4A03-8131-5623B192B84E}" srcId="{120F3CBA-A3FF-4D50-ADE8-59DAFF7AE10A}" destId="{E95F6BD7-10CC-48E9-8DD8-5FD2A72F529C}" srcOrd="2" destOrd="0" parTransId="{E7FE3598-4492-4F44-9017-92A3FD543C8A}" sibTransId="{84C26AFC-3E48-42CC-8052-D7385F59AFB8}"/>
    <dgm:cxn modelId="{4BB43DB2-3880-469F-B419-B2AF59722DDC}" srcId="{EFD1AB1B-238B-4C3B-BDC5-40E57820D954}" destId="{356352B8-3822-420E-986F-D1011F2ADBB9}" srcOrd="0" destOrd="0" parTransId="{775D8269-B83F-4F8D-943D-BE986711104F}" sibTransId="{432477EA-BFF7-4259-87DE-0BB341C33DDE}"/>
    <dgm:cxn modelId="{EF206943-2CEB-40A2-A8EB-E90DC33EDD44}" type="presOf" srcId="{4110614C-997D-4EA5-9CD3-7A25A4715B24}" destId="{7ED6A923-91EE-4605-BD37-64EF91BFA3E4}" srcOrd="0" destOrd="0" presId="urn:microsoft.com/office/officeart/2005/8/layout/hierarchy4"/>
    <dgm:cxn modelId="{68744AA6-E40D-4EDC-8CA4-FF968C2E5F64}" type="presOf" srcId="{FC1A0E66-42D5-4C60-AE16-DEABEF83A9A3}" destId="{FBC338E6-93BE-4E1C-978A-D4DFBD592DC5}" srcOrd="0" destOrd="0" presId="urn:microsoft.com/office/officeart/2005/8/layout/hierarchy4"/>
    <dgm:cxn modelId="{322861A4-8723-4F88-99CF-FA031AF9BAC0}" srcId="{ABBBA34B-D940-416A-A9DF-43D2BB3ED1A2}" destId="{EFD1AB1B-238B-4C3B-BDC5-40E57820D954}" srcOrd="0" destOrd="0" parTransId="{8FD187FC-2890-49B3-96E2-B0869DCA65C2}" sibTransId="{47FCE64E-79F9-42B2-9558-CA39A04C0ECE}"/>
    <dgm:cxn modelId="{11A8EEBC-218C-4AFF-9453-7AD3171DD678}" srcId="{9BB6132B-7772-4BC7-A06B-B6FEE0D04C45}" destId="{DF584515-AEB1-4C58-9B8F-2A007B530B04}" srcOrd="2" destOrd="0" parTransId="{68464872-D8EB-48C8-B0B6-BC320A7EAD53}" sibTransId="{316A451E-FBD8-4E82-9BA8-DAC6088432F3}"/>
    <dgm:cxn modelId="{8A90B65A-CF25-4583-A23C-692002145A65}" type="presOf" srcId="{A68FDE25-3293-4910-85C7-0EB5BF7207E7}" destId="{94D970E8-833A-40A5-9FD3-42C156BE7B04}" srcOrd="0" destOrd="0" presId="urn:microsoft.com/office/officeart/2005/8/layout/hierarchy4"/>
    <dgm:cxn modelId="{CDC75FEB-B1D7-4FE9-9C21-CBFF73754BEB}" srcId="{9BB6132B-7772-4BC7-A06B-B6FEE0D04C45}" destId="{120F3CBA-A3FF-4D50-ADE8-59DAFF7AE10A}" srcOrd="1" destOrd="0" parTransId="{710EF38D-C48B-4446-BFB0-B164E9206A88}" sibTransId="{D245DF7D-83F4-475E-895E-5720D52222C3}"/>
    <dgm:cxn modelId="{B9FC2436-F687-4F3F-86AC-F55884A94A36}" type="presOf" srcId="{17B333BE-B5E5-4FAF-BDD2-977D0DFE8F67}" destId="{A13DEE68-0D7A-4CC9-B9CF-D0760D3477A1}" srcOrd="0" destOrd="0" presId="urn:microsoft.com/office/officeart/2005/8/layout/hierarchy4"/>
    <dgm:cxn modelId="{F1E438EC-BE3A-489D-9790-600F3BB1D006}" type="presOf" srcId="{5CCEC297-E1A6-4250-A01F-23C8E7389FF6}" destId="{50E6B3BB-E6F1-4A51-9F1E-250A0DDA4552}" srcOrd="0" destOrd="0" presId="urn:microsoft.com/office/officeart/2005/8/layout/hierarchy4"/>
    <dgm:cxn modelId="{7AE9345B-18E9-4E64-8B5D-D845D55DDA26}" srcId="{B3658080-B49A-47FF-8F9A-CBF51B37EC3A}" destId="{33E37D28-3678-408D-BE23-3A030E7C565B}" srcOrd="0" destOrd="0" parTransId="{2C8CF6B7-F0EE-47F2-8192-04C4DFD9E640}" sibTransId="{EDA3F6E2-230E-4017-A3B3-3ADEA31DC41A}"/>
    <dgm:cxn modelId="{B8E4C7A9-1FE5-47ED-BABF-1EDD091C0345}" type="presOf" srcId="{2D9490D7-22A0-44AE-ABDC-B616A60B42C9}" destId="{69B220DF-D4CB-404C-887F-BC61EF0B0111}" srcOrd="0" destOrd="0" presId="urn:microsoft.com/office/officeart/2005/8/layout/hierarchy4"/>
    <dgm:cxn modelId="{C6E8ACFF-DE99-4D5B-A2EE-06C233967325}" type="presParOf" srcId="{2697C583-3D03-4554-99A4-7752DD197731}" destId="{10723552-1C41-4F40-877D-F22D47440A25}" srcOrd="0" destOrd="0" presId="urn:microsoft.com/office/officeart/2005/8/layout/hierarchy4"/>
    <dgm:cxn modelId="{C8B7582B-AC08-432A-87BF-878AEE238B39}" type="presParOf" srcId="{10723552-1C41-4F40-877D-F22D47440A25}" destId="{F28652D4-2694-4D83-87B0-5F8B4459BDEF}" srcOrd="0" destOrd="0" presId="urn:microsoft.com/office/officeart/2005/8/layout/hierarchy4"/>
    <dgm:cxn modelId="{9DB76E10-4BF3-414A-9B4F-4673FDAB9596}" type="presParOf" srcId="{10723552-1C41-4F40-877D-F22D47440A25}" destId="{1582A71D-D7CC-4BF8-B571-3ED5DF5035B9}" srcOrd="1" destOrd="0" presId="urn:microsoft.com/office/officeart/2005/8/layout/hierarchy4"/>
    <dgm:cxn modelId="{B17C92E9-8C94-4E78-B657-DB71343D37C2}" type="presParOf" srcId="{10723552-1C41-4F40-877D-F22D47440A25}" destId="{471F6B58-CA4B-4939-84A3-CBF9FC330EB7}" srcOrd="2" destOrd="0" presId="urn:microsoft.com/office/officeart/2005/8/layout/hierarchy4"/>
    <dgm:cxn modelId="{2C88CC06-5D04-44A9-81A1-B023E7E156AE}" type="presParOf" srcId="{471F6B58-CA4B-4939-84A3-CBF9FC330EB7}" destId="{23E4D47B-37AD-49CB-99C8-421C977EC32C}" srcOrd="0" destOrd="0" presId="urn:microsoft.com/office/officeart/2005/8/layout/hierarchy4"/>
    <dgm:cxn modelId="{2F323241-41DF-4255-87EE-AEA2D4F7844C}" type="presParOf" srcId="{23E4D47B-37AD-49CB-99C8-421C977EC32C}" destId="{8467685B-8B14-4470-AB47-966977298610}" srcOrd="0" destOrd="0" presId="urn:microsoft.com/office/officeart/2005/8/layout/hierarchy4"/>
    <dgm:cxn modelId="{840B637E-CDA8-46AB-9C2D-6D212FF49FEF}" type="presParOf" srcId="{23E4D47B-37AD-49CB-99C8-421C977EC32C}" destId="{FBD7F37C-0557-4B51-9F9E-33DC3CBE075B}" srcOrd="1" destOrd="0" presId="urn:microsoft.com/office/officeart/2005/8/layout/hierarchy4"/>
    <dgm:cxn modelId="{A8E612C2-1852-4BC3-889C-D86574C921CF}" type="presParOf" srcId="{23E4D47B-37AD-49CB-99C8-421C977EC32C}" destId="{191E8392-2CA4-4D11-99A6-78B1D0F7B2CB}" srcOrd="2" destOrd="0" presId="urn:microsoft.com/office/officeart/2005/8/layout/hierarchy4"/>
    <dgm:cxn modelId="{568D3490-30D4-4C16-BC7C-F7948ED7473C}" type="presParOf" srcId="{191E8392-2CA4-4D11-99A6-78B1D0F7B2CB}" destId="{173DDE93-AE33-4CAD-B603-00E5EDAE19BD}" srcOrd="0" destOrd="0" presId="urn:microsoft.com/office/officeart/2005/8/layout/hierarchy4"/>
    <dgm:cxn modelId="{34B6A865-310D-41BF-ADAB-9F612191F7E4}" type="presParOf" srcId="{173DDE93-AE33-4CAD-B603-00E5EDAE19BD}" destId="{8B45D2AF-C1B0-4D8A-B134-0F3349EE6DF5}" srcOrd="0" destOrd="0" presId="urn:microsoft.com/office/officeart/2005/8/layout/hierarchy4"/>
    <dgm:cxn modelId="{959DDF6E-CCD3-4B49-8A75-EC163D1151C5}" type="presParOf" srcId="{173DDE93-AE33-4CAD-B603-00E5EDAE19BD}" destId="{B34BD1C0-22BE-42F9-BA9C-40862361E475}" srcOrd="1" destOrd="0" presId="urn:microsoft.com/office/officeart/2005/8/layout/hierarchy4"/>
    <dgm:cxn modelId="{FE6CD477-6C55-4414-A4CF-03D782F98789}" type="presParOf" srcId="{173DDE93-AE33-4CAD-B603-00E5EDAE19BD}" destId="{61EA40C4-86A9-4D6A-B0B2-C277569994D5}" srcOrd="2" destOrd="0" presId="urn:microsoft.com/office/officeart/2005/8/layout/hierarchy4"/>
    <dgm:cxn modelId="{A7E04325-E645-4432-AD24-89283FD3EB69}" type="presParOf" srcId="{61EA40C4-86A9-4D6A-B0B2-C277569994D5}" destId="{7FE7DDF4-4A4B-46B3-B084-8D4E0D7ED707}" srcOrd="0" destOrd="0" presId="urn:microsoft.com/office/officeart/2005/8/layout/hierarchy4"/>
    <dgm:cxn modelId="{40597A8E-4E18-4394-A4DC-2A42BB0FB11F}" type="presParOf" srcId="{7FE7DDF4-4A4B-46B3-B084-8D4E0D7ED707}" destId="{7ED6A923-91EE-4605-BD37-64EF91BFA3E4}" srcOrd="0" destOrd="0" presId="urn:microsoft.com/office/officeart/2005/8/layout/hierarchy4"/>
    <dgm:cxn modelId="{80924549-91F9-4FAE-89FE-8B801C3F89B2}" type="presParOf" srcId="{7FE7DDF4-4A4B-46B3-B084-8D4E0D7ED707}" destId="{DF49E92C-2BFA-4CC9-83B3-A93F8AC9EEDC}" srcOrd="1" destOrd="0" presId="urn:microsoft.com/office/officeart/2005/8/layout/hierarchy4"/>
    <dgm:cxn modelId="{1E6F377F-4D52-4987-9835-0C9D49D249EC}" type="presParOf" srcId="{7FE7DDF4-4A4B-46B3-B084-8D4E0D7ED707}" destId="{61D16792-981A-45AB-B011-B34CDF39F19C}" srcOrd="2" destOrd="0" presId="urn:microsoft.com/office/officeart/2005/8/layout/hierarchy4"/>
    <dgm:cxn modelId="{278DED21-CD6D-43E4-B16B-F2A70E2B3953}" type="presParOf" srcId="{61D16792-981A-45AB-B011-B34CDF39F19C}" destId="{A31E05B1-249D-424D-9D24-C00151215244}" srcOrd="0" destOrd="0" presId="urn:microsoft.com/office/officeart/2005/8/layout/hierarchy4"/>
    <dgm:cxn modelId="{2D74A2DD-0D5C-44D3-9158-B6C292CB5132}" type="presParOf" srcId="{A31E05B1-249D-424D-9D24-C00151215244}" destId="{6493B8DE-9EEC-4787-928B-7018714B3B1F}" srcOrd="0" destOrd="0" presId="urn:microsoft.com/office/officeart/2005/8/layout/hierarchy4"/>
    <dgm:cxn modelId="{311FBCBE-5C97-4096-AD25-794E5EBEE7BB}" type="presParOf" srcId="{A31E05B1-249D-424D-9D24-C00151215244}" destId="{7E5C9877-56DC-4D6D-A5AA-A380AB159236}" srcOrd="1" destOrd="0" presId="urn:microsoft.com/office/officeart/2005/8/layout/hierarchy4"/>
    <dgm:cxn modelId="{DFCA2768-6FB2-4297-A6A9-B68BF8B706BA}" type="presParOf" srcId="{61EA40C4-86A9-4D6A-B0B2-C277569994D5}" destId="{09779280-DD05-4644-85E0-8FEE6797980B}" srcOrd="1" destOrd="0" presId="urn:microsoft.com/office/officeart/2005/8/layout/hierarchy4"/>
    <dgm:cxn modelId="{2D20600D-AA0F-4F5E-8949-8EB22172F6A1}" type="presParOf" srcId="{61EA40C4-86A9-4D6A-B0B2-C277569994D5}" destId="{63FB06AC-06A7-4C93-B5E7-5DEF5A424886}" srcOrd="2" destOrd="0" presId="urn:microsoft.com/office/officeart/2005/8/layout/hierarchy4"/>
    <dgm:cxn modelId="{F0E9133B-3563-447B-A0B6-67BBBA9AF443}" type="presParOf" srcId="{63FB06AC-06A7-4C93-B5E7-5DEF5A424886}" destId="{93D2034B-6E63-4A77-AD5D-61068F5F9F36}" srcOrd="0" destOrd="0" presId="urn:microsoft.com/office/officeart/2005/8/layout/hierarchy4"/>
    <dgm:cxn modelId="{38218A59-99CB-4408-BAD0-8E2D8DEE8369}" type="presParOf" srcId="{63FB06AC-06A7-4C93-B5E7-5DEF5A424886}" destId="{ED5818F0-4018-4142-85F5-5D02F7076369}" srcOrd="1" destOrd="0" presId="urn:microsoft.com/office/officeart/2005/8/layout/hierarchy4"/>
    <dgm:cxn modelId="{905D8970-952D-435B-8A19-46AD3E4CDC37}" type="presParOf" srcId="{191E8392-2CA4-4D11-99A6-78B1D0F7B2CB}" destId="{F47AFCF5-BEBA-4710-8521-2AEB0CE16BB9}" srcOrd="1" destOrd="0" presId="urn:microsoft.com/office/officeart/2005/8/layout/hierarchy4"/>
    <dgm:cxn modelId="{B4983EA6-3401-4587-905C-E7A294FE952E}" type="presParOf" srcId="{191E8392-2CA4-4D11-99A6-78B1D0F7B2CB}" destId="{191CFE58-AAA5-42CC-A0F4-E9C6080F1741}" srcOrd="2" destOrd="0" presId="urn:microsoft.com/office/officeart/2005/8/layout/hierarchy4"/>
    <dgm:cxn modelId="{5822C3CE-3307-41FC-8FF6-5FDE88DADA1B}" type="presParOf" srcId="{191CFE58-AAA5-42CC-A0F4-E9C6080F1741}" destId="{97623854-58F7-4C5C-8259-F1AAE90D1899}" srcOrd="0" destOrd="0" presId="urn:microsoft.com/office/officeart/2005/8/layout/hierarchy4"/>
    <dgm:cxn modelId="{DDA64A97-690B-40D5-B930-5F2164E06CFE}" type="presParOf" srcId="{191CFE58-AAA5-42CC-A0F4-E9C6080F1741}" destId="{43151BD1-AD07-4584-AEBD-524AB8AB15F9}" srcOrd="1" destOrd="0" presId="urn:microsoft.com/office/officeart/2005/8/layout/hierarchy4"/>
    <dgm:cxn modelId="{CFA783B3-6ADE-48EA-A38A-4D0F2B048EDC}" type="presParOf" srcId="{191CFE58-AAA5-42CC-A0F4-E9C6080F1741}" destId="{FA65F811-BE4F-46C3-9639-37A6EE53CD88}" srcOrd="2" destOrd="0" presId="urn:microsoft.com/office/officeart/2005/8/layout/hierarchy4"/>
    <dgm:cxn modelId="{9E324D3E-E28C-4F78-AC1F-4D3B4C606DAE}" type="presParOf" srcId="{FA65F811-BE4F-46C3-9639-37A6EE53CD88}" destId="{61DA008F-6B93-4CE7-8AE8-14DE4BA89163}" srcOrd="0" destOrd="0" presId="urn:microsoft.com/office/officeart/2005/8/layout/hierarchy4"/>
    <dgm:cxn modelId="{F92893CE-5D4B-454E-97DF-CF0C9197EE9E}" type="presParOf" srcId="{61DA008F-6B93-4CE7-8AE8-14DE4BA89163}" destId="{A663C449-8C0D-41BF-8E7B-DA3D508FF72C}" srcOrd="0" destOrd="0" presId="urn:microsoft.com/office/officeart/2005/8/layout/hierarchy4"/>
    <dgm:cxn modelId="{2F84A13F-9ED9-4F93-94F2-F0C8035CD04F}" type="presParOf" srcId="{61DA008F-6B93-4CE7-8AE8-14DE4BA89163}" destId="{A228493C-CA3D-4FFE-A981-AC72AD885BCF}" srcOrd="1" destOrd="0" presId="urn:microsoft.com/office/officeart/2005/8/layout/hierarchy4"/>
    <dgm:cxn modelId="{0D1942BA-0E5B-4F22-AC13-112DCA8A78D3}" type="presParOf" srcId="{FA65F811-BE4F-46C3-9639-37A6EE53CD88}" destId="{ACA3B20D-02E7-46AC-8930-122349ABA418}" srcOrd="1" destOrd="0" presId="urn:microsoft.com/office/officeart/2005/8/layout/hierarchy4"/>
    <dgm:cxn modelId="{31A0E07A-6111-4DC5-9AB2-C58D9557E0FA}" type="presParOf" srcId="{FA65F811-BE4F-46C3-9639-37A6EE53CD88}" destId="{536DDDAB-D42C-441C-92D3-6DF4376902B6}" srcOrd="2" destOrd="0" presId="urn:microsoft.com/office/officeart/2005/8/layout/hierarchy4"/>
    <dgm:cxn modelId="{411DFDC4-1D1A-455D-9981-3742C37047B0}" type="presParOf" srcId="{536DDDAB-D42C-441C-92D3-6DF4376902B6}" destId="{86DD5266-8037-4D63-9153-79304A90F015}" srcOrd="0" destOrd="0" presId="urn:microsoft.com/office/officeart/2005/8/layout/hierarchy4"/>
    <dgm:cxn modelId="{6F7D3800-9C97-4001-8413-CC4906036D7B}" type="presParOf" srcId="{536DDDAB-D42C-441C-92D3-6DF4376902B6}" destId="{C00238CB-E2AD-4603-97C4-E45C50F0D593}" srcOrd="1" destOrd="0" presId="urn:microsoft.com/office/officeart/2005/8/layout/hierarchy4"/>
    <dgm:cxn modelId="{60699F6B-B39A-4D36-B658-76DA88D3EA9F}" type="presParOf" srcId="{FA65F811-BE4F-46C3-9639-37A6EE53CD88}" destId="{D947BC57-A689-4CF6-8DD2-8A3DD3B939F3}" srcOrd="3" destOrd="0" presId="urn:microsoft.com/office/officeart/2005/8/layout/hierarchy4"/>
    <dgm:cxn modelId="{3FE0F826-4A76-40AA-B58B-7FEC3744E35C}" type="presParOf" srcId="{FA65F811-BE4F-46C3-9639-37A6EE53CD88}" destId="{6C1886EA-FA8E-4624-94DC-0BA819013C95}" srcOrd="4" destOrd="0" presId="urn:microsoft.com/office/officeart/2005/8/layout/hierarchy4"/>
    <dgm:cxn modelId="{3DD0D8A2-6DAF-4E67-88E2-1DA12B3F741D}" type="presParOf" srcId="{6C1886EA-FA8E-4624-94DC-0BA819013C95}" destId="{227F7927-91D7-4198-BE66-4C6213A6863F}" srcOrd="0" destOrd="0" presId="urn:microsoft.com/office/officeart/2005/8/layout/hierarchy4"/>
    <dgm:cxn modelId="{5E350873-64B4-4B28-968B-62C21DFD6A6A}" type="presParOf" srcId="{6C1886EA-FA8E-4624-94DC-0BA819013C95}" destId="{F6902298-4FAE-4262-92E4-72906E6A17F7}" srcOrd="1" destOrd="0" presId="urn:microsoft.com/office/officeart/2005/8/layout/hierarchy4"/>
    <dgm:cxn modelId="{E3FB58D2-1F6A-4165-A615-EC0B4D9F8F75}" type="presParOf" srcId="{FA65F811-BE4F-46C3-9639-37A6EE53CD88}" destId="{ECDA1835-7A67-4A98-A180-B632D16D552D}" srcOrd="5" destOrd="0" presId="urn:microsoft.com/office/officeart/2005/8/layout/hierarchy4"/>
    <dgm:cxn modelId="{8FD7C113-3839-429F-B273-C54FB3DF1E63}" type="presParOf" srcId="{FA65F811-BE4F-46C3-9639-37A6EE53CD88}" destId="{F97CA5E3-CB1D-4598-B910-8560F4AE6B54}" srcOrd="6" destOrd="0" presId="urn:microsoft.com/office/officeart/2005/8/layout/hierarchy4"/>
    <dgm:cxn modelId="{B15EF2B9-0BAD-4841-8FE8-8B6ADECAB777}" type="presParOf" srcId="{F97CA5E3-CB1D-4598-B910-8560F4AE6B54}" destId="{A13DEE68-0D7A-4CC9-B9CF-D0760D3477A1}" srcOrd="0" destOrd="0" presId="urn:microsoft.com/office/officeart/2005/8/layout/hierarchy4"/>
    <dgm:cxn modelId="{CA34F4DA-62CA-4878-8953-B753CC7F136F}" type="presParOf" srcId="{F97CA5E3-CB1D-4598-B910-8560F4AE6B54}" destId="{F4C24338-7FA4-4BBF-B8BF-C8A9945A3B22}" srcOrd="1" destOrd="0" presId="urn:microsoft.com/office/officeart/2005/8/layout/hierarchy4"/>
    <dgm:cxn modelId="{F153D8D8-71E3-4A6C-A7EC-80C8D8C6129B}" type="presParOf" srcId="{F97CA5E3-CB1D-4598-B910-8560F4AE6B54}" destId="{434982F9-D47D-4249-8727-AF7A186A1519}" srcOrd="2" destOrd="0" presId="urn:microsoft.com/office/officeart/2005/8/layout/hierarchy4"/>
    <dgm:cxn modelId="{048C54A5-6D3C-4708-81E2-C9D39F3D3459}" type="presParOf" srcId="{434982F9-D47D-4249-8727-AF7A186A1519}" destId="{79FBE4D4-C5BB-44C1-87A7-8A18A49E0463}" srcOrd="0" destOrd="0" presId="urn:microsoft.com/office/officeart/2005/8/layout/hierarchy4"/>
    <dgm:cxn modelId="{CA6C3527-6AA7-4609-A586-DC2147FD8D3D}" type="presParOf" srcId="{79FBE4D4-C5BB-44C1-87A7-8A18A49E0463}" destId="{9F596A2B-5B0F-41E5-BCA3-9EA9BE60A22E}" srcOrd="0" destOrd="0" presId="urn:microsoft.com/office/officeart/2005/8/layout/hierarchy4"/>
    <dgm:cxn modelId="{178B28C8-4138-410B-8333-A5B72BC8C046}" type="presParOf" srcId="{79FBE4D4-C5BB-44C1-87A7-8A18A49E0463}" destId="{E27C33AB-E30C-46AB-B4E5-B2D186ECC845}" srcOrd="1" destOrd="0" presId="urn:microsoft.com/office/officeart/2005/8/layout/hierarchy4"/>
    <dgm:cxn modelId="{061BCBBE-49B3-412F-ACCD-85B50A0811E9}" type="presParOf" srcId="{191E8392-2CA4-4D11-99A6-78B1D0F7B2CB}" destId="{76D2ABEA-C71E-4F26-9B92-182F23FC6947}" srcOrd="3" destOrd="0" presId="urn:microsoft.com/office/officeart/2005/8/layout/hierarchy4"/>
    <dgm:cxn modelId="{891EE979-0A47-424A-965F-1BB62DAAA763}" type="presParOf" srcId="{191E8392-2CA4-4D11-99A6-78B1D0F7B2CB}" destId="{DD6C86AF-C3BE-401D-9567-8D916912DAF0}" srcOrd="4" destOrd="0" presId="urn:microsoft.com/office/officeart/2005/8/layout/hierarchy4"/>
    <dgm:cxn modelId="{3E9A1DC4-1B7A-4BE9-873F-4B2C9B3FC0E0}" type="presParOf" srcId="{DD6C86AF-C3BE-401D-9567-8D916912DAF0}" destId="{ED68012C-F5BE-4F2E-BB35-94A05B359D54}" srcOrd="0" destOrd="0" presId="urn:microsoft.com/office/officeart/2005/8/layout/hierarchy4"/>
    <dgm:cxn modelId="{12233458-C594-4DB2-AD1D-537C205A6A0C}" type="presParOf" srcId="{DD6C86AF-C3BE-401D-9567-8D916912DAF0}" destId="{17259B4A-969B-4C84-A8BE-578B2590B5B5}" srcOrd="1" destOrd="0" presId="urn:microsoft.com/office/officeart/2005/8/layout/hierarchy4"/>
    <dgm:cxn modelId="{28CF28E4-F542-4D52-8AA2-803622FEC01A}" type="presParOf" srcId="{DD6C86AF-C3BE-401D-9567-8D916912DAF0}" destId="{6DFFC425-2F83-4AEB-B089-CC37F33CC414}" srcOrd="2" destOrd="0" presId="urn:microsoft.com/office/officeart/2005/8/layout/hierarchy4"/>
    <dgm:cxn modelId="{95C015CD-D360-4198-B836-316DD03282AF}" type="presParOf" srcId="{6DFFC425-2F83-4AEB-B089-CC37F33CC414}" destId="{09D7776F-303B-49A3-BE14-7D37CAD22825}" srcOrd="0" destOrd="0" presId="urn:microsoft.com/office/officeart/2005/8/layout/hierarchy4"/>
    <dgm:cxn modelId="{30AF860A-6A6D-4E04-BD9C-3E8F36CCA7D3}" type="presParOf" srcId="{09D7776F-303B-49A3-BE14-7D37CAD22825}" destId="{BBF6E0B7-37B0-440E-BEF6-2C6F78B76406}" srcOrd="0" destOrd="0" presId="urn:microsoft.com/office/officeart/2005/8/layout/hierarchy4"/>
    <dgm:cxn modelId="{23F59B7A-9252-4782-9597-EA6EE806AF9D}" type="presParOf" srcId="{09D7776F-303B-49A3-BE14-7D37CAD22825}" destId="{AFB6B191-2064-4BDB-9E7F-0E5F0BD665DB}" srcOrd="1" destOrd="0" presId="urn:microsoft.com/office/officeart/2005/8/layout/hierarchy4"/>
    <dgm:cxn modelId="{41BA6160-BC2F-49D7-ACCE-D3A2A004E07E}" type="presParOf" srcId="{6DFFC425-2F83-4AEB-B089-CC37F33CC414}" destId="{3A015B93-925B-4F25-AE48-E2E143C39295}" srcOrd="1" destOrd="0" presId="urn:microsoft.com/office/officeart/2005/8/layout/hierarchy4"/>
    <dgm:cxn modelId="{BC1159EF-87FD-42AA-864E-6B0D1B6A3EBE}" type="presParOf" srcId="{6DFFC425-2F83-4AEB-B089-CC37F33CC414}" destId="{814438C2-B211-40FD-8860-01C0F7ACCAE7}" srcOrd="2" destOrd="0" presId="urn:microsoft.com/office/officeart/2005/8/layout/hierarchy4"/>
    <dgm:cxn modelId="{B52E0085-0CDD-4A93-A131-AB8DA2D8C97E}" type="presParOf" srcId="{814438C2-B211-40FD-8860-01C0F7ACCAE7}" destId="{DF1E6E40-2323-4918-9797-AA82892181DE}" srcOrd="0" destOrd="0" presId="urn:microsoft.com/office/officeart/2005/8/layout/hierarchy4"/>
    <dgm:cxn modelId="{94B9C2DB-E0D9-4425-8B28-88ABA0808E2E}" type="presParOf" srcId="{814438C2-B211-40FD-8860-01C0F7ACCAE7}" destId="{976C915E-415C-4190-A02D-346E77B9BB5D}" srcOrd="1" destOrd="0" presId="urn:microsoft.com/office/officeart/2005/8/layout/hierarchy4"/>
    <dgm:cxn modelId="{255CDD53-D670-46B5-A06D-9EF9D1DB92E8}" type="presParOf" srcId="{6DFFC425-2F83-4AEB-B089-CC37F33CC414}" destId="{4B646777-D165-40DB-B2B3-45DE4385EA2F}" srcOrd="3" destOrd="0" presId="urn:microsoft.com/office/officeart/2005/8/layout/hierarchy4"/>
    <dgm:cxn modelId="{4B6DCC50-E1D8-4E0D-BBC8-0A45DF1197A9}" type="presParOf" srcId="{6DFFC425-2F83-4AEB-B089-CC37F33CC414}" destId="{D70E1F5D-DFCF-4275-B8B6-5C7AB4682C22}" srcOrd="4" destOrd="0" presId="urn:microsoft.com/office/officeart/2005/8/layout/hierarchy4"/>
    <dgm:cxn modelId="{9EB5B977-3904-4458-B1FC-1AA3232C7953}" type="presParOf" srcId="{D70E1F5D-DFCF-4275-B8B6-5C7AB4682C22}" destId="{CFADD248-9DD7-4F3A-9BC4-F0682CC74BDD}" srcOrd="0" destOrd="0" presId="urn:microsoft.com/office/officeart/2005/8/layout/hierarchy4"/>
    <dgm:cxn modelId="{843633CC-7F65-45A4-BA8B-E02A7FFEC5B9}" type="presParOf" srcId="{D70E1F5D-DFCF-4275-B8B6-5C7AB4682C22}" destId="{D924DDA6-3C70-4B44-AD46-48E4DFD8113E}" srcOrd="1" destOrd="0" presId="urn:microsoft.com/office/officeart/2005/8/layout/hierarchy4"/>
    <dgm:cxn modelId="{863BC3DF-49A8-405F-8F0C-43A26F2D0B3D}" type="presParOf" srcId="{6DFFC425-2F83-4AEB-B089-CC37F33CC414}" destId="{BE3F5060-AB75-4E00-8381-45F870F522E2}" srcOrd="5" destOrd="0" presId="urn:microsoft.com/office/officeart/2005/8/layout/hierarchy4"/>
    <dgm:cxn modelId="{B576A29C-EA31-4AA4-8D67-36EDCAEF080D}" type="presParOf" srcId="{6DFFC425-2F83-4AEB-B089-CC37F33CC414}" destId="{4CC35009-7102-4A03-88BE-70339C69F16D}" srcOrd="6" destOrd="0" presId="urn:microsoft.com/office/officeart/2005/8/layout/hierarchy4"/>
    <dgm:cxn modelId="{61DD307F-DCC6-463E-9F8F-C510349E13BC}" type="presParOf" srcId="{4CC35009-7102-4A03-88BE-70339C69F16D}" destId="{ADB25BDF-D433-4251-AA57-3D09F5C0AEE1}" srcOrd="0" destOrd="0" presId="urn:microsoft.com/office/officeart/2005/8/layout/hierarchy4"/>
    <dgm:cxn modelId="{13E775B8-A04C-41AD-A391-0D781E11DD83}" type="presParOf" srcId="{4CC35009-7102-4A03-88BE-70339C69F16D}" destId="{A2EBC194-C3BE-45F6-81A0-7CED030AF1D2}" srcOrd="1" destOrd="0" presId="urn:microsoft.com/office/officeart/2005/8/layout/hierarchy4"/>
    <dgm:cxn modelId="{3D27EB35-37C7-4630-A80E-E52173AF3BD3}" type="presParOf" srcId="{471F6B58-CA4B-4939-84A3-CBF9FC330EB7}" destId="{C70CB243-FB3E-49D3-BB7D-073CC658ED21}" srcOrd="1" destOrd="0" presId="urn:microsoft.com/office/officeart/2005/8/layout/hierarchy4"/>
    <dgm:cxn modelId="{B76C6315-1408-49FD-BBF9-F96D29BAB697}" type="presParOf" srcId="{471F6B58-CA4B-4939-84A3-CBF9FC330EB7}" destId="{977F176F-ACD0-42F6-8F07-81EA6CF6FEFF}" srcOrd="2" destOrd="0" presId="urn:microsoft.com/office/officeart/2005/8/layout/hierarchy4"/>
    <dgm:cxn modelId="{CA8669FA-D115-4B80-8485-84FA7649F904}" type="presParOf" srcId="{977F176F-ACD0-42F6-8F07-81EA6CF6FEFF}" destId="{6ACE3896-0169-4CCF-9968-ABAD49306629}" srcOrd="0" destOrd="0" presId="urn:microsoft.com/office/officeart/2005/8/layout/hierarchy4"/>
    <dgm:cxn modelId="{E683291C-F839-4F36-9CE0-E821FC435C65}" type="presParOf" srcId="{977F176F-ACD0-42F6-8F07-81EA6CF6FEFF}" destId="{869AB5A9-931D-4A5A-933C-630C870E0789}" srcOrd="1" destOrd="0" presId="urn:microsoft.com/office/officeart/2005/8/layout/hierarchy4"/>
    <dgm:cxn modelId="{ACC1E25D-8BDC-4BC8-9800-3C13F011FF77}" type="presParOf" srcId="{977F176F-ACD0-42F6-8F07-81EA6CF6FEFF}" destId="{DBF88B3E-E645-4BEC-A821-DF511F4C9F89}" srcOrd="2" destOrd="0" presId="urn:microsoft.com/office/officeart/2005/8/layout/hierarchy4"/>
    <dgm:cxn modelId="{90F87D12-B514-4F80-9F06-FE7B2C6F074C}" type="presParOf" srcId="{DBF88B3E-E645-4BEC-A821-DF511F4C9F89}" destId="{1AC09884-4B8B-46F3-BD99-43A0C3B0B223}" srcOrd="0" destOrd="0" presId="urn:microsoft.com/office/officeart/2005/8/layout/hierarchy4"/>
    <dgm:cxn modelId="{BA026E49-7477-4213-8E10-11386290C35A}" type="presParOf" srcId="{1AC09884-4B8B-46F3-BD99-43A0C3B0B223}" destId="{E7C7F6A0-928E-4284-8E26-1F0674756187}" srcOrd="0" destOrd="0" presId="urn:microsoft.com/office/officeart/2005/8/layout/hierarchy4"/>
    <dgm:cxn modelId="{C56BA5DC-7F06-4D06-866A-3D2CAA1325F2}" type="presParOf" srcId="{1AC09884-4B8B-46F3-BD99-43A0C3B0B223}" destId="{D6A0E517-E802-4BA2-AF8E-4A75DBA5B42F}" srcOrd="1" destOrd="0" presId="urn:microsoft.com/office/officeart/2005/8/layout/hierarchy4"/>
    <dgm:cxn modelId="{B36CD323-9BCE-45B6-8807-8F88D017CA9E}" type="presParOf" srcId="{1AC09884-4B8B-46F3-BD99-43A0C3B0B223}" destId="{6A3A992D-1ECB-42C4-8C56-B01BD900BC10}" srcOrd="2" destOrd="0" presId="urn:microsoft.com/office/officeart/2005/8/layout/hierarchy4"/>
    <dgm:cxn modelId="{8C3532FD-007C-4388-A835-463C63496608}" type="presParOf" srcId="{6A3A992D-1ECB-42C4-8C56-B01BD900BC10}" destId="{30EA89EC-023A-4EE2-9731-00B2C0907732}" srcOrd="0" destOrd="0" presId="urn:microsoft.com/office/officeart/2005/8/layout/hierarchy4"/>
    <dgm:cxn modelId="{DC56EC16-75A0-426D-BB98-6563FBE6F66F}" type="presParOf" srcId="{30EA89EC-023A-4EE2-9731-00B2C0907732}" destId="{FE7040A0-3D49-4905-898B-15D8ABD2D323}" srcOrd="0" destOrd="0" presId="urn:microsoft.com/office/officeart/2005/8/layout/hierarchy4"/>
    <dgm:cxn modelId="{18B3FD16-E763-4EC7-86CB-8166FF6F4F65}" type="presParOf" srcId="{30EA89EC-023A-4EE2-9731-00B2C0907732}" destId="{5471E1FC-7FA7-436E-AC67-EF8843E7ECD7}" srcOrd="1" destOrd="0" presId="urn:microsoft.com/office/officeart/2005/8/layout/hierarchy4"/>
    <dgm:cxn modelId="{2D6C8AA2-5232-4C51-9C51-DD0340595F44}" type="presParOf" srcId="{DBF88B3E-E645-4BEC-A821-DF511F4C9F89}" destId="{87EE7F98-5A2D-4FEF-B260-70367BD2CCC5}" srcOrd="1" destOrd="0" presId="urn:microsoft.com/office/officeart/2005/8/layout/hierarchy4"/>
    <dgm:cxn modelId="{623ACF0D-F177-4F96-B8BF-0849A6062EC0}" type="presParOf" srcId="{DBF88B3E-E645-4BEC-A821-DF511F4C9F89}" destId="{E4F8B964-C1FE-4905-B524-723E761A23C3}" srcOrd="2" destOrd="0" presId="urn:microsoft.com/office/officeart/2005/8/layout/hierarchy4"/>
    <dgm:cxn modelId="{8EF121B2-A8EA-4A8C-9152-312D46368B8B}" type="presParOf" srcId="{E4F8B964-C1FE-4905-B524-723E761A23C3}" destId="{94D970E8-833A-40A5-9FD3-42C156BE7B04}" srcOrd="0" destOrd="0" presId="urn:microsoft.com/office/officeart/2005/8/layout/hierarchy4"/>
    <dgm:cxn modelId="{F4EDD87E-62A0-4670-BB22-C35AE7161AAB}" type="presParOf" srcId="{E4F8B964-C1FE-4905-B524-723E761A23C3}" destId="{2119A4F2-DD56-4CB2-AEAE-99DB4F8423BA}" srcOrd="1" destOrd="0" presId="urn:microsoft.com/office/officeart/2005/8/layout/hierarchy4"/>
    <dgm:cxn modelId="{ECB6B125-88F6-4C2E-924B-96B1A67FFDE5}" type="presParOf" srcId="{DBF88B3E-E645-4BEC-A821-DF511F4C9F89}" destId="{41E2371E-A856-4119-B37B-F9A3DD3C55DC}" srcOrd="3" destOrd="0" presId="urn:microsoft.com/office/officeart/2005/8/layout/hierarchy4"/>
    <dgm:cxn modelId="{85FF2F94-0F21-4D86-8157-74F7CDA426B5}" type="presParOf" srcId="{DBF88B3E-E645-4BEC-A821-DF511F4C9F89}" destId="{194481A4-636B-4CB7-A494-7627D3127D1E}" srcOrd="4" destOrd="0" presId="urn:microsoft.com/office/officeart/2005/8/layout/hierarchy4"/>
    <dgm:cxn modelId="{68842D01-20EC-4E51-8A6A-89409DF9062C}" type="presParOf" srcId="{194481A4-636B-4CB7-A494-7627D3127D1E}" destId="{B0F73145-E165-4C0D-872B-C86F2E68EC91}" srcOrd="0" destOrd="0" presId="urn:microsoft.com/office/officeart/2005/8/layout/hierarchy4"/>
    <dgm:cxn modelId="{57B05F6D-AB3E-4966-BD77-B819198FA939}" type="presParOf" srcId="{194481A4-636B-4CB7-A494-7627D3127D1E}" destId="{92056432-859D-4840-990C-EB91FFF36B55}" srcOrd="1" destOrd="0" presId="urn:microsoft.com/office/officeart/2005/8/layout/hierarchy4"/>
    <dgm:cxn modelId="{318B452B-04EF-4190-A1B4-1386501A0932}" type="presParOf" srcId="{DBF88B3E-E645-4BEC-A821-DF511F4C9F89}" destId="{E89EEFB0-1720-49C4-99D7-D89C6502F03A}" srcOrd="5" destOrd="0" presId="urn:microsoft.com/office/officeart/2005/8/layout/hierarchy4"/>
    <dgm:cxn modelId="{8066E7A1-32E6-4184-B9DF-ED3CD111F1B5}" type="presParOf" srcId="{DBF88B3E-E645-4BEC-A821-DF511F4C9F89}" destId="{3B23B4A9-C025-4269-AF3D-5F94231D9984}" srcOrd="6" destOrd="0" presId="urn:microsoft.com/office/officeart/2005/8/layout/hierarchy4"/>
    <dgm:cxn modelId="{C5CC141C-BA67-44BE-A15A-2DC221D310B0}" type="presParOf" srcId="{3B23B4A9-C025-4269-AF3D-5F94231D9984}" destId="{5A83A654-D9E5-4633-B907-1328A1DC87CE}" srcOrd="0" destOrd="0" presId="urn:microsoft.com/office/officeart/2005/8/layout/hierarchy4"/>
    <dgm:cxn modelId="{F784522E-6819-4E1E-BDD8-0B4A808FB326}" type="presParOf" srcId="{3B23B4A9-C025-4269-AF3D-5F94231D9984}" destId="{C8209493-3D71-4E8D-AFBE-9C8FAA637AD0}" srcOrd="1" destOrd="0" presId="urn:microsoft.com/office/officeart/2005/8/layout/hierarchy4"/>
    <dgm:cxn modelId="{7CB7C563-8B64-4FF0-84C2-49E8145E6DFD}" type="presParOf" srcId="{DBF88B3E-E645-4BEC-A821-DF511F4C9F89}" destId="{9B68A5E1-4EC2-4AD0-861F-A7837B99F7F2}" srcOrd="7" destOrd="0" presId="urn:microsoft.com/office/officeart/2005/8/layout/hierarchy4"/>
    <dgm:cxn modelId="{2C1CD5B8-FB0F-4C97-A466-BADAF72A8EBE}" type="presParOf" srcId="{DBF88B3E-E645-4BEC-A821-DF511F4C9F89}" destId="{B2B6EDB0-28D1-4FCD-8059-7E3084D3F230}" srcOrd="8" destOrd="0" presId="urn:microsoft.com/office/officeart/2005/8/layout/hierarchy4"/>
    <dgm:cxn modelId="{7E049C53-21DC-46C6-A108-3D6EB23B212D}" type="presParOf" srcId="{B2B6EDB0-28D1-4FCD-8059-7E3084D3F230}" destId="{543EAA68-2FD5-4E8A-8F77-67A2CBA39D06}" srcOrd="0" destOrd="0" presId="urn:microsoft.com/office/officeart/2005/8/layout/hierarchy4"/>
    <dgm:cxn modelId="{E0F65F4F-C127-4B35-8603-4722A63E7629}" type="presParOf" srcId="{B2B6EDB0-28D1-4FCD-8059-7E3084D3F230}" destId="{330FB7C1-70B3-4B8C-9B1A-6A212FDCBC43}" srcOrd="1" destOrd="0" presId="urn:microsoft.com/office/officeart/2005/8/layout/hierarchy4"/>
    <dgm:cxn modelId="{C755809A-E02A-4BD1-8C1B-4B9CBFB401D1}" type="presParOf" srcId="{471F6B58-CA4B-4939-84A3-CBF9FC330EB7}" destId="{4DA5CD2C-2CC2-4DE1-A848-80D1B8BB7DF6}" srcOrd="3" destOrd="0" presId="urn:microsoft.com/office/officeart/2005/8/layout/hierarchy4"/>
    <dgm:cxn modelId="{52823CAE-AE57-4AA1-B8CF-EBEEE73C9FB0}" type="presParOf" srcId="{471F6B58-CA4B-4939-84A3-CBF9FC330EB7}" destId="{81DFBF9A-2271-4A9B-86CC-425F5A65811D}" srcOrd="4" destOrd="0" presId="urn:microsoft.com/office/officeart/2005/8/layout/hierarchy4"/>
    <dgm:cxn modelId="{CA0FE7AB-3509-49A1-AF53-2A4F59AB39C5}" type="presParOf" srcId="{81DFBF9A-2271-4A9B-86CC-425F5A65811D}" destId="{1F06B16C-E339-4024-A974-6DA483CA41EC}" srcOrd="0" destOrd="0" presId="urn:microsoft.com/office/officeart/2005/8/layout/hierarchy4"/>
    <dgm:cxn modelId="{C8D7A329-2857-49E8-90AB-63761439DB69}" type="presParOf" srcId="{81DFBF9A-2271-4A9B-86CC-425F5A65811D}" destId="{FB94FD0A-5417-4C20-9AFA-DA968D175C85}" srcOrd="1" destOrd="0" presId="urn:microsoft.com/office/officeart/2005/8/layout/hierarchy4"/>
    <dgm:cxn modelId="{7E65DDB8-5B6E-425C-8D3F-33F19D1D456C}" type="presParOf" srcId="{81DFBF9A-2271-4A9B-86CC-425F5A65811D}" destId="{6419C45C-ABD8-473B-A6B1-502F2603FCB7}" srcOrd="2" destOrd="0" presId="urn:microsoft.com/office/officeart/2005/8/layout/hierarchy4"/>
    <dgm:cxn modelId="{33B1EDE8-6E5C-4F36-9A5D-C9C7A196E749}" type="presParOf" srcId="{6419C45C-ABD8-473B-A6B1-502F2603FCB7}" destId="{3DADFC16-25F9-4CE0-A59F-70BB9274A1F2}" srcOrd="0" destOrd="0" presId="urn:microsoft.com/office/officeart/2005/8/layout/hierarchy4"/>
    <dgm:cxn modelId="{5F9E4167-4F8F-4EA5-9532-6E01FB77F137}" type="presParOf" srcId="{3DADFC16-25F9-4CE0-A59F-70BB9274A1F2}" destId="{FBC338E6-93BE-4E1C-978A-D4DFBD592DC5}" srcOrd="0" destOrd="0" presId="urn:microsoft.com/office/officeart/2005/8/layout/hierarchy4"/>
    <dgm:cxn modelId="{B6BF9554-0E06-4EF9-8515-13B0128258AC}" type="presParOf" srcId="{3DADFC16-25F9-4CE0-A59F-70BB9274A1F2}" destId="{92795529-6CF8-4555-BEC1-DE1325563B5E}" srcOrd="1" destOrd="0" presId="urn:microsoft.com/office/officeart/2005/8/layout/hierarchy4"/>
    <dgm:cxn modelId="{FE594260-E8A0-489A-AC7B-5EA702D660BE}" type="presParOf" srcId="{6419C45C-ABD8-473B-A6B1-502F2603FCB7}" destId="{0FBEF096-2A1F-4341-ACD4-38E60C1152C9}" srcOrd="1" destOrd="0" presId="urn:microsoft.com/office/officeart/2005/8/layout/hierarchy4"/>
    <dgm:cxn modelId="{9B7578B4-5661-4348-B114-1542EA10FAB5}" type="presParOf" srcId="{6419C45C-ABD8-473B-A6B1-502F2603FCB7}" destId="{F6F70A54-1500-40CC-B2AB-0604D9F1D170}" srcOrd="2" destOrd="0" presId="urn:microsoft.com/office/officeart/2005/8/layout/hierarchy4"/>
    <dgm:cxn modelId="{1E16F743-AA72-466E-BDB5-018109D98915}" type="presParOf" srcId="{F6F70A54-1500-40CC-B2AB-0604D9F1D170}" destId="{71D716C3-4AAC-4C46-B3FD-E3C434C5ECA6}" srcOrd="0" destOrd="0" presId="urn:microsoft.com/office/officeart/2005/8/layout/hierarchy4"/>
    <dgm:cxn modelId="{769C20E6-5C00-4E9D-9A0C-A0E8A1BCA563}" type="presParOf" srcId="{F6F70A54-1500-40CC-B2AB-0604D9F1D170}" destId="{4A61D3C6-232A-44F3-8DE4-D541DED1EF95}" srcOrd="1" destOrd="0" presId="urn:microsoft.com/office/officeart/2005/8/layout/hierarchy4"/>
    <dgm:cxn modelId="{358B76F1-D8D5-4A24-A350-89CD2B69D7C2}" type="presParOf" srcId="{F6F70A54-1500-40CC-B2AB-0604D9F1D170}" destId="{9CA09C43-4388-4650-BAB0-26766EF41A70}" srcOrd="2" destOrd="0" presId="urn:microsoft.com/office/officeart/2005/8/layout/hierarchy4"/>
    <dgm:cxn modelId="{CACA06F7-3DC2-41E8-85A0-D18C41EEA0CD}" type="presParOf" srcId="{9CA09C43-4388-4650-BAB0-26766EF41A70}" destId="{9F3B70FC-E5E7-4FF8-86F6-824DD786A238}" srcOrd="0" destOrd="0" presId="urn:microsoft.com/office/officeart/2005/8/layout/hierarchy4"/>
    <dgm:cxn modelId="{97C92253-900E-429D-9B43-FBBB1BCA1C0C}" type="presParOf" srcId="{9F3B70FC-E5E7-4FF8-86F6-824DD786A238}" destId="{A0D5EB8F-3105-448C-94FE-A03D81EC663D}" srcOrd="0" destOrd="0" presId="urn:microsoft.com/office/officeart/2005/8/layout/hierarchy4"/>
    <dgm:cxn modelId="{BB30A689-F506-4E5D-B0CB-14533F17ABC3}" type="presParOf" srcId="{9F3B70FC-E5E7-4FF8-86F6-824DD786A238}" destId="{ED154F1D-BD6F-47F7-B1D4-37C4FC39CC72}" srcOrd="1" destOrd="0" presId="urn:microsoft.com/office/officeart/2005/8/layout/hierarchy4"/>
    <dgm:cxn modelId="{AD77228D-C5AE-4EC7-9F3D-3C5768248604}" type="presParOf" srcId="{9CA09C43-4388-4650-BAB0-26766EF41A70}" destId="{BFF1E04D-5137-4ED4-A019-3EE1031C171A}" srcOrd="1" destOrd="0" presId="urn:microsoft.com/office/officeart/2005/8/layout/hierarchy4"/>
    <dgm:cxn modelId="{CBC68DEC-18F0-418C-A2BF-1E2DDBA20EB5}" type="presParOf" srcId="{9CA09C43-4388-4650-BAB0-26766EF41A70}" destId="{48D4C5CC-2CBA-4CC4-8D42-712C1983E9F8}" srcOrd="2" destOrd="0" presId="urn:microsoft.com/office/officeart/2005/8/layout/hierarchy4"/>
    <dgm:cxn modelId="{9196CB86-8D76-49E9-A5C3-2B5499381720}" type="presParOf" srcId="{48D4C5CC-2CBA-4CC4-8D42-712C1983E9F8}" destId="{50E6B3BB-E6F1-4A51-9F1E-250A0DDA4552}" srcOrd="0" destOrd="0" presId="urn:microsoft.com/office/officeart/2005/8/layout/hierarchy4"/>
    <dgm:cxn modelId="{6D7DF31B-CDE8-42EF-9C7D-3124F2015313}" type="presParOf" srcId="{48D4C5CC-2CBA-4CC4-8D42-712C1983E9F8}" destId="{A2861A51-00B5-47E1-B942-38ED76674BAA}" srcOrd="1" destOrd="0" presId="urn:microsoft.com/office/officeart/2005/8/layout/hierarchy4"/>
    <dgm:cxn modelId="{59A068E9-5C19-4680-9946-66EF62F48E7B}" type="presParOf" srcId="{9CA09C43-4388-4650-BAB0-26766EF41A70}" destId="{5C6FD759-6542-4C66-879E-552BB414BC90}" srcOrd="3" destOrd="0" presId="urn:microsoft.com/office/officeart/2005/8/layout/hierarchy4"/>
    <dgm:cxn modelId="{1D4472C7-0E1F-4201-A14B-AD8F04D6958B}" type="presParOf" srcId="{9CA09C43-4388-4650-BAB0-26766EF41A70}" destId="{F09DA9B3-38AF-45D6-BA29-ADF4CE582BA5}" srcOrd="4" destOrd="0" presId="urn:microsoft.com/office/officeart/2005/8/layout/hierarchy4"/>
    <dgm:cxn modelId="{31035BCA-CABA-41F7-A93A-C81EFC0E3D52}" type="presParOf" srcId="{F09DA9B3-38AF-45D6-BA29-ADF4CE582BA5}" destId="{6088C42B-37AD-4D57-A920-F2AF26E06207}" srcOrd="0" destOrd="0" presId="urn:microsoft.com/office/officeart/2005/8/layout/hierarchy4"/>
    <dgm:cxn modelId="{B4958281-5948-480C-8A22-1C7DFA1E4ACC}" type="presParOf" srcId="{F09DA9B3-38AF-45D6-BA29-ADF4CE582BA5}" destId="{00462D82-6B18-4927-A85D-0DE8518AEEC9}" srcOrd="1" destOrd="0" presId="urn:microsoft.com/office/officeart/2005/8/layout/hierarchy4"/>
    <dgm:cxn modelId="{DB0E506C-B02C-4703-99F3-39DA118BF97D}" type="presParOf" srcId="{9CA09C43-4388-4650-BAB0-26766EF41A70}" destId="{49C9B62B-BBCD-4DEB-ADAD-4C1F8834FB74}" srcOrd="5" destOrd="0" presId="urn:microsoft.com/office/officeart/2005/8/layout/hierarchy4"/>
    <dgm:cxn modelId="{653BD9FF-1D89-4EFF-8818-4F1F7C252CCC}" type="presParOf" srcId="{9CA09C43-4388-4650-BAB0-26766EF41A70}" destId="{9FDFF6D2-99C2-447A-8878-88EF3C8B26C0}" srcOrd="6" destOrd="0" presId="urn:microsoft.com/office/officeart/2005/8/layout/hierarchy4"/>
    <dgm:cxn modelId="{8488B87E-23BF-4F9C-8DA1-BFB3294B42BA}" type="presParOf" srcId="{9FDFF6D2-99C2-447A-8878-88EF3C8B26C0}" destId="{1C6BD052-B70F-462A-AE0F-F7432847C713}" srcOrd="0" destOrd="0" presId="urn:microsoft.com/office/officeart/2005/8/layout/hierarchy4"/>
    <dgm:cxn modelId="{1C9A5785-3CAC-428A-93CB-D1A6496BC471}" type="presParOf" srcId="{9FDFF6D2-99C2-447A-8878-88EF3C8B26C0}" destId="{9AEE4009-B08B-4456-9D29-0C5BD9150113}" srcOrd="1" destOrd="0" presId="urn:microsoft.com/office/officeart/2005/8/layout/hierarchy4"/>
    <dgm:cxn modelId="{291A1539-0182-4704-A8E9-48D5A192A205}" type="presParOf" srcId="{6419C45C-ABD8-473B-A6B1-502F2603FCB7}" destId="{63D1DCDF-DA96-49D1-B9D0-4B27CA15D36C}" srcOrd="3" destOrd="0" presId="urn:microsoft.com/office/officeart/2005/8/layout/hierarchy4"/>
    <dgm:cxn modelId="{DEB3555F-DC3D-49CB-BC79-A142D675926D}" type="presParOf" srcId="{6419C45C-ABD8-473B-A6B1-502F2603FCB7}" destId="{5627546A-F20D-4D6E-9B3B-5D5A1896C31F}" srcOrd="4" destOrd="0" presId="urn:microsoft.com/office/officeart/2005/8/layout/hierarchy4"/>
    <dgm:cxn modelId="{8BBB6352-6872-4DB7-87C5-A64A1B855E1A}" type="presParOf" srcId="{5627546A-F20D-4D6E-9B3B-5D5A1896C31F}" destId="{CCC554EC-5612-4359-86EB-8A92BDB1B4A2}" srcOrd="0" destOrd="0" presId="urn:microsoft.com/office/officeart/2005/8/layout/hierarchy4"/>
    <dgm:cxn modelId="{F3B4433B-16D8-4ACA-9057-A05B869D35FB}" type="presParOf" srcId="{5627546A-F20D-4D6E-9B3B-5D5A1896C31F}" destId="{B71015DA-DF3A-4246-9252-0DFA3429385E}" srcOrd="1" destOrd="0" presId="urn:microsoft.com/office/officeart/2005/8/layout/hierarchy4"/>
    <dgm:cxn modelId="{8A6B1B27-2D5A-4C9A-B21F-38448BCF564C}" type="presParOf" srcId="{6419C45C-ABD8-473B-A6B1-502F2603FCB7}" destId="{F9CDD684-48EF-4339-A06A-54D99E4D91C1}" srcOrd="5" destOrd="0" presId="urn:microsoft.com/office/officeart/2005/8/layout/hierarchy4"/>
    <dgm:cxn modelId="{7294E0DB-BDBC-49D3-9DC2-327D1C9A5DF2}" type="presParOf" srcId="{6419C45C-ABD8-473B-A6B1-502F2603FCB7}" destId="{93DD7E47-53F1-4C65-A447-540C11C42A73}" srcOrd="6" destOrd="0" presId="urn:microsoft.com/office/officeart/2005/8/layout/hierarchy4"/>
    <dgm:cxn modelId="{A06146AC-B8F8-4E60-99A4-88D5ADF1BF55}" type="presParOf" srcId="{93DD7E47-53F1-4C65-A447-540C11C42A73}" destId="{5EAD7656-60D6-49F0-9F33-C3B95F9E13C9}" srcOrd="0" destOrd="0" presId="urn:microsoft.com/office/officeart/2005/8/layout/hierarchy4"/>
    <dgm:cxn modelId="{C6E78333-F574-46CE-8EC8-F1B41474296B}" type="presParOf" srcId="{93DD7E47-53F1-4C65-A447-540C11C42A73}" destId="{566BA74F-0365-4E39-B9C3-60B855DA1889}" srcOrd="1" destOrd="0" presId="urn:microsoft.com/office/officeart/2005/8/layout/hierarchy4"/>
    <dgm:cxn modelId="{42245068-FE67-4527-9E03-B59A54FE04B1}" type="presParOf" srcId="{6419C45C-ABD8-473B-A6B1-502F2603FCB7}" destId="{F71FD2F9-EB18-484C-831B-39403170BFA8}" srcOrd="7" destOrd="0" presId="urn:microsoft.com/office/officeart/2005/8/layout/hierarchy4"/>
    <dgm:cxn modelId="{F9AD91C5-922A-4BD3-9019-5C26A9D8709C}" type="presParOf" srcId="{6419C45C-ABD8-473B-A6B1-502F2603FCB7}" destId="{01C0D9D0-097D-4C12-BD03-19CF6FE896C3}" srcOrd="8" destOrd="0" presId="urn:microsoft.com/office/officeart/2005/8/layout/hierarchy4"/>
    <dgm:cxn modelId="{6263F099-5CAF-4330-B866-BB515C4811C8}" type="presParOf" srcId="{01C0D9D0-097D-4C12-BD03-19CF6FE896C3}" destId="{710F1D3A-B56D-47C1-81E2-C87E0CC4A49D}" srcOrd="0" destOrd="0" presId="urn:microsoft.com/office/officeart/2005/8/layout/hierarchy4"/>
    <dgm:cxn modelId="{205814FF-36AD-4FF1-B267-6E48BA8C5B59}" type="presParOf" srcId="{01C0D9D0-097D-4C12-BD03-19CF6FE896C3}" destId="{C1A1E0B9-5AE3-4FD5-848E-8339CC64A308}" srcOrd="1" destOrd="0" presId="urn:microsoft.com/office/officeart/2005/8/layout/hierarchy4"/>
    <dgm:cxn modelId="{028FFC15-BBD2-4E51-9591-014E5ED030CD}" type="presParOf" srcId="{6419C45C-ABD8-473B-A6B1-502F2603FCB7}" destId="{73026CD2-E162-424B-A243-2ACA02698D48}" srcOrd="9" destOrd="0" presId="urn:microsoft.com/office/officeart/2005/8/layout/hierarchy4"/>
    <dgm:cxn modelId="{9B90C1D8-87F5-4E3E-BF9F-13879291E307}" type="presParOf" srcId="{6419C45C-ABD8-473B-A6B1-502F2603FCB7}" destId="{8CCB8D6C-783A-4D70-A554-C9B5ABBBA5BA}" srcOrd="10" destOrd="0" presId="urn:microsoft.com/office/officeart/2005/8/layout/hierarchy4"/>
    <dgm:cxn modelId="{A2205AE5-DB54-4A39-A788-1341189C0D10}" type="presParOf" srcId="{8CCB8D6C-783A-4D70-A554-C9B5ABBBA5BA}" destId="{218500F4-C6DD-4FFB-BF05-A3157B67E9B6}" srcOrd="0" destOrd="0" presId="urn:microsoft.com/office/officeart/2005/8/layout/hierarchy4"/>
    <dgm:cxn modelId="{35748E34-1BB3-496C-AD4E-35E29C2278E0}" type="presParOf" srcId="{8CCB8D6C-783A-4D70-A554-C9B5ABBBA5BA}" destId="{AC822BA1-1BE8-4066-9B80-61C57F3437E2}" srcOrd="1" destOrd="0" presId="urn:microsoft.com/office/officeart/2005/8/layout/hierarchy4"/>
    <dgm:cxn modelId="{72D0C4FC-D6F8-43C4-9533-7F7A77334AC2}" type="presParOf" srcId="{471F6B58-CA4B-4939-84A3-CBF9FC330EB7}" destId="{29FCAE5B-D954-4870-A17F-099A734936BD}" srcOrd="5" destOrd="0" presId="urn:microsoft.com/office/officeart/2005/8/layout/hierarchy4"/>
    <dgm:cxn modelId="{C066A8B1-D6DA-4D04-B0D2-A8CE5A6A2EAB}" type="presParOf" srcId="{471F6B58-CA4B-4939-84A3-CBF9FC330EB7}" destId="{80C87388-B6BF-4FCD-B0BB-2C374CD52562}" srcOrd="6" destOrd="0" presId="urn:microsoft.com/office/officeart/2005/8/layout/hierarchy4"/>
    <dgm:cxn modelId="{DEF1EBD4-C0CB-4FDD-82C6-F343D4C5EB51}" type="presParOf" srcId="{80C87388-B6BF-4FCD-B0BB-2C374CD52562}" destId="{46486F1C-7CD1-4372-90E1-D944A1560A9E}" srcOrd="0" destOrd="0" presId="urn:microsoft.com/office/officeart/2005/8/layout/hierarchy4"/>
    <dgm:cxn modelId="{D5FBDC67-1000-49C5-A404-800458C7EE13}" type="presParOf" srcId="{80C87388-B6BF-4FCD-B0BB-2C374CD52562}" destId="{F9698966-1E50-4746-81C9-DA4E584BA612}" srcOrd="1" destOrd="0" presId="urn:microsoft.com/office/officeart/2005/8/layout/hierarchy4"/>
    <dgm:cxn modelId="{8F411B11-6D13-435D-B707-406F218F7D31}" type="presParOf" srcId="{80C87388-B6BF-4FCD-B0BB-2C374CD52562}" destId="{D75EB4FB-9563-4E94-8FC3-CD7087BF6BF2}" srcOrd="2" destOrd="0" presId="urn:microsoft.com/office/officeart/2005/8/layout/hierarchy4"/>
    <dgm:cxn modelId="{42C36752-1F8A-4CC6-AA1E-0D0368E7FA40}" type="presParOf" srcId="{D75EB4FB-9563-4E94-8FC3-CD7087BF6BF2}" destId="{8E6751B8-75AD-4DC7-93A7-95E066FE50B9}" srcOrd="0" destOrd="0" presId="urn:microsoft.com/office/officeart/2005/8/layout/hierarchy4"/>
    <dgm:cxn modelId="{667C07EA-08E2-4568-9912-0068A725497F}" type="presParOf" srcId="{8E6751B8-75AD-4DC7-93A7-95E066FE50B9}" destId="{8F41F277-E348-442E-9BF5-6D846FA42813}" srcOrd="0" destOrd="0" presId="urn:microsoft.com/office/officeart/2005/8/layout/hierarchy4"/>
    <dgm:cxn modelId="{3AAE8A54-9FDF-41AF-AE51-927338BEA100}" type="presParOf" srcId="{8E6751B8-75AD-4DC7-93A7-95E066FE50B9}" destId="{7043E33C-50E5-4F39-9B7C-C141894F29D7}" srcOrd="1" destOrd="0" presId="urn:microsoft.com/office/officeart/2005/8/layout/hierarchy4"/>
    <dgm:cxn modelId="{3C644417-BB0C-49C7-8178-EE8CEEBA185B}" type="presParOf" srcId="{8E6751B8-75AD-4DC7-93A7-95E066FE50B9}" destId="{D1C250A7-8763-4F9B-AD67-5E250EDA79A2}" srcOrd="2" destOrd="0" presId="urn:microsoft.com/office/officeart/2005/8/layout/hierarchy4"/>
    <dgm:cxn modelId="{56D77214-96A1-48FD-8594-075FDF2D6569}" type="presParOf" srcId="{D1C250A7-8763-4F9B-AD67-5E250EDA79A2}" destId="{DB80DB9F-16F6-47FF-8EE8-E6D485A7CD18}" srcOrd="0" destOrd="0" presId="urn:microsoft.com/office/officeart/2005/8/layout/hierarchy4"/>
    <dgm:cxn modelId="{411C4832-C25F-4D50-ABEE-EFDBA00F6BE5}" type="presParOf" srcId="{DB80DB9F-16F6-47FF-8EE8-E6D485A7CD18}" destId="{B41AC5AE-BE77-480A-AC04-5E150B2AC334}" srcOrd="0" destOrd="0" presId="urn:microsoft.com/office/officeart/2005/8/layout/hierarchy4"/>
    <dgm:cxn modelId="{61C8A5ED-6FDF-4E18-95CF-42F23347DFD1}" type="presParOf" srcId="{DB80DB9F-16F6-47FF-8EE8-E6D485A7CD18}" destId="{203FFBAC-6D48-49A6-B3C4-22FE2BCC6166}" srcOrd="1" destOrd="0" presId="urn:microsoft.com/office/officeart/2005/8/layout/hierarchy4"/>
    <dgm:cxn modelId="{48EEA971-DAED-4D75-A0C2-13E812C28BB6}" type="presParOf" srcId="{D1C250A7-8763-4F9B-AD67-5E250EDA79A2}" destId="{AF3D0B10-B5CF-44A7-83E8-745348A5EBCC}" srcOrd="1" destOrd="0" presId="urn:microsoft.com/office/officeart/2005/8/layout/hierarchy4"/>
    <dgm:cxn modelId="{727173F8-E22C-46CA-A9A4-15B9F044D543}" type="presParOf" srcId="{D1C250A7-8763-4F9B-AD67-5E250EDA79A2}" destId="{E12AA887-5DE3-4AD9-9BC6-CABC426B19D0}" srcOrd="2" destOrd="0" presId="urn:microsoft.com/office/officeart/2005/8/layout/hierarchy4"/>
    <dgm:cxn modelId="{3DD997D7-0760-4195-B345-4CCEEC89B93C}" type="presParOf" srcId="{E12AA887-5DE3-4AD9-9BC6-CABC426B19D0}" destId="{693A398B-5459-4930-BEEA-EFB795CD148B}" srcOrd="0" destOrd="0" presId="urn:microsoft.com/office/officeart/2005/8/layout/hierarchy4"/>
    <dgm:cxn modelId="{526284AF-69AD-4D72-BCE6-E94321EBD77C}" type="presParOf" srcId="{E12AA887-5DE3-4AD9-9BC6-CABC426B19D0}" destId="{7784B631-28AC-4A7E-A7E1-AAF845C089E2}" srcOrd="1" destOrd="0" presId="urn:microsoft.com/office/officeart/2005/8/layout/hierarchy4"/>
    <dgm:cxn modelId="{215C718C-2C47-410E-9043-6815FB8AE48E}" type="presParOf" srcId="{D1C250A7-8763-4F9B-AD67-5E250EDA79A2}" destId="{69376954-FD04-4304-9AB6-5FC226622F10}" srcOrd="3" destOrd="0" presId="urn:microsoft.com/office/officeart/2005/8/layout/hierarchy4"/>
    <dgm:cxn modelId="{B53F49C4-133E-4F42-820F-BE314D249947}" type="presParOf" srcId="{D1C250A7-8763-4F9B-AD67-5E250EDA79A2}" destId="{00CE22DA-634F-49A4-A438-2EE0070AA6E0}" srcOrd="4" destOrd="0" presId="urn:microsoft.com/office/officeart/2005/8/layout/hierarchy4"/>
    <dgm:cxn modelId="{935E185E-15C0-440D-999F-EEDEC122D199}" type="presParOf" srcId="{00CE22DA-634F-49A4-A438-2EE0070AA6E0}" destId="{EACD9B53-D284-4B4F-B839-744242AD5C4E}" srcOrd="0" destOrd="0" presId="urn:microsoft.com/office/officeart/2005/8/layout/hierarchy4"/>
    <dgm:cxn modelId="{9959998C-ACBD-4259-B0FB-5703FA22673A}" type="presParOf" srcId="{00CE22DA-634F-49A4-A438-2EE0070AA6E0}" destId="{4D04F92C-3C29-4F6D-B46F-E2386C63E5FD}" srcOrd="1" destOrd="0" presId="urn:microsoft.com/office/officeart/2005/8/layout/hierarchy4"/>
    <dgm:cxn modelId="{0AA6CB2E-2BBC-4ADF-9A13-19FC3450992B}" type="presParOf" srcId="{D75EB4FB-9563-4E94-8FC3-CD7087BF6BF2}" destId="{05FDED89-8EB3-4C3B-852F-8D8728F2F92C}" srcOrd="1" destOrd="0" presId="urn:microsoft.com/office/officeart/2005/8/layout/hierarchy4"/>
    <dgm:cxn modelId="{51D25AB9-5890-4D37-98A8-B45EA69B3CE2}" type="presParOf" srcId="{D75EB4FB-9563-4E94-8FC3-CD7087BF6BF2}" destId="{7CE925A2-713A-43B6-8235-D906A987218B}" srcOrd="2" destOrd="0" presId="urn:microsoft.com/office/officeart/2005/8/layout/hierarchy4"/>
    <dgm:cxn modelId="{471CAE03-FC4A-43E0-83FF-5DC06FB1B092}" type="presParOf" srcId="{7CE925A2-713A-43B6-8235-D906A987218B}" destId="{62B88F43-F70E-4A29-9A2B-B0CE8B3F520A}" srcOrd="0" destOrd="0" presId="urn:microsoft.com/office/officeart/2005/8/layout/hierarchy4"/>
    <dgm:cxn modelId="{96221785-10EA-49FA-999B-DB5DB651DC14}" type="presParOf" srcId="{7CE925A2-713A-43B6-8235-D906A987218B}" destId="{F9B59BF9-2828-4591-8BCF-343F162FE6D1}" srcOrd="1" destOrd="0" presId="urn:microsoft.com/office/officeart/2005/8/layout/hierarchy4"/>
    <dgm:cxn modelId="{E104587D-497B-4EE3-8F64-A9FC0B0F2825}" type="presParOf" srcId="{7CE925A2-713A-43B6-8235-D906A987218B}" destId="{ECD0CBF8-73D0-4B1D-851C-DF28269DE83A}" srcOrd="2" destOrd="0" presId="urn:microsoft.com/office/officeart/2005/8/layout/hierarchy4"/>
    <dgm:cxn modelId="{EC4CAC19-AE27-4D44-A3A1-17BECDDC576E}" type="presParOf" srcId="{ECD0CBF8-73D0-4B1D-851C-DF28269DE83A}" destId="{F1874736-547A-4E80-945C-955E82D4E43B}" srcOrd="0" destOrd="0" presId="urn:microsoft.com/office/officeart/2005/8/layout/hierarchy4"/>
    <dgm:cxn modelId="{3C1B139D-F5B9-4612-9B4F-27210D9B8DBC}" type="presParOf" srcId="{F1874736-547A-4E80-945C-955E82D4E43B}" destId="{CADE4270-2621-4585-A836-9597911E0D3F}" srcOrd="0" destOrd="0" presId="urn:microsoft.com/office/officeart/2005/8/layout/hierarchy4"/>
    <dgm:cxn modelId="{46170981-13ED-452A-802C-BCF54C7DA817}" type="presParOf" srcId="{F1874736-547A-4E80-945C-955E82D4E43B}" destId="{23268ECC-05AB-4FC4-8874-381CF76DD003}" srcOrd="1" destOrd="0" presId="urn:microsoft.com/office/officeart/2005/8/layout/hierarchy4"/>
    <dgm:cxn modelId="{691F03B0-CC0F-4BC1-8FA0-36EDFD091AE7}" type="presParOf" srcId="{ECD0CBF8-73D0-4B1D-851C-DF28269DE83A}" destId="{A4876CEA-DCC5-4393-B9AB-FF25CB7972D7}" srcOrd="1" destOrd="0" presId="urn:microsoft.com/office/officeart/2005/8/layout/hierarchy4"/>
    <dgm:cxn modelId="{3B5D4EF8-DA61-4D45-949B-151B0D04E319}" type="presParOf" srcId="{ECD0CBF8-73D0-4B1D-851C-DF28269DE83A}" destId="{DCFF9D95-3026-44A1-8FDD-A028313EDB5E}" srcOrd="2" destOrd="0" presId="urn:microsoft.com/office/officeart/2005/8/layout/hierarchy4"/>
    <dgm:cxn modelId="{60FB893B-2F72-4D59-9119-962A9002A01D}" type="presParOf" srcId="{DCFF9D95-3026-44A1-8FDD-A028313EDB5E}" destId="{54365DBA-69F5-4C7D-8C9E-9C332CB3492D}" srcOrd="0" destOrd="0" presId="urn:microsoft.com/office/officeart/2005/8/layout/hierarchy4"/>
    <dgm:cxn modelId="{D98AAF9F-EA8E-47D7-BF4A-C4881A189B93}" type="presParOf" srcId="{DCFF9D95-3026-44A1-8FDD-A028313EDB5E}" destId="{EABE35E1-BAD9-4E7B-AD9C-150860030FFA}" srcOrd="1" destOrd="0" presId="urn:microsoft.com/office/officeart/2005/8/layout/hierarchy4"/>
    <dgm:cxn modelId="{FAFF3792-93C2-4D52-8B73-1C14F5BD232D}" type="presParOf" srcId="{ECD0CBF8-73D0-4B1D-851C-DF28269DE83A}" destId="{D37C5E11-0995-4EFD-B8CB-F2565511B313}" srcOrd="3" destOrd="0" presId="urn:microsoft.com/office/officeart/2005/8/layout/hierarchy4"/>
    <dgm:cxn modelId="{757D5D3C-B6F5-432C-9C61-C4FC33E75486}" type="presParOf" srcId="{ECD0CBF8-73D0-4B1D-851C-DF28269DE83A}" destId="{D1BB015B-50FB-4D60-BEA4-FF95DC4083EC}" srcOrd="4" destOrd="0" presId="urn:microsoft.com/office/officeart/2005/8/layout/hierarchy4"/>
    <dgm:cxn modelId="{F6E41199-61BD-49F4-9D02-3A7ACEEEB132}" type="presParOf" srcId="{D1BB015B-50FB-4D60-BEA4-FF95DC4083EC}" destId="{69B220DF-D4CB-404C-887F-BC61EF0B0111}" srcOrd="0" destOrd="0" presId="urn:microsoft.com/office/officeart/2005/8/layout/hierarchy4"/>
    <dgm:cxn modelId="{3A728EB1-9DB3-4226-AB8C-4A60F934F747}" type="presParOf" srcId="{D1BB015B-50FB-4D60-BEA4-FF95DC4083EC}" destId="{B765F562-04E7-4B42-ADFC-6535393968E9}"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D728C4-4977-4C88-84C7-C8F3D188AFA3}">
      <dsp:nvSpPr>
        <dsp:cNvPr id="0" name=""/>
        <dsp:cNvSpPr/>
      </dsp:nvSpPr>
      <dsp:spPr>
        <a:xfrm>
          <a:off x="0" y="1217"/>
          <a:ext cx="10515600" cy="422879"/>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b="1" kern="1200" smtClean="0">
              <a:cs typeface="B Zar" panose="00000400000000000000" pitchFamily="2" charset="-78"/>
            </a:rPr>
            <a:t>فصل اول: ارزش عقل و اهمیت مدیریت در اسلام </a:t>
          </a:r>
          <a:endParaRPr lang="en-US" sz="1600" b="1" kern="1200">
            <a:cs typeface="B Zar" panose="00000400000000000000" pitchFamily="2" charset="-78"/>
          </a:endParaRPr>
        </a:p>
      </dsp:txBody>
      <dsp:txXfrm>
        <a:off x="20643" y="21860"/>
        <a:ext cx="10474314" cy="381593"/>
      </dsp:txXfrm>
    </dsp:sp>
    <dsp:sp modelId="{BF23A125-9BC1-401D-85B7-6E6B44F6E4A8}">
      <dsp:nvSpPr>
        <dsp:cNvPr id="0" name=""/>
        <dsp:cNvSpPr/>
      </dsp:nvSpPr>
      <dsp:spPr>
        <a:xfrm>
          <a:off x="0" y="437442"/>
          <a:ext cx="10515600" cy="422879"/>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b="1" kern="1200" smtClean="0">
              <a:cs typeface="B Zar" panose="00000400000000000000" pitchFamily="2" charset="-78"/>
            </a:rPr>
            <a:t>فصل دوم : رابطه عقل و وحی </a:t>
          </a:r>
          <a:endParaRPr lang="en-US" sz="1600" b="1" kern="1200">
            <a:cs typeface="B Zar" panose="00000400000000000000" pitchFamily="2" charset="-78"/>
          </a:endParaRPr>
        </a:p>
      </dsp:txBody>
      <dsp:txXfrm>
        <a:off x="20643" y="458085"/>
        <a:ext cx="10474314" cy="381593"/>
      </dsp:txXfrm>
    </dsp:sp>
    <dsp:sp modelId="{5025F605-5CC4-4979-8408-E30C72EECFF6}">
      <dsp:nvSpPr>
        <dsp:cNvPr id="0" name=""/>
        <dsp:cNvSpPr/>
      </dsp:nvSpPr>
      <dsp:spPr>
        <a:xfrm>
          <a:off x="0" y="873666"/>
          <a:ext cx="10515600" cy="422879"/>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b="1" kern="1200" smtClean="0">
              <a:cs typeface="B Zar" panose="00000400000000000000" pitchFamily="2" charset="-78"/>
            </a:rPr>
            <a:t>فصل سوم : تاثیر اسلام بر حوزه های سه گانه مدیریت</a:t>
          </a:r>
          <a:endParaRPr lang="en-US" sz="1600" b="1" kern="1200">
            <a:cs typeface="B Zar" panose="00000400000000000000" pitchFamily="2" charset="-78"/>
          </a:endParaRPr>
        </a:p>
      </dsp:txBody>
      <dsp:txXfrm>
        <a:off x="20643" y="894309"/>
        <a:ext cx="10474314" cy="381593"/>
      </dsp:txXfrm>
    </dsp:sp>
    <dsp:sp modelId="{C226833D-A314-40B3-823D-3F74222502F9}">
      <dsp:nvSpPr>
        <dsp:cNvPr id="0" name=""/>
        <dsp:cNvSpPr/>
      </dsp:nvSpPr>
      <dsp:spPr>
        <a:xfrm>
          <a:off x="0" y="1309891"/>
          <a:ext cx="10515600" cy="422879"/>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b="1" kern="1200" dirty="0" smtClean="0">
              <a:cs typeface="B Zar" panose="00000400000000000000" pitchFamily="2" charset="-78"/>
            </a:rPr>
            <a:t>فصل چهارم: مدیریت اسلامی در قرآن و </a:t>
          </a:r>
          <a:r>
            <a:rPr lang="fa-IR" sz="1600" b="1" kern="1200" dirty="0" err="1" smtClean="0">
              <a:cs typeface="B Zar" panose="00000400000000000000" pitchFamily="2" charset="-78"/>
            </a:rPr>
            <a:t>سیره</a:t>
          </a:r>
          <a:r>
            <a:rPr lang="fa-IR" sz="1600" b="1" kern="1200" dirty="0" smtClean="0">
              <a:cs typeface="B Zar" panose="00000400000000000000" pitchFamily="2" charset="-78"/>
            </a:rPr>
            <a:t> معصومین(ع)</a:t>
          </a:r>
          <a:endParaRPr lang="en-US" sz="1600" b="1" kern="1200" dirty="0">
            <a:cs typeface="B Zar" panose="00000400000000000000" pitchFamily="2" charset="-78"/>
          </a:endParaRPr>
        </a:p>
      </dsp:txBody>
      <dsp:txXfrm>
        <a:off x="20643" y="1330534"/>
        <a:ext cx="10474314" cy="381593"/>
      </dsp:txXfrm>
    </dsp:sp>
    <dsp:sp modelId="{4D781B19-565B-412D-A7CF-1022C5FC9A35}">
      <dsp:nvSpPr>
        <dsp:cNvPr id="0" name=""/>
        <dsp:cNvSpPr/>
      </dsp:nvSpPr>
      <dsp:spPr>
        <a:xfrm>
          <a:off x="0" y="1746116"/>
          <a:ext cx="10515600" cy="422879"/>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b="1" kern="1200" smtClean="0">
              <a:cs typeface="B Zar" panose="00000400000000000000" pitchFamily="2" charset="-78"/>
            </a:rPr>
            <a:t>فصل پنجم : شرایط عام مدیریت اسلامی</a:t>
          </a:r>
          <a:endParaRPr lang="en-US" sz="1600" b="1" kern="1200">
            <a:cs typeface="B Zar" panose="00000400000000000000" pitchFamily="2" charset="-78"/>
          </a:endParaRPr>
        </a:p>
      </dsp:txBody>
      <dsp:txXfrm>
        <a:off x="20643" y="1766759"/>
        <a:ext cx="10474314" cy="381593"/>
      </dsp:txXfrm>
    </dsp:sp>
    <dsp:sp modelId="{4FAD941E-BD89-4E50-B9DB-B30B483DBE53}">
      <dsp:nvSpPr>
        <dsp:cNvPr id="0" name=""/>
        <dsp:cNvSpPr/>
      </dsp:nvSpPr>
      <dsp:spPr>
        <a:xfrm>
          <a:off x="0" y="2182341"/>
          <a:ext cx="10515600" cy="422879"/>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b="1" kern="1200" smtClean="0">
              <a:cs typeface="B Zar" panose="00000400000000000000" pitchFamily="2" charset="-78"/>
            </a:rPr>
            <a:t>فصل ششم : جایگاه شغلی و مدیریت زنان در جامعه</a:t>
          </a:r>
          <a:endParaRPr lang="en-US" sz="1600" b="1" kern="1200">
            <a:cs typeface="B Zar" panose="00000400000000000000" pitchFamily="2" charset="-78"/>
          </a:endParaRPr>
        </a:p>
      </dsp:txBody>
      <dsp:txXfrm>
        <a:off x="20643" y="2202984"/>
        <a:ext cx="10474314" cy="381593"/>
      </dsp:txXfrm>
    </dsp:sp>
    <dsp:sp modelId="{26CF6B61-7A57-4974-A384-F96DB1A57BC9}">
      <dsp:nvSpPr>
        <dsp:cNvPr id="0" name=""/>
        <dsp:cNvSpPr/>
      </dsp:nvSpPr>
      <dsp:spPr>
        <a:xfrm>
          <a:off x="0" y="2618566"/>
          <a:ext cx="10515600" cy="422879"/>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b="1" kern="1200" smtClean="0">
              <a:cs typeface="B Zar" panose="00000400000000000000" pitchFamily="2" charset="-78"/>
            </a:rPr>
            <a:t>فصل هفتم: اسلام و تاثیر عوامل غیر مادی در اندیشه و تصمیمات انسان </a:t>
          </a:r>
          <a:endParaRPr lang="en-US" sz="1600" b="1" kern="1200">
            <a:cs typeface="B Zar" panose="00000400000000000000" pitchFamily="2" charset="-78"/>
          </a:endParaRPr>
        </a:p>
      </dsp:txBody>
      <dsp:txXfrm>
        <a:off x="20643" y="2639209"/>
        <a:ext cx="10474314" cy="381593"/>
      </dsp:txXfrm>
    </dsp:sp>
    <dsp:sp modelId="{4DB1CA8F-404A-40B7-8F1E-2869DA540295}">
      <dsp:nvSpPr>
        <dsp:cNvPr id="0" name=""/>
        <dsp:cNvSpPr/>
      </dsp:nvSpPr>
      <dsp:spPr>
        <a:xfrm>
          <a:off x="0" y="3054791"/>
          <a:ext cx="10515600" cy="422879"/>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b="1" kern="1200" smtClean="0">
              <a:cs typeface="B Zar" panose="00000400000000000000" pitchFamily="2" charset="-78"/>
            </a:rPr>
            <a:t>فصل هشتم: جامعیت قرآن و نگرش سیستمی</a:t>
          </a:r>
          <a:endParaRPr lang="en-US" sz="1600" b="1" kern="1200">
            <a:cs typeface="B Zar" panose="00000400000000000000" pitchFamily="2" charset="-78"/>
          </a:endParaRPr>
        </a:p>
      </dsp:txBody>
      <dsp:txXfrm>
        <a:off x="20643" y="3075434"/>
        <a:ext cx="10474314" cy="381593"/>
      </dsp:txXfrm>
    </dsp:sp>
    <dsp:sp modelId="{E284B893-D852-4F69-AF85-F3D3826AA1D1}">
      <dsp:nvSpPr>
        <dsp:cNvPr id="0" name=""/>
        <dsp:cNvSpPr/>
      </dsp:nvSpPr>
      <dsp:spPr>
        <a:xfrm>
          <a:off x="0" y="3491016"/>
          <a:ext cx="10515600" cy="422879"/>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b="1" kern="1200" smtClean="0">
              <a:cs typeface="B Zar" panose="00000400000000000000" pitchFamily="2" charset="-78"/>
            </a:rPr>
            <a:t>فصل نهم: جامعیت قرآن و اقتضائات مقطعی</a:t>
          </a:r>
          <a:endParaRPr lang="en-US" sz="1600" b="1" kern="1200">
            <a:cs typeface="B Zar" panose="00000400000000000000" pitchFamily="2" charset="-78"/>
          </a:endParaRPr>
        </a:p>
      </dsp:txBody>
      <dsp:txXfrm>
        <a:off x="20643" y="3511659"/>
        <a:ext cx="10474314" cy="381593"/>
      </dsp:txXfrm>
    </dsp:sp>
    <dsp:sp modelId="{E9F3E17F-6824-418D-87CA-C0F6711F05C3}">
      <dsp:nvSpPr>
        <dsp:cNvPr id="0" name=""/>
        <dsp:cNvSpPr/>
      </dsp:nvSpPr>
      <dsp:spPr>
        <a:xfrm>
          <a:off x="0" y="3927241"/>
          <a:ext cx="10515600" cy="422879"/>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b="1" kern="1200" smtClean="0">
              <a:cs typeface="B Zar" panose="00000400000000000000" pitchFamily="2" charset="-78"/>
            </a:rPr>
            <a:t>فصل دهم: کمال قرآن و سطوح ادراکی رفتاری مدیران و جامعه</a:t>
          </a:r>
          <a:endParaRPr lang="en-US" sz="1600" b="1" kern="1200">
            <a:cs typeface="B Zar" panose="00000400000000000000" pitchFamily="2" charset="-78"/>
          </a:endParaRPr>
        </a:p>
      </dsp:txBody>
      <dsp:txXfrm>
        <a:off x="20643" y="3947884"/>
        <a:ext cx="10474314" cy="38159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652D4-2694-4D83-87B0-5F8B4459BDEF}">
      <dsp:nvSpPr>
        <dsp:cNvPr id="0" name=""/>
        <dsp:cNvSpPr/>
      </dsp:nvSpPr>
      <dsp:spPr>
        <a:xfrm>
          <a:off x="5018" y="509"/>
          <a:ext cx="10505563" cy="78506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fa-IR" sz="3400" kern="1200" dirty="0" smtClean="0"/>
            <a:t>فصل  ششم: </a:t>
          </a:r>
          <a:r>
            <a:rPr lang="fa-IR" sz="3400" kern="1200" dirty="0" smtClean="0"/>
            <a:t>جایگاه </a:t>
          </a:r>
          <a:r>
            <a:rPr lang="fa-IR" sz="3400" kern="1200" dirty="0" smtClean="0"/>
            <a:t>شغلی و مدیریت زنان در جامعه</a:t>
          </a:r>
          <a:endParaRPr lang="en-US" sz="3400" kern="1200" dirty="0"/>
        </a:p>
      </dsp:txBody>
      <dsp:txXfrm>
        <a:off x="28012" y="23503"/>
        <a:ext cx="10459575" cy="739080"/>
      </dsp:txXfrm>
    </dsp:sp>
    <dsp:sp modelId="{8467685B-8B14-4470-AB47-966977298610}">
      <dsp:nvSpPr>
        <dsp:cNvPr id="0" name=""/>
        <dsp:cNvSpPr/>
      </dsp:nvSpPr>
      <dsp:spPr>
        <a:xfrm>
          <a:off x="5018" y="891822"/>
          <a:ext cx="7971698" cy="7850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شخصیت زنان و جایگاه شغلی آنان</a:t>
          </a:r>
          <a:endParaRPr lang="en-US" sz="1000" kern="1200" dirty="0"/>
        </a:p>
      </dsp:txBody>
      <dsp:txXfrm>
        <a:off x="28012" y="914816"/>
        <a:ext cx="7925710" cy="739080"/>
      </dsp:txXfrm>
    </dsp:sp>
    <dsp:sp modelId="{8B45D2AF-C1B0-4D8A-B134-0F3349EE6DF5}">
      <dsp:nvSpPr>
        <dsp:cNvPr id="0" name=""/>
        <dsp:cNvSpPr/>
      </dsp:nvSpPr>
      <dsp:spPr>
        <a:xfrm>
          <a:off x="5018" y="1783134"/>
          <a:ext cx="1574704"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شخصیت زنان </a:t>
          </a:r>
          <a:endParaRPr lang="en-US" sz="1000" kern="1200" dirty="0"/>
        </a:p>
      </dsp:txBody>
      <dsp:txXfrm>
        <a:off x="28012" y="1806128"/>
        <a:ext cx="1528716" cy="739080"/>
      </dsp:txXfrm>
    </dsp:sp>
    <dsp:sp modelId="{7ED6A923-91EE-4605-BD37-64EF91BFA3E4}">
      <dsp:nvSpPr>
        <dsp:cNvPr id="0" name=""/>
        <dsp:cNvSpPr/>
      </dsp:nvSpPr>
      <dsp:spPr>
        <a:xfrm>
          <a:off x="5018" y="2674447"/>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مساله عقل و مدیریت زنان</a:t>
          </a:r>
          <a:endParaRPr lang="en-US" sz="900" kern="1200" dirty="0"/>
        </a:p>
      </dsp:txBody>
      <dsp:txXfrm>
        <a:off x="27839" y="2697268"/>
        <a:ext cx="733529" cy="739426"/>
      </dsp:txXfrm>
    </dsp:sp>
    <dsp:sp modelId="{6493B8DE-9EEC-4787-928B-7018714B3B1F}">
      <dsp:nvSpPr>
        <dsp:cNvPr id="0" name=""/>
        <dsp:cNvSpPr/>
      </dsp:nvSpPr>
      <dsp:spPr>
        <a:xfrm>
          <a:off x="5018" y="3565760"/>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نقصان در حاصل عقل، نه نقصان در عقل فطری</a:t>
          </a:r>
          <a:endParaRPr lang="en-US" sz="900" kern="1200" dirty="0"/>
        </a:p>
      </dsp:txBody>
      <dsp:txXfrm>
        <a:off x="27839" y="3588581"/>
        <a:ext cx="733529" cy="739426"/>
      </dsp:txXfrm>
    </dsp:sp>
    <dsp:sp modelId="{93D2034B-6E63-4A77-AD5D-61068F5F9F36}">
      <dsp:nvSpPr>
        <dsp:cNvPr id="0" name=""/>
        <dsp:cNvSpPr/>
      </dsp:nvSpPr>
      <dsp:spPr>
        <a:xfrm>
          <a:off x="800552" y="2674447"/>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عواطف و احساسات زنان</a:t>
          </a:r>
          <a:endParaRPr lang="en-US" sz="900" kern="1200" dirty="0"/>
        </a:p>
      </dsp:txBody>
      <dsp:txXfrm>
        <a:off x="823373" y="2697268"/>
        <a:ext cx="733529" cy="739426"/>
      </dsp:txXfrm>
    </dsp:sp>
    <dsp:sp modelId="{97623854-58F7-4C5C-8259-F1AAE90D1899}">
      <dsp:nvSpPr>
        <dsp:cNvPr id="0" name=""/>
        <dsp:cNvSpPr/>
      </dsp:nvSpPr>
      <dsp:spPr>
        <a:xfrm>
          <a:off x="1612448" y="1783134"/>
          <a:ext cx="3165771"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جایگاه شغلی و اجتماعی</a:t>
          </a:r>
          <a:endParaRPr lang="en-US" sz="1000" kern="1200" dirty="0"/>
        </a:p>
      </dsp:txBody>
      <dsp:txXfrm>
        <a:off x="1635442" y="1806128"/>
        <a:ext cx="3119783" cy="739080"/>
      </dsp:txXfrm>
    </dsp:sp>
    <dsp:sp modelId="{A663C449-8C0D-41BF-8E7B-DA3D508FF72C}">
      <dsp:nvSpPr>
        <dsp:cNvPr id="0" name=""/>
        <dsp:cNvSpPr/>
      </dsp:nvSpPr>
      <dsp:spPr>
        <a:xfrm>
          <a:off x="1612448" y="2674447"/>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زن در جایگاه شهادت</a:t>
          </a:r>
          <a:endParaRPr lang="en-US" sz="900" kern="1200" dirty="0"/>
        </a:p>
      </dsp:txBody>
      <dsp:txXfrm>
        <a:off x="1635269" y="2697268"/>
        <a:ext cx="733529" cy="739426"/>
      </dsp:txXfrm>
    </dsp:sp>
    <dsp:sp modelId="{86DD5266-8037-4D63-9153-79304A90F015}">
      <dsp:nvSpPr>
        <dsp:cNvPr id="0" name=""/>
        <dsp:cNvSpPr/>
      </dsp:nvSpPr>
      <dsp:spPr>
        <a:xfrm>
          <a:off x="2407981" y="2674447"/>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زن در جایگاه قضاوت</a:t>
          </a:r>
          <a:endParaRPr lang="en-US" sz="900" kern="1200" dirty="0"/>
        </a:p>
      </dsp:txBody>
      <dsp:txXfrm>
        <a:off x="2430802" y="2697268"/>
        <a:ext cx="733529" cy="739426"/>
      </dsp:txXfrm>
    </dsp:sp>
    <dsp:sp modelId="{227F7927-91D7-4198-BE66-4C6213A6863F}">
      <dsp:nvSpPr>
        <dsp:cNvPr id="0" name=""/>
        <dsp:cNvSpPr/>
      </dsp:nvSpPr>
      <dsp:spPr>
        <a:xfrm>
          <a:off x="3203515" y="2674447"/>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زن در جایگاه مدیریت بر زنان </a:t>
          </a:r>
          <a:endParaRPr lang="en-US" sz="900" kern="1200" dirty="0"/>
        </a:p>
      </dsp:txBody>
      <dsp:txXfrm>
        <a:off x="3226336" y="2697268"/>
        <a:ext cx="733529" cy="739426"/>
      </dsp:txXfrm>
    </dsp:sp>
    <dsp:sp modelId="{A13DEE68-0D7A-4CC9-B9CF-D0760D3477A1}">
      <dsp:nvSpPr>
        <dsp:cNvPr id="0" name=""/>
        <dsp:cNvSpPr/>
      </dsp:nvSpPr>
      <dsp:spPr>
        <a:xfrm>
          <a:off x="3999049" y="2674447"/>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زن در جایگاه مدیریت بر زنان و مردان</a:t>
          </a:r>
          <a:endParaRPr lang="en-US" sz="900" kern="1200" dirty="0"/>
        </a:p>
      </dsp:txBody>
      <dsp:txXfrm>
        <a:off x="4021870" y="2697268"/>
        <a:ext cx="733529" cy="739426"/>
      </dsp:txXfrm>
    </dsp:sp>
    <dsp:sp modelId="{9F596A2B-5B0F-41E5-BCA3-9EA9BE60A22E}">
      <dsp:nvSpPr>
        <dsp:cNvPr id="0" name=""/>
        <dsp:cNvSpPr/>
      </dsp:nvSpPr>
      <dsp:spPr>
        <a:xfrm>
          <a:off x="3999049" y="3565760"/>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err="1" smtClean="0"/>
            <a:t>عایشه</a:t>
          </a:r>
          <a:r>
            <a:rPr lang="fa-IR" sz="900" kern="1200" dirty="0" smtClean="0"/>
            <a:t> در جنگ جمل و جایگاه و جایگاه زینب کبری(س)</a:t>
          </a:r>
          <a:endParaRPr lang="en-US" sz="900" kern="1200" dirty="0"/>
        </a:p>
      </dsp:txBody>
      <dsp:txXfrm>
        <a:off x="4021870" y="3588581"/>
        <a:ext cx="733529" cy="739426"/>
      </dsp:txXfrm>
    </dsp:sp>
    <dsp:sp modelId="{ED68012C-F5BE-4F2E-BB35-94A05B359D54}">
      <dsp:nvSpPr>
        <dsp:cNvPr id="0" name=""/>
        <dsp:cNvSpPr/>
      </dsp:nvSpPr>
      <dsp:spPr>
        <a:xfrm>
          <a:off x="4810945" y="1783134"/>
          <a:ext cx="3165771"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شغل تکوینی و شغل اجتماعی </a:t>
          </a:r>
          <a:endParaRPr lang="en-US" sz="1000" kern="1200" dirty="0"/>
        </a:p>
      </dsp:txBody>
      <dsp:txXfrm>
        <a:off x="4833939" y="1806128"/>
        <a:ext cx="3119783" cy="739080"/>
      </dsp:txXfrm>
    </dsp:sp>
    <dsp:sp modelId="{BBF6E0B7-37B0-440E-BEF6-2C6F78B76406}">
      <dsp:nvSpPr>
        <dsp:cNvPr id="0" name=""/>
        <dsp:cNvSpPr/>
      </dsp:nvSpPr>
      <dsp:spPr>
        <a:xfrm>
          <a:off x="4810945" y="2674447"/>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میزان ساعات کاری زنان در منزل و جامعه</a:t>
          </a:r>
          <a:endParaRPr lang="en-US" sz="900" kern="1200" dirty="0"/>
        </a:p>
      </dsp:txBody>
      <dsp:txXfrm>
        <a:off x="4833766" y="2697268"/>
        <a:ext cx="733529" cy="739426"/>
      </dsp:txXfrm>
    </dsp:sp>
    <dsp:sp modelId="{DF1E6E40-2323-4918-9797-AA82892181DE}">
      <dsp:nvSpPr>
        <dsp:cNvPr id="0" name=""/>
        <dsp:cNvSpPr/>
      </dsp:nvSpPr>
      <dsp:spPr>
        <a:xfrm>
          <a:off x="5606479" y="2674447"/>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تعادل ساعت کاری زنان و مشارکت مضاعف زنان در جامعه</a:t>
          </a:r>
          <a:endParaRPr lang="en-US" sz="900" kern="1200" dirty="0"/>
        </a:p>
      </dsp:txBody>
      <dsp:txXfrm>
        <a:off x="5629300" y="2697268"/>
        <a:ext cx="733529" cy="739426"/>
      </dsp:txXfrm>
    </dsp:sp>
    <dsp:sp modelId="{CFADD248-9DD7-4F3A-9BC4-F0682CC74BDD}">
      <dsp:nvSpPr>
        <dsp:cNvPr id="0" name=""/>
        <dsp:cNvSpPr/>
      </dsp:nvSpPr>
      <dsp:spPr>
        <a:xfrm>
          <a:off x="6402012" y="2674447"/>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کار فرهنگی و تربیتی اولویت اساسی در اشتغال زنان</a:t>
          </a:r>
          <a:endParaRPr lang="en-US" sz="900" kern="1200" dirty="0"/>
        </a:p>
      </dsp:txBody>
      <dsp:txXfrm>
        <a:off x="6424833" y="2697268"/>
        <a:ext cx="733529" cy="739426"/>
      </dsp:txXfrm>
    </dsp:sp>
    <dsp:sp modelId="{ADB25BDF-D433-4251-AA57-3D09F5C0AEE1}">
      <dsp:nvSpPr>
        <dsp:cNvPr id="0" name=""/>
        <dsp:cNvSpPr/>
      </dsp:nvSpPr>
      <dsp:spPr>
        <a:xfrm>
          <a:off x="7197546" y="2674447"/>
          <a:ext cx="779171"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جایگاه شغلی زن و محیط تشنج و خشونت</a:t>
          </a:r>
          <a:endParaRPr lang="en-US" sz="900" kern="1200" dirty="0"/>
        </a:p>
      </dsp:txBody>
      <dsp:txXfrm>
        <a:off x="7220367" y="2697268"/>
        <a:ext cx="733529" cy="739426"/>
      </dsp:txXfrm>
    </dsp:sp>
    <dsp:sp modelId="{6ACE3896-0169-4CCF-9968-ABAD49306629}">
      <dsp:nvSpPr>
        <dsp:cNvPr id="0" name=""/>
        <dsp:cNvSpPr/>
      </dsp:nvSpPr>
      <dsp:spPr>
        <a:xfrm>
          <a:off x="8042167" y="891822"/>
          <a:ext cx="779171" cy="7850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دسته بندی ویژگی های زنان در جایگاه شغلی آن ها</a:t>
          </a:r>
          <a:endParaRPr lang="en-US" sz="1000" kern="1200" dirty="0"/>
        </a:p>
      </dsp:txBody>
      <dsp:txXfrm>
        <a:off x="8064988" y="914643"/>
        <a:ext cx="733529" cy="739426"/>
      </dsp:txXfrm>
    </dsp:sp>
    <dsp:sp modelId="{1F06B16C-E339-4024-A974-6DA483CA41EC}">
      <dsp:nvSpPr>
        <dsp:cNvPr id="0" name=""/>
        <dsp:cNvSpPr/>
      </dsp:nvSpPr>
      <dsp:spPr>
        <a:xfrm>
          <a:off x="8886789" y="891822"/>
          <a:ext cx="779171" cy="7850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رابطه کلی زنان و مردان در منزل و جامعه</a:t>
          </a:r>
        </a:p>
      </dsp:txBody>
      <dsp:txXfrm>
        <a:off x="8909610" y="914643"/>
        <a:ext cx="733529" cy="739426"/>
      </dsp:txXfrm>
    </dsp:sp>
    <dsp:sp modelId="{46486F1C-7CD1-4372-90E1-D944A1560A9E}">
      <dsp:nvSpPr>
        <dsp:cNvPr id="0" name=""/>
        <dsp:cNvSpPr/>
      </dsp:nvSpPr>
      <dsp:spPr>
        <a:xfrm>
          <a:off x="9731410" y="891822"/>
          <a:ext cx="779171" cy="7850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فرامین به همسران پیامبر(ص) و جایگاه شغلی</a:t>
          </a:r>
          <a:endParaRPr lang="en-US" sz="1000" kern="1200" dirty="0"/>
        </a:p>
      </dsp:txBody>
      <dsp:txXfrm>
        <a:off x="9754231" y="914643"/>
        <a:ext cx="733529" cy="73942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652D4-2694-4D83-87B0-5F8B4459BDEF}">
      <dsp:nvSpPr>
        <dsp:cNvPr id="0" name=""/>
        <dsp:cNvSpPr/>
      </dsp:nvSpPr>
      <dsp:spPr>
        <a:xfrm>
          <a:off x="4980" y="1503"/>
          <a:ext cx="10505638" cy="98691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fa-IR" sz="4300" kern="1200" dirty="0" smtClean="0"/>
            <a:t>فصل  ششم: </a:t>
          </a:r>
          <a:r>
            <a:rPr lang="fa-IR" sz="4300" kern="1200" dirty="0" smtClean="0"/>
            <a:t>جایگاه </a:t>
          </a:r>
          <a:r>
            <a:rPr lang="fa-IR" sz="4300" kern="1200" dirty="0" smtClean="0"/>
            <a:t>شغلی و مدیریت زنان در جامعه</a:t>
          </a:r>
          <a:endParaRPr lang="en-US" sz="4300" kern="1200" dirty="0"/>
        </a:p>
      </dsp:txBody>
      <dsp:txXfrm>
        <a:off x="33886" y="30409"/>
        <a:ext cx="10447826" cy="929100"/>
      </dsp:txXfrm>
    </dsp:sp>
    <dsp:sp modelId="{8467685B-8B14-4470-AB47-966977298610}">
      <dsp:nvSpPr>
        <dsp:cNvPr id="0" name=""/>
        <dsp:cNvSpPr/>
      </dsp:nvSpPr>
      <dsp:spPr>
        <a:xfrm>
          <a:off x="4980" y="1121976"/>
          <a:ext cx="1247700"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شخصیت زنان و جایگاه شغلی آنان</a:t>
          </a:r>
          <a:endParaRPr lang="en-US" sz="1500" kern="1200" dirty="0"/>
        </a:p>
      </dsp:txBody>
      <dsp:txXfrm>
        <a:off x="33886" y="1150882"/>
        <a:ext cx="1189888" cy="929100"/>
      </dsp:txXfrm>
    </dsp:sp>
    <dsp:sp modelId="{6ACE3896-0169-4CCF-9968-ABAD49306629}">
      <dsp:nvSpPr>
        <dsp:cNvPr id="0" name=""/>
        <dsp:cNvSpPr/>
      </dsp:nvSpPr>
      <dsp:spPr>
        <a:xfrm>
          <a:off x="1357487" y="1121976"/>
          <a:ext cx="6448116"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دسته بندی ویژگی های زنان در جایگاه شغلی آن ها</a:t>
          </a:r>
          <a:endParaRPr lang="en-US" sz="1500" kern="1200" dirty="0"/>
        </a:p>
      </dsp:txBody>
      <dsp:txXfrm>
        <a:off x="1386393" y="1150882"/>
        <a:ext cx="6390304" cy="929100"/>
      </dsp:txXfrm>
    </dsp:sp>
    <dsp:sp modelId="{0A6D5CEE-E69F-4581-A472-0D04C7236110}">
      <dsp:nvSpPr>
        <dsp:cNvPr id="0" name=""/>
        <dsp:cNvSpPr/>
      </dsp:nvSpPr>
      <dsp:spPr>
        <a:xfrm>
          <a:off x="1357487" y="2242449"/>
          <a:ext cx="1247700"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قوت عاطفی- روانی سرشار زنان</a:t>
          </a:r>
          <a:endParaRPr lang="en-US" sz="1500" kern="1200" dirty="0"/>
        </a:p>
      </dsp:txBody>
      <dsp:txXfrm>
        <a:off x="1386393" y="2271355"/>
        <a:ext cx="1189888" cy="929100"/>
      </dsp:txXfrm>
    </dsp:sp>
    <dsp:sp modelId="{B7B94073-ECCA-4EEE-8BBD-AF5407CE3AD8}">
      <dsp:nvSpPr>
        <dsp:cNvPr id="0" name=""/>
        <dsp:cNvSpPr/>
      </dsp:nvSpPr>
      <dsp:spPr>
        <a:xfrm>
          <a:off x="1357487" y="3362922"/>
          <a:ext cx="1247700"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نتایج حاصل از ویژگی سرشاری عاطفه</a:t>
          </a:r>
          <a:endParaRPr lang="en-US" sz="1500" kern="1200" dirty="0"/>
        </a:p>
      </dsp:txBody>
      <dsp:txXfrm>
        <a:off x="1386393" y="3391828"/>
        <a:ext cx="1189888" cy="929100"/>
      </dsp:txXfrm>
    </dsp:sp>
    <dsp:sp modelId="{6C2C88B9-E1F5-4F35-9919-FCA1A3759D62}">
      <dsp:nvSpPr>
        <dsp:cNvPr id="0" name=""/>
        <dsp:cNvSpPr/>
      </dsp:nvSpPr>
      <dsp:spPr>
        <a:xfrm>
          <a:off x="2657591" y="2242449"/>
          <a:ext cx="1247700"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حساسیت شدید روحی زنان</a:t>
          </a:r>
          <a:endParaRPr lang="en-US" sz="1500" kern="1200" dirty="0"/>
        </a:p>
      </dsp:txBody>
      <dsp:txXfrm>
        <a:off x="2686497" y="2271355"/>
        <a:ext cx="1189888" cy="929100"/>
      </dsp:txXfrm>
    </dsp:sp>
    <dsp:sp modelId="{280CAF74-1889-4D34-870A-6A482EC6E00F}">
      <dsp:nvSpPr>
        <dsp:cNvPr id="0" name=""/>
        <dsp:cNvSpPr/>
      </dsp:nvSpPr>
      <dsp:spPr>
        <a:xfrm>
          <a:off x="3957695" y="2242449"/>
          <a:ext cx="1247700"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فزونی قدرت تخیل زنان</a:t>
          </a:r>
          <a:endParaRPr lang="en-US" sz="1500" kern="1200" dirty="0"/>
        </a:p>
      </dsp:txBody>
      <dsp:txXfrm>
        <a:off x="3986601" y="2271355"/>
        <a:ext cx="1189888" cy="929100"/>
      </dsp:txXfrm>
    </dsp:sp>
    <dsp:sp modelId="{A9D610E5-A6F4-43AA-B0BF-F274D56C2542}">
      <dsp:nvSpPr>
        <dsp:cNvPr id="0" name=""/>
        <dsp:cNvSpPr/>
      </dsp:nvSpPr>
      <dsp:spPr>
        <a:xfrm>
          <a:off x="5257800" y="2242449"/>
          <a:ext cx="1247700"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ظرافت و لطافت جسمی زنان</a:t>
          </a:r>
          <a:endParaRPr lang="en-US" sz="1500" kern="1200" dirty="0"/>
        </a:p>
      </dsp:txBody>
      <dsp:txXfrm>
        <a:off x="5286706" y="2271355"/>
        <a:ext cx="1189888" cy="929100"/>
      </dsp:txXfrm>
    </dsp:sp>
    <dsp:sp modelId="{60323C4E-476A-4029-AA5A-256DFEF4DECF}">
      <dsp:nvSpPr>
        <dsp:cNvPr id="0" name=""/>
        <dsp:cNvSpPr/>
      </dsp:nvSpPr>
      <dsp:spPr>
        <a:xfrm>
          <a:off x="6557904" y="2242449"/>
          <a:ext cx="1247700"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برجستگی زیبایی و جذابیت ظاهری زنان</a:t>
          </a:r>
          <a:endParaRPr lang="en-US" sz="1500" kern="1200" dirty="0"/>
        </a:p>
      </dsp:txBody>
      <dsp:txXfrm>
        <a:off x="6586810" y="2271355"/>
        <a:ext cx="1189888" cy="929100"/>
      </dsp:txXfrm>
    </dsp:sp>
    <dsp:sp modelId="{1F06B16C-E339-4024-A974-6DA483CA41EC}">
      <dsp:nvSpPr>
        <dsp:cNvPr id="0" name=""/>
        <dsp:cNvSpPr/>
      </dsp:nvSpPr>
      <dsp:spPr>
        <a:xfrm>
          <a:off x="7910411" y="1121976"/>
          <a:ext cx="1247700"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رابطه کلی زنان و مردان در منزل و جامعه</a:t>
          </a:r>
        </a:p>
      </dsp:txBody>
      <dsp:txXfrm>
        <a:off x="7939317" y="1150882"/>
        <a:ext cx="1189888" cy="929100"/>
      </dsp:txXfrm>
    </dsp:sp>
    <dsp:sp modelId="{46486F1C-7CD1-4372-90E1-D944A1560A9E}">
      <dsp:nvSpPr>
        <dsp:cNvPr id="0" name=""/>
        <dsp:cNvSpPr/>
      </dsp:nvSpPr>
      <dsp:spPr>
        <a:xfrm>
          <a:off x="9262918" y="1121976"/>
          <a:ext cx="1247700"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فرامین به همسران پیامبر(ص) و جایگاه شغلی</a:t>
          </a:r>
          <a:endParaRPr lang="en-US" sz="1500" kern="1200" dirty="0"/>
        </a:p>
      </dsp:txBody>
      <dsp:txXfrm>
        <a:off x="9291824" y="1150882"/>
        <a:ext cx="1189888" cy="9291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652D4-2694-4D83-87B0-5F8B4459BDEF}">
      <dsp:nvSpPr>
        <dsp:cNvPr id="0" name=""/>
        <dsp:cNvSpPr/>
      </dsp:nvSpPr>
      <dsp:spPr>
        <a:xfrm>
          <a:off x="417" y="1503"/>
          <a:ext cx="10514765" cy="98691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fa-IR" sz="4300" kern="1200" dirty="0" smtClean="0"/>
            <a:t>فصل  ششم: </a:t>
          </a:r>
          <a:r>
            <a:rPr lang="fa-IR" sz="4300" kern="1200" dirty="0" smtClean="0"/>
            <a:t>جایگاه </a:t>
          </a:r>
          <a:r>
            <a:rPr lang="fa-IR" sz="4300" kern="1200" dirty="0" smtClean="0"/>
            <a:t>شغلی و مدیریت زنان در جامعه</a:t>
          </a:r>
          <a:endParaRPr lang="en-US" sz="4300" kern="1200" dirty="0"/>
        </a:p>
      </dsp:txBody>
      <dsp:txXfrm>
        <a:off x="29323" y="30409"/>
        <a:ext cx="10456953" cy="929100"/>
      </dsp:txXfrm>
    </dsp:sp>
    <dsp:sp modelId="{8467685B-8B14-4470-AB47-966977298610}">
      <dsp:nvSpPr>
        <dsp:cNvPr id="0" name=""/>
        <dsp:cNvSpPr/>
      </dsp:nvSpPr>
      <dsp:spPr>
        <a:xfrm>
          <a:off x="417" y="1121976"/>
          <a:ext cx="839502"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kern="1200" dirty="0" smtClean="0"/>
            <a:t>شخصیت زنان و جایگاه شغلی آنان</a:t>
          </a:r>
          <a:endParaRPr lang="en-US" sz="1200" kern="1200" dirty="0"/>
        </a:p>
      </dsp:txBody>
      <dsp:txXfrm>
        <a:off x="25005" y="1146564"/>
        <a:ext cx="790326" cy="937736"/>
      </dsp:txXfrm>
    </dsp:sp>
    <dsp:sp modelId="{6ACE3896-0169-4CCF-9968-ABAD49306629}">
      <dsp:nvSpPr>
        <dsp:cNvPr id="0" name=""/>
        <dsp:cNvSpPr/>
      </dsp:nvSpPr>
      <dsp:spPr>
        <a:xfrm>
          <a:off x="910437" y="1121976"/>
          <a:ext cx="839502"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kern="1200" dirty="0" smtClean="0"/>
            <a:t>دسته بندی ویژگی های زنان در جایگاه شغلی آن ها</a:t>
          </a:r>
          <a:endParaRPr lang="en-US" sz="1200" kern="1200" dirty="0"/>
        </a:p>
      </dsp:txBody>
      <dsp:txXfrm>
        <a:off x="935025" y="1146564"/>
        <a:ext cx="790326" cy="937736"/>
      </dsp:txXfrm>
    </dsp:sp>
    <dsp:sp modelId="{1F06B16C-E339-4024-A974-6DA483CA41EC}">
      <dsp:nvSpPr>
        <dsp:cNvPr id="0" name=""/>
        <dsp:cNvSpPr/>
      </dsp:nvSpPr>
      <dsp:spPr>
        <a:xfrm>
          <a:off x="1820458" y="1121976"/>
          <a:ext cx="7784704"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kern="1200" dirty="0" smtClean="0"/>
            <a:t>رابطه کلی زنان و مردان در منزل و جامعه</a:t>
          </a:r>
        </a:p>
      </dsp:txBody>
      <dsp:txXfrm>
        <a:off x="1849364" y="1150882"/>
        <a:ext cx="7726892" cy="929100"/>
      </dsp:txXfrm>
    </dsp:sp>
    <dsp:sp modelId="{A4B7398E-AF75-43A5-A3E4-3B0016B0B099}">
      <dsp:nvSpPr>
        <dsp:cNvPr id="0" name=""/>
        <dsp:cNvSpPr/>
      </dsp:nvSpPr>
      <dsp:spPr>
        <a:xfrm>
          <a:off x="1820458" y="2242449"/>
          <a:ext cx="839502"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زن پناه مرد درخانه و مرد پناه زن در جامعه</a:t>
          </a:r>
          <a:endParaRPr lang="en-US" sz="1000" kern="1200" dirty="0"/>
        </a:p>
      </dsp:txBody>
      <dsp:txXfrm>
        <a:off x="1845046" y="2267037"/>
        <a:ext cx="790326" cy="937736"/>
      </dsp:txXfrm>
    </dsp:sp>
    <dsp:sp modelId="{57CA82D1-CCF2-4630-9679-462A4890AD49}">
      <dsp:nvSpPr>
        <dsp:cNvPr id="0" name=""/>
        <dsp:cNvSpPr/>
      </dsp:nvSpPr>
      <dsp:spPr>
        <a:xfrm>
          <a:off x="2695219" y="2242449"/>
          <a:ext cx="3410897"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منزل اولین پایگاه شغلی و رسالت زن</a:t>
          </a:r>
          <a:endParaRPr lang="en-US" sz="1000" kern="1200" dirty="0"/>
        </a:p>
      </dsp:txBody>
      <dsp:txXfrm>
        <a:off x="2724125" y="2271355"/>
        <a:ext cx="3353085" cy="929100"/>
      </dsp:txXfrm>
    </dsp:sp>
    <dsp:sp modelId="{80586E30-6912-41C7-82B9-4C8B851D8057}">
      <dsp:nvSpPr>
        <dsp:cNvPr id="0" name=""/>
        <dsp:cNvSpPr/>
      </dsp:nvSpPr>
      <dsp:spPr>
        <a:xfrm>
          <a:off x="2695219" y="3362922"/>
          <a:ext cx="839502"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تساوی ساعات کار زنان و مردان در جامعه، تهدید کننده سلامت خانواده</a:t>
          </a:r>
          <a:endParaRPr lang="en-US" sz="1000" kern="1200" dirty="0"/>
        </a:p>
      </dsp:txBody>
      <dsp:txXfrm>
        <a:off x="2719807" y="3387510"/>
        <a:ext cx="790326" cy="937736"/>
      </dsp:txXfrm>
    </dsp:sp>
    <dsp:sp modelId="{26CEFA32-6CDC-490A-981C-748DDFBD64FA}">
      <dsp:nvSpPr>
        <dsp:cNvPr id="0" name=""/>
        <dsp:cNvSpPr/>
      </dsp:nvSpPr>
      <dsp:spPr>
        <a:xfrm>
          <a:off x="3552351" y="3362922"/>
          <a:ext cx="839502"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نقش محوری زنان در سرنوشت </a:t>
          </a:r>
          <a:r>
            <a:rPr lang="fa-IR" sz="1000" kern="1200" dirty="0" err="1" smtClean="0"/>
            <a:t>اخالقی</a:t>
          </a:r>
          <a:r>
            <a:rPr lang="fa-IR" sz="1000" kern="1200" dirty="0" smtClean="0"/>
            <a:t>- تربیتی بشر</a:t>
          </a:r>
          <a:endParaRPr lang="en-US" sz="1000" kern="1200" dirty="0"/>
        </a:p>
      </dsp:txBody>
      <dsp:txXfrm>
        <a:off x="3576939" y="3387510"/>
        <a:ext cx="790326" cy="937736"/>
      </dsp:txXfrm>
    </dsp:sp>
    <dsp:sp modelId="{8F93AC89-1A12-40B6-94C3-03F6633499F7}">
      <dsp:nvSpPr>
        <dsp:cNvPr id="0" name=""/>
        <dsp:cNvSpPr/>
      </dsp:nvSpPr>
      <dsp:spPr>
        <a:xfrm>
          <a:off x="4409482" y="3362922"/>
          <a:ext cx="839502"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نقش انحصاری و عمده مادران در شخصیت فرزندان</a:t>
          </a:r>
          <a:endParaRPr lang="en-US" sz="1000" kern="1200" dirty="0"/>
        </a:p>
      </dsp:txBody>
      <dsp:txXfrm>
        <a:off x="4434070" y="3387510"/>
        <a:ext cx="790326" cy="937736"/>
      </dsp:txXfrm>
    </dsp:sp>
    <dsp:sp modelId="{999EC9B7-438D-41EB-8C2C-0FE9628D6799}">
      <dsp:nvSpPr>
        <dsp:cNvPr id="0" name=""/>
        <dsp:cNvSpPr/>
      </dsp:nvSpPr>
      <dsp:spPr>
        <a:xfrm>
          <a:off x="5266614" y="3362922"/>
          <a:ext cx="839502"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برنامه ریزی اساسی در تنظیم نسبت حضور خانگی و اجتماعی بانوان</a:t>
          </a:r>
          <a:endParaRPr lang="en-US" sz="1000" kern="1200" dirty="0"/>
        </a:p>
      </dsp:txBody>
      <dsp:txXfrm>
        <a:off x="5291202" y="3387510"/>
        <a:ext cx="790326" cy="937736"/>
      </dsp:txXfrm>
    </dsp:sp>
    <dsp:sp modelId="{390B62C7-AA3B-4703-A3A1-E2FE30F6B7A8}">
      <dsp:nvSpPr>
        <dsp:cNvPr id="0" name=""/>
        <dsp:cNvSpPr/>
      </dsp:nvSpPr>
      <dsp:spPr>
        <a:xfrm>
          <a:off x="6141376" y="2242449"/>
          <a:ext cx="839502"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حضور در جامعه بانوان، شغل اساسی و عمده بانوان</a:t>
          </a:r>
          <a:endParaRPr lang="en-US" sz="1000" kern="1200" dirty="0"/>
        </a:p>
      </dsp:txBody>
      <dsp:txXfrm>
        <a:off x="6165964" y="2267037"/>
        <a:ext cx="790326" cy="937736"/>
      </dsp:txXfrm>
    </dsp:sp>
    <dsp:sp modelId="{C328DDE6-C631-44B5-9F66-48D163F789CB}">
      <dsp:nvSpPr>
        <dsp:cNvPr id="0" name=""/>
        <dsp:cNvSpPr/>
      </dsp:nvSpPr>
      <dsp:spPr>
        <a:xfrm>
          <a:off x="7016137" y="2242449"/>
          <a:ext cx="839502"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حضور شغلی در فضای مختلط، شغل چهارم اضطراری بانوان، نه اختیاری!</a:t>
          </a:r>
          <a:endParaRPr lang="en-US" sz="1000" kern="1200" dirty="0"/>
        </a:p>
      </dsp:txBody>
      <dsp:txXfrm>
        <a:off x="7040725" y="2267037"/>
        <a:ext cx="790326" cy="937736"/>
      </dsp:txXfrm>
    </dsp:sp>
    <dsp:sp modelId="{A2BFB4F9-A37B-4C9B-B543-3B7141A69F48}">
      <dsp:nvSpPr>
        <dsp:cNvPr id="0" name=""/>
        <dsp:cNvSpPr/>
      </dsp:nvSpPr>
      <dsp:spPr>
        <a:xfrm>
          <a:off x="7890898" y="2242449"/>
          <a:ext cx="839502"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خانواده سالم تنها منبع هویت متعالی انسان ها </a:t>
          </a:r>
          <a:endParaRPr lang="en-US" sz="1000" kern="1200" dirty="0"/>
        </a:p>
      </dsp:txBody>
      <dsp:txXfrm>
        <a:off x="7915486" y="2267037"/>
        <a:ext cx="790326" cy="937736"/>
      </dsp:txXfrm>
    </dsp:sp>
    <dsp:sp modelId="{73B20859-5636-407B-B7D4-B51620FBBDD0}">
      <dsp:nvSpPr>
        <dsp:cNvPr id="0" name=""/>
        <dsp:cNvSpPr/>
      </dsp:nvSpPr>
      <dsp:spPr>
        <a:xfrm>
          <a:off x="8765660" y="2242449"/>
          <a:ext cx="839502"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t>واقعیت های تلخ در روابط مختلط</a:t>
          </a:r>
          <a:endParaRPr lang="en-US" sz="1000" kern="1200" dirty="0"/>
        </a:p>
      </dsp:txBody>
      <dsp:txXfrm>
        <a:off x="8790248" y="2267037"/>
        <a:ext cx="790326" cy="937736"/>
      </dsp:txXfrm>
    </dsp:sp>
    <dsp:sp modelId="{46486F1C-7CD1-4372-90E1-D944A1560A9E}">
      <dsp:nvSpPr>
        <dsp:cNvPr id="0" name=""/>
        <dsp:cNvSpPr/>
      </dsp:nvSpPr>
      <dsp:spPr>
        <a:xfrm>
          <a:off x="9675680" y="1121976"/>
          <a:ext cx="839502"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a-IR" sz="1200" kern="1200" dirty="0" smtClean="0"/>
            <a:t>فرامین به همسران پیامبر(ص) و جایگاه شغلی</a:t>
          </a:r>
          <a:endParaRPr lang="en-US" sz="1200" kern="1200" dirty="0"/>
        </a:p>
      </dsp:txBody>
      <dsp:txXfrm>
        <a:off x="9700268" y="1146564"/>
        <a:ext cx="790326" cy="93773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652D4-2694-4D83-87B0-5F8B4459BDEF}">
      <dsp:nvSpPr>
        <dsp:cNvPr id="0" name=""/>
        <dsp:cNvSpPr/>
      </dsp:nvSpPr>
      <dsp:spPr>
        <a:xfrm>
          <a:off x="3212" y="1503"/>
          <a:ext cx="10509174" cy="98691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fa-IR" sz="4300" kern="1200" dirty="0" smtClean="0"/>
            <a:t>فصل  ششم: </a:t>
          </a:r>
          <a:r>
            <a:rPr lang="fa-IR" sz="4300" kern="1200" dirty="0" smtClean="0"/>
            <a:t>جایگاه </a:t>
          </a:r>
          <a:r>
            <a:rPr lang="fa-IR" sz="4300" kern="1200" dirty="0" smtClean="0"/>
            <a:t>شغلی و مدیریت زنان در جامعه</a:t>
          </a:r>
          <a:endParaRPr lang="en-US" sz="4300" kern="1200" dirty="0"/>
        </a:p>
      </dsp:txBody>
      <dsp:txXfrm>
        <a:off x="32118" y="30409"/>
        <a:ext cx="10451362" cy="929100"/>
      </dsp:txXfrm>
    </dsp:sp>
    <dsp:sp modelId="{8467685B-8B14-4470-AB47-966977298610}">
      <dsp:nvSpPr>
        <dsp:cNvPr id="0" name=""/>
        <dsp:cNvSpPr/>
      </dsp:nvSpPr>
      <dsp:spPr>
        <a:xfrm>
          <a:off x="3212" y="1121976"/>
          <a:ext cx="1120619"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شخصیت زنان و جایگاه شغلی آنان</a:t>
          </a:r>
          <a:endParaRPr lang="en-US" sz="1500" kern="1200" dirty="0"/>
        </a:p>
      </dsp:txBody>
      <dsp:txXfrm>
        <a:off x="32118" y="1150882"/>
        <a:ext cx="1062807" cy="929100"/>
      </dsp:txXfrm>
    </dsp:sp>
    <dsp:sp modelId="{6ACE3896-0169-4CCF-9968-ABAD49306629}">
      <dsp:nvSpPr>
        <dsp:cNvPr id="0" name=""/>
        <dsp:cNvSpPr/>
      </dsp:nvSpPr>
      <dsp:spPr>
        <a:xfrm>
          <a:off x="1217965" y="1121976"/>
          <a:ext cx="1120619"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دسته بندی ویژگی های زنان در جایگاه شغلی آن ها</a:t>
          </a:r>
          <a:endParaRPr lang="en-US" sz="1500" kern="1200" dirty="0"/>
        </a:p>
      </dsp:txBody>
      <dsp:txXfrm>
        <a:off x="1246871" y="1150882"/>
        <a:ext cx="1062807" cy="929100"/>
      </dsp:txXfrm>
    </dsp:sp>
    <dsp:sp modelId="{1F06B16C-E339-4024-A974-6DA483CA41EC}">
      <dsp:nvSpPr>
        <dsp:cNvPr id="0" name=""/>
        <dsp:cNvSpPr/>
      </dsp:nvSpPr>
      <dsp:spPr>
        <a:xfrm>
          <a:off x="2432717" y="1121976"/>
          <a:ext cx="1120619"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رابطه کلی زنان و مردان در منزل و جامعه</a:t>
          </a:r>
        </a:p>
      </dsp:txBody>
      <dsp:txXfrm>
        <a:off x="2461623" y="1150882"/>
        <a:ext cx="1062807" cy="929100"/>
      </dsp:txXfrm>
    </dsp:sp>
    <dsp:sp modelId="{46486F1C-7CD1-4372-90E1-D944A1560A9E}">
      <dsp:nvSpPr>
        <dsp:cNvPr id="0" name=""/>
        <dsp:cNvSpPr/>
      </dsp:nvSpPr>
      <dsp:spPr>
        <a:xfrm>
          <a:off x="3647469" y="1121976"/>
          <a:ext cx="6864917" cy="98691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فرامین به همسران پیامبر(ص) و جایگاه شغلی زنان و نمونه های قرآنی </a:t>
          </a:r>
          <a:endParaRPr lang="en-US" sz="1500" kern="1200" dirty="0"/>
        </a:p>
      </dsp:txBody>
      <dsp:txXfrm>
        <a:off x="3676375" y="1150882"/>
        <a:ext cx="6807105" cy="929100"/>
      </dsp:txXfrm>
    </dsp:sp>
    <dsp:sp modelId="{2DB983F6-B9A7-4D7D-9F97-6D989A60BE7B}">
      <dsp:nvSpPr>
        <dsp:cNvPr id="0" name=""/>
        <dsp:cNvSpPr/>
      </dsp:nvSpPr>
      <dsp:spPr>
        <a:xfrm>
          <a:off x="3647469" y="2242449"/>
          <a:ext cx="3408925"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فرامین به همسران پیامبر و جایگاه شغلی</a:t>
          </a:r>
          <a:endParaRPr lang="en-US" sz="1500" kern="1200" dirty="0"/>
        </a:p>
      </dsp:txBody>
      <dsp:txXfrm>
        <a:off x="3676375" y="2271355"/>
        <a:ext cx="3351113" cy="929100"/>
      </dsp:txXfrm>
    </dsp:sp>
    <dsp:sp modelId="{590F8F09-DAB8-4318-8B50-40DC0A3C0F2F}">
      <dsp:nvSpPr>
        <dsp:cNvPr id="0" name=""/>
        <dsp:cNvSpPr/>
      </dsp:nvSpPr>
      <dsp:spPr>
        <a:xfrm>
          <a:off x="3647469" y="3362922"/>
          <a:ext cx="1120619"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مکالمه بدون خضوع و </a:t>
          </a:r>
          <a:r>
            <a:rPr lang="fa-IR" sz="1300" kern="1200" dirty="0" err="1" smtClean="0"/>
            <a:t>طنازی</a:t>
          </a:r>
          <a:endParaRPr lang="en-US" sz="1300" kern="1200" dirty="0"/>
        </a:p>
      </dsp:txBody>
      <dsp:txXfrm>
        <a:off x="3676375" y="3391828"/>
        <a:ext cx="1062807" cy="929100"/>
      </dsp:txXfrm>
    </dsp:sp>
    <dsp:sp modelId="{935C0558-7FF8-40BC-937D-A7398F4B349F}">
      <dsp:nvSpPr>
        <dsp:cNvPr id="0" name=""/>
        <dsp:cNvSpPr/>
      </dsp:nvSpPr>
      <dsp:spPr>
        <a:xfrm>
          <a:off x="4791622" y="3362922"/>
          <a:ext cx="1120619"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محیط فرهنگی و اجرائی در جامعه هم چون منزل، پایگاه امن زنان</a:t>
          </a:r>
          <a:endParaRPr lang="en-US" sz="1300" kern="1200" dirty="0"/>
        </a:p>
      </dsp:txBody>
      <dsp:txXfrm>
        <a:off x="4820528" y="3391828"/>
        <a:ext cx="1062807" cy="929100"/>
      </dsp:txXfrm>
    </dsp:sp>
    <dsp:sp modelId="{FED49228-42A3-4565-B718-26CAF10BB4E2}">
      <dsp:nvSpPr>
        <dsp:cNvPr id="0" name=""/>
        <dsp:cNvSpPr/>
      </dsp:nvSpPr>
      <dsp:spPr>
        <a:xfrm>
          <a:off x="5935775" y="3362922"/>
          <a:ext cx="1120619"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حفظ حریم در معاشرت</a:t>
          </a:r>
          <a:endParaRPr lang="en-US" sz="1300" kern="1200" dirty="0"/>
        </a:p>
      </dsp:txBody>
      <dsp:txXfrm>
        <a:off x="5964681" y="3391828"/>
        <a:ext cx="1062807" cy="929100"/>
      </dsp:txXfrm>
    </dsp:sp>
    <dsp:sp modelId="{19E483AC-3FFD-4C56-B2EF-0EA0B646D408}">
      <dsp:nvSpPr>
        <dsp:cNvPr id="0" name=""/>
        <dsp:cNvSpPr/>
      </dsp:nvSpPr>
      <dsp:spPr>
        <a:xfrm>
          <a:off x="7103461" y="2242449"/>
          <a:ext cx="3408925" cy="98691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نمونه های جایگاه اجتماعی و سازمانی زن در قرآن</a:t>
          </a:r>
          <a:endParaRPr lang="en-US" sz="1500" kern="1200" dirty="0"/>
        </a:p>
      </dsp:txBody>
      <dsp:txXfrm>
        <a:off x="7132367" y="2271355"/>
        <a:ext cx="3351113" cy="929100"/>
      </dsp:txXfrm>
    </dsp:sp>
    <dsp:sp modelId="{09BCEA40-F142-4EBF-B847-50D574C48A31}">
      <dsp:nvSpPr>
        <dsp:cNvPr id="0" name=""/>
        <dsp:cNvSpPr/>
      </dsp:nvSpPr>
      <dsp:spPr>
        <a:xfrm>
          <a:off x="7103461" y="3362922"/>
          <a:ext cx="1120619"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ملکه </a:t>
          </a:r>
          <a:r>
            <a:rPr lang="fa-IR" sz="1300" kern="1200" dirty="0" err="1" smtClean="0"/>
            <a:t>سباء</a:t>
          </a:r>
          <a:endParaRPr lang="en-US" sz="1300" kern="1200" dirty="0"/>
        </a:p>
      </dsp:txBody>
      <dsp:txXfrm>
        <a:off x="7132367" y="3391828"/>
        <a:ext cx="1062807" cy="929100"/>
      </dsp:txXfrm>
    </dsp:sp>
    <dsp:sp modelId="{4EF77887-ED44-4AE6-A92A-EDFA68B6B79F}">
      <dsp:nvSpPr>
        <dsp:cNvPr id="0" name=""/>
        <dsp:cNvSpPr/>
      </dsp:nvSpPr>
      <dsp:spPr>
        <a:xfrm>
          <a:off x="8247614" y="3362922"/>
          <a:ext cx="1120619"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حضرت مریم(س)</a:t>
          </a:r>
          <a:endParaRPr lang="en-US" sz="1300" kern="1200" dirty="0"/>
        </a:p>
      </dsp:txBody>
      <dsp:txXfrm>
        <a:off x="8276520" y="3391828"/>
        <a:ext cx="1062807" cy="929100"/>
      </dsp:txXfrm>
    </dsp:sp>
    <dsp:sp modelId="{9206799F-7512-46AA-BDF8-B6E4126CBD21}">
      <dsp:nvSpPr>
        <dsp:cNvPr id="0" name=""/>
        <dsp:cNvSpPr/>
      </dsp:nvSpPr>
      <dsp:spPr>
        <a:xfrm>
          <a:off x="9391767" y="3362922"/>
          <a:ext cx="1120619" cy="98691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حضرت فاطمه(س)</a:t>
          </a:r>
          <a:endParaRPr lang="en-US" sz="1300" kern="1200" dirty="0"/>
        </a:p>
      </dsp:txBody>
      <dsp:txXfrm>
        <a:off x="9420673" y="3391828"/>
        <a:ext cx="1062807" cy="9291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0926B6-193D-4FDF-9FEA-1C345E1439F2}">
      <dsp:nvSpPr>
        <dsp:cNvPr id="0" name=""/>
        <dsp:cNvSpPr/>
      </dsp:nvSpPr>
      <dsp:spPr>
        <a:xfrm>
          <a:off x="1069" y="26"/>
          <a:ext cx="8125861" cy="84402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fa-IR" sz="2600" kern="1200" dirty="0" smtClean="0"/>
            <a:t>فصل هفتم: اسلام و تاثیر عوامل غیر مادی در اندیشه و تصمیمات انسان</a:t>
          </a:r>
          <a:endParaRPr lang="en-US" sz="2600" kern="1200" dirty="0"/>
        </a:p>
      </dsp:txBody>
      <dsp:txXfrm>
        <a:off x="25790" y="24747"/>
        <a:ext cx="8076419" cy="794578"/>
      </dsp:txXfrm>
    </dsp:sp>
    <dsp:sp modelId="{615E069A-4251-4EA1-AF6E-963E3DDB708F}">
      <dsp:nvSpPr>
        <dsp:cNvPr id="0" name=""/>
        <dsp:cNvSpPr/>
      </dsp:nvSpPr>
      <dsp:spPr>
        <a:xfrm>
          <a:off x="1069" y="914945"/>
          <a:ext cx="3548585" cy="8440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t>بخش اول: تاثیر عوامل غیر مادی در اندیشه ها و تصمیمات انسان</a:t>
          </a:r>
          <a:endParaRPr lang="en-US" sz="2200" kern="1200" dirty="0"/>
        </a:p>
      </dsp:txBody>
      <dsp:txXfrm>
        <a:off x="25790" y="939666"/>
        <a:ext cx="3499143" cy="794578"/>
      </dsp:txXfrm>
    </dsp:sp>
    <dsp:sp modelId="{DE36DE26-D6B0-4A89-A434-C7C5AC541114}">
      <dsp:nvSpPr>
        <dsp:cNvPr id="0" name=""/>
        <dsp:cNvSpPr/>
      </dsp:nvSpPr>
      <dsp:spPr>
        <a:xfrm>
          <a:off x="1069" y="1829863"/>
          <a:ext cx="493613"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عوامل غیبی و حادثه </a:t>
          </a:r>
          <a:r>
            <a:rPr lang="fa-IR" sz="900" kern="1200" dirty="0" err="1" smtClean="0"/>
            <a:t>طبس</a:t>
          </a:r>
          <a:endParaRPr lang="en-US" sz="900" kern="1200" dirty="0"/>
        </a:p>
      </dsp:txBody>
      <dsp:txXfrm>
        <a:off x="15526" y="1844320"/>
        <a:ext cx="464699" cy="815106"/>
      </dsp:txXfrm>
    </dsp:sp>
    <dsp:sp modelId="{9209359D-4602-4123-8256-FA6F8349EDC4}">
      <dsp:nvSpPr>
        <dsp:cNvPr id="0" name=""/>
        <dsp:cNvSpPr/>
      </dsp:nvSpPr>
      <dsp:spPr>
        <a:xfrm>
          <a:off x="515414" y="1829863"/>
          <a:ext cx="493613"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آن سگ مامور خدا بود</a:t>
          </a:r>
          <a:endParaRPr lang="en-US" sz="900" kern="1200" dirty="0"/>
        </a:p>
      </dsp:txBody>
      <dsp:txXfrm>
        <a:off x="529871" y="1844320"/>
        <a:ext cx="464699" cy="815106"/>
      </dsp:txXfrm>
    </dsp:sp>
    <dsp:sp modelId="{95F052C4-9C06-4F8A-90A6-89A074B7184E}">
      <dsp:nvSpPr>
        <dsp:cNvPr id="0" name=""/>
        <dsp:cNvSpPr/>
      </dsp:nvSpPr>
      <dsp:spPr>
        <a:xfrm>
          <a:off x="1029759" y="1829863"/>
          <a:ext cx="493613"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نقش ملائکه در اندیشه سازی و تصمیم سازی</a:t>
          </a:r>
          <a:endParaRPr lang="en-US" sz="900" kern="1200" dirty="0"/>
        </a:p>
      </dsp:txBody>
      <dsp:txXfrm>
        <a:off x="1044216" y="1844320"/>
        <a:ext cx="464699" cy="815106"/>
      </dsp:txXfrm>
    </dsp:sp>
    <dsp:sp modelId="{880956D0-79AB-4648-AD05-EA24FC2B009A}">
      <dsp:nvSpPr>
        <dsp:cNvPr id="0" name=""/>
        <dsp:cNvSpPr/>
      </dsp:nvSpPr>
      <dsp:spPr>
        <a:xfrm>
          <a:off x="1544104" y="1829863"/>
          <a:ext cx="2005550"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نقش </a:t>
          </a:r>
          <a:r>
            <a:rPr lang="fa-IR" sz="900" kern="1200" dirty="0" err="1" smtClean="0"/>
            <a:t>اجنه</a:t>
          </a:r>
          <a:r>
            <a:rPr lang="fa-IR" sz="900" kern="1200" dirty="0" smtClean="0"/>
            <a:t> در اندیشه سازی و تصمیم سازی</a:t>
          </a:r>
          <a:endParaRPr lang="en-US" sz="900" kern="1200" dirty="0"/>
        </a:p>
      </dsp:txBody>
      <dsp:txXfrm>
        <a:off x="1568825" y="1854584"/>
        <a:ext cx="1956108" cy="794578"/>
      </dsp:txXfrm>
    </dsp:sp>
    <dsp:sp modelId="{11FDCD51-061C-4CFD-A05A-B619EC74B63A}">
      <dsp:nvSpPr>
        <dsp:cNvPr id="0" name=""/>
        <dsp:cNvSpPr/>
      </dsp:nvSpPr>
      <dsp:spPr>
        <a:xfrm>
          <a:off x="1544104" y="2744782"/>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راههای انحرافی</a:t>
          </a:r>
          <a:endParaRPr lang="en-US" sz="800" kern="1200" dirty="0"/>
        </a:p>
      </dsp:txBody>
      <dsp:txXfrm>
        <a:off x="1558561" y="2759239"/>
        <a:ext cx="464699" cy="815106"/>
      </dsp:txXfrm>
    </dsp:sp>
    <dsp:sp modelId="{CB7DFF5C-67BA-4BF0-A309-350BC91FD925}">
      <dsp:nvSpPr>
        <dsp:cNvPr id="0" name=""/>
        <dsp:cNvSpPr/>
      </dsp:nvSpPr>
      <dsp:spPr>
        <a:xfrm>
          <a:off x="2048083" y="2744782"/>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ائمه(ع) مهم ترین مدد رسان در شناخت راههای انحرافی</a:t>
          </a:r>
          <a:endParaRPr lang="en-US" sz="800" kern="1200" dirty="0"/>
        </a:p>
      </dsp:txBody>
      <dsp:txXfrm>
        <a:off x="2062540" y="2759239"/>
        <a:ext cx="464699" cy="815106"/>
      </dsp:txXfrm>
    </dsp:sp>
    <dsp:sp modelId="{7F95138B-8540-449E-8AD4-9311A9177280}">
      <dsp:nvSpPr>
        <dsp:cNvPr id="0" name=""/>
        <dsp:cNvSpPr/>
      </dsp:nvSpPr>
      <dsp:spPr>
        <a:xfrm>
          <a:off x="2552062" y="2744782"/>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دوری از مکتب اهل بیت عامل اساسی انحراف</a:t>
          </a:r>
          <a:endParaRPr lang="en-US" sz="800" kern="1200" dirty="0"/>
        </a:p>
      </dsp:txBody>
      <dsp:txXfrm>
        <a:off x="2566519" y="2759239"/>
        <a:ext cx="464699" cy="815106"/>
      </dsp:txXfrm>
    </dsp:sp>
    <dsp:sp modelId="{4A80140D-FCFA-454E-A493-A01495C3D6E5}">
      <dsp:nvSpPr>
        <dsp:cNvPr id="0" name=""/>
        <dsp:cNvSpPr/>
      </dsp:nvSpPr>
      <dsp:spPr>
        <a:xfrm>
          <a:off x="3056041" y="2744782"/>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تاثیر نهضت امام حسین در بیداری تشیع</a:t>
          </a:r>
          <a:endParaRPr lang="en-US" sz="800" kern="1200" dirty="0"/>
        </a:p>
      </dsp:txBody>
      <dsp:txXfrm>
        <a:off x="3070498" y="2759239"/>
        <a:ext cx="464699" cy="815106"/>
      </dsp:txXfrm>
    </dsp:sp>
    <dsp:sp modelId="{341DD7B9-E01F-469F-AE92-E72C29FAB173}">
      <dsp:nvSpPr>
        <dsp:cNvPr id="0" name=""/>
        <dsp:cNvSpPr/>
      </dsp:nvSpPr>
      <dsp:spPr>
        <a:xfrm>
          <a:off x="3591118" y="914945"/>
          <a:ext cx="4535812" cy="8440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t>بخش دوم: بسط تحلیل قرآنی پیرامون نقش جن و ملک</a:t>
          </a:r>
          <a:endParaRPr lang="en-US" sz="2200" kern="1200" dirty="0"/>
        </a:p>
      </dsp:txBody>
      <dsp:txXfrm>
        <a:off x="3615839" y="939666"/>
        <a:ext cx="4486370" cy="794578"/>
      </dsp:txXfrm>
    </dsp:sp>
    <dsp:sp modelId="{8ACAA9B7-4500-49A2-8562-950265E6C14E}">
      <dsp:nvSpPr>
        <dsp:cNvPr id="0" name=""/>
        <dsp:cNvSpPr/>
      </dsp:nvSpPr>
      <dsp:spPr>
        <a:xfrm>
          <a:off x="3591118" y="1829863"/>
          <a:ext cx="2509529"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امداد الهی توسط فرشتگان</a:t>
          </a:r>
          <a:endParaRPr lang="en-US" sz="900" kern="1200" dirty="0"/>
        </a:p>
      </dsp:txBody>
      <dsp:txXfrm>
        <a:off x="3615839" y="1854584"/>
        <a:ext cx="2460087" cy="794578"/>
      </dsp:txXfrm>
    </dsp:sp>
    <dsp:sp modelId="{47B076D0-A5E4-4FD8-BB46-7B569D67A304}">
      <dsp:nvSpPr>
        <dsp:cNvPr id="0" name=""/>
        <dsp:cNvSpPr/>
      </dsp:nvSpPr>
      <dsp:spPr>
        <a:xfrm>
          <a:off x="3591118" y="2744782"/>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err="1" smtClean="0"/>
            <a:t>امدادهای</a:t>
          </a:r>
          <a:r>
            <a:rPr lang="fa-IR" sz="800" kern="1200" dirty="0" smtClean="0"/>
            <a:t> فکری و روحی در جنگ بدر</a:t>
          </a:r>
          <a:endParaRPr lang="en-US" sz="800" kern="1200" dirty="0"/>
        </a:p>
      </dsp:txBody>
      <dsp:txXfrm>
        <a:off x="3605575" y="2759239"/>
        <a:ext cx="464699" cy="815106"/>
      </dsp:txXfrm>
    </dsp:sp>
    <dsp:sp modelId="{61EDB478-CD37-4087-AEB8-776929343EDA}">
      <dsp:nvSpPr>
        <dsp:cNvPr id="0" name=""/>
        <dsp:cNvSpPr/>
      </dsp:nvSpPr>
      <dsp:spPr>
        <a:xfrm>
          <a:off x="4095097" y="2744782"/>
          <a:ext cx="997592"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امداد الهی به معصومین</a:t>
          </a:r>
          <a:endParaRPr lang="en-US" sz="800" kern="1200" dirty="0"/>
        </a:p>
      </dsp:txBody>
      <dsp:txXfrm>
        <a:off x="4119818" y="2769503"/>
        <a:ext cx="948150" cy="794578"/>
      </dsp:txXfrm>
    </dsp:sp>
    <dsp:sp modelId="{210676E8-04DF-43C5-A4A2-2B9770952335}">
      <dsp:nvSpPr>
        <dsp:cNvPr id="0" name=""/>
        <dsp:cNvSpPr/>
      </dsp:nvSpPr>
      <dsp:spPr>
        <a:xfrm>
          <a:off x="4095097" y="3659701"/>
          <a:ext cx="997592"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err="1" smtClean="0"/>
            <a:t>امدادهای</a:t>
          </a:r>
          <a:r>
            <a:rPr lang="fa-IR" sz="800" kern="1200" dirty="0" smtClean="0"/>
            <a:t> فکری به حضرت یوسف(ع)</a:t>
          </a:r>
          <a:endParaRPr lang="en-US" sz="800" kern="1200" dirty="0"/>
        </a:p>
      </dsp:txBody>
      <dsp:txXfrm>
        <a:off x="4119818" y="3684422"/>
        <a:ext cx="948150" cy="794578"/>
      </dsp:txXfrm>
    </dsp:sp>
    <dsp:sp modelId="{029F146A-8935-4981-AA9B-8106DDC6F694}">
      <dsp:nvSpPr>
        <dsp:cNvPr id="0" name=""/>
        <dsp:cNvSpPr/>
      </dsp:nvSpPr>
      <dsp:spPr>
        <a:xfrm>
          <a:off x="4095097" y="4574619"/>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وحی دینی و وحی در عملکرد</a:t>
          </a:r>
          <a:endParaRPr lang="en-US" sz="800" kern="1200" dirty="0"/>
        </a:p>
      </dsp:txBody>
      <dsp:txXfrm>
        <a:off x="4109554" y="4589076"/>
        <a:ext cx="464699" cy="815106"/>
      </dsp:txXfrm>
    </dsp:sp>
    <dsp:sp modelId="{E92785F8-FD0D-40FA-8B78-B275807B2339}">
      <dsp:nvSpPr>
        <dsp:cNvPr id="0" name=""/>
        <dsp:cNvSpPr/>
      </dsp:nvSpPr>
      <dsp:spPr>
        <a:xfrm>
          <a:off x="4599076" y="4574619"/>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شرط امداد الهی</a:t>
          </a:r>
          <a:endParaRPr lang="en-US" sz="800" kern="1200" dirty="0"/>
        </a:p>
      </dsp:txBody>
      <dsp:txXfrm>
        <a:off x="4613533" y="4589076"/>
        <a:ext cx="464699" cy="815106"/>
      </dsp:txXfrm>
    </dsp:sp>
    <dsp:sp modelId="{1AC064D7-AE43-4A7A-9EA2-5BEA59994CD4}">
      <dsp:nvSpPr>
        <dsp:cNvPr id="0" name=""/>
        <dsp:cNvSpPr/>
      </dsp:nvSpPr>
      <dsp:spPr>
        <a:xfrm>
          <a:off x="5103055" y="2744782"/>
          <a:ext cx="997592"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امداد به غیر معصوم</a:t>
          </a:r>
          <a:endParaRPr lang="en-US" sz="800" kern="1200" dirty="0"/>
        </a:p>
      </dsp:txBody>
      <dsp:txXfrm>
        <a:off x="5127776" y="2769503"/>
        <a:ext cx="948150" cy="794578"/>
      </dsp:txXfrm>
    </dsp:sp>
    <dsp:sp modelId="{0D9ECC2E-EEEF-448C-ADB1-0EE878F57D39}">
      <dsp:nvSpPr>
        <dsp:cNvPr id="0" name=""/>
        <dsp:cNvSpPr/>
      </dsp:nvSpPr>
      <dsp:spPr>
        <a:xfrm>
          <a:off x="5103055" y="3659701"/>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آمادگی مدیران</a:t>
          </a:r>
          <a:endParaRPr lang="en-US" sz="800" kern="1200" dirty="0"/>
        </a:p>
      </dsp:txBody>
      <dsp:txXfrm>
        <a:off x="5117512" y="3674158"/>
        <a:ext cx="464699" cy="815106"/>
      </dsp:txXfrm>
    </dsp:sp>
    <dsp:sp modelId="{48B6D66E-6856-46AA-A49B-DACBC1C65E9D}">
      <dsp:nvSpPr>
        <dsp:cNvPr id="0" name=""/>
        <dsp:cNvSpPr/>
      </dsp:nvSpPr>
      <dsp:spPr>
        <a:xfrm>
          <a:off x="5607035" y="3659701"/>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مراتب امداد فکری</a:t>
          </a:r>
          <a:endParaRPr lang="en-US" sz="800" kern="1200" dirty="0"/>
        </a:p>
      </dsp:txBody>
      <dsp:txXfrm>
        <a:off x="5621492" y="3674158"/>
        <a:ext cx="464699" cy="815106"/>
      </dsp:txXfrm>
    </dsp:sp>
    <dsp:sp modelId="{CCF3456C-3C81-4D1D-82DC-E2F2B1D6A432}">
      <dsp:nvSpPr>
        <dsp:cNvPr id="0" name=""/>
        <dsp:cNvSpPr/>
      </dsp:nvSpPr>
      <dsp:spPr>
        <a:xfrm>
          <a:off x="6121380" y="1829863"/>
          <a:ext cx="2005550"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a-IR" sz="900" kern="1200" dirty="0" smtClean="0"/>
            <a:t>القا رحمانی یا شیطانی؟</a:t>
          </a:r>
          <a:endParaRPr lang="en-US" sz="900" kern="1200" dirty="0"/>
        </a:p>
      </dsp:txBody>
      <dsp:txXfrm>
        <a:off x="6146101" y="1854584"/>
        <a:ext cx="1956108" cy="794578"/>
      </dsp:txXfrm>
    </dsp:sp>
    <dsp:sp modelId="{893F93F7-1FBE-4A4D-B69B-8CA7A27289CD}">
      <dsp:nvSpPr>
        <dsp:cNvPr id="0" name=""/>
        <dsp:cNvSpPr/>
      </dsp:nvSpPr>
      <dsp:spPr>
        <a:xfrm>
          <a:off x="6121380" y="2744782"/>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معیار الهام رحمانی</a:t>
          </a:r>
          <a:endParaRPr lang="en-US" sz="800" kern="1200" dirty="0"/>
        </a:p>
      </dsp:txBody>
      <dsp:txXfrm>
        <a:off x="6135837" y="2759239"/>
        <a:ext cx="464699" cy="815106"/>
      </dsp:txXfrm>
    </dsp:sp>
    <dsp:sp modelId="{6C4EAF9F-5A76-42D7-9203-91C50ABDC6E6}">
      <dsp:nvSpPr>
        <dsp:cNvPr id="0" name=""/>
        <dsp:cNvSpPr/>
      </dsp:nvSpPr>
      <dsp:spPr>
        <a:xfrm>
          <a:off x="6625359" y="2744782"/>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نمونه ای عینی از </a:t>
          </a:r>
          <a:r>
            <a:rPr lang="fa-IR" sz="800" kern="1200" dirty="0" err="1" smtClean="0"/>
            <a:t>ابتلائات</a:t>
          </a:r>
          <a:r>
            <a:rPr lang="fa-IR" sz="800" kern="1200" dirty="0" smtClean="0"/>
            <a:t> و مفاسد در ارتباطات و </a:t>
          </a:r>
          <a:r>
            <a:rPr lang="fa-IR" sz="800" kern="1200" dirty="0" err="1" smtClean="0"/>
            <a:t>القائات</a:t>
          </a:r>
          <a:r>
            <a:rPr lang="fa-IR" sz="800" kern="1200" dirty="0" smtClean="0"/>
            <a:t> شیطانی </a:t>
          </a:r>
          <a:endParaRPr lang="en-US" sz="800" kern="1200" dirty="0"/>
        </a:p>
      </dsp:txBody>
      <dsp:txXfrm>
        <a:off x="6639816" y="2759239"/>
        <a:ext cx="464699" cy="815106"/>
      </dsp:txXfrm>
    </dsp:sp>
    <dsp:sp modelId="{A0B1B0E0-91BA-4F74-A1A3-9E4AD15A30C5}">
      <dsp:nvSpPr>
        <dsp:cNvPr id="0" name=""/>
        <dsp:cNvSpPr/>
      </dsp:nvSpPr>
      <dsp:spPr>
        <a:xfrm>
          <a:off x="7129338" y="2744782"/>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قرآن و ارتباط با جن</a:t>
          </a:r>
          <a:endParaRPr lang="en-US" sz="800" kern="1200" dirty="0"/>
        </a:p>
      </dsp:txBody>
      <dsp:txXfrm>
        <a:off x="7143795" y="2759239"/>
        <a:ext cx="464699" cy="815106"/>
      </dsp:txXfrm>
    </dsp:sp>
    <dsp:sp modelId="{2E08D406-CB9A-43F5-82E4-FFA652164A04}">
      <dsp:nvSpPr>
        <dsp:cNvPr id="0" name=""/>
        <dsp:cNvSpPr/>
      </dsp:nvSpPr>
      <dsp:spPr>
        <a:xfrm>
          <a:off x="7633317" y="2744782"/>
          <a:ext cx="493613"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درجات نفوذ شیطان در فکر و روح انسان</a:t>
          </a:r>
          <a:endParaRPr lang="en-US" sz="800" kern="1200" dirty="0"/>
        </a:p>
      </dsp:txBody>
      <dsp:txXfrm>
        <a:off x="7647774" y="2759239"/>
        <a:ext cx="464699" cy="81510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E5F77C-8E20-445D-AFEC-0762F94277AA}">
      <dsp:nvSpPr>
        <dsp:cNvPr id="0" name=""/>
        <dsp:cNvSpPr/>
      </dsp:nvSpPr>
      <dsp:spPr>
        <a:xfrm>
          <a:off x="1924" y="26"/>
          <a:ext cx="8124151" cy="84402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fa-IR" sz="3600" kern="1200" dirty="0" smtClean="0"/>
            <a:t>فصل هشتم: جامعیت قرآن و نگرش سیستمی</a:t>
          </a:r>
          <a:endParaRPr lang="en-US" sz="3600" kern="1200" dirty="0"/>
        </a:p>
      </dsp:txBody>
      <dsp:txXfrm>
        <a:off x="26645" y="24747"/>
        <a:ext cx="8074709" cy="794578"/>
      </dsp:txXfrm>
    </dsp:sp>
    <dsp:sp modelId="{48921FA4-267C-4DAF-A947-423CD8B79DDC}">
      <dsp:nvSpPr>
        <dsp:cNvPr id="0" name=""/>
        <dsp:cNvSpPr/>
      </dsp:nvSpPr>
      <dsp:spPr>
        <a:xfrm>
          <a:off x="1924" y="914945"/>
          <a:ext cx="3221571" cy="844020"/>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t>بخش اول: جامعیت قرآن و نگرش سیستمی به نیازها</a:t>
          </a:r>
          <a:endParaRPr lang="en-US" sz="2200" kern="1200" dirty="0"/>
        </a:p>
      </dsp:txBody>
      <dsp:txXfrm>
        <a:off x="26645" y="939666"/>
        <a:ext cx="3172129" cy="794578"/>
      </dsp:txXfrm>
    </dsp:sp>
    <dsp:sp modelId="{F42B9950-FE4C-4727-8B61-FEF4E7777C2E}">
      <dsp:nvSpPr>
        <dsp:cNvPr id="0" name=""/>
        <dsp:cNvSpPr/>
      </dsp:nvSpPr>
      <dsp:spPr>
        <a:xfrm>
          <a:off x="1924" y="1829863"/>
          <a:ext cx="2000057"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baseline="-25000" dirty="0" smtClean="0"/>
            <a:t>معیار جامعیت و نگرش سیستمی</a:t>
          </a:r>
          <a:endParaRPr lang="en-US" sz="600" kern="1200" baseline="-25000" dirty="0"/>
        </a:p>
      </dsp:txBody>
      <dsp:txXfrm>
        <a:off x="26645" y="1854584"/>
        <a:ext cx="1950615" cy="794578"/>
      </dsp:txXfrm>
    </dsp:sp>
    <dsp:sp modelId="{16628C5C-6412-4A0F-A2E5-680DE8D43F3C}">
      <dsp:nvSpPr>
        <dsp:cNvPr id="0" name=""/>
        <dsp:cNvSpPr/>
      </dsp:nvSpPr>
      <dsp:spPr>
        <a:xfrm>
          <a:off x="1924"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توجه به تمام نیازها</a:t>
          </a:r>
          <a:endParaRPr lang="en-US" sz="600" kern="1200" dirty="0"/>
        </a:p>
      </dsp:txBody>
      <dsp:txXfrm>
        <a:off x="13446" y="2756304"/>
        <a:ext cx="370358" cy="820976"/>
      </dsp:txXfrm>
    </dsp:sp>
    <dsp:sp modelId="{97B02370-7BCA-4E4C-88D7-3FEDEC77C1BD}">
      <dsp:nvSpPr>
        <dsp:cNvPr id="0" name=""/>
        <dsp:cNvSpPr/>
      </dsp:nvSpPr>
      <dsp:spPr>
        <a:xfrm>
          <a:off x="403587"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توجه به ارتباط منطقی بین نیازها</a:t>
          </a:r>
          <a:endParaRPr lang="en-US" sz="600" kern="1200" dirty="0"/>
        </a:p>
      </dsp:txBody>
      <dsp:txXfrm>
        <a:off x="415109" y="2756304"/>
        <a:ext cx="370358" cy="820976"/>
      </dsp:txXfrm>
    </dsp:sp>
    <dsp:sp modelId="{71E7B8B7-3AAC-45C3-9A0B-9DB958931C20}">
      <dsp:nvSpPr>
        <dsp:cNvPr id="0" name=""/>
        <dsp:cNvSpPr/>
      </dsp:nvSpPr>
      <dsp:spPr>
        <a:xfrm>
          <a:off x="805251"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افراط و تفریط در توجه به نیازهای انسان</a:t>
          </a:r>
          <a:endParaRPr lang="en-US" sz="600" kern="1200" dirty="0"/>
        </a:p>
      </dsp:txBody>
      <dsp:txXfrm>
        <a:off x="816773" y="2756304"/>
        <a:ext cx="370358" cy="820976"/>
      </dsp:txXfrm>
    </dsp:sp>
    <dsp:sp modelId="{1301718B-D7A4-4F3F-9465-999EA79DC424}">
      <dsp:nvSpPr>
        <dsp:cNvPr id="0" name=""/>
        <dsp:cNvSpPr/>
      </dsp:nvSpPr>
      <dsp:spPr>
        <a:xfrm>
          <a:off x="1206915"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دو نوع ارتباط منطقی بین نیازها</a:t>
          </a:r>
          <a:endParaRPr lang="en-US" sz="600" kern="1200" dirty="0"/>
        </a:p>
      </dsp:txBody>
      <dsp:txXfrm>
        <a:off x="1218437" y="2756304"/>
        <a:ext cx="370358" cy="820976"/>
      </dsp:txXfrm>
    </dsp:sp>
    <dsp:sp modelId="{A9C360F7-4318-4E50-84CD-5E7705B04A25}">
      <dsp:nvSpPr>
        <dsp:cNvPr id="0" name=""/>
        <dsp:cNvSpPr/>
      </dsp:nvSpPr>
      <dsp:spPr>
        <a:xfrm>
          <a:off x="1608579"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ضرورت توجه به تقدم و </a:t>
          </a:r>
          <a:r>
            <a:rPr lang="fa-IR" sz="600" kern="1200" dirty="0" err="1" smtClean="0"/>
            <a:t>ترتب</a:t>
          </a:r>
          <a:r>
            <a:rPr lang="fa-IR" sz="600" kern="1200" dirty="0" smtClean="0"/>
            <a:t> نیازها</a:t>
          </a:r>
          <a:endParaRPr lang="en-US" sz="600" kern="1200" dirty="0"/>
        </a:p>
      </dsp:txBody>
      <dsp:txXfrm>
        <a:off x="1620101" y="2756304"/>
        <a:ext cx="370358" cy="820976"/>
      </dsp:txXfrm>
    </dsp:sp>
    <dsp:sp modelId="{A791FA31-A0F5-4235-AF4A-A9E20309B1B7}">
      <dsp:nvSpPr>
        <dsp:cNvPr id="0" name=""/>
        <dsp:cNvSpPr/>
      </dsp:nvSpPr>
      <dsp:spPr>
        <a:xfrm>
          <a:off x="2018504" y="1829863"/>
          <a:ext cx="795066"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نمونه ها در </a:t>
          </a:r>
          <a:r>
            <a:rPr lang="fa-IR" sz="600" kern="1200" dirty="0" err="1" smtClean="0"/>
            <a:t>سیره</a:t>
          </a:r>
          <a:r>
            <a:rPr lang="fa-IR" sz="600" kern="1200" dirty="0" smtClean="0"/>
            <a:t> انبیاء</a:t>
          </a:r>
          <a:endParaRPr lang="en-US" sz="600" kern="1200" dirty="0"/>
        </a:p>
      </dsp:txBody>
      <dsp:txXfrm>
        <a:off x="2041791" y="1853150"/>
        <a:ext cx="748492" cy="797446"/>
      </dsp:txXfrm>
    </dsp:sp>
    <dsp:sp modelId="{37B34277-BDD4-471F-8546-09D228D452EF}">
      <dsp:nvSpPr>
        <dsp:cNvPr id="0" name=""/>
        <dsp:cNvSpPr/>
      </dsp:nvSpPr>
      <dsp:spPr>
        <a:xfrm>
          <a:off x="2018504"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خانواده شهدا در صدر اسلام</a:t>
          </a:r>
          <a:endParaRPr lang="en-US" sz="600" kern="1200" dirty="0"/>
        </a:p>
      </dsp:txBody>
      <dsp:txXfrm>
        <a:off x="2030026" y="2756304"/>
        <a:ext cx="370358" cy="820976"/>
      </dsp:txXfrm>
    </dsp:sp>
    <dsp:sp modelId="{867887A0-D6C5-465A-BC02-153F72C783BE}">
      <dsp:nvSpPr>
        <dsp:cNvPr id="0" name=""/>
        <dsp:cNvSpPr/>
      </dsp:nvSpPr>
      <dsp:spPr>
        <a:xfrm>
          <a:off x="2420168"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حضرت داوود(ع) و سنت های غلط در جامعه</a:t>
          </a:r>
          <a:endParaRPr lang="en-US" sz="600" kern="1200" dirty="0"/>
        </a:p>
      </dsp:txBody>
      <dsp:txXfrm>
        <a:off x="2431690" y="2756304"/>
        <a:ext cx="370358" cy="820976"/>
      </dsp:txXfrm>
    </dsp:sp>
    <dsp:sp modelId="{C03EC063-7F0E-40A7-9E8C-1408914180AD}">
      <dsp:nvSpPr>
        <dsp:cNvPr id="0" name=""/>
        <dsp:cNvSpPr/>
      </dsp:nvSpPr>
      <dsp:spPr>
        <a:xfrm>
          <a:off x="2830093" y="1829863"/>
          <a:ext cx="393402"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نمونه های جامعه ما</a:t>
          </a:r>
          <a:endParaRPr lang="en-US" sz="600" kern="1200" dirty="0"/>
        </a:p>
      </dsp:txBody>
      <dsp:txXfrm>
        <a:off x="2841615" y="1841385"/>
        <a:ext cx="370358" cy="820976"/>
      </dsp:txXfrm>
    </dsp:sp>
    <dsp:sp modelId="{99E330AE-EB0B-4857-9356-E4CDEAFEF5EA}">
      <dsp:nvSpPr>
        <dsp:cNvPr id="0" name=""/>
        <dsp:cNvSpPr/>
      </dsp:nvSpPr>
      <dsp:spPr>
        <a:xfrm>
          <a:off x="2830093"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خانواده های شهدا و معضل سرپرستی خانوادگی</a:t>
          </a:r>
          <a:endParaRPr lang="en-US" sz="600" kern="1200" dirty="0"/>
        </a:p>
      </dsp:txBody>
      <dsp:txXfrm>
        <a:off x="2841615" y="2756304"/>
        <a:ext cx="370358" cy="820976"/>
      </dsp:txXfrm>
    </dsp:sp>
    <dsp:sp modelId="{A329D2C2-CEAD-454F-9F07-441711B58F99}">
      <dsp:nvSpPr>
        <dsp:cNvPr id="0" name=""/>
        <dsp:cNvSpPr/>
      </dsp:nvSpPr>
      <dsp:spPr>
        <a:xfrm>
          <a:off x="3256541" y="914945"/>
          <a:ext cx="4869534" cy="844020"/>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t>بخش دوم: جامعیت قرآن و نگرش سیستمی به آموزش و پرورش</a:t>
          </a:r>
          <a:endParaRPr lang="en-US" sz="2200" kern="1200" dirty="0"/>
        </a:p>
      </dsp:txBody>
      <dsp:txXfrm>
        <a:off x="3281262" y="939666"/>
        <a:ext cx="4820092" cy="794578"/>
      </dsp:txXfrm>
    </dsp:sp>
    <dsp:sp modelId="{CDADBFED-B78A-4148-90D3-3D4B43DB8A5D}">
      <dsp:nvSpPr>
        <dsp:cNvPr id="0" name=""/>
        <dsp:cNvSpPr/>
      </dsp:nvSpPr>
      <dsp:spPr>
        <a:xfrm>
          <a:off x="3256541" y="1829863"/>
          <a:ext cx="393402"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هدف گذاری و برنامه ریزی براساس </a:t>
          </a:r>
          <a:r>
            <a:rPr lang="fa-IR" sz="600" kern="1200" dirty="0" err="1" smtClean="0"/>
            <a:t>ترتب</a:t>
          </a:r>
          <a:r>
            <a:rPr lang="fa-IR" sz="600" kern="1200" dirty="0" smtClean="0"/>
            <a:t> و اولویت نیازها</a:t>
          </a:r>
          <a:endParaRPr lang="en-US" sz="600" kern="1200" dirty="0"/>
        </a:p>
      </dsp:txBody>
      <dsp:txXfrm>
        <a:off x="3268063" y="1841385"/>
        <a:ext cx="370358" cy="820976"/>
      </dsp:txXfrm>
    </dsp:sp>
    <dsp:sp modelId="{86507520-6378-4BE4-BE4D-F116F803F120}">
      <dsp:nvSpPr>
        <dsp:cNvPr id="0" name=""/>
        <dsp:cNvSpPr/>
      </dsp:nvSpPr>
      <dsp:spPr>
        <a:xfrm>
          <a:off x="3666466" y="1829863"/>
          <a:ext cx="393402"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ضرورت بازنگری و اصلاح در سیستم آموزش و پرورش</a:t>
          </a:r>
          <a:endParaRPr lang="en-US" sz="600" kern="1200" dirty="0"/>
        </a:p>
      </dsp:txBody>
      <dsp:txXfrm>
        <a:off x="3677988" y="1841385"/>
        <a:ext cx="370358" cy="820976"/>
      </dsp:txXfrm>
    </dsp:sp>
    <dsp:sp modelId="{0F2CF357-D44E-488F-BD60-A831EE3E788C}">
      <dsp:nvSpPr>
        <dsp:cNvPr id="0" name=""/>
        <dsp:cNvSpPr/>
      </dsp:nvSpPr>
      <dsp:spPr>
        <a:xfrm>
          <a:off x="4076392" y="1829863"/>
          <a:ext cx="393402"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اصلاح آموزش و پرورش اولویت اول در اصلاحات</a:t>
          </a:r>
          <a:endParaRPr lang="en-US" sz="600" kern="1200" dirty="0"/>
        </a:p>
      </dsp:txBody>
      <dsp:txXfrm>
        <a:off x="4087914" y="1841385"/>
        <a:ext cx="370358" cy="820976"/>
      </dsp:txXfrm>
    </dsp:sp>
    <dsp:sp modelId="{07B43F74-3FA8-4513-80F6-F6E287928C6D}">
      <dsp:nvSpPr>
        <dsp:cNvPr id="0" name=""/>
        <dsp:cNvSpPr/>
      </dsp:nvSpPr>
      <dsp:spPr>
        <a:xfrm>
          <a:off x="4486317" y="1829863"/>
          <a:ext cx="2000057"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نقاط عطف در منحنی رشد انسان</a:t>
          </a:r>
          <a:endParaRPr lang="en-US" sz="600" kern="1200" dirty="0"/>
        </a:p>
      </dsp:txBody>
      <dsp:txXfrm>
        <a:off x="4511038" y="1854584"/>
        <a:ext cx="1950615" cy="794578"/>
      </dsp:txXfrm>
    </dsp:sp>
    <dsp:sp modelId="{475FF777-2BEF-4A80-93FA-F5824203CADD}">
      <dsp:nvSpPr>
        <dsp:cNvPr id="0" name=""/>
        <dsp:cNvSpPr/>
      </dsp:nvSpPr>
      <dsp:spPr>
        <a:xfrm>
          <a:off x="4486317"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انعقاد نطفه</a:t>
          </a:r>
          <a:endParaRPr lang="en-US" sz="600" kern="1200" dirty="0"/>
        </a:p>
      </dsp:txBody>
      <dsp:txXfrm>
        <a:off x="4497839" y="2756304"/>
        <a:ext cx="370358" cy="820976"/>
      </dsp:txXfrm>
    </dsp:sp>
    <dsp:sp modelId="{E04711AC-3277-48A9-B52A-2FA965F53D0F}">
      <dsp:nvSpPr>
        <dsp:cNvPr id="0" name=""/>
        <dsp:cNvSpPr/>
      </dsp:nvSpPr>
      <dsp:spPr>
        <a:xfrm>
          <a:off x="4887981"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دوران حمل</a:t>
          </a:r>
          <a:endParaRPr lang="en-US" sz="600" kern="1200" dirty="0"/>
        </a:p>
      </dsp:txBody>
      <dsp:txXfrm>
        <a:off x="4899503" y="2756304"/>
        <a:ext cx="370358" cy="820976"/>
      </dsp:txXfrm>
    </dsp:sp>
    <dsp:sp modelId="{F00DB705-948F-4B07-8886-FF25D7291F54}">
      <dsp:nvSpPr>
        <dsp:cNvPr id="0" name=""/>
        <dsp:cNvSpPr/>
      </dsp:nvSpPr>
      <dsp:spPr>
        <a:xfrm>
          <a:off x="5289645" y="2744782"/>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از تولد تا دو سالگی</a:t>
          </a:r>
          <a:endParaRPr lang="en-US" sz="600" kern="1200" dirty="0"/>
        </a:p>
      </dsp:txBody>
      <dsp:txXfrm>
        <a:off x="5301167" y="2756304"/>
        <a:ext cx="370358" cy="820976"/>
      </dsp:txXfrm>
    </dsp:sp>
    <dsp:sp modelId="{968AC7B8-606C-4C7C-B1CE-CF62587EFC66}">
      <dsp:nvSpPr>
        <dsp:cNvPr id="0" name=""/>
        <dsp:cNvSpPr/>
      </dsp:nvSpPr>
      <dsp:spPr>
        <a:xfrm>
          <a:off x="5691308" y="2744782"/>
          <a:ext cx="795066"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دو تا هفت سالگی، هفت سالگی تا بلوغ، بلوغ تا ازدواج</a:t>
          </a:r>
          <a:endParaRPr lang="en-US" sz="600" kern="1200" dirty="0"/>
        </a:p>
      </dsp:txBody>
      <dsp:txXfrm>
        <a:off x="5714595" y="2768069"/>
        <a:ext cx="748492" cy="797446"/>
      </dsp:txXfrm>
    </dsp:sp>
    <dsp:sp modelId="{5BBE0D0D-2103-4741-A847-07F57913FF10}">
      <dsp:nvSpPr>
        <dsp:cNvPr id="0" name=""/>
        <dsp:cNvSpPr/>
      </dsp:nvSpPr>
      <dsp:spPr>
        <a:xfrm>
          <a:off x="5691308" y="3659701"/>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ضرورت تاسیس مراکز مشاوره و مددکاری در زمینه ازدواج</a:t>
          </a:r>
          <a:endParaRPr lang="en-US" sz="600" kern="1200" dirty="0"/>
        </a:p>
      </dsp:txBody>
      <dsp:txXfrm>
        <a:off x="5702830" y="3671223"/>
        <a:ext cx="370358" cy="820976"/>
      </dsp:txXfrm>
    </dsp:sp>
    <dsp:sp modelId="{D1BFEB9D-8D93-4BEC-A43E-FB6B5B9062A6}">
      <dsp:nvSpPr>
        <dsp:cNvPr id="0" name=""/>
        <dsp:cNvSpPr/>
      </dsp:nvSpPr>
      <dsp:spPr>
        <a:xfrm>
          <a:off x="5691308" y="4574619"/>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عملکرد ما </a:t>
          </a:r>
          <a:endParaRPr lang="en-US" sz="600" kern="1200" dirty="0"/>
        </a:p>
      </dsp:txBody>
      <dsp:txXfrm>
        <a:off x="5702830" y="4586141"/>
        <a:ext cx="370358" cy="820976"/>
      </dsp:txXfrm>
    </dsp:sp>
    <dsp:sp modelId="{A46382EE-B3F7-434E-A992-0FD5B35590C1}">
      <dsp:nvSpPr>
        <dsp:cNvPr id="0" name=""/>
        <dsp:cNvSpPr/>
      </dsp:nvSpPr>
      <dsp:spPr>
        <a:xfrm>
          <a:off x="6092972" y="3659701"/>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سن بلوغ و تکلیف</a:t>
          </a:r>
          <a:endParaRPr lang="en-US" sz="600" kern="1200" dirty="0"/>
        </a:p>
      </dsp:txBody>
      <dsp:txXfrm>
        <a:off x="6104494" y="3671223"/>
        <a:ext cx="370358" cy="820976"/>
      </dsp:txXfrm>
    </dsp:sp>
    <dsp:sp modelId="{A1CE93E3-80A3-4991-8C7A-8DEDED3B7F69}">
      <dsp:nvSpPr>
        <dsp:cNvPr id="0" name=""/>
        <dsp:cNvSpPr/>
      </dsp:nvSpPr>
      <dsp:spPr>
        <a:xfrm>
          <a:off x="6092972" y="4574619"/>
          <a:ext cx="39340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کدام مصونیت؟!</a:t>
          </a:r>
          <a:endParaRPr lang="en-US" sz="600" kern="1200" dirty="0"/>
        </a:p>
      </dsp:txBody>
      <dsp:txXfrm>
        <a:off x="6104494" y="4586141"/>
        <a:ext cx="370358" cy="820976"/>
      </dsp:txXfrm>
    </dsp:sp>
    <dsp:sp modelId="{12D2B9C7-53CF-49CC-8580-5B085EDC2CA3}">
      <dsp:nvSpPr>
        <dsp:cNvPr id="0" name=""/>
        <dsp:cNvSpPr/>
      </dsp:nvSpPr>
      <dsp:spPr>
        <a:xfrm>
          <a:off x="6502897" y="1829863"/>
          <a:ext cx="393402"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محورهای ضروری موضوعات قرآنی در برنامه ریزی درسی</a:t>
          </a:r>
          <a:endParaRPr lang="en-US" sz="600" kern="1200" dirty="0"/>
        </a:p>
      </dsp:txBody>
      <dsp:txXfrm>
        <a:off x="6514419" y="1841385"/>
        <a:ext cx="370358" cy="820976"/>
      </dsp:txXfrm>
    </dsp:sp>
    <dsp:sp modelId="{98121D2A-BFB7-4F71-BC4C-A72F8BC08D89}">
      <dsp:nvSpPr>
        <dsp:cNvPr id="0" name=""/>
        <dsp:cNvSpPr/>
      </dsp:nvSpPr>
      <dsp:spPr>
        <a:xfrm>
          <a:off x="6912823" y="1829863"/>
          <a:ext cx="393402"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اثرات آموزش جامع قرآن</a:t>
          </a:r>
          <a:endParaRPr lang="en-US" sz="600" kern="1200" dirty="0"/>
        </a:p>
      </dsp:txBody>
      <dsp:txXfrm>
        <a:off x="6924345" y="1841385"/>
        <a:ext cx="370358" cy="820976"/>
      </dsp:txXfrm>
    </dsp:sp>
    <dsp:sp modelId="{D3DB14DA-D34C-49DB-9074-4412A1355A5E}">
      <dsp:nvSpPr>
        <dsp:cNvPr id="0" name=""/>
        <dsp:cNvSpPr/>
      </dsp:nvSpPr>
      <dsp:spPr>
        <a:xfrm>
          <a:off x="7322748" y="1829863"/>
          <a:ext cx="393402"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تواکل</a:t>
          </a:r>
          <a:r>
            <a:rPr lang="fa-IR" sz="600" kern="1200" dirty="0" smtClean="0"/>
            <a:t>، مهم ترین آفت جامعه اسلامی</a:t>
          </a:r>
          <a:endParaRPr lang="en-US" sz="600" kern="1200" dirty="0"/>
        </a:p>
      </dsp:txBody>
      <dsp:txXfrm>
        <a:off x="7334270" y="1841385"/>
        <a:ext cx="370358" cy="820976"/>
      </dsp:txXfrm>
    </dsp:sp>
    <dsp:sp modelId="{85330807-6758-47BA-9072-486FFB88B9A4}">
      <dsp:nvSpPr>
        <dsp:cNvPr id="0" name=""/>
        <dsp:cNvSpPr/>
      </dsp:nvSpPr>
      <dsp:spPr>
        <a:xfrm>
          <a:off x="7732673" y="1829863"/>
          <a:ext cx="393402"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قرآن کتاب خلاقیت</a:t>
          </a:r>
          <a:endParaRPr lang="en-US" sz="600" kern="1200" dirty="0"/>
        </a:p>
      </dsp:txBody>
      <dsp:txXfrm>
        <a:off x="7744195" y="1841385"/>
        <a:ext cx="370358" cy="82097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A1D41-0619-4FD9-9AD0-B899D119C6AF}">
      <dsp:nvSpPr>
        <dsp:cNvPr id="0" name=""/>
        <dsp:cNvSpPr/>
      </dsp:nvSpPr>
      <dsp:spPr>
        <a:xfrm>
          <a:off x="1817" y="2174"/>
          <a:ext cx="8124365" cy="101467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fa-IR" sz="4200" kern="1200" dirty="0" smtClean="0"/>
            <a:t>فصل نهم: جامعیت قرآن و </a:t>
          </a:r>
          <a:r>
            <a:rPr lang="fa-IR" sz="4200" kern="1200" dirty="0" err="1" smtClean="0"/>
            <a:t>اقتضائات</a:t>
          </a:r>
          <a:r>
            <a:rPr lang="fa-IR" sz="4200" kern="1200" dirty="0" smtClean="0"/>
            <a:t> مقطعی</a:t>
          </a:r>
          <a:endParaRPr lang="en-US" sz="4200" kern="1200" dirty="0"/>
        </a:p>
      </dsp:txBody>
      <dsp:txXfrm>
        <a:off x="31536" y="31893"/>
        <a:ext cx="8064927" cy="955239"/>
      </dsp:txXfrm>
    </dsp:sp>
    <dsp:sp modelId="{17415003-FAD6-4704-9B80-2DCEC6A6E14E}">
      <dsp:nvSpPr>
        <dsp:cNvPr id="0" name=""/>
        <dsp:cNvSpPr/>
      </dsp:nvSpPr>
      <dsp:spPr>
        <a:xfrm>
          <a:off x="1817" y="1102084"/>
          <a:ext cx="5866859" cy="101467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fa-IR" sz="1900" kern="1200" dirty="0" smtClean="0"/>
            <a:t>بخش اول: زمینه سازی پیامبر اکرم برای عمل به احکام الهی </a:t>
          </a:r>
          <a:endParaRPr lang="en-US" sz="1900" kern="1200" dirty="0"/>
        </a:p>
      </dsp:txBody>
      <dsp:txXfrm>
        <a:off x="31536" y="1131803"/>
        <a:ext cx="5807421" cy="955239"/>
      </dsp:txXfrm>
    </dsp:sp>
    <dsp:sp modelId="{C7F5BE5B-C0B0-4639-A8B1-5113B4CEBA60}">
      <dsp:nvSpPr>
        <dsp:cNvPr id="0" name=""/>
        <dsp:cNvSpPr/>
      </dsp:nvSpPr>
      <dsp:spPr>
        <a:xfrm>
          <a:off x="1817" y="2201994"/>
          <a:ext cx="2555923"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اقتضائات</a:t>
          </a:r>
          <a:r>
            <a:rPr lang="fa-IR" sz="600" kern="1200" dirty="0" smtClean="0"/>
            <a:t> و مراحل تحقق دین از منظر آیات </a:t>
          </a:r>
          <a:r>
            <a:rPr lang="fa-IR" sz="600" kern="1200" dirty="0" err="1" smtClean="0"/>
            <a:t>مکی</a:t>
          </a:r>
          <a:r>
            <a:rPr lang="fa-IR" sz="600" kern="1200" dirty="0" smtClean="0"/>
            <a:t> و مدنی</a:t>
          </a:r>
          <a:endParaRPr lang="en-US" sz="600" kern="1200" dirty="0"/>
        </a:p>
      </dsp:txBody>
      <dsp:txXfrm>
        <a:off x="31536" y="2231713"/>
        <a:ext cx="2496485" cy="955239"/>
      </dsp:txXfrm>
    </dsp:sp>
    <dsp:sp modelId="{8A251B79-CBBE-4D71-A543-01593554A6C7}">
      <dsp:nvSpPr>
        <dsp:cNvPr id="0" name=""/>
        <dsp:cNvSpPr/>
      </dsp:nvSpPr>
      <dsp:spPr>
        <a:xfrm>
          <a:off x="1817" y="330190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ضرورت پذیرش مرحله بندی بودن اجرای احکام</a:t>
          </a:r>
          <a:endParaRPr lang="en-US" sz="600" kern="1200" dirty="0"/>
        </a:p>
      </dsp:txBody>
      <dsp:txXfrm>
        <a:off x="12322" y="3312409"/>
        <a:ext cx="337665" cy="993667"/>
      </dsp:txXfrm>
    </dsp:sp>
    <dsp:sp modelId="{8BFC6E8B-38D7-4BB6-99ED-23E4BF165DC2}">
      <dsp:nvSpPr>
        <dsp:cNvPr id="0" name=""/>
        <dsp:cNvSpPr/>
      </dsp:nvSpPr>
      <dsp:spPr>
        <a:xfrm>
          <a:off x="368025" y="330190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مرحله بندی، نکته مهمه آموزشی</a:t>
          </a:r>
          <a:endParaRPr lang="en-US" sz="600" kern="1200" dirty="0"/>
        </a:p>
      </dsp:txBody>
      <dsp:txXfrm>
        <a:off x="378530" y="3312409"/>
        <a:ext cx="337665" cy="993667"/>
      </dsp:txXfrm>
    </dsp:sp>
    <dsp:sp modelId="{FF50ACAA-43C1-420D-8861-117806538509}">
      <dsp:nvSpPr>
        <dsp:cNvPr id="0" name=""/>
        <dsp:cNvSpPr/>
      </dsp:nvSpPr>
      <dsp:spPr>
        <a:xfrm>
          <a:off x="734233" y="3301904"/>
          <a:ext cx="724883"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ضرورت </a:t>
          </a:r>
          <a:r>
            <a:rPr lang="fa-IR" sz="600" kern="1200" dirty="0" err="1" smtClean="0"/>
            <a:t>الگوپذیری</a:t>
          </a:r>
          <a:r>
            <a:rPr lang="fa-IR" sz="600" kern="1200" dirty="0" smtClean="0"/>
            <a:t> از شیوه های حکومتی پیامبر(ص)</a:t>
          </a:r>
          <a:endParaRPr lang="en-US" sz="600" kern="1200" dirty="0"/>
        </a:p>
      </dsp:txBody>
      <dsp:txXfrm>
        <a:off x="755464" y="3323135"/>
        <a:ext cx="682421" cy="972215"/>
      </dsp:txXfrm>
    </dsp:sp>
    <dsp:sp modelId="{21468B5E-2D52-45A5-8F1B-D78FDF14EAE2}">
      <dsp:nvSpPr>
        <dsp:cNvPr id="0" name=""/>
        <dsp:cNvSpPr/>
      </dsp:nvSpPr>
      <dsp:spPr>
        <a:xfrm>
          <a:off x="734233" y="440181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پیامبر و </a:t>
          </a:r>
          <a:r>
            <a:rPr lang="fa-IR" sz="600" kern="1200" dirty="0" err="1" smtClean="0"/>
            <a:t>ترتب</a:t>
          </a:r>
          <a:r>
            <a:rPr lang="fa-IR" sz="600" kern="1200" dirty="0" smtClean="0"/>
            <a:t> در اجرای احکام</a:t>
          </a:r>
          <a:endParaRPr lang="en-US" sz="600" kern="1200" dirty="0"/>
        </a:p>
      </dsp:txBody>
      <dsp:txXfrm>
        <a:off x="744738" y="4412319"/>
        <a:ext cx="337665" cy="993667"/>
      </dsp:txXfrm>
    </dsp:sp>
    <dsp:sp modelId="{BF1B21B3-100F-46F9-9A6F-A7B7E7B0166C}">
      <dsp:nvSpPr>
        <dsp:cNvPr id="0" name=""/>
        <dsp:cNvSpPr/>
      </dsp:nvSpPr>
      <dsp:spPr>
        <a:xfrm>
          <a:off x="1100441" y="440181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قرآن و دستور حجاب</a:t>
          </a:r>
          <a:endParaRPr lang="en-US" sz="600" kern="1200" dirty="0"/>
        </a:p>
      </dsp:txBody>
      <dsp:txXfrm>
        <a:off x="1110946" y="4412319"/>
        <a:ext cx="337665" cy="993667"/>
      </dsp:txXfrm>
    </dsp:sp>
    <dsp:sp modelId="{84202E6B-12EA-44BB-914F-5DDCBBA75DEC}">
      <dsp:nvSpPr>
        <dsp:cNvPr id="0" name=""/>
        <dsp:cNvSpPr/>
      </dsp:nvSpPr>
      <dsp:spPr>
        <a:xfrm>
          <a:off x="1466649" y="330190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بستر سازی فرهنگی پیش نیاز اجرای احکام الهی</a:t>
          </a:r>
          <a:endParaRPr lang="en-US" sz="600" kern="1200" dirty="0"/>
        </a:p>
      </dsp:txBody>
      <dsp:txXfrm>
        <a:off x="1477154" y="3312409"/>
        <a:ext cx="337665" cy="993667"/>
      </dsp:txXfrm>
    </dsp:sp>
    <dsp:sp modelId="{E9B3978D-CD84-4490-95F0-A80492D1DFD9}">
      <dsp:nvSpPr>
        <dsp:cNvPr id="0" name=""/>
        <dsp:cNvSpPr/>
      </dsp:nvSpPr>
      <dsp:spPr>
        <a:xfrm>
          <a:off x="1832857" y="330190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ضرورت توجه به جوانان </a:t>
          </a:r>
          <a:endParaRPr lang="en-US" sz="600" kern="1200" dirty="0"/>
        </a:p>
      </dsp:txBody>
      <dsp:txXfrm>
        <a:off x="1843362" y="3312409"/>
        <a:ext cx="337665" cy="993667"/>
      </dsp:txXfrm>
    </dsp:sp>
    <dsp:sp modelId="{6A9C7E5B-EEC7-47AD-B963-A8431F4455BD}">
      <dsp:nvSpPr>
        <dsp:cNvPr id="0" name=""/>
        <dsp:cNvSpPr/>
      </dsp:nvSpPr>
      <dsp:spPr>
        <a:xfrm>
          <a:off x="2199065" y="330190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ترویج ازدواج و آموزش معارف دینی دو راه مبارزه با فحشاء</a:t>
          </a:r>
          <a:endParaRPr lang="en-US" sz="600" kern="1200" dirty="0"/>
        </a:p>
      </dsp:txBody>
      <dsp:txXfrm>
        <a:off x="2209570" y="3312409"/>
        <a:ext cx="337665" cy="993667"/>
      </dsp:txXfrm>
    </dsp:sp>
    <dsp:sp modelId="{55C59114-3528-49E7-83F9-F40DFB45407C}">
      <dsp:nvSpPr>
        <dsp:cNvPr id="0" name=""/>
        <dsp:cNvSpPr/>
      </dsp:nvSpPr>
      <dsp:spPr>
        <a:xfrm>
          <a:off x="2572805" y="2201994"/>
          <a:ext cx="2555923"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اقتضائات</a:t>
          </a:r>
          <a:r>
            <a:rPr lang="fa-IR" sz="600" kern="1200" dirty="0" smtClean="0"/>
            <a:t> و ضرورت تدریج یا تاخیر در حکم</a:t>
          </a:r>
          <a:endParaRPr lang="en-US" sz="600" kern="1200" dirty="0"/>
        </a:p>
      </dsp:txBody>
      <dsp:txXfrm>
        <a:off x="2602524" y="2231713"/>
        <a:ext cx="2496485" cy="955239"/>
      </dsp:txXfrm>
    </dsp:sp>
    <dsp:sp modelId="{D799E28F-B34E-419E-9F07-AA403F2CFB36}">
      <dsp:nvSpPr>
        <dsp:cNvPr id="0" name=""/>
        <dsp:cNvSpPr/>
      </dsp:nvSpPr>
      <dsp:spPr>
        <a:xfrm>
          <a:off x="2572805" y="3301904"/>
          <a:ext cx="724883"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حجاب و تاخیر در حکم</a:t>
          </a:r>
          <a:endParaRPr lang="en-US" sz="600" kern="1200" dirty="0"/>
        </a:p>
      </dsp:txBody>
      <dsp:txXfrm>
        <a:off x="2594036" y="3323135"/>
        <a:ext cx="682421" cy="972215"/>
      </dsp:txXfrm>
    </dsp:sp>
    <dsp:sp modelId="{080BB641-6649-4302-982C-5518364D7296}">
      <dsp:nvSpPr>
        <dsp:cNvPr id="0" name=""/>
        <dsp:cNvSpPr/>
      </dsp:nvSpPr>
      <dsp:spPr>
        <a:xfrm>
          <a:off x="2572805" y="440181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حکم حجاب</a:t>
          </a:r>
          <a:endParaRPr lang="en-US" sz="600" kern="1200" dirty="0"/>
        </a:p>
      </dsp:txBody>
      <dsp:txXfrm>
        <a:off x="2583310" y="4412319"/>
        <a:ext cx="337665" cy="993667"/>
      </dsp:txXfrm>
    </dsp:sp>
    <dsp:sp modelId="{EAD8D350-CEF0-477E-95A9-B1E2795D500D}">
      <dsp:nvSpPr>
        <dsp:cNvPr id="0" name=""/>
        <dsp:cNvSpPr/>
      </dsp:nvSpPr>
      <dsp:spPr>
        <a:xfrm>
          <a:off x="2939013" y="440181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قرآن نسخه عمل</a:t>
          </a:r>
          <a:endParaRPr lang="en-US" sz="600" kern="1200" dirty="0"/>
        </a:p>
      </dsp:txBody>
      <dsp:txXfrm>
        <a:off x="2949518" y="4412319"/>
        <a:ext cx="337665" cy="993667"/>
      </dsp:txXfrm>
    </dsp:sp>
    <dsp:sp modelId="{B7686DFB-0E12-434B-B1BD-D1143654EBF1}">
      <dsp:nvSpPr>
        <dsp:cNvPr id="0" name=""/>
        <dsp:cNvSpPr/>
      </dsp:nvSpPr>
      <dsp:spPr>
        <a:xfrm>
          <a:off x="3305221" y="3301904"/>
          <a:ext cx="1091091"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طهارت اهل کتاب و تاخیر در حکم</a:t>
          </a:r>
          <a:endParaRPr lang="en-US" sz="600" kern="1200" dirty="0"/>
        </a:p>
      </dsp:txBody>
      <dsp:txXfrm>
        <a:off x="3334940" y="3331623"/>
        <a:ext cx="1031653" cy="955239"/>
      </dsp:txXfrm>
    </dsp:sp>
    <dsp:sp modelId="{DA6B6A5D-AE44-4EB5-A23F-ABE48AA5A693}">
      <dsp:nvSpPr>
        <dsp:cNvPr id="0" name=""/>
        <dsp:cNvSpPr/>
      </dsp:nvSpPr>
      <dsp:spPr>
        <a:xfrm>
          <a:off x="3305221" y="440181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امام خمینی و حکم به نجاست</a:t>
          </a:r>
          <a:endParaRPr lang="en-US" sz="600" kern="1200" dirty="0"/>
        </a:p>
      </dsp:txBody>
      <dsp:txXfrm>
        <a:off x="3315726" y="4412319"/>
        <a:ext cx="337665" cy="993667"/>
      </dsp:txXfrm>
    </dsp:sp>
    <dsp:sp modelId="{80B19586-F626-45E8-89A1-45C643C3A28C}">
      <dsp:nvSpPr>
        <dsp:cNvPr id="0" name=""/>
        <dsp:cNvSpPr/>
      </dsp:nvSpPr>
      <dsp:spPr>
        <a:xfrm>
          <a:off x="3671429" y="440181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میرزای شیرازی و حکم به تحریم تنباکو</a:t>
          </a:r>
          <a:endParaRPr lang="en-US" sz="600" kern="1200" dirty="0"/>
        </a:p>
      </dsp:txBody>
      <dsp:txXfrm>
        <a:off x="3681934" y="4412319"/>
        <a:ext cx="337665" cy="993667"/>
      </dsp:txXfrm>
    </dsp:sp>
    <dsp:sp modelId="{D446C6FB-0033-4352-923B-61F93FFFB655}">
      <dsp:nvSpPr>
        <dsp:cNvPr id="0" name=""/>
        <dsp:cNvSpPr/>
      </dsp:nvSpPr>
      <dsp:spPr>
        <a:xfrm>
          <a:off x="4037637" y="440181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سلطه انگلیس بر عراق و حکم به طهارت اهل کتاب</a:t>
          </a:r>
          <a:endParaRPr lang="en-US" sz="600" kern="1200" dirty="0"/>
        </a:p>
      </dsp:txBody>
      <dsp:txXfrm>
        <a:off x="4048142" y="4412319"/>
        <a:ext cx="337665" cy="993667"/>
      </dsp:txXfrm>
    </dsp:sp>
    <dsp:sp modelId="{36257BD1-E932-4D41-AEE2-0303B79DDA4B}">
      <dsp:nvSpPr>
        <dsp:cNvPr id="0" name=""/>
        <dsp:cNvSpPr/>
      </dsp:nvSpPr>
      <dsp:spPr>
        <a:xfrm>
          <a:off x="4403845" y="3301904"/>
          <a:ext cx="724883"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امر به معروف و نهی از منکر و تدریج در تحقق</a:t>
          </a:r>
          <a:endParaRPr lang="en-US" sz="600" kern="1200" dirty="0"/>
        </a:p>
      </dsp:txBody>
      <dsp:txXfrm>
        <a:off x="4425076" y="3323135"/>
        <a:ext cx="682421" cy="972215"/>
      </dsp:txXfrm>
    </dsp:sp>
    <dsp:sp modelId="{6BA48E77-8239-43B7-8EFF-6E3CFB51D760}">
      <dsp:nvSpPr>
        <dsp:cNvPr id="0" name=""/>
        <dsp:cNvSpPr/>
      </dsp:nvSpPr>
      <dsp:spPr>
        <a:xfrm>
          <a:off x="4403845" y="440181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نهاد حکومتی امر به معروف و نهی از منکر، پشتوانه حرکت های مردمی</a:t>
          </a:r>
          <a:endParaRPr lang="en-US" sz="600" kern="1200" dirty="0"/>
        </a:p>
      </dsp:txBody>
      <dsp:txXfrm>
        <a:off x="4414350" y="4412319"/>
        <a:ext cx="337665" cy="993667"/>
      </dsp:txXfrm>
    </dsp:sp>
    <dsp:sp modelId="{80875E9B-C590-4E18-BC9A-BB45581EFFC3}">
      <dsp:nvSpPr>
        <dsp:cNvPr id="0" name=""/>
        <dsp:cNvSpPr/>
      </dsp:nvSpPr>
      <dsp:spPr>
        <a:xfrm>
          <a:off x="4770053" y="440181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جایگاه محوری امر به معروف و نهی از منکر در جامعه</a:t>
          </a:r>
          <a:endParaRPr lang="en-US" sz="600" kern="1200" dirty="0"/>
        </a:p>
      </dsp:txBody>
      <dsp:txXfrm>
        <a:off x="4780558" y="4412319"/>
        <a:ext cx="337665" cy="993667"/>
      </dsp:txXfrm>
    </dsp:sp>
    <dsp:sp modelId="{E8B48E6D-8432-4CC7-A88E-CFD36957AF7D}">
      <dsp:nvSpPr>
        <dsp:cNvPr id="0" name=""/>
        <dsp:cNvSpPr/>
      </dsp:nvSpPr>
      <dsp:spPr>
        <a:xfrm>
          <a:off x="5143793" y="2201994"/>
          <a:ext cx="724883"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امام علی(ع) و علم به </a:t>
          </a:r>
          <a:r>
            <a:rPr lang="fa-IR" sz="600" kern="1200" dirty="0" err="1" smtClean="0"/>
            <a:t>اقتضائات</a:t>
          </a:r>
          <a:r>
            <a:rPr lang="fa-IR" sz="600" kern="1200" dirty="0" smtClean="0"/>
            <a:t> زمان</a:t>
          </a:r>
          <a:endParaRPr lang="en-US" sz="600" kern="1200" dirty="0"/>
        </a:p>
      </dsp:txBody>
      <dsp:txXfrm>
        <a:off x="5165024" y="2223225"/>
        <a:ext cx="682421" cy="972215"/>
      </dsp:txXfrm>
    </dsp:sp>
    <dsp:sp modelId="{8061AD0A-D06F-4F39-81CD-2588FD26A25C}">
      <dsp:nvSpPr>
        <dsp:cNvPr id="0" name=""/>
        <dsp:cNvSpPr/>
      </dsp:nvSpPr>
      <dsp:spPr>
        <a:xfrm>
          <a:off x="5143793" y="330190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علم به جایگاه حق</a:t>
          </a:r>
          <a:endParaRPr lang="en-US" sz="600" kern="1200" dirty="0"/>
        </a:p>
      </dsp:txBody>
      <dsp:txXfrm>
        <a:off x="5154298" y="3312409"/>
        <a:ext cx="337665" cy="993667"/>
      </dsp:txXfrm>
    </dsp:sp>
    <dsp:sp modelId="{95B73D5D-D1E0-48D5-BCD4-4988BFC44707}">
      <dsp:nvSpPr>
        <dsp:cNvPr id="0" name=""/>
        <dsp:cNvSpPr/>
      </dsp:nvSpPr>
      <dsp:spPr>
        <a:xfrm>
          <a:off x="5510001" y="330190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علم به جایگاه سن حجاب در جامعه</a:t>
          </a:r>
          <a:endParaRPr lang="en-US" sz="600" kern="1200" dirty="0"/>
        </a:p>
      </dsp:txBody>
      <dsp:txXfrm>
        <a:off x="5520506" y="3312409"/>
        <a:ext cx="337665" cy="993667"/>
      </dsp:txXfrm>
    </dsp:sp>
    <dsp:sp modelId="{61537AB2-D325-46B4-BE14-734166161F8E}">
      <dsp:nvSpPr>
        <dsp:cNvPr id="0" name=""/>
        <dsp:cNvSpPr/>
      </dsp:nvSpPr>
      <dsp:spPr>
        <a:xfrm>
          <a:off x="5898805" y="1102084"/>
          <a:ext cx="2227376" cy="101467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fa-IR" sz="1900" kern="1200" dirty="0" smtClean="0"/>
            <a:t>بخش دوم: </a:t>
          </a:r>
          <a:r>
            <a:rPr lang="fa-IR" sz="1900" kern="1200" dirty="0" err="1" smtClean="0"/>
            <a:t>سیره</a:t>
          </a:r>
          <a:r>
            <a:rPr lang="fa-IR" sz="1900" kern="1200" dirty="0" smtClean="0"/>
            <a:t> معصومین(انبیاء و ائمه) و </a:t>
          </a:r>
          <a:r>
            <a:rPr lang="fa-IR" sz="1900" kern="1200" dirty="0" err="1" smtClean="0"/>
            <a:t>اقتضائات</a:t>
          </a:r>
          <a:endParaRPr lang="en-US" sz="1900" kern="1200" dirty="0"/>
        </a:p>
      </dsp:txBody>
      <dsp:txXfrm>
        <a:off x="5928524" y="1131803"/>
        <a:ext cx="2167938" cy="955239"/>
      </dsp:txXfrm>
    </dsp:sp>
    <dsp:sp modelId="{A24085AD-0E21-423B-B7C4-59E2DD256E86}">
      <dsp:nvSpPr>
        <dsp:cNvPr id="0" name=""/>
        <dsp:cNvSpPr/>
      </dsp:nvSpPr>
      <dsp:spPr>
        <a:xfrm>
          <a:off x="5898805" y="2201994"/>
          <a:ext cx="358675"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مجازات </a:t>
          </a:r>
          <a:r>
            <a:rPr lang="fa-IR" sz="600" kern="1200" dirty="0" err="1" smtClean="0"/>
            <a:t>تسارق</a:t>
          </a:r>
          <a:r>
            <a:rPr lang="fa-IR" sz="600" kern="1200" dirty="0" smtClean="0"/>
            <a:t> و شعار به دفاع از امیر مومنان(ع)</a:t>
          </a:r>
          <a:endParaRPr lang="en-US" sz="600" kern="1200" dirty="0"/>
        </a:p>
      </dsp:txBody>
      <dsp:txXfrm>
        <a:off x="5909310" y="2212499"/>
        <a:ext cx="337665" cy="993667"/>
      </dsp:txXfrm>
    </dsp:sp>
    <dsp:sp modelId="{7F4149DC-29DE-49B9-A6AD-20455A1FDC5F}">
      <dsp:nvSpPr>
        <dsp:cNvPr id="0" name=""/>
        <dsp:cNvSpPr/>
      </dsp:nvSpPr>
      <dsp:spPr>
        <a:xfrm>
          <a:off x="6272546" y="2201994"/>
          <a:ext cx="358675"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امیر مومنان و زن مرتکب به فحشاء</a:t>
          </a:r>
          <a:endParaRPr lang="en-US" sz="600" kern="1200" dirty="0"/>
        </a:p>
      </dsp:txBody>
      <dsp:txXfrm>
        <a:off x="6283051" y="2212499"/>
        <a:ext cx="337665" cy="993667"/>
      </dsp:txXfrm>
    </dsp:sp>
    <dsp:sp modelId="{80971DF3-DE9C-4E82-94E1-5C9439AF06C7}">
      <dsp:nvSpPr>
        <dsp:cNvPr id="0" name=""/>
        <dsp:cNvSpPr/>
      </dsp:nvSpPr>
      <dsp:spPr>
        <a:xfrm>
          <a:off x="6272546" y="3301904"/>
          <a:ext cx="35867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مراحل تلاوت، تزکیه، تعلیم و </a:t>
          </a:r>
          <a:r>
            <a:rPr lang="fa-IR" sz="600" kern="1200" dirty="0" err="1" smtClean="0"/>
            <a:t>اقتضائات</a:t>
          </a:r>
          <a:endParaRPr lang="en-US" sz="600" kern="1200" dirty="0"/>
        </a:p>
      </dsp:txBody>
      <dsp:txXfrm>
        <a:off x="6283051" y="3312409"/>
        <a:ext cx="337665" cy="993667"/>
      </dsp:txXfrm>
    </dsp:sp>
    <dsp:sp modelId="{D62596FC-AA4A-4D56-8AE0-0E9D2269491B}">
      <dsp:nvSpPr>
        <dsp:cNvPr id="0" name=""/>
        <dsp:cNvSpPr/>
      </dsp:nvSpPr>
      <dsp:spPr>
        <a:xfrm>
          <a:off x="6646286" y="2201994"/>
          <a:ext cx="358675"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سیره</a:t>
          </a:r>
          <a:r>
            <a:rPr lang="fa-IR" sz="600" kern="1200" dirty="0" smtClean="0"/>
            <a:t> حضرت یوسف با برادران گناهکار</a:t>
          </a:r>
          <a:endParaRPr lang="en-US" sz="600" kern="1200" dirty="0"/>
        </a:p>
      </dsp:txBody>
      <dsp:txXfrm>
        <a:off x="6656791" y="2212499"/>
        <a:ext cx="337665" cy="993667"/>
      </dsp:txXfrm>
    </dsp:sp>
    <dsp:sp modelId="{3D52AA36-E201-4D22-BE5E-830763D6D2AE}">
      <dsp:nvSpPr>
        <dsp:cNvPr id="0" name=""/>
        <dsp:cNvSpPr/>
      </dsp:nvSpPr>
      <dsp:spPr>
        <a:xfrm>
          <a:off x="7020026" y="2201994"/>
          <a:ext cx="358675"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سیره</a:t>
          </a:r>
          <a:r>
            <a:rPr lang="fa-IR" sz="600" kern="1200" dirty="0" smtClean="0"/>
            <a:t> یوسف(ع) با خطای زن عزیز مصر</a:t>
          </a:r>
          <a:endParaRPr lang="en-US" sz="600" kern="1200" dirty="0"/>
        </a:p>
      </dsp:txBody>
      <dsp:txXfrm>
        <a:off x="7030531" y="2212499"/>
        <a:ext cx="337665" cy="993667"/>
      </dsp:txXfrm>
    </dsp:sp>
    <dsp:sp modelId="{678A8EE5-9E68-4FC9-B59B-03787A0074A3}">
      <dsp:nvSpPr>
        <dsp:cNvPr id="0" name=""/>
        <dsp:cNvSpPr/>
      </dsp:nvSpPr>
      <dsp:spPr>
        <a:xfrm>
          <a:off x="7393766" y="2201994"/>
          <a:ext cx="358675"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سیره</a:t>
          </a:r>
          <a:r>
            <a:rPr lang="fa-IR" sz="600" kern="1200" dirty="0" smtClean="0"/>
            <a:t> سلیمان(ع) در هدایت ملکه سبا</a:t>
          </a:r>
          <a:endParaRPr lang="en-US" sz="600" kern="1200" dirty="0"/>
        </a:p>
      </dsp:txBody>
      <dsp:txXfrm>
        <a:off x="7404271" y="2212499"/>
        <a:ext cx="337665" cy="993667"/>
      </dsp:txXfrm>
    </dsp:sp>
    <dsp:sp modelId="{5B095717-B6E1-4AE8-9DAE-0B8344F7E684}">
      <dsp:nvSpPr>
        <dsp:cNvPr id="0" name=""/>
        <dsp:cNvSpPr/>
      </dsp:nvSpPr>
      <dsp:spPr>
        <a:xfrm>
          <a:off x="7767506" y="2201994"/>
          <a:ext cx="358675"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سیره</a:t>
          </a:r>
          <a:r>
            <a:rPr lang="fa-IR" sz="600" kern="1200" dirty="0" smtClean="0"/>
            <a:t> </a:t>
          </a:r>
          <a:r>
            <a:rPr lang="fa-IR" sz="600" kern="1200" dirty="0" err="1" smtClean="0"/>
            <a:t>یامبر</a:t>
          </a:r>
          <a:r>
            <a:rPr lang="fa-IR" sz="600" kern="1200" dirty="0" smtClean="0"/>
            <a:t> اسلام(ص) و سه مسلمان </a:t>
          </a:r>
          <a:r>
            <a:rPr lang="fa-IR" sz="600" kern="1200" dirty="0" err="1" smtClean="0"/>
            <a:t>خطاکار</a:t>
          </a:r>
          <a:endParaRPr lang="en-US" sz="600" kern="1200" dirty="0"/>
        </a:p>
      </dsp:txBody>
      <dsp:txXfrm>
        <a:off x="7778011" y="2212499"/>
        <a:ext cx="337665" cy="99366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9CC309-AF1F-42AA-B8A1-184D07892B53}">
      <dsp:nvSpPr>
        <dsp:cNvPr id="0" name=""/>
        <dsp:cNvSpPr/>
      </dsp:nvSpPr>
      <dsp:spPr>
        <a:xfrm>
          <a:off x="4190" y="2174"/>
          <a:ext cx="8119618" cy="101467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fa-IR" sz="2900" kern="1200" dirty="0" smtClean="0"/>
            <a:t>فصل دهم: کمال قرآن و سطوح ادراکی و رفتاری مدیران و جامعه</a:t>
          </a:r>
          <a:endParaRPr lang="en-US" sz="2900" kern="1200" dirty="0"/>
        </a:p>
      </dsp:txBody>
      <dsp:txXfrm>
        <a:off x="33909" y="31893"/>
        <a:ext cx="8060180" cy="955239"/>
      </dsp:txXfrm>
    </dsp:sp>
    <dsp:sp modelId="{E80BC608-F00D-47C4-A6EB-122D24D1DF45}">
      <dsp:nvSpPr>
        <dsp:cNvPr id="0" name=""/>
        <dsp:cNvSpPr/>
      </dsp:nvSpPr>
      <dsp:spPr>
        <a:xfrm>
          <a:off x="4190" y="1102084"/>
          <a:ext cx="2949924" cy="101467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بخش اول: مراتب دیانت</a:t>
          </a:r>
          <a:endParaRPr lang="en-US" sz="1500" kern="1200" dirty="0"/>
        </a:p>
      </dsp:txBody>
      <dsp:txXfrm>
        <a:off x="33909" y="1131803"/>
        <a:ext cx="2890486" cy="955239"/>
      </dsp:txXfrm>
    </dsp:sp>
    <dsp:sp modelId="{32806279-C16D-43ED-A713-B0DBD293B5D6}">
      <dsp:nvSpPr>
        <dsp:cNvPr id="0" name=""/>
        <dsp:cNvSpPr/>
      </dsp:nvSpPr>
      <dsp:spPr>
        <a:xfrm>
          <a:off x="4190" y="2201994"/>
          <a:ext cx="1677003"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مرتبه ابتدائی کمال: اسلام</a:t>
          </a:r>
          <a:endParaRPr lang="en-US" sz="600" kern="1200" dirty="0"/>
        </a:p>
      </dsp:txBody>
      <dsp:txXfrm>
        <a:off x="33909" y="2231713"/>
        <a:ext cx="1617565" cy="955239"/>
      </dsp:txXfrm>
    </dsp:sp>
    <dsp:sp modelId="{EBA9710B-2E46-4C07-B529-A4E326581C63}">
      <dsp:nvSpPr>
        <dsp:cNvPr id="0" name=""/>
        <dsp:cNvSpPr/>
      </dsp:nvSpPr>
      <dsp:spPr>
        <a:xfrm>
          <a:off x="4190" y="330190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تدین ابتدائی فاقد رضایت الهی</a:t>
          </a:r>
          <a:endParaRPr lang="en-US" sz="600" kern="1200" dirty="0"/>
        </a:p>
      </dsp:txBody>
      <dsp:txXfrm>
        <a:off x="16279" y="3313993"/>
        <a:ext cx="388571" cy="990499"/>
      </dsp:txXfrm>
    </dsp:sp>
    <dsp:sp modelId="{1AC18087-F030-4033-A1FF-D3EA0D39FBBC}">
      <dsp:nvSpPr>
        <dsp:cNvPr id="0" name=""/>
        <dsp:cNvSpPr/>
      </dsp:nvSpPr>
      <dsp:spPr>
        <a:xfrm>
          <a:off x="425608" y="330190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خصوصیات سطح ابتدائی تدین در جامعه</a:t>
          </a:r>
          <a:endParaRPr lang="en-US" sz="600" kern="1200" dirty="0"/>
        </a:p>
      </dsp:txBody>
      <dsp:txXfrm>
        <a:off x="437697" y="3313993"/>
        <a:ext cx="388571" cy="990499"/>
      </dsp:txXfrm>
    </dsp:sp>
    <dsp:sp modelId="{77081AB2-3513-4A67-A441-FD7E130D6F48}">
      <dsp:nvSpPr>
        <dsp:cNvPr id="0" name=""/>
        <dsp:cNvSpPr/>
      </dsp:nvSpPr>
      <dsp:spPr>
        <a:xfrm>
          <a:off x="847026" y="330190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حادثه غدیر و </a:t>
          </a:r>
          <a:r>
            <a:rPr lang="fa-IR" sz="600" kern="1200" dirty="0" err="1" smtClean="0"/>
            <a:t>سقیفه</a:t>
          </a:r>
          <a:endParaRPr lang="en-US" sz="600" kern="1200" dirty="0"/>
        </a:p>
      </dsp:txBody>
      <dsp:txXfrm>
        <a:off x="859115" y="3313993"/>
        <a:ext cx="388571" cy="990499"/>
      </dsp:txXfrm>
    </dsp:sp>
    <dsp:sp modelId="{51C9CA42-B5AF-4AFB-B835-69ABBF5F81AC}">
      <dsp:nvSpPr>
        <dsp:cNvPr id="0" name=""/>
        <dsp:cNvSpPr/>
      </dsp:nvSpPr>
      <dsp:spPr>
        <a:xfrm>
          <a:off x="1268444" y="330190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عدم </a:t>
          </a:r>
          <a:r>
            <a:rPr lang="fa-IR" sz="600" kern="1200" dirty="0" err="1" smtClean="0"/>
            <a:t>انفکاک</a:t>
          </a:r>
          <a:r>
            <a:rPr lang="fa-IR" sz="600" kern="1200" dirty="0" smtClean="0"/>
            <a:t> جامعیت از کمال</a:t>
          </a:r>
          <a:endParaRPr lang="en-US" sz="600" kern="1200" dirty="0"/>
        </a:p>
      </dsp:txBody>
      <dsp:txXfrm>
        <a:off x="1280533" y="3313993"/>
        <a:ext cx="388571" cy="990499"/>
      </dsp:txXfrm>
    </dsp:sp>
    <dsp:sp modelId="{4957AC69-8810-41F2-8268-864D80CC3D57}">
      <dsp:nvSpPr>
        <dsp:cNvPr id="0" name=""/>
        <dsp:cNvSpPr/>
      </dsp:nvSpPr>
      <dsp:spPr>
        <a:xfrm>
          <a:off x="1698529" y="2201994"/>
          <a:ext cx="1255585"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مرتبه دوم کمال: ایمان</a:t>
          </a:r>
          <a:endParaRPr lang="en-US" sz="600" kern="1200" dirty="0"/>
        </a:p>
      </dsp:txBody>
      <dsp:txXfrm>
        <a:off x="1728248" y="2231713"/>
        <a:ext cx="1196147" cy="955239"/>
      </dsp:txXfrm>
    </dsp:sp>
    <dsp:sp modelId="{FA5A9728-30E5-471F-BBE5-7363F4C4ED7B}">
      <dsp:nvSpPr>
        <dsp:cNvPr id="0" name=""/>
        <dsp:cNvSpPr/>
      </dsp:nvSpPr>
      <dsp:spPr>
        <a:xfrm>
          <a:off x="1698529" y="3301904"/>
          <a:ext cx="1255585"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حادثه غدیر و تداوم نهضت تبدیل اعرابی به سطح بالاتر</a:t>
          </a:r>
          <a:endParaRPr lang="en-US" sz="600" kern="1200" dirty="0"/>
        </a:p>
      </dsp:txBody>
      <dsp:txXfrm>
        <a:off x="1728248" y="3331623"/>
        <a:ext cx="1196147" cy="955239"/>
      </dsp:txXfrm>
    </dsp:sp>
    <dsp:sp modelId="{585B776E-3442-45CF-B303-315CB0829A29}">
      <dsp:nvSpPr>
        <dsp:cNvPr id="0" name=""/>
        <dsp:cNvSpPr/>
      </dsp:nvSpPr>
      <dsp:spPr>
        <a:xfrm>
          <a:off x="1698529" y="440181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کمبود مدیریت ارشد فرهنگی</a:t>
          </a:r>
          <a:endParaRPr lang="en-US" sz="600" kern="1200" dirty="0"/>
        </a:p>
      </dsp:txBody>
      <dsp:txXfrm>
        <a:off x="1710618" y="4413903"/>
        <a:ext cx="388571" cy="990499"/>
      </dsp:txXfrm>
    </dsp:sp>
    <dsp:sp modelId="{E12827E1-30BF-46A3-B556-0535922DE5C1}">
      <dsp:nvSpPr>
        <dsp:cNvPr id="0" name=""/>
        <dsp:cNvSpPr/>
      </dsp:nvSpPr>
      <dsp:spPr>
        <a:xfrm>
          <a:off x="2119947" y="440181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تربیت عناصر ارشد فرهنگی-قرآنی</a:t>
          </a:r>
          <a:endParaRPr lang="en-US" sz="600" kern="1200" dirty="0"/>
        </a:p>
      </dsp:txBody>
      <dsp:txXfrm>
        <a:off x="2132036" y="4413903"/>
        <a:ext cx="388571" cy="990499"/>
      </dsp:txXfrm>
    </dsp:sp>
    <dsp:sp modelId="{3C825C59-D7AE-4DFA-864C-9AD3755E51A8}">
      <dsp:nvSpPr>
        <dsp:cNvPr id="0" name=""/>
        <dsp:cNvSpPr/>
      </dsp:nvSpPr>
      <dsp:spPr>
        <a:xfrm>
          <a:off x="2541365" y="440181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هشدار به </a:t>
          </a:r>
          <a:r>
            <a:rPr lang="fa-IR" sz="600" kern="1200" dirty="0" err="1" smtClean="0"/>
            <a:t>مسوولان</a:t>
          </a:r>
          <a:r>
            <a:rPr lang="fa-IR" sz="600" kern="1200" dirty="0" smtClean="0"/>
            <a:t> نظام</a:t>
          </a:r>
          <a:endParaRPr lang="en-US" sz="600" kern="1200" dirty="0"/>
        </a:p>
      </dsp:txBody>
      <dsp:txXfrm>
        <a:off x="2553454" y="4413903"/>
        <a:ext cx="388571" cy="990499"/>
      </dsp:txXfrm>
    </dsp:sp>
    <dsp:sp modelId="{807C830E-AB77-4535-A034-4CACB8106202}">
      <dsp:nvSpPr>
        <dsp:cNvPr id="0" name=""/>
        <dsp:cNvSpPr/>
      </dsp:nvSpPr>
      <dsp:spPr>
        <a:xfrm>
          <a:off x="2988786" y="1102084"/>
          <a:ext cx="4257516" cy="101467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بخش دوم: کمال قرآن و انقلاب اسلامی ایران</a:t>
          </a:r>
          <a:endParaRPr lang="en-US" sz="1500" kern="1200" dirty="0"/>
        </a:p>
      </dsp:txBody>
      <dsp:txXfrm>
        <a:off x="3018505" y="1131803"/>
        <a:ext cx="4198078" cy="955239"/>
      </dsp:txXfrm>
    </dsp:sp>
    <dsp:sp modelId="{D0D00FC4-60CF-432A-8745-E63B5F3050CF}">
      <dsp:nvSpPr>
        <dsp:cNvPr id="0" name=""/>
        <dsp:cNvSpPr/>
      </dsp:nvSpPr>
      <dsp:spPr>
        <a:xfrm>
          <a:off x="2988786" y="2201994"/>
          <a:ext cx="412749"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انقلاب اسلامی در سطح ابتدائی یا سطح مقبول تدین</a:t>
          </a:r>
          <a:endParaRPr lang="en-US" sz="600" kern="1200" dirty="0"/>
        </a:p>
      </dsp:txBody>
      <dsp:txXfrm>
        <a:off x="3000875" y="2214083"/>
        <a:ext cx="388571" cy="990499"/>
      </dsp:txXfrm>
    </dsp:sp>
    <dsp:sp modelId="{BB4C08E6-7AEC-4027-9BEB-7AC566620D3B}">
      <dsp:nvSpPr>
        <dsp:cNvPr id="0" name=""/>
        <dsp:cNvSpPr/>
      </dsp:nvSpPr>
      <dsp:spPr>
        <a:xfrm>
          <a:off x="3418871" y="2201994"/>
          <a:ext cx="412749"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شطرنج و موسیقی شبهه </a:t>
          </a:r>
          <a:r>
            <a:rPr lang="fa-IR" sz="600" kern="1200" dirty="0" err="1" smtClean="0"/>
            <a:t>ناک</a:t>
          </a:r>
          <a:r>
            <a:rPr lang="fa-IR" sz="600" kern="1200" dirty="0" smtClean="0"/>
            <a:t> و سطوح دیانت</a:t>
          </a:r>
          <a:endParaRPr lang="en-US" sz="600" kern="1200" dirty="0"/>
        </a:p>
      </dsp:txBody>
      <dsp:txXfrm>
        <a:off x="3430960" y="2214083"/>
        <a:ext cx="388571" cy="990499"/>
      </dsp:txXfrm>
    </dsp:sp>
    <dsp:sp modelId="{9B263234-7448-4390-B79F-85D5636741F9}">
      <dsp:nvSpPr>
        <dsp:cNvPr id="0" name=""/>
        <dsp:cNvSpPr/>
      </dsp:nvSpPr>
      <dsp:spPr>
        <a:xfrm>
          <a:off x="3848957" y="2201994"/>
          <a:ext cx="834167"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سطوح حجاب</a:t>
          </a:r>
          <a:endParaRPr lang="en-US" sz="600" kern="1200" dirty="0"/>
        </a:p>
      </dsp:txBody>
      <dsp:txXfrm>
        <a:off x="3873389" y="2226426"/>
        <a:ext cx="785303" cy="965813"/>
      </dsp:txXfrm>
    </dsp:sp>
    <dsp:sp modelId="{7DFBC28E-89BA-4ACD-A353-3047855C150D}">
      <dsp:nvSpPr>
        <dsp:cNvPr id="0" name=""/>
        <dsp:cNvSpPr/>
      </dsp:nvSpPr>
      <dsp:spPr>
        <a:xfrm>
          <a:off x="3848957" y="330190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حجاب زن مسلمان</a:t>
          </a:r>
          <a:endParaRPr lang="en-US" sz="600" kern="1200" dirty="0"/>
        </a:p>
      </dsp:txBody>
      <dsp:txXfrm>
        <a:off x="3861046" y="3313993"/>
        <a:ext cx="388571" cy="990499"/>
      </dsp:txXfrm>
    </dsp:sp>
    <dsp:sp modelId="{253A0D09-27BE-4625-8732-97C0F5C4B677}">
      <dsp:nvSpPr>
        <dsp:cNvPr id="0" name=""/>
        <dsp:cNvSpPr/>
      </dsp:nvSpPr>
      <dsp:spPr>
        <a:xfrm>
          <a:off x="4270374" y="330190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حجاب زنان مومن</a:t>
          </a:r>
          <a:endParaRPr lang="en-US" sz="600" kern="1200" dirty="0"/>
        </a:p>
      </dsp:txBody>
      <dsp:txXfrm>
        <a:off x="4282463" y="3313993"/>
        <a:ext cx="388571" cy="990499"/>
      </dsp:txXfrm>
    </dsp:sp>
    <dsp:sp modelId="{1F503BCA-E353-4698-9FB6-718456E1C9C8}">
      <dsp:nvSpPr>
        <dsp:cNvPr id="0" name=""/>
        <dsp:cNvSpPr/>
      </dsp:nvSpPr>
      <dsp:spPr>
        <a:xfrm>
          <a:off x="4700460" y="2201994"/>
          <a:ext cx="412749"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تعطیلی عبادت(احکام زنان مسلمان) و جبران عبادات(احکام زنان مومن)</a:t>
          </a:r>
          <a:endParaRPr lang="en-US" sz="600" kern="1200" dirty="0"/>
        </a:p>
      </dsp:txBody>
      <dsp:txXfrm>
        <a:off x="4712549" y="2214083"/>
        <a:ext cx="388571" cy="990499"/>
      </dsp:txXfrm>
    </dsp:sp>
    <dsp:sp modelId="{1D72BBD7-3DC8-4D79-9DD3-7EE00D8EE212}">
      <dsp:nvSpPr>
        <dsp:cNvPr id="0" name=""/>
        <dsp:cNvSpPr/>
      </dsp:nvSpPr>
      <dsp:spPr>
        <a:xfrm>
          <a:off x="4700460" y="330190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جبران عبادات یکی از خصوصیات سطح دوم</a:t>
          </a:r>
          <a:endParaRPr lang="en-US" sz="600" kern="1200" dirty="0"/>
        </a:p>
      </dsp:txBody>
      <dsp:txXfrm>
        <a:off x="4712549" y="3313993"/>
        <a:ext cx="388571" cy="990499"/>
      </dsp:txXfrm>
    </dsp:sp>
    <dsp:sp modelId="{131DFEEA-A970-48B1-A6CA-6D35849860AC}">
      <dsp:nvSpPr>
        <dsp:cNvPr id="0" name=""/>
        <dsp:cNvSpPr/>
      </dsp:nvSpPr>
      <dsp:spPr>
        <a:xfrm>
          <a:off x="5130545" y="2201994"/>
          <a:ext cx="412749"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راه تداوم انقلاب</a:t>
          </a:r>
          <a:endParaRPr lang="en-US" sz="600" kern="1200" dirty="0"/>
        </a:p>
      </dsp:txBody>
      <dsp:txXfrm>
        <a:off x="5142634" y="2214083"/>
        <a:ext cx="388571" cy="990499"/>
      </dsp:txXfrm>
    </dsp:sp>
    <dsp:sp modelId="{4388591B-A7B0-4514-BA7B-7757B437028C}">
      <dsp:nvSpPr>
        <dsp:cNvPr id="0" name=""/>
        <dsp:cNvSpPr/>
      </dsp:nvSpPr>
      <dsp:spPr>
        <a:xfrm>
          <a:off x="5560631" y="2201994"/>
          <a:ext cx="412749"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اصل اخوت معیار رفتار در سطح دوم تدین</a:t>
          </a:r>
          <a:endParaRPr lang="en-US" sz="600" kern="1200" dirty="0"/>
        </a:p>
      </dsp:txBody>
      <dsp:txXfrm>
        <a:off x="5572720" y="2214083"/>
        <a:ext cx="388571" cy="990499"/>
      </dsp:txXfrm>
    </dsp:sp>
    <dsp:sp modelId="{EDC08D04-1D1F-493D-8F90-8AF87342FD5E}">
      <dsp:nvSpPr>
        <dsp:cNvPr id="0" name=""/>
        <dsp:cNvSpPr/>
      </dsp:nvSpPr>
      <dsp:spPr>
        <a:xfrm>
          <a:off x="5990716" y="2201994"/>
          <a:ext cx="1255585"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تکلیف مالی مومنان</a:t>
          </a:r>
          <a:endParaRPr lang="en-US" sz="600" kern="1200" dirty="0"/>
        </a:p>
      </dsp:txBody>
      <dsp:txXfrm>
        <a:off x="6020435" y="2231713"/>
        <a:ext cx="1196147" cy="955239"/>
      </dsp:txXfrm>
    </dsp:sp>
    <dsp:sp modelId="{BFFAB376-633C-43FA-A8AC-44B067D1B31D}">
      <dsp:nvSpPr>
        <dsp:cNvPr id="0" name=""/>
        <dsp:cNvSpPr/>
      </dsp:nvSpPr>
      <dsp:spPr>
        <a:xfrm>
          <a:off x="5990716" y="330190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علامت شیعه بودن</a:t>
          </a:r>
          <a:endParaRPr lang="en-US" sz="600" kern="1200" dirty="0"/>
        </a:p>
      </dsp:txBody>
      <dsp:txXfrm>
        <a:off x="6002805" y="3313993"/>
        <a:ext cx="388571" cy="990499"/>
      </dsp:txXfrm>
    </dsp:sp>
    <dsp:sp modelId="{D33C223C-CA5A-41CE-8E16-773A99EF703F}">
      <dsp:nvSpPr>
        <dsp:cNvPr id="0" name=""/>
        <dsp:cNvSpPr/>
      </dsp:nvSpPr>
      <dsp:spPr>
        <a:xfrm>
          <a:off x="6412134" y="330190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حق مومن بر مومن</a:t>
          </a:r>
          <a:endParaRPr lang="en-US" sz="600" kern="1200" dirty="0"/>
        </a:p>
      </dsp:txBody>
      <dsp:txXfrm>
        <a:off x="6424223" y="3313993"/>
        <a:ext cx="388571" cy="990499"/>
      </dsp:txXfrm>
    </dsp:sp>
    <dsp:sp modelId="{B1A11468-3EBA-4869-9181-54577C20E7FB}">
      <dsp:nvSpPr>
        <dsp:cNvPr id="0" name=""/>
        <dsp:cNvSpPr/>
      </dsp:nvSpPr>
      <dsp:spPr>
        <a:xfrm>
          <a:off x="6833552" y="3301904"/>
          <a:ext cx="412749"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زکات مسلمانان به غیر مسلمانان</a:t>
          </a:r>
          <a:endParaRPr lang="en-US" sz="600" kern="1200" dirty="0"/>
        </a:p>
      </dsp:txBody>
      <dsp:txXfrm>
        <a:off x="6845641" y="3313993"/>
        <a:ext cx="388571" cy="990499"/>
      </dsp:txXfrm>
    </dsp:sp>
    <dsp:sp modelId="{4C07A270-BDEE-4386-9259-1A01D571764E}">
      <dsp:nvSpPr>
        <dsp:cNvPr id="0" name=""/>
        <dsp:cNvSpPr/>
      </dsp:nvSpPr>
      <dsp:spPr>
        <a:xfrm>
          <a:off x="7280973" y="1102084"/>
          <a:ext cx="842835" cy="101467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بخش سوم: مرتبه سوم دیانت: مقام احسان</a:t>
          </a:r>
          <a:endParaRPr lang="en-US" sz="1500" kern="1200" dirty="0"/>
        </a:p>
      </dsp:txBody>
      <dsp:txXfrm>
        <a:off x="7305659" y="1126770"/>
        <a:ext cx="793463" cy="965305"/>
      </dsp:txXfrm>
    </dsp:sp>
    <dsp:sp modelId="{332B6F5C-AE09-4361-8BB7-7DE7F2CE35E7}">
      <dsp:nvSpPr>
        <dsp:cNvPr id="0" name=""/>
        <dsp:cNvSpPr/>
      </dsp:nvSpPr>
      <dsp:spPr>
        <a:xfrm>
          <a:off x="7280973" y="2201994"/>
          <a:ext cx="412749"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سیره</a:t>
          </a:r>
          <a:r>
            <a:rPr lang="fa-IR" sz="600" kern="1200" dirty="0" smtClean="0"/>
            <a:t> مالی </a:t>
          </a:r>
          <a:r>
            <a:rPr lang="fa-IR" sz="600" kern="1200" dirty="0" err="1" smtClean="0"/>
            <a:t>محسنین</a:t>
          </a:r>
          <a:endParaRPr lang="en-US" sz="600" kern="1200" dirty="0"/>
        </a:p>
      </dsp:txBody>
      <dsp:txXfrm>
        <a:off x="7293062" y="2214083"/>
        <a:ext cx="388571" cy="990499"/>
      </dsp:txXfrm>
    </dsp:sp>
    <dsp:sp modelId="{EFC83C2E-2CD4-48BF-AEA2-B37F97B2D8A3}">
      <dsp:nvSpPr>
        <dsp:cNvPr id="0" name=""/>
        <dsp:cNvSpPr/>
      </dsp:nvSpPr>
      <dsp:spPr>
        <a:xfrm>
          <a:off x="7711059" y="2201994"/>
          <a:ext cx="412749"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متشابهات</a:t>
          </a:r>
          <a:r>
            <a:rPr lang="fa-IR" sz="600" kern="1200" dirty="0" smtClean="0"/>
            <a:t> در مراتب دیانت</a:t>
          </a:r>
          <a:endParaRPr lang="en-US" sz="600" kern="1200" dirty="0"/>
        </a:p>
      </dsp:txBody>
      <dsp:txXfrm>
        <a:off x="7723148" y="2214083"/>
        <a:ext cx="388571" cy="9904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3F1550-390B-42F6-BA0E-6DF8A765CCDE}">
      <dsp:nvSpPr>
        <dsp:cNvPr id="0" name=""/>
        <dsp:cNvSpPr/>
      </dsp:nvSpPr>
      <dsp:spPr>
        <a:xfrm>
          <a:off x="4176" y="1508"/>
          <a:ext cx="10507246" cy="106697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fa-IR" sz="3600" kern="1200" dirty="0" smtClean="0">
              <a:cs typeface="B Zar" panose="00000400000000000000" pitchFamily="2" charset="-78"/>
            </a:rPr>
            <a:t>فصل اول: ارزش عقل و اهمیت مدیریت در اسلام</a:t>
          </a:r>
          <a:endParaRPr lang="en-US" sz="3600" kern="1200" dirty="0">
            <a:cs typeface="B Zar" panose="00000400000000000000" pitchFamily="2" charset="-78"/>
          </a:endParaRPr>
        </a:p>
      </dsp:txBody>
      <dsp:txXfrm>
        <a:off x="35427" y="32759"/>
        <a:ext cx="10444744" cy="1004470"/>
      </dsp:txXfrm>
    </dsp:sp>
    <dsp:sp modelId="{89857106-2791-4FAC-8F5E-A55A05B52AA6}">
      <dsp:nvSpPr>
        <dsp:cNvPr id="0" name=""/>
        <dsp:cNvSpPr/>
      </dsp:nvSpPr>
      <dsp:spPr>
        <a:xfrm>
          <a:off x="4176" y="1177313"/>
          <a:ext cx="4511823" cy="1066972"/>
        </a:xfrm>
        <a:prstGeom prst="roundRect">
          <a:avLst>
            <a:gd name="adj" fmla="val 10000"/>
          </a:avLst>
        </a:prstGeom>
        <a:solidFill>
          <a:schemeClr val="accent4">
            <a:hueOff val="0"/>
            <a:satOff val="0"/>
            <a:lumOff val="0"/>
            <a:alphaOff val="0"/>
          </a:schemeClr>
        </a:solidFill>
        <a:ln w="12700" cap="flat" cmpd="sng" algn="ctr">
          <a:solidFill>
            <a:schemeClr val="l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fa-IR" sz="3500" kern="1200" dirty="0" smtClean="0">
              <a:cs typeface="B Zar" panose="00000400000000000000" pitchFamily="2" charset="-78"/>
            </a:rPr>
            <a:t>بخش اول: ارزش عقل در اسلام</a:t>
          </a:r>
          <a:endParaRPr lang="en-US" sz="3500" kern="1200" dirty="0">
            <a:cs typeface="B Zar" panose="00000400000000000000" pitchFamily="2" charset="-78"/>
          </a:endParaRPr>
        </a:p>
      </dsp:txBody>
      <dsp:txXfrm>
        <a:off x="35427" y="1208564"/>
        <a:ext cx="4449321" cy="1004470"/>
      </dsp:txXfrm>
    </dsp:sp>
    <dsp:sp modelId="{7D8DDC8B-7FFB-476E-92EF-1FF76CA64DB6}">
      <dsp:nvSpPr>
        <dsp:cNvPr id="0" name=""/>
        <dsp:cNvSpPr/>
      </dsp:nvSpPr>
      <dsp:spPr>
        <a:xfrm>
          <a:off x="4176" y="2353117"/>
          <a:ext cx="726541" cy="106697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cs typeface="B Zar" panose="00000400000000000000" pitchFamily="2" charset="-78"/>
            </a:rPr>
            <a:t>جایگاه تعقل</a:t>
          </a:r>
          <a:endParaRPr lang="en-US" sz="1100" kern="1200" dirty="0">
            <a:cs typeface="B Zar" panose="00000400000000000000" pitchFamily="2" charset="-78"/>
          </a:endParaRPr>
        </a:p>
      </dsp:txBody>
      <dsp:txXfrm>
        <a:off x="25456" y="2374397"/>
        <a:ext cx="683981" cy="1024412"/>
      </dsp:txXfrm>
    </dsp:sp>
    <dsp:sp modelId="{C12C4224-196F-42C5-BDEB-6FAFC236999C}">
      <dsp:nvSpPr>
        <dsp:cNvPr id="0" name=""/>
        <dsp:cNvSpPr/>
      </dsp:nvSpPr>
      <dsp:spPr>
        <a:xfrm>
          <a:off x="761233" y="2353117"/>
          <a:ext cx="726541" cy="106697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cs typeface="B Zar" panose="00000400000000000000" pitchFamily="2" charset="-78"/>
            </a:rPr>
            <a:t>تعقل و تصمیم </a:t>
          </a:r>
          <a:endParaRPr lang="en-US" sz="1100" kern="1200" dirty="0">
            <a:cs typeface="B Zar" panose="00000400000000000000" pitchFamily="2" charset="-78"/>
          </a:endParaRPr>
        </a:p>
      </dsp:txBody>
      <dsp:txXfrm>
        <a:off x="782513" y="2374397"/>
        <a:ext cx="683981" cy="1024412"/>
      </dsp:txXfrm>
    </dsp:sp>
    <dsp:sp modelId="{97F560ED-DD54-4C2C-B464-0498E9E5F773}">
      <dsp:nvSpPr>
        <dsp:cNvPr id="0" name=""/>
        <dsp:cNvSpPr/>
      </dsp:nvSpPr>
      <dsp:spPr>
        <a:xfrm>
          <a:off x="1518289" y="2353117"/>
          <a:ext cx="726541" cy="106697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cs typeface="B Zar" panose="00000400000000000000" pitchFamily="2" charset="-78"/>
            </a:rPr>
            <a:t>گناه </a:t>
          </a:r>
          <a:r>
            <a:rPr lang="fa-IR" sz="1100" kern="1200" dirty="0" err="1" smtClean="0">
              <a:cs typeface="B Zar" panose="00000400000000000000" pitchFamily="2" charset="-78"/>
            </a:rPr>
            <a:t>نیندیشیدن</a:t>
          </a:r>
          <a:r>
            <a:rPr lang="fa-IR" sz="1100" kern="1200" dirty="0" smtClean="0">
              <a:cs typeface="B Zar" panose="00000400000000000000" pitchFamily="2" charset="-78"/>
            </a:rPr>
            <a:t> و </a:t>
          </a:r>
          <a:r>
            <a:rPr lang="fa-IR" sz="1100" kern="1200" dirty="0" err="1" smtClean="0">
              <a:cs typeface="B Zar" panose="00000400000000000000" pitchFamily="2" charset="-78"/>
            </a:rPr>
            <a:t>نسنجیدن</a:t>
          </a:r>
          <a:endParaRPr lang="en-US" sz="1100" kern="1200" dirty="0">
            <a:cs typeface="B Zar" panose="00000400000000000000" pitchFamily="2" charset="-78"/>
          </a:endParaRPr>
        </a:p>
      </dsp:txBody>
      <dsp:txXfrm>
        <a:off x="1539569" y="2374397"/>
        <a:ext cx="683981" cy="1024412"/>
      </dsp:txXfrm>
    </dsp:sp>
    <dsp:sp modelId="{866F0D4F-8BA9-4D26-B973-805354D2C11F}">
      <dsp:nvSpPr>
        <dsp:cNvPr id="0" name=""/>
        <dsp:cNvSpPr/>
      </dsp:nvSpPr>
      <dsp:spPr>
        <a:xfrm>
          <a:off x="2275346" y="2353117"/>
          <a:ext cx="726541" cy="106697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cs typeface="B Zar" panose="00000400000000000000" pitchFamily="2" charset="-78"/>
            </a:rPr>
            <a:t>تعقل بی واسطه، تعقل با واسطه</a:t>
          </a:r>
          <a:endParaRPr lang="en-US" sz="1100" kern="1200" dirty="0">
            <a:cs typeface="B Zar" panose="00000400000000000000" pitchFamily="2" charset="-78"/>
          </a:endParaRPr>
        </a:p>
      </dsp:txBody>
      <dsp:txXfrm>
        <a:off x="2296626" y="2374397"/>
        <a:ext cx="683981" cy="1024412"/>
      </dsp:txXfrm>
    </dsp:sp>
    <dsp:sp modelId="{E40A3DBF-8561-4E54-A5F8-2A688BC51E70}">
      <dsp:nvSpPr>
        <dsp:cNvPr id="0" name=""/>
        <dsp:cNvSpPr/>
      </dsp:nvSpPr>
      <dsp:spPr>
        <a:xfrm>
          <a:off x="3032402" y="2353117"/>
          <a:ext cx="726541" cy="106697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cs typeface="B Zar" panose="00000400000000000000" pitchFamily="2" charset="-78"/>
            </a:rPr>
            <a:t>عقل، دین یا </a:t>
          </a:r>
          <a:r>
            <a:rPr lang="fa-IR" sz="1100" kern="1200" dirty="0" err="1" smtClean="0">
              <a:cs typeface="B Zar" panose="00000400000000000000" pitchFamily="2" charset="-78"/>
            </a:rPr>
            <a:t>حیاء</a:t>
          </a:r>
          <a:r>
            <a:rPr lang="fa-IR" sz="1100" kern="1200" dirty="0" smtClean="0">
              <a:cs typeface="B Zar" panose="00000400000000000000" pitchFamily="2" charset="-78"/>
            </a:rPr>
            <a:t>؟</a:t>
          </a:r>
          <a:endParaRPr lang="en-US" sz="1100" kern="1200" dirty="0">
            <a:cs typeface="B Zar" panose="00000400000000000000" pitchFamily="2" charset="-78"/>
          </a:endParaRPr>
        </a:p>
      </dsp:txBody>
      <dsp:txXfrm>
        <a:off x="3053682" y="2374397"/>
        <a:ext cx="683981" cy="1024412"/>
      </dsp:txXfrm>
    </dsp:sp>
    <dsp:sp modelId="{84F3F07F-FD6A-4E9D-AC95-246FB70F23ED}">
      <dsp:nvSpPr>
        <dsp:cNvPr id="0" name=""/>
        <dsp:cNvSpPr/>
      </dsp:nvSpPr>
      <dsp:spPr>
        <a:xfrm>
          <a:off x="3789459" y="2353117"/>
          <a:ext cx="726541" cy="106697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cs typeface="B Zar" panose="00000400000000000000" pitchFamily="2" charset="-78"/>
            </a:rPr>
            <a:t>مباحث عقلانی و فوق عقلانی</a:t>
          </a:r>
          <a:endParaRPr lang="en-US" sz="1100" kern="1200" dirty="0">
            <a:cs typeface="B Zar" panose="00000400000000000000" pitchFamily="2" charset="-78"/>
          </a:endParaRPr>
        </a:p>
      </dsp:txBody>
      <dsp:txXfrm>
        <a:off x="3810739" y="2374397"/>
        <a:ext cx="683981" cy="1024412"/>
      </dsp:txXfrm>
    </dsp:sp>
    <dsp:sp modelId="{3ECB0519-3D5D-4899-9A45-8CBC0488A7E3}">
      <dsp:nvSpPr>
        <dsp:cNvPr id="0" name=""/>
        <dsp:cNvSpPr/>
      </dsp:nvSpPr>
      <dsp:spPr>
        <a:xfrm>
          <a:off x="4577030" y="1177313"/>
          <a:ext cx="5934392" cy="106697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fa-IR" sz="3500" kern="1200" dirty="0" smtClean="0">
              <a:cs typeface="B Zar" panose="00000400000000000000" pitchFamily="2" charset="-78"/>
            </a:rPr>
            <a:t>بخش </a:t>
          </a:r>
          <a:r>
            <a:rPr lang="fa-IR" sz="3500" kern="1200" dirty="0" err="1" smtClean="0">
              <a:cs typeface="B Zar" panose="00000400000000000000" pitchFamily="2" charset="-78"/>
            </a:rPr>
            <a:t>دوم:اهمیت</a:t>
          </a:r>
          <a:r>
            <a:rPr lang="fa-IR" sz="3500" kern="1200" dirty="0" smtClean="0">
              <a:cs typeface="B Zar" panose="00000400000000000000" pitchFamily="2" charset="-78"/>
            </a:rPr>
            <a:t> مدیریت در اسلام</a:t>
          </a:r>
          <a:endParaRPr lang="en-US" sz="3500" kern="1200" dirty="0">
            <a:cs typeface="B Zar" panose="00000400000000000000" pitchFamily="2" charset="-78"/>
          </a:endParaRPr>
        </a:p>
      </dsp:txBody>
      <dsp:txXfrm>
        <a:off x="4608281" y="1208564"/>
        <a:ext cx="5871890" cy="1004470"/>
      </dsp:txXfrm>
    </dsp:sp>
    <dsp:sp modelId="{12610541-0EE1-40BF-BA5E-92E11AFA8F1F}">
      <dsp:nvSpPr>
        <dsp:cNvPr id="0" name=""/>
        <dsp:cNvSpPr/>
      </dsp:nvSpPr>
      <dsp:spPr>
        <a:xfrm>
          <a:off x="4577030" y="2353117"/>
          <a:ext cx="726541" cy="106697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cs typeface="B Zar" panose="00000400000000000000" pitchFamily="2" charset="-78"/>
            </a:rPr>
            <a:t>وابسته بودن سلامت یا فساد جامعه به </a:t>
          </a:r>
          <a:r>
            <a:rPr lang="fa-IR" sz="1100" kern="1200" dirty="0" err="1" smtClean="0">
              <a:cs typeface="B Zar" panose="00000400000000000000" pitchFamily="2" charset="-78"/>
            </a:rPr>
            <a:t>علماء</a:t>
          </a:r>
          <a:r>
            <a:rPr lang="fa-IR" sz="1100" kern="1200" dirty="0" smtClean="0">
              <a:cs typeface="B Zar" panose="00000400000000000000" pitchFamily="2" charset="-78"/>
            </a:rPr>
            <a:t> و </a:t>
          </a:r>
          <a:r>
            <a:rPr lang="fa-IR" sz="1100" kern="1200" dirty="0" err="1" smtClean="0">
              <a:cs typeface="B Zar" panose="00000400000000000000" pitchFamily="2" charset="-78"/>
            </a:rPr>
            <a:t>امراء</a:t>
          </a:r>
          <a:endParaRPr lang="en-US" sz="1100" kern="1200" dirty="0">
            <a:cs typeface="B Zar" panose="00000400000000000000" pitchFamily="2" charset="-78"/>
          </a:endParaRPr>
        </a:p>
      </dsp:txBody>
      <dsp:txXfrm>
        <a:off x="4598310" y="2374397"/>
        <a:ext cx="683981" cy="1024412"/>
      </dsp:txXfrm>
    </dsp:sp>
    <dsp:sp modelId="{D68072EA-0D71-49D2-B49C-A1BE58AFDE6E}">
      <dsp:nvSpPr>
        <dsp:cNvPr id="0" name=""/>
        <dsp:cNvSpPr/>
      </dsp:nvSpPr>
      <dsp:spPr>
        <a:xfrm>
          <a:off x="5334086" y="2353117"/>
          <a:ext cx="5177336" cy="106697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cs typeface="B Zar" panose="00000400000000000000" pitchFamily="2" charset="-78"/>
            </a:rPr>
            <a:t>نمونه های مدیریت اسلامی در قرآن و </a:t>
          </a:r>
          <a:r>
            <a:rPr lang="fa-IR" sz="1100" kern="1200" dirty="0" err="1" smtClean="0">
              <a:cs typeface="B Zar" panose="00000400000000000000" pitchFamily="2" charset="-78"/>
            </a:rPr>
            <a:t>سیره</a:t>
          </a:r>
          <a:r>
            <a:rPr lang="fa-IR" sz="1100" kern="1200" dirty="0" smtClean="0">
              <a:cs typeface="B Zar" panose="00000400000000000000" pitchFamily="2" charset="-78"/>
            </a:rPr>
            <a:t> اهل بیت(ع)</a:t>
          </a:r>
          <a:endParaRPr lang="en-US" sz="1100" kern="1200" dirty="0">
            <a:cs typeface="B Zar" panose="00000400000000000000" pitchFamily="2" charset="-78"/>
          </a:endParaRPr>
        </a:p>
      </dsp:txBody>
      <dsp:txXfrm>
        <a:off x="5365337" y="2384368"/>
        <a:ext cx="5114834" cy="1004470"/>
      </dsp:txXfrm>
    </dsp:sp>
    <dsp:sp modelId="{93A7D854-A71D-4FBA-B998-73DFC62D0115}">
      <dsp:nvSpPr>
        <dsp:cNvPr id="0" name=""/>
        <dsp:cNvSpPr/>
      </dsp:nvSpPr>
      <dsp:spPr>
        <a:xfrm>
          <a:off x="5334086" y="3528922"/>
          <a:ext cx="726541" cy="106697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cs typeface="B Zar" panose="00000400000000000000" pitchFamily="2" charset="-78"/>
            </a:rPr>
            <a:t>حضرت سلیمان و غیبت هدهد</a:t>
          </a:r>
          <a:endParaRPr lang="en-US" sz="1000" kern="1200" dirty="0">
            <a:cs typeface="B Zar" panose="00000400000000000000" pitchFamily="2" charset="-78"/>
          </a:endParaRPr>
        </a:p>
      </dsp:txBody>
      <dsp:txXfrm>
        <a:off x="5355366" y="3550202"/>
        <a:ext cx="683981" cy="1024412"/>
      </dsp:txXfrm>
    </dsp:sp>
    <dsp:sp modelId="{95DD128D-5A30-43FF-81A3-725FC8DB6A6F}">
      <dsp:nvSpPr>
        <dsp:cNvPr id="0" name=""/>
        <dsp:cNvSpPr/>
      </dsp:nvSpPr>
      <dsp:spPr>
        <a:xfrm>
          <a:off x="6075885" y="3528922"/>
          <a:ext cx="726541" cy="106697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cs typeface="B Zar" panose="00000400000000000000" pitchFamily="2" charset="-78"/>
            </a:rPr>
            <a:t>حضرت موسی(ع) و حضرت هارون(ع)</a:t>
          </a:r>
          <a:endParaRPr lang="en-US" sz="1000" kern="1200" dirty="0">
            <a:cs typeface="B Zar" panose="00000400000000000000" pitchFamily="2" charset="-78"/>
          </a:endParaRPr>
        </a:p>
      </dsp:txBody>
      <dsp:txXfrm>
        <a:off x="6097165" y="3550202"/>
        <a:ext cx="683981" cy="1024412"/>
      </dsp:txXfrm>
    </dsp:sp>
    <dsp:sp modelId="{80DF8C3E-89B8-4B0D-9B3B-FC53A5872F5E}">
      <dsp:nvSpPr>
        <dsp:cNvPr id="0" name=""/>
        <dsp:cNvSpPr/>
      </dsp:nvSpPr>
      <dsp:spPr>
        <a:xfrm>
          <a:off x="6817685" y="3528922"/>
          <a:ext cx="726541" cy="106697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cs typeface="B Zar" panose="00000400000000000000" pitchFamily="2" charset="-78"/>
            </a:rPr>
            <a:t>امام علی و دروغ مصلحت آمیز</a:t>
          </a:r>
          <a:endParaRPr lang="en-US" sz="1000" kern="1200" dirty="0">
            <a:cs typeface="B Zar" panose="00000400000000000000" pitchFamily="2" charset="-78"/>
          </a:endParaRPr>
        </a:p>
      </dsp:txBody>
      <dsp:txXfrm>
        <a:off x="6838965" y="3550202"/>
        <a:ext cx="683981" cy="1024412"/>
      </dsp:txXfrm>
    </dsp:sp>
    <dsp:sp modelId="{2544477E-F82B-4E0A-83FF-44F0482485F5}">
      <dsp:nvSpPr>
        <dsp:cNvPr id="0" name=""/>
        <dsp:cNvSpPr/>
      </dsp:nvSpPr>
      <dsp:spPr>
        <a:xfrm>
          <a:off x="7559484" y="3528922"/>
          <a:ext cx="726541" cy="106697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cs typeface="B Zar" panose="00000400000000000000" pitchFamily="2" charset="-78"/>
            </a:rPr>
            <a:t>علی(ع) و اعلان قطع ید دختر خود در صورت عدم عاریه</a:t>
          </a:r>
          <a:endParaRPr lang="en-US" sz="1000" kern="1200" dirty="0">
            <a:cs typeface="B Zar" panose="00000400000000000000" pitchFamily="2" charset="-78"/>
          </a:endParaRPr>
        </a:p>
      </dsp:txBody>
      <dsp:txXfrm>
        <a:off x="7580764" y="3550202"/>
        <a:ext cx="683981" cy="1024412"/>
      </dsp:txXfrm>
    </dsp:sp>
    <dsp:sp modelId="{51B465E3-D096-4638-A832-8BF56321DD47}">
      <dsp:nvSpPr>
        <dsp:cNvPr id="0" name=""/>
        <dsp:cNvSpPr/>
      </dsp:nvSpPr>
      <dsp:spPr>
        <a:xfrm>
          <a:off x="8301283" y="3528922"/>
          <a:ext cx="1468340" cy="106697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cs typeface="B Zar" panose="00000400000000000000" pitchFamily="2" charset="-78"/>
            </a:rPr>
            <a:t>علی(ع) و داغ کردن عقیل</a:t>
          </a:r>
          <a:endParaRPr lang="en-US" sz="1000" kern="1200" dirty="0">
            <a:cs typeface="B Zar" panose="00000400000000000000" pitchFamily="2" charset="-78"/>
          </a:endParaRPr>
        </a:p>
      </dsp:txBody>
      <dsp:txXfrm>
        <a:off x="8332534" y="3560173"/>
        <a:ext cx="1405838" cy="1004470"/>
      </dsp:txXfrm>
    </dsp:sp>
    <dsp:sp modelId="{2C698AF0-AAAB-4DF7-A72F-26199E917CF3}">
      <dsp:nvSpPr>
        <dsp:cNvPr id="0" name=""/>
        <dsp:cNvSpPr/>
      </dsp:nvSpPr>
      <dsp:spPr>
        <a:xfrm>
          <a:off x="8301283" y="4704727"/>
          <a:ext cx="726541" cy="106697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cs typeface="B Zar" panose="00000400000000000000" pitchFamily="2" charset="-78"/>
            </a:rPr>
            <a:t>ضرورت ساده زیستی خانواده های مدیران جامعه اسلامی</a:t>
          </a:r>
          <a:endParaRPr lang="en-US" sz="1000" kern="1200" dirty="0">
            <a:cs typeface="B Zar" panose="00000400000000000000" pitchFamily="2" charset="-78"/>
          </a:endParaRPr>
        </a:p>
      </dsp:txBody>
      <dsp:txXfrm>
        <a:off x="8322563" y="4726007"/>
        <a:ext cx="683981" cy="1024412"/>
      </dsp:txXfrm>
    </dsp:sp>
    <dsp:sp modelId="{03651544-5951-4E3B-B944-452210012E33}">
      <dsp:nvSpPr>
        <dsp:cNvPr id="0" name=""/>
        <dsp:cNvSpPr/>
      </dsp:nvSpPr>
      <dsp:spPr>
        <a:xfrm>
          <a:off x="9043082" y="4704727"/>
          <a:ext cx="726541" cy="106697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cs typeface="B Zar" panose="00000400000000000000" pitchFamily="2" charset="-78"/>
            </a:rPr>
            <a:t>مدیریت های حساس در جامعه اسلامی</a:t>
          </a:r>
          <a:endParaRPr lang="en-US" sz="1000" kern="1200" dirty="0">
            <a:cs typeface="B Zar" panose="00000400000000000000" pitchFamily="2" charset="-78"/>
          </a:endParaRPr>
        </a:p>
      </dsp:txBody>
      <dsp:txXfrm>
        <a:off x="9064362" y="4726007"/>
        <a:ext cx="683981" cy="1024412"/>
      </dsp:txXfrm>
    </dsp:sp>
    <dsp:sp modelId="{897846CA-8AD5-43D8-ADFB-9DC4BC5ED0B4}">
      <dsp:nvSpPr>
        <dsp:cNvPr id="0" name=""/>
        <dsp:cNvSpPr/>
      </dsp:nvSpPr>
      <dsp:spPr>
        <a:xfrm>
          <a:off x="9784881" y="3528922"/>
          <a:ext cx="726541" cy="106697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a-IR" sz="1000" kern="1200" dirty="0" smtClean="0">
              <a:cs typeface="B Zar" panose="00000400000000000000" pitchFamily="2" charset="-78"/>
            </a:rPr>
            <a:t>برخورد خداوند با حضرت یونس(ع)</a:t>
          </a:r>
          <a:endParaRPr lang="en-US" sz="1000" kern="1200" dirty="0">
            <a:cs typeface="B Zar" panose="00000400000000000000" pitchFamily="2" charset="-78"/>
          </a:endParaRPr>
        </a:p>
      </dsp:txBody>
      <dsp:txXfrm>
        <a:off x="9806161" y="3550202"/>
        <a:ext cx="683981" cy="10244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7B786-1B64-49F0-987D-869B63A378AD}">
      <dsp:nvSpPr>
        <dsp:cNvPr id="0" name=""/>
        <dsp:cNvSpPr/>
      </dsp:nvSpPr>
      <dsp:spPr>
        <a:xfrm>
          <a:off x="4325" y="2174"/>
          <a:ext cx="8119349" cy="101467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fa-IR" sz="4400" kern="1200" dirty="0" smtClean="0"/>
            <a:t>فصل دوم: رابطه عقل و وحی</a:t>
          </a:r>
          <a:endParaRPr lang="en-US" sz="4400" kern="1200" dirty="0"/>
        </a:p>
      </dsp:txBody>
      <dsp:txXfrm>
        <a:off x="34044" y="31893"/>
        <a:ext cx="8059911" cy="955239"/>
      </dsp:txXfrm>
    </dsp:sp>
    <dsp:sp modelId="{10BFF551-B9BA-4571-9E23-1598AA2FD321}">
      <dsp:nvSpPr>
        <dsp:cNvPr id="0" name=""/>
        <dsp:cNvSpPr/>
      </dsp:nvSpPr>
      <dsp:spPr>
        <a:xfrm>
          <a:off x="4325" y="1102084"/>
          <a:ext cx="2694135" cy="101467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a-IR" sz="2700" kern="1200" dirty="0" smtClean="0"/>
            <a:t>نگرش غرب و اسلام نسبت به تاریخ دین</a:t>
          </a:r>
          <a:endParaRPr lang="en-US" sz="2700" kern="1200" dirty="0"/>
        </a:p>
      </dsp:txBody>
      <dsp:txXfrm>
        <a:off x="34044" y="1131803"/>
        <a:ext cx="2634697" cy="955239"/>
      </dsp:txXfrm>
    </dsp:sp>
    <dsp:sp modelId="{9B67305C-5F44-4E37-94ED-7C536998A9F2}">
      <dsp:nvSpPr>
        <dsp:cNvPr id="0" name=""/>
        <dsp:cNvSpPr/>
      </dsp:nvSpPr>
      <dsp:spPr>
        <a:xfrm>
          <a:off x="4325" y="2201994"/>
          <a:ext cx="1191236" cy="101467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نگرش حاکم بر غرب نسبت به تاریخ دین و رابطه عقل و وحی</a:t>
          </a:r>
          <a:endParaRPr lang="en-US" sz="800" kern="1200" dirty="0"/>
        </a:p>
      </dsp:txBody>
      <dsp:txXfrm>
        <a:off x="34044" y="2231713"/>
        <a:ext cx="1131798" cy="955239"/>
      </dsp:txXfrm>
    </dsp:sp>
    <dsp:sp modelId="{347EB08E-4612-4DAC-80CC-00549BD0C8FB}">
      <dsp:nvSpPr>
        <dsp:cNvPr id="0" name=""/>
        <dsp:cNvSpPr/>
      </dsp:nvSpPr>
      <dsp:spPr>
        <a:xfrm>
          <a:off x="4325"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err="1" smtClean="0"/>
            <a:t>سکولاریزم</a:t>
          </a:r>
          <a:r>
            <a:rPr lang="fa-IR" sz="500" kern="1200" dirty="0" smtClean="0"/>
            <a:t> </a:t>
          </a:r>
          <a:r>
            <a:rPr lang="fa-IR" sz="500" kern="1200" dirty="0" err="1" smtClean="0"/>
            <a:t>الحادی</a:t>
          </a:r>
          <a:endParaRPr lang="en-US" sz="500" kern="1200" dirty="0"/>
        </a:p>
      </dsp:txBody>
      <dsp:txXfrm>
        <a:off x="12912" y="3310491"/>
        <a:ext cx="276017" cy="997503"/>
      </dsp:txXfrm>
    </dsp:sp>
    <dsp:sp modelId="{2DC87E9C-2902-40B1-B6E3-3F8D6C2C845B}">
      <dsp:nvSpPr>
        <dsp:cNvPr id="0" name=""/>
        <dsp:cNvSpPr/>
      </dsp:nvSpPr>
      <dsp:spPr>
        <a:xfrm>
          <a:off x="303673"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err="1" smtClean="0"/>
            <a:t>سکولاریزم</a:t>
          </a:r>
          <a:r>
            <a:rPr lang="fa-IR" sz="500" kern="1200" dirty="0" smtClean="0"/>
            <a:t> مذهبی</a:t>
          </a:r>
          <a:endParaRPr lang="en-US" sz="500" kern="1200" dirty="0"/>
        </a:p>
      </dsp:txBody>
      <dsp:txXfrm>
        <a:off x="312260" y="3310491"/>
        <a:ext cx="276017" cy="997503"/>
      </dsp:txXfrm>
    </dsp:sp>
    <dsp:sp modelId="{17C282A0-B911-4F9F-9E32-EDE542D72EE0}">
      <dsp:nvSpPr>
        <dsp:cNvPr id="0" name=""/>
        <dsp:cNvSpPr/>
      </dsp:nvSpPr>
      <dsp:spPr>
        <a:xfrm>
          <a:off x="603022"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فصل مشترک این دو نگرش(</a:t>
          </a:r>
          <a:r>
            <a:rPr lang="fa-IR" sz="500" kern="1200" dirty="0" err="1" smtClean="0"/>
            <a:t>سکولاریزم</a:t>
          </a:r>
          <a:r>
            <a:rPr lang="fa-IR" sz="500" kern="1200" dirty="0" smtClean="0"/>
            <a:t> </a:t>
          </a:r>
          <a:r>
            <a:rPr lang="fa-IR" sz="500" kern="1200" dirty="0" err="1" smtClean="0"/>
            <a:t>الحادی</a:t>
          </a:r>
          <a:r>
            <a:rPr lang="fa-IR" sz="500" kern="1200" dirty="0" smtClean="0"/>
            <a:t> و مذهبی)</a:t>
          </a:r>
          <a:endParaRPr lang="en-US" sz="500" kern="1200" dirty="0"/>
        </a:p>
      </dsp:txBody>
      <dsp:txXfrm>
        <a:off x="611609" y="3310491"/>
        <a:ext cx="276017" cy="997503"/>
      </dsp:txXfrm>
    </dsp:sp>
    <dsp:sp modelId="{1A3438B8-6F7E-44EB-ABEC-1E712770C789}">
      <dsp:nvSpPr>
        <dsp:cNvPr id="0" name=""/>
        <dsp:cNvSpPr/>
      </dsp:nvSpPr>
      <dsp:spPr>
        <a:xfrm>
          <a:off x="902370"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تقسیم بندی تفکر غربی در مورد مراحل تکامل دین </a:t>
          </a:r>
          <a:endParaRPr lang="en-US" sz="500" kern="1200" dirty="0"/>
        </a:p>
      </dsp:txBody>
      <dsp:txXfrm>
        <a:off x="910957" y="3310491"/>
        <a:ext cx="276017" cy="997503"/>
      </dsp:txXfrm>
    </dsp:sp>
    <dsp:sp modelId="{BF1188E5-4122-4771-A86D-7BA67A47D85B}">
      <dsp:nvSpPr>
        <dsp:cNvPr id="0" name=""/>
        <dsp:cNvSpPr/>
      </dsp:nvSpPr>
      <dsp:spPr>
        <a:xfrm>
          <a:off x="1207875" y="2201994"/>
          <a:ext cx="1490585" cy="101467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نظر اسلام در مورد تاریخ دین و هدایت الهی</a:t>
          </a:r>
          <a:endParaRPr lang="en-US" sz="800" kern="1200" dirty="0"/>
        </a:p>
      </dsp:txBody>
      <dsp:txXfrm>
        <a:off x="1237594" y="2231713"/>
        <a:ext cx="1431147" cy="955239"/>
      </dsp:txXfrm>
    </dsp:sp>
    <dsp:sp modelId="{2A7DD4F0-85C8-4AED-9931-7E4B7247B67F}">
      <dsp:nvSpPr>
        <dsp:cNvPr id="0" name=""/>
        <dsp:cNvSpPr/>
      </dsp:nvSpPr>
      <dsp:spPr>
        <a:xfrm>
          <a:off x="1207875"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تقدم توحید بر شرک</a:t>
          </a:r>
          <a:endParaRPr lang="en-US" sz="500" kern="1200" dirty="0"/>
        </a:p>
      </dsp:txBody>
      <dsp:txXfrm>
        <a:off x="1216462" y="3310491"/>
        <a:ext cx="276017" cy="997503"/>
      </dsp:txXfrm>
    </dsp:sp>
    <dsp:sp modelId="{540C80E9-4AC4-4425-88EA-94F2AFD55F48}">
      <dsp:nvSpPr>
        <dsp:cNvPr id="0" name=""/>
        <dsp:cNvSpPr/>
      </dsp:nvSpPr>
      <dsp:spPr>
        <a:xfrm>
          <a:off x="1507224"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قدرت تکلم، موهبتی الهی</a:t>
          </a:r>
          <a:endParaRPr lang="en-US" sz="500" kern="1200" dirty="0"/>
        </a:p>
      </dsp:txBody>
      <dsp:txXfrm>
        <a:off x="1515811" y="3310491"/>
        <a:ext cx="276017" cy="997503"/>
      </dsp:txXfrm>
    </dsp:sp>
    <dsp:sp modelId="{E7935CED-4FD8-493A-86B8-CA298E7CBB9E}">
      <dsp:nvSpPr>
        <dsp:cNvPr id="0" name=""/>
        <dsp:cNvSpPr/>
      </dsp:nvSpPr>
      <dsp:spPr>
        <a:xfrm>
          <a:off x="1806572"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علم به تغذیه سالم</a:t>
          </a:r>
          <a:endParaRPr lang="en-US" sz="500" kern="1200" dirty="0"/>
        </a:p>
      </dsp:txBody>
      <dsp:txXfrm>
        <a:off x="1815159" y="3310491"/>
        <a:ext cx="276017" cy="997503"/>
      </dsp:txXfrm>
    </dsp:sp>
    <dsp:sp modelId="{E8DFE786-F591-4850-9680-EF70F231B8F9}">
      <dsp:nvSpPr>
        <dsp:cNvPr id="0" name=""/>
        <dsp:cNvSpPr/>
      </dsp:nvSpPr>
      <dsp:spPr>
        <a:xfrm>
          <a:off x="2105921"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بشر اولیه با فرهنگ و با تمدن</a:t>
          </a:r>
          <a:endParaRPr lang="en-US" sz="500" kern="1200" dirty="0"/>
        </a:p>
      </dsp:txBody>
      <dsp:txXfrm>
        <a:off x="2114508" y="3310491"/>
        <a:ext cx="276017" cy="997503"/>
      </dsp:txXfrm>
    </dsp:sp>
    <dsp:sp modelId="{809A7FE0-75F3-4923-960D-21BFEC774EA0}">
      <dsp:nvSpPr>
        <dsp:cNvPr id="0" name=""/>
        <dsp:cNvSpPr/>
      </dsp:nvSpPr>
      <dsp:spPr>
        <a:xfrm>
          <a:off x="2405269"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دین، مادر علم</a:t>
          </a:r>
          <a:endParaRPr lang="en-US" sz="500" kern="1200" dirty="0"/>
        </a:p>
      </dsp:txBody>
      <dsp:txXfrm>
        <a:off x="2413856" y="3310491"/>
        <a:ext cx="276017" cy="997503"/>
      </dsp:txXfrm>
    </dsp:sp>
    <dsp:sp modelId="{49D92C7A-A02E-4644-AAA3-D42437661E72}">
      <dsp:nvSpPr>
        <dsp:cNvPr id="0" name=""/>
        <dsp:cNvSpPr/>
      </dsp:nvSpPr>
      <dsp:spPr>
        <a:xfrm>
          <a:off x="2723089" y="1102084"/>
          <a:ext cx="5400585" cy="101467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a-IR" sz="2700" kern="1200" dirty="0" smtClean="0"/>
            <a:t>رابطه عقل و وحی</a:t>
          </a:r>
          <a:endParaRPr lang="en-US" sz="2700" kern="1200" dirty="0"/>
        </a:p>
      </dsp:txBody>
      <dsp:txXfrm>
        <a:off x="2752808" y="1131803"/>
        <a:ext cx="5341147" cy="955239"/>
      </dsp:txXfrm>
    </dsp:sp>
    <dsp:sp modelId="{16FF070F-6A10-470D-A7CF-42FF6AA51A99}">
      <dsp:nvSpPr>
        <dsp:cNvPr id="0" name=""/>
        <dsp:cNvSpPr/>
      </dsp:nvSpPr>
      <dsp:spPr>
        <a:xfrm>
          <a:off x="2723089" y="2201994"/>
          <a:ext cx="293191" cy="101467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احتیاج بشر به خدا</a:t>
          </a:r>
          <a:endParaRPr lang="en-US" sz="800" kern="1200" dirty="0"/>
        </a:p>
      </dsp:txBody>
      <dsp:txXfrm>
        <a:off x="2731676" y="2210581"/>
        <a:ext cx="276017" cy="997503"/>
      </dsp:txXfrm>
    </dsp:sp>
    <dsp:sp modelId="{02E6F0DB-FED3-4876-89F1-DA5AB011FABD}">
      <dsp:nvSpPr>
        <dsp:cNvPr id="0" name=""/>
        <dsp:cNvSpPr/>
      </dsp:nvSpPr>
      <dsp:spPr>
        <a:xfrm>
          <a:off x="3028594" y="2201994"/>
          <a:ext cx="1191236" cy="101467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وحی الهی و نیازهای فوق عقلانی</a:t>
          </a:r>
          <a:endParaRPr lang="en-US" sz="800" kern="1200" dirty="0"/>
        </a:p>
      </dsp:txBody>
      <dsp:txXfrm>
        <a:off x="3058313" y="2231713"/>
        <a:ext cx="1131798" cy="955239"/>
      </dsp:txXfrm>
    </dsp:sp>
    <dsp:sp modelId="{BD19EC32-9400-4F49-9206-90ABBA8A0AF9}">
      <dsp:nvSpPr>
        <dsp:cNvPr id="0" name=""/>
        <dsp:cNvSpPr/>
      </dsp:nvSpPr>
      <dsp:spPr>
        <a:xfrm>
          <a:off x="3028594"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خالقیت خدا و شناخت خود</a:t>
          </a:r>
          <a:endParaRPr lang="en-US" sz="500" kern="1200" dirty="0"/>
        </a:p>
      </dsp:txBody>
      <dsp:txXfrm>
        <a:off x="3037181" y="3310491"/>
        <a:ext cx="276017" cy="997503"/>
      </dsp:txXfrm>
    </dsp:sp>
    <dsp:sp modelId="{E8684D80-BA4E-489F-82CD-9C92971DDCF3}">
      <dsp:nvSpPr>
        <dsp:cNvPr id="0" name=""/>
        <dsp:cNvSpPr/>
      </dsp:nvSpPr>
      <dsp:spPr>
        <a:xfrm>
          <a:off x="3028594" y="440181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بلوغ عقل و جبر وراثت و محیط</a:t>
          </a:r>
          <a:endParaRPr lang="en-US" sz="500" kern="1200" dirty="0"/>
        </a:p>
      </dsp:txBody>
      <dsp:txXfrm>
        <a:off x="3037181" y="4410401"/>
        <a:ext cx="276017" cy="997503"/>
      </dsp:txXfrm>
    </dsp:sp>
    <dsp:sp modelId="{40036E78-9201-4885-92A4-A2E2CE50B7EE}">
      <dsp:nvSpPr>
        <dsp:cNvPr id="0" name=""/>
        <dsp:cNvSpPr/>
      </dsp:nvSpPr>
      <dsp:spPr>
        <a:xfrm>
          <a:off x="3327942"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خالقیت خدا و قله رشد انسان</a:t>
          </a:r>
          <a:endParaRPr lang="en-US" sz="500" kern="1200" dirty="0"/>
        </a:p>
      </dsp:txBody>
      <dsp:txXfrm>
        <a:off x="3336529" y="3310491"/>
        <a:ext cx="276017" cy="997503"/>
      </dsp:txXfrm>
    </dsp:sp>
    <dsp:sp modelId="{957CE32D-C7D9-4405-945D-4B839FD8FA32}">
      <dsp:nvSpPr>
        <dsp:cNvPr id="0" name=""/>
        <dsp:cNvSpPr/>
      </dsp:nvSpPr>
      <dsp:spPr>
        <a:xfrm>
          <a:off x="3627291"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خالقیت خدا و شناخت مسیر نیل به قله رشد </a:t>
          </a:r>
          <a:endParaRPr lang="en-US" sz="500" kern="1200" dirty="0"/>
        </a:p>
      </dsp:txBody>
      <dsp:txXfrm>
        <a:off x="3635878" y="3310491"/>
        <a:ext cx="276017" cy="997503"/>
      </dsp:txXfrm>
    </dsp:sp>
    <dsp:sp modelId="{9D133B4B-1324-4463-8BAE-8A5FD0098188}">
      <dsp:nvSpPr>
        <dsp:cNvPr id="0" name=""/>
        <dsp:cNvSpPr/>
      </dsp:nvSpPr>
      <dsp:spPr>
        <a:xfrm>
          <a:off x="3926639"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خالقیت خدا و ارائه الگوی آدمیت</a:t>
          </a:r>
          <a:endParaRPr lang="en-US" sz="500" kern="1200" dirty="0"/>
        </a:p>
      </dsp:txBody>
      <dsp:txXfrm>
        <a:off x="3935226" y="3310491"/>
        <a:ext cx="276017" cy="997503"/>
      </dsp:txXfrm>
    </dsp:sp>
    <dsp:sp modelId="{2F4AA8AF-70DF-42A4-881C-88D4142CDCDC}">
      <dsp:nvSpPr>
        <dsp:cNvPr id="0" name=""/>
        <dsp:cNvSpPr/>
      </dsp:nvSpPr>
      <dsp:spPr>
        <a:xfrm>
          <a:off x="4232145" y="2201994"/>
          <a:ext cx="2987327" cy="101467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ابعاد </a:t>
          </a:r>
          <a:r>
            <a:rPr lang="fa-IR" sz="800" kern="1200" dirty="0" err="1" smtClean="0"/>
            <a:t>وجودی</a:t>
          </a:r>
          <a:r>
            <a:rPr lang="fa-IR" sz="800" kern="1200" dirty="0" smtClean="0"/>
            <a:t> انسان و نیازهای عقلانی به وحی</a:t>
          </a:r>
          <a:endParaRPr lang="en-US" sz="800" kern="1200" dirty="0"/>
        </a:p>
      </dsp:txBody>
      <dsp:txXfrm>
        <a:off x="4261864" y="2231713"/>
        <a:ext cx="2927889" cy="955239"/>
      </dsp:txXfrm>
    </dsp:sp>
    <dsp:sp modelId="{EE777A16-2924-42E8-8793-BA6DDF520F83}">
      <dsp:nvSpPr>
        <dsp:cNvPr id="0" name=""/>
        <dsp:cNvSpPr/>
      </dsp:nvSpPr>
      <dsp:spPr>
        <a:xfrm>
          <a:off x="4232145" y="3301904"/>
          <a:ext cx="592539"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ابعاد </a:t>
          </a:r>
          <a:r>
            <a:rPr lang="fa-IR" sz="500" kern="1200" dirty="0" err="1" smtClean="0"/>
            <a:t>وجودی</a:t>
          </a:r>
          <a:r>
            <a:rPr lang="fa-IR" sz="500" kern="1200" dirty="0" smtClean="0"/>
            <a:t> انسان</a:t>
          </a:r>
          <a:endParaRPr lang="en-US" sz="500" kern="1200" dirty="0"/>
        </a:p>
      </dsp:txBody>
      <dsp:txXfrm>
        <a:off x="4249500" y="3319259"/>
        <a:ext cx="557829" cy="979967"/>
      </dsp:txXfrm>
    </dsp:sp>
    <dsp:sp modelId="{B2B4A4F0-A702-441E-A5CC-F6F2BAD066BB}">
      <dsp:nvSpPr>
        <dsp:cNvPr id="0" name=""/>
        <dsp:cNvSpPr/>
      </dsp:nvSpPr>
      <dsp:spPr>
        <a:xfrm>
          <a:off x="4232145" y="440181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بعد مادی</a:t>
          </a:r>
          <a:endParaRPr lang="en-US" sz="500" kern="1200" dirty="0"/>
        </a:p>
      </dsp:txBody>
      <dsp:txXfrm>
        <a:off x="4240732" y="4410401"/>
        <a:ext cx="276017" cy="997503"/>
      </dsp:txXfrm>
    </dsp:sp>
    <dsp:sp modelId="{1935B2B6-F57E-49CA-94A9-DC9CD76AE8BB}">
      <dsp:nvSpPr>
        <dsp:cNvPr id="0" name=""/>
        <dsp:cNvSpPr/>
      </dsp:nvSpPr>
      <dsp:spPr>
        <a:xfrm>
          <a:off x="4531493" y="440181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بعد معنوی</a:t>
          </a:r>
          <a:endParaRPr lang="en-US" sz="500" kern="1200" dirty="0"/>
        </a:p>
      </dsp:txBody>
      <dsp:txXfrm>
        <a:off x="4540080" y="4410401"/>
        <a:ext cx="276017" cy="997503"/>
      </dsp:txXfrm>
    </dsp:sp>
    <dsp:sp modelId="{041503C0-CBB3-4BF2-9AAB-57C1109D9712}">
      <dsp:nvSpPr>
        <dsp:cNvPr id="0" name=""/>
        <dsp:cNvSpPr/>
      </dsp:nvSpPr>
      <dsp:spPr>
        <a:xfrm>
          <a:off x="4830842"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عدم جدائی بین جسم و روح انسان به حکم عقل و وحی</a:t>
          </a:r>
          <a:endParaRPr lang="en-US" sz="500" kern="1200" dirty="0"/>
        </a:p>
      </dsp:txBody>
      <dsp:txXfrm>
        <a:off x="4839429" y="3310491"/>
        <a:ext cx="276017" cy="997503"/>
      </dsp:txXfrm>
    </dsp:sp>
    <dsp:sp modelId="{88657D4E-DA00-415C-95B6-06B93265FCCD}">
      <dsp:nvSpPr>
        <dsp:cNvPr id="0" name=""/>
        <dsp:cNvSpPr/>
      </dsp:nvSpPr>
      <dsp:spPr>
        <a:xfrm>
          <a:off x="5130190"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وحی تعیین کننده چهارچوب حرکت نظری و عملی عقل</a:t>
          </a:r>
          <a:endParaRPr lang="en-US" sz="500" kern="1200" dirty="0"/>
        </a:p>
      </dsp:txBody>
      <dsp:txXfrm>
        <a:off x="5138777" y="3310491"/>
        <a:ext cx="276017" cy="997503"/>
      </dsp:txXfrm>
    </dsp:sp>
    <dsp:sp modelId="{03BF3414-6167-49A5-BE3A-991360941938}">
      <dsp:nvSpPr>
        <dsp:cNvPr id="0" name=""/>
        <dsp:cNvSpPr/>
      </dsp:nvSpPr>
      <dsp:spPr>
        <a:xfrm>
          <a:off x="5429538"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نیاز عقل به وحی در حوزه های عقلانی</a:t>
          </a:r>
          <a:endParaRPr lang="en-US" sz="500" kern="1200" dirty="0"/>
        </a:p>
      </dsp:txBody>
      <dsp:txXfrm>
        <a:off x="5438125" y="3310491"/>
        <a:ext cx="276017" cy="997503"/>
      </dsp:txXfrm>
    </dsp:sp>
    <dsp:sp modelId="{7860F722-CD30-46AB-BC1B-26519519AE0F}">
      <dsp:nvSpPr>
        <dsp:cNvPr id="0" name=""/>
        <dsp:cNvSpPr/>
      </dsp:nvSpPr>
      <dsp:spPr>
        <a:xfrm>
          <a:off x="5728887" y="3301904"/>
          <a:ext cx="891888"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مراتب و برکات حمایت وحی از عقل در مسائل عقلانی</a:t>
          </a:r>
          <a:endParaRPr lang="en-US" sz="500" kern="1200" dirty="0"/>
        </a:p>
      </dsp:txBody>
      <dsp:txXfrm>
        <a:off x="5755010" y="3328027"/>
        <a:ext cx="839642" cy="962431"/>
      </dsp:txXfrm>
    </dsp:sp>
    <dsp:sp modelId="{89C12C12-9EC2-4ADF-B07D-3A4FC7887942}">
      <dsp:nvSpPr>
        <dsp:cNvPr id="0" name=""/>
        <dsp:cNvSpPr/>
      </dsp:nvSpPr>
      <dsp:spPr>
        <a:xfrm>
          <a:off x="5728887" y="440181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ضمانت اجرائی به حکم عقل</a:t>
          </a:r>
          <a:endParaRPr lang="en-US" sz="500" kern="1200" dirty="0"/>
        </a:p>
      </dsp:txBody>
      <dsp:txXfrm>
        <a:off x="5737474" y="4410401"/>
        <a:ext cx="276017" cy="997503"/>
      </dsp:txXfrm>
    </dsp:sp>
    <dsp:sp modelId="{F9EDC0F4-8A15-401D-96BC-DF3CE3314532}">
      <dsp:nvSpPr>
        <dsp:cNvPr id="0" name=""/>
        <dsp:cNvSpPr/>
      </dsp:nvSpPr>
      <dsp:spPr>
        <a:xfrm>
          <a:off x="6028235" y="440181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جلوگیری از تزلزل سیستم عقلانی</a:t>
          </a:r>
          <a:endParaRPr lang="en-US" sz="500" kern="1200" dirty="0"/>
        </a:p>
      </dsp:txBody>
      <dsp:txXfrm>
        <a:off x="6036822" y="4410401"/>
        <a:ext cx="276017" cy="997503"/>
      </dsp:txXfrm>
    </dsp:sp>
    <dsp:sp modelId="{4B30DA52-9AEE-432A-9D28-E282EF608F2A}">
      <dsp:nvSpPr>
        <dsp:cNvPr id="0" name=""/>
        <dsp:cNvSpPr/>
      </dsp:nvSpPr>
      <dsp:spPr>
        <a:xfrm>
          <a:off x="6327584" y="440181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جلوگیری از بردگی عقل در خدمت نفس</a:t>
          </a:r>
          <a:endParaRPr lang="en-US" sz="500" kern="1200" dirty="0"/>
        </a:p>
      </dsp:txBody>
      <dsp:txXfrm>
        <a:off x="6336171" y="4410401"/>
        <a:ext cx="276017" cy="997503"/>
      </dsp:txXfrm>
    </dsp:sp>
    <dsp:sp modelId="{B904667F-9559-4F53-90C6-4AA93CA9BD97}">
      <dsp:nvSpPr>
        <dsp:cNvPr id="0" name=""/>
        <dsp:cNvSpPr/>
      </dsp:nvSpPr>
      <dsp:spPr>
        <a:xfrm>
          <a:off x="6626932"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تربیت عقل در دامان وحی</a:t>
          </a:r>
          <a:endParaRPr lang="en-US" sz="500" kern="1200" dirty="0"/>
        </a:p>
      </dsp:txBody>
      <dsp:txXfrm>
        <a:off x="6635519" y="3310491"/>
        <a:ext cx="276017" cy="997503"/>
      </dsp:txXfrm>
    </dsp:sp>
    <dsp:sp modelId="{8D5A244E-4976-4D69-BF4B-28C57848E24C}">
      <dsp:nvSpPr>
        <dsp:cNvPr id="0" name=""/>
        <dsp:cNvSpPr/>
      </dsp:nvSpPr>
      <dsp:spPr>
        <a:xfrm>
          <a:off x="6926281"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مرجع تشخیص نوع نیاز عقل به وحی</a:t>
          </a:r>
          <a:endParaRPr lang="en-US" sz="500" kern="1200" dirty="0"/>
        </a:p>
      </dsp:txBody>
      <dsp:txXfrm>
        <a:off x="6934868" y="3310491"/>
        <a:ext cx="276017" cy="997503"/>
      </dsp:txXfrm>
    </dsp:sp>
    <dsp:sp modelId="{ACCDB47E-3D3E-414F-A77F-235D7CE800DC}">
      <dsp:nvSpPr>
        <dsp:cNvPr id="0" name=""/>
        <dsp:cNvSpPr/>
      </dsp:nvSpPr>
      <dsp:spPr>
        <a:xfrm>
          <a:off x="7231786" y="2201994"/>
          <a:ext cx="891888" cy="101467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آیات قرآن کریم همسطح طبیعت یا مفسر عالم خلقت؟</a:t>
          </a:r>
          <a:endParaRPr lang="en-US" sz="800" kern="1200" dirty="0"/>
        </a:p>
      </dsp:txBody>
      <dsp:txXfrm>
        <a:off x="7257909" y="2228117"/>
        <a:ext cx="839642" cy="962431"/>
      </dsp:txXfrm>
    </dsp:sp>
    <dsp:sp modelId="{F14306ED-D261-4ECF-B2EC-1E8C146FA1E2}">
      <dsp:nvSpPr>
        <dsp:cNvPr id="0" name=""/>
        <dsp:cNvSpPr/>
      </dsp:nvSpPr>
      <dsp:spPr>
        <a:xfrm>
          <a:off x="7231786"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err="1" smtClean="0"/>
            <a:t>ثابتات</a:t>
          </a:r>
          <a:r>
            <a:rPr lang="fa-IR" sz="500" kern="1200" dirty="0" smtClean="0"/>
            <a:t> و </a:t>
          </a:r>
          <a:r>
            <a:rPr lang="fa-IR" sz="500" kern="1200" dirty="0" err="1" smtClean="0"/>
            <a:t>متغیرات</a:t>
          </a:r>
          <a:r>
            <a:rPr lang="fa-IR" sz="500" kern="1200" dirty="0" smtClean="0"/>
            <a:t> دینی</a:t>
          </a:r>
          <a:endParaRPr lang="en-US" sz="500" kern="1200" dirty="0"/>
        </a:p>
      </dsp:txBody>
      <dsp:txXfrm>
        <a:off x="7240373" y="3310491"/>
        <a:ext cx="276017" cy="997503"/>
      </dsp:txXfrm>
    </dsp:sp>
    <dsp:sp modelId="{9CDA9BF5-E9E3-4D63-B3D2-1E3676ED0F1F}">
      <dsp:nvSpPr>
        <dsp:cNvPr id="0" name=""/>
        <dsp:cNvSpPr/>
      </dsp:nvSpPr>
      <dsp:spPr>
        <a:xfrm>
          <a:off x="7531134"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قرآن مفسر عالم خلقت</a:t>
          </a:r>
          <a:endParaRPr lang="en-US" sz="500" kern="1200" dirty="0"/>
        </a:p>
      </dsp:txBody>
      <dsp:txXfrm>
        <a:off x="7539721" y="3310491"/>
        <a:ext cx="276017" cy="997503"/>
      </dsp:txXfrm>
    </dsp:sp>
    <dsp:sp modelId="{47002E44-0048-4FDB-BD58-50D67704BB49}">
      <dsp:nvSpPr>
        <dsp:cNvPr id="0" name=""/>
        <dsp:cNvSpPr/>
      </dsp:nvSpPr>
      <dsp:spPr>
        <a:xfrm>
          <a:off x="7830483" y="3301904"/>
          <a:ext cx="293191" cy="101467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fa-IR" sz="500" kern="1200" dirty="0" smtClean="0"/>
            <a:t>تقدم اجتهاد در دین بر اجتهاد علمی</a:t>
          </a:r>
          <a:endParaRPr lang="en-US" sz="500" kern="1200" dirty="0"/>
        </a:p>
      </dsp:txBody>
      <dsp:txXfrm>
        <a:off x="7839070" y="3310491"/>
        <a:ext cx="276017" cy="9975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E4AD08-09AD-42D7-96B3-FC662E81E144}">
      <dsp:nvSpPr>
        <dsp:cNvPr id="0" name=""/>
        <dsp:cNvSpPr/>
      </dsp:nvSpPr>
      <dsp:spPr>
        <a:xfrm>
          <a:off x="7789139" y="2058732"/>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تاثیر اسلام بر عقل</a:t>
          </a:r>
          <a:endParaRPr lang="en-US" sz="1200" kern="1200" dirty="0"/>
        </a:p>
      </dsp:txBody>
      <dsp:txXfrm>
        <a:off x="7805256" y="2074849"/>
        <a:ext cx="1068348" cy="518057"/>
      </dsp:txXfrm>
    </dsp:sp>
    <dsp:sp modelId="{154FE6A6-11FE-4CB5-9F75-5D487597CC2A}">
      <dsp:nvSpPr>
        <dsp:cNvPr id="0" name=""/>
        <dsp:cNvSpPr/>
      </dsp:nvSpPr>
      <dsp:spPr>
        <a:xfrm rot="12942401">
          <a:off x="7297949" y="2164287"/>
          <a:ext cx="542148" cy="22763"/>
        </a:xfrm>
        <a:custGeom>
          <a:avLst/>
          <a:gdLst/>
          <a:ahLst/>
          <a:cxnLst/>
          <a:rect l="0" t="0" r="0" b="0"/>
          <a:pathLst>
            <a:path>
              <a:moveTo>
                <a:pt x="0" y="11381"/>
              </a:moveTo>
              <a:lnTo>
                <a:pt x="542148" y="11381"/>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555469" y="2162115"/>
        <a:ext cx="27107" cy="27107"/>
      </dsp:txXfrm>
    </dsp:sp>
    <dsp:sp modelId="{079E6BC5-9992-4488-8F63-4CE2724EF005}">
      <dsp:nvSpPr>
        <dsp:cNvPr id="0" name=""/>
        <dsp:cNvSpPr/>
      </dsp:nvSpPr>
      <dsp:spPr>
        <a:xfrm>
          <a:off x="6248324" y="1742314"/>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عقل قطعی: منبع سوم دین اسلام</a:t>
          </a:r>
          <a:endParaRPr lang="en-US" sz="1200" kern="1200" dirty="0"/>
        </a:p>
      </dsp:txBody>
      <dsp:txXfrm>
        <a:off x="6264441" y="1758431"/>
        <a:ext cx="1068348" cy="518057"/>
      </dsp:txXfrm>
    </dsp:sp>
    <dsp:sp modelId="{C7C15BD5-F249-48FE-BE93-BCC73D7DCFFA}">
      <dsp:nvSpPr>
        <dsp:cNvPr id="0" name=""/>
        <dsp:cNvSpPr/>
      </dsp:nvSpPr>
      <dsp:spPr>
        <a:xfrm rot="8657599">
          <a:off x="7297949" y="2480704"/>
          <a:ext cx="542148" cy="22763"/>
        </a:xfrm>
        <a:custGeom>
          <a:avLst/>
          <a:gdLst/>
          <a:ahLst/>
          <a:cxnLst/>
          <a:rect l="0" t="0" r="0" b="0"/>
          <a:pathLst>
            <a:path>
              <a:moveTo>
                <a:pt x="0" y="11381"/>
              </a:moveTo>
              <a:lnTo>
                <a:pt x="542148" y="11381"/>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555469" y="2478532"/>
        <a:ext cx="27107" cy="27107"/>
      </dsp:txXfrm>
    </dsp:sp>
    <dsp:sp modelId="{C52DEE9D-0713-4178-B2F8-3788293C2F16}">
      <dsp:nvSpPr>
        <dsp:cNvPr id="0" name=""/>
        <dsp:cNvSpPr/>
      </dsp:nvSpPr>
      <dsp:spPr>
        <a:xfrm>
          <a:off x="6248324" y="2375149"/>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عقل </a:t>
          </a:r>
          <a:r>
            <a:rPr lang="fa-IR" sz="1200" kern="1200" dirty="0" err="1" smtClean="0"/>
            <a:t>ظنی</a:t>
          </a:r>
          <a:endParaRPr lang="en-US" sz="1200" kern="1200" dirty="0"/>
        </a:p>
      </dsp:txBody>
      <dsp:txXfrm>
        <a:off x="6264441" y="2391266"/>
        <a:ext cx="1068348" cy="518057"/>
      </dsp:txXfrm>
    </dsp:sp>
    <dsp:sp modelId="{3A33C3E0-4845-4C19-BCBD-95C8C268C41F}">
      <dsp:nvSpPr>
        <dsp:cNvPr id="0" name=""/>
        <dsp:cNvSpPr/>
      </dsp:nvSpPr>
      <dsp:spPr>
        <a:xfrm rot="12942401">
          <a:off x="5757133" y="2480704"/>
          <a:ext cx="542148" cy="22763"/>
        </a:xfrm>
        <a:custGeom>
          <a:avLst/>
          <a:gdLst/>
          <a:ahLst/>
          <a:cxnLst/>
          <a:rect l="0" t="0" r="0" b="0"/>
          <a:pathLst>
            <a:path>
              <a:moveTo>
                <a:pt x="0" y="11381"/>
              </a:moveTo>
              <a:lnTo>
                <a:pt x="542148"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014654" y="2478532"/>
        <a:ext cx="27107" cy="27107"/>
      </dsp:txXfrm>
    </dsp:sp>
    <dsp:sp modelId="{87F816EA-9567-4197-B4E2-367E1E9F67D4}">
      <dsp:nvSpPr>
        <dsp:cNvPr id="0" name=""/>
        <dsp:cNvSpPr/>
      </dsp:nvSpPr>
      <dsp:spPr>
        <a:xfrm>
          <a:off x="4707508" y="2058732"/>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نیاز عقل به اسلام</a:t>
          </a:r>
          <a:endParaRPr lang="en-US" sz="1200" kern="1200" dirty="0"/>
        </a:p>
      </dsp:txBody>
      <dsp:txXfrm>
        <a:off x="4723625" y="2074849"/>
        <a:ext cx="1068348" cy="518057"/>
      </dsp:txXfrm>
    </dsp:sp>
    <dsp:sp modelId="{5CF37959-F2C6-4F64-92E0-4681CA9D2B48}">
      <dsp:nvSpPr>
        <dsp:cNvPr id="0" name=""/>
        <dsp:cNvSpPr/>
      </dsp:nvSpPr>
      <dsp:spPr>
        <a:xfrm rot="14899285">
          <a:off x="3891515" y="1768765"/>
          <a:ext cx="1191753" cy="22763"/>
        </a:xfrm>
        <a:custGeom>
          <a:avLst/>
          <a:gdLst/>
          <a:ahLst/>
          <a:cxnLst/>
          <a:rect l="0" t="0" r="0" b="0"/>
          <a:pathLst>
            <a:path>
              <a:moveTo>
                <a:pt x="0" y="11381"/>
              </a:moveTo>
              <a:lnTo>
                <a:pt x="1191753"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457598" y="1750353"/>
        <a:ext cx="59587" cy="59587"/>
      </dsp:txXfrm>
    </dsp:sp>
    <dsp:sp modelId="{522FBA7F-756F-46B7-A60B-77D79A01BD9C}">
      <dsp:nvSpPr>
        <dsp:cNvPr id="0" name=""/>
        <dsp:cNvSpPr/>
      </dsp:nvSpPr>
      <dsp:spPr>
        <a:xfrm>
          <a:off x="3166693" y="951270"/>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در مسائل فوق عقلانی</a:t>
          </a:r>
          <a:endParaRPr lang="en-US" sz="1200" kern="1200" dirty="0"/>
        </a:p>
      </dsp:txBody>
      <dsp:txXfrm>
        <a:off x="3182810" y="967387"/>
        <a:ext cx="1068348" cy="518057"/>
      </dsp:txXfrm>
    </dsp:sp>
    <dsp:sp modelId="{6F22F73D-BD40-41A1-B0EB-A348E0B74B3C}">
      <dsp:nvSpPr>
        <dsp:cNvPr id="0" name=""/>
        <dsp:cNvSpPr/>
      </dsp:nvSpPr>
      <dsp:spPr>
        <a:xfrm rot="14707178">
          <a:off x="2423392" y="740408"/>
          <a:ext cx="1046367" cy="22763"/>
        </a:xfrm>
        <a:custGeom>
          <a:avLst/>
          <a:gdLst/>
          <a:ahLst/>
          <a:cxnLst/>
          <a:rect l="0" t="0" r="0" b="0"/>
          <a:pathLst>
            <a:path>
              <a:moveTo>
                <a:pt x="0" y="11381"/>
              </a:moveTo>
              <a:lnTo>
                <a:pt x="1046367"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20417" y="725631"/>
        <a:ext cx="52318" cy="52318"/>
      </dsp:txXfrm>
    </dsp:sp>
    <dsp:sp modelId="{A2A516C9-8046-47F4-B5C4-EDB96BD8DB29}">
      <dsp:nvSpPr>
        <dsp:cNvPr id="0" name=""/>
        <dsp:cNvSpPr/>
      </dsp:nvSpPr>
      <dsp:spPr>
        <a:xfrm>
          <a:off x="1625877" y="2018"/>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معرفت به خویش</a:t>
          </a:r>
          <a:endParaRPr lang="en-US" sz="1200" kern="1200" dirty="0"/>
        </a:p>
      </dsp:txBody>
      <dsp:txXfrm>
        <a:off x="1641994" y="18135"/>
        <a:ext cx="1068348" cy="518057"/>
      </dsp:txXfrm>
    </dsp:sp>
    <dsp:sp modelId="{A807962C-CC01-4AB8-98EB-6271D48BBBAD}">
      <dsp:nvSpPr>
        <dsp:cNvPr id="0" name=""/>
        <dsp:cNvSpPr/>
      </dsp:nvSpPr>
      <dsp:spPr>
        <a:xfrm rot="12942401">
          <a:off x="2675502" y="1056825"/>
          <a:ext cx="542148" cy="22763"/>
        </a:xfrm>
        <a:custGeom>
          <a:avLst/>
          <a:gdLst/>
          <a:ahLst/>
          <a:cxnLst/>
          <a:rect l="0" t="0" r="0" b="0"/>
          <a:pathLst>
            <a:path>
              <a:moveTo>
                <a:pt x="0" y="11381"/>
              </a:moveTo>
              <a:lnTo>
                <a:pt x="542148"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33022" y="1054654"/>
        <a:ext cx="27107" cy="27107"/>
      </dsp:txXfrm>
    </dsp:sp>
    <dsp:sp modelId="{DEE4C14F-C7F1-4A1A-B7A9-E302887BA396}">
      <dsp:nvSpPr>
        <dsp:cNvPr id="0" name=""/>
        <dsp:cNvSpPr/>
      </dsp:nvSpPr>
      <dsp:spPr>
        <a:xfrm>
          <a:off x="1625877" y="634853"/>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معرفت به مقصد</a:t>
          </a:r>
          <a:endParaRPr lang="en-US" sz="1200" kern="1200" dirty="0"/>
        </a:p>
      </dsp:txBody>
      <dsp:txXfrm>
        <a:off x="1641994" y="650970"/>
        <a:ext cx="1068348" cy="518057"/>
      </dsp:txXfrm>
    </dsp:sp>
    <dsp:sp modelId="{683F8D38-4F7B-4820-BE73-FE9C9EC2B521}">
      <dsp:nvSpPr>
        <dsp:cNvPr id="0" name=""/>
        <dsp:cNvSpPr/>
      </dsp:nvSpPr>
      <dsp:spPr>
        <a:xfrm rot="8657599">
          <a:off x="2675502" y="1373243"/>
          <a:ext cx="542148" cy="22763"/>
        </a:xfrm>
        <a:custGeom>
          <a:avLst/>
          <a:gdLst/>
          <a:ahLst/>
          <a:cxnLst/>
          <a:rect l="0" t="0" r="0" b="0"/>
          <a:pathLst>
            <a:path>
              <a:moveTo>
                <a:pt x="0" y="11381"/>
              </a:moveTo>
              <a:lnTo>
                <a:pt x="542148"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33022" y="1371071"/>
        <a:ext cx="27107" cy="27107"/>
      </dsp:txXfrm>
    </dsp:sp>
    <dsp:sp modelId="{B72158BB-5DE2-4FF6-891F-AFFFDA6B37B4}">
      <dsp:nvSpPr>
        <dsp:cNvPr id="0" name=""/>
        <dsp:cNvSpPr/>
      </dsp:nvSpPr>
      <dsp:spPr>
        <a:xfrm>
          <a:off x="1625877" y="1267688"/>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معرفت به مسیر</a:t>
          </a:r>
          <a:endParaRPr lang="en-US" sz="1200" kern="1200" dirty="0"/>
        </a:p>
      </dsp:txBody>
      <dsp:txXfrm>
        <a:off x="1641994" y="1283805"/>
        <a:ext cx="1068348" cy="518057"/>
      </dsp:txXfrm>
    </dsp:sp>
    <dsp:sp modelId="{E4E083A8-BC49-4473-97DE-295FED9F10F7}">
      <dsp:nvSpPr>
        <dsp:cNvPr id="0" name=""/>
        <dsp:cNvSpPr/>
      </dsp:nvSpPr>
      <dsp:spPr>
        <a:xfrm rot="6892822">
          <a:off x="2423392" y="1689660"/>
          <a:ext cx="1046367" cy="22763"/>
        </a:xfrm>
        <a:custGeom>
          <a:avLst/>
          <a:gdLst/>
          <a:ahLst/>
          <a:cxnLst/>
          <a:rect l="0" t="0" r="0" b="0"/>
          <a:pathLst>
            <a:path>
              <a:moveTo>
                <a:pt x="0" y="11381"/>
              </a:moveTo>
              <a:lnTo>
                <a:pt x="1046367"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20417" y="1674883"/>
        <a:ext cx="52318" cy="52318"/>
      </dsp:txXfrm>
    </dsp:sp>
    <dsp:sp modelId="{1E6E9809-7DE6-4D5B-A942-69CC9AC637BE}">
      <dsp:nvSpPr>
        <dsp:cNvPr id="0" name=""/>
        <dsp:cNvSpPr/>
      </dsp:nvSpPr>
      <dsp:spPr>
        <a:xfrm>
          <a:off x="1625877" y="1900523"/>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معرفت به الگو</a:t>
          </a:r>
          <a:endParaRPr lang="en-US" sz="1200" kern="1200" dirty="0"/>
        </a:p>
      </dsp:txBody>
      <dsp:txXfrm>
        <a:off x="1641994" y="1916640"/>
        <a:ext cx="1068348" cy="518057"/>
      </dsp:txXfrm>
    </dsp:sp>
    <dsp:sp modelId="{44A612F5-E736-47B1-8623-A40A3612F99C}">
      <dsp:nvSpPr>
        <dsp:cNvPr id="0" name=""/>
        <dsp:cNvSpPr/>
      </dsp:nvSpPr>
      <dsp:spPr>
        <a:xfrm rot="6700715">
          <a:off x="3891515" y="2876226"/>
          <a:ext cx="1191753" cy="22763"/>
        </a:xfrm>
        <a:custGeom>
          <a:avLst/>
          <a:gdLst/>
          <a:ahLst/>
          <a:cxnLst/>
          <a:rect l="0" t="0" r="0" b="0"/>
          <a:pathLst>
            <a:path>
              <a:moveTo>
                <a:pt x="0" y="11381"/>
              </a:moveTo>
              <a:lnTo>
                <a:pt x="1191753"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457598" y="2857814"/>
        <a:ext cx="59587" cy="59587"/>
      </dsp:txXfrm>
    </dsp:sp>
    <dsp:sp modelId="{7F760BD0-4CE7-4869-B1B4-86D5C0D7EA58}">
      <dsp:nvSpPr>
        <dsp:cNvPr id="0" name=""/>
        <dsp:cNvSpPr/>
      </dsp:nvSpPr>
      <dsp:spPr>
        <a:xfrm>
          <a:off x="3166693" y="3166193"/>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در مسائل عقلانی</a:t>
          </a:r>
          <a:endParaRPr lang="en-US" sz="1200" kern="1200" dirty="0"/>
        </a:p>
      </dsp:txBody>
      <dsp:txXfrm>
        <a:off x="3182810" y="3182310"/>
        <a:ext cx="1068348" cy="518057"/>
      </dsp:txXfrm>
    </dsp:sp>
    <dsp:sp modelId="{B423C8D2-8CF5-4C90-9F88-755CC8219977}">
      <dsp:nvSpPr>
        <dsp:cNvPr id="0" name=""/>
        <dsp:cNvSpPr/>
      </dsp:nvSpPr>
      <dsp:spPr>
        <a:xfrm rot="14110531">
          <a:off x="2561127" y="3113539"/>
          <a:ext cx="770898" cy="22763"/>
        </a:xfrm>
        <a:custGeom>
          <a:avLst/>
          <a:gdLst/>
          <a:ahLst/>
          <a:cxnLst/>
          <a:rect l="0" t="0" r="0" b="0"/>
          <a:pathLst>
            <a:path>
              <a:moveTo>
                <a:pt x="0" y="11381"/>
              </a:moveTo>
              <a:lnTo>
                <a:pt x="770898"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27304" y="3105648"/>
        <a:ext cx="38544" cy="38544"/>
      </dsp:txXfrm>
    </dsp:sp>
    <dsp:sp modelId="{4D7BD1CC-07D8-4075-9F42-D7C27B562BD8}">
      <dsp:nvSpPr>
        <dsp:cNvPr id="0" name=""/>
        <dsp:cNvSpPr/>
      </dsp:nvSpPr>
      <dsp:spPr>
        <a:xfrm>
          <a:off x="1625877" y="2533358"/>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ضمانت اجرائی به حکم عقل</a:t>
          </a:r>
          <a:endParaRPr lang="en-US" sz="1200" kern="1200" dirty="0"/>
        </a:p>
      </dsp:txBody>
      <dsp:txXfrm>
        <a:off x="1641994" y="2549475"/>
        <a:ext cx="1068348" cy="518057"/>
      </dsp:txXfrm>
    </dsp:sp>
    <dsp:sp modelId="{7772BB92-50C5-4976-A42A-E8D852757463}">
      <dsp:nvSpPr>
        <dsp:cNvPr id="0" name=""/>
        <dsp:cNvSpPr/>
      </dsp:nvSpPr>
      <dsp:spPr>
        <a:xfrm rot="10800000">
          <a:off x="2726460" y="3429957"/>
          <a:ext cx="440233" cy="22763"/>
        </a:xfrm>
        <a:custGeom>
          <a:avLst/>
          <a:gdLst/>
          <a:ahLst/>
          <a:cxnLst/>
          <a:rect l="0" t="0" r="0" b="0"/>
          <a:pathLst>
            <a:path>
              <a:moveTo>
                <a:pt x="0" y="11381"/>
              </a:moveTo>
              <a:lnTo>
                <a:pt x="440233"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35570" y="3430333"/>
        <a:ext cx="22011" cy="22011"/>
      </dsp:txXfrm>
    </dsp:sp>
    <dsp:sp modelId="{8667546A-2BE5-4381-B3BF-6A4C3A6DB6B1}">
      <dsp:nvSpPr>
        <dsp:cNvPr id="0" name=""/>
        <dsp:cNvSpPr/>
      </dsp:nvSpPr>
      <dsp:spPr>
        <a:xfrm>
          <a:off x="1625877" y="3166193"/>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منع از تزلزل احکام عقل</a:t>
          </a:r>
          <a:endParaRPr lang="en-US" sz="1200" kern="1200" dirty="0"/>
        </a:p>
      </dsp:txBody>
      <dsp:txXfrm>
        <a:off x="1641994" y="3182310"/>
        <a:ext cx="1068348" cy="518057"/>
      </dsp:txXfrm>
    </dsp:sp>
    <dsp:sp modelId="{ACC72B77-7415-4BF6-94B4-526B21878E7E}">
      <dsp:nvSpPr>
        <dsp:cNvPr id="0" name=""/>
        <dsp:cNvSpPr/>
      </dsp:nvSpPr>
      <dsp:spPr>
        <a:xfrm rot="7489469">
          <a:off x="2561127" y="3746374"/>
          <a:ext cx="770898" cy="22763"/>
        </a:xfrm>
        <a:custGeom>
          <a:avLst/>
          <a:gdLst/>
          <a:ahLst/>
          <a:cxnLst/>
          <a:rect l="0" t="0" r="0" b="0"/>
          <a:pathLst>
            <a:path>
              <a:moveTo>
                <a:pt x="0" y="11381"/>
              </a:moveTo>
              <a:lnTo>
                <a:pt x="770898"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27304" y="3738483"/>
        <a:ext cx="38544" cy="38544"/>
      </dsp:txXfrm>
    </dsp:sp>
    <dsp:sp modelId="{4009A12C-D106-4FD2-9C60-581C2F4CBE6B}">
      <dsp:nvSpPr>
        <dsp:cNvPr id="0" name=""/>
        <dsp:cNvSpPr/>
      </dsp:nvSpPr>
      <dsp:spPr>
        <a:xfrm>
          <a:off x="1625877" y="3799028"/>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منع از بردگی عقل در خدمت نفس</a:t>
          </a:r>
          <a:endParaRPr lang="en-US" sz="1200" kern="1200" dirty="0"/>
        </a:p>
      </dsp:txBody>
      <dsp:txXfrm>
        <a:off x="1641994" y="3815145"/>
        <a:ext cx="1068348" cy="518057"/>
      </dsp:txXfrm>
    </dsp:sp>
    <dsp:sp modelId="{1414D56D-F165-4541-BE7C-C27670C4E15B}">
      <dsp:nvSpPr>
        <dsp:cNvPr id="0" name=""/>
        <dsp:cNvSpPr/>
      </dsp:nvSpPr>
      <dsp:spPr>
        <a:xfrm rot="8657599">
          <a:off x="5757133" y="2797122"/>
          <a:ext cx="542148" cy="22763"/>
        </a:xfrm>
        <a:custGeom>
          <a:avLst/>
          <a:gdLst/>
          <a:ahLst/>
          <a:cxnLst/>
          <a:rect l="0" t="0" r="0" b="0"/>
          <a:pathLst>
            <a:path>
              <a:moveTo>
                <a:pt x="0" y="11381"/>
              </a:moveTo>
              <a:lnTo>
                <a:pt x="542148" y="1138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014654" y="2794950"/>
        <a:ext cx="27107" cy="27107"/>
      </dsp:txXfrm>
    </dsp:sp>
    <dsp:sp modelId="{67B16508-6369-4B8A-B8B6-B1391E33F090}">
      <dsp:nvSpPr>
        <dsp:cNvPr id="0" name=""/>
        <dsp:cNvSpPr/>
      </dsp:nvSpPr>
      <dsp:spPr>
        <a:xfrm>
          <a:off x="4707508" y="2691567"/>
          <a:ext cx="1100582" cy="550291"/>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a-IR" sz="1200" kern="1200" dirty="0" smtClean="0"/>
            <a:t>فعالیت مستقل عقل در طول دستاورد وحی اسلامی</a:t>
          </a:r>
          <a:endParaRPr lang="en-US" sz="1200" kern="1200" dirty="0"/>
        </a:p>
      </dsp:txBody>
      <dsp:txXfrm>
        <a:off x="4723625" y="2707684"/>
        <a:ext cx="1068348" cy="5180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C4CDC-EBAC-49FB-800D-2B917B91E136}">
      <dsp:nvSpPr>
        <dsp:cNvPr id="0" name=""/>
        <dsp:cNvSpPr/>
      </dsp:nvSpPr>
      <dsp:spPr>
        <a:xfrm>
          <a:off x="1592" y="26"/>
          <a:ext cx="8124814" cy="84402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fa-IR" sz="3500" kern="1200" dirty="0" smtClean="0"/>
            <a:t>فصل سوم: تاثیر اسلام بر حوزه های سه گانه مدیریت</a:t>
          </a:r>
          <a:endParaRPr lang="en-US" sz="3500" kern="1200" dirty="0"/>
        </a:p>
      </dsp:txBody>
      <dsp:txXfrm>
        <a:off x="26313" y="24747"/>
        <a:ext cx="8075372" cy="794578"/>
      </dsp:txXfrm>
    </dsp:sp>
    <dsp:sp modelId="{28409E36-BC84-436D-87D1-1D7B52A7661F}">
      <dsp:nvSpPr>
        <dsp:cNvPr id="0" name=""/>
        <dsp:cNvSpPr/>
      </dsp:nvSpPr>
      <dsp:spPr>
        <a:xfrm>
          <a:off x="1592" y="914945"/>
          <a:ext cx="415230" cy="8440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بخش اول: تاثیر اسلام بر شخصیت مدیر</a:t>
          </a:r>
          <a:endParaRPr lang="en-US" sz="800" kern="1200" dirty="0"/>
        </a:p>
      </dsp:txBody>
      <dsp:txXfrm>
        <a:off x="13754" y="927107"/>
        <a:ext cx="390906" cy="819696"/>
      </dsp:txXfrm>
    </dsp:sp>
    <dsp:sp modelId="{E0402E03-9A22-4ED8-A38C-57D27D280B74}">
      <dsp:nvSpPr>
        <dsp:cNvPr id="0" name=""/>
        <dsp:cNvSpPr/>
      </dsp:nvSpPr>
      <dsp:spPr>
        <a:xfrm>
          <a:off x="451702" y="914945"/>
          <a:ext cx="4239503" cy="8440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بخش دوم: تاثیر اسلام بر مبانی و مسائل مدیریت</a:t>
          </a:r>
          <a:endParaRPr lang="en-US" sz="800" kern="1200" dirty="0"/>
        </a:p>
      </dsp:txBody>
      <dsp:txXfrm>
        <a:off x="476423" y="939666"/>
        <a:ext cx="4190061" cy="794578"/>
      </dsp:txXfrm>
    </dsp:sp>
    <dsp:sp modelId="{0B4C4DD1-9D70-4EC1-B2C2-1E0BA7FF73F9}">
      <dsp:nvSpPr>
        <dsp:cNvPr id="0" name=""/>
        <dsp:cNvSpPr/>
      </dsp:nvSpPr>
      <dsp:spPr>
        <a:xfrm>
          <a:off x="451702" y="1829863"/>
          <a:ext cx="1263131"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تاثیر بر مبانی مدیریت</a:t>
          </a:r>
          <a:endParaRPr lang="en-US" sz="800" kern="1200" dirty="0"/>
        </a:p>
      </dsp:txBody>
      <dsp:txXfrm>
        <a:off x="476423" y="1854584"/>
        <a:ext cx="1213689" cy="794578"/>
      </dsp:txXfrm>
    </dsp:sp>
    <dsp:sp modelId="{E998359F-9ACA-4E6F-8618-F1B010D81A0C}">
      <dsp:nvSpPr>
        <dsp:cNvPr id="0" name=""/>
        <dsp:cNvSpPr/>
      </dsp:nvSpPr>
      <dsp:spPr>
        <a:xfrm>
          <a:off x="451702"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انسان </a:t>
          </a:r>
          <a:r>
            <a:rPr lang="fa-IR" sz="600" kern="1200" dirty="0" err="1" smtClean="0"/>
            <a:t>شناسی</a:t>
          </a:r>
          <a:r>
            <a:rPr lang="fa-IR" sz="600" kern="1200" dirty="0" smtClean="0"/>
            <a:t> و مبانی مدیریت </a:t>
          </a:r>
          <a:endParaRPr lang="en-US" sz="600" kern="1200" dirty="0"/>
        </a:p>
      </dsp:txBody>
      <dsp:txXfrm>
        <a:off x="463864" y="2756944"/>
        <a:ext cx="390906" cy="819696"/>
      </dsp:txXfrm>
    </dsp:sp>
    <dsp:sp modelId="{415E35BE-6257-435A-B264-2881DB9D508D}">
      <dsp:nvSpPr>
        <dsp:cNvPr id="0" name=""/>
        <dsp:cNvSpPr/>
      </dsp:nvSpPr>
      <dsp:spPr>
        <a:xfrm>
          <a:off x="875652"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نظام حاکم بر جامعه و مبانی مدیریت</a:t>
          </a:r>
          <a:endParaRPr lang="en-US" sz="600" kern="1200" dirty="0"/>
        </a:p>
      </dsp:txBody>
      <dsp:txXfrm>
        <a:off x="887814" y="2756944"/>
        <a:ext cx="390906" cy="819696"/>
      </dsp:txXfrm>
    </dsp:sp>
    <dsp:sp modelId="{8467E69D-11C8-4960-B38F-657BF305E536}">
      <dsp:nvSpPr>
        <dsp:cNvPr id="0" name=""/>
        <dsp:cNvSpPr/>
      </dsp:nvSpPr>
      <dsp:spPr>
        <a:xfrm>
          <a:off x="1299603"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سلسله مراتب مدیریت در اسلام و مبانی مدیریت</a:t>
          </a:r>
          <a:endParaRPr lang="en-US" sz="600" kern="1200" dirty="0"/>
        </a:p>
      </dsp:txBody>
      <dsp:txXfrm>
        <a:off x="1311765" y="2756944"/>
        <a:ext cx="390906" cy="819696"/>
      </dsp:txXfrm>
    </dsp:sp>
    <dsp:sp modelId="{0456D761-8422-423B-9EF8-0410155A18AE}">
      <dsp:nvSpPr>
        <dsp:cNvPr id="0" name=""/>
        <dsp:cNvSpPr/>
      </dsp:nvSpPr>
      <dsp:spPr>
        <a:xfrm>
          <a:off x="1732273" y="1829863"/>
          <a:ext cx="2958932"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تاثیر اسلام بر مسائل مدیریت</a:t>
          </a:r>
          <a:endParaRPr lang="en-US" sz="800" kern="1200" dirty="0"/>
        </a:p>
      </dsp:txBody>
      <dsp:txXfrm>
        <a:off x="1756994" y="1854584"/>
        <a:ext cx="2909490" cy="794578"/>
      </dsp:txXfrm>
    </dsp:sp>
    <dsp:sp modelId="{990B75EC-27FB-4D65-ADE6-23881DA9FCAE}">
      <dsp:nvSpPr>
        <dsp:cNvPr id="0" name=""/>
        <dsp:cNvSpPr/>
      </dsp:nvSpPr>
      <dsp:spPr>
        <a:xfrm>
          <a:off x="1732273" y="2744782"/>
          <a:ext cx="1687081"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هدف گذاری و برنامه ریزی</a:t>
          </a:r>
          <a:endParaRPr lang="en-US" sz="600" kern="1200" dirty="0"/>
        </a:p>
      </dsp:txBody>
      <dsp:txXfrm>
        <a:off x="1756994" y="2769503"/>
        <a:ext cx="1637639" cy="794578"/>
      </dsp:txXfrm>
    </dsp:sp>
    <dsp:sp modelId="{E91F29D1-3CEB-4236-B57A-2A28D55FC31D}">
      <dsp:nvSpPr>
        <dsp:cNvPr id="0" name=""/>
        <dsp:cNvSpPr/>
      </dsp:nvSpPr>
      <dsp:spPr>
        <a:xfrm>
          <a:off x="1732273" y="3659701"/>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آخرت گرایی و تقدم بر خدا و رسول</a:t>
          </a:r>
          <a:endParaRPr lang="en-US" sz="600" kern="1200" dirty="0"/>
        </a:p>
      </dsp:txBody>
      <dsp:txXfrm>
        <a:off x="1744435" y="3671863"/>
        <a:ext cx="390906" cy="819696"/>
      </dsp:txXfrm>
    </dsp:sp>
    <dsp:sp modelId="{88647AA2-9656-40D1-8467-8CB126DBB039}">
      <dsp:nvSpPr>
        <dsp:cNvPr id="0" name=""/>
        <dsp:cNvSpPr/>
      </dsp:nvSpPr>
      <dsp:spPr>
        <a:xfrm>
          <a:off x="2156223" y="3659701"/>
          <a:ext cx="1263131"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اصل قسط و عدل</a:t>
          </a:r>
          <a:endParaRPr lang="en-US" sz="600" kern="1200" dirty="0"/>
        </a:p>
      </dsp:txBody>
      <dsp:txXfrm>
        <a:off x="2180944" y="3684422"/>
        <a:ext cx="1213689" cy="794578"/>
      </dsp:txXfrm>
    </dsp:sp>
    <dsp:sp modelId="{1F82350D-F959-4015-B4A3-1A941CF9D7F6}">
      <dsp:nvSpPr>
        <dsp:cNvPr id="0" name=""/>
        <dsp:cNvSpPr/>
      </dsp:nvSpPr>
      <dsp:spPr>
        <a:xfrm>
          <a:off x="2156223" y="4574619"/>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قسط</a:t>
          </a:r>
          <a:endParaRPr lang="en-US" sz="600" kern="1200" dirty="0"/>
        </a:p>
      </dsp:txBody>
      <dsp:txXfrm>
        <a:off x="2168385" y="4586781"/>
        <a:ext cx="390906" cy="819696"/>
      </dsp:txXfrm>
    </dsp:sp>
    <dsp:sp modelId="{516FC6FD-D106-463B-9C33-0C571C330D44}">
      <dsp:nvSpPr>
        <dsp:cNvPr id="0" name=""/>
        <dsp:cNvSpPr/>
      </dsp:nvSpPr>
      <dsp:spPr>
        <a:xfrm>
          <a:off x="2580173" y="4574619"/>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عدل</a:t>
          </a:r>
          <a:endParaRPr lang="en-US" sz="600" kern="1200" dirty="0"/>
        </a:p>
      </dsp:txBody>
      <dsp:txXfrm>
        <a:off x="2592335" y="4586781"/>
        <a:ext cx="390906" cy="819696"/>
      </dsp:txXfrm>
    </dsp:sp>
    <dsp:sp modelId="{96247C0F-6075-40F1-B859-2EBF445348F8}">
      <dsp:nvSpPr>
        <dsp:cNvPr id="0" name=""/>
        <dsp:cNvSpPr/>
      </dsp:nvSpPr>
      <dsp:spPr>
        <a:xfrm>
          <a:off x="3004124" y="4574619"/>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نمود قسط و عدل</a:t>
          </a:r>
          <a:endParaRPr lang="en-US" sz="600" kern="1200" dirty="0"/>
        </a:p>
      </dsp:txBody>
      <dsp:txXfrm>
        <a:off x="3016286" y="4586781"/>
        <a:ext cx="390906" cy="819696"/>
      </dsp:txXfrm>
    </dsp:sp>
    <dsp:sp modelId="{69E6782A-0B99-4B54-A1CC-84E1D566D8C3}">
      <dsp:nvSpPr>
        <dsp:cNvPr id="0" name=""/>
        <dsp:cNvSpPr/>
      </dsp:nvSpPr>
      <dsp:spPr>
        <a:xfrm>
          <a:off x="3428074"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سازماندهی و بسیج امکانات</a:t>
          </a:r>
          <a:endParaRPr lang="en-US" sz="600" kern="1200" dirty="0"/>
        </a:p>
      </dsp:txBody>
      <dsp:txXfrm>
        <a:off x="3440236" y="2756944"/>
        <a:ext cx="390906" cy="819696"/>
      </dsp:txXfrm>
    </dsp:sp>
    <dsp:sp modelId="{17CDAFAF-80E4-4DCB-9E04-6784F2686620}">
      <dsp:nvSpPr>
        <dsp:cNvPr id="0" name=""/>
        <dsp:cNvSpPr/>
      </dsp:nvSpPr>
      <dsp:spPr>
        <a:xfrm>
          <a:off x="3428074" y="3659701"/>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نظام شایسته سالاری در گزینش(تعهد و تخصص)</a:t>
          </a:r>
          <a:endParaRPr lang="en-US" sz="600" kern="1200" dirty="0"/>
        </a:p>
      </dsp:txBody>
      <dsp:txXfrm>
        <a:off x="3440236" y="3671863"/>
        <a:ext cx="390906" cy="819696"/>
      </dsp:txXfrm>
    </dsp:sp>
    <dsp:sp modelId="{7D1BD2F3-3149-495F-9163-7F9C6C811339}">
      <dsp:nvSpPr>
        <dsp:cNvPr id="0" name=""/>
        <dsp:cNvSpPr/>
      </dsp:nvSpPr>
      <dsp:spPr>
        <a:xfrm>
          <a:off x="3852024"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هدایت و رهبری</a:t>
          </a:r>
          <a:endParaRPr lang="en-US" sz="600" kern="1200" dirty="0"/>
        </a:p>
      </dsp:txBody>
      <dsp:txXfrm>
        <a:off x="3864186" y="2756944"/>
        <a:ext cx="390906" cy="819696"/>
      </dsp:txXfrm>
    </dsp:sp>
    <dsp:sp modelId="{C551E430-E50B-4A65-8FEF-493804D67D5B}">
      <dsp:nvSpPr>
        <dsp:cNvPr id="0" name=""/>
        <dsp:cNvSpPr/>
      </dsp:nvSpPr>
      <dsp:spPr>
        <a:xfrm>
          <a:off x="4275975"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نظارت و کنترل</a:t>
          </a:r>
          <a:endParaRPr lang="en-US" sz="600" kern="1200" dirty="0"/>
        </a:p>
      </dsp:txBody>
      <dsp:txXfrm>
        <a:off x="4288137" y="2756944"/>
        <a:ext cx="390906" cy="819696"/>
      </dsp:txXfrm>
    </dsp:sp>
    <dsp:sp modelId="{1AFA21D9-A1EB-440F-8D50-E52F4CB7A4B2}">
      <dsp:nvSpPr>
        <dsp:cNvPr id="0" name=""/>
        <dsp:cNvSpPr/>
      </dsp:nvSpPr>
      <dsp:spPr>
        <a:xfrm>
          <a:off x="4726084" y="914945"/>
          <a:ext cx="3400322" cy="8440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مجموعه دروس و مباحث در حوزه مدیریت اسلامی</a:t>
          </a:r>
          <a:endParaRPr lang="en-US" sz="800" kern="1200" dirty="0"/>
        </a:p>
      </dsp:txBody>
      <dsp:txXfrm>
        <a:off x="4750805" y="939666"/>
        <a:ext cx="3350880" cy="794578"/>
      </dsp:txXfrm>
    </dsp:sp>
    <dsp:sp modelId="{60F00A39-8782-4D05-94BE-BB1389AB7EB1}">
      <dsp:nvSpPr>
        <dsp:cNvPr id="0" name=""/>
        <dsp:cNvSpPr/>
      </dsp:nvSpPr>
      <dsp:spPr>
        <a:xfrm>
          <a:off x="4726084" y="1829863"/>
          <a:ext cx="415230"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مبانی پژوهش در قرآن و سنت</a:t>
          </a:r>
          <a:endParaRPr lang="en-US" sz="800" kern="1200" dirty="0"/>
        </a:p>
      </dsp:txBody>
      <dsp:txXfrm>
        <a:off x="4738246" y="1842025"/>
        <a:ext cx="390906" cy="819696"/>
      </dsp:txXfrm>
    </dsp:sp>
    <dsp:sp modelId="{2E74E1B3-99FE-4036-8B18-7D2BA4931319}">
      <dsp:nvSpPr>
        <dsp:cNvPr id="0" name=""/>
        <dsp:cNvSpPr/>
      </dsp:nvSpPr>
      <dsp:spPr>
        <a:xfrm>
          <a:off x="5158755" y="1829863"/>
          <a:ext cx="1263131"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مبانی مدیریت اسلامی</a:t>
          </a:r>
          <a:endParaRPr lang="en-US" sz="800" kern="1200" dirty="0"/>
        </a:p>
      </dsp:txBody>
      <dsp:txXfrm>
        <a:off x="5183476" y="1854584"/>
        <a:ext cx="1213689" cy="794578"/>
      </dsp:txXfrm>
    </dsp:sp>
    <dsp:sp modelId="{5F7933B3-3232-4EC6-9D8F-E5E53E78C314}">
      <dsp:nvSpPr>
        <dsp:cNvPr id="0" name=""/>
        <dsp:cNvSpPr/>
      </dsp:nvSpPr>
      <dsp:spPr>
        <a:xfrm>
          <a:off x="5158755"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مبانی تجلیل قصص قرآن و سنت های الهی در قرآن</a:t>
          </a:r>
          <a:endParaRPr lang="en-US" sz="600" kern="1200" dirty="0"/>
        </a:p>
      </dsp:txBody>
      <dsp:txXfrm>
        <a:off x="5170917" y="2756944"/>
        <a:ext cx="390906" cy="819696"/>
      </dsp:txXfrm>
    </dsp:sp>
    <dsp:sp modelId="{82D6FEEE-E28D-4C5D-9765-35A8496A2180}">
      <dsp:nvSpPr>
        <dsp:cNvPr id="0" name=""/>
        <dsp:cNvSpPr/>
      </dsp:nvSpPr>
      <dsp:spPr>
        <a:xfrm>
          <a:off x="5582705"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مبانی نظری مدیریت اسلامی</a:t>
          </a:r>
          <a:endParaRPr lang="en-US" sz="600" kern="1200" dirty="0"/>
        </a:p>
      </dsp:txBody>
      <dsp:txXfrm>
        <a:off x="5594867" y="2756944"/>
        <a:ext cx="390906" cy="819696"/>
      </dsp:txXfrm>
    </dsp:sp>
    <dsp:sp modelId="{65B3A225-69DA-4433-96FA-4B3A0FDCE542}">
      <dsp:nvSpPr>
        <dsp:cNvPr id="0" name=""/>
        <dsp:cNvSpPr/>
      </dsp:nvSpPr>
      <dsp:spPr>
        <a:xfrm>
          <a:off x="6006655"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بانی اخلاقی و عملی مدیریت اسلامی</a:t>
          </a:r>
          <a:endParaRPr lang="en-US" sz="600" kern="1200" dirty="0"/>
        </a:p>
      </dsp:txBody>
      <dsp:txXfrm>
        <a:off x="6018817" y="2756944"/>
        <a:ext cx="390906" cy="819696"/>
      </dsp:txXfrm>
    </dsp:sp>
    <dsp:sp modelId="{D3784084-77C0-4487-9D80-B176C2C4895E}">
      <dsp:nvSpPr>
        <dsp:cNvPr id="0" name=""/>
        <dsp:cNvSpPr/>
      </dsp:nvSpPr>
      <dsp:spPr>
        <a:xfrm>
          <a:off x="6439325" y="1829863"/>
          <a:ext cx="1687081" cy="84402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a-IR" sz="800" kern="1200" dirty="0" smtClean="0"/>
            <a:t>مسائل مدیریت اسلامی</a:t>
          </a:r>
          <a:endParaRPr lang="en-US" sz="800" kern="1200" dirty="0"/>
        </a:p>
      </dsp:txBody>
      <dsp:txXfrm>
        <a:off x="6464046" y="1854584"/>
        <a:ext cx="1637639" cy="794578"/>
      </dsp:txXfrm>
    </dsp:sp>
    <dsp:sp modelId="{18A207BF-6A8C-4886-93A5-0D9A5DC9EA5B}">
      <dsp:nvSpPr>
        <dsp:cNvPr id="0" name=""/>
        <dsp:cNvSpPr/>
      </dsp:nvSpPr>
      <dsp:spPr>
        <a:xfrm>
          <a:off x="6439325"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اصول مدیریت اسلامی و الگوهای آن </a:t>
          </a:r>
          <a:endParaRPr lang="en-US" sz="600" kern="1200" dirty="0"/>
        </a:p>
      </dsp:txBody>
      <dsp:txXfrm>
        <a:off x="6451487" y="2756944"/>
        <a:ext cx="390906" cy="819696"/>
      </dsp:txXfrm>
    </dsp:sp>
    <dsp:sp modelId="{7CE06919-EEA1-4410-B252-6072B7A0CA38}">
      <dsp:nvSpPr>
        <dsp:cNvPr id="0" name=""/>
        <dsp:cNvSpPr/>
      </dsp:nvSpPr>
      <dsp:spPr>
        <a:xfrm>
          <a:off x="6863276"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تحلیل </a:t>
          </a:r>
          <a:r>
            <a:rPr lang="fa-IR" sz="600" kern="1200" dirty="0" err="1" smtClean="0"/>
            <a:t>سیره</a:t>
          </a:r>
          <a:r>
            <a:rPr lang="fa-IR" sz="600" kern="1200" dirty="0" smtClean="0"/>
            <a:t> مدیریتی انبیاء(ع) در قرآن</a:t>
          </a:r>
          <a:endParaRPr lang="en-US" sz="600" kern="1200" dirty="0"/>
        </a:p>
      </dsp:txBody>
      <dsp:txXfrm>
        <a:off x="6875438" y="2756944"/>
        <a:ext cx="390906" cy="819696"/>
      </dsp:txXfrm>
    </dsp:sp>
    <dsp:sp modelId="{59FF717E-4CF4-481C-81E3-54B1035499A6}">
      <dsp:nvSpPr>
        <dsp:cNvPr id="0" name=""/>
        <dsp:cNvSpPr/>
      </dsp:nvSpPr>
      <dsp:spPr>
        <a:xfrm>
          <a:off x="7287226"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تحلیل </a:t>
          </a:r>
          <a:r>
            <a:rPr lang="fa-IR" sz="600" kern="1200" dirty="0" err="1" smtClean="0"/>
            <a:t>سیره</a:t>
          </a:r>
          <a:r>
            <a:rPr lang="fa-IR" sz="600" kern="1200" dirty="0" smtClean="0"/>
            <a:t> مدیریتی ائمه(ع)</a:t>
          </a:r>
          <a:endParaRPr lang="en-US" sz="600" kern="1200" dirty="0"/>
        </a:p>
      </dsp:txBody>
      <dsp:txXfrm>
        <a:off x="7299388" y="2756944"/>
        <a:ext cx="390906" cy="819696"/>
      </dsp:txXfrm>
    </dsp:sp>
    <dsp:sp modelId="{AE6DC760-CE82-458B-B835-F7F3141F024F}">
      <dsp:nvSpPr>
        <dsp:cNvPr id="0" name=""/>
        <dsp:cNvSpPr/>
      </dsp:nvSpPr>
      <dsp:spPr>
        <a:xfrm>
          <a:off x="7711176" y="2744782"/>
          <a:ext cx="415230" cy="84402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تحلیل </a:t>
          </a:r>
          <a:r>
            <a:rPr lang="fa-IR" sz="600" kern="1200" dirty="0" err="1" smtClean="0"/>
            <a:t>سیره</a:t>
          </a:r>
          <a:r>
            <a:rPr lang="fa-IR" sz="600" kern="1200" dirty="0" smtClean="0"/>
            <a:t> مدیریتی امام خمینی(ره)</a:t>
          </a:r>
          <a:endParaRPr lang="en-US" sz="600" kern="1200" dirty="0"/>
        </a:p>
      </dsp:txBody>
      <dsp:txXfrm>
        <a:off x="7723338" y="2756944"/>
        <a:ext cx="390906" cy="8196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71AE8F-A930-40E1-97F5-1A2D0B31CEFE}">
      <dsp:nvSpPr>
        <dsp:cNvPr id="0" name=""/>
        <dsp:cNvSpPr/>
      </dsp:nvSpPr>
      <dsp:spPr>
        <a:xfrm>
          <a:off x="6699307" y="1489762"/>
          <a:ext cx="900941" cy="450470"/>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تاثیر اسلام بر حوزه مدیریت</a:t>
          </a:r>
          <a:endParaRPr lang="en-US" sz="1000" kern="1200" dirty="0"/>
        </a:p>
      </dsp:txBody>
      <dsp:txXfrm>
        <a:off x="6712501" y="1502956"/>
        <a:ext cx="874553" cy="424082"/>
      </dsp:txXfrm>
    </dsp:sp>
    <dsp:sp modelId="{A5B44BCF-1805-4E6E-80F0-B8799AD44774}">
      <dsp:nvSpPr>
        <dsp:cNvPr id="0" name=""/>
        <dsp:cNvSpPr/>
      </dsp:nvSpPr>
      <dsp:spPr>
        <a:xfrm rot="14978665">
          <a:off x="6001105" y="1220511"/>
          <a:ext cx="1036025" cy="17644"/>
        </a:xfrm>
        <a:custGeom>
          <a:avLst/>
          <a:gdLst/>
          <a:ahLst/>
          <a:cxnLst/>
          <a:rect l="0" t="0" r="0" b="0"/>
          <a:pathLst>
            <a:path>
              <a:moveTo>
                <a:pt x="0" y="8822"/>
              </a:moveTo>
              <a:lnTo>
                <a:pt x="1036025" y="8822"/>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493217" y="1203433"/>
        <a:ext cx="51801" cy="51801"/>
      </dsp:txXfrm>
    </dsp:sp>
    <dsp:sp modelId="{FC9C519F-E615-4E38-91A7-E56E45E40E11}">
      <dsp:nvSpPr>
        <dsp:cNvPr id="0" name=""/>
        <dsp:cNvSpPr/>
      </dsp:nvSpPr>
      <dsp:spPr>
        <a:xfrm>
          <a:off x="5437988" y="518434"/>
          <a:ext cx="900941" cy="45047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تاثیر بر شخصیت مدیر و پژوهشگر مدیریتی</a:t>
          </a:r>
          <a:endParaRPr lang="en-US" sz="1000" kern="1200" dirty="0"/>
        </a:p>
      </dsp:txBody>
      <dsp:txXfrm>
        <a:off x="5451182" y="531628"/>
        <a:ext cx="874553" cy="424082"/>
      </dsp:txXfrm>
    </dsp:sp>
    <dsp:sp modelId="{9680679D-F45C-4B7C-89F8-0A29B0A0DB87}">
      <dsp:nvSpPr>
        <dsp:cNvPr id="0" name=""/>
        <dsp:cNvSpPr/>
      </dsp:nvSpPr>
      <dsp:spPr>
        <a:xfrm rot="14110531">
          <a:off x="4942269" y="475826"/>
          <a:ext cx="631061" cy="17644"/>
        </a:xfrm>
        <a:custGeom>
          <a:avLst/>
          <a:gdLst/>
          <a:ahLst/>
          <a:cxnLst/>
          <a:rect l="0" t="0" r="0" b="0"/>
          <a:pathLst>
            <a:path>
              <a:moveTo>
                <a:pt x="0" y="8822"/>
              </a:moveTo>
              <a:lnTo>
                <a:pt x="631061" y="8822"/>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242023" y="468872"/>
        <a:ext cx="31553" cy="31553"/>
      </dsp:txXfrm>
    </dsp:sp>
    <dsp:sp modelId="{8E4FB446-6D7A-4398-90CD-34711E812063}">
      <dsp:nvSpPr>
        <dsp:cNvPr id="0" name=""/>
        <dsp:cNvSpPr/>
      </dsp:nvSpPr>
      <dsp:spPr>
        <a:xfrm>
          <a:off x="4176669" y="392"/>
          <a:ext cx="900941" cy="45047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نگرش اعتقادی</a:t>
          </a:r>
          <a:endParaRPr lang="en-US" sz="1000" kern="1200" dirty="0"/>
        </a:p>
      </dsp:txBody>
      <dsp:txXfrm>
        <a:off x="4189863" y="13586"/>
        <a:ext cx="874553" cy="424082"/>
      </dsp:txXfrm>
    </dsp:sp>
    <dsp:sp modelId="{FFE69486-5BE9-44D8-BCEC-F36E48DC525F}">
      <dsp:nvSpPr>
        <dsp:cNvPr id="0" name=""/>
        <dsp:cNvSpPr/>
      </dsp:nvSpPr>
      <dsp:spPr>
        <a:xfrm rot="10800000">
          <a:off x="5077611" y="734847"/>
          <a:ext cx="360376" cy="17644"/>
        </a:xfrm>
        <a:custGeom>
          <a:avLst/>
          <a:gdLst/>
          <a:ahLst/>
          <a:cxnLst/>
          <a:rect l="0" t="0" r="0" b="0"/>
          <a:pathLst>
            <a:path>
              <a:moveTo>
                <a:pt x="0" y="8822"/>
              </a:moveTo>
              <a:lnTo>
                <a:pt x="360376" y="8822"/>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248790" y="734660"/>
        <a:ext cx="18018" cy="18018"/>
      </dsp:txXfrm>
    </dsp:sp>
    <dsp:sp modelId="{0B3BD550-D032-4D6D-8F91-489A45803A09}">
      <dsp:nvSpPr>
        <dsp:cNvPr id="0" name=""/>
        <dsp:cNvSpPr/>
      </dsp:nvSpPr>
      <dsp:spPr>
        <a:xfrm>
          <a:off x="4176669" y="518434"/>
          <a:ext cx="900941" cy="45047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روحیه اخلاقی</a:t>
          </a:r>
          <a:endParaRPr lang="en-US" sz="1000" kern="1200" dirty="0"/>
        </a:p>
      </dsp:txBody>
      <dsp:txXfrm>
        <a:off x="4189863" y="531628"/>
        <a:ext cx="874553" cy="424082"/>
      </dsp:txXfrm>
    </dsp:sp>
    <dsp:sp modelId="{4863CE8F-BE8F-4C7F-A5CF-0FE6ECA7E3C3}">
      <dsp:nvSpPr>
        <dsp:cNvPr id="0" name=""/>
        <dsp:cNvSpPr/>
      </dsp:nvSpPr>
      <dsp:spPr>
        <a:xfrm rot="7489469">
          <a:off x="4942269" y="993868"/>
          <a:ext cx="631061" cy="17644"/>
        </a:xfrm>
        <a:custGeom>
          <a:avLst/>
          <a:gdLst/>
          <a:ahLst/>
          <a:cxnLst/>
          <a:rect l="0" t="0" r="0" b="0"/>
          <a:pathLst>
            <a:path>
              <a:moveTo>
                <a:pt x="0" y="8822"/>
              </a:moveTo>
              <a:lnTo>
                <a:pt x="631061" y="8822"/>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242023" y="986914"/>
        <a:ext cx="31553" cy="31553"/>
      </dsp:txXfrm>
    </dsp:sp>
    <dsp:sp modelId="{38F79986-21F0-4DEB-B9F1-F5E0F36B6173}">
      <dsp:nvSpPr>
        <dsp:cNvPr id="0" name=""/>
        <dsp:cNvSpPr/>
      </dsp:nvSpPr>
      <dsp:spPr>
        <a:xfrm>
          <a:off x="4176669" y="1036475"/>
          <a:ext cx="900941" cy="45047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ضوابط رفتاری</a:t>
          </a:r>
          <a:endParaRPr lang="en-US" sz="1000" kern="1200" dirty="0"/>
        </a:p>
      </dsp:txBody>
      <dsp:txXfrm>
        <a:off x="4189863" y="1049669"/>
        <a:ext cx="874553" cy="424082"/>
      </dsp:txXfrm>
    </dsp:sp>
    <dsp:sp modelId="{B6850292-DF70-48B7-BC2A-6525370489DF}">
      <dsp:nvSpPr>
        <dsp:cNvPr id="0" name=""/>
        <dsp:cNvSpPr/>
      </dsp:nvSpPr>
      <dsp:spPr>
        <a:xfrm rot="6621335">
          <a:off x="6001105" y="2191839"/>
          <a:ext cx="1036025" cy="17644"/>
        </a:xfrm>
        <a:custGeom>
          <a:avLst/>
          <a:gdLst/>
          <a:ahLst/>
          <a:cxnLst/>
          <a:rect l="0" t="0" r="0" b="0"/>
          <a:pathLst>
            <a:path>
              <a:moveTo>
                <a:pt x="0" y="8822"/>
              </a:moveTo>
              <a:lnTo>
                <a:pt x="1036025" y="8822"/>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493217" y="2174761"/>
        <a:ext cx="51801" cy="51801"/>
      </dsp:txXfrm>
    </dsp:sp>
    <dsp:sp modelId="{5679DA03-CC50-460E-8728-5ED73BBC9EBE}">
      <dsp:nvSpPr>
        <dsp:cNvPr id="0" name=""/>
        <dsp:cNvSpPr/>
      </dsp:nvSpPr>
      <dsp:spPr>
        <a:xfrm>
          <a:off x="5437988" y="2461090"/>
          <a:ext cx="900941" cy="45047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تاثیر بر پژوهش های مدیریتی</a:t>
          </a:r>
          <a:endParaRPr lang="en-US" sz="1000" kern="1200" dirty="0"/>
        </a:p>
      </dsp:txBody>
      <dsp:txXfrm>
        <a:off x="5451182" y="2474284"/>
        <a:ext cx="874553" cy="424082"/>
      </dsp:txXfrm>
    </dsp:sp>
    <dsp:sp modelId="{6414F744-70E2-40D7-94B5-764A79B7E010}">
      <dsp:nvSpPr>
        <dsp:cNvPr id="0" name=""/>
        <dsp:cNvSpPr/>
      </dsp:nvSpPr>
      <dsp:spPr>
        <a:xfrm rot="14899285">
          <a:off x="4770012" y="2224217"/>
          <a:ext cx="975574" cy="17644"/>
        </a:xfrm>
        <a:custGeom>
          <a:avLst/>
          <a:gdLst/>
          <a:ahLst/>
          <a:cxnLst/>
          <a:rect l="0" t="0" r="0" b="0"/>
          <a:pathLst>
            <a:path>
              <a:moveTo>
                <a:pt x="0" y="8822"/>
              </a:moveTo>
              <a:lnTo>
                <a:pt x="975574" y="8822"/>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233410" y="2208649"/>
        <a:ext cx="48778" cy="48778"/>
      </dsp:txXfrm>
    </dsp:sp>
    <dsp:sp modelId="{89BA6950-E6E8-4F21-8781-9F60E7B69185}">
      <dsp:nvSpPr>
        <dsp:cNvPr id="0" name=""/>
        <dsp:cNvSpPr/>
      </dsp:nvSpPr>
      <dsp:spPr>
        <a:xfrm>
          <a:off x="4176669" y="1554517"/>
          <a:ext cx="900941" cy="45047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مبانی مدیریت</a:t>
          </a:r>
          <a:endParaRPr lang="en-US" sz="1000" kern="1200" dirty="0"/>
        </a:p>
      </dsp:txBody>
      <dsp:txXfrm>
        <a:off x="4189863" y="1567711"/>
        <a:ext cx="874553" cy="424082"/>
      </dsp:txXfrm>
    </dsp:sp>
    <dsp:sp modelId="{669F1733-C683-4556-A70B-3A3F9DC1C403}">
      <dsp:nvSpPr>
        <dsp:cNvPr id="0" name=""/>
        <dsp:cNvSpPr/>
      </dsp:nvSpPr>
      <dsp:spPr>
        <a:xfrm rot="14110531">
          <a:off x="3680950" y="1511910"/>
          <a:ext cx="631061" cy="17644"/>
        </a:xfrm>
        <a:custGeom>
          <a:avLst/>
          <a:gdLst/>
          <a:ahLst/>
          <a:cxnLst/>
          <a:rect l="0" t="0" r="0" b="0"/>
          <a:pathLst>
            <a:path>
              <a:moveTo>
                <a:pt x="0" y="8822"/>
              </a:moveTo>
              <a:lnTo>
                <a:pt x="631061" y="882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980704" y="1504955"/>
        <a:ext cx="31553" cy="31553"/>
      </dsp:txXfrm>
    </dsp:sp>
    <dsp:sp modelId="{08E8D39D-DB54-4684-9A56-B5C2F464A49C}">
      <dsp:nvSpPr>
        <dsp:cNvPr id="0" name=""/>
        <dsp:cNvSpPr/>
      </dsp:nvSpPr>
      <dsp:spPr>
        <a:xfrm>
          <a:off x="2915351" y="1036475"/>
          <a:ext cx="900941" cy="45047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نگرش به انسان</a:t>
          </a:r>
          <a:endParaRPr lang="en-US" sz="1000" kern="1200" dirty="0"/>
        </a:p>
      </dsp:txBody>
      <dsp:txXfrm>
        <a:off x="2928545" y="1049669"/>
        <a:ext cx="874553" cy="424082"/>
      </dsp:txXfrm>
    </dsp:sp>
    <dsp:sp modelId="{26C23E10-4171-4C66-AD3E-345DF41526AA}">
      <dsp:nvSpPr>
        <dsp:cNvPr id="0" name=""/>
        <dsp:cNvSpPr/>
      </dsp:nvSpPr>
      <dsp:spPr>
        <a:xfrm rot="10800000">
          <a:off x="3816292" y="1770930"/>
          <a:ext cx="360376" cy="17644"/>
        </a:xfrm>
        <a:custGeom>
          <a:avLst/>
          <a:gdLst/>
          <a:ahLst/>
          <a:cxnLst/>
          <a:rect l="0" t="0" r="0" b="0"/>
          <a:pathLst>
            <a:path>
              <a:moveTo>
                <a:pt x="0" y="8822"/>
              </a:moveTo>
              <a:lnTo>
                <a:pt x="360376" y="882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987471" y="1770743"/>
        <a:ext cx="18018" cy="18018"/>
      </dsp:txXfrm>
    </dsp:sp>
    <dsp:sp modelId="{39208903-D87C-4315-BCC8-34CD4B9A4F5B}">
      <dsp:nvSpPr>
        <dsp:cNvPr id="0" name=""/>
        <dsp:cNvSpPr/>
      </dsp:nvSpPr>
      <dsp:spPr>
        <a:xfrm>
          <a:off x="2915351" y="1554517"/>
          <a:ext cx="900941" cy="45047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نگرش به نظام</a:t>
          </a:r>
          <a:endParaRPr lang="en-US" sz="1000" kern="1200" dirty="0"/>
        </a:p>
      </dsp:txBody>
      <dsp:txXfrm>
        <a:off x="2928545" y="1567711"/>
        <a:ext cx="874553" cy="424082"/>
      </dsp:txXfrm>
    </dsp:sp>
    <dsp:sp modelId="{A8D55648-DEEB-49DF-960C-D25EDE82E64E}">
      <dsp:nvSpPr>
        <dsp:cNvPr id="0" name=""/>
        <dsp:cNvSpPr/>
      </dsp:nvSpPr>
      <dsp:spPr>
        <a:xfrm rot="7489469">
          <a:off x="3680950" y="2029951"/>
          <a:ext cx="631061" cy="17644"/>
        </a:xfrm>
        <a:custGeom>
          <a:avLst/>
          <a:gdLst/>
          <a:ahLst/>
          <a:cxnLst/>
          <a:rect l="0" t="0" r="0" b="0"/>
          <a:pathLst>
            <a:path>
              <a:moveTo>
                <a:pt x="0" y="8822"/>
              </a:moveTo>
              <a:lnTo>
                <a:pt x="631061" y="882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980704" y="2022997"/>
        <a:ext cx="31553" cy="31553"/>
      </dsp:txXfrm>
    </dsp:sp>
    <dsp:sp modelId="{CDA11057-0831-4964-A160-22F4E433ADE4}">
      <dsp:nvSpPr>
        <dsp:cNvPr id="0" name=""/>
        <dsp:cNvSpPr/>
      </dsp:nvSpPr>
      <dsp:spPr>
        <a:xfrm>
          <a:off x="2915351" y="2072559"/>
          <a:ext cx="900941" cy="45047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نگرش به مدیریت</a:t>
          </a:r>
          <a:endParaRPr lang="en-US" sz="1000" kern="1200" dirty="0"/>
        </a:p>
      </dsp:txBody>
      <dsp:txXfrm>
        <a:off x="2928545" y="2085753"/>
        <a:ext cx="874553" cy="424082"/>
      </dsp:txXfrm>
    </dsp:sp>
    <dsp:sp modelId="{2B333396-1F1C-4AD8-9E24-4BBF1D3B2313}">
      <dsp:nvSpPr>
        <dsp:cNvPr id="0" name=""/>
        <dsp:cNvSpPr/>
      </dsp:nvSpPr>
      <dsp:spPr>
        <a:xfrm rot="6700715">
          <a:off x="4770012" y="3130790"/>
          <a:ext cx="975574" cy="17644"/>
        </a:xfrm>
        <a:custGeom>
          <a:avLst/>
          <a:gdLst/>
          <a:ahLst/>
          <a:cxnLst/>
          <a:rect l="0" t="0" r="0" b="0"/>
          <a:pathLst>
            <a:path>
              <a:moveTo>
                <a:pt x="0" y="8822"/>
              </a:moveTo>
              <a:lnTo>
                <a:pt x="975574" y="8822"/>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233410" y="3115222"/>
        <a:ext cx="48778" cy="48778"/>
      </dsp:txXfrm>
    </dsp:sp>
    <dsp:sp modelId="{26164EEA-DDD5-4D5E-88B4-642D4343A9C0}">
      <dsp:nvSpPr>
        <dsp:cNvPr id="0" name=""/>
        <dsp:cNvSpPr/>
      </dsp:nvSpPr>
      <dsp:spPr>
        <a:xfrm>
          <a:off x="4176669" y="3367662"/>
          <a:ext cx="900941" cy="45047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مسائل مدیریت</a:t>
          </a:r>
          <a:endParaRPr lang="en-US" sz="1000" kern="1200" dirty="0"/>
        </a:p>
      </dsp:txBody>
      <dsp:txXfrm>
        <a:off x="4189863" y="3380856"/>
        <a:ext cx="874553" cy="424082"/>
      </dsp:txXfrm>
    </dsp:sp>
    <dsp:sp modelId="{CC0DEF1E-DA3E-4724-9E18-D4300957CE5E}">
      <dsp:nvSpPr>
        <dsp:cNvPr id="0" name=""/>
        <dsp:cNvSpPr/>
      </dsp:nvSpPr>
      <dsp:spPr>
        <a:xfrm rot="14707178">
          <a:off x="3568200" y="3195545"/>
          <a:ext cx="856561" cy="17644"/>
        </a:xfrm>
        <a:custGeom>
          <a:avLst/>
          <a:gdLst/>
          <a:ahLst/>
          <a:cxnLst/>
          <a:rect l="0" t="0" r="0" b="0"/>
          <a:pathLst>
            <a:path>
              <a:moveTo>
                <a:pt x="0" y="8822"/>
              </a:moveTo>
              <a:lnTo>
                <a:pt x="856561" y="882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975067" y="3182953"/>
        <a:ext cx="42828" cy="42828"/>
      </dsp:txXfrm>
    </dsp:sp>
    <dsp:sp modelId="{C7FB2FCB-2006-46BA-85E8-AD335243FE2E}">
      <dsp:nvSpPr>
        <dsp:cNvPr id="0" name=""/>
        <dsp:cNvSpPr/>
      </dsp:nvSpPr>
      <dsp:spPr>
        <a:xfrm>
          <a:off x="2915351" y="2590600"/>
          <a:ext cx="900941" cy="45047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err="1" smtClean="0"/>
            <a:t>هدفگذاری</a:t>
          </a:r>
          <a:r>
            <a:rPr lang="fa-IR" sz="1000" kern="1200" dirty="0" smtClean="0"/>
            <a:t>، برنامه ریزی و تصمیم گیری</a:t>
          </a:r>
          <a:endParaRPr lang="en-US" sz="1000" kern="1200" dirty="0"/>
        </a:p>
      </dsp:txBody>
      <dsp:txXfrm>
        <a:off x="2928545" y="2603794"/>
        <a:ext cx="874553" cy="424082"/>
      </dsp:txXfrm>
    </dsp:sp>
    <dsp:sp modelId="{85B5CE54-9B71-4B06-BE71-7FD39DAEB8E2}">
      <dsp:nvSpPr>
        <dsp:cNvPr id="0" name=""/>
        <dsp:cNvSpPr/>
      </dsp:nvSpPr>
      <dsp:spPr>
        <a:xfrm rot="12942401">
          <a:off x="3774578" y="3454566"/>
          <a:ext cx="443805" cy="17644"/>
        </a:xfrm>
        <a:custGeom>
          <a:avLst/>
          <a:gdLst/>
          <a:ahLst/>
          <a:cxnLst/>
          <a:rect l="0" t="0" r="0" b="0"/>
          <a:pathLst>
            <a:path>
              <a:moveTo>
                <a:pt x="0" y="8822"/>
              </a:moveTo>
              <a:lnTo>
                <a:pt x="443805" y="882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985386" y="3452292"/>
        <a:ext cx="22190" cy="22190"/>
      </dsp:txXfrm>
    </dsp:sp>
    <dsp:sp modelId="{9F39608D-BDD3-408C-8C01-7D970A4331E5}">
      <dsp:nvSpPr>
        <dsp:cNvPr id="0" name=""/>
        <dsp:cNvSpPr/>
      </dsp:nvSpPr>
      <dsp:spPr>
        <a:xfrm>
          <a:off x="2915351" y="3108642"/>
          <a:ext cx="900941" cy="45047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سازماندهی و بسیج امکانات</a:t>
          </a:r>
          <a:endParaRPr lang="en-US" sz="1000" kern="1200" dirty="0"/>
        </a:p>
      </dsp:txBody>
      <dsp:txXfrm>
        <a:off x="2928545" y="3121836"/>
        <a:ext cx="874553" cy="424082"/>
      </dsp:txXfrm>
    </dsp:sp>
    <dsp:sp modelId="{E85C336B-D68A-4238-B7A1-1ECBE738E638}">
      <dsp:nvSpPr>
        <dsp:cNvPr id="0" name=""/>
        <dsp:cNvSpPr/>
      </dsp:nvSpPr>
      <dsp:spPr>
        <a:xfrm rot="8657599">
          <a:off x="3774578" y="3713586"/>
          <a:ext cx="443805" cy="17644"/>
        </a:xfrm>
        <a:custGeom>
          <a:avLst/>
          <a:gdLst/>
          <a:ahLst/>
          <a:cxnLst/>
          <a:rect l="0" t="0" r="0" b="0"/>
          <a:pathLst>
            <a:path>
              <a:moveTo>
                <a:pt x="0" y="8822"/>
              </a:moveTo>
              <a:lnTo>
                <a:pt x="443805" y="882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985386" y="3711313"/>
        <a:ext cx="22190" cy="22190"/>
      </dsp:txXfrm>
    </dsp:sp>
    <dsp:sp modelId="{2DCCC037-2F46-49AF-B782-4AF8E1CECA40}">
      <dsp:nvSpPr>
        <dsp:cNvPr id="0" name=""/>
        <dsp:cNvSpPr/>
      </dsp:nvSpPr>
      <dsp:spPr>
        <a:xfrm>
          <a:off x="2915351" y="3626683"/>
          <a:ext cx="900941" cy="45047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هدایت و رهبری، انگیزش و ارتباطات</a:t>
          </a:r>
          <a:endParaRPr lang="en-US" sz="1000" kern="1200" dirty="0"/>
        </a:p>
      </dsp:txBody>
      <dsp:txXfrm>
        <a:off x="2928545" y="3639877"/>
        <a:ext cx="874553" cy="424082"/>
      </dsp:txXfrm>
    </dsp:sp>
    <dsp:sp modelId="{CE3278DF-C6EE-45CC-94FD-E15594B0BA2A}">
      <dsp:nvSpPr>
        <dsp:cNvPr id="0" name=""/>
        <dsp:cNvSpPr/>
      </dsp:nvSpPr>
      <dsp:spPr>
        <a:xfrm rot="6892822">
          <a:off x="3568200" y="3972607"/>
          <a:ext cx="856561" cy="17644"/>
        </a:xfrm>
        <a:custGeom>
          <a:avLst/>
          <a:gdLst/>
          <a:ahLst/>
          <a:cxnLst/>
          <a:rect l="0" t="0" r="0" b="0"/>
          <a:pathLst>
            <a:path>
              <a:moveTo>
                <a:pt x="0" y="8822"/>
              </a:moveTo>
              <a:lnTo>
                <a:pt x="856561" y="8822"/>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975067" y="3960015"/>
        <a:ext cx="42828" cy="42828"/>
      </dsp:txXfrm>
    </dsp:sp>
    <dsp:sp modelId="{16FE930F-551E-4361-882B-450BF73F280E}">
      <dsp:nvSpPr>
        <dsp:cNvPr id="0" name=""/>
        <dsp:cNvSpPr/>
      </dsp:nvSpPr>
      <dsp:spPr>
        <a:xfrm>
          <a:off x="2915351" y="4144725"/>
          <a:ext cx="900941" cy="45047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fa-IR" sz="1000" kern="1200" dirty="0" smtClean="0"/>
            <a:t>نظارت و کنترل</a:t>
          </a:r>
          <a:endParaRPr lang="en-US" sz="1000" kern="1200" dirty="0"/>
        </a:p>
      </dsp:txBody>
      <dsp:txXfrm>
        <a:off x="2928545" y="4157919"/>
        <a:ext cx="874553" cy="4240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70CB6-439D-4A2A-88A5-2B7B9F3AE889}">
      <dsp:nvSpPr>
        <dsp:cNvPr id="0" name=""/>
        <dsp:cNvSpPr/>
      </dsp:nvSpPr>
      <dsp:spPr>
        <a:xfrm>
          <a:off x="5565" y="2174"/>
          <a:ext cx="8116869" cy="101467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fa-IR" sz="3300" kern="1200" dirty="0" smtClean="0"/>
            <a:t>فصل چهارم: مدیریت اسلامی در قرآن و </a:t>
          </a:r>
          <a:r>
            <a:rPr lang="fa-IR" sz="3300" kern="1200" dirty="0" err="1" smtClean="0"/>
            <a:t>سیره</a:t>
          </a:r>
          <a:r>
            <a:rPr lang="fa-IR" sz="3300" kern="1200" dirty="0" smtClean="0"/>
            <a:t> معصومین</a:t>
          </a:r>
          <a:endParaRPr lang="en-US" sz="3300" kern="1200" dirty="0"/>
        </a:p>
      </dsp:txBody>
      <dsp:txXfrm>
        <a:off x="35284" y="31893"/>
        <a:ext cx="8057431" cy="955239"/>
      </dsp:txXfrm>
    </dsp:sp>
    <dsp:sp modelId="{9C64446B-3F98-4243-B309-72A439AD3A55}">
      <dsp:nvSpPr>
        <dsp:cNvPr id="0" name=""/>
        <dsp:cNvSpPr/>
      </dsp:nvSpPr>
      <dsp:spPr>
        <a:xfrm>
          <a:off x="5565" y="1102084"/>
          <a:ext cx="4415126" cy="101467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a-IR" sz="2700" kern="1200" dirty="0" smtClean="0"/>
            <a:t>بخش اول: امام علی و مدیریت اسلامی</a:t>
          </a:r>
          <a:endParaRPr lang="en-US" sz="2700" kern="1200" dirty="0"/>
        </a:p>
      </dsp:txBody>
      <dsp:txXfrm>
        <a:off x="35284" y="1131803"/>
        <a:ext cx="4355688" cy="955239"/>
      </dsp:txXfrm>
    </dsp:sp>
    <dsp:sp modelId="{E78631E6-2A57-4DB9-845C-E2432B621FC4}">
      <dsp:nvSpPr>
        <dsp:cNvPr id="0" name=""/>
        <dsp:cNvSpPr/>
      </dsp:nvSpPr>
      <dsp:spPr>
        <a:xfrm>
          <a:off x="5565" y="2201994"/>
          <a:ext cx="713382"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سیاست اختیار و بصیرت نیروها</a:t>
          </a:r>
          <a:endParaRPr lang="en-US" sz="1100" kern="1200" dirty="0"/>
        </a:p>
      </dsp:txBody>
      <dsp:txXfrm>
        <a:off x="26459" y="2222888"/>
        <a:ext cx="671594" cy="972889"/>
      </dsp:txXfrm>
    </dsp:sp>
    <dsp:sp modelId="{2EA22AA0-6A83-44F0-9484-64831496BB69}">
      <dsp:nvSpPr>
        <dsp:cNvPr id="0" name=""/>
        <dsp:cNvSpPr/>
      </dsp:nvSpPr>
      <dsp:spPr>
        <a:xfrm>
          <a:off x="748910" y="2201994"/>
          <a:ext cx="1441746"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جامعه بی مسئولیت و شکوه امام(ع)</a:t>
          </a:r>
          <a:endParaRPr lang="en-US" sz="1100" kern="1200" dirty="0"/>
        </a:p>
      </dsp:txBody>
      <dsp:txXfrm>
        <a:off x="778629" y="2231713"/>
        <a:ext cx="1382308" cy="955239"/>
      </dsp:txXfrm>
    </dsp:sp>
    <dsp:sp modelId="{22130100-DC41-445F-A5E6-8C4FA933EB68}">
      <dsp:nvSpPr>
        <dsp:cNvPr id="0" name=""/>
        <dsp:cNvSpPr/>
      </dsp:nvSpPr>
      <dsp:spPr>
        <a:xfrm>
          <a:off x="748910" y="3301904"/>
          <a:ext cx="713382"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توصیه پیامبر خدا به نفرین امت</a:t>
          </a:r>
          <a:endParaRPr lang="en-US" sz="1100" kern="1200" dirty="0"/>
        </a:p>
      </dsp:txBody>
      <dsp:txXfrm>
        <a:off x="769804" y="3322798"/>
        <a:ext cx="671594" cy="972889"/>
      </dsp:txXfrm>
    </dsp:sp>
    <dsp:sp modelId="{5F5A664E-EC50-4012-8415-702086B5F4C6}">
      <dsp:nvSpPr>
        <dsp:cNvPr id="0" name=""/>
        <dsp:cNvSpPr/>
      </dsp:nvSpPr>
      <dsp:spPr>
        <a:xfrm>
          <a:off x="1477273" y="3301904"/>
          <a:ext cx="713382"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نفرین و دعای امام علی(ع)</a:t>
          </a:r>
          <a:endParaRPr lang="en-US" sz="1100" kern="1200" dirty="0"/>
        </a:p>
      </dsp:txBody>
      <dsp:txXfrm>
        <a:off x="1498167" y="3322798"/>
        <a:ext cx="671594" cy="972889"/>
      </dsp:txXfrm>
    </dsp:sp>
    <dsp:sp modelId="{4914BF01-1242-4AFB-874D-114AB7C20306}">
      <dsp:nvSpPr>
        <dsp:cNvPr id="0" name=""/>
        <dsp:cNvSpPr/>
      </dsp:nvSpPr>
      <dsp:spPr>
        <a:xfrm>
          <a:off x="2220618" y="2201994"/>
          <a:ext cx="713382"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شباهت جامعه امیر مومنان به جامعه حضرت صالح(ع)</a:t>
          </a:r>
          <a:endParaRPr lang="en-US" sz="1100" kern="1200" dirty="0"/>
        </a:p>
      </dsp:txBody>
      <dsp:txXfrm>
        <a:off x="2241512" y="2222888"/>
        <a:ext cx="671594" cy="972889"/>
      </dsp:txXfrm>
    </dsp:sp>
    <dsp:sp modelId="{4A360235-CAA0-417C-903A-B0206F21ED4D}">
      <dsp:nvSpPr>
        <dsp:cNvPr id="0" name=""/>
        <dsp:cNvSpPr/>
      </dsp:nvSpPr>
      <dsp:spPr>
        <a:xfrm>
          <a:off x="2963963" y="2201994"/>
          <a:ext cx="713382"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شباهت </a:t>
          </a:r>
          <a:r>
            <a:rPr lang="fa-IR" sz="1100" kern="1200" dirty="0" err="1" smtClean="0"/>
            <a:t>سیره</a:t>
          </a:r>
          <a:r>
            <a:rPr lang="fa-IR" sz="1100" kern="1200" dirty="0" smtClean="0"/>
            <a:t> امیر مومنان به حضرت موسی با بنی اسرائیل</a:t>
          </a:r>
          <a:endParaRPr lang="en-US" sz="1100" kern="1200" dirty="0"/>
        </a:p>
      </dsp:txBody>
      <dsp:txXfrm>
        <a:off x="2984857" y="2222888"/>
        <a:ext cx="671594" cy="972889"/>
      </dsp:txXfrm>
    </dsp:sp>
    <dsp:sp modelId="{CE5BDB1A-59B7-44DF-B03A-7E27DC45AEAB}">
      <dsp:nvSpPr>
        <dsp:cNvPr id="0" name=""/>
        <dsp:cNvSpPr/>
      </dsp:nvSpPr>
      <dsp:spPr>
        <a:xfrm>
          <a:off x="3707308" y="2201994"/>
          <a:ext cx="713382"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وضع جامعه بعد از معصوم(امیر مومنان(ع) و حضرت موسی(ع))</a:t>
          </a:r>
          <a:endParaRPr lang="en-US" sz="1100" kern="1200" dirty="0"/>
        </a:p>
      </dsp:txBody>
      <dsp:txXfrm>
        <a:off x="3728202" y="2222888"/>
        <a:ext cx="671594" cy="972889"/>
      </dsp:txXfrm>
    </dsp:sp>
    <dsp:sp modelId="{A95E321D-29E1-4E20-9455-2FBCC62DEE89}">
      <dsp:nvSpPr>
        <dsp:cNvPr id="0" name=""/>
        <dsp:cNvSpPr/>
      </dsp:nvSpPr>
      <dsp:spPr>
        <a:xfrm>
          <a:off x="4480615" y="1102084"/>
          <a:ext cx="3641819" cy="101467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a-IR" sz="2700" kern="1200" dirty="0" smtClean="0"/>
            <a:t>بخش دوم: مدیریت اسلامی و رهنمود قرآن</a:t>
          </a:r>
          <a:endParaRPr lang="en-US" sz="2700" kern="1200" dirty="0"/>
        </a:p>
      </dsp:txBody>
      <dsp:txXfrm>
        <a:off x="4510334" y="1131803"/>
        <a:ext cx="3582381" cy="955239"/>
      </dsp:txXfrm>
    </dsp:sp>
    <dsp:sp modelId="{2414E303-5F6F-4397-9A42-8ED1F76A31BB}">
      <dsp:nvSpPr>
        <dsp:cNvPr id="0" name=""/>
        <dsp:cNvSpPr/>
      </dsp:nvSpPr>
      <dsp:spPr>
        <a:xfrm>
          <a:off x="4480615" y="2201994"/>
          <a:ext cx="2898474"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err="1" smtClean="0"/>
            <a:t>رهنمودهای</a:t>
          </a:r>
          <a:r>
            <a:rPr lang="fa-IR" sz="1100" kern="1200" dirty="0" smtClean="0"/>
            <a:t> </a:t>
          </a:r>
          <a:r>
            <a:rPr lang="fa-IR" sz="1100" kern="1200" dirty="0" err="1" smtClean="0"/>
            <a:t>میریتی</a:t>
          </a:r>
          <a:r>
            <a:rPr lang="fa-IR" sz="1100" kern="1200" dirty="0" smtClean="0"/>
            <a:t> در سور </a:t>
          </a:r>
          <a:r>
            <a:rPr lang="fa-IR" sz="1100" kern="1200" dirty="0" err="1" smtClean="0"/>
            <a:t>علق</a:t>
          </a:r>
          <a:r>
            <a:rPr lang="fa-IR" sz="1100" kern="1200" dirty="0" smtClean="0"/>
            <a:t> ، </a:t>
          </a:r>
          <a:r>
            <a:rPr lang="fa-IR" sz="1100" kern="1200" dirty="0" err="1" smtClean="0"/>
            <a:t>مزمل</a:t>
          </a:r>
          <a:r>
            <a:rPr lang="fa-IR" sz="1100" kern="1200" dirty="0" smtClean="0"/>
            <a:t> و </a:t>
          </a:r>
          <a:r>
            <a:rPr lang="fa-IR" sz="1100" kern="1200" dirty="0" err="1" smtClean="0"/>
            <a:t>مدثر</a:t>
          </a:r>
          <a:endParaRPr lang="en-US" sz="1100" kern="1200" dirty="0"/>
        </a:p>
      </dsp:txBody>
      <dsp:txXfrm>
        <a:off x="4510334" y="2231713"/>
        <a:ext cx="2839036" cy="955239"/>
      </dsp:txXfrm>
    </dsp:sp>
    <dsp:sp modelId="{3255D8FB-949C-4635-B14E-36EBF753DE45}">
      <dsp:nvSpPr>
        <dsp:cNvPr id="0" name=""/>
        <dsp:cNvSpPr/>
      </dsp:nvSpPr>
      <dsp:spPr>
        <a:xfrm>
          <a:off x="4480615" y="3301904"/>
          <a:ext cx="1441746"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مدیریت اسلامی و سوره </a:t>
          </a:r>
          <a:r>
            <a:rPr lang="fa-IR" sz="1100" kern="1200" dirty="0" err="1" smtClean="0"/>
            <a:t>علق</a:t>
          </a:r>
          <a:endParaRPr lang="en-US" sz="1100" kern="1200" dirty="0"/>
        </a:p>
      </dsp:txBody>
      <dsp:txXfrm>
        <a:off x="4510334" y="3331623"/>
        <a:ext cx="1382308" cy="955239"/>
      </dsp:txXfrm>
    </dsp:sp>
    <dsp:sp modelId="{318FF70D-35A6-4AA7-9A95-7235F6E8264F}">
      <dsp:nvSpPr>
        <dsp:cNvPr id="0" name=""/>
        <dsp:cNvSpPr/>
      </dsp:nvSpPr>
      <dsp:spPr>
        <a:xfrm>
          <a:off x="4480615" y="4401814"/>
          <a:ext cx="713382"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مطالعه </a:t>
          </a:r>
          <a:r>
            <a:rPr lang="fa-IR" sz="1100" kern="1200" dirty="0" err="1" smtClean="0"/>
            <a:t>شهودی</a:t>
          </a:r>
          <a:r>
            <a:rPr lang="fa-IR" sz="1100" kern="1200" dirty="0" smtClean="0"/>
            <a:t> سازمان </a:t>
          </a:r>
          <a:endParaRPr lang="en-US" sz="1100" kern="1200" dirty="0"/>
        </a:p>
      </dsp:txBody>
      <dsp:txXfrm>
        <a:off x="4501509" y="4422708"/>
        <a:ext cx="671594" cy="972889"/>
      </dsp:txXfrm>
    </dsp:sp>
    <dsp:sp modelId="{A3074DCD-2001-4568-BCB1-A0A26AA741AD}">
      <dsp:nvSpPr>
        <dsp:cNvPr id="0" name=""/>
        <dsp:cNvSpPr/>
      </dsp:nvSpPr>
      <dsp:spPr>
        <a:xfrm>
          <a:off x="5208979" y="4401814"/>
          <a:ext cx="713382"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آشنائی با تاریخچه مدیریت سازمان</a:t>
          </a:r>
          <a:endParaRPr lang="en-US" sz="1100" kern="1200" dirty="0"/>
        </a:p>
      </dsp:txBody>
      <dsp:txXfrm>
        <a:off x="5229873" y="4422708"/>
        <a:ext cx="671594" cy="972889"/>
      </dsp:txXfrm>
    </dsp:sp>
    <dsp:sp modelId="{46146488-2AC1-4C6F-AAB2-F09F265E1694}">
      <dsp:nvSpPr>
        <dsp:cNvPr id="0" name=""/>
        <dsp:cNvSpPr/>
      </dsp:nvSpPr>
      <dsp:spPr>
        <a:xfrm>
          <a:off x="5937343" y="3301904"/>
          <a:ext cx="713382"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مدیریت اسلامی و سوره </a:t>
          </a:r>
          <a:r>
            <a:rPr lang="fa-IR" sz="1100" kern="1200" dirty="0" err="1" smtClean="0"/>
            <a:t>مزمل</a:t>
          </a:r>
          <a:endParaRPr lang="en-US" sz="1100" kern="1200" dirty="0"/>
        </a:p>
      </dsp:txBody>
      <dsp:txXfrm>
        <a:off x="5958237" y="3322798"/>
        <a:ext cx="671594" cy="972889"/>
      </dsp:txXfrm>
    </dsp:sp>
    <dsp:sp modelId="{A0D78C7F-F060-4629-9B38-1108A1D63E49}">
      <dsp:nvSpPr>
        <dsp:cNvPr id="0" name=""/>
        <dsp:cNvSpPr/>
      </dsp:nvSpPr>
      <dsp:spPr>
        <a:xfrm>
          <a:off x="6665707" y="3301904"/>
          <a:ext cx="713382" cy="101467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مدیریت اسلامی و سوره </a:t>
          </a:r>
          <a:r>
            <a:rPr lang="fa-IR" sz="1100" kern="1200" dirty="0" err="1" smtClean="0"/>
            <a:t>مدثر</a:t>
          </a:r>
          <a:endParaRPr lang="en-US" sz="1100" kern="1200" dirty="0"/>
        </a:p>
      </dsp:txBody>
      <dsp:txXfrm>
        <a:off x="6686601" y="3322798"/>
        <a:ext cx="671594" cy="972889"/>
      </dsp:txXfrm>
    </dsp:sp>
    <dsp:sp modelId="{881CC4F9-0C19-4D42-85B6-12831ADC6A80}">
      <dsp:nvSpPr>
        <dsp:cNvPr id="0" name=""/>
        <dsp:cNvSpPr/>
      </dsp:nvSpPr>
      <dsp:spPr>
        <a:xfrm>
          <a:off x="7409052" y="2201994"/>
          <a:ext cx="713382" cy="101467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kern="1200" dirty="0" smtClean="0"/>
            <a:t>مدیریت فرهنگی و رهنمود قرآن</a:t>
          </a:r>
          <a:endParaRPr lang="en-US" sz="1100" kern="1200" dirty="0"/>
        </a:p>
      </dsp:txBody>
      <dsp:txXfrm>
        <a:off x="7429946" y="2222888"/>
        <a:ext cx="671594" cy="97288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AEE3D7-2357-4BCB-9FF6-5D96471DDFC5}">
      <dsp:nvSpPr>
        <dsp:cNvPr id="0" name=""/>
        <dsp:cNvSpPr/>
      </dsp:nvSpPr>
      <dsp:spPr>
        <a:xfrm>
          <a:off x="4825" y="26"/>
          <a:ext cx="8118348" cy="84402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fa-IR" sz="3600" kern="1200" dirty="0" smtClean="0"/>
            <a:t>فصل پنجم: شرایط عام مدیریت اسلامی</a:t>
          </a:r>
          <a:endParaRPr lang="en-US" sz="3600" kern="1200" dirty="0"/>
        </a:p>
      </dsp:txBody>
      <dsp:txXfrm>
        <a:off x="29546" y="24747"/>
        <a:ext cx="8068906" cy="794578"/>
      </dsp:txXfrm>
    </dsp:sp>
    <dsp:sp modelId="{CEC8D529-E2FA-4BCF-9B1D-A1A07F680D85}">
      <dsp:nvSpPr>
        <dsp:cNvPr id="0" name=""/>
        <dsp:cNvSpPr/>
      </dsp:nvSpPr>
      <dsp:spPr>
        <a:xfrm>
          <a:off x="4826" y="914945"/>
          <a:ext cx="7323652" cy="844020"/>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بخش اول: شرایط علمی عام</a:t>
          </a:r>
          <a:endParaRPr lang="en-US" sz="1300" kern="1200" dirty="0"/>
        </a:p>
      </dsp:txBody>
      <dsp:txXfrm>
        <a:off x="29547" y="939666"/>
        <a:ext cx="7274210" cy="794578"/>
      </dsp:txXfrm>
    </dsp:sp>
    <dsp:sp modelId="{ABFC7946-62C4-4656-9EAC-EDD4E2E31DFE}">
      <dsp:nvSpPr>
        <dsp:cNvPr id="0" name=""/>
        <dsp:cNvSpPr/>
      </dsp:nvSpPr>
      <dsp:spPr>
        <a:xfrm>
          <a:off x="4826" y="1829863"/>
          <a:ext cx="5002992"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علم به کلیت قرآن </a:t>
          </a:r>
          <a:endParaRPr lang="en-US" sz="1300" kern="1200" dirty="0"/>
        </a:p>
      </dsp:txBody>
      <dsp:txXfrm>
        <a:off x="29547" y="1854584"/>
        <a:ext cx="4953550" cy="794578"/>
      </dsp:txXfrm>
    </dsp:sp>
    <dsp:sp modelId="{77BA69CF-A4BF-4132-AD17-B93FAE2AD64C}">
      <dsp:nvSpPr>
        <dsp:cNvPr id="0" name=""/>
        <dsp:cNvSpPr/>
      </dsp:nvSpPr>
      <dsp:spPr>
        <a:xfrm>
          <a:off x="4826" y="2744782"/>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کلیت قرآن و ستاد تفسیر قرآن</a:t>
          </a:r>
          <a:endParaRPr lang="en-US" sz="600" kern="1200" dirty="0"/>
        </a:p>
      </dsp:txBody>
      <dsp:txXfrm>
        <a:off x="15883" y="2755839"/>
        <a:ext cx="355413" cy="821906"/>
      </dsp:txXfrm>
    </dsp:sp>
    <dsp:sp modelId="{A2044C05-07BD-4BEB-BA69-3206AE150E53}">
      <dsp:nvSpPr>
        <dsp:cNvPr id="0" name=""/>
        <dsp:cNvSpPr/>
      </dsp:nvSpPr>
      <dsp:spPr>
        <a:xfrm>
          <a:off x="4826" y="3659701"/>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سطوح چهارگانه علم به قرآن برای مدیران جامعه اسلامی</a:t>
          </a:r>
          <a:endParaRPr lang="en-US" sz="600" kern="1200" dirty="0"/>
        </a:p>
      </dsp:txBody>
      <dsp:txXfrm>
        <a:off x="15883" y="3670758"/>
        <a:ext cx="355413" cy="821906"/>
      </dsp:txXfrm>
    </dsp:sp>
    <dsp:sp modelId="{9B463EF8-EBFD-4F8F-82C3-685C580B5218}">
      <dsp:nvSpPr>
        <dsp:cNvPr id="0" name=""/>
        <dsp:cNvSpPr/>
      </dsp:nvSpPr>
      <dsp:spPr>
        <a:xfrm>
          <a:off x="390281" y="2744782"/>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کلیت قرآن و </a:t>
          </a:r>
          <a:r>
            <a:rPr lang="fa-IR" sz="600" kern="1200" dirty="0" err="1" smtClean="0"/>
            <a:t>و</a:t>
          </a:r>
          <a:r>
            <a:rPr lang="fa-IR" sz="600" kern="1200" dirty="0" smtClean="0"/>
            <a:t> مشکل  </a:t>
          </a:r>
          <a:r>
            <a:rPr lang="fa-IR" sz="600" kern="1200" dirty="0" err="1" smtClean="0"/>
            <a:t>التقاط</a:t>
          </a:r>
          <a:r>
            <a:rPr lang="fa-IR" sz="600" kern="1200" dirty="0" smtClean="0"/>
            <a:t> دینی</a:t>
          </a:r>
          <a:endParaRPr lang="en-US" sz="600" kern="1200" dirty="0"/>
        </a:p>
      </dsp:txBody>
      <dsp:txXfrm>
        <a:off x="401338" y="2755839"/>
        <a:ext cx="355413" cy="821906"/>
      </dsp:txXfrm>
    </dsp:sp>
    <dsp:sp modelId="{FE910A9B-0C37-4DAA-9CF0-516A98072E1F}">
      <dsp:nvSpPr>
        <dsp:cNvPr id="0" name=""/>
        <dsp:cNvSpPr/>
      </dsp:nvSpPr>
      <dsp:spPr>
        <a:xfrm>
          <a:off x="775736" y="2744782"/>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کلیت قرآن و تحول مدیریت جامعه </a:t>
          </a:r>
          <a:endParaRPr lang="en-US" sz="600" kern="1200" dirty="0"/>
        </a:p>
      </dsp:txBody>
      <dsp:txXfrm>
        <a:off x="786793" y="2755839"/>
        <a:ext cx="355413" cy="821906"/>
      </dsp:txXfrm>
    </dsp:sp>
    <dsp:sp modelId="{CFC5D593-C91C-4B60-9461-82A7FF0CA6F5}">
      <dsp:nvSpPr>
        <dsp:cNvPr id="0" name=""/>
        <dsp:cNvSpPr/>
      </dsp:nvSpPr>
      <dsp:spPr>
        <a:xfrm>
          <a:off x="1161192" y="2744782"/>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ضرورت اجتهاد بر مبنای کلیت قرآن</a:t>
          </a:r>
          <a:endParaRPr lang="en-US" sz="600" kern="1200" dirty="0"/>
        </a:p>
      </dsp:txBody>
      <dsp:txXfrm>
        <a:off x="1172249" y="2755839"/>
        <a:ext cx="355413" cy="821906"/>
      </dsp:txXfrm>
    </dsp:sp>
    <dsp:sp modelId="{B2D462EE-EDA7-47BC-9069-4771CD3D42D3}">
      <dsp:nvSpPr>
        <dsp:cNvPr id="0" name=""/>
        <dsp:cNvSpPr/>
      </dsp:nvSpPr>
      <dsp:spPr>
        <a:xfrm>
          <a:off x="1546647" y="2744782"/>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ضرورت نگرش جامع به قرآن در تفسیر آیات</a:t>
          </a:r>
          <a:endParaRPr lang="en-US" sz="600" kern="1200" dirty="0"/>
        </a:p>
      </dsp:txBody>
      <dsp:txXfrm>
        <a:off x="1557704" y="2755839"/>
        <a:ext cx="355413" cy="821906"/>
      </dsp:txXfrm>
    </dsp:sp>
    <dsp:sp modelId="{154813BF-A7FF-43C1-A2D5-EAB15F66D1E5}">
      <dsp:nvSpPr>
        <dsp:cNvPr id="0" name=""/>
        <dsp:cNvSpPr/>
      </dsp:nvSpPr>
      <dsp:spPr>
        <a:xfrm>
          <a:off x="1932103" y="2744782"/>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کلیت قرآن و ارتباط سیستمی</a:t>
          </a:r>
          <a:endParaRPr lang="en-US" sz="600" kern="1200" dirty="0"/>
        </a:p>
      </dsp:txBody>
      <dsp:txXfrm>
        <a:off x="1943160" y="2755839"/>
        <a:ext cx="355413" cy="821906"/>
      </dsp:txXfrm>
    </dsp:sp>
    <dsp:sp modelId="{C5577D68-8C39-4390-95D2-AD191ED6B1D3}">
      <dsp:nvSpPr>
        <dsp:cNvPr id="0" name=""/>
        <dsp:cNvSpPr/>
      </dsp:nvSpPr>
      <dsp:spPr>
        <a:xfrm>
          <a:off x="2317558" y="2744782"/>
          <a:ext cx="1148438"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کلیت و ابدیت قرآن و شبهه ختم دوره </a:t>
          </a:r>
          <a:r>
            <a:rPr lang="fa-IR" sz="600" kern="1200" dirty="0" err="1" smtClean="0"/>
            <a:t>نبوت</a:t>
          </a:r>
          <a:endParaRPr lang="en-US" sz="600" kern="1200" dirty="0"/>
        </a:p>
      </dsp:txBody>
      <dsp:txXfrm>
        <a:off x="2342279" y="2769503"/>
        <a:ext cx="1098996" cy="794578"/>
      </dsp:txXfrm>
    </dsp:sp>
    <dsp:sp modelId="{41F92748-4E03-4009-ADA4-67248E6DC10B}">
      <dsp:nvSpPr>
        <dsp:cNvPr id="0" name=""/>
        <dsp:cNvSpPr/>
      </dsp:nvSpPr>
      <dsp:spPr>
        <a:xfrm>
          <a:off x="2317558" y="3659701"/>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ختم </a:t>
          </a:r>
          <a:r>
            <a:rPr lang="fa-IR" sz="600" kern="1200" dirty="0" err="1" smtClean="0"/>
            <a:t>نبوت</a:t>
          </a:r>
          <a:r>
            <a:rPr lang="fa-IR" sz="600" kern="1200" dirty="0" smtClean="0"/>
            <a:t> به معنای نهایت تکامل دین اسلام</a:t>
          </a:r>
          <a:endParaRPr lang="en-US" sz="600" kern="1200" dirty="0"/>
        </a:p>
      </dsp:txBody>
      <dsp:txXfrm>
        <a:off x="2328615" y="3670758"/>
        <a:ext cx="355413" cy="821906"/>
      </dsp:txXfrm>
    </dsp:sp>
    <dsp:sp modelId="{2674B6FC-4916-448F-B6EA-0E7A9C646246}">
      <dsp:nvSpPr>
        <dsp:cNvPr id="0" name=""/>
        <dsp:cNvSpPr/>
      </dsp:nvSpPr>
      <dsp:spPr>
        <a:xfrm>
          <a:off x="2703013" y="3659701"/>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کلیت قرآن . امت آخرین</a:t>
          </a:r>
          <a:endParaRPr lang="en-US" sz="600" kern="1200" dirty="0"/>
        </a:p>
      </dsp:txBody>
      <dsp:txXfrm>
        <a:off x="2714070" y="3670758"/>
        <a:ext cx="355413" cy="821906"/>
      </dsp:txXfrm>
    </dsp:sp>
    <dsp:sp modelId="{E1263BE7-C53C-495A-89AF-8849DFFCFE65}">
      <dsp:nvSpPr>
        <dsp:cNvPr id="0" name=""/>
        <dsp:cNvSpPr/>
      </dsp:nvSpPr>
      <dsp:spPr>
        <a:xfrm>
          <a:off x="3088469" y="3659701"/>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تلازم</a:t>
          </a:r>
          <a:r>
            <a:rPr lang="fa-IR" sz="600" kern="1200" dirty="0" smtClean="0"/>
            <a:t> کلیت قرآن و عترت تا روز قیامت</a:t>
          </a:r>
          <a:endParaRPr lang="en-US" sz="600" kern="1200" dirty="0"/>
        </a:p>
      </dsp:txBody>
      <dsp:txXfrm>
        <a:off x="3099526" y="3670758"/>
        <a:ext cx="355413" cy="821906"/>
      </dsp:txXfrm>
    </dsp:sp>
    <dsp:sp modelId="{2FEE5031-E081-4EA6-B7D1-B0C4ED18BB2B}">
      <dsp:nvSpPr>
        <dsp:cNvPr id="0" name=""/>
        <dsp:cNvSpPr/>
      </dsp:nvSpPr>
      <dsp:spPr>
        <a:xfrm>
          <a:off x="3473924" y="2744782"/>
          <a:ext cx="1533893"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کلیت و ابدیت قرآن و آیات </a:t>
          </a:r>
          <a:r>
            <a:rPr lang="fa-IR" sz="600" kern="1200" dirty="0" err="1" smtClean="0"/>
            <a:t>ناسخ</a:t>
          </a:r>
          <a:r>
            <a:rPr lang="fa-IR" sz="600" kern="1200" dirty="0" smtClean="0"/>
            <a:t> و منسوخ</a:t>
          </a:r>
          <a:endParaRPr lang="en-US" sz="600" kern="1200" dirty="0"/>
        </a:p>
      </dsp:txBody>
      <dsp:txXfrm>
        <a:off x="3498645" y="2769503"/>
        <a:ext cx="1484451" cy="794578"/>
      </dsp:txXfrm>
    </dsp:sp>
    <dsp:sp modelId="{E4228422-27CE-40D1-9FB9-F1A6E0C684FC}">
      <dsp:nvSpPr>
        <dsp:cNvPr id="0" name=""/>
        <dsp:cNvSpPr/>
      </dsp:nvSpPr>
      <dsp:spPr>
        <a:xfrm>
          <a:off x="3473924" y="3659701"/>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مقصود از </a:t>
          </a:r>
          <a:r>
            <a:rPr lang="fa-IR" sz="600" kern="1200" dirty="0" err="1" smtClean="0"/>
            <a:t>ناسخ</a:t>
          </a:r>
          <a:r>
            <a:rPr lang="fa-IR" sz="600" kern="1200" dirty="0" smtClean="0"/>
            <a:t> و منسوخ </a:t>
          </a:r>
          <a:endParaRPr lang="en-US" sz="600" kern="1200" dirty="0"/>
        </a:p>
      </dsp:txBody>
      <dsp:txXfrm>
        <a:off x="3484981" y="3670758"/>
        <a:ext cx="355413" cy="821906"/>
      </dsp:txXfrm>
    </dsp:sp>
    <dsp:sp modelId="{70FA8960-1E51-4280-9A7E-B60E3B443904}">
      <dsp:nvSpPr>
        <dsp:cNvPr id="0" name=""/>
        <dsp:cNvSpPr/>
      </dsp:nvSpPr>
      <dsp:spPr>
        <a:xfrm>
          <a:off x="3859380" y="3659701"/>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برخورد دو مرحله ای با مساله فحشاء</a:t>
          </a:r>
          <a:endParaRPr lang="en-US" sz="600" kern="1200" dirty="0"/>
        </a:p>
      </dsp:txBody>
      <dsp:txXfrm>
        <a:off x="3870437" y="3670758"/>
        <a:ext cx="355413" cy="821906"/>
      </dsp:txXfrm>
    </dsp:sp>
    <dsp:sp modelId="{B51D858C-43D4-46CF-B584-3DDDB8C16AC2}">
      <dsp:nvSpPr>
        <dsp:cNvPr id="0" name=""/>
        <dsp:cNvSpPr/>
      </dsp:nvSpPr>
      <dsp:spPr>
        <a:xfrm>
          <a:off x="4244835" y="3659701"/>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ریشه یابی کردن مشکلات اجتماعی عامل دوری از افراط و تفریط</a:t>
          </a:r>
          <a:endParaRPr lang="en-US" sz="600" kern="1200" dirty="0"/>
        </a:p>
      </dsp:txBody>
      <dsp:txXfrm>
        <a:off x="4255892" y="3670758"/>
        <a:ext cx="355413" cy="821906"/>
      </dsp:txXfrm>
    </dsp:sp>
    <dsp:sp modelId="{6E4E450C-25AA-44C0-A89B-EB936ED05637}">
      <dsp:nvSpPr>
        <dsp:cNvPr id="0" name=""/>
        <dsp:cNvSpPr/>
      </dsp:nvSpPr>
      <dsp:spPr>
        <a:xfrm>
          <a:off x="4630291" y="3659701"/>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آیات </a:t>
          </a:r>
          <a:r>
            <a:rPr lang="fa-IR" sz="600" kern="1200" dirty="0" err="1" smtClean="0"/>
            <a:t>ناسخ</a:t>
          </a:r>
          <a:r>
            <a:rPr lang="fa-IR" sz="600" kern="1200" dirty="0" smtClean="0"/>
            <a:t> و منسوخ و بیماری های اجتماعی نابهنجار</a:t>
          </a:r>
          <a:endParaRPr lang="en-US" sz="600" kern="1200" dirty="0"/>
        </a:p>
      </dsp:txBody>
      <dsp:txXfrm>
        <a:off x="4641348" y="3670758"/>
        <a:ext cx="355413" cy="821906"/>
      </dsp:txXfrm>
    </dsp:sp>
    <dsp:sp modelId="{8A487AA8-8B4C-4977-BE37-44AA86544E4E}">
      <dsp:nvSpPr>
        <dsp:cNvPr id="0" name=""/>
        <dsp:cNvSpPr/>
      </dsp:nvSpPr>
      <dsp:spPr>
        <a:xfrm>
          <a:off x="5023674" y="1829863"/>
          <a:ext cx="2304804"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علم به زمان و معاشرت با مردم </a:t>
          </a:r>
          <a:endParaRPr lang="en-US" sz="1300" kern="1200" dirty="0"/>
        </a:p>
      </dsp:txBody>
      <dsp:txXfrm>
        <a:off x="5048395" y="1854584"/>
        <a:ext cx="2255362" cy="794578"/>
      </dsp:txXfrm>
    </dsp:sp>
    <dsp:sp modelId="{3F5C7A6E-6A8F-435F-AEA2-900EE39C72E2}">
      <dsp:nvSpPr>
        <dsp:cNvPr id="0" name=""/>
        <dsp:cNvSpPr/>
      </dsp:nvSpPr>
      <dsp:spPr>
        <a:xfrm>
          <a:off x="5023674" y="2744782"/>
          <a:ext cx="1533893"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علم به زمان</a:t>
          </a:r>
          <a:endParaRPr lang="en-US" sz="600" kern="1200" dirty="0"/>
        </a:p>
      </dsp:txBody>
      <dsp:txXfrm>
        <a:off x="5048395" y="2769503"/>
        <a:ext cx="1484451" cy="794578"/>
      </dsp:txXfrm>
    </dsp:sp>
    <dsp:sp modelId="{7F2BA5E4-EF17-4C4C-BD0A-3E6F64236013}">
      <dsp:nvSpPr>
        <dsp:cNvPr id="0" name=""/>
        <dsp:cNvSpPr/>
      </dsp:nvSpPr>
      <dsp:spPr>
        <a:xfrm>
          <a:off x="5023674" y="3659701"/>
          <a:ext cx="1533893"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عوامل موثر در علم به زمان</a:t>
          </a:r>
          <a:endParaRPr lang="en-US" sz="600" kern="1200" dirty="0"/>
        </a:p>
      </dsp:txBody>
      <dsp:txXfrm>
        <a:off x="5048395" y="3684422"/>
        <a:ext cx="1484451" cy="794578"/>
      </dsp:txXfrm>
    </dsp:sp>
    <dsp:sp modelId="{615A5AFB-D37B-4501-A701-C97BB75FD1BC}">
      <dsp:nvSpPr>
        <dsp:cNvPr id="0" name=""/>
        <dsp:cNvSpPr/>
      </dsp:nvSpPr>
      <dsp:spPr>
        <a:xfrm>
          <a:off x="5023674" y="4574619"/>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علم به حوادث عمومی زمان</a:t>
          </a:r>
          <a:endParaRPr lang="en-US" sz="600" kern="1200" dirty="0"/>
        </a:p>
      </dsp:txBody>
      <dsp:txXfrm>
        <a:off x="5034731" y="4585676"/>
        <a:ext cx="355413" cy="821906"/>
      </dsp:txXfrm>
    </dsp:sp>
    <dsp:sp modelId="{8B86FE85-3E38-40CF-8CBC-420E36FA5E35}">
      <dsp:nvSpPr>
        <dsp:cNvPr id="0" name=""/>
        <dsp:cNvSpPr/>
      </dsp:nvSpPr>
      <dsp:spPr>
        <a:xfrm>
          <a:off x="5409129" y="4574619"/>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شناخت فرهنگ ها و مکتب های فکری زمان</a:t>
          </a:r>
          <a:endParaRPr lang="en-US" sz="600" kern="1200" dirty="0"/>
        </a:p>
      </dsp:txBody>
      <dsp:txXfrm>
        <a:off x="5420186" y="4585676"/>
        <a:ext cx="355413" cy="821906"/>
      </dsp:txXfrm>
    </dsp:sp>
    <dsp:sp modelId="{F8417CC6-3813-4AFB-830F-3E80E3C565AD}">
      <dsp:nvSpPr>
        <dsp:cNvPr id="0" name=""/>
        <dsp:cNvSpPr/>
      </dsp:nvSpPr>
      <dsp:spPr>
        <a:xfrm>
          <a:off x="5794585" y="4574619"/>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مردم </a:t>
          </a:r>
          <a:r>
            <a:rPr lang="fa-IR" sz="600" kern="1200" dirty="0" err="1" smtClean="0"/>
            <a:t>شناسی</a:t>
          </a:r>
          <a:endParaRPr lang="en-US" sz="600" kern="1200" dirty="0"/>
        </a:p>
      </dsp:txBody>
      <dsp:txXfrm>
        <a:off x="5805642" y="4585676"/>
        <a:ext cx="355413" cy="821906"/>
      </dsp:txXfrm>
    </dsp:sp>
    <dsp:sp modelId="{D6EEB910-14D7-4091-A010-E1FC5B70BCCB}">
      <dsp:nvSpPr>
        <dsp:cNvPr id="0" name=""/>
        <dsp:cNvSpPr/>
      </dsp:nvSpPr>
      <dsp:spPr>
        <a:xfrm>
          <a:off x="6180040" y="4574619"/>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آگاهی از اصل جریانات و موضوعات</a:t>
          </a:r>
          <a:endParaRPr lang="en-US" sz="600" kern="1200" dirty="0"/>
        </a:p>
      </dsp:txBody>
      <dsp:txXfrm>
        <a:off x="6191097" y="4585676"/>
        <a:ext cx="355413" cy="821906"/>
      </dsp:txXfrm>
    </dsp:sp>
    <dsp:sp modelId="{E6D7D0EB-521E-49C1-ADD9-4E83AC0A0730}">
      <dsp:nvSpPr>
        <dsp:cNvPr id="0" name=""/>
        <dsp:cNvSpPr/>
      </dsp:nvSpPr>
      <dsp:spPr>
        <a:xfrm>
          <a:off x="6565496" y="2744782"/>
          <a:ext cx="762982"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معاشرت با مردم</a:t>
          </a:r>
          <a:endParaRPr lang="en-US" sz="600" kern="1200" dirty="0"/>
        </a:p>
      </dsp:txBody>
      <dsp:txXfrm>
        <a:off x="6587843" y="2767129"/>
        <a:ext cx="718288" cy="799326"/>
      </dsp:txXfrm>
    </dsp:sp>
    <dsp:sp modelId="{63DBB6B4-83C6-4153-8CF8-932459989B72}">
      <dsp:nvSpPr>
        <dsp:cNvPr id="0" name=""/>
        <dsp:cNvSpPr/>
      </dsp:nvSpPr>
      <dsp:spPr>
        <a:xfrm>
          <a:off x="6565496" y="3659701"/>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ارتباط نزدیک با جامعه</a:t>
          </a:r>
          <a:endParaRPr lang="en-US" sz="600" kern="1200" dirty="0"/>
        </a:p>
      </dsp:txBody>
      <dsp:txXfrm>
        <a:off x="6576553" y="3670758"/>
        <a:ext cx="355413" cy="821906"/>
      </dsp:txXfrm>
    </dsp:sp>
    <dsp:sp modelId="{3D0DD024-E8A7-41DA-943C-D02B63265B6D}">
      <dsp:nvSpPr>
        <dsp:cNvPr id="0" name=""/>
        <dsp:cNvSpPr/>
      </dsp:nvSpPr>
      <dsp:spPr>
        <a:xfrm>
          <a:off x="6950951" y="3659701"/>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حضور مستقیم در صحنه ها</a:t>
          </a:r>
          <a:endParaRPr lang="en-US" sz="600" kern="1200" dirty="0"/>
        </a:p>
      </dsp:txBody>
      <dsp:txXfrm>
        <a:off x="6962008" y="3670758"/>
        <a:ext cx="355413" cy="821906"/>
      </dsp:txXfrm>
    </dsp:sp>
    <dsp:sp modelId="{25E2F05A-E5D6-4043-A61C-1AB64072B283}">
      <dsp:nvSpPr>
        <dsp:cNvPr id="0" name=""/>
        <dsp:cNvSpPr/>
      </dsp:nvSpPr>
      <dsp:spPr>
        <a:xfrm>
          <a:off x="7360191" y="914945"/>
          <a:ext cx="762982" cy="844020"/>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بخش دوم: شرایط معنوی عام</a:t>
          </a:r>
          <a:endParaRPr lang="en-US" sz="1300" kern="1200" dirty="0"/>
        </a:p>
      </dsp:txBody>
      <dsp:txXfrm>
        <a:off x="7382538" y="937292"/>
        <a:ext cx="718288" cy="799326"/>
      </dsp:txXfrm>
    </dsp:sp>
    <dsp:sp modelId="{F9E7B7A1-4451-4099-8E66-DD7A4D011A25}">
      <dsp:nvSpPr>
        <dsp:cNvPr id="0" name=""/>
        <dsp:cNvSpPr/>
      </dsp:nvSpPr>
      <dsp:spPr>
        <a:xfrm>
          <a:off x="7360191" y="1829863"/>
          <a:ext cx="762982" cy="844020"/>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a-IR" sz="1300" kern="1200" dirty="0" smtClean="0"/>
            <a:t>صبر ، نماز و انفاق</a:t>
          </a:r>
          <a:endParaRPr lang="en-US" sz="1300" kern="1200" dirty="0"/>
        </a:p>
      </dsp:txBody>
      <dsp:txXfrm>
        <a:off x="7382538" y="1852210"/>
        <a:ext cx="718288" cy="799326"/>
      </dsp:txXfrm>
    </dsp:sp>
    <dsp:sp modelId="{43600BAB-EB25-4E62-AC42-CB2EA2AF66E0}">
      <dsp:nvSpPr>
        <dsp:cNvPr id="0" name=""/>
        <dsp:cNvSpPr/>
      </dsp:nvSpPr>
      <dsp:spPr>
        <a:xfrm>
          <a:off x="7360191" y="2744782"/>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صبر و نماز</a:t>
          </a:r>
          <a:endParaRPr lang="en-US" sz="600" kern="1200" dirty="0"/>
        </a:p>
      </dsp:txBody>
      <dsp:txXfrm>
        <a:off x="7371248" y="2755839"/>
        <a:ext cx="355413" cy="821906"/>
      </dsp:txXfrm>
    </dsp:sp>
    <dsp:sp modelId="{5115D7B7-77E9-456A-9BE7-A6B8BB71F9A5}">
      <dsp:nvSpPr>
        <dsp:cNvPr id="0" name=""/>
        <dsp:cNvSpPr/>
      </dsp:nvSpPr>
      <dsp:spPr>
        <a:xfrm>
          <a:off x="7745646" y="2744782"/>
          <a:ext cx="377527" cy="844020"/>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نماز و انفاق</a:t>
          </a:r>
          <a:endParaRPr lang="en-US" sz="600" kern="1200" dirty="0"/>
        </a:p>
      </dsp:txBody>
      <dsp:txXfrm>
        <a:off x="7756703" y="2755839"/>
        <a:ext cx="355413" cy="82190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652D4-2694-4D83-87B0-5F8B4459BDEF}">
      <dsp:nvSpPr>
        <dsp:cNvPr id="0" name=""/>
        <dsp:cNvSpPr/>
      </dsp:nvSpPr>
      <dsp:spPr>
        <a:xfrm>
          <a:off x="6626" y="509"/>
          <a:ext cx="10502346" cy="78506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fa-IR" sz="3400" kern="1200" dirty="0" smtClean="0"/>
            <a:t>فصل  ششم: جایگاه شغلی و مدیریت زنان در جامعه</a:t>
          </a:r>
          <a:endParaRPr lang="en-US" sz="3400" kern="1200" dirty="0"/>
        </a:p>
      </dsp:txBody>
      <dsp:txXfrm>
        <a:off x="29620" y="23503"/>
        <a:ext cx="10456358" cy="739080"/>
      </dsp:txXfrm>
    </dsp:sp>
    <dsp:sp modelId="{8467685B-8B14-4470-AB47-966977298610}">
      <dsp:nvSpPr>
        <dsp:cNvPr id="0" name=""/>
        <dsp:cNvSpPr/>
      </dsp:nvSpPr>
      <dsp:spPr>
        <a:xfrm>
          <a:off x="6626" y="891822"/>
          <a:ext cx="3460531" cy="7850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شخصیت زنان و جایگاه شغلی آنان</a:t>
          </a:r>
          <a:endParaRPr lang="en-US" sz="1500" kern="1200" dirty="0"/>
        </a:p>
      </dsp:txBody>
      <dsp:txXfrm>
        <a:off x="29620" y="914816"/>
        <a:ext cx="3414543" cy="739080"/>
      </dsp:txXfrm>
    </dsp:sp>
    <dsp:sp modelId="{8B45D2AF-C1B0-4D8A-B134-0F3349EE6DF5}">
      <dsp:nvSpPr>
        <dsp:cNvPr id="0" name=""/>
        <dsp:cNvSpPr/>
      </dsp:nvSpPr>
      <dsp:spPr>
        <a:xfrm>
          <a:off x="6626" y="1783134"/>
          <a:ext cx="683582"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شخصیت زنان </a:t>
          </a:r>
          <a:endParaRPr lang="en-US" sz="600" kern="1200" dirty="0"/>
        </a:p>
      </dsp:txBody>
      <dsp:txXfrm>
        <a:off x="26647" y="1803155"/>
        <a:ext cx="643540" cy="745026"/>
      </dsp:txXfrm>
    </dsp:sp>
    <dsp:sp modelId="{7ED6A923-91EE-4605-BD37-64EF91BFA3E4}">
      <dsp:nvSpPr>
        <dsp:cNvPr id="0" name=""/>
        <dsp:cNvSpPr/>
      </dsp:nvSpPr>
      <dsp:spPr>
        <a:xfrm>
          <a:off x="6626"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مساله عقل و مدیریت زنان</a:t>
          </a:r>
          <a:endParaRPr lang="en-US" sz="600" kern="1200" dirty="0"/>
        </a:p>
      </dsp:txBody>
      <dsp:txXfrm>
        <a:off x="16533" y="2684354"/>
        <a:ext cx="318425" cy="765254"/>
      </dsp:txXfrm>
    </dsp:sp>
    <dsp:sp modelId="{6493B8DE-9EEC-4787-928B-7018714B3B1F}">
      <dsp:nvSpPr>
        <dsp:cNvPr id="0" name=""/>
        <dsp:cNvSpPr/>
      </dsp:nvSpPr>
      <dsp:spPr>
        <a:xfrm>
          <a:off x="6626" y="3565760"/>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نقصان در حاصل عقل، نه نقصان در عقل فطری</a:t>
          </a:r>
          <a:endParaRPr lang="en-US" sz="600" kern="1200" dirty="0"/>
        </a:p>
      </dsp:txBody>
      <dsp:txXfrm>
        <a:off x="16533" y="3575667"/>
        <a:ext cx="318425" cy="765254"/>
      </dsp:txXfrm>
    </dsp:sp>
    <dsp:sp modelId="{93D2034B-6E63-4A77-AD5D-61068F5F9F36}">
      <dsp:nvSpPr>
        <dsp:cNvPr id="0" name=""/>
        <dsp:cNvSpPr/>
      </dsp:nvSpPr>
      <dsp:spPr>
        <a:xfrm>
          <a:off x="351969"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عواطف و احساسات زنان</a:t>
          </a:r>
          <a:endParaRPr lang="en-US" sz="600" kern="1200" dirty="0"/>
        </a:p>
      </dsp:txBody>
      <dsp:txXfrm>
        <a:off x="361876" y="2684354"/>
        <a:ext cx="318425" cy="765254"/>
      </dsp:txXfrm>
    </dsp:sp>
    <dsp:sp modelId="{97623854-58F7-4C5C-8259-F1AAE90D1899}">
      <dsp:nvSpPr>
        <dsp:cNvPr id="0" name=""/>
        <dsp:cNvSpPr/>
      </dsp:nvSpPr>
      <dsp:spPr>
        <a:xfrm>
          <a:off x="704415" y="1783134"/>
          <a:ext cx="1374268"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جایگاه شغلی و اجتماعی</a:t>
          </a:r>
          <a:endParaRPr lang="en-US" sz="600" kern="1200" dirty="0"/>
        </a:p>
      </dsp:txBody>
      <dsp:txXfrm>
        <a:off x="727409" y="1806128"/>
        <a:ext cx="1328280" cy="739080"/>
      </dsp:txXfrm>
    </dsp:sp>
    <dsp:sp modelId="{A663C449-8C0D-41BF-8E7B-DA3D508FF72C}">
      <dsp:nvSpPr>
        <dsp:cNvPr id="0" name=""/>
        <dsp:cNvSpPr/>
      </dsp:nvSpPr>
      <dsp:spPr>
        <a:xfrm>
          <a:off x="704415"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زن در جایگاه شهادت</a:t>
          </a:r>
          <a:endParaRPr lang="en-US" sz="600" kern="1200" dirty="0"/>
        </a:p>
      </dsp:txBody>
      <dsp:txXfrm>
        <a:off x="714322" y="2684354"/>
        <a:ext cx="318425" cy="765254"/>
      </dsp:txXfrm>
    </dsp:sp>
    <dsp:sp modelId="{86DD5266-8037-4D63-9153-79304A90F015}">
      <dsp:nvSpPr>
        <dsp:cNvPr id="0" name=""/>
        <dsp:cNvSpPr/>
      </dsp:nvSpPr>
      <dsp:spPr>
        <a:xfrm>
          <a:off x="1049758"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زن در جایگاه قضاوت</a:t>
          </a:r>
          <a:endParaRPr lang="en-US" sz="600" kern="1200" dirty="0"/>
        </a:p>
      </dsp:txBody>
      <dsp:txXfrm>
        <a:off x="1059665" y="2684354"/>
        <a:ext cx="318425" cy="765254"/>
      </dsp:txXfrm>
    </dsp:sp>
    <dsp:sp modelId="{227F7927-91D7-4198-BE66-4C6213A6863F}">
      <dsp:nvSpPr>
        <dsp:cNvPr id="0" name=""/>
        <dsp:cNvSpPr/>
      </dsp:nvSpPr>
      <dsp:spPr>
        <a:xfrm>
          <a:off x="1395101"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زن در جایگاه مدیریت بر زنان </a:t>
          </a:r>
          <a:endParaRPr lang="en-US" sz="600" kern="1200" dirty="0"/>
        </a:p>
      </dsp:txBody>
      <dsp:txXfrm>
        <a:off x="1405008" y="2684354"/>
        <a:ext cx="318425" cy="765254"/>
      </dsp:txXfrm>
    </dsp:sp>
    <dsp:sp modelId="{A13DEE68-0D7A-4CC9-B9CF-D0760D3477A1}">
      <dsp:nvSpPr>
        <dsp:cNvPr id="0" name=""/>
        <dsp:cNvSpPr/>
      </dsp:nvSpPr>
      <dsp:spPr>
        <a:xfrm>
          <a:off x="1740444"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زن در جایگاه مدیریت بر زنان و مردان</a:t>
          </a:r>
          <a:endParaRPr lang="en-US" sz="600" kern="1200" dirty="0"/>
        </a:p>
      </dsp:txBody>
      <dsp:txXfrm>
        <a:off x="1750351" y="2684354"/>
        <a:ext cx="318425" cy="765254"/>
      </dsp:txXfrm>
    </dsp:sp>
    <dsp:sp modelId="{9F596A2B-5B0F-41E5-BCA3-9EA9BE60A22E}">
      <dsp:nvSpPr>
        <dsp:cNvPr id="0" name=""/>
        <dsp:cNvSpPr/>
      </dsp:nvSpPr>
      <dsp:spPr>
        <a:xfrm>
          <a:off x="1740444" y="3565760"/>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err="1" smtClean="0"/>
            <a:t>عایشه</a:t>
          </a:r>
          <a:r>
            <a:rPr lang="fa-IR" sz="600" kern="1200" dirty="0" smtClean="0"/>
            <a:t> در جنگ جمل و جایگاه و جایگاه زینب کبری(س)</a:t>
          </a:r>
          <a:endParaRPr lang="en-US" sz="600" kern="1200" dirty="0"/>
        </a:p>
      </dsp:txBody>
      <dsp:txXfrm>
        <a:off x="1750351" y="3575667"/>
        <a:ext cx="318425" cy="765254"/>
      </dsp:txXfrm>
    </dsp:sp>
    <dsp:sp modelId="{ED68012C-F5BE-4F2E-BB35-94A05B359D54}">
      <dsp:nvSpPr>
        <dsp:cNvPr id="0" name=""/>
        <dsp:cNvSpPr/>
      </dsp:nvSpPr>
      <dsp:spPr>
        <a:xfrm>
          <a:off x="2092890" y="1783134"/>
          <a:ext cx="1374268"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شغل تکوینی و شغل اجتماعی </a:t>
          </a:r>
          <a:endParaRPr lang="en-US" sz="600" kern="1200" dirty="0"/>
        </a:p>
      </dsp:txBody>
      <dsp:txXfrm>
        <a:off x="2115884" y="1806128"/>
        <a:ext cx="1328280" cy="739080"/>
      </dsp:txXfrm>
    </dsp:sp>
    <dsp:sp modelId="{BBF6E0B7-37B0-440E-BEF6-2C6F78B76406}">
      <dsp:nvSpPr>
        <dsp:cNvPr id="0" name=""/>
        <dsp:cNvSpPr/>
      </dsp:nvSpPr>
      <dsp:spPr>
        <a:xfrm>
          <a:off x="2092890"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میزان ساعات کاری زنان در منزل و جامعه</a:t>
          </a:r>
          <a:endParaRPr lang="en-US" sz="600" kern="1200" dirty="0"/>
        </a:p>
      </dsp:txBody>
      <dsp:txXfrm>
        <a:off x="2102797" y="2684354"/>
        <a:ext cx="318425" cy="765254"/>
      </dsp:txXfrm>
    </dsp:sp>
    <dsp:sp modelId="{DF1E6E40-2323-4918-9797-AA82892181DE}">
      <dsp:nvSpPr>
        <dsp:cNvPr id="0" name=""/>
        <dsp:cNvSpPr/>
      </dsp:nvSpPr>
      <dsp:spPr>
        <a:xfrm>
          <a:off x="2438232"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تعادل ساعت کاری زنان و مشارکت مضاعف زنان در جامعه</a:t>
          </a:r>
          <a:endParaRPr lang="en-US" sz="600" kern="1200" dirty="0"/>
        </a:p>
      </dsp:txBody>
      <dsp:txXfrm>
        <a:off x="2448139" y="2684354"/>
        <a:ext cx="318425" cy="765254"/>
      </dsp:txXfrm>
    </dsp:sp>
    <dsp:sp modelId="{CFADD248-9DD7-4F3A-9BC4-F0682CC74BDD}">
      <dsp:nvSpPr>
        <dsp:cNvPr id="0" name=""/>
        <dsp:cNvSpPr/>
      </dsp:nvSpPr>
      <dsp:spPr>
        <a:xfrm>
          <a:off x="2783575"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کار فرهنگی و تربیتی اولویت اساسی در اشتغال زنان</a:t>
          </a:r>
          <a:endParaRPr lang="en-US" sz="600" kern="1200" dirty="0"/>
        </a:p>
      </dsp:txBody>
      <dsp:txXfrm>
        <a:off x="2793482" y="2684354"/>
        <a:ext cx="318425" cy="765254"/>
      </dsp:txXfrm>
    </dsp:sp>
    <dsp:sp modelId="{ADB25BDF-D433-4251-AA57-3D09F5C0AEE1}">
      <dsp:nvSpPr>
        <dsp:cNvPr id="0" name=""/>
        <dsp:cNvSpPr/>
      </dsp:nvSpPr>
      <dsp:spPr>
        <a:xfrm>
          <a:off x="3128918"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جایگاه شغلی زن و محیط تشنج و خشونت</a:t>
          </a:r>
          <a:endParaRPr lang="en-US" sz="600" kern="1200" dirty="0"/>
        </a:p>
      </dsp:txBody>
      <dsp:txXfrm>
        <a:off x="3138825" y="2684354"/>
        <a:ext cx="318425" cy="765254"/>
      </dsp:txXfrm>
    </dsp:sp>
    <dsp:sp modelId="{6ACE3896-0169-4CCF-9968-ABAD49306629}">
      <dsp:nvSpPr>
        <dsp:cNvPr id="0" name=""/>
        <dsp:cNvSpPr/>
      </dsp:nvSpPr>
      <dsp:spPr>
        <a:xfrm>
          <a:off x="3495570" y="891822"/>
          <a:ext cx="1748023" cy="7850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دسته بندی ویژگی های زنان در جایگاه شغلی آن ها</a:t>
          </a:r>
          <a:endParaRPr lang="en-US" sz="1500" kern="1200" dirty="0"/>
        </a:p>
      </dsp:txBody>
      <dsp:txXfrm>
        <a:off x="3518564" y="914816"/>
        <a:ext cx="1702035" cy="739080"/>
      </dsp:txXfrm>
    </dsp:sp>
    <dsp:sp modelId="{E7C7F6A0-928E-4284-8E26-1F0674756187}">
      <dsp:nvSpPr>
        <dsp:cNvPr id="0" name=""/>
        <dsp:cNvSpPr/>
      </dsp:nvSpPr>
      <dsp:spPr>
        <a:xfrm>
          <a:off x="3495570" y="1783134"/>
          <a:ext cx="338239"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قوت عاطفی-روانی سرشار زنان</a:t>
          </a:r>
          <a:endParaRPr lang="en-US" sz="600" kern="1200" dirty="0"/>
        </a:p>
      </dsp:txBody>
      <dsp:txXfrm>
        <a:off x="3505477" y="1793041"/>
        <a:ext cx="318425" cy="765254"/>
      </dsp:txXfrm>
    </dsp:sp>
    <dsp:sp modelId="{FE7040A0-3D49-4905-898B-15D8ABD2D323}">
      <dsp:nvSpPr>
        <dsp:cNvPr id="0" name=""/>
        <dsp:cNvSpPr/>
      </dsp:nvSpPr>
      <dsp:spPr>
        <a:xfrm>
          <a:off x="3495570"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نتایج حاصل از ویژگی سرشاری عاطفه</a:t>
          </a:r>
          <a:endParaRPr lang="en-US" sz="600" kern="1200" dirty="0"/>
        </a:p>
      </dsp:txBody>
      <dsp:txXfrm>
        <a:off x="3505477" y="2684354"/>
        <a:ext cx="318425" cy="765254"/>
      </dsp:txXfrm>
    </dsp:sp>
    <dsp:sp modelId="{94D970E8-833A-40A5-9FD3-42C156BE7B04}">
      <dsp:nvSpPr>
        <dsp:cNvPr id="0" name=""/>
        <dsp:cNvSpPr/>
      </dsp:nvSpPr>
      <dsp:spPr>
        <a:xfrm>
          <a:off x="3848016" y="1783134"/>
          <a:ext cx="338239"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حساسیت شدید روحی زنان</a:t>
          </a:r>
          <a:endParaRPr lang="en-US" sz="600" kern="1200" dirty="0"/>
        </a:p>
      </dsp:txBody>
      <dsp:txXfrm>
        <a:off x="3857923" y="1793041"/>
        <a:ext cx="318425" cy="765254"/>
      </dsp:txXfrm>
    </dsp:sp>
    <dsp:sp modelId="{B0F73145-E165-4C0D-872B-C86F2E68EC91}">
      <dsp:nvSpPr>
        <dsp:cNvPr id="0" name=""/>
        <dsp:cNvSpPr/>
      </dsp:nvSpPr>
      <dsp:spPr>
        <a:xfrm>
          <a:off x="4200462" y="1783134"/>
          <a:ext cx="338239"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فزونی قدرت تخیل زنان</a:t>
          </a:r>
          <a:endParaRPr lang="en-US" sz="600" kern="1200" dirty="0"/>
        </a:p>
      </dsp:txBody>
      <dsp:txXfrm>
        <a:off x="4210369" y="1793041"/>
        <a:ext cx="318425" cy="765254"/>
      </dsp:txXfrm>
    </dsp:sp>
    <dsp:sp modelId="{5A83A654-D9E5-4633-B907-1328A1DC87CE}">
      <dsp:nvSpPr>
        <dsp:cNvPr id="0" name=""/>
        <dsp:cNvSpPr/>
      </dsp:nvSpPr>
      <dsp:spPr>
        <a:xfrm>
          <a:off x="4552908" y="1783134"/>
          <a:ext cx="338239"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ظرافت و لطافت جسمی زنان</a:t>
          </a:r>
          <a:endParaRPr lang="en-US" sz="600" kern="1200" dirty="0"/>
        </a:p>
      </dsp:txBody>
      <dsp:txXfrm>
        <a:off x="4562815" y="1793041"/>
        <a:ext cx="318425" cy="765254"/>
      </dsp:txXfrm>
    </dsp:sp>
    <dsp:sp modelId="{543EAA68-2FD5-4E8A-8F77-67A2CBA39D06}">
      <dsp:nvSpPr>
        <dsp:cNvPr id="0" name=""/>
        <dsp:cNvSpPr/>
      </dsp:nvSpPr>
      <dsp:spPr>
        <a:xfrm>
          <a:off x="4905354" y="1783134"/>
          <a:ext cx="338239"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برجستگی زیبایی و جذابیت ظاهری زنان</a:t>
          </a:r>
          <a:endParaRPr lang="en-US" sz="600" kern="1200" dirty="0"/>
        </a:p>
      </dsp:txBody>
      <dsp:txXfrm>
        <a:off x="4915261" y="1793041"/>
        <a:ext cx="318425" cy="765254"/>
      </dsp:txXfrm>
    </dsp:sp>
    <dsp:sp modelId="{1F06B16C-E339-4024-A974-6DA483CA41EC}">
      <dsp:nvSpPr>
        <dsp:cNvPr id="0" name=""/>
        <dsp:cNvSpPr/>
      </dsp:nvSpPr>
      <dsp:spPr>
        <a:xfrm>
          <a:off x="5272006" y="891822"/>
          <a:ext cx="3136497" cy="7850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رابطه کلی زنان و مردان در منزل و جامعه</a:t>
          </a:r>
        </a:p>
      </dsp:txBody>
      <dsp:txXfrm>
        <a:off x="5295000" y="914816"/>
        <a:ext cx="3090509" cy="739080"/>
      </dsp:txXfrm>
    </dsp:sp>
    <dsp:sp modelId="{FBC338E6-93BE-4E1C-978A-D4DFBD592DC5}">
      <dsp:nvSpPr>
        <dsp:cNvPr id="0" name=""/>
        <dsp:cNvSpPr/>
      </dsp:nvSpPr>
      <dsp:spPr>
        <a:xfrm>
          <a:off x="5272006" y="1783134"/>
          <a:ext cx="338239"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زن پناه مرد در خانه و مرد پناه زن در جامعه </a:t>
          </a:r>
          <a:endParaRPr lang="en-US" sz="600" kern="1200" dirty="0"/>
        </a:p>
      </dsp:txBody>
      <dsp:txXfrm>
        <a:off x="5281913" y="1793041"/>
        <a:ext cx="318425" cy="765254"/>
      </dsp:txXfrm>
    </dsp:sp>
    <dsp:sp modelId="{71D716C3-4AAC-4C46-B3FD-E3C434C5ECA6}">
      <dsp:nvSpPr>
        <dsp:cNvPr id="0" name=""/>
        <dsp:cNvSpPr/>
      </dsp:nvSpPr>
      <dsp:spPr>
        <a:xfrm>
          <a:off x="5624451" y="1783134"/>
          <a:ext cx="1374268"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منزل اولین پایگاه شغلی و رسالت زن</a:t>
          </a:r>
          <a:endParaRPr lang="en-US" sz="600" kern="1200" dirty="0"/>
        </a:p>
      </dsp:txBody>
      <dsp:txXfrm>
        <a:off x="5647445" y="1806128"/>
        <a:ext cx="1328280" cy="739080"/>
      </dsp:txXfrm>
    </dsp:sp>
    <dsp:sp modelId="{A0D5EB8F-3105-448C-94FE-A03D81EC663D}">
      <dsp:nvSpPr>
        <dsp:cNvPr id="0" name=""/>
        <dsp:cNvSpPr/>
      </dsp:nvSpPr>
      <dsp:spPr>
        <a:xfrm>
          <a:off x="5624451"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تساوی ساعات کار زنان و مردان در جامعه ، تهدید کنند ه سلامت خانواده </a:t>
          </a:r>
          <a:endParaRPr lang="en-US" sz="600" kern="1200" dirty="0"/>
        </a:p>
      </dsp:txBody>
      <dsp:txXfrm>
        <a:off x="5634358" y="2684354"/>
        <a:ext cx="318425" cy="765254"/>
      </dsp:txXfrm>
    </dsp:sp>
    <dsp:sp modelId="{50E6B3BB-E6F1-4A51-9F1E-250A0DDA4552}">
      <dsp:nvSpPr>
        <dsp:cNvPr id="0" name=""/>
        <dsp:cNvSpPr/>
      </dsp:nvSpPr>
      <dsp:spPr>
        <a:xfrm>
          <a:off x="5969794"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نقش محوری زنان در سرنوشت اخلاقی- تربیتی بشر</a:t>
          </a:r>
          <a:endParaRPr lang="en-US" sz="600" kern="1200" dirty="0"/>
        </a:p>
      </dsp:txBody>
      <dsp:txXfrm>
        <a:off x="5979701" y="2684354"/>
        <a:ext cx="318425" cy="765254"/>
      </dsp:txXfrm>
    </dsp:sp>
    <dsp:sp modelId="{6088C42B-37AD-4D57-A920-F2AF26E06207}">
      <dsp:nvSpPr>
        <dsp:cNvPr id="0" name=""/>
        <dsp:cNvSpPr/>
      </dsp:nvSpPr>
      <dsp:spPr>
        <a:xfrm>
          <a:off x="6315137"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نقش انحصاری و عمده مادران در شخصیت فرزندان</a:t>
          </a:r>
          <a:endParaRPr lang="en-US" sz="600" kern="1200" dirty="0"/>
        </a:p>
      </dsp:txBody>
      <dsp:txXfrm>
        <a:off x="6325044" y="2684354"/>
        <a:ext cx="318425" cy="765254"/>
      </dsp:txXfrm>
    </dsp:sp>
    <dsp:sp modelId="{1C6BD052-B70F-462A-AE0F-F7432847C713}">
      <dsp:nvSpPr>
        <dsp:cNvPr id="0" name=""/>
        <dsp:cNvSpPr/>
      </dsp:nvSpPr>
      <dsp:spPr>
        <a:xfrm>
          <a:off x="6660480"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برنامه ریزی اساسی در تنظیم نسبت حضور خانگی و اجتماعی بانوان</a:t>
          </a:r>
          <a:endParaRPr lang="en-US" sz="600" kern="1200" dirty="0"/>
        </a:p>
      </dsp:txBody>
      <dsp:txXfrm>
        <a:off x="6670387" y="2684354"/>
        <a:ext cx="318425" cy="765254"/>
      </dsp:txXfrm>
    </dsp:sp>
    <dsp:sp modelId="{CCC554EC-5612-4359-86EB-8A92BDB1B4A2}">
      <dsp:nvSpPr>
        <dsp:cNvPr id="0" name=""/>
        <dsp:cNvSpPr/>
      </dsp:nvSpPr>
      <dsp:spPr>
        <a:xfrm>
          <a:off x="7012926" y="1783134"/>
          <a:ext cx="338239"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حضور در مجموعه های بانوان شغل اساسی و عمده بانوان </a:t>
          </a:r>
          <a:endParaRPr lang="en-US" sz="600" kern="1200" dirty="0"/>
        </a:p>
      </dsp:txBody>
      <dsp:txXfrm>
        <a:off x="7022833" y="1793041"/>
        <a:ext cx="318425" cy="765254"/>
      </dsp:txXfrm>
    </dsp:sp>
    <dsp:sp modelId="{5EAD7656-60D6-49F0-9F33-C3B95F9E13C9}">
      <dsp:nvSpPr>
        <dsp:cNvPr id="0" name=""/>
        <dsp:cNvSpPr/>
      </dsp:nvSpPr>
      <dsp:spPr>
        <a:xfrm>
          <a:off x="7365372" y="1783134"/>
          <a:ext cx="338239"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حضور شغلی در فضای مختلط، شغل چهارم اضطراری بانوان، نه اختیاری!</a:t>
          </a:r>
          <a:endParaRPr lang="en-US" sz="600" kern="1200" dirty="0"/>
        </a:p>
      </dsp:txBody>
      <dsp:txXfrm>
        <a:off x="7375279" y="1793041"/>
        <a:ext cx="318425" cy="765254"/>
      </dsp:txXfrm>
    </dsp:sp>
    <dsp:sp modelId="{710F1D3A-B56D-47C1-81E2-C87E0CC4A49D}">
      <dsp:nvSpPr>
        <dsp:cNvPr id="0" name=""/>
        <dsp:cNvSpPr/>
      </dsp:nvSpPr>
      <dsp:spPr>
        <a:xfrm>
          <a:off x="7717818" y="1783134"/>
          <a:ext cx="338239"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خانواده سالم تنها منبع هویت متعالی انسان ها </a:t>
          </a:r>
          <a:endParaRPr lang="en-US" sz="600" kern="1200" dirty="0"/>
        </a:p>
      </dsp:txBody>
      <dsp:txXfrm>
        <a:off x="7727725" y="1793041"/>
        <a:ext cx="318425" cy="765254"/>
      </dsp:txXfrm>
    </dsp:sp>
    <dsp:sp modelId="{218500F4-C6DD-4FFB-BF05-A3157B67E9B6}">
      <dsp:nvSpPr>
        <dsp:cNvPr id="0" name=""/>
        <dsp:cNvSpPr/>
      </dsp:nvSpPr>
      <dsp:spPr>
        <a:xfrm>
          <a:off x="8070264" y="1783134"/>
          <a:ext cx="338239"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واقعیت های تلخ در روابط مختلط</a:t>
          </a:r>
          <a:endParaRPr lang="en-US" sz="600" kern="1200" dirty="0"/>
        </a:p>
      </dsp:txBody>
      <dsp:txXfrm>
        <a:off x="8080171" y="1793041"/>
        <a:ext cx="318425" cy="765254"/>
      </dsp:txXfrm>
    </dsp:sp>
    <dsp:sp modelId="{46486F1C-7CD1-4372-90E1-D944A1560A9E}">
      <dsp:nvSpPr>
        <dsp:cNvPr id="0" name=""/>
        <dsp:cNvSpPr/>
      </dsp:nvSpPr>
      <dsp:spPr>
        <a:xfrm>
          <a:off x="8436916" y="891822"/>
          <a:ext cx="2072057" cy="785068"/>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fa-IR" sz="1500" kern="1200" dirty="0" smtClean="0"/>
            <a:t>فرامین به همسران پیامبر(ص) و جایگاه شغلی</a:t>
          </a:r>
          <a:endParaRPr lang="en-US" sz="1500" kern="1200" dirty="0"/>
        </a:p>
      </dsp:txBody>
      <dsp:txXfrm>
        <a:off x="8459910" y="914816"/>
        <a:ext cx="2026069" cy="739080"/>
      </dsp:txXfrm>
    </dsp:sp>
    <dsp:sp modelId="{8F41F277-E348-442E-9BF5-6D846FA42813}">
      <dsp:nvSpPr>
        <dsp:cNvPr id="0" name=""/>
        <dsp:cNvSpPr/>
      </dsp:nvSpPr>
      <dsp:spPr>
        <a:xfrm>
          <a:off x="8436916" y="1783134"/>
          <a:ext cx="1028925"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فرامین به همسران پیامبر(ص) و جایگاه شغلی</a:t>
          </a:r>
          <a:endParaRPr lang="en-US" sz="600" kern="1200" dirty="0"/>
        </a:p>
      </dsp:txBody>
      <dsp:txXfrm>
        <a:off x="8459910" y="1806128"/>
        <a:ext cx="982937" cy="739080"/>
      </dsp:txXfrm>
    </dsp:sp>
    <dsp:sp modelId="{B41AC5AE-BE77-480A-AC04-5E150B2AC334}">
      <dsp:nvSpPr>
        <dsp:cNvPr id="0" name=""/>
        <dsp:cNvSpPr/>
      </dsp:nvSpPr>
      <dsp:spPr>
        <a:xfrm>
          <a:off x="8436916"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مکالمه بدون خضوع و </a:t>
          </a:r>
          <a:r>
            <a:rPr lang="fa-IR" sz="600" kern="1200" dirty="0" err="1" smtClean="0"/>
            <a:t>طنازی</a:t>
          </a:r>
          <a:r>
            <a:rPr lang="fa-IR" sz="600" kern="1200" dirty="0" smtClean="0"/>
            <a:t> </a:t>
          </a:r>
          <a:endParaRPr lang="en-US" sz="600" kern="1200" dirty="0"/>
        </a:p>
      </dsp:txBody>
      <dsp:txXfrm>
        <a:off x="8446823" y="2684354"/>
        <a:ext cx="318425" cy="765254"/>
      </dsp:txXfrm>
    </dsp:sp>
    <dsp:sp modelId="{693A398B-5459-4930-BEEA-EFB795CD148B}">
      <dsp:nvSpPr>
        <dsp:cNvPr id="0" name=""/>
        <dsp:cNvSpPr/>
      </dsp:nvSpPr>
      <dsp:spPr>
        <a:xfrm>
          <a:off x="8782258"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محیط فرهنگی و اجرائی در جامعه هم چون منزل پایگاه امن زنان</a:t>
          </a:r>
          <a:endParaRPr lang="en-US" sz="600" kern="1200" dirty="0"/>
        </a:p>
      </dsp:txBody>
      <dsp:txXfrm>
        <a:off x="8792165" y="2684354"/>
        <a:ext cx="318425" cy="765254"/>
      </dsp:txXfrm>
    </dsp:sp>
    <dsp:sp modelId="{EACD9B53-D284-4B4F-B839-744242AD5C4E}">
      <dsp:nvSpPr>
        <dsp:cNvPr id="0" name=""/>
        <dsp:cNvSpPr/>
      </dsp:nvSpPr>
      <dsp:spPr>
        <a:xfrm>
          <a:off x="9127601"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حفظ حریم در معاشرت اجتماعی</a:t>
          </a:r>
          <a:endParaRPr lang="en-US" sz="600" kern="1200" dirty="0"/>
        </a:p>
      </dsp:txBody>
      <dsp:txXfrm>
        <a:off x="9137508" y="2684354"/>
        <a:ext cx="318425" cy="765254"/>
      </dsp:txXfrm>
    </dsp:sp>
    <dsp:sp modelId="{62B88F43-F70E-4A29-9A2B-B0CE8B3F520A}">
      <dsp:nvSpPr>
        <dsp:cNvPr id="0" name=""/>
        <dsp:cNvSpPr/>
      </dsp:nvSpPr>
      <dsp:spPr>
        <a:xfrm>
          <a:off x="9480047" y="1783134"/>
          <a:ext cx="1028925" cy="78506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نمونه های جایگاه اجتماعی و سازمانی زن در قرآن</a:t>
          </a:r>
          <a:endParaRPr lang="en-US" sz="600" kern="1200" dirty="0"/>
        </a:p>
      </dsp:txBody>
      <dsp:txXfrm>
        <a:off x="9503041" y="1806128"/>
        <a:ext cx="982937" cy="739080"/>
      </dsp:txXfrm>
    </dsp:sp>
    <dsp:sp modelId="{CADE4270-2621-4585-A836-9597911E0D3F}">
      <dsp:nvSpPr>
        <dsp:cNvPr id="0" name=""/>
        <dsp:cNvSpPr/>
      </dsp:nvSpPr>
      <dsp:spPr>
        <a:xfrm>
          <a:off x="9480047"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ملکه </a:t>
          </a:r>
          <a:r>
            <a:rPr lang="fa-IR" sz="600" kern="1200" dirty="0" err="1" smtClean="0"/>
            <a:t>سباء</a:t>
          </a:r>
          <a:endParaRPr lang="en-US" sz="600" kern="1200" dirty="0"/>
        </a:p>
      </dsp:txBody>
      <dsp:txXfrm>
        <a:off x="9489954" y="2684354"/>
        <a:ext cx="318425" cy="765254"/>
      </dsp:txXfrm>
    </dsp:sp>
    <dsp:sp modelId="{54365DBA-69F5-4C7D-8C9E-9C332CB3492D}">
      <dsp:nvSpPr>
        <dsp:cNvPr id="0" name=""/>
        <dsp:cNvSpPr/>
      </dsp:nvSpPr>
      <dsp:spPr>
        <a:xfrm>
          <a:off x="9825390"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smtClean="0"/>
            <a:t>حضرت مریم(س</a:t>
          </a:r>
          <a:r>
            <a:rPr lang="fa-IR" sz="600" kern="1200" dirty="0" smtClean="0"/>
            <a:t>)</a:t>
          </a:r>
          <a:endParaRPr lang="en-US" sz="600" kern="1200" dirty="0"/>
        </a:p>
      </dsp:txBody>
      <dsp:txXfrm>
        <a:off x="9835297" y="2684354"/>
        <a:ext cx="318425" cy="765254"/>
      </dsp:txXfrm>
    </dsp:sp>
    <dsp:sp modelId="{69B220DF-D4CB-404C-887F-BC61EF0B0111}">
      <dsp:nvSpPr>
        <dsp:cNvPr id="0" name=""/>
        <dsp:cNvSpPr/>
      </dsp:nvSpPr>
      <dsp:spPr>
        <a:xfrm>
          <a:off x="10170733" y="2674447"/>
          <a:ext cx="338239" cy="785068"/>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fa-IR" sz="600" kern="1200" dirty="0" smtClean="0"/>
            <a:t>حضرت فاطمه(س)</a:t>
          </a:r>
          <a:endParaRPr lang="en-US" sz="600" kern="1200" dirty="0"/>
        </a:p>
      </dsp:txBody>
      <dsp:txXfrm>
        <a:off x="10180640" y="2684354"/>
        <a:ext cx="318425" cy="76525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589DA-D7AD-49D8-93F4-5ADD76EA2FC9}" type="datetimeFigureOut">
              <a:rPr lang="en-US" smtClean="0"/>
              <a:t>4/5/2014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A9567F-361B-4A0C-9FF0-D9E36574B481}" type="slidenum">
              <a:rPr lang="en-US" smtClean="0"/>
              <a:t>‹#›</a:t>
            </a:fld>
            <a:endParaRPr lang="en-US"/>
          </a:p>
        </p:txBody>
      </p:sp>
    </p:spTree>
    <p:extLst>
      <p:ext uri="{BB962C8B-B14F-4D97-AF65-F5344CB8AC3E}">
        <p14:creationId xmlns:p14="http://schemas.microsoft.com/office/powerpoint/2010/main" val="441979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A9567F-361B-4A0C-9FF0-D9E36574B481}" type="slidenum">
              <a:rPr lang="en-US" smtClean="0"/>
              <a:t>50</a:t>
            </a:fld>
            <a:endParaRPr lang="en-US"/>
          </a:p>
        </p:txBody>
      </p:sp>
    </p:spTree>
    <p:extLst>
      <p:ext uri="{BB962C8B-B14F-4D97-AF65-F5344CB8AC3E}">
        <p14:creationId xmlns:p14="http://schemas.microsoft.com/office/powerpoint/2010/main" val="3352420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187A24-F1D5-407C-9E95-DFD47EF4C6FD}" type="datetime1">
              <a:rPr lang="en-US" smtClean="0"/>
              <a:t>4/5/2014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369514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0327A7-F17E-43DF-ACD1-DC9476B4B454}" type="datetime1">
              <a:rPr lang="en-US" smtClean="0"/>
              <a:t>4/5/2014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2681650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42121F-753E-4990-A3D9-AC48F878EAF9}" type="datetime1">
              <a:rPr lang="en-US" smtClean="0"/>
              <a:t>4/5/2014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582729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76C241-3482-4EF2-87BD-5983767693D6}" type="datetime1">
              <a:rPr lang="en-US" smtClean="0"/>
              <a:t>4/5/2014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1986297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FFA77B-8B16-40AC-A837-D6D065BB1441}" type="datetime1">
              <a:rPr lang="en-US" smtClean="0"/>
              <a:t>4/5/2014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2348499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8F11CF-7854-4010-919D-C572EB05E857}" type="datetime1">
              <a:rPr lang="en-US" smtClean="0"/>
              <a:t>4/5/2014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2674965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56F6B8-7A99-4E2F-BD98-710DFD882854}" type="datetime1">
              <a:rPr lang="en-US" smtClean="0"/>
              <a:t>4/5/2014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1815909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3EC879-9986-47CB-BD29-319D3CAE4AE6}" type="datetime1">
              <a:rPr lang="en-US" smtClean="0"/>
              <a:t>4/5/2014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30499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EF3867-F5DE-4907-A3DB-B42D70993140}" type="datetime1">
              <a:rPr lang="en-US" smtClean="0"/>
              <a:t>4/5/2014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2899287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AA358-6D7D-40FA-B3C0-C620D27AAB9C}" type="datetime1">
              <a:rPr lang="en-US" smtClean="0"/>
              <a:t>4/5/2014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3089284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713B21-F693-48A2-8610-A09F4B329C3D}" type="datetime1">
              <a:rPr lang="en-US" smtClean="0"/>
              <a:t>4/5/2014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14628-5884-4EE2-99F1-84EF15A78505}" type="slidenum">
              <a:rPr lang="en-US" smtClean="0"/>
              <a:t>‹#›</a:t>
            </a:fld>
            <a:endParaRPr lang="en-US"/>
          </a:p>
        </p:txBody>
      </p:sp>
    </p:spTree>
    <p:extLst>
      <p:ext uri="{BB962C8B-B14F-4D97-AF65-F5344CB8AC3E}">
        <p14:creationId xmlns:p14="http://schemas.microsoft.com/office/powerpoint/2010/main" val="411625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2AE69-422A-4180-8D81-9EEFD6BBBA5E}" type="datetime1">
              <a:rPr lang="en-US" smtClean="0"/>
              <a:t>4/5/2014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14628-5884-4EE2-99F1-84EF15A78505}" type="slidenum">
              <a:rPr lang="en-US" smtClean="0"/>
              <a:t>‹#›</a:t>
            </a:fld>
            <a:endParaRPr lang="en-US"/>
          </a:p>
        </p:txBody>
      </p:sp>
    </p:spTree>
    <p:extLst>
      <p:ext uri="{BB962C8B-B14F-4D97-AF65-F5344CB8AC3E}">
        <p14:creationId xmlns:p14="http://schemas.microsoft.com/office/powerpoint/2010/main" val="321365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6.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6.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6.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6.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lumMod val="60000"/>
              <a:lumOff val="40000"/>
            </a:schemeClr>
          </a:solidFill>
        </p:spPr>
        <p:txBody>
          <a:bodyPr anchor="ctr">
            <a:normAutofit/>
          </a:bodyPr>
          <a:lstStyle/>
          <a:p>
            <a:r>
              <a:rPr lang="fa-IR" sz="4800" dirty="0" smtClean="0">
                <a:cs typeface="2  Jadid" panose="00000700000000000000" pitchFamily="2" charset="-78"/>
              </a:rPr>
              <a:t>مجموعه مباحثی از مدیریت در اسلام</a:t>
            </a:r>
            <a:endParaRPr lang="en-US" sz="4800" dirty="0">
              <a:cs typeface="2  Jadid" panose="00000700000000000000" pitchFamily="2" charset="-78"/>
            </a:endParaRPr>
          </a:p>
        </p:txBody>
      </p:sp>
      <p:sp>
        <p:nvSpPr>
          <p:cNvPr id="3" name="Subtitle 2"/>
          <p:cNvSpPr>
            <a:spLocks noGrp="1"/>
          </p:cNvSpPr>
          <p:nvPr>
            <p:ph type="subTitle" idx="1"/>
          </p:nvPr>
        </p:nvSpPr>
        <p:spPr>
          <a:solidFill>
            <a:schemeClr val="accent2">
              <a:lumMod val="60000"/>
              <a:lumOff val="40000"/>
            </a:schemeClr>
          </a:solidFill>
        </p:spPr>
        <p:txBody>
          <a:bodyPr/>
          <a:lstStyle/>
          <a:p>
            <a:r>
              <a:rPr lang="fa-IR" dirty="0" smtClean="0">
                <a:cs typeface="2  Jadid" panose="00000700000000000000" pitchFamily="2" charset="-78"/>
              </a:rPr>
              <a:t>حجت </a:t>
            </a:r>
            <a:r>
              <a:rPr lang="fa-IR" dirty="0" err="1" smtClean="0">
                <a:cs typeface="2  Jadid" panose="00000700000000000000" pitchFamily="2" charset="-78"/>
              </a:rPr>
              <a:t>الاسلام</a:t>
            </a:r>
            <a:r>
              <a:rPr lang="fa-IR" dirty="0" smtClean="0">
                <a:cs typeface="2  Jadid" panose="00000700000000000000" pitchFamily="2" charset="-78"/>
              </a:rPr>
              <a:t> دکتر: ولی الله </a:t>
            </a:r>
            <a:r>
              <a:rPr lang="fa-IR" dirty="0" err="1" smtClean="0">
                <a:cs typeface="2  Jadid" panose="00000700000000000000" pitchFamily="2" charset="-78"/>
              </a:rPr>
              <a:t>پورفر</a:t>
            </a:r>
            <a:endParaRPr lang="fa-IR" dirty="0" smtClean="0">
              <a:cs typeface="2  Jadid" panose="00000700000000000000" pitchFamily="2" charset="-78"/>
            </a:endParaRPr>
          </a:p>
          <a:p>
            <a:r>
              <a:rPr lang="fa-IR" sz="2000" dirty="0" smtClean="0">
                <a:cs typeface="2  Jadid" panose="00000700000000000000" pitchFamily="2" charset="-78"/>
              </a:rPr>
              <a:t>تنظیم: زینب </a:t>
            </a:r>
            <a:r>
              <a:rPr lang="fa-IR" sz="2000" dirty="0" err="1" smtClean="0">
                <a:cs typeface="2  Jadid" panose="00000700000000000000" pitchFamily="2" charset="-78"/>
              </a:rPr>
              <a:t>ابوطالبی</a:t>
            </a:r>
            <a:endParaRPr lang="fa-IR" sz="2000" dirty="0" smtClean="0">
              <a:cs typeface="2  Jadid" panose="00000700000000000000" pitchFamily="2" charset="-78"/>
            </a:endParaRPr>
          </a:p>
          <a:p>
            <a:r>
              <a:rPr lang="fa-IR" sz="1800" dirty="0" smtClean="0">
                <a:cs typeface="2  Jadid" panose="00000700000000000000" pitchFamily="2" charset="-78"/>
              </a:rPr>
              <a:t>بهار 92</a:t>
            </a:r>
            <a:endParaRPr lang="en-US" sz="1800" dirty="0">
              <a:cs typeface="2  Jadid" panose="00000700000000000000" pitchFamily="2" charset="-78"/>
            </a:endParaRPr>
          </a:p>
        </p:txBody>
      </p:sp>
      <p:sp>
        <p:nvSpPr>
          <p:cNvPr id="4" name="Slide Number Placeholder 3"/>
          <p:cNvSpPr>
            <a:spLocks noGrp="1"/>
          </p:cNvSpPr>
          <p:nvPr>
            <p:ph type="sldNum" sz="quarter" idx="12"/>
          </p:nvPr>
        </p:nvSpPr>
        <p:spPr/>
        <p:txBody>
          <a:bodyPr/>
          <a:lstStyle/>
          <a:p>
            <a:fld id="{DC514628-5884-4EE2-99F1-84EF15A78505}" type="slidenum">
              <a:rPr lang="en-US" smtClean="0"/>
              <a:t>1</a:t>
            </a:fld>
            <a:endParaRPr lang="en-US"/>
          </a:p>
        </p:txBody>
      </p:sp>
    </p:spTree>
    <p:extLst>
      <p:ext uri="{BB962C8B-B14F-4D97-AF65-F5344CB8AC3E}">
        <p14:creationId xmlns:p14="http://schemas.microsoft.com/office/powerpoint/2010/main" val="3482081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فصل اول- بخش اول: ارزش عقل در </a:t>
            </a:r>
            <a:r>
              <a:rPr lang="fa-IR" dirty="0" smtClean="0"/>
              <a:t>اسلام(خلاصه)</a:t>
            </a:r>
            <a:endParaRPr lang="en-US" b="1" dirty="0"/>
          </a:p>
        </p:txBody>
      </p:sp>
      <p:sp>
        <p:nvSpPr>
          <p:cNvPr id="3" name="Content Placeholder 2"/>
          <p:cNvSpPr>
            <a:spLocks noGrp="1"/>
          </p:cNvSpPr>
          <p:nvPr>
            <p:ph idx="1"/>
          </p:nvPr>
        </p:nvSpPr>
        <p:spPr/>
        <p:txBody>
          <a:bodyPr/>
          <a:lstStyle/>
          <a:p>
            <a:pPr algn="r" rtl="1"/>
            <a:r>
              <a:rPr lang="fa-IR" dirty="0" smtClean="0"/>
              <a:t>صلاح و فساد جامعه، دائر مدار مدیریت فرهنگی و اجرائی است.</a:t>
            </a:r>
          </a:p>
          <a:p>
            <a:pPr algn="r" rtl="1"/>
            <a:r>
              <a:rPr lang="fa-IR" dirty="0" smtClean="0"/>
              <a:t>لازمه ارتقاء سطح مدیریت، ارتقاء سطح انتظارات نظام اسلامی از مدیریت می باشد.</a:t>
            </a:r>
          </a:p>
          <a:p>
            <a:pPr algn="r" rtl="1"/>
            <a:r>
              <a:rPr lang="fa-IR" dirty="0" smtClean="0"/>
              <a:t>در نظام اسلامی عمل صالح مدیریت، پاداش مضاعف و تخلفات مدیریت مجازات مضاعف و شدت عمل را در پی دارد.</a:t>
            </a:r>
          </a:p>
          <a:p>
            <a:pPr algn="r" rtl="1"/>
            <a:r>
              <a:rPr lang="fa-IR" dirty="0" smtClean="0"/>
              <a:t>در نظام اسلامی، ارزیابی عملکرد </a:t>
            </a:r>
            <a:r>
              <a:rPr lang="fa-IR" dirty="0" err="1" smtClean="0"/>
              <a:t>وابستگان</a:t>
            </a:r>
            <a:r>
              <a:rPr lang="fa-IR" dirty="0" smtClean="0"/>
              <a:t> مدیریت ارشد نظام هم چون خود مدیریت، از حساسیت و </a:t>
            </a:r>
            <a:r>
              <a:rPr lang="fa-IR" dirty="0" err="1" smtClean="0"/>
              <a:t>اشتداد</a:t>
            </a:r>
            <a:r>
              <a:rPr lang="fa-IR" dirty="0" smtClean="0"/>
              <a:t> پاداش و مجازات برخوردار است.</a:t>
            </a:r>
          </a:p>
          <a:p>
            <a:pPr algn="r" rtl="1"/>
            <a:r>
              <a:rPr lang="fa-IR" dirty="0" smtClean="0"/>
              <a:t>دادگاه ویژه روحانیت، مدیران، عناصر نظامی منشا قرآنی داشته و ناظر به شدت عمل با تخلفات است نه ارفاق و تسامح در ارزیابی عملکرد.</a:t>
            </a: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10</a:t>
            </a:fld>
            <a:endParaRPr lang="en-US"/>
          </a:p>
        </p:txBody>
      </p:sp>
    </p:spTree>
    <p:extLst>
      <p:ext uri="{BB962C8B-B14F-4D97-AF65-F5344CB8AC3E}">
        <p14:creationId xmlns:p14="http://schemas.microsoft.com/office/powerpoint/2010/main" val="2650465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514628-5884-4EE2-99F1-84EF15A78505}" type="slidenum">
              <a:rPr lang="en-US" smtClean="0"/>
              <a:t>11</a:t>
            </a:fld>
            <a:endParaRPr lang="en-US"/>
          </a:p>
        </p:txBody>
      </p:sp>
      <p:graphicFrame>
        <p:nvGraphicFramePr>
          <p:cNvPr id="3" name="Diagram 2"/>
          <p:cNvGraphicFramePr/>
          <p:nvPr>
            <p:extLst>
              <p:ext uri="{D42A27DB-BD31-4B8C-83A1-F6EECF244321}">
                <p14:modId xmlns:p14="http://schemas.microsoft.com/office/powerpoint/2010/main" val="167419016"/>
              </p:ext>
            </p:extLst>
          </p:nvPr>
        </p:nvGraphicFramePr>
        <p:xfrm>
          <a:off x="1628817" y="66097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7258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 y="365125"/>
            <a:ext cx="11353800" cy="1325563"/>
          </a:xfrm>
        </p:spPr>
        <p:txBody>
          <a:bodyPr/>
          <a:lstStyle/>
          <a:p>
            <a:pPr algn="r" rtl="1"/>
            <a:r>
              <a:rPr lang="fa-IR" dirty="0"/>
              <a:t>فصل دوم- بخش اول: نگرش غرب و اسلام نسبت به تاریخ </a:t>
            </a:r>
            <a:r>
              <a:rPr lang="fa-IR" dirty="0" smtClean="0"/>
              <a:t>دین</a:t>
            </a:r>
            <a:endParaRPr lang="en-US" dirty="0"/>
          </a:p>
        </p:txBody>
      </p:sp>
      <p:sp>
        <p:nvSpPr>
          <p:cNvPr id="7" name="Content Placeholder 6"/>
          <p:cNvSpPr>
            <a:spLocks noGrp="1"/>
          </p:cNvSpPr>
          <p:nvPr>
            <p:ph idx="1"/>
          </p:nvPr>
        </p:nvSpPr>
        <p:spPr/>
        <p:txBody>
          <a:bodyPr>
            <a:normAutofit fontScale="85000" lnSpcReduction="20000"/>
          </a:bodyPr>
          <a:lstStyle/>
          <a:p>
            <a:pPr lvl="0" algn="r" rtl="1"/>
            <a:r>
              <a:rPr lang="fa-IR" dirty="0"/>
              <a:t>فصل دوم: رابطه عقل و وحی</a:t>
            </a:r>
            <a:endParaRPr lang="en-US" dirty="0"/>
          </a:p>
          <a:p>
            <a:pPr lvl="1" algn="r" rtl="1"/>
            <a:r>
              <a:rPr lang="fa-IR" dirty="0"/>
              <a:t>نگرش غرب و اسلام نسبت به تاریخ دین</a:t>
            </a:r>
            <a:endParaRPr lang="en-US" dirty="0"/>
          </a:p>
          <a:p>
            <a:pPr lvl="2" algn="r" rtl="1"/>
            <a:r>
              <a:rPr lang="fa-IR" dirty="0"/>
              <a:t>نگرش حاکم بر غرب نسبت به تاریخ دین و رابطه عقل و وحی</a:t>
            </a:r>
            <a:endParaRPr lang="en-US" dirty="0"/>
          </a:p>
          <a:p>
            <a:pPr lvl="3" algn="r" rtl="1"/>
            <a:r>
              <a:rPr lang="fa-IR" dirty="0" err="1"/>
              <a:t>سکولاریزم</a:t>
            </a:r>
            <a:r>
              <a:rPr lang="fa-IR" dirty="0"/>
              <a:t> </a:t>
            </a:r>
            <a:r>
              <a:rPr lang="fa-IR" dirty="0" err="1" smtClean="0"/>
              <a:t>الحادی</a:t>
            </a:r>
            <a:endParaRPr lang="fa-IR" dirty="0"/>
          </a:p>
          <a:p>
            <a:pPr lvl="4" algn="r" rtl="1"/>
            <a:r>
              <a:rPr lang="fa-IR" dirty="0" smtClean="0"/>
              <a:t>دین اصولا واقعیت ندارد و در نتیجه با علم رابطه ای ندارد.</a:t>
            </a:r>
            <a:endParaRPr lang="en-US" dirty="0"/>
          </a:p>
          <a:p>
            <a:pPr lvl="3" algn="r" rtl="1"/>
            <a:r>
              <a:rPr lang="fa-IR" dirty="0" err="1"/>
              <a:t>سکولاریزم</a:t>
            </a:r>
            <a:r>
              <a:rPr lang="fa-IR" dirty="0"/>
              <a:t> </a:t>
            </a:r>
            <a:r>
              <a:rPr lang="fa-IR" dirty="0" smtClean="0"/>
              <a:t>مذهبی</a:t>
            </a:r>
          </a:p>
          <a:p>
            <a:pPr lvl="4" algn="r" rtl="1"/>
            <a:r>
              <a:rPr lang="fa-IR" dirty="0" smtClean="0"/>
              <a:t>دین صرفا به امور اخروی می پردازد.</a:t>
            </a:r>
            <a:endParaRPr lang="en-US" dirty="0"/>
          </a:p>
          <a:p>
            <a:pPr lvl="3" algn="r" rtl="1"/>
            <a:r>
              <a:rPr lang="fa-IR" dirty="0"/>
              <a:t>فصل مشترک این دو نگرش(</a:t>
            </a:r>
            <a:r>
              <a:rPr lang="fa-IR" dirty="0" err="1"/>
              <a:t>سکولاریزم</a:t>
            </a:r>
            <a:r>
              <a:rPr lang="fa-IR" dirty="0"/>
              <a:t> </a:t>
            </a:r>
            <a:r>
              <a:rPr lang="fa-IR" dirty="0" err="1"/>
              <a:t>الحادی</a:t>
            </a:r>
            <a:r>
              <a:rPr lang="fa-IR" dirty="0"/>
              <a:t> و مذهبی</a:t>
            </a:r>
            <a:r>
              <a:rPr lang="fa-IR" dirty="0" smtClean="0"/>
              <a:t>)</a:t>
            </a:r>
          </a:p>
          <a:p>
            <a:pPr lvl="4" algn="r" rtl="1"/>
            <a:r>
              <a:rPr lang="fa-IR" dirty="0" smtClean="0"/>
              <a:t>دین هیچ </a:t>
            </a:r>
            <a:r>
              <a:rPr lang="fa-IR" dirty="0" err="1" smtClean="0"/>
              <a:t>صلاحیتی</a:t>
            </a:r>
            <a:r>
              <a:rPr lang="fa-IR" dirty="0" smtClean="0"/>
              <a:t> برای اداره امور دنیوی ندارد و دنیا را باید با علم و تجربه اداره کرد.</a:t>
            </a:r>
            <a:endParaRPr lang="en-US" dirty="0"/>
          </a:p>
          <a:p>
            <a:pPr lvl="3" algn="r" rtl="1"/>
            <a:r>
              <a:rPr lang="fa-IR" dirty="0"/>
              <a:t>تقسیم بندی تفکر غربی در مورد مراحل تکامل دین </a:t>
            </a:r>
            <a:endParaRPr lang="fa-IR" dirty="0" smtClean="0"/>
          </a:p>
          <a:p>
            <a:pPr lvl="4" algn="r" rtl="1"/>
            <a:r>
              <a:rPr lang="fa-IR" dirty="0" smtClean="0"/>
              <a:t>بر اساس این تفکر: اصل با شرک است و توحید طی هزاران سال و توسط بشر پیدا شده است و اسلام در دوره پیشرفته دین تجلی کرده است.</a:t>
            </a:r>
            <a:endParaRPr lang="en-US" dirty="0"/>
          </a:p>
          <a:p>
            <a:pPr lvl="2" algn="r" rtl="1"/>
            <a:r>
              <a:rPr lang="fa-IR" dirty="0"/>
              <a:t>نظر اسلام در مورد تاریخ دین و هدایت الهی</a:t>
            </a:r>
            <a:endParaRPr lang="en-US" dirty="0"/>
          </a:p>
          <a:p>
            <a:pPr lvl="3" algn="r" rtl="1"/>
            <a:r>
              <a:rPr lang="fa-IR" dirty="0"/>
              <a:t>تقدم توحید بر شرک</a:t>
            </a:r>
            <a:endParaRPr lang="en-US" dirty="0"/>
          </a:p>
          <a:p>
            <a:pPr lvl="3" algn="r" rtl="1"/>
            <a:r>
              <a:rPr lang="fa-IR" dirty="0"/>
              <a:t>قدرت تکلم، موهبتی الهی</a:t>
            </a:r>
            <a:endParaRPr lang="en-US" dirty="0"/>
          </a:p>
          <a:p>
            <a:pPr lvl="3" algn="r" rtl="1"/>
            <a:r>
              <a:rPr lang="fa-IR" dirty="0"/>
              <a:t>علم به تغذیه سالم</a:t>
            </a:r>
            <a:endParaRPr lang="en-US" dirty="0"/>
          </a:p>
          <a:p>
            <a:pPr lvl="3" algn="r" rtl="1"/>
            <a:r>
              <a:rPr lang="fa-IR" dirty="0"/>
              <a:t>بشر اولیه با فرهنگ و با تمدن</a:t>
            </a:r>
            <a:endParaRPr lang="en-US" dirty="0"/>
          </a:p>
          <a:p>
            <a:pPr lvl="3" algn="r" rtl="1"/>
            <a:r>
              <a:rPr lang="fa-IR" dirty="0"/>
              <a:t>دین، مادر علم</a:t>
            </a:r>
            <a:endParaRPr lang="en-US" dirty="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12</a:t>
            </a:fld>
            <a:endParaRPr lang="en-US"/>
          </a:p>
        </p:txBody>
      </p:sp>
    </p:spTree>
    <p:extLst>
      <p:ext uri="{BB962C8B-B14F-4D97-AF65-F5344CB8AC3E}">
        <p14:creationId xmlns:p14="http://schemas.microsoft.com/office/powerpoint/2010/main" val="1185628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909" y="365125"/>
            <a:ext cx="10868891" cy="1325563"/>
          </a:xfrm>
        </p:spPr>
        <p:txBody>
          <a:bodyPr>
            <a:normAutofit/>
          </a:bodyPr>
          <a:lstStyle/>
          <a:p>
            <a:pPr algn="r" rtl="1"/>
            <a:r>
              <a:rPr lang="fa-IR" sz="3600" dirty="0" smtClean="0"/>
              <a:t>فصل دوم- بخش اول: نگرش غرب و اسلام نسبت به تاریخ دین(خلاصه)</a:t>
            </a:r>
            <a:endParaRPr lang="en-US" sz="3600" dirty="0"/>
          </a:p>
        </p:txBody>
      </p:sp>
      <p:sp>
        <p:nvSpPr>
          <p:cNvPr id="3" name="Content Placeholder 2"/>
          <p:cNvSpPr>
            <a:spLocks noGrp="1"/>
          </p:cNvSpPr>
          <p:nvPr>
            <p:ph idx="1"/>
          </p:nvPr>
        </p:nvSpPr>
        <p:spPr/>
        <p:txBody>
          <a:bodyPr>
            <a:normAutofit/>
          </a:bodyPr>
          <a:lstStyle/>
          <a:p>
            <a:pPr algn="just" rtl="1">
              <a:lnSpc>
                <a:spcPct val="150000"/>
              </a:lnSpc>
            </a:pPr>
            <a:r>
              <a:rPr lang="fa-IR" sz="2400" dirty="0" smtClean="0"/>
              <a:t>تفکر حاکم بر غرب، عقل تجربی را حاکم </a:t>
            </a:r>
            <a:r>
              <a:rPr lang="fa-IR" sz="2400" dirty="0" err="1" smtClean="0"/>
              <a:t>مطلق</a:t>
            </a:r>
            <a:r>
              <a:rPr lang="fa-IR" sz="2400" dirty="0" smtClean="0"/>
              <a:t> اداره دنیا و دین را امری شخصی و سلیقه ای(</a:t>
            </a:r>
            <a:r>
              <a:rPr lang="fa-IR" sz="2400" dirty="0" err="1" smtClean="0"/>
              <a:t>سکولار</a:t>
            </a:r>
            <a:r>
              <a:rPr lang="fa-IR" sz="2400" dirty="0" smtClean="0"/>
              <a:t> </a:t>
            </a:r>
            <a:r>
              <a:rPr lang="fa-IR" sz="2400" dirty="0" err="1" smtClean="0"/>
              <a:t>الحادی</a:t>
            </a:r>
            <a:r>
              <a:rPr lang="fa-IR" sz="2400" dirty="0" smtClean="0"/>
              <a:t>) و یا حقیقی فردی(</a:t>
            </a:r>
            <a:r>
              <a:rPr lang="fa-IR" sz="2400" dirty="0" err="1" smtClean="0"/>
              <a:t>سکولار</a:t>
            </a:r>
            <a:r>
              <a:rPr lang="fa-IR" sz="2400" dirty="0" smtClean="0"/>
              <a:t> مذهبی) معرفی می نماید.</a:t>
            </a:r>
          </a:p>
          <a:p>
            <a:pPr algn="just" rtl="1">
              <a:lnSpc>
                <a:spcPct val="150000"/>
              </a:lnSpc>
            </a:pPr>
            <a:r>
              <a:rPr lang="fa-IR" sz="2400" dirty="0" smtClean="0"/>
              <a:t>در بیان قرآن توحید بر شرک تقدم دارد و اولین انسان(حضرت آدم) </a:t>
            </a:r>
            <a:r>
              <a:rPr lang="fa-IR" sz="2400" dirty="0" err="1" smtClean="0"/>
              <a:t>منادی</a:t>
            </a:r>
            <a:r>
              <a:rPr lang="fa-IR" sz="2400" dirty="0" smtClean="0"/>
              <a:t> توحید و پیامبر خداست.</a:t>
            </a:r>
          </a:p>
          <a:p>
            <a:pPr algn="just" rtl="1">
              <a:lnSpc>
                <a:spcPct val="150000"/>
              </a:lnSpc>
            </a:pPr>
            <a:r>
              <a:rPr lang="fa-IR" sz="2400" dirty="0" smtClean="0"/>
              <a:t>آغاز بشریت با معرفت به دین خدا، قدرت تکلم، تغذیه سالم، خانه سازی و دیگر ضروریات اولیه همراه است.</a:t>
            </a:r>
          </a:p>
          <a:p>
            <a:pPr algn="just" rtl="1">
              <a:lnSpc>
                <a:spcPct val="150000"/>
              </a:lnSpc>
            </a:pPr>
            <a:r>
              <a:rPr lang="fa-IR" sz="2400" dirty="0" smtClean="0"/>
              <a:t>دین، مادر علم و تربیت کننده عقل بشر در اخذ اندیشه احسن و تصمیم صحیح می باشد.</a:t>
            </a:r>
            <a:endParaRPr lang="en-US" sz="2400" dirty="0"/>
          </a:p>
        </p:txBody>
      </p:sp>
      <p:sp>
        <p:nvSpPr>
          <p:cNvPr id="4" name="Slide Number Placeholder 3"/>
          <p:cNvSpPr>
            <a:spLocks noGrp="1"/>
          </p:cNvSpPr>
          <p:nvPr>
            <p:ph type="sldNum" sz="quarter" idx="12"/>
          </p:nvPr>
        </p:nvSpPr>
        <p:spPr/>
        <p:txBody>
          <a:bodyPr/>
          <a:lstStyle/>
          <a:p>
            <a:fld id="{DC514628-5884-4EE2-99F1-84EF15A78505}" type="slidenum">
              <a:rPr lang="en-US" smtClean="0"/>
              <a:t>13</a:t>
            </a:fld>
            <a:endParaRPr lang="en-US"/>
          </a:p>
        </p:txBody>
      </p:sp>
    </p:spTree>
    <p:extLst>
      <p:ext uri="{BB962C8B-B14F-4D97-AF65-F5344CB8AC3E}">
        <p14:creationId xmlns:p14="http://schemas.microsoft.com/office/powerpoint/2010/main" val="1537202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فصل دوم- بخش دوم: رابطه عقل و وحی</a:t>
            </a:r>
            <a:endParaRPr lang="en-US" dirty="0"/>
          </a:p>
        </p:txBody>
      </p:sp>
      <p:sp>
        <p:nvSpPr>
          <p:cNvPr id="3" name="Content Placeholder 2"/>
          <p:cNvSpPr>
            <a:spLocks noGrp="1"/>
          </p:cNvSpPr>
          <p:nvPr>
            <p:ph idx="1"/>
          </p:nvPr>
        </p:nvSpPr>
        <p:spPr/>
        <p:txBody>
          <a:bodyPr>
            <a:normAutofit fontScale="62500" lnSpcReduction="20000"/>
          </a:bodyPr>
          <a:lstStyle/>
          <a:p>
            <a:pPr lvl="1" algn="r" rtl="1"/>
            <a:r>
              <a:rPr lang="fa-IR" dirty="0"/>
              <a:t>رابطه عقل و وحی</a:t>
            </a:r>
            <a:endParaRPr lang="en-US" dirty="0"/>
          </a:p>
          <a:p>
            <a:pPr lvl="2" algn="r" rtl="1"/>
            <a:r>
              <a:rPr lang="fa-IR" dirty="0"/>
              <a:t>احتیاج بشر به خدا</a:t>
            </a:r>
            <a:endParaRPr lang="en-US" dirty="0"/>
          </a:p>
          <a:p>
            <a:pPr lvl="2" algn="r" rtl="1"/>
            <a:r>
              <a:rPr lang="fa-IR" dirty="0"/>
              <a:t>وحی الهی و نیازهای فوق عقلانی</a:t>
            </a:r>
            <a:endParaRPr lang="en-US" dirty="0"/>
          </a:p>
          <a:p>
            <a:pPr lvl="3" algn="r" rtl="1"/>
            <a:r>
              <a:rPr lang="fa-IR" dirty="0"/>
              <a:t>خالقیت خدا و شناخت خود</a:t>
            </a:r>
            <a:endParaRPr lang="en-US" dirty="0"/>
          </a:p>
          <a:p>
            <a:pPr lvl="4" algn="r" rtl="1"/>
            <a:r>
              <a:rPr lang="fa-IR" dirty="0"/>
              <a:t>بلوغ عقل و جبر وراثت و </a:t>
            </a:r>
            <a:r>
              <a:rPr lang="fa-IR" dirty="0" smtClean="0"/>
              <a:t>محیط: انسان می تواند بر جبر محیط و وراثت غلبه کند.</a:t>
            </a:r>
            <a:endParaRPr lang="en-US" dirty="0"/>
          </a:p>
          <a:p>
            <a:pPr lvl="3" algn="r" rtl="1"/>
            <a:r>
              <a:rPr lang="fa-IR" dirty="0"/>
              <a:t>خالقیت خدا و قله رشد انسان</a:t>
            </a:r>
            <a:endParaRPr lang="en-US" dirty="0"/>
          </a:p>
          <a:p>
            <a:pPr lvl="3" algn="r" rtl="1"/>
            <a:r>
              <a:rPr lang="fa-IR" dirty="0"/>
              <a:t>خالقیت خدا و شناخت مسیر نیل به قله رشد </a:t>
            </a:r>
            <a:endParaRPr lang="en-US" dirty="0"/>
          </a:p>
          <a:p>
            <a:pPr lvl="3" algn="r" rtl="1"/>
            <a:r>
              <a:rPr lang="fa-IR" dirty="0"/>
              <a:t>خالقیت خدا و ارائه الگوی آدمیت</a:t>
            </a:r>
            <a:endParaRPr lang="en-US" dirty="0"/>
          </a:p>
          <a:p>
            <a:pPr lvl="2" algn="r" rtl="1"/>
            <a:r>
              <a:rPr lang="fa-IR" dirty="0"/>
              <a:t>ابعاد </a:t>
            </a:r>
            <a:r>
              <a:rPr lang="fa-IR" dirty="0" err="1"/>
              <a:t>وجودی</a:t>
            </a:r>
            <a:r>
              <a:rPr lang="fa-IR" dirty="0"/>
              <a:t> انسان و نیازهای عقلانی به وحی</a:t>
            </a:r>
            <a:endParaRPr lang="en-US" dirty="0"/>
          </a:p>
          <a:p>
            <a:pPr lvl="3" algn="r" rtl="1"/>
            <a:r>
              <a:rPr lang="fa-IR" dirty="0"/>
              <a:t>ابعاد </a:t>
            </a:r>
            <a:r>
              <a:rPr lang="fa-IR" dirty="0" err="1"/>
              <a:t>وجودی</a:t>
            </a:r>
            <a:r>
              <a:rPr lang="fa-IR" dirty="0"/>
              <a:t> انسان</a:t>
            </a:r>
            <a:endParaRPr lang="en-US" dirty="0"/>
          </a:p>
          <a:p>
            <a:pPr lvl="4" algn="r" rtl="1"/>
            <a:r>
              <a:rPr lang="fa-IR" dirty="0"/>
              <a:t>بعد </a:t>
            </a:r>
            <a:r>
              <a:rPr lang="fa-IR" dirty="0" smtClean="0"/>
              <a:t>مادی</a:t>
            </a:r>
          </a:p>
          <a:p>
            <a:pPr lvl="5" algn="r" rtl="1"/>
            <a:r>
              <a:rPr lang="fa-IR" dirty="0" smtClean="0"/>
              <a:t>نیازها جسمی: خوراک، پوشاک، مسکن</a:t>
            </a:r>
          </a:p>
          <a:p>
            <a:pPr lvl="5" algn="r" rtl="1"/>
            <a:r>
              <a:rPr lang="fa-IR" dirty="0" smtClean="0"/>
              <a:t>نیازهای روانی: امنیتی، عاطفی و جنسی</a:t>
            </a:r>
            <a:endParaRPr lang="en-US" dirty="0"/>
          </a:p>
          <a:p>
            <a:pPr lvl="4" algn="r" rtl="1"/>
            <a:r>
              <a:rPr lang="fa-IR" dirty="0"/>
              <a:t>بعد </a:t>
            </a:r>
            <a:r>
              <a:rPr lang="fa-IR" dirty="0" smtClean="0"/>
              <a:t>معنوی</a:t>
            </a:r>
          </a:p>
          <a:p>
            <a:pPr lvl="5" algn="r" rtl="1"/>
            <a:r>
              <a:rPr lang="fa-IR" dirty="0" smtClean="0"/>
              <a:t>نیازهای فکری و عقلانی</a:t>
            </a:r>
          </a:p>
          <a:p>
            <a:pPr lvl="5" algn="r" rtl="1"/>
            <a:r>
              <a:rPr lang="fa-IR" dirty="0" smtClean="0"/>
              <a:t>نیازهای ایمانی و قلبی</a:t>
            </a:r>
            <a:endParaRPr lang="en-US" dirty="0"/>
          </a:p>
          <a:p>
            <a:pPr lvl="3" algn="r" rtl="1"/>
            <a:r>
              <a:rPr lang="fa-IR" dirty="0"/>
              <a:t>عدم جدائی بین جسم و روح انسان به حکم عقل و وحی</a:t>
            </a:r>
            <a:endParaRPr lang="en-US" dirty="0"/>
          </a:p>
          <a:p>
            <a:pPr lvl="3" algn="r" rtl="1"/>
            <a:r>
              <a:rPr lang="fa-IR" dirty="0"/>
              <a:t>وحی تعیین کننده چهارچوب حرکت نظری و عملی عقل</a:t>
            </a:r>
            <a:endParaRPr lang="en-US" dirty="0"/>
          </a:p>
          <a:p>
            <a:pPr lvl="3" algn="r" rtl="1"/>
            <a:r>
              <a:rPr lang="fa-IR" dirty="0"/>
              <a:t>نیاز عقل به وحی در حوزه های </a:t>
            </a:r>
            <a:r>
              <a:rPr lang="fa-IR" dirty="0" smtClean="0"/>
              <a:t>عقلانی: </a:t>
            </a:r>
            <a:endParaRPr lang="en-US" dirty="0"/>
          </a:p>
          <a:p>
            <a:pPr lvl="3" algn="r" rtl="1"/>
            <a:r>
              <a:rPr lang="fa-IR" dirty="0"/>
              <a:t>مراتب و برکات حمایت وحی از عقل در </a:t>
            </a:r>
            <a:r>
              <a:rPr lang="fa-IR" dirty="0" smtClean="0"/>
              <a:t>مسائل عقلانی: دین آمده تا نفس را تربیت کند تا تابع عقل شود و عقل را تربیت کند تا بتواند نفس را مهار کند.</a:t>
            </a:r>
            <a:endParaRPr lang="en-US" dirty="0"/>
          </a:p>
          <a:p>
            <a:pPr lvl="4" algn="r" rtl="1"/>
            <a:r>
              <a:rPr lang="fa-IR" dirty="0"/>
              <a:t>ضمانت اجرائی به حکم عقل</a:t>
            </a:r>
            <a:endParaRPr lang="en-US" dirty="0"/>
          </a:p>
          <a:p>
            <a:pPr lvl="4" algn="r" rtl="1"/>
            <a:r>
              <a:rPr lang="fa-IR" dirty="0"/>
              <a:t>جلوگیری از تزلزل سیستم عقلانی</a:t>
            </a:r>
            <a:endParaRPr lang="en-US" dirty="0"/>
          </a:p>
          <a:p>
            <a:pPr lvl="4" algn="r" rtl="1"/>
            <a:r>
              <a:rPr lang="fa-IR" dirty="0"/>
              <a:t>جلوگیری از بردگی عقل در خدمت </a:t>
            </a:r>
            <a:r>
              <a:rPr lang="fa-IR" dirty="0" smtClean="0"/>
              <a:t>نفس</a:t>
            </a:r>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14</a:t>
            </a:fld>
            <a:endParaRPr lang="en-US"/>
          </a:p>
        </p:txBody>
      </p:sp>
    </p:spTree>
    <p:extLst>
      <p:ext uri="{BB962C8B-B14F-4D97-AF65-F5344CB8AC3E}">
        <p14:creationId xmlns:p14="http://schemas.microsoft.com/office/powerpoint/2010/main" val="4268090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فصل دوم- بخش دوم: رابطه عقل و وحی(ادامه)</a:t>
            </a:r>
            <a:endParaRPr lang="en-US" dirty="0"/>
          </a:p>
        </p:txBody>
      </p:sp>
      <p:sp>
        <p:nvSpPr>
          <p:cNvPr id="3" name="Content Placeholder 2"/>
          <p:cNvSpPr>
            <a:spLocks noGrp="1"/>
          </p:cNvSpPr>
          <p:nvPr>
            <p:ph idx="1"/>
          </p:nvPr>
        </p:nvSpPr>
        <p:spPr/>
        <p:txBody>
          <a:bodyPr/>
          <a:lstStyle/>
          <a:p>
            <a:pPr marL="914400" lvl="2" indent="0" algn="r" rtl="1">
              <a:buNone/>
            </a:pPr>
            <a:r>
              <a:rPr lang="fa-IR" dirty="0"/>
              <a:t>خلاصه </a:t>
            </a:r>
            <a:r>
              <a:rPr lang="fa-IR" dirty="0" smtClean="0"/>
              <a:t>آنکه </a:t>
            </a:r>
            <a:r>
              <a:rPr lang="fa-IR" dirty="0"/>
              <a:t>انسان در دو حوزه به وحی محتاج است:</a:t>
            </a:r>
          </a:p>
          <a:p>
            <a:pPr lvl="2" algn="r" rtl="1">
              <a:buFontTx/>
              <a:buChar char="-"/>
            </a:pPr>
            <a:r>
              <a:rPr lang="fa-IR" dirty="0"/>
              <a:t>حوزه مسائل عقلانی: به جهت آن که عقل در برخورد با هوای نفس توان به کرسی نشاندن احکام خود را ندارد</a:t>
            </a:r>
          </a:p>
          <a:p>
            <a:pPr lvl="2" algn="r" rtl="1">
              <a:buFontTx/>
              <a:buChar char="-"/>
            </a:pPr>
            <a:r>
              <a:rPr lang="fa-IR" dirty="0"/>
              <a:t>در حوزه فوق عقلانی: به جهت آن که </a:t>
            </a:r>
            <a:r>
              <a:rPr lang="fa-IR" dirty="0" err="1"/>
              <a:t>نمی</a:t>
            </a:r>
            <a:r>
              <a:rPr lang="fa-IR" dirty="0"/>
              <a:t> داند.</a:t>
            </a:r>
            <a:endParaRPr lang="en-US" dirty="0"/>
          </a:p>
          <a:p>
            <a:pPr marL="1371600" lvl="3" indent="0" algn="r" rtl="1">
              <a:buNone/>
            </a:pPr>
            <a:r>
              <a:rPr lang="fa-IR" dirty="0" smtClean="0"/>
              <a:t>لذا: </a:t>
            </a:r>
          </a:p>
          <a:p>
            <a:pPr marL="1371600" lvl="3" indent="0" algn="r" rtl="1">
              <a:buNone/>
            </a:pPr>
            <a:r>
              <a:rPr lang="fa-IR" dirty="0" smtClean="0"/>
              <a:t>ما در دین هم احکام </a:t>
            </a:r>
            <a:r>
              <a:rPr lang="fa-IR" dirty="0" err="1" smtClean="0"/>
              <a:t>تاسیسی</a:t>
            </a:r>
            <a:r>
              <a:rPr lang="fa-IR" dirty="0" smtClean="0"/>
              <a:t> داریم که عقل به طور مستقل </a:t>
            </a:r>
            <a:r>
              <a:rPr lang="fa-IR" dirty="0" err="1" smtClean="0"/>
              <a:t>نمی</a:t>
            </a:r>
            <a:r>
              <a:rPr lang="fa-IR" dirty="0" smtClean="0"/>
              <a:t> تواند بفهمد</a:t>
            </a:r>
          </a:p>
          <a:p>
            <a:pPr marL="1371600" lvl="3" indent="0" algn="r" rtl="1">
              <a:buNone/>
            </a:pPr>
            <a:r>
              <a:rPr lang="fa-IR" dirty="0" smtClean="0"/>
              <a:t>هم احکام تاکیدی که سبب می شود عقل در موضع خود محکم شود.</a:t>
            </a:r>
          </a:p>
          <a:p>
            <a:pPr marL="1371600" lvl="3" indent="0" algn="r" rtl="1">
              <a:buNone/>
            </a:pPr>
            <a:endParaRPr lang="fa-IR" dirty="0" smtClean="0"/>
          </a:p>
          <a:p>
            <a:pPr lvl="3" algn="r" rtl="1"/>
            <a:r>
              <a:rPr lang="fa-IR" dirty="0" smtClean="0"/>
              <a:t>تربیت </a:t>
            </a:r>
            <a:r>
              <a:rPr lang="fa-IR" dirty="0"/>
              <a:t>عقل در دامان وحی</a:t>
            </a:r>
            <a:endParaRPr lang="en-US" dirty="0"/>
          </a:p>
          <a:p>
            <a:pPr lvl="3" algn="r" rtl="1"/>
            <a:r>
              <a:rPr lang="fa-IR" dirty="0"/>
              <a:t>مرجع تشخیص نوع نیاز عقل به وحی</a:t>
            </a:r>
            <a:endParaRPr lang="en-US" dirty="0"/>
          </a:p>
          <a:p>
            <a:pPr lvl="2" algn="r" rtl="1"/>
            <a:r>
              <a:rPr lang="fa-IR" dirty="0"/>
              <a:t>آیات قرآن کریم همسطح طبیعت یا مفسر عالم خلقت؟</a:t>
            </a:r>
            <a:endParaRPr lang="en-US" dirty="0"/>
          </a:p>
          <a:p>
            <a:pPr lvl="3" algn="r" rtl="1"/>
            <a:r>
              <a:rPr lang="fa-IR" dirty="0" err="1"/>
              <a:t>ثابتات</a:t>
            </a:r>
            <a:r>
              <a:rPr lang="fa-IR" dirty="0"/>
              <a:t> و </a:t>
            </a:r>
            <a:r>
              <a:rPr lang="fa-IR" dirty="0" err="1"/>
              <a:t>متغیرات</a:t>
            </a:r>
            <a:r>
              <a:rPr lang="fa-IR" dirty="0"/>
              <a:t> دینی</a:t>
            </a:r>
            <a:endParaRPr lang="en-US" dirty="0"/>
          </a:p>
          <a:p>
            <a:pPr lvl="3" algn="r" rtl="1"/>
            <a:r>
              <a:rPr lang="fa-IR" dirty="0"/>
              <a:t>قرآن مفسر عالم خلقت</a:t>
            </a:r>
            <a:endParaRPr lang="en-US" dirty="0"/>
          </a:p>
          <a:p>
            <a:pPr lvl="3" algn="r" rtl="1"/>
            <a:r>
              <a:rPr lang="fa-IR" dirty="0"/>
              <a:t>تقدم اجتهاد در دین بر اجتهاد علمی</a:t>
            </a:r>
            <a:endParaRPr lang="en-US" dirty="0"/>
          </a:p>
          <a:p>
            <a:pPr algn="r" rtl="1"/>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15</a:t>
            </a:fld>
            <a:endParaRPr lang="en-US"/>
          </a:p>
        </p:txBody>
      </p:sp>
    </p:spTree>
    <p:extLst>
      <p:ext uri="{BB962C8B-B14F-4D97-AF65-F5344CB8AC3E}">
        <p14:creationId xmlns:p14="http://schemas.microsoft.com/office/powerpoint/2010/main" val="2070356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فصل دوم- بخش دوم: رابطه عقل و وحی(خلاصه)</a:t>
            </a:r>
            <a:endParaRPr lang="en-US" dirty="0"/>
          </a:p>
        </p:txBody>
      </p:sp>
      <p:sp>
        <p:nvSpPr>
          <p:cNvPr id="3" name="Content Placeholder 2"/>
          <p:cNvSpPr>
            <a:spLocks noGrp="1"/>
          </p:cNvSpPr>
          <p:nvPr>
            <p:ph idx="1"/>
          </p:nvPr>
        </p:nvSpPr>
        <p:spPr/>
        <p:txBody>
          <a:bodyPr/>
          <a:lstStyle/>
          <a:p>
            <a:pPr algn="r" rtl="1"/>
            <a:r>
              <a:rPr lang="fa-IR" dirty="0" smtClean="0"/>
              <a:t>انسان از ابعاد جسمی – روانی(بعد مادی) و معرفتی – قلبی( بعد معنوی) برخوردار است.</a:t>
            </a:r>
          </a:p>
          <a:p>
            <a:pPr algn="r" rtl="1"/>
            <a:r>
              <a:rPr lang="fa-IR" dirty="0" smtClean="0"/>
              <a:t>وجود انسان کلیتی واحد دارد و بحث از تفکیک میان بعد مادی و معنوی او، فاقد اعتبار عقلی و شرعی است.</a:t>
            </a:r>
          </a:p>
          <a:p>
            <a:pPr algn="r" rtl="1"/>
            <a:r>
              <a:rPr lang="fa-IR" dirty="0" smtClean="0"/>
              <a:t>عقل در خدمت وحی و وحی حاکم بر وجود انسان می باشد.</a:t>
            </a:r>
          </a:p>
          <a:p>
            <a:pPr algn="r" rtl="1"/>
            <a:r>
              <a:rPr lang="fa-IR" dirty="0" smtClean="0"/>
              <a:t>در مباحث عقلانی و فوق عقلانی، عقل نیازمند امداد وحی می باشد.</a:t>
            </a:r>
          </a:p>
          <a:p>
            <a:pPr algn="r" rtl="1"/>
            <a:r>
              <a:rPr lang="fa-IR" dirty="0" smtClean="0"/>
              <a:t>قرآن کریم آیت </a:t>
            </a:r>
            <a:r>
              <a:rPr lang="fa-IR" dirty="0" err="1" smtClean="0"/>
              <a:t>عظمای</a:t>
            </a:r>
            <a:r>
              <a:rPr lang="fa-IR" dirty="0" smtClean="0"/>
              <a:t> الهی و مفسر حقائق عالم خلقت می باشد.</a:t>
            </a:r>
          </a:p>
          <a:p>
            <a:pPr algn="r" rtl="1"/>
            <a:r>
              <a:rPr lang="fa-IR" dirty="0" smtClean="0"/>
              <a:t>جریان اجتهاد مستمر قرآنی بر معرفت های ثابت قرآنی استوار است که گذر زمان و تحولات معرفتی بشر، تاثیری در </a:t>
            </a:r>
            <a:r>
              <a:rPr lang="fa-IR" dirty="0" err="1" smtClean="0"/>
              <a:t>ثابتات</a:t>
            </a:r>
            <a:r>
              <a:rPr lang="fa-IR" dirty="0" smtClean="0"/>
              <a:t> معرفت قرآنی ندارد.</a:t>
            </a: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16</a:t>
            </a:fld>
            <a:endParaRPr lang="en-US"/>
          </a:p>
        </p:txBody>
      </p:sp>
    </p:spTree>
    <p:extLst>
      <p:ext uri="{BB962C8B-B14F-4D97-AF65-F5344CB8AC3E}">
        <p14:creationId xmlns:p14="http://schemas.microsoft.com/office/powerpoint/2010/main" val="2661930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فصل دوم- بخش دوم: رابطه عقل و وحی(خلاصه)</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422410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DC514628-5884-4EE2-99F1-84EF15A78505}" type="slidenum">
              <a:rPr lang="en-US" smtClean="0"/>
              <a:t>17</a:t>
            </a:fld>
            <a:endParaRPr lang="en-US"/>
          </a:p>
        </p:txBody>
      </p:sp>
    </p:spTree>
    <p:extLst>
      <p:ext uri="{BB962C8B-B14F-4D97-AF65-F5344CB8AC3E}">
        <p14:creationId xmlns:p14="http://schemas.microsoft.com/office/powerpoint/2010/main" val="3900846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514628-5884-4EE2-99F1-84EF15A78505}" type="slidenum">
              <a:rPr lang="en-US" smtClean="0"/>
              <a:t>18</a:t>
            </a:fld>
            <a:endParaRPr lang="en-US"/>
          </a:p>
        </p:txBody>
      </p:sp>
      <p:graphicFrame>
        <p:nvGraphicFramePr>
          <p:cNvPr id="3" name="Diagram 2"/>
          <p:cNvGraphicFramePr/>
          <p:nvPr>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97140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فصل سوم- تاثیر اسلام بر حوزه های سه گانه مدیریت</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fa-IR" dirty="0" smtClean="0"/>
              <a:t>فصل سوم: تاثیر اسلام بر حوزه های سه گانه مدیریت</a:t>
            </a:r>
            <a:endParaRPr lang="en-US" dirty="0" smtClean="0"/>
          </a:p>
          <a:p>
            <a:pPr lvl="1" algn="r" rtl="1"/>
            <a:r>
              <a:rPr lang="fa-IR" dirty="0" smtClean="0"/>
              <a:t>بخش اول: تاثیر اسلام بر شخصیت مدیر</a:t>
            </a:r>
          </a:p>
          <a:p>
            <a:pPr lvl="2" algn="r" rtl="1"/>
            <a:r>
              <a:rPr lang="fa-IR" dirty="0" smtClean="0"/>
              <a:t>شخصیت مدیر از 3 جهت متاثر می شود:</a:t>
            </a:r>
          </a:p>
          <a:p>
            <a:pPr lvl="3" algn="r" rtl="1"/>
            <a:r>
              <a:rPr lang="fa-IR" dirty="0" smtClean="0"/>
              <a:t>بینش و نگرش ها و اعتقادات</a:t>
            </a:r>
          </a:p>
          <a:p>
            <a:pPr lvl="3" algn="r" rtl="1"/>
            <a:r>
              <a:rPr lang="fa-IR" dirty="0" smtClean="0"/>
              <a:t>روحیه اخلاقی</a:t>
            </a:r>
          </a:p>
          <a:p>
            <a:pPr lvl="3" algn="r" rtl="1"/>
            <a:r>
              <a:rPr lang="fa-IR" dirty="0" smtClean="0"/>
              <a:t>رفتارهای سازمانی و اجتماعی به طور غیر مستقیم </a:t>
            </a:r>
            <a:endParaRPr lang="en-US" dirty="0"/>
          </a:p>
          <a:p>
            <a:pPr lvl="1" algn="r" rtl="1"/>
            <a:r>
              <a:rPr lang="fa-IR" dirty="0"/>
              <a:t>بخش دوم: تاثیر اسلام بر مبانی و مسائل مدیریت</a:t>
            </a:r>
            <a:endParaRPr lang="en-US" dirty="0"/>
          </a:p>
          <a:p>
            <a:pPr lvl="2" algn="r" rtl="1"/>
            <a:r>
              <a:rPr lang="fa-IR" dirty="0"/>
              <a:t>تاثیر بر مبانی مدیریت</a:t>
            </a:r>
            <a:endParaRPr lang="en-US" dirty="0"/>
          </a:p>
          <a:p>
            <a:pPr lvl="3" algn="r" rtl="1"/>
            <a:r>
              <a:rPr lang="fa-IR" dirty="0"/>
              <a:t>انسان </a:t>
            </a:r>
            <a:r>
              <a:rPr lang="fa-IR" dirty="0" err="1"/>
              <a:t>شناسی</a:t>
            </a:r>
            <a:r>
              <a:rPr lang="fa-IR" dirty="0"/>
              <a:t> و مبانی مدیریت </a:t>
            </a:r>
            <a:endParaRPr lang="en-US" dirty="0"/>
          </a:p>
          <a:p>
            <a:pPr lvl="3" algn="r" rtl="1"/>
            <a:r>
              <a:rPr lang="fa-IR" dirty="0"/>
              <a:t>نظام حاکم بر جامعه و مبانی </a:t>
            </a:r>
            <a:r>
              <a:rPr lang="fa-IR" dirty="0" smtClean="0"/>
              <a:t>مدیریت</a:t>
            </a:r>
          </a:p>
          <a:p>
            <a:pPr lvl="4" algn="r" rtl="1"/>
            <a:r>
              <a:rPr lang="fa-IR" dirty="0" smtClean="0"/>
              <a:t>سازمان یک سیستم باز است و با محیط تعامل دارد.</a:t>
            </a:r>
          </a:p>
          <a:p>
            <a:pPr lvl="4" algn="r" rtl="1"/>
            <a:r>
              <a:rPr lang="fa-IR" dirty="0" smtClean="0"/>
              <a:t>محیط اجتماعی تابع ضوابطی است که سیستم حکومتی آن را اجرا می کند.</a:t>
            </a:r>
          </a:p>
          <a:p>
            <a:pPr lvl="4" algn="r" rtl="1"/>
            <a:r>
              <a:rPr lang="fa-IR" dirty="0" smtClean="0"/>
              <a:t>نظام ما اسلامی است و اهداف یک سازمان باید در راستای اهداف آن باشد.</a:t>
            </a:r>
            <a:endParaRPr lang="en-US" dirty="0"/>
          </a:p>
          <a:p>
            <a:pPr lvl="3" algn="r" rtl="1"/>
            <a:r>
              <a:rPr lang="fa-IR" dirty="0"/>
              <a:t>سلسله مراتب مدیریت در اسلام و مبانی </a:t>
            </a:r>
            <a:r>
              <a:rPr lang="fa-IR" dirty="0" smtClean="0"/>
              <a:t>مدیریت</a:t>
            </a:r>
          </a:p>
          <a:p>
            <a:pPr lvl="4" algn="r" rtl="1"/>
            <a:r>
              <a:rPr lang="fa-IR" dirty="0" smtClean="0"/>
              <a:t>یک رابطه طولی استواری بین مراتب مدیریت در اسلام وجود دارد:	</a:t>
            </a:r>
          </a:p>
          <a:p>
            <a:pPr lvl="5" algn="r" rtl="1"/>
            <a:r>
              <a:rPr lang="fa-IR" dirty="0" smtClean="0"/>
              <a:t>مدیریت خدا، مدیریت ملک، مدیریت معصوم، مدیریت فقیه، مدیریت سازمان، مدیریت شوهر و پدر بر فرزندان</a:t>
            </a:r>
            <a:endParaRPr lang="en-US" dirty="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19</a:t>
            </a:fld>
            <a:endParaRPr lang="en-US"/>
          </a:p>
        </p:txBody>
      </p:sp>
    </p:spTree>
    <p:extLst>
      <p:ext uri="{BB962C8B-B14F-4D97-AF65-F5344CB8AC3E}">
        <p14:creationId xmlns:p14="http://schemas.microsoft.com/office/powerpoint/2010/main" val="3509401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514628-5884-4EE2-99F1-84EF15A78505}" type="slidenum">
              <a:rPr lang="en-US" smtClean="0"/>
              <a:t>2</a:t>
            </a:fld>
            <a:endParaRPr lang="en-US"/>
          </a:p>
        </p:txBody>
      </p:sp>
      <p:pic>
        <p:nvPicPr>
          <p:cNvPr id="3" name="Picture 2"/>
          <p:cNvPicPr>
            <a:picLocks noChangeAspect="1"/>
          </p:cNvPicPr>
          <p:nvPr/>
        </p:nvPicPr>
        <p:blipFill>
          <a:blip r:embed="rId2"/>
          <a:stretch>
            <a:fillRect/>
          </a:stretch>
        </p:blipFill>
        <p:spPr>
          <a:xfrm>
            <a:off x="4067175" y="533400"/>
            <a:ext cx="4057650" cy="5791200"/>
          </a:xfrm>
          <a:prstGeom prst="rect">
            <a:avLst/>
          </a:prstGeom>
        </p:spPr>
      </p:pic>
    </p:spTree>
    <p:extLst>
      <p:ext uri="{BB962C8B-B14F-4D97-AF65-F5344CB8AC3E}">
        <p14:creationId xmlns:p14="http://schemas.microsoft.com/office/powerpoint/2010/main" val="1038100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r" rtl="1">
              <a:lnSpc>
                <a:spcPct val="90000"/>
              </a:lnSpc>
              <a:spcBef>
                <a:spcPct val="0"/>
              </a:spcBef>
            </a:pPr>
            <a:r>
              <a:rPr lang="fa-IR" sz="3600" dirty="0" smtClean="0"/>
              <a:t>فصل سوم- بخش دوم: تاثیر اسلام بر مبانی و مسائل مدیریت(ادامه)</a:t>
            </a:r>
            <a:r>
              <a:rPr lang="en-US" sz="3600" dirty="0" smtClean="0"/>
              <a:t/>
            </a:r>
            <a:br>
              <a:rPr lang="en-US" sz="3600" dirty="0" smtClean="0"/>
            </a:br>
            <a:endParaRPr lang="en-US" sz="3600" dirty="0"/>
          </a:p>
        </p:txBody>
      </p:sp>
      <p:sp>
        <p:nvSpPr>
          <p:cNvPr id="3" name="Content Placeholder 2"/>
          <p:cNvSpPr>
            <a:spLocks noGrp="1"/>
          </p:cNvSpPr>
          <p:nvPr>
            <p:ph idx="1"/>
          </p:nvPr>
        </p:nvSpPr>
        <p:spPr/>
        <p:txBody>
          <a:bodyPr>
            <a:normAutofit fontScale="92500" lnSpcReduction="10000"/>
          </a:bodyPr>
          <a:lstStyle/>
          <a:p>
            <a:pPr lvl="2" algn="r" rtl="1"/>
            <a:r>
              <a:rPr lang="fa-IR" dirty="0"/>
              <a:t>تاثیر اسلام بر مسائل مدیریت</a:t>
            </a:r>
            <a:endParaRPr lang="en-US" dirty="0"/>
          </a:p>
          <a:p>
            <a:pPr lvl="3" algn="r" rtl="1"/>
            <a:r>
              <a:rPr lang="fa-IR" dirty="0"/>
              <a:t>هدف گذاری و برنامه ریزی</a:t>
            </a:r>
            <a:endParaRPr lang="en-US" dirty="0"/>
          </a:p>
          <a:p>
            <a:pPr lvl="4" algn="r" rtl="1"/>
            <a:r>
              <a:rPr lang="fa-IR" dirty="0"/>
              <a:t>آخرت گرایی و تقدم بر خدا و رسول</a:t>
            </a:r>
            <a:endParaRPr lang="en-US" dirty="0"/>
          </a:p>
          <a:p>
            <a:pPr lvl="4" algn="r" rtl="1"/>
            <a:r>
              <a:rPr lang="fa-IR" dirty="0"/>
              <a:t>اصل قسط و عدل</a:t>
            </a:r>
            <a:endParaRPr lang="en-US" dirty="0"/>
          </a:p>
          <a:p>
            <a:pPr lvl="5" algn="r" rtl="1"/>
            <a:r>
              <a:rPr lang="fa-IR" dirty="0" smtClean="0"/>
              <a:t>قسط</a:t>
            </a:r>
          </a:p>
          <a:p>
            <a:pPr lvl="6" algn="r" rtl="1"/>
            <a:r>
              <a:rPr lang="fa-IR" dirty="0" smtClean="0"/>
              <a:t>به معنای تساوی سهم</a:t>
            </a:r>
          </a:p>
          <a:p>
            <a:pPr lvl="6" algn="r" rtl="1"/>
            <a:r>
              <a:rPr lang="fa-IR" dirty="0" smtClean="0"/>
              <a:t>بر اشتراکات انسانی و دینی استوار است:</a:t>
            </a:r>
          </a:p>
          <a:p>
            <a:pPr lvl="7" algn="r" rtl="1"/>
            <a:r>
              <a:rPr lang="fa-IR" dirty="0" smtClean="0"/>
              <a:t>حق حیات، حق تامین مایحتاج زندگی، حق ازدواج، حق مسکن، حق امنیت و ...</a:t>
            </a:r>
            <a:endParaRPr lang="en-US" dirty="0"/>
          </a:p>
          <a:p>
            <a:pPr lvl="5" algn="r" rtl="1"/>
            <a:r>
              <a:rPr lang="fa-IR" dirty="0" smtClean="0"/>
              <a:t>عدل</a:t>
            </a:r>
          </a:p>
          <a:p>
            <a:pPr lvl="6" algn="r" rtl="1"/>
            <a:r>
              <a:rPr lang="fa-IR" dirty="0" smtClean="0"/>
              <a:t>قرار دادن هر چیز در جایگاه خویش</a:t>
            </a:r>
          </a:p>
          <a:p>
            <a:pPr lvl="6" algn="r" rtl="1"/>
            <a:r>
              <a:rPr lang="fa-IR" dirty="0" smtClean="0"/>
              <a:t>عدل از پس قسط می آید و شامل حقوق ویژه ای است که بر ویژگی های قابل قبول عرفی و شرعی استوار است.</a:t>
            </a:r>
            <a:endParaRPr lang="en-US" dirty="0"/>
          </a:p>
          <a:p>
            <a:pPr lvl="5" algn="r" rtl="1"/>
            <a:r>
              <a:rPr lang="fa-IR" dirty="0"/>
              <a:t>نمود قسط و </a:t>
            </a:r>
            <a:r>
              <a:rPr lang="fa-IR" dirty="0" smtClean="0"/>
              <a:t>عدل</a:t>
            </a:r>
          </a:p>
          <a:p>
            <a:pPr lvl="6" algn="r" rtl="1"/>
            <a:r>
              <a:rPr lang="fa-IR" dirty="0" smtClean="0"/>
              <a:t>نمود عدالت واقعی از نظر اسلام در حوزه برنامه ریزی، با جامع نگری به انسان و نیازهای مادی(جسمی و روانی) و معنوی(فکری- قلبی) او و با نگرش به قلمرو حیات دنیوی و اخروی </a:t>
            </a:r>
            <a:r>
              <a:rPr lang="fa-IR" dirty="0" err="1" smtClean="0"/>
              <a:t>اش</a:t>
            </a:r>
            <a:r>
              <a:rPr lang="fa-IR" dirty="0" smtClean="0"/>
              <a:t> معنا خواهد داشت.</a:t>
            </a:r>
            <a:endParaRPr lang="en-US" dirty="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20</a:t>
            </a:fld>
            <a:endParaRPr lang="en-US"/>
          </a:p>
        </p:txBody>
      </p:sp>
    </p:spTree>
    <p:extLst>
      <p:ext uri="{BB962C8B-B14F-4D97-AF65-F5344CB8AC3E}">
        <p14:creationId xmlns:p14="http://schemas.microsoft.com/office/powerpoint/2010/main" val="2604380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a:t>فصل سوم- بخش دوم: تاثیر اسلام بر مبانی و مسائل مدیریت(ادامه)</a:t>
            </a:r>
            <a:endParaRPr lang="en-US" sz="3600" dirty="0"/>
          </a:p>
        </p:txBody>
      </p:sp>
      <p:sp>
        <p:nvSpPr>
          <p:cNvPr id="3" name="Content Placeholder 2"/>
          <p:cNvSpPr>
            <a:spLocks noGrp="1"/>
          </p:cNvSpPr>
          <p:nvPr>
            <p:ph idx="1"/>
          </p:nvPr>
        </p:nvSpPr>
        <p:spPr/>
        <p:txBody>
          <a:bodyPr>
            <a:normAutofit lnSpcReduction="10000"/>
          </a:bodyPr>
          <a:lstStyle/>
          <a:p>
            <a:pPr lvl="3" algn="r" rtl="1"/>
            <a:r>
              <a:rPr lang="fa-IR" dirty="0"/>
              <a:t>سازماندهی و بسیج امکانات</a:t>
            </a:r>
            <a:endParaRPr lang="en-US" dirty="0"/>
          </a:p>
          <a:p>
            <a:pPr lvl="4" algn="r" rtl="1"/>
            <a:r>
              <a:rPr lang="fa-IR" dirty="0"/>
              <a:t>نظام شایسته سالاری در گزینش(تعهد و تخصص</a:t>
            </a:r>
            <a:r>
              <a:rPr lang="fa-IR" dirty="0" smtClean="0"/>
              <a:t>)</a:t>
            </a:r>
          </a:p>
          <a:p>
            <a:pPr lvl="5" algn="r" rtl="1"/>
            <a:r>
              <a:rPr lang="fa-IR" dirty="0" smtClean="0"/>
              <a:t>طراحی نظام ارتباطات سازمانی بر اساس اصل عدم حاجب و اصل شهود مستقیم مسائل</a:t>
            </a:r>
          </a:p>
          <a:p>
            <a:pPr lvl="5" algn="r" rtl="1"/>
            <a:r>
              <a:rPr lang="fa-IR" dirty="0" smtClean="0"/>
              <a:t>تفویض اختیارات بر اساس اصل کرامت انسانی</a:t>
            </a:r>
          </a:p>
          <a:p>
            <a:pPr lvl="5" algn="r" rtl="1"/>
            <a:r>
              <a:rPr lang="fa-IR" dirty="0" smtClean="0"/>
              <a:t>جایگاه شغلی با توجه به ویژگی های جنسیت و تجرد و تاهل افراد</a:t>
            </a:r>
            <a:endParaRPr lang="en-US" dirty="0"/>
          </a:p>
          <a:p>
            <a:pPr lvl="3" algn="r" rtl="1"/>
            <a:r>
              <a:rPr lang="fa-IR" dirty="0"/>
              <a:t>هدایت و </a:t>
            </a:r>
            <a:r>
              <a:rPr lang="fa-IR" dirty="0" smtClean="0"/>
              <a:t>رهبری</a:t>
            </a:r>
          </a:p>
          <a:p>
            <a:pPr lvl="4" algn="r" rtl="1"/>
            <a:r>
              <a:rPr lang="fa-IR" dirty="0" smtClean="0"/>
              <a:t>اصل اخوت ایمانی </a:t>
            </a:r>
            <a:r>
              <a:rPr lang="fa-IR" dirty="0" err="1" smtClean="0"/>
              <a:t>وبرابری</a:t>
            </a:r>
            <a:r>
              <a:rPr lang="fa-IR" dirty="0" smtClean="0"/>
              <a:t> انسانی در روابط هم سطح افقی</a:t>
            </a:r>
          </a:p>
          <a:p>
            <a:pPr lvl="4" algn="r" rtl="1"/>
            <a:r>
              <a:rPr lang="fa-IR" dirty="0" smtClean="0"/>
              <a:t>اصل </a:t>
            </a:r>
            <a:r>
              <a:rPr lang="fa-IR" dirty="0" err="1" smtClean="0"/>
              <a:t>ابوت</a:t>
            </a:r>
            <a:r>
              <a:rPr lang="fa-IR" dirty="0" smtClean="0"/>
              <a:t> و </a:t>
            </a:r>
            <a:r>
              <a:rPr lang="fa-IR" dirty="0" err="1" smtClean="0"/>
              <a:t>نبوت</a:t>
            </a:r>
            <a:r>
              <a:rPr lang="fa-IR" dirty="0" smtClean="0"/>
              <a:t> ایمانی و انسانی در سلسله مراتب عمودی مدیریت</a:t>
            </a:r>
          </a:p>
          <a:p>
            <a:pPr lvl="4" algn="r" rtl="1"/>
            <a:r>
              <a:rPr lang="fa-IR" dirty="0" smtClean="0"/>
              <a:t>قصد قربت و اصلاح، و صداقت و صراحت در انگیزش و ارتباطات</a:t>
            </a:r>
            <a:endParaRPr lang="en-US" dirty="0"/>
          </a:p>
          <a:p>
            <a:pPr lvl="3" algn="r" rtl="1"/>
            <a:r>
              <a:rPr lang="fa-IR" dirty="0"/>
              <a:t>نظارت و </a:t>
            </a:r>
            <a:r>
              <a:rPr lang="fa-IR" dirty="0" smtClean="0"/>
              <a:t>کنترل</a:t>
            </a:r>
          </a:p>
          <a:p>
            <a:pPr lvl="4" algn="r" rtl="1"/>
            <a:r>
              <a:rPr lang="fa-IR" dirty="0" smtClean="0"/>
              <a:t>توجه به تکلیف نظارت عمومی در سطوح افقی و عمودی</a:t>
            </a:r>
          </a:p>
          <a:p>
            <a:pPr lvl="4" algn="r" rtl="1"/>
            <a:r>
              <a:rPr lang="fa-IR" dirty="0" smtClean="0"/>
              <a:t>خود کنترلی و حفظ کرامت انسان ها و </a:t>
            </a:r>
            <a:r>
              <a:rPr lang="fa-IR" dirty="0" err="1" smtClean="0"/>
              <a:t>اصاله</a:t>
            </a:r>
            <a:r>
              <a:rPr lang="fa-IR" dirty="0" smtClean="0"/>
              <a:t> </a:t>
            </a:r>
            <a:r>
              <a:rPr lang="fa-IR" dirty="0" err="1" smtClean="0"/>
              <a:t>الصحه</a:t>
            </a:r>
            <a:endParaRPr lang="fa-IR" dirty="0" smtClean="0"/>
          </a:p>
          <a:p>
            <a:pPr lvl="4" algn="r" rtl="1"/>
            <a:r>
              <a:rPr lang="fa-IR" dirty="0" smtClean="0"/>
              <a:t>توجه معقول و مشروع به </a:t>
            </a:r>
            <a:r>
              <a:rPr lang="fa-IR" dirty="0" err="1" smtClean="0"/>
              <a:t>اقتضائات</a:t>
            </a:r>
            <a:endParaRPr lang="fa-IR" dirty="0" smtClean="0"/>
          </a:p>
          <a:p>
            <a:pPr lvl="4" algn="r" rtl="1"/>
            <a:r>
              <a:rPr lang="fa-IR" dirty="0" smtClean="0"/>
              <a:t>توجه به پاداش ها و مجازات های مادی و معنوی و تناسب آن ها با عملکرد </a:t>
            </a:r>
          </a:p>
          <a:p>
            <a:pPr lvl="4" algn="r" rtl="1"/>
            <a:r>
              <a:rPr lang="fa-IR" dirty="0" smtClean="0"/>
              <a:t>تاکید بر اصل اعتماد متقابل و عدم کنترل منجر به تفتیش عقاید</a:t>
            </a:r>
            <a:endParaRPr lang="en-US" dirty="0"/>
          </a:p>
          <a:p>
            <a:pPr algn="r" rtl="1"/>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21</a:t>
            </a:fld>
            <a:endParaRPr lang="en-US"/>
          </a:p>
        </p:txBody>
      </p:sp>
    </p:spTree>
    <p:extLst>
      <p:ext uri="{BB962C8B-B14F-4D97-AF65-F5344CB8AC3E}">
        <p14:creationId xmlns:p14="http://schemas.microsoft.com/office/powerpoint/2010/main" val="2034066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r" rtl="1">
              <a:lnSpc>
                <a:spcPct val="90000"/>
              </a:lnSpc>
              <a:spcBef>
                <a:spcPct val="0"/>
              </a:spcBef>
            </a:pPr>
            <a:r>
              <a:rPr lang="fa-IR" sz="4000" dirty="0" smtClean="0"/>
              <a:t>فصل سوم- </a:t>
            </a:r>
            <a:r>
              <a:rPr lang="fa-IR" sz="4000" dirty="0" smtClean="0"/>
              <a:t>مجموعه دروس و مباحث در حوزه مدیریت اسلامی</a:t>
            </a:r>
            <a:endParaRPr lang="en-US" sz="4000" dirty="0"/>
          </a:p>
        </p:txBody>
      </p:sp>
      <p:sp>
        <p:nvSpPr>
          <p:cNvPr id="3" name="Content Placeholder 2"/>
          <p:cNvSpPr>
            <a:spLocks noGrp="1"/>
          </p:cNvSpPr>
          <p:nvPr>
            <p:ph idx="1"/>
          </p:nvPr>
        </p:nvSpPr>
        <p:spPr/>
        <p:txBody>
          <a:bodyPr/>
          <a:lstStyle/>
          <a:p>
            <a:pPr lvl="2" algn="r" rtl="1"/>
            <a:r>
              <a:rPr lang="fa-IR" dirty="0" smtClean="0"/>
              <a:t>مبانی </a:t>
            </a:r>
            <a:r>
              <a:rPr lang="fa-IR" dirty="0"/>
              <a:t>پژوهش در قرآن و سنت</a:t>
            </a:r>
            <a:endParaRPr lang="en-US" dirty="0"/>
          </a:p>
          <a:p>
            <a:pPr lvl="2" algn="r" rtl="1"/>
            <a:r>
              <a:rPr lang="fa-IR" dirty="0"/>
              <a:t>مبانی مدیریت اسلامی</a:t>
            </a:r>
            <a:endParaRPr lang="en-US" dirty="0"/>
          </a:p>
          <a:p>
            <a:pPr lvl="3" algn="r" rtl="1"/>
            <a:r>
              <a:rPr lang="fa-IR" dirty="0"/>
              <a:t>مبانی تجلیل قصص قرآن و سنت های الهی در قرآن</a:t>
            </a:r>
            <a:endParaRPr lang="en-US" dirty="0"/>
          </a:p>
          <a:p>
            <a:pPr lvl="3" algn="r" rtl="1"/>
            <a:r>
              <a:rPr lang="fa-IR" dirty="0"/>
              <a:t>مبانی نظری مدیریت اسلامی</a:t>
            </a:r>
            <a:endParaRPr lang="en-US" dirty="0"/>
          </a:p>
          <a:p>
            <a:pPr lvl="3" algn="r" rtl="1"/>
            <a:r>
              <a:rPr lang="fa-IR" dirty="0"/>
              <a:t>بانی اخلاقی و عملی مدیریت اسلامی</a:t>
            </a:r>
            <a:endParaRPr lang="en-US" dirty="0"/>
          </a:p>
          <a:p>
            <a:pPr lvl="2" algn="r" rtl="1"/>
            <a:r>
              <a:rPr lang="fa-IR" dirty="0"/>
              <a:t>مسائل مدیریت اسلامی</a:t>
            </a:r>
            <a:endParaRPr lang="en-US" dirty="0"/>
          </a:p>
          <a:p>
            <a:pPr lvl="3" algn="r" rtl="1"/>
            <a:r>
              <a:rPr lang="fa-IR" dirty="0"/>
              <a:t>اصول مدیریت اسلامی و الگوهای آن </a:t>
            </a:r>
            <a:endParaRPr lang="en-US" dirty="0"/>
          </a:p>
          <a:p>
            <a:pPr lvl="3" algn="r" rtl="1"/>
            <a:r>
              <a:rPr lang="fa-IR" dirty="0"/>
              <a:t>تحلیل </a:t>
            </a:r>
            <a:r>
              <a:rPr lang="fa-IR" dirty="0" err="1"/>
              <a:t>سیره</a:t>
            </a:r>
            <a:r>
              <a:rPr lang="fa-IR" dirty="0"/>
              <a:t> مدیریتی انبیاء(ع) در قرآن</a:t>
            </a:r>
            <a:endParaRPr lang="en-US" dirty="0"/>
          </a:p>
          <a:p>
            <a:pPr lvl="3" algn="r" rtl="1"/>
            <a:r>
              <a:rPr lang="fa-IR" dirty="0"/>
              <a:t>تحلیل </a:t>
            </a:r>
            <a:r>
              <a:rPr lang="fa-IR" dirty="0" err="1"/>
              <a:t>سیره</a:t>
            </a:r>
            <a:r>
              <a:rPr lang="fa-IR" dirty="0"/>
              <a:t> مدیریتی ائمه(ع)</a:t>
            </a:r>
            <a:endParaRPr lang="en-US" dirty="0"/>
          </a:p>
          <a:p>
            <a:pPr lvl="3" algn="r" rtl="1"/>
            <a:r>
              <a:rPr lang="fa-IR" dirty="0"/>
              <a:t>تحلیل </a:t>
            </a:r>
            <a:r>
              <a:rPr lang="fa-IR" dirty="0" err="1"/>
              <a:t>سیره</a:t>
            </a:r>
            <a:r>
              <a:rPr lang="fa-IR" dirty="0"/>
              <a:t> مدیریتی امام خمینی(ره)</a:t>
            </a:r>
            <a:endParaRPr lang="en-US" dirty="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22</a:t>
            </a:fld>
            <a:endParaRPr lang="en-US"/>
          </a:p>
        </p:txBody>
      </p:sp>
    </p:spTree>
    <p:extLst>
      <p:ext uri="{BB962C8B-B14F-4D97-AF65-F5344CB8AC3E}">
        <p14:creationId xmlns:p14="http://schemas.microsoft.com/office/powerpoint/2010/main" val="1602844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t>فصل سوم- تاثیر اسلام بر حوزه های سه گانه مدیریت(خلاصه)</a:t>
            </a:r>
            <a:endParaRPr lang="en-US" sz="4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75695033"/>
              </p:ext>
            </p:extLst>
          </p:nvPr>
        </p:nvGraphicFramePr>
        <p:xfrm>
          <a:off x="838200" y="1581374"/>
          <a:ext cx="10515600" cy="45955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DC514628-5884-4EE2-99F1-84EF15A78505}" type="slidenum">
              <a:rPr lang="en-US" smtClean="0"/>
              <a:t>23</a:t>
            </a:fld>
            <a:endParaRPr lang="en-US"/>
          </a:p>
        </p:txBody>
      </p:sp>
    </p:spTree>
    <p:extLst>
      <p:ext uri="{BB962C8B-B14F-4D97-AF65-F5344CB8AC3E}">
        <p14:creationId xmlns:p14="http://schemas.microsoft.com/office/powerpoint/2010/main" val="3737077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C514628-5884-4EE2-99F1-84EF15A78505}" type="slidenum">
              <a:rPr lang="en-US" smtClean="0"/>
              <a:t>24</a:t>
            </a:fld>
            <a:endParaRPr lang="en-US"/>
          </a:p>
        </p:txBody>
      </p:sp>
      <p:graphicFrame>
        <p:nvGraphicFramePr>
          <p:cNvPr id="4" name="Diagram 3"/>
          <p:cNvGraphicFramePr/>
          <p:nvPr>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0752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fa-IR" dirty="0"/>
              <a:t>فصل چهارم: مدیریت اسلامی در قرآن و </a:t>
            </a:r>
            <a:r>
              <a:rPr lang="fa-IR" dirty="0" err="1"/>
              <a:t>سیره</a:t>
            </a:r>
            <a:r>
              <a:rPr lang="fa-IR" dirty="0"/>
              <a:t> </a:t>
            </a:r>
            <a:r>
              <a:rPr lang="fa-IR" dirty="0" smtClean="0"/>
              <a:t>معصومین</a:t>
            </a:r>
            <a:endParaRPr lang="en-US" dirty="0"/>
          </a:p>
        </p:txBody>
      </p:sp>
      <p:sp>
        <p:nvSpPr>
          <p:cNvPr id="3" name="Content Placeholder 2"/>
          <p:cNvSpPr>
            <a:spLocks noGrp="1"/>
          </p:cNvSpPr>
          <p:nvPr>
            <p:ph idx="1"/>
          </p:nvPr>
        </p:nvSpPr>
        <p:spPr/>
        <p:txBody>
          <a:bodyPr>
            <a:normAutofit/>
          </a:bodyPr>
          <a:lstStyle/>
          <a:p>
            <a:pPr lvl="1" algn="r" rtl="1"/>
            <a:r>
              <a:rPr lang="fa-IR" dirty="0" smtClean="0"/>
              <a:t>بخش </a:t>
            </a:r>
            <a:r>
              <a:rPr lang="fa-IR" dirty="0"/>
              <a:t>اول: امام علی و مدیریت اسلامی</a:t>
            </a:r>
            <a:endParaRPr lang="en-US" dirty="0"/>
          </a:p>
          <a:p>
            <a:pPr lvl="2" algn="r" rtl="1"/>
            <a:r>
              <a:rPr lang="fa-IR" dirty="0"/>
              <a:t>سیاست اختیار و بصیرت نیروها</a:t>
            </a:r>
            <a:endParaRPr lang="en-US" dirty="0"/>
          </a:p>
          <a:p>
            <a:pPr lvl="2" algn="r" rtl="1"/>
            <a:r>
              <a:rPr lang="fa-IR" dirty="0"/>
              <a:t>جامعه بی مسئولیت و شکوه امام(ع)</a:t>
            </a:r>
            <a:endParaRPr lang="en-US" dirty="0"/>
          </a:p>
          <a:p>
            <a:pPr lvl="3" algn="r" rtl="1"/>
            <a:r>
              <a:rPr lang="fa-IR" dirty="0"/>
              <a:t>توصیه پیامبر خدا به نفرین امت</a:t>
            </a:r>
            <a:endParaRPr lang="en-US" dirty="0"/>
          </a:p>
          <a:p>
            <a:pPr lvl="3" algn="r" rtl="1"/>
            <a:r>
              <a:rPr lang="fa-IR" dirty="0"/>
              <a:t>نفرین و دعای امام علی(ع)</a:t>
            </a:r>
            <a:endParaRPr lang="en-US" dirty="0"/>
          </a:p>
          <a:p>
            <a:pPr lvl="2" algn="r" rtl="1"/>
            <a:r>
              <a:rPr lang="fa-IR" dirty="0"/>
              <a:t>شباهت جامعه امیر مومنان به جامعه حضرت صالح(ع)</a:t>
            </a:r>
            <a:endParaRPr lang="en-US" dirty="0"/>
          </a:p>
          <a:p>
            <a:pPr lvl="2" algn="r" rtl="1"/>
            <a:r>
              <a:rPr lang="fa-IR" dirty="0"/>
              <a:t>شباهت </a:t>
            </a:r>
            <a:r>
              <a:rPr lang="fa-IR" dirty="0" err="1"/>
              <a:t>سیره</a:t>
            </a:r>
            <a:r>
              <a:rPr lang="fa-IR" dirty="0"/>
              <a:t> امیر مومنان به حضرت موسی با بنی اسرائیل</a:t>
            </a:r>
            <a:endParaRPr lang="en-US" dirty="0"/>
          </a:p>
          <a:p>
            <a:pPr lvl="2" algn="r" rtl="1"/>
            <a:r>
              <a:rPr lang="fa-IR" dirty="0"/>
              <a:t>وضع جامعه بعد از معصوم(امیر مومنان(ع) و حضرت موسی(ع))</a:t>
            </a:r>
            <a:endParaRPr lang="en-US" dirty="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25</a:t>
            </a:fld>
            <a:endParaRPr lang="en-US"/>
          </a:p>
        </p:txBody>
      </p:sp>
    </p:spTree>
    <p:extLst>
      <p:ext uri="{BB962C8B-B14F-4D97-AF65-F5344CB8AC3E}">
        <p14:creationId xmlns:p14="http://schemas.microsoft.com/office/powerpoint/2010/main" val="23344461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455" y="365125"/>
            <a:ext cx="10730345" cy="1325563"/>
          </a:xfrm>
        </p:spPr>
        <p:txBody>
          <a:bodyPr>
            <a:normAutofit/>
          </a:bodyPr>
          <a:lstStyle/>
          <a:p>
            <a:pPr algn="r" rtl="1"/>
            <a:r>
              <a:rPr lang="fa-IR" sz="3600" dirty="0" smtClean="0"/>
              <a:t>فصل چهارم- بخش اول: </a:t>
            </a:r>
            <a:r>
              <a:rPr lang="fa-IR" sz="3600" dirty="0" err="1" smtClean="0"/>
              <a:t>سیره</a:t>
            </a:r>
            <a:r>
              <a:rPr lang="fa-IR" sz="3600" dirty="0" smtClean="0"/>
              <a:t> امام علی(ع) و مدیریت اسلامی(خلاصه) </a:t>
            </a:r>
            <a:endParaRPr lang="en-US" sz="3600" dirty="0"/>
          </a:p>
        </p:txBody>
      </p:sp>
      <p:sp>
        <p:nvSpPr>
          <p:cNvPr id="3" name="Content Placeholder 2"/>
          <p:cNvSpPr>
            <a:spLocks noGrp="1"/>
          </p:cNvSpPr>
          <p:nvPr>
            <p:ph idx="1"/>
          </p:nvPr>
        </p:nvSpPr>
        <p:spPr/>
        <p:txBody>
          <a:bodyPr/>
          <a:lstStyle/>
          <a:p>
            <a:pPr algn="just" rtl="1">
              <a:lnSpc>
                <a:spcPct val="150000"/>
              </a:lnSpc>
            </a:pPr>
            <a:r>
              <a:rPr lang="fa-IR" dirty="0" smtClean="0"/>
              <a:t>اعمال مدیریت اسلامی بر اساس اختیار و بصیرت نیروها می باشد.</a:t>
            </a:r>
          </a:p>
          <a:p>
            <a:pPr algn="just" rtl="1">
              <a:lnSpc>
                <a:spcPct val="150000"/>
              </a:lnSpc>
            </a:pPr>
            <a:r>
              <a:rPr lang="fa-IR" dirty="0" smtClean="0"/>
              <a:t>ریشه </a:t>
            </a:r>
            <a:r>
              <a:rPr lang="fa-IR" dirty="0" err="1" smtClean="0"/>
              <a:t>دواندن</a:t>
            </a:r>
            <a:r>
              <a:rPr lang="fa-IR" dirty="0" smtClean="0"/>
              <a:t> </a:t>
            </a:r>
            <a:r>
              <a:rPr lang="fa-IR" dirty="0" err="1" smtClean="0"/>
              <a:t>شبهات</a:t>
            </a:r>
            <a:r>
              <a:rPr lang="fa-IR" dirty="0" smtClean="0"/>
              <a:t> فکری و شهوات شیطانی در طول نظام </a:t>
            </a:r>
            <a:r>
              <a:rPr lang="fa-IR" dirty="0" err="1" smtClean="0"/>
              <a:t>خلفاء</a:t>
            </a:r>
            <a:r>
              <a:rPr lang="fa-IR" dirty="0" smtClean="0"/>
              <a:t> در جامعه امیر مومنان حکومت حضرت را به بن بست کشاند.</a:t>
            </a:r>
          </a:p>
          <a:p>
            <a:pPr algn="just" rtl="1">
              <a:lnSpc>
                <a:spcPct val="150000"/>
              </a:lnSpc>
            </a:pPr>
            <a:r>
              <a:rPr lang="fa-IR" dirty="0" smtClean="0"/>
              <a:t>خروج از بن بست با توسل به زور و جهل نیروها فاقد مشروعیت اسلامی است.</a:t>
            </a: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26</a:t>
            </a:fld>
            <a:endParaRPr lang="en-US"/>
          </a:p>
        </p:txBody>
      </p:sp>
    </p:spTree>
    <p:extLst>
      <p:ext uri="{BB962C8B-B14F-4D97-AF65-F5344CB8AC3E}">
        <p14:creationId xmlns:p14="http://schemas.microsoft.com/office/powerpoint/2010/main" val="2511099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فصل چهارم- بخش دوم: مدیریت اسلامی و رهنمود قرآن</a:t>
            </a:r>
            <a:endParaRPr lang="en-US" dirty="0"/>
          </a:p>
        </p:txBody>
      </p:sp>
      <p:sp>
        <p:nvSpPr>
          <p:cNvPr id="3" name="Content Placeholder 2"/>
          <p:cNvSpPr>
            <a:spLocks noGrp="1"/>
          </p:cNvSpPr>
          <p:nvPr>
            <p:ph idx="1"/>
          </p:nvPr>
        </p:nvSpPr>
        <p:spPr/>
        <p:txBody>
          <a:bodyPr>
            <a:normAutofit fontScale="85000" lnSpcReduction="10000"/>
          </a:bodyPr>
          <a:lstStyle/>
          <a:p>
            <a:pPr lvl="2" algn="r" rtl="1"/>
            <a:r>
              <a:rPr lang="fa-IR" dirty="0" err="1" smtClean="0"/>
              <a:t>رهنمودهای</a:t>
            </a:r>
            <a:r>
              <a:rPr lang="fa-IR" dirty="0" smtClean="0"/>
              <a:t> </a:t>
            </a:r>
            <a:r>
              <a:rPr lang="fa-IR" dirty="0" err="1"/>
              <a:t>میریتی</a:t>
            </a:r>
            <a:r>
              <a:rPr lang="fa-IR" dirty="0"/>
              <a:t> در سور </a:t>
            </a:r>
            <a:r>
              <a:rPr lang="fa-IR" dirty="0" err="1"/>
              <a:t>علق</a:t>
            </a:r>
            <a:r>
              <a:rPr lang="fa-IR" dirty="0"/>
              <a:t> ، </a:t>
            </a:r>
            <a:r>
              <a:rPr lang="fa-IR" dirty="0" err="1"/>
              <a:t>مزمل</a:t>
            </a:r>
            <a:r>
              <a:rPr lang="fa-IR" dirty="0"/>
              <a:t> و </a:t>
            </a:r>
            <a:r>
              <a:rPr lang="fa-IR" dirty="0" err="1"/>
              <a:t>مدثر</a:t>
            </a:r>
            <a:endParaRPr lang="en-US" dirty="0"/>
          </a:p>
          <a:p>
            <a:pPr lvl="3" algn="r" rtl="1"/>
            <a:r>
              <a:rPr lang="fa-IR" dirty="0"/>
              <a:t>مدیریت اسلامی و سوره </a:t>
            </a:r>
            <a:r>
              <a:rPr lang="fa-IR" dirty="0" err="1"/>
              <a:t>علق</a:t>
            </a:r>
            <a:endParaRPr lang="en-US" dirty="0"/>
          </a:p>
          <a:p>
            <a:pPr lvl="4" algn="r" rtl="1"/>
            <a:r>
              <a:rPr lang="fa-IR" dirty="0"/>
              <a:t>مطالعه </a:t>
            </a:r>
            <a:r>
              <a:rPr lang="fa-IR" dirty="0" err="1"/>
              <a:t>شهودی</a:t>
            </a:r>
            <a:r>
              <a:rPr lang="fa-IR" dirty="0"/>
              <a:t> سازمان </a:t>
            </a:r>
            <a:endParaRPr lang="fa-IR" dirty="0" smtClean="0"/>
          </a:p>
          <a:p>
            <a:pPr lvl="5" algn="r" rtl="1"/>
            <a:r>
              <a:rPr lang="fa-IR" dirty="0" smtClean="0"/>
              <a:t>با فرمان </a:t>
            </a:r>
            <a:r>
              <a:rPr lang="fa-IR" dirty="0" err="1" smtClean="0"/>
              <a:t>اقرا</a:t>
            </a:r>
            <a:r>
              <a:rPr lang="fa-IR" dirty="0" smtClean="0"/>
              <a:t>، پیامبر را به مطالعه حوزه سازمانی خود دعوت می کند که کل عالم خلقت را در بر می گیرد.</a:t>
            </a:r>
          </a:p>
          <a:p>
            <a:pPr lvl="5" algn="r" rtl="1"/>
            <a:r>
              <a:rPr lang="fa-IR" dirty="0" smtClean="0"/>
              <a:t>این قرائت ناظر به کتاب </a:t>
            </a:r>
            <a:r>
              <a:rPr lang="fa-IR" dirty="0" err="1" smtClean="0"/>
              <a:t>تکوی</a:t>
            </a:r>
            <a:r>
              <a:rPr lang="fa-IR" dirty="0" smtClean="0"/>
              <a:t> است.</a:t>
            </a:r>
            <a:endParaRPr lang="en-US" dirty="0"/>
          </a:p>
          <a:p>
            <a:pPr lvl="4" algn="r" rtl="1"/>
            <a:r>
              <a:rPr lang="fa-IR" dirty="0"/>
              <a:t>آشنائی با تاریخچه مدیریت </a:t>
            </a:r>
            <a:r>
              <a:rPr lang="fa-IR" dirty="0" smtClean="0"/>
              <a:t>سازمان</a:t>
            </a:r>
          </a:p>
          <a:p>
            <a:pPr lvl="5" algn="r" rtl="1"/>
            <a:r>
              <a:rPr lang="fa-IR" dirty="0" smtClean="0"/>
              <a:t>در آیات بعدی پیامبر را به مطالعه کتاب تشریع دعوت می کند.</a:t>
            </a:r>
          </a:p>
          <a:p>
            <a:pPr lvl="5" algn="r" rtl="1"/>
            <a:r>
              <a:rPr lang="fa-IR" dirty="0" smtClean="0"/>
              <a:t>آشنایی با اینکه چه مدیران الهی </a:t>
            </a:r>
            <a:r>
              <a:rPr lang="fa-IR" dirty="0" err="1" smtClean="0"/>
              <a:t>سابقا</a:t>
            </a:r>
            <a:r>
              <a:rPr lang="fa-IR" dirty="0" smtClean="0"/>
              <a:t> فعالیت کرده </a:t>
            </a:r>
            <a:r>
              <a:rPr lang="fa-IR" dirty="0" err="1" smtClean="0"/>
              <a:t>اند</a:t>
            </a:r>
            <a:r>
              <a:rPr lang="fa-IR" dirty="0" smtClean="0"/>
              <a:t> و جریان مدیریت و شرح وظائف و نتایج کار آن ها چه بوده است؟</a:t>
            </a:r>
            <a:endParaRPr lang="en-US" dirty="0"/>
          </a:p>
          <a:p>
            <a:pPr lvl="3" algn="r" rtl="1"/>
            <a:r>
              <a:rPr lang="fa-IR" dirty="0"/>
              <a:t>مدیریت اسلامی و سوره </a:t>
            </a:r>
            <a:r>
              <a:rPr lang="fa-IR" dirty="0" err="1" smtClean="0"/>
              <a:t>مزمل</a:t>
            </a:r>
            <a:endParaRPr lang="fa-IR" dirty="0" smtClean="0"/>
          </a:p>
          <a:p>
            <a:pPr lvl="4" algn="r" rtl="1"/>
            <a:r>
              <a:rPr lang="fa-IR" dirty="0" smtClean="0"/>
              <a:t>پیامبر حدود 3 سال به صورت نیمه رسمی کار خود را شروع می کند و در این مدت به روحیات و شرایط خویش در قالب قیام شب و </a:t>
            </a:r>
            <a:r>
              <a:rPr lang="fa-IR" dirty="0" err="1" smtClean="0"/>
              <a:t>ترتیل</a:t>
            </a:r>
            <a:r>
              <a:rPr lang="fa-IR" dirty="0" smtClean="0"/>
              <a:t> قرآن می پردازد.</a:t>
            </a:r>
            <a:endParaRPr lang="en-US" dirty="0"/>
          </a:p>
          <a:p>
            <a:pPr lvl="3" algn="r" rtl="1"/>
            <a:r>
              <a:rPr lang="fa-IR" dirty="0"/>
              <a:t>مدیریت اسلامی و سوره </a:t>
            </a:r>
            <a:r>
              <a:rPr lang="fa-IR" dirty="0" err="1" smtClean="0"/>
              <a:t>مدثر</a:t>
            </a:r>
            <a:endParaRPr lang="fa-IR" dirty="0" smtClean="0"/>
          </a:p>
          <a:p>
            <a:pPr lvl="4" algn="r" rtl="1"/>
            <a:r>
              <a:rPr lang="fa-IR" dirty="0" smtClean="0"/>
              <a:t>بعد از 3 سال، با این سوره دعوت رسمی پیامبر شروع می شود.</a:t>
            </a:r>
          </a:p>
          <a:p>
            <a:pPr lvl="4" algn="r" rtl="1"/>
            <a:r>
              <a:rPr lang="fa-IR" dirty="0" smtClean="0"/>
              <a:t>اصل شاگرد پروری، یکی از اصولی است که حتی </a:t>
            </a:r>
            <a:r>
              <a:rPr lang="fa-IR" dirty="0" err="1" smtClean="0"/>
              <a:t>مادیون</a:t>
            </a:r>
            <a:r>
              <a:rPr lang="fa-IR" dirty="0" smtClean="0"/>
              <a:t> هم از آن بهره می برند و از سال ها قبل نمایندگانی را برای پست های مدیریتی آماده می کنند.</a:t>
            </a:r>
            <a:endParaRPr lang="en-US" dirty="0"/>
          </a:p>
          <a:p>
            <a:pPr lvl="2" algn="r" rtl="1"/>
            <a:r>
              <a:rPr lang="fa-IR" dirty="0"/>
              <a:t>مدیریت فرهنگی و رهنمود </a:t>
            </a:r>
            <a:r>
              <a:rPr lang="fa-IR" dirty="0" smtClean="0"/>
              <a:t>قرآن</a:t>
            </a:r>
          </a:p>
          <a:p>
            <a:pPr lvl="3" algn="r" rtl="1"/>
            <a:r>
              <a:rPr lang="fa-IR" dirty="0" smtClean="0"/>
              <a:t>برداشت مدیریتی از 3 سوره مذکور: استفاده از مجتهدین عالم به زمان در راس نظام و بدنه مدیریتی(قوای سه گانه، نمایندگان مجلس و ...)</a:t>
            </a:r>
            <a:endParaRPr lang="en-US" dirty="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27</a:t>
            </a:fld>
            <a:endParaRPr lang="en-US"/>
          </a:p>
        </p:txBody>
      </p:sp>
    </p:spTree>
    <p:extLst>
      <p:ext uri="{BB962C8B-B14F-4D97-AF65-F5344CB8AC3E}">
        <p14:creationId xmlns:p14="http://schemas.microsoft.com/office/powerpoint/2010/main" val="2808611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a:t>فصل چهارم- بخش دوم: مدیریت اسلامی و رهنمود </a:t>
            </a:r>
            <a:r>
              <a:rPr lang="fa-IR" sz="3600" dirty="0" smtClean="0"/>
              <a:t>قرآن(خلاصه)</a:t>
            </a:r>
            <a:endParaRPr lang="en-US" sz="3600" dirty="0"/>
          </a:p>
        </p:txBody>
      </p:sp>
      <p:sp>
        <p:nvSpPr>
          <p:cNvPr id="3" name="Content Placeholder 2"/>
          <p:cNvSpPr>
            <a:spLocks noGrp="1"/>
          </p:cNvSpPr>
          <p:nvPr>
            <p:ph idx="1"/>
          </p:nvPr>
        </p:nvSpPr>
        <p:spPr/>
        <p:txBody>
          <a:bodyPr/>
          <a:lstStyle/>
          <a:p>
            <a:pPr algn="r" rtl="1">
              <a:lnSpc>
                <a:spcPct val="150000"/>
              </a:lnSpc>
            </a:pPr>
            <a:r>
              <a:rPr lang="fa-IR" dirty="0" smtClean="0"/>
              <a:t>مطالعه </a:t>
            </a:r>
            <a:r>
              <a:rPr lang="fa-IR" dirty="0" err="1" smtClean="0"/>
              <a:t>شهودی</a:t>
            </a:r>
            <a:r>
              <a:rPr lang="fa-IR" dirty="0" smtClean="0"/>
              <a:t> سازمان و سابقه مدیریتی آن از لوازم انتصابات در مدیریت اسلامی است.</a:t>
            </a:r>
          </a:p>
          <a:p>
            <a:pPr algn="r" rtl="1">
              <a:lnSpc>
                <a:spcPct val="150000"/>
              </a:lnSpc>
            </a:pPr>
            <a:r>
              <a:rPr lang="fa-IR" dirty="0" smtClean="0"/>
              <a:t>آمادگی اخلاقی و تربیتی از ضروریات و مقدمات بر عهده گرفتن پست های مدیریتی می باشد.</a:t>
            </a:r>
          </a:p>
          <a:p>
            <a:pPr algn="r" rtl="1">
              <a:lnSpc>
                <a:spcPct val="150000"/>
              </a:lnSpc>
            </a:pPr>
            <a:r>
              <a:rPr lang="fa-IR" dirty="0" smtClean="0"/>
              <a:t>کار آموزی اخلاقی- تربیتی و فنی- تخصصی از مقدمات انتصاب مدیران جدید می باشد.</a:t>
            </a: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28</a:t>
            </a:fld>
            <a:endParaRPr lang="en-US"/>
          </a:p>
        </p:txBody>
      </p:sp>
    </p:spTree>
    <p:extLst>
      <p:ext uri="{BB962C8B-B14F-4D97-AF65-F5344CB8AC3E}">
        <p14:creationId xmlns:p14="http://schemas.microsoft.com/office/powerpoint/2010/main" val="2200205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514628-5884-4EE2-99F1-84EF15A78505}" type="slidenum">
              <a:rPr lang="en-US" smtClean="0"/>
              <a:t>29</a:t>
            </a:fld>
            <a:endParaRPr lang="en-US"/>
          </a:p>
        </p:txBody>
      </p:sp>
      <p:graphicFrame>
        <p:nvGraphicFramePr>
          <p:cNvPr id="3" name="Diagram 2"/>
          <p:cNvGraphicFramePr/>
          <p:nvPr>
            <p:extLst>
              <p:ext uri="{D42A27DB-BD31-4B8C-83A1-F6EECF244321}">
                <p14:modId xmlns:p14="http://schemas.microsoft.com/office/powerpoint/2010/main" val="311069734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355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5025"/>
          </a:xfrm>
          <a:solidFill>
            <a:schemeClr val="accent4">
              <a:lumMod val="20000"/>
              <a:lumOff val="80000"/>
            </a:schemeClr>
          </a:solidFill>
        </p:spPr>
        <p:txBody>
          <a:bodyPr/>
          <a:lstStyle/>
          <a:p>
            <a:pPr algn="r" rtl="1"/>
            <a:r>
              <a:rPr lang="fa-IR" dirty="0" smtClean="0">
                <a:cs typeface="B Zar" panose="00000400000000000000" pitchFamily="2" charset="-78"/>
              </a:rPr>
              <a:t>فهرست اجمالی </a:t>
            </a:r>
            <a:endParaRPr lang="en-US" dirty="0">
              <a:cs typeface="B Zar" panose="00000400000000000000"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772759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C514628-5884-4EE2-99F1-84EF15A78505}" type="slidenum">
              <a:rPr lang="en-US" smtClean="0"/>
              <a:t>3</a:t>
            </a:fld>
            <a:endParaRPr lang="en-US"/>
          </a:p>
        </p:txBody>
      </p:sp>
    </p:spTree>
    <p:extLst>
      <p:ext uri="{BB962C8B-B14F-4D97-AF65-F5344CB8AC3E}">
        <p14:creationId xmlns:p14="http://schemas.microsoft.com/office/powerpoint/2010/main" val="35309069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C514628-5884-4EE2-99F1-84EF15A78505}" type="slidenum">
              <a:rPr lang="en-US" smtClean="0"/>
              <a:t>30</a:t>
            </a:fld>
            <a:endParaRPr lang="en-US"/>
          </a:p>
        </p:txBody>
      </p:sp>
      <p:sp>
        <p:nvSpPr>
          <p:cNvPr id="32" name="Rectangle 31"/>
          <p:cNvSpPr/>
          <p:nvPr/>
        </p:nvSpPr>
        <p:spPr>
          <a:xfrm>
            <a:off x="2032000" y="695603"/>
            <a:ext cx="8128000" cy="5418667"/>
          </a:xfrm>
          <a:prstGeom prst="rect">
            <a:avLst/>
          </a:prstGeom>
        </p:spPr>
        <p:txBody>
          <a:bodyPr/>
          <a:lstStyle/>
          <a:p>
            <a:pPr lvl="0" algn="r" rtl="1">
              <a:buChar char="•"/>
            </a:pPr>
            <a:r>
              <a:rPr lang="fa-IR" sz="1200" dirty="0" smtClean="0"/>
              <a:t>فصل پنجم: شرایط عام مدیریت اسلامی</a:t>
            </a:r>
            <a:endParaRPr lang="en-US" sz="1200" dirty="0"/>
          </a:p>
          <a:p>
            <a:pPr lvl="1" algn="r" rtl="1">
              <a:buChar char="•"/>
            </a:pPr>
            <a:r>
              <a:rPr lang="fa-IR" sz="1200" dirty="0" smtClean="0"/>
              <a:t>بخش اول: شرایط علمی عام</a:t>
            </a:r>
            <a:endParaRPr lang="en-US" sz="1200" dirty="0"/>
          </a:p>
          <a:p>
            <a:pPr lvl="2" algn="r" rtl="1">
              <a:buChar char="•"/>
            </a:pPr>
            <a:r>
              <a:rPr lang="fa-IR" sz="1200" dirty="0" smtClean="0"/>
              <a:t>علم به کلیت قرآن </a:t>
            </a:r>
            <a:endParaRPr lang="en-US" sz="1200" dirty="0"/>
          </a:p>
          <a:p>
            <a:pPr lvl="3" algn="r" rtl="1">
              <a:buChar char="•"/>
            </a:pPr>
            <a:r>
              <a:rPr lang="fa-IR" sz="1200" dirty="0" smtClean="0"/>
              <a:t>کلیت قرآن و ستاد تفسیر قرآن</a:t>
            </a:r>
            <a:endParaRPr lang="en-US" sz="1200" dirty="0"/>
          </a:p>
          <a:p>
            <a:pPr lvl="4" algn="r" rtl="1">
              <a:buChar char="•"/>
            </a:pPr>
            <a:r>
              <a:rPr lang="fa-IR" sz="1200" dirty="0" smtClean="0"/>
              <a:t>سطوح چهارگانه علم به قرآن برای مدیران جامعه اسلامی</a:t>
            </a:r>
            <a:endParaRPr lang="en-US" sz="1200" dirty="0"/>
          </a:p>
          <a:p>
            <a:pPr lvl="3" algn="r" rtl="1">
              <a:buChar char="•"/>
            </a:pPr>
            <a:r>
              <a:rPr lang="fa-IR" sz="1200" dirty="0" smtClean="0"/>
              <a:t>کلیت قرآن و </a:t>
            </a:r>
            <a:r>
              <a:rPr lang="fa-IR" sz="1200" dirty="0" err="1" smtClean="0"/>
              <a:t>و</a:t>
            </a:r>
            <a:r>
              <a:rPr lang="fa-IR" sz="1200" dirty="0" smtClean="0"/>
              <a:t> مشکل  </a:t>
            </a:r>
            <a:r>
              <a:rPr lang="fa-IR" sz="1200" dirty="0" err="1" smtClean="0"/>
              <a:t>التقاط</a:t>
            </a:r>
            <a:r>
              <a:rPr lang="fa-IR" sz="1200" dirty="0" smtClean="0"/>
              <a:t> دینی</a:t>
            </a:r>
            <a:endParaRPr lang="en-US" sz="1200" dirty="0"/>
          </a:p>
          <a:p>
            <a:pPr lvl="3" algn="r" rtl="1">
              <a:buChar char="•"/>
            </a:pPr>
            <a:r>
              <a:rPr lang="fa-IR" sz="1200" dirty="0" smtClean="0"/>
              <a:t>کلیت قرآن و تحول مدیریت جامعه </a:t>
            </a:r>
            <a:endParaRPr lang="en-US" sz="1200" dirty="0"/>
          </a:p>
          <a:p>
            <a:pPr lvl="3" algn="r" rtl="1">
              <a:buChar char="•"/>
            </a:pPr>
            <a:r>
              <a:rPr lang="fa-IR" sz="1200" dirty="0" smtClean="0"/>
              <a:t>ضرورت اجتهاد بر مبنای کلیت قرآن</a:t>
            </a:r>
            <a:endParaRPr lang="en-US" sz="1200" dirty="0"/>
          </a:p>
          <a:p>
            <a:pPr lvl="3" algn="r" rtl="1">
              <a:buChar char="•"/>
            </a:pPr>
            <a:r>
              <a:rPr lang="fa-IR" sz="1200" dirty="0" smtClean="0"/>
              <a:t>ضرورت نگرش جامع به قرآن در تفسیر آیات</a:t>
            </a:r>
            <a:endParaRPr lang="en-US" sz="1200" dirty="0"/>
          </a:p>
          <a:p>
            <a:pPr lvl="3" algn="r" rtl="1">
              <a:buChar char="•"/>
            </a:pPr>
            <a:r>
              <a:rPr lang="fa-IR" sz="1200" dirty="0" smtClean="0"/>
              <a:t>کلیت قرآن و ارتباط سیستمی</a:t>
            </a:r>
            <a:endParaRPr lang="en-US" sz="1200" dirty="0"/>
          </a:p>
          <a:p>
            <a:pPr lvl="3" algn="r" rtl="1">
              <a:buChar char="•"/>
            </a:pPr>
            <a:r>
              <a:rPr lang="fa-IR" sz="1200" dirty="0" smtClean="0"/>
              <a:t>کلیت و ابدیت قرآن و شبهه ختم دوره </a:t>
            </a:r>
            <a:r>
              <a:rPr lang="fa-IR" sz="1200" dirty="0" err="1" smtClean="0"/>
              <a:t>نبوت</a:t>
            </a:r>
            <a:endParaRPr lang="en-US" sz="1200" dirty="0"/>
          </a:p>
          <a:p>
            <a:pPr lvl="4" algn="r" rtl="1">
              <a:buChar char="•"/>
            </a:pPr>
            <a:r>
              <a:rPr lang="fa-IR" sz="1200" dirty="0" smtClean="0"/>
              <a:t>ختم </a:t>
            </a:r>
            <a:r>
              <a:rPr lang="fa-IR" sz="1200" dirty="0" err="1" smtClean="0"/>
              <a:t>نبوت</a:t>
            </a:r>
            <a:r>
              <a:rPr lang="fa-IR" sz="1200" dirty="0" smtClean="0"/>
              <a:t> به معنای نهایت تکامل دین اسلام</a:t>
            </a:r>
            <a:endParaRPr lang="en-US" sz="1200" dirty="0"/>
          </a:p>
          <a:p>
            <a:pPr lvl="4" algn="r" rtl="1">
              <a:buChar char="•"/>
            </a:pPr>
            <a:r>
              <a:rPr lang="fa-IR" sz="1200" dirty="0" smtClean="0"/>
              <a:t>کلیت قرآن . امت آخرین</a:t>
            </a:r>
            <a:endParaRPr lang="en-US" sz="1200" dirty="0"/>
          </a:p>
          <a:p>
            <a:pPr lvl="4" algn="r" rtl="1">
              <a:buChar char="•"/>
            </a:pPr>
            <a:r>
              <a:rPr lang="fa-IR" sz="1200" dirty="0" err="1" smtClean="0"/>
              <a:t>تلازم</a:t>
            </a:r>
            <a:r>
              <a:rPr lang="fa-IR" sz="1200" dirty="0" smtClean="0"/>
              <a:t> کلیت قرآن و عترت تا روز قیامت</a:t>
            </a:r>
            <a:endParaRPr lang="en-US" sz="1200" dirty="0"/>
          </a:p>
          <a:p>
            <a:pPr lvl="3" algn="r" rtl="1">
              <a:buChar char="•"/>
            </a:pPr>
            <a:r>
              <a:rPr lang="fa-IR" sz="1200" dirty="0" smtClean="0"/>
              <a:t>کلیت و ابدیت قرآن و آیات </a:t>
            </a:r>
            <a:r>
              <a:rPr lang="fa-IR" sz="1200" dirty="0" err="1" smtClean="0"/>
              <a:t>ناسخ</a:t>
            </a:r>
            <a:r>
              <a:rPr lang="fa-IR" sz="1200" dirty="0" smtClean="0"/>
              <a:t> و منسوخ</a:t>
            </a:r>
            <a:endParaRPr lang="en-US" sz="1200" dirty="0"/>
          </a:p>
          <a:p>
            <a:pPr lvl="4" algn="r" rtl="1">
              <a:buChar char="•"/>
            </a:pPr>
            <a:r>
              <a:rPr lang="fa-IR" sz="1200" dirty="0" smtClean="0"/>
              <a:t>مقصود از </a:t>
            </a:r>
            <a:r>
              <a:rPr lang="fa-IR" sz="1200" dirty="0" err="1" smtClean="0"/>
              <a:t>ناسخ</a:t>
            </a:r>
            <a:r>
              <a:rPr lang="fa-IR" sz="1200" dirty="0" smtClean="0"/>
              <a:t> و منسوخ </a:t>
            </a:r>
            <a:endParaRPr lang="en-US" sz="1200" dirty="0"/>
          </a:p>
          <a:p>
            <a:pPr lvl="4" algn="r" rtl="1">
              <a:buChar char="•"/>
            </a:pPr>
            <a:r>
              <a:rPr lang="fa-IR" sz="1200" dirty="0" smtClean="0"/>
              <a:t>برخورد دو مرحله ای با مساله فحشاء</a:t>
            </a:r>
            <a:endParaRPr lang="en-US" sz="1200" dirty="0"/>
          </a:p>
          <a:p>
            <a:pPr lvl="4" algn="r" rtl="1">
              <a:buChar char="•"/>
            </a:pPr>
            <a:r>
              <a:rPr lang="fa-IR" sz="1200" dirty="0" smtClean="0"/>
              <a:t>ریشه یابی کردن مشکلات اجتماعی عامل دوری از افراط و تفریط</a:t>
            </a:r>
            <a:endParaRPr lang="en-US" sz="1200" dirty="0"/>
          </a:p>
          <a:p>
            <a:pPr lvl="4" algn="r" rtl="1">
              <a:buChar char="•"/>
            </a:pPr>
            <a:r>
              <a:rPr lang="fa-IR" sz="1200" dirty="0" smtClean="0"/>
              <a:t>آیات </a:t>
            </a:r>
            <a:r>
              <a:rPr lang="fa-IR" sz="1200" dirty="0" err="1" smtClean="0"/>
              <a:t>ناسخ</a:t>
            </a:r>
            <a:r>
              <a:rPr lang="fa-IR" sz="1200" dirty="0" smtClean="0"/>
              <a:t> و منسوخ و بیماری های اجتماعی نابهنجار</a:t>
            </a:r>
            <a:endParaRPr lang="en-US" sz="1200" dirty="0"/>
          </a:p>
          <a:p>
            <a:pPr lvl="2" algn="r" rtl="1">
              <a:buChar char="•"/>
            </a:pPr>
            <a:r>
              <a:rPr lang="fa-IR" sz="1200" dirty="0" smtClean="0"/>
              <a:t>علم به زمان و معاشرت با مردم </a:t>
            </a:r>
            <a:endParaRPr lang="en-US" sz="1200" dirty="0"/>
          </a:p>
          <a:p>
            <a:pPr lvl="3" algn="r" rtl="1">
              <a:buChar char="•"/>
            </a:pPr>
            <a:r>
              <a:rPr lang="fa-IR" sz="1200" dirty="0" smtClean="0"/>
              <a:t>علم به زمان</a:t>
            </a:r>
            <a:endParaRPr lang="en-US" sz="1200" dirty="0"/>
          </a:p>
          <a:p>
            <a:pPr lvl="4" algn="r" rtl="1">
              <a:buChar char="•"/>
            </a:pPr>
            <a:r>
              <a:rPr lang="fa-IR" sz="1200" dirty="0" smtClean="0"/>
              <a:t>عوامل موثر در علم به زمان</a:t>
            </a:r>
            <a:endParaRPr lang="en-US" sz="1200" dirty="0"/>
          </a:p>
          <a:p>
            <a:pPr lvl="5" algn="r" rtl="1">
              <a:buChar char="•"/>
            </a:pPr>
            <a:r>
              <a:rPr lang="fa-IR" sz="1200" dirty="0" smtClean="0"/>
              <a:t>علم به حوادث عمومی زمان</a:t>
            </a:r>
            <a:endParaRPr lang="en-US" sz="1200" dirty="0"/>
          </a:p>
          <a:p>
            <a:pPr lvl="5" algn="r" rtl="1">
              <a:buChar char="•"/>
            </a:pPr>
            <a:r>
              <a:rPr lang="fa-IR" sz="1200" dirty="0" smtClean="0"/>
              <a:t>شناخت فرهنگ ها و مکتب های فکری زمان</a:t>
            </a:r>
            <a:endParaRPr lang="en-US" sz="1200" dirty="0"/>
          </a:p>
          <a:p>
            <a:pPr lvl="5" algn="r" rtl="1">
              <a:buChar char="•"/>
            </a:pPr>
            <a:r>
              <a:rPr lang="fa-IR" sz="1200" dirty="0" smtClean="0"/>
              <a:t>مردم </a:t>
            </a:r>
            <a:r>
              <a:rPr lang="fa-IR" sz="1200" dirty="0" err="1" smtClean="0"/>
              <a:t>شناسی</a:t>
            </a:r>
            <a:endParaRPr lang="en-US" sz="1200" dirty="0"/>
          </a:p>
          <a:p>
            <a:pPr lvl="5" algn="r" rtl="1">
              <a:buChar char="•"/>
            </a:pPr>
            <a:r>
              <a:rPr lang="fa-IR" sz="1200" dirty="0" smtClean="0"/>
              <a:t>آگاهی از اصل جریانات و موضوعات</a:t>
            </a:r>
            <a:endParaRPr lang="en-US" sz="1200" dirty="0"/>
          </a:p>
          <a:p>
            <a:pPr lvl="3" algn="r" rtl="1">
              <a:buChar char="•"/>
            </a:pPr>
            <a:r>
              <a:rPr lang="fa-IR" sz="1200" dirty="0" smtClean="0"/>
              <a:t>معاشرت با مردم</a:t>
            </a:r>
            <a:endParaRPr lang="en-US" sz="1200" dirty="0"/>
          </a:p>
          <a:p>
            <a:pPr lvl="4" algn="r" rtl="1">
              <a:buChar char="•"/>
            </a:pPr>
            <a:r>
              <a:rPr lang="fa-IR" sz="1200" dirty="0" smtClean="0"/>
              <a:t>ارتباط نزدیک با جامعه</a:t>
            </a:r>
            <a:endParaRPr lang="en-US" sz="1200" dirty="0"/>
          </a:p>
          <a:p>
            <a:pPr lvl="4" algn="r" rtl="1">
              <a:buChar char="•"/>
            </a:pPr>
            <a:r>
              <a:rPr lang="fa-IR" sz="1200" dirty="0" smtClean="0"/>
              <a:t>حضور مستقیم در صحنه ها</a:t>
            </a:r>
            <a:endParaRPr lang="en-US" sz="1200" dirty="0"/>
          </a:p>
          <a:p>
            <a:pPr lvl="1" algn="r" rtl="1">
              <a:buChar char="•"/>
            </a:pPr>
            <a:r>
              <a:rPr lang="fa-IR" sz="1200" dirty="0" smtClean="0"/>
              <a:t>بخش دوم: شرایط معنوی عام</a:t>
            </a:r>
            <a:endParaRPr lang="en-US" sz="1200" dirty="0"/>
          </a:p>
          <a:p>
            <a:pPr lvl="2" algn="r" rtl="1">
              <a:buChar char="•"/>
            </a:pPr>
            <a:r>
              <a:rPr lang="fa-IR" sz="1200" dirty="0" smtClean="0"/>
              <a:t>صبر ، نماز و انفاق</a:t>
            </a:r>
            <a:endParaRPr lang="en-US" sz="1200" dirty="0"/>
          </a:p>
          <a:p>
            <a:pPr lvl="3" algn="r" rtl="1">
              <a:buChar char="•"/>
            </a:pPr>
            <a:r>
              <a:rPr lang="fa-IR" sz="1200" dirty="0" smtClean="0"/>
              <a:t>صبر و نماز</a:t>
            </a:r>
            <a:endParaRPr lang="en-US" sz="1200" dirty="0"/>
          </a:p>
          <a:p>
            <a:pPr lvl="3" algn="r" rtl="1">
              <a:buChar char="•"/>
            </a:pPr>
            <a:r>
              <a:rPr lang="fa-IR" sz="1200" dirty="0" smtClean="0"/>
              <a:t>نماز و انفاق</a:t>
            </a:r>
            <a:endParaRPr lang="en-US" sz="1200" dirty="0"/>
          </a:p>
        </p:txBody>
      </p:sp>
    </p:spTree>
    <p:extLst>
      <p:ext uri="{BB962C8B-B14F-4D97-AF65-F5344CB8AC3E}">
        <p14:creationId xmlns:p14="http://schemas.microsoft.com/office/powerpoint/2010/main" val="25169285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فصل پنجم - مقدمه</a:t>
            </a:r>
            <a:endParaRPr lang="en-US" dirty="0"/>
          </a:p>
        </p:txBody>
      </p:sp>
      <p:sp>
        <p:nvSpPr>
          <p:cNvPr id="3" name="Content Placeholder 2"/>
          <p:cNvSpPr>
            <a:spLocks noGrp="1"/>
          </p:cNvSpPr>
          <p:nvPr>
            <p:ph idx="1"/>
          </p:nvPr>
        </p:nvSpPr>
        <p:spPr/>
        <p:txBody>
          <a:bodyPr/>
          <a:lstStyle/>
          <a:p>
            <a:pPr algn="r" rtl="1"/>
            <a:r>
              <a:rPr lang="fa-IR" dirty="0" smtClean="0"/>
              <a:t>شرایط عام مدیریت اسلامی</a:t>
            </a:r>
          </a:p>
          <a:p>
            <a:pPr lvl="1" algn="r" rtl="1"/>
            <a:r>
              <a:rPr lang="fa-IR" dirty="0" smtClean="0"/>
              <a:t>شرایط </a:t>
            </a:r>
            <a:r>
              <a:rPr lang="fa-IR" dirty="0" smtClean="0"/>
              <a:t>علمی</a:t>
            </a:r>
            <a:endParaRPr lang="fa-IR" dirty="0" smtClean="0"/>
          </a:p>
          <a:p>
            <a:pPr lvl="2" algn="r" rtl="1"/>
            <a:r>
              <a:rPr lang="fa-IR" dirty="0" smtClean="0"/>
              <a:t>علم به کلیت قرآن </a:t>
            </a:r>
          </a:p>
          <a:p>
            <a:pPr lvl="2" algn="r" rtl="1"/>
            <a:r>
              <a:rPr lang="fa-IR" dirty="0" smtClean="0"/>
              <a:t>علم به زمان</a:t>
            </a:r>
          </a:p>
          <a:p>
            <a:pPr lvl="2" algn="r" rtl="1"/>
            <a:r>
              <a:rPr lang="fa-IR" dirty="0" smtClean="0"/>
              <a:t>معرفت حاصل از معاشرت با مردم</a:t>
            </a:r>
          </a:p>
          <a:p>
            <a:pPr lvl="1" algn="r" rtl="1"/>
            <a:r>
              <a:rPr lang="fa-IR" dirty="0" smtClean="0"/>
              <a:t>شرایط </a:t>
            </a:r>
            <a:r>
              <a:rPr lang="fa-IR" dirty="0" smtClean="0"/>
              <a:t>معنوی</a:t>
            </a:r>
          </a:p>
          <a:p>
            <a:pPr lvl="2" algn="r" rtl="1"/>
            <a:r>
              <a:rPr lang="fa-IR" dirty="0" smtClean="0"/>
              <a:t>صبر</a:t>
            </a:r>
          </a:p>
          <a:p>
            <a:pPr lvl="2" algn="r" rtl="1"/>
            <a:r>
              <a:rPr lang="fa-IR" dirty="0" smtClean="0"/>
              <a:t>نماز</a:t>
            </a:r>
            <a:endParaRPr lang="fa-IR" dirty="0" smtClean="0"/>
          </a:p>
          <a:p>
            <a:pPr lvl="3" algn="r" rtl="1"/>
            <a:r>
              <a:rPr lang="fa-IR" dirty="0" smtClean="0"/>
              <a:t>محوریت با اقامه نماز است.</a:t>
            </a:r>
          </a:p>
          <a:p>
            <a:pPr lvl="3" algn="r" rtl="1"/>
            <a:r>
              <a:rPr lang="fa-IR" dirty="0" smtClean="0"/>
              <a:t>با تمسک به قرآن و نماز است که مدیریت می تواند نقش مصلح را بازی کند.(آیه 170/ سوره </a:t>
            </a:r>
            <a:r>
              <a:rPr lang="fa-IR" dirty="0" err="1" smtClean="0"/>
              <a:t>اعراف</a:t>
            </a:r>
            <a:r>
              <a:rPr lang="fa-IR" dirty="0" smtClean="0"/>
              <a:t>)</a:t>
            </a:r>
          </a:p>
          <a:p>
            <a:pPr lvl="2" algn="r" rtl="1"/>
            <a:r>
              <a:rPr lang="fa-IR" dirty="0" smtClean="0"/>
              <a:t>انفاق</a:t>
            </a:r>
          </a:p>
          <a:p>
            <a:pPr lvl="1" algn="r" rtl="1"/>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31</a:t>
            </a:fld>
            <a:endParaRPr lang="en-US"/>
          </a:p>
        </p:txBody>
      </p:sp>
    </p:spTree>
    <p:extLst>
      <p:ext uri="{BB962C8B-B14F-4D97-AF65-F5344CB8AC3E}">
        <p14:creationId xmlns:p14="http://schemas.microsoft.com/office/powerpoint/2010/main" val="39675979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dirty="0" smtClean="0">
                <a:cs typeface="2  Jadid" panose="00000700000000000000" pitchFamily="2" charset="-78"/>
              </a:rPr>
              <a:t>فصل پنجم- بخش اول: </a:t>
            </a:r>
            <a:r>
              <a:rPr lang="fa-IR" sz="3600" dirty="0" err="1" smtClean="0">
                <a:cs typeface="2  Jadid" panose="00000700000000000000" pitchFamily="2" charset="-78"/>
              </a:rPr>
              <a:t>شرائط</a:t>
            </a:r>
            <a:r>
              <a:rPr lang="fa-IR" sz="3600" dirty="0" smtClean="0">
                <a:cs typeface="2  Jadid" panose="00000700000000000000" pitchFamily="2" charset="-78"/>
              </a:rPr>
              <a:t> علمی عام</a:t>
            </a:r>
            <a:endParaRPr lang="en-US" sz="3600" dirty="0">
              <a:cs typeface="2  Jadid" panose="00000700000000000000" pitchFamily="2" charset="-78"/>
            </a:endParaRPr>
          </a:p>
        </p:txBody>
      </p:sp>
      <p:sp>
        <p:nvSpPr>
          <p:cNvPr id="3" name="Content Placeholder 2"/>
          <p:cNvSpPr>
            <a:spLocks noGrp="1"/>
          </p:cNvSpPr>
          <p:nvPr>
            <p:ph idx="1"/>
          </p:nvPr>
        </p:nvSpPr>
        <p:spPr/>
        <p:txBody>
          <a:bodyPr>
            <a:normAutofit fontScale="55000" lnSpcReduction="20000"/>
          </a:bodyPr>
          <a:lstStyle/>
          <a:p>
            <a:pPr marL="514350" indent="-514350" algn="r" rtl="1">
              <a:lnSpc>
                <a:spcPct val="100000"/>
              </a:lnSpc>
              <a:buFont typeface="+mj-lt"/>
              <a:buAutoNum type="arabicPeriod"/>
            </a:pPr>
            <a:r>
              <a:rPr lang="fa-IR" sz="2400" dirty="0" smtClean="0">
                <a:cs typeface="B Zar" panose="00000400000000000000" pitchFamily="2" charset="-78"/>
              </a:rPr>
              <a:t>علم به کلیت قرآن </a:t>
            </a:r>
          </a:p>
          <a:p>
            <a:pPr lvl="1" algn="r" rtl="1">
              <a:lnSpc>
                <a:spcPct val="100000"/>
              </a:lnSpc>
            </a:pPr>
            <a:r>
              <a:rPr lang="fa-IR" dirty="0" smtClean="0">
                <a:cs typeface="B Zar" panose="00000400000000000000" pitchFamily="2" charset="-78"/>
              </a:rPr>
              <a:t>کمال بینش افراد: به دلیل عدم درک صحیح از کلیت معارف قرآنی، دیدگاه </a:t>
            </a:r>
            <a:r>
              <a:rPr lang="fa-IR" dirty="0" err="1" smtClean="0">
                <a:cs typeface="B Zar" panose="00000400000000000000" pitchFamily="2" charset="-78"/>
              </a:rPr>
              <a:t>هایی</a:t>
            </a:r>
            <a:r>
              <a:rPr lang="fa-IR" dirty="0" smtClean="0">
                <a:cs typeface="B Zar" panose="00000400000000000000" pitchFamily="2" charset="-78"/>
              </a:rPr>
              <a:t> افراد ناقص است.</a:t>
            </a:r>
          </a:p>
          <a:p>
            <a:pPr lvl="1" algn="r" rtl="1">
              <a:lnSpc>
                <a:spcPct val="100000"/>
              </a:lnSpc>
            </a:pPr>
            <a:r>
              <a:rPr lang="fa-IR" dirty="0" err="1" smtClean="0">
                <a:cs typeface="B Zar" panose="00000400000000000000" pitchFamily="2" charset="-78"/>
              </a:rPr>
              <a:t>همگرایی</a:t>
            </a:r>
            <a:r>
              <a:rPr lang="fa-IR" dirty="0" smtClean="0">
                <a:cs typeface="B Zar" panose="00000400000000000000" pitchFamily="2" charset="-78"/>
              </a:rPr>
              <a:t> بین افراد: دیدگاه ناقص ناشی از عدم درک صحیح از کلیت معارف قرآنی، منجر به بروز اختلافات می شود.</a:t>
            </a:r>
          </a:p>
          <a:p>
            <a:pPr marL="457200" lvl="1" indent="0" algn="r" rtl="1">
              <a:lnSpc>
                <a:spcPct val="100000"/>
              </a:lnSpc>
              <a:buNone/>
            </a:pPr>
            <a:endParaRPr lang="fa-IR" dirty="0" smtClean="0">
              <a:cs typeface="B Zar" panose="00000400000000000000" pitchFamily="2" charset="-78"/>
            </a:endParaRPr>
          </a:p>
          <a:p>
            <a:pPr marL="457200" lvl="1" indent="0" algn="r" rtl="1">
              <a:lnSpc>
                <a:spcPct val="100000"/>
              </a:lnSpc>
              <a:buNone/>
            </a:pPr>
            <a:r>
              <a:rPr lang="fa-IR" dirty="0" smtClean="0">
                <a:cs typeface="B Zar" panose="00000400000000000000" pitchFamily="2" charset="-78"/>
              </a:rPr>
              <a:t>یکی از اشکالات اساسی نظام ما، </a:t>
            </a:r>
            <a:r>
              <a:rPr lang="fa-IR" b="1" dirty="0" smtClean="0">
                <a:effectLst>
                  <a:outerShdw blurRad="38100" dist="38100" dir="2700000" algn="tl">
                    <a:srgbClr val="000000">
                      <a:alpha val="43137"/>
                    </a:srgbClr>
                  </a:outerShdw>
                </a:effectLst>
                <a:cs typeface="B Zar" panose="00000400000000000000" pitchFamily="2" charset="-78"/>
              </a:rPr>
              <a:t>عدم وجود بینش جامع قرآنی مبنی بر رهنمود معصومین </a:t>
            </a:r>
            <a:r>
              <a:rPr lang="fa-IR" dirty="0" smtClean="0">
                <a:cs typeface="B Zar" panose="00000400000000000000" pitchFamily="2" charset="-78"/>
              </a:rPr>
              <a:t>است.</a:t>
            </a:r>
          </a:p>
          <a:p>
            <a:pPr marL="457200" lvl="1" indent="0" algn="r" rtl="1">
              <a:lnSpc>
                <a:spcPct val="100000"/>
              </a:lnSpc>
              <a:buNone/>
            </a:pPr>
            <a:endParaRPr lang="fa-IR" dirty="0" smtClean="0">
              <a:cs typeface="B Zar" panose="00000400000000000000" pitchFamily="2" charset="-78"/>
            </a:endParaRPr>
          </a:p>
          <a:p>
            <a:pPr marL="457200" lvl="1" indent="0" algn="r" rtl="1">
              <a:lnSpc>
                <a:spcPct val="100000"/>
              </a:lnSpc>
              <a:buNone/>
            </a:pPr>
            <a:r>
              <a:rPr lang="fa-IR" b="1" dirty="0" smtClean="0">
                <a:effectLst>
                  <a:outerShdw blurRad="38100" dist="38100" dir="2700000" algn="tl">
                    <a:srgbClr val="000000">
                      <a:alpha val="43137"/>
                    </a:srgbClr>
                  </a:outerShdw>
                </a:effectLst>
                <a:cs typeface="B Zar" panose="00000400000000000000" pitchFamily="2" charset="-78"/>
              </a:rPr>
              <a:t>راه حل: </a:t>
            </a:r>
          </a:p>
          <a:p>
            <a:pPr marL="457200" lvl="1" indent="0" algn="r" rtl="1">
              <a:lnSpc>
                <a:spcPct val="100000"/>
              </a:lnSpc>
              <a:buNone/>
            </a:pPr>
            <a:endParaRPr lang="fa-IR" b="1" dirty="0" smtClean="0">
              <a:effectLst>
                <a:outerShdw blurRad="38100" dist="38100" dir="2700000" algn="tl">
                  <a:srgbClr val="000000">
                    <a:alpha val="43137"/>
                  </a:srgbClr>
                </a:outerShdw>
              </a:effectLst>
              <a:cs typeface="B Zar" panose="00000400000000000000" pitchFamily="2" charset="-78"/>
            </a:endParaRPr>
          </a:p>
          <a:p>
            <a:pPr marL="457200" lvl="1" indent="0" algn="r" rtl="1">
              <a:lnSpc>
                <a:spcPct val="100000"/>
              </a:lnSpc>
              <a:buNone/>
            </a:pPr>
            <a:r>
              <a:rPr lang="fa-IR" dirty="0" smtClean="0">
                <a:cs typeface="B Zar" panose="00000400000000000000" pitchFamily="2" charset="-78"/>
              </a:rPr>
              <a:t>1- </a:t>
            </a:r>
            <a:r>
              <a:rPr lang="fa-IR" b="1" dirty="0" smtClean="0">
                <a:effectLst>
                  <a:outerShdw blurRad="38100" dist="38100" dir="2700000" algn="tl">
                    <a:srgbClr val="000000">
                      <a:alpha val="43137"/>
                    </a:srgbClr>
                  </a:outerShdw>
                </a:effectLst>
                <a:cs typeface="B Zar" panose="00000400000000000000" pitchFamily="2" charset="-78"/>
              </a:rPr>
              <a:t>بازسازی شخصیت مدیران براساس کلیت قرآن و روایات ذیل آن </a:t>
            </a:r>
            <a:r>
              <a:rPr lang="fa-IR" dirty="0" smtClean="0">
                <a:cs typeface="B Zar" panose="00000400000000000000" pitchFamily="2" charset="-78"/>
              </a:rPr>
              <a:t>از طریق تشکیل ستاد تفسیر قرآن و ارائه آموزش های جامع قرآنی در 4 سطح</a:t>
            </a:r>
          </a:p>
          <a:p>
            <a:pPr lvl="0" algn="r" rtl="1"/>
            <a:r>
              <a:rPr lang="fa-IR" dirty="0">
                <a:cs typeface="B Zar" panose="00000400000000000000" pitchFamily="2" charset="-78"/>
              </a:rPr>
              <a:t>سطح </a:t>
            </a:r>
            <a:r>
              <a:rPr lang="fa-IR" dirty="0" err="1" smtClean="0">
                <a:cs typeface="B Zar" panose="00000400000000000000" pitchFamily="2" charset="-78"/>
              </a:rPr>
              <a:t>مقدماتي</a:t>
            </a:r>
            <a:r>
              <a:rPr lang="fa-IR" dirty="0" smtClean="0">
                <a:cs typeface="B Zar" panose="00000400000000000000" pitchFamily="2" charset="-78"/>
              </a:rPr>
              <a:t>:‌کتاب </a:t>
            </a:r>
            <a:r>
              <a:rPr lang="fa-IR" dirty="0" err="1">
                <a:cs typeface="B Zar" panose="00000400000000000000" pitchFamily="2" charset="-78"/>
              </a:rPr>
              <a:t>تفسير</a:t>
            </a:r>
            <a:r>
              <a:rPr lang="fa-IR" dirty="0">
                <a:cs typeface="B Zar" panose="00000400000000000000" pitchFamily="2" charset="-78"/>
              </a:rPr>
              <a:t> نور (حجت </a:t>
            </a:r>
            <a:r>
              <a:rPr lang="fa-IR" dirty="0" err="1">
                <a:cs typeface="B Zar" panose="00000400000000000000" pitchFamily="2" charset="-78"/>
              </a:rPr>
              <a:t>الاسلام</a:t>
            </a:r>
            <a:r>
              <a:rPr lang="fa-IR" dirty="0">
                <a:cs typeface="B Zar" panose="00000400000000000000" pitchFamily="2" charset="-78"/>
              </a:rPr>
              <a:t> </a:t>
            </a:r>
            <a:r>
              <a:rPr lang="fa-IR" dirty="0" err="1">
                <a:cs typeface="B Zar" panose="00000400000000000000" pitchFamily="2" charset="-78"/>
              </a:rPr>
              <a:t>قرائتي</a:t>
            </a:r>
            <a:r>
              <a:rPr lang="fa-IR" dirty="0">
                <a:cs typeface="B Zar" panose="00000400000000000000" pitchFamily="2" charset="-78"/>
              </a:rPr>
              <a:t>) و </a:t>
            </a:r>
            <a:r>
              <a:rPr lang="fa-IR" dirty="0" err="1">
                <a:cs typeface="B Zar" panose="00000400000000000000" pitchFamily="2" charset="-78"/>
              </a:rPr>
              <a:t>يا</a:t>
            </a:r>
            <a:r>
              <a:rPr lang="fa-IR" dirty="0">
                <a:cs typeface="B Zar" panose="00000400000000000000" pitchFamily="2" charset="-78"/>
              </a:rPr>
              <a:t> خلاصه </a:t>
            </a:r>
            <a:r>
              <a:rPr lang="fa-IR" dirty="0" err="1">
                <a:cs typeface="B Zar" panose="00000400000000000000" pitchFamily="2" charset="-78"/>
              </a:rPr>
              <a:t>تفسير</a:t>
            </a:r>
            <a:r>
              <a:rPr lang="fa-IR" dirty="0">
                <a:cs typeface="B Zar" panose="00000400000000000000" pitchFamily="2" charset="-78"/>
              </a:rPr>
              <a:t> نمونه (5 جلد) </a:t>
            </a:r>
            <a:r>
              <a:rPr lang="fa-IR" dirty="0" smtClean="0">
                <a:cs typeface="B Zar" panose="00000400000000000000" pitchFamily="2" charset="-78"/>
              </a:rPr>
              <a:t>– 2 تا 3 سال</a:t>
            </a:r>
          </a:p>
          <a:p>
            <a:pPr lvl="0" algn="r" rtl="1"/>
            <a:r>
              <a:rPr lang="fa-IR" dirty="0" smtClean="0">
                <a:cs typeface="B Zar" panose="00000400000000000000" pitchFamily="2" charset="-78"/>
              </a:rPr>
              <a:t>سطح </a:t>
            </a:r>
            <a:r>
              <a:rPr lang="fa-IR" dirty="0">
                <a:cs typeface="B Zar" panose="00000400000000000000" pitchFamily="2" charset="-78"/>
              </a:rPr>
              <a:t>متوسطه:‌ </a:t>
            </a:r>
            <a:r>
              <a:rPr lang="fa-IR" dirty="0" smtClean="0">
                <a:cs typeface="B Zar" panose="00000400000000000000" pitchFamily="2" charset="-78"/>
              </a:rPr>
              <a:t>دوره </a:t>
            </a:r>
            <a:r>
              <a:rPr lang="fa-IR" dirty="0">
                <a:cs typeface="B Zar" panose="00000400000000000000" pitchFamily="2" charset="-78"/>
              </a:rPr>
              <a:t>کامل </a:t>
            </a:r>
            <a:r>
              <a:rPr lang="fa-IR" dirty="0" err="1">
                <a:cs typeface="B Zar" panose="00000400000000000000" pitchFamily="2" charset="-78"/>
              </a:rPr>
              <a:t>تفسير</a:t>
            </a:r>
            <a:r>
              <a:rPr lang="fa-IR" dirty="0">
                <a:cs typeface="B Zar" panose="00000400000000000000" pitchFamily="2" charset="-78"/>
              </a:rPr>
              <a:t> مانند </a:t>
            </a:r>
            <a:r>
              <a:rPr lang="fa-IR" dirty="0" err="1">
                <a:cs typeface="B Zar" panose="00000400000000000000" pitchFamily="2" charset="-78"/>
              </a:rPr>
              <a:t>تفسير</a:t>
            </a:r>
            <a:r>
              <a:rPr lang="fa-IR" dirty="0">
                <a:cs typeface="B Zar" panose="00000400000000000000" pitchFamily="2" charset="-78"/>
              </a:rPr>
              <a:t> </a:t>
            </a:r>
            <a:r>
              <a:rPr lang="fa-IR" dirty="0" smtClean="0">
                <a:cs typeface="B Zar" panose="00000400000000000000" pitchFamily="2" charset="-78"/>
              </a:rPr>
              <a:t>نمونه- 4 سال</a:t>
            </a:r>
          </a:p>
          <a:p>
            <a:pPr lvl="0" algn="r" rtl="1"/>
            <a:r>
              <a:rPr lang="fa-IR" dirty="0" smtClean="0">
                <a:cs typeface="B Zar" panose="00000400000000000000" pitchFamily="2" charset="-78"/>
              </a:rPr>
              <a:t>سطح </a:t>
            </a:r>
            <a:r>
              <a:rPr lang="fa-IR" dirty="0" err="1">
                <a:cs typeface="B Zar" panose="00000400000000000000" pitchFamily="2" charset="-78"/>
              </a:rPr>
              <a:t>تخصصي</a:t>
            </a:r>
            <a:r>
              <a:rPr lang="fa-IR" dirty="0">
                <a:cs typeface="B Zar" panose="00000400000000000000" pitchFamily="2" charset="-78"/>
              </a:rPr>
              <a:t> و شبه </a:t>
            </a:r>
            <a:r>
              <a:rPr lang="fa-IR" dirty="0" err="1">
                <a:cs typeface="B Zar" panose="00000400000000000000" pitchFamily="2" charset="-78"/>
              </a:rPr>
              <a:t>اجتهادي</a:t>
            </a:r>
            <a:r>
              <a:rPr lang="fa-IR" dirty="0">
                <a:cs typeface="B Zar" panose="00000400000000000000" pitchFamily="2" charset="-78"/>
              </a:rPr>
              <a:t>: </a:t>
            </a:r>
            <a:r>
              <a:rPr lang="fa-IR" dirty="0" err="1" smtClean="0">
                <a:cs typeface="B Zar" panose="00000400000000000000" pitchFamily="2" charset="-78"/>
              </a:rPr>
              <a:t>تفسير</a:t>
            </a:r>
            <a:r>
              <a:rPr lang="fa-IR" dirty="0" smtClean="0">
                <a:cs typeface="B Zar" panose="00000400000000000000" pitchFamily="2" charset="-78"/>
              </a:rPr>
              <a:t> </a:t>
            </a:r>
            <a:r>
              <a:rPr lang="fa-IR" dirty="0">
                <a:cs typeface="B Zar" panose="00000400000000000000" pitchFamily="2" charset="-78"/>
              </a:rPr>
              <a:t>ارزشمند </a:t>
            </a:r>
            <a:r>
              <a:rPr lang="fa-IR" dirty="0" err="1" smtClean="0">
                <a:cs typeface="B Zar" panose="00000400000000000000" pitchFamily="2" charset="-78"/>
              </a:rPr>
              <a:t>الميزان</a:t>
            </a:r>
            <a:endParaRPr lang="fa-IR" dirty="0" smtClean="0">
              <a:cs typeface="B Zar" panose="00000400000000000000" pitchFamily="2" charset="-78"/>
            </a:endParaRPr>
          </a:p>
          <a:p>
            <a:pPr lvl="1" algn="r" rtl="1"/>
            <a:r>
              <a:rPr lang="fa-IR" dirty="0" smtClean="0">
                <a:cs typeface="B Zar" panose="00000400000000000000" pitchFamily="2" charset="-78"/>
              </a:rPr>
              <a:t>. بخصوص </a:t>
            </a:r>
            <a:r>
              <a:rPr lang="fa-IR" dirty="0" err="1">
                <a:cs typeface="B Zar" panose="00000400000000000000" pitchFamily="2" charset="-78"/>
              </a:rPr>
              <a:t>براي</a:t>
            </a:r>
            <a:r>
              <a:rPr lang="fa-IR" dirty="0">
                <a:cs typeface="B Zar" panose="00000400000000000000" pitchFamily="2" charset="-78"/>
              </a:rPr>
              <a:t> </a:t>
            </a:r>
            <a:r>
              <a:rPr lang="fa-IR" dirty="0" err="1">
                <a:cs typeface="B Zar" panose="00000400000000000000" pitchFamily="2" charset="-78"/>
              </a:rPr>
              <a:t>مديراني</a:t>
            </a:r>
            <a:r>
              <a:rPr lang="fa-IR" dirty="0">
                <a:cs typeface="B Zar" panose="00000400000000000000" pitchFamily="2" charset="-78"/>
              </a:rPr>
              <a:t> که کار استنباط احکام </a:t>
            </a:r>
            <a:r>
              <a:rPr lang="fa-IR" dirty="0" err="1">
                <a:cs typeface="B Zar" panose="00000400000000000000" pitchFamily="2" charset="-78"/>
              </a:rPr>
              <a:t>شرعي</a:t>
            </a:r>
            <a:r>
              <a:rPr lang="fa-IR" dirty="0">
                <a:cs typeface="B Zar" panose="00000400000000000000" pitchFamily="2" charset="-78"/>
              </a:rPr>
              <a:t> را به </a:t>
            </a:r>
            <a:r>
              <a:rPr lang="fa-IR" dirty="0" err="1">
                <a:cs typeface="B Zar" panose="00000400000000000000" pitchFamily="2" charset="-78"/>
              </a:rPr>
              <a:t>نحوي</a:t>
            </a:r>
            <a:r>
              <a:rPr lang="fa-IR" dirty="0">
                <a:cs typeface="B Zar" panose="00000400000000000000" pitchFamily="2" charset="-78"/>
              </a:rPr>
              <a:t> دارا هستند، ضرورت دارد (مانند قضات، </a:t>
            </a:r>
            <a:r>
              <a:rPr lang="fa-IR" dirty="0" err="1">
                <a:cs typeface="B Zar" panose="00000400000000000000" pitchFamily="2" charset="-78"/>
              </a:rPr>
              <a:t>نمايندگان</a:t>
            </a:r>
            <a:r>
              <a:rPr lang="fa-IR" dirty="0">
                <a:cs typeface="B Zar" panose="00000400000000000000" pitchFamily="2" charset="-78"/>
              </a:rPr>
              <a:t> مجلس، </a:t>
            </a:r>
            <a:r>
              <a:rPr lang="fa-IR" dirty="0" err="1">
                <a:cs typeface="B Zar" panose="00000400000000000000" pitchFamily="2" charset="-78"/>
              </a:rPr>
              <a:t>وزيران</a:t>
            </a:r>
            <a:r>
              <a:rPr lang="fa-IR" dirty="0">
                <a:cs typeface="B Zar" panose="00000400000000000000" pitchFamily="2" charset="-78"/>
              </a:rPr>
              <a:t> و </a:t>
            </a:r>
            <a:r>
              <a:rPr lang="fa-IR" dirty="0" err="1">
                <a:cs typeface="B Zar" panose="00000400000000000000" pitchFamily="2" charset="-78"/>
              </a:rPr>
              <a:t>مديران</a:t>
            </a:r>
            <a:r>
              <a:rPr lang="fa-IR" dirty="0">
                <a:cs typeface="B Zar" panose="00000400000000000000" pitchFamily="2" charset="-78"/>
              </a:rPr>
              <a:t> ارشد).</a:t>
            </a:r>
            <a:endParaRPr lang="en-US" dirty="0">
              <a:cs typeface="B Zar" panose="00000400000000000000" pitchFamily="2" charset="-78"/>
            </a:endParaRPr>
          </a:p>
          <a:p>
            <a:pPr lvl="0" algn="r" rtl="1"/>
            <a:r>
              <a:rPr lang="fa-IR" dirty="0">
                <a:cs typeface="B Zar" panose="00000400000000000000" pitchFamily="2" charset="-78"/>
              </a:rPr>
              <a:t>سطح </a:t>
            </a:r>
            <a:r>
              <a:rPr lang="fa-IR" dirty="0" err="1">
                <a:cs typeface="B Zar" panose="00000400000000000000" pitchFamily="2" charset="-78"/>
              </a:rPr>
              <a:t>اجتهادي</a:t>
            </a:r>
            <a:r>
              <a:rPr lang="fa-IR" dirty="0">
                <a:cs typeface="B Zar" panose="00000400000000000000" pitchFamily="2" charset="-78"/>
              </a:rPr>
              <a:t>: </a:t>
            </a:r>
            <a:r>
              <a:rPr lang="fa-IR" dirty="0" err="1">
                <a:cs typeface="B Zar" panose="00000400000000000000" pitchFamily="2" charset="-78"/>
              </a:rPr>
              <a:t>افرادي</a:t>
            </a:r>
            <a:r>
              <a:rPr lang="fa-IR" dirty="0">
                <a:cs typeface="B Zar" panose="00000400000000000000" pitchFamily="2" charset="-78"/>
              </a:rPr>
              <a:t> که مشمول </a:t>
            </a:r>
            <a:r>
              <a:rPr lang="fa-IR" dirty="0" err="1">
                <a:cs typeface="B Zar" panose="00000400000000000000" pitchFamily="2" charset="-78"/>
              </a:rPr>
              <a:t>اين</a:t>
            </a:r>
            <a:r>
              <a:rPr lang="fa-IR" dirty="0">
                <a:cs typeface="B Zar" panose="00000400000000000000" pitchFamily="2" charset="-78"/>
              </a:rPr>
              <a:t> سطح هستند (مانند مراجع </a:t>
            </a:r>
            <a:r>
              <a:rPr lang="fa-IR" dirty="0" err="1">
                <a:cs typeface="B Zar" panose="00000400000000000000" pitchFamily="2" charset="-78"/>
              </a:rPr>
              <a:t>ديني</a:t>
            </a:r>
            <a:r>
              <a:rPr lang="fa-IR" dirty="0">
                <a:cs typeface="B Zar" panose="00000400000000000000" pitchFamily="2" charset="-78"/>
              </a:rPr>
              <a:t>، </a:t>
            </a:r>
            <a:r>
              <a:rPr lang="fa-IR" dirty="0" err="1">
                <a:cs typeface="B Zar" panose="00000400000000000000" pitchFamily="2" charset="-78"/>
              </a:rPr>
              <a:t>روساي</a:t>
            </a:r>
            <a:r>
              <a:rPr lang="fa-IR" dirty="0">
                <a:cs typeface="B Zar" panose="00000400000000000000" pitchFamily="2" charset="-78"/>
              </a:rPr>
              <a:t> قوا...) </a:t>
            </a:r>
            <a:r>
              <a:rPr lang="fa-IR" dirty="0" err="1">
                <a:cs typeface="B Zar" panose="00000400000000000000" pitchFamily="2" charset="-78"/>
              </a:rPr>
              <a:t>بايد</a:t>
            </a:r>
            <a:r>
              <a:rPr lang="fa-IR" dirty="0">
                <a:cs typeface="B Zar" panose="00000400000000000000" pitchFamily="2" charset="-78"/>
              </a:rPr>
              <a:t> توان </a:t>
            </a:r>
            <a:r>
              <a:rPr lang="fa-IR" dirty="0" err="1">
                <a:cs typeface="B Zar" panose="00000400000000000000" pitchFamily="2" charset="-78"/>
              </a:rPr>
              <a:t>تحليل</a:t>
            </a:r>
            <a:r>
              <a:rPr lang="fa-IR" dirty="0">
                <a:cs typeface="B Zar" panose="00000400000000000000" pitchFamily="2" charset="-78"/>
              </a:rPr>
              <a:t> مسائل </a:t>
            </a:r>
            <a:r>
              <a:rPr lang="fa-IR" dirty="0" err="1">
                <a:cs typeface="B Zar" panose="00000400000000000000" pitchFamily="2" charset="-78"/>
              </a:rPr>
              <a:t>قرآني</a:t>
            </a:r>
            <a:r>
              <a:rPr lang="fa-IR" dirty="0">
                <a:cs typeface="B Zar" panose="00000400000000000000" pitchFamily="2" charset="-78"/>
              </a:rPr>
              <a:t> را در سطح </a:t>
            </a:r>
            <a:r>
              <a:rPr lang="fa-IR" dirty="0" err="1">
                <a:cs typeface="B Zar" panose="00000400000000000000" pitchFamily="2" charset="-78"/>
              </a:rPr>
              <a:t>تفسير</a:t>
            </a:r>
            <a:r>
              <a:rPr lang="fa-IR" dirty="0">
                <a:cs typeface="B Zar" panose="00000400000000000000" pitchFamily="2" charset="-78"/>
              </a:rPr>
              <a:t> </a:t>
            </a:r>
            <a:r>
              <a:rPr lang="fa-IR" dirty="0" err="1" smtClean="0">
                <a:cs typeface="B Zar" panose="00000400000000000000" pitchFamily="2" charset="-78"/>
              </a:rPr>
              <a:t>المیز</a:t>
            </a:r>
            <a:r>
              <a:rPr lang="fa-IR" dirty="0" err="1" smtClean="0"/>
              <a:t>ان</a:t>
            </a:r>
            <a:r>
              <a:rPr lang="fa-IR" dirty="0" smtClean="0"/>
              <a:t> </a:t>
            </a:r>
            <a:r>
              <a:rPr lang="fa-IR" dirty="0"/>
              <a:t>داشته باشند</a:t>
            </a:r>
            <a:r>
              <a:rPr lang="fa-IR" dirty="0" smtClean="0"/>
              <a:t>.</a:t>
            </a:r>
          </a:p>
          <a:p>
            <a:pPr marL="0" lvl="0" indent="0" algn="ctr" rtl="1">
              <a:buNone/>
            </a:pPr>
            <a:r>
              <a:rPr lang="fa-IR" dirty="0" smtClean="0"/>
              <a:t>به این ترتیب حدود یک سوم(30%)</a:t>
            </a:r>
            <a:r>
              <a:rPr lang="fa-IR" dirty="0" err="1" smtClean="0"/>
              <a:t>رهنمودهای</a:t>
            </a:r>
            <a:r>
              <a:rPr lang="fa-IR" dirty="0" smtClean="0"/>
              <a:t> اسلام در مسائل مدیریتی به مدیران منتقل می شود.</a:t>
            </a:r>
            <a:endParaRPr lang="en-US" dirty="0"/>
          </a:p>
          <a:p>
            <a:pPr marL="457200" lvl="1" indent="0" algn="r" rtl="1">
              <a:lnSpc>
                <a:spcPct val="100000"/>
              </a:lnSpc>
              <a:buNone/>
            </a:pPr>
            <a:r>
              <a:rPr lang="fa-IR" dirty="0" smtClean="0">
                <a:cs typeface="B Zar" panose="00000400000000000000" pitchFamily="2" charset="-78"/>
              </a:rPr>
              <a:t> </a:t>
            </a:r>
          </a:p>
          <a:p>
            <a:pPr marL="457200" lvl="1" indent="0" algn="r" rtl="1">
              <a:lnSpc>
                <a:spcPct val="100000"/>
              </a:lnSpc>
              <a:buNone/>
            </a:pPr>
            <a:r>
              <a:rPr lang="fa-IR" dirty="0" smtClean="0">
                <a:cs typeface="B Zar" panose="00000400000000000000" pitchFamily="2" charset="-78"/>
              </a:rPr>
              <a:t>2- </a:t>
            </a:r>
            <a:r>
              <a:rPr lang="fa-IR" b="1" dirty="0" smtClean="0">
                <a:effectLst>
                  <a:outerShdw blurRad="38100" dist="38100" dir="2700000" algn="tl">
                    <a:srgbClr val="000000">
                      <a:alpha val="43137"/>
                    </a:srgbClr>
                  </a:outerShdw>
                </a:effectLst>
                <a:cs typeface="B Zar" panose="00000400000000000000" pitchFamily="2" charset="-78"/>
              </a:rPr>
              <a:t>تاسیس پژوهشکده های مدیریت در اسلام</a:t>
            </a:r>
          </a:p>
          <a:p>
            <a:pPr marL="457200" lvl="1" indent="0" algn="r" rtl="1">
              <a:lnSpc>
                <a:spcPct val="100000"/>
              </a:lnSpc>
              <a:buNone/>
            </a:pPr>
            <a:endParaRPr lang="fa-IR" dirty="0" smtClean="0">
              <a:cs typeface="B Zar" panose="00000400000000000000" pitchFamily="2" charset="-78"/>
            </a:endParaRPr>
          </a:p>
          <a:p>
            <a:pPr marL="457200" lvl="1" indent="0" algn="r" rtl="1">
              <a:lnSpc>
                <a:spcPct val="100000"/>
              </a:lnSpc>
              <a:buNone/>
            </a:pPr>
            <a:endParaRPr lang="fa-IR" dirty="0" smtClean="0">
              <a:cs typeface="B Zar" panose="00000400000000000000" pitchFamily="2" charset="-78"/>
            </a:endParaRPr>
          </a:p>
        </p:txBody>
      </p:sp>
      <p:sp>
        <p:nvSpPr>
          <p:cNvPr id="4" name="Slide Number Placeholder 3"/>
          <p:cNvSpPr>
            <a:spLocks noGrp="1"/>
          </p:cNvSpPr>
          <p:nvPr>
            <p:ph type="sldNum" sz="quarter" idx="12"/>
          </p:nvPr>
        </p:nvSpPr>
        <p:spPr/>
        <p:txBody>
          <a:bodyPr/>
          <a:lstStyle/>
          <a:p>
            <a:fld id="{DC514628-5884-4EE2-99F1-84EF15A78505}" type="slidenum">
              <a:rPr lang="en-US" smtClean="0"/>
              <a:t>32</a:t>
            </a:fld>
            <a:endParaRPr lang="en-US"/>
          </a:p>
        </p:txBody>
      </p:sp>
    </p:spTree>
    <p:extLst>
      <p:ext uri="{BB962C8B-B14F-4D97-AF65-F5344CB8AC3E}">
        <p14:creationId xmlns:p14="http://schemas.microsoft.com/office/powerpoint/2010/main" val="28204570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r" rtl="1"/>
            <a:r>
              <a:rPr lang="fa-IR" sz="3600" dirty="0">
                <a:cs typeface="2  Jadid" panose="00000700000000000000" pitchFamily="2" charset="-78"/>
              </a:rPr>
              <a:t>فصل پنجم- بخش اول: </a:t>
            </a:r>
            <a:r>
              <a:rPr lang="fa-IR" sz="3600" dirty="0" err="1">
                <a:cs typeface="2  Jadid" panose="00000700000000000000" pitchFamily="2" charset="-78"/>
              </a:rPr>
              <a:t>شرائط</a:t>
            </a:r>
            <a:r>
              <a:rPr lang="fa-IR" sz="3600" dirty="0">
                <a:cs typeface="2  Jadid" panose="00000700000000000000" pitchFamily="2" charset="-78"/>
              </a:rPr>
              <a:t> علمی </a:t>
            </a:r>
            <a:r>
              <a:rPr lang="fa-IR" sz="3600" dirty="0" smtClean="0">
                <a:cs typeface="2  Jadid" panose="00000700000000000000" pitchFamily="2" charset="-78"/>
              </a:rPr>
              <a:t>عام(ادامه)</a:t>
            </a:r>
            <a:endParaRPr lang="en-US" sz="3600" dirty="0">
              <a:cs typeface="2  Jadid" panose="00000700000000000000" pitchFamily="2" charset="-78"/>
            </a:endParaRPr>
          </a:p>
        </p:txBody>
      </p:sp>
      <p:sp>
        <p:nvSpPr>
          <p:cNvPr id="3" name="Content Placeholder 2"/>
          <p:cNvSpPr>
            <a:spLocks noGrp="1"/>
          </p:cNvSpPr>
          <p:nvPr>
            <p:ph idx="1"/>
          </p:nvPr>
        </p:nvSpPr>
        <p:spPr/>
        <p:txBody>
          <a:bodyPr/>
          <a:lstStyle/>
          <a:p>
            <a:pPr algn="r" rtl="1"/>
            <a:r>
              <a:rPr lang="fa-IR" dirty="0" smtClean="0"/>
              <a:t>مشکلات ناشی </a:t>
            </a:r>
            <a:r>
              <a:rPr lang="fa-IR" dirty="0" err="1" smtClean="0"/>
              <a:t>ازعدم</a:t>
            </a:r>
            <a:r>
              <a:rPr lang="fa-IR" dirty="0" smtClean="0"/>
              <a:t> علم به کلیت قرآن</a:t>
            </a:r>
          </a:p>
          <a:p>
            <a:pPr lvl="1" algn="r" rtl="1"/>
            <a:r>
              <a:rPr lang="fa-IR" dirty="0" err="1" smtClean="0"/>
              <a:t>التقاط</a:t>
            </a:r>
            <a:r>
              <a:rPr lang="fa-IR" dirty="0" smtClean="0"/>
              <a:t> در معرفت </a:t>
            </a:r>
            <a:r>
              <a:rPr lang="fa-IR" dirty="0" err="1" smtClean="0"/>
              <a:t>تفصیلی</a:t>
            </a:r>
            <a:r>
              <a:rPr lang="fa-IR" dirty="0" smtClean="0"/>
              <a:t> به دین</a:t>
            </a:r>
          </a:p>
          <a:p>
            <a:pPr lvl="1" algn="r" rtl="1"/>
            <a:r>
              <a:rPr lang="fa-IR" dirty="0" err="1" smtClean="0"/>
              <a:t>التقاط</a:t>
            </a:r>
            <a:r>
              <a:rPr lang="fa-IR" dirty="0" smtClean="0"/>
              <a:t> در عمل</a:t>
            </a:r>
          </a:p>
          <a:p>
            <a:pPr lvl="1" algn="r" rtl="1"/>
            <a:r>
              <a:rPr lang="fa-IR" dirty="0" smtClean="0"/>
              <a:t>ضعف عملی ناشی از ضعف معرفتی</a:t>
            </a:r>
          </a:p>
          <a:p>
            <a:pPr lvl="1" algn="r" rtl="1"/>
            <a:r>
              <a:rPr lang="fa-IR" dirty="0" smtClean="0"/>
              <a:t>همه جانبه نبودن اجتهاد به دلیل توقف بر بعضی آیات(آیات </a:t>
            </a:r>
            <a:r>
              <a:rPr lang="fa-IR" dirty="0" err="1" smtClean="0"/>
              <a:t>الاحکام</a:t>
            </a:r>
            <a:r>
              <a:rPr lang="fa-IR" dirty="0" smtClean="0"/>
              <a:t>)</a:t>
            </a:r>
          </a:p>
          <a:p>
            <a:pPr lvl="1" algn="r" rtl="1"/>
            <a:r>
              <a:rPr lang="fa-IR" dirty="0" smtClean="0"/>
              <a:t>اختلافات و </a:t>
            </a:r>
            <a:r>
              <a:rPr lang="fa-IR" dirty="0" err="1" smtClean="0"/>
              <a:t>واگرایی</a:t>
            </a:r>
            <a:r>
              <a:rPr lang="fa-IR" dirty="0" smtClean="0"/>
              <a:t> های بین مسوولین نظام</a:t>
            </a:r>
          </a:p>
          <a:p>
            <a:pPr lvl="1" algn="r" rtl="1"/>
            <a:r>
              <a:rPr lang="fa-IR" dirty="0" smtClean="0"/>
              <a:t>جامع نبودن تفاسیر به دلیل نگرش تک بعدی</a:t>
            </a:r>
          </a:p>
          <a:p>
            <a:pPr lvl="2" algn="r" rtl="1"/>
            <a:r>
              <a:rPr lang="fa-IR" dirty="0" smtClean="0"/>
              <a:t>تفسیر </a:t>
            </a:r>
            <a:r>
              <a:rPr lang="fa-IR" dirty="0" err="1" smtClean="0"/>
              <a:t>المیزان</a:t>
            </a:r>
            <a:r>
              <a:rPr lang="fa-IR" dirty="0" smtClean="0"/>
              <a:t>، محصول تلاش های عظیم چند جریان دینی فقه، عرفان، کلام، فلسفه و تفسیر است.</a:t>
            </a:r>
          </a:p>
          <a:p>
            <a:pPr lvl="1" algn="r" rtl="1"/>
            <a:r>
              <a:rPr lang="fa-IR" dirty="0" smtClean="0"/>
              <a:t>بروز </a:t>
            </a:r>
            <a:r>
              <a:rPr lang="fa-IR" dirty="0" err="1" smtClean="0"/>
              <a:t>تعارضات</a:t>
            </a:r>
            <a:r>
              <a:rPr lang="fa-IR" dirty="0" smtClean="0"/>
              <a:t> ناشی از جزئی نگری</a:t>
            </a:r>
          </a:p>
          <a:p>
            <a:pPr lvl="2" algn="r" rtl="1"/>
            <a:r>
              <a:rPr lang="fa-IR" dirty="0" smtClean="0"/>
              <a:t>عضو شقه شده، خاصیت کل قرآن را ندارد.</a:t>
            </a:r>
          </a:p>
          <a:p>
            <a:pPr lvl="2" algn="r" rtl="1"/>
            <a:r>
              <a:rPr lang="fa-IR" dirty="0" smtClean="0"/>
              <a:t>آیه 90-91، حجر</a:t>
            </a:r>
          </a:p>
          <a:p>
            <a:pPr lvl="1" algn="r" rtl="1"/>
            <a:endParaRPr lang="fa-IR" dirty="0" smtClean="0"/>
          </a:p>
          <a:p>
            <a:pPr lvl="1" algn="r" rtl="1"/>
            <a:endParaRPr lang="fa-IR" dirty="0" smtClean="0"/>
          </a:p>
          <a:p>
            <a:pPr lvl="1" algn="r" rtl="1"/>
            <a:endParaRPr lang="en-US" dirty="0"/>
          </a:p>
        </p:txBody>
      </p:sp>
      <p:sp>
        <p:nvSpPr>
          <p:cNvPr id="2" name="Slide Number Placeholder 1"/>
          <p:cNvSpPr>
            <a:spLocks noGrp="1"/>
          </p:cNvSpPr>
          <p:nvPr>
            <p:ph type="sldNum" sz="quarter" idx="12"/>
          </p:nvPr>
        </p:nvSpPr>
        <p:spPr/>
        <p:txBody>
          <a:bodyPr/>
          <a:lstStyle/>
          <a:p>
            <a:fld id="{DC514628-5884-4EE2-99F1-84EF15A78505}" type="slidenum">
              <a:rPr lang="en-US" smtClean="0"/>
              <a:t>33</a:t>
            </a:fld>
            <a:endParaRPr lang="en-US"/>
          </a:p>
        </p:txBody>
      </p:sp>
    </p:spTree>
    <p:extLst>
      <p:ext uri="{BB962C8B-B14F-4D97-AF65-F5344CB8AC3E}">
        <p14:creationId xmlns:p14="http://schemas.microsoft.com/office/powerpoint/2010/main" val="21493498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2  Jadid" panose="00000700000000000000" pitchFamily="2" charset="-78"/>
              </a:rPr>
              <a:t>فصل پنجم: </a:t>
            </a:r>
            <a:r>
              <a:rPr lang="fa-IR" sz="2800" dirty="0" err="1" smtClean="0">
                <a:cs typeface="2  Jadid" panose="00000700000000000000" pitchFamily="2" charset="-78"/>
              </a:rPr>
              <a:t>شبهات</a:t>
            </a:r>
            <a:r>
              <a:rPr lang="fa-IR" sz="2800" dirty="0" smtClean="0">
                <a:cs typeface="2  Jadid" panose="00000700000000000000" pitchFamily="2" charset="-78"/>
              </a:rPr>
              <a:t> مطرح شده در زمینه تاثیر اسلام در مسائل مدیریت</a:t>
            </a:r>
            <a:endParaRPr lang="en-US" sz="2800" dirty="0">
              <a:cs typeface="2  Jadid" panose="00000700000000000000" pitchFamily="2" charset="-78"/>
            </a:endParaRPr>
          </a:p>
        </p:txBody>
      </p:sp>
      <p:sp>
        <p:nvSpPr>
          <p:cNvPr id="3" name="Content Placeholder 2"/>
          <p:cNvSpPr>
            <a:spLocks noGrp="1"/>
          </p:cNvSpPr>
          <p:nvPr>
            <p:ph idx="1"/>
          </p:nvPr>
        </p:nvSpPr>
        <p:spPr/>
        <p:txBody>
          <a:bodyPr>
            <a:noAutofit/>
          </a:bodyPr>
          <a:lstStyle/>
          <a:p>
            <a:pPr marL="342900" indent="-342900" algn="r" rtl="1">
              <a:lnSpc>
                <a:spcPct val="120000"/>
              </a:lnSpc>
              <a:buFont typeface="+mj-lt"/>
              <a:buAutoNum type="arabicPeriod"/>
            </a:pPr>
            <a:r>
              <a:rPr lang="fa-IR" sz="1400" dirty="0" smtClean="0">
                <a:cs typeface="B Zar" panose="00000400000000000000" pitchFamily="2" charset="-78"/>
              </a:rPr>
              <a:t>شبهه </a:t>
            </a:r>
            <a:r>
              <a:rPr lang="fa-IR" sz="1400" dirty="0" err="1" smtClean="0">
                <a:cs typeface="B Zar" panose="00000400000000000000" pitchFamily="2" charset="-78"/>
              </a:rPr>
              <a:t>اقتضایی</a:t>
            </a:r>
            <a:r>
              <a:rPr lang="fa-IR" sz="1400" dirty="0" smtClean="0">
                <a:cs typeface="B Zar" panose="00000400000000000000" pitchFamily="2" charset="-78"/>
              </a:rPr>
              <a:t> بودن بخشی از قرآن- ختم دوره </a:t>
            </a:r>
            <a:r>
              <a:rPr lang="fa-IR" sz="1400" dirty="0" err="1" smtClean="0">
                <a:cs typeface="B Zar" panose="00000400000000000000" pitchFamily="2" charset="-78"/>
              </a:rPr>
              <a:t>نبوت</a:t>
            </a:r>
            <a:endParaRPr lang="fa-IR" sz="1400" dirty="0" smtClean="0">
              <a:cs typeface="B Zar" panose="00000400000000000000" pitchFamily="2" charset="-78"/>
            </a:endParaRPr>
          </a:p>
          <a:p>
            <a:pPr lvl="1" algn="r" rtl="1">
              <a:lnSpc>
                <a:spcPct val="120000"/>
              </a:lnSpc>
            </a:pPr>
            <a:r>
              <a:rPr lang="fa-IR" sz="1400" dirty="0" smtClean="0">
                <a:cs typeface="B Zar" panose="00000400000000000000" pitchFamily="2" charset="-78"/>
              </a:rPr>
              <a:t>شبهه: </a:t>
            </a:r>
          </a:p>
          <a:p>
            <a:pPr lvl="2" algn="r" rtl="1">
              <a:lnSpc>
                <a:spcPct val="120000"/>
              </a:lnSpc>
            </a:pPr>
            <a:r>
              <a:rPr lang="fa-IR" sz="1400" dirty="0" smtClean="0">
                <a:cs typeface="B Zar" panose="00000400000000000000" pitchFamily="2" charset="-78"/>
              </a:rPr>
              <a:t>بخشی از قرآن به اقتضای زمان پیامبر آمده است و از حوزه دین خارج است.</a:t>
            </a:r>
          </a:p>
          <a:p>
            <a:pPr lvl="2" algn="r" rtl="1">
              <a:lnSpc>
                <a:spcPct val="120000"/>
              </a:lnSpc>
            </a:pPr>
            <a:r>
              <a:rPr lang="fa-IR" sz="1400" dirty="0" smtClean="0">
                <a:cs typeface="B Zar" panose="00000400000000000000" pitchFamily="2" charset="-78"/>
              </a:rPr>
              <a:t>از طرفی، مساله ختم </a:t>
            </a:r>
            <a:r>
              <a:rPr lang="fa-IR" sz="1400" dirty="0" err="1" smtClean="0">
                <a:cs typeface="B Zar" panose="00000400000000000000" pitchFamily="2" charset="-78"/>
              </a:rPr>
              <a:t>نبوت</a:t>
            </a:r>
            <a:r>
              <a:rPr lang="fa-IR" sz="1400" dirty="0" smtClean="0">
                <a:cs typeface="B Zar" panose="00000400000000000000" pitchFamily="2" charset="-78"/>
              </a:rPr>
              <a:t> تایید ادعای ماست. دوره </a:t>
            </a:r>
            <a:r>
              <a:rPr lang="fa-IR" sz="1400" dirty="0" err="1" smtClean="0">
                <a:cs typeface="B Zar" panose="00000400000000000000" pitchFamily="2" charset="-78"/>
              </a:rPr>
              <a:t>نبوت</a:t>
            </a:r>
            <a:r>
              <a:rPr lang="fa-IR" sz="1400" dirty="0" smtClean="0">
                <a:cs typeface="B Zar" panose="00000400000000000000" pitchFamily="2" charset="-78"/>
              </a:rPr>
              <a:t> تمام شد و وارد دوره جدیدی به نام عقل شدیم که باید اداره امور جهان را به عقل سپرد.</a:t>
            </a:r>
          </a:p>
          <a:p>
            <a:pPr lvl="1" algn="r" rtl="1">
              <a:lnSpc>
                <a:spcPct val="120000"/>
              </a:lnSpc>
            </a:pPr>
            <a:r>
              <a:rPr lang="fa-IR" sz="1400" dirty="0" smtClean="0">
                <a:cs typeface="B Zar" panose="00000400000000000000" pitchFamily="2" charset="-78"/>
              </a:rPr>
              <a:t>پاسخ</a:t>
            </a:r>
          </a:p>
          <a:p>
            <a:pPr lvl="2" algn="r" rtl="1">
              <a:lnSpc>
                <a:spcPct val="120000"/>
              </a:lnSpc>
            </a:pPr>
            <a:r>
              <a:rPr lang="fa-IR" sz="1400" dirty="0" smtClean="0">
                <a:effectLst>
                  <a:outerShdw blurRad="38100" dist="38100" dir="2700000" algn="tl">
                    <a:srgbClr val="000000">
                      <a:alpha val="43137"/>
                    </a:srgbClr>
                  </a:outerShdw>
                </a:effectLst>
                <a:cs typeface="B Zar" panose="00000400000000000000" pitchFamily="2" charset="-78"/>
              </a:rPr>
              <a:t>ختم </a:t>
            </a:r>
            <a:r>
              <a:rPr lang="fa-IR" sz="1400" dirty="0" err="1" smtClean="0">
                <a:effectLst>
                  <a:outerShdw blurRad="38100" dist="38100" dir="2700000" algn="tl">
                    <a:srgbClr val="000000">
                      <a:alpha val="43137"/>
                    </a:srgbClr>
                  </a:outerShdw>
                </a:effectLst>
                <a:cs typeface="B Zar" panose="00000400000000000000" pitchFamily="2" charset="-78"/>
              </a:rPr>
              <a:t>نبوت</a:t>
            </a:r>
            <a:r>
              <a:rPr lang="fa-IR" sz="1400" dirty="0" smtClean="0">
                <a:effectLst>
                  <a:outerShdw blurRad="38100" dist="38100" dir="2700000" algn="tl">
                    <a:srgbClr val="000000">
                      <a:alpha val="43137"/>
                    </a:srgbClr>
                  </a:outerShdw>
                </a:effectLst>
                <a:cs typeface="B Zar" panose="00000400000000000000" pitchFamily="2" charset="-78"/>
              </a:rPr>
              <a:t> به معنای نهایت تکامل دین اسلام</a:t>
            </a:r>
            <a:r>
              <a:rPr lang="fa-IR" sz="1400" dirty="0" smtClean="0">
                <a:cs typeface="B Zar" panose="00000400000000000000" pitchFamily="2" charset="-78"/>
              </a:rPr>
              <a:t>: دین به حد کمال رسیده است و معارف آن برای سعادت و هدایت بشر تا روز قیامت کافی است.</a:t>
            </a:r>
          </a:p>
          <a:p>
            <a:pPr lvl="2" algn="r" rtl="1">
              <a:lnSpc>
                <a:spcPct val="120000"/>
              </a:lnSpc>
            </a:pPr>
            <a:r>
              <a:rPr lang="fa-IR" sz="1400" dirty="0" smtClean="0">
                <a:cs typeface="B Zar" panose="00000400000000000000" pitchFamily="2" charset="-78"/>
              </a:rPr>
              <a:t>تقسیم بندی انسان ها به دو گروه اولین و آخرین(براساس معیار قبل و بعد بعثت) </a:t>
            </a:r>
            <a:r>
              <a:rPr lang="fa-IR" sz="1400" dirty="0" err="1" smtClean="0">
                <a:cs typeface="B Zar" panose="00000400000000000000" pitchFamily="2" charset="-78"/>
              </a:rPr>
              <a:t>واینکه</a:t>
            </a:r>
            <a:r>
              <a:rPr lang="fa-IR" sz="1400" dirty="0" smtClean="0">
                <a:cs typeface="B Zar" panose="00000400000000000000" pitchFamily="2" charset="-78"/>
              </a:rPr>
              <a:t> تمام </a:t>
            </a:r>
            <a:r>
              <a:rPr lang="fa-IR" sz="1400" dirty="0" smtClean="0">
                <a:effectLst>
                  <a:outerShdw blurRad="38100" dist="38100" dir="2700000" algn="tl">
                    <a:srgbClr val="000000">
                      <a:alpha val="43137"/>
                    </a:srgbClr>
                  </a:outerShdw>
                </a:effectLst>
                <a:cs typeface="B Zar" panose="00000400000000000000" pitchFamily="2" charset="-78"/>
              </a:rPr>
              <a:t>امت آخرین </a:t>
            </a:r>
            <a:r>
              <a:rPr lang="fa-IR" sz="1400" dirty="0" smtClean="0">
                <a:cs typeface="B Zar" panose="00000400000000000000" pitchFamily="2" charset="-78"/>
              </a:rPr>
              <a:t>که تا قیامت را شامل می شود، مخاطب قرآن هستند.</a:t>
            </a:r>
          </a:p>
          <a:p>
            <a:pPr lvl="2" algn="r" rtl="1">
              <a:lnSpc>
                <a:spcPct val="120000"/>
              </a:lnSpc>
            </a:pPr>
            <a:r>
              <a:rPr lang="fa-IR" sz="1400" dirty="0" smtClean="0">
                <a:effectLst>
                  <a:outerShdw blurRad="38100" dist="38100" dir="2700000" algn="tl">
                    <a:srgbClr val="000000">
                      <a:alpha val="43137"/>
                    </a:srgbClr>
                  </a:outerShdw>
                </a:effectLst>
                <a:cs typeface="B Zar" panose="00000400000000000000" pitchFamily="2" charset="-78"/>
              </a:rPr>
              <a:t>حدیث </a:t>
            </a:r>
            <a:r>
              <a:rPr lang="fa-IR" sz="1400" dirty="0" err="1" smtClean="0">
                <a:effectLst>
                  <a:outerShdw blurRad="38100" dist="38100" dir="2700000" algn="tl">
                    <a:srgbClr val="000000">
                      <a:alpha val="43137"/>
                    </a:srgbClr>
                  </a:outerShdw>
                </a:effectLst>
                <a:cs typeface="B Zar" panose="00000400000000000000" pitchFamily="2" charset="-78"/>
              </a:rPr>
              <a:t>ثقلین</a:t>
            </a:r>
            <a:r>
              <a:rPr lang="fa-IR" sz="1400" dirty="0" smtClean="0">
                <a:cs typeface="B Zar" panose="00000400000000000000" pitchFamily="2" charset="-78"/>
              </a:rPr>
              <a:t>؛ کتاب و سنت یا عترت تا روز قیامت </a:t>
            </a:r>
            <a:r>
              <a:rPr lang="fa-IR" sz="1400" dirty="0" err="1" smtClean="0">
                <a:cs typeface="B Zar" panose="00000400000000000000" pitchFamily="2" charset="-78"/>
              </a:rPr>
              <a:t>مستمسک</a:t>
            </a:r>
            <a:r>
              <a:rPr lang="fa-IR" sz="1400" dirty="0" smtClean="0">
                <a:cs typeface="B Zar" panose="00000400000000000000" pitchFamily="2" charset="-78"/>
              </a:rPr>
              <a:t> مسلمین خواهند بود.</a:t>
            </a:r>
          </a:p>
          <a:p>
            <a:pPr lvl="2" algn="r" rtl="1">
              <a:lnSpc>
                <a:spcPct val="120000"/>
              </a:lnSpc>
            </a:pPr>
            <a:endParaRPr lang="fa-IR" sz="1400" dirty="0" smtClean="0">
              <a:cs typeface="B Zar" panose="00000400000000000000" pitchFamily="2" charset="-78"/>
            </a:endParaRPr>
          </a:p>
          <a:p>
            <a:pPr marL="342900" indent="-342900" algn="r" rtl="1">
              <a:lnSpc>
                <a:spcPct val="120000"/>
              </a:lnSpc>
              <a:buFont typeface="+mj-lt"/>
              <a:buAutoNum type="arabicPeriod"/>
            </a:pPr>
            <a:r>
              <a:rPr lang="fa-IR" sz="1400" dirty="0" smtClean="0">
                <a:cs typeface="B Zar" panose="00000400000000000000" pitchFamily="2" charset="-78"/>
              </a:rPr>
              <a:t>شبهه آیات </a:t>
            </a:r>
            <a:r>
              <a:rPr lang="fa-IR" sz="1400" dirty="0" err="1" smtClean="0">
                <a:cs typeface="B Zar" panose="00000400000000000000" pitchFamily="2" charset="-78"/>
              </a:rPr>
              <a:t>ناسخ</a:t>
            </a:r>
            <a:r>
              <a:rPr lang="fa-IR" sz="1400" dirty="0" smtClean="0">
                <a:cs typeface="B Zar" panose="00000400000000000000" pitchFamily="2" charset="-78"/>
              </a:rPr>
              <a:t> و منسوخ</a:t>
            </a:r>
          </a:p>
          <a:p>
            <a:pPr lvl="1" algn="r" rtl="1">
              <a:lnSpc>
                <a:spcPct val="120000"/>
              </a:lnSpc>
            </a:pPr>
            <a:r>
              <a:rPr lang="fa-IR" sz="1400" dirty="0" smtClean="0">
                <a:cs typeface="B Zar" panose="00000400000000000000" pitchFamily="2" charset="-78"/>
              </a:rPr>
              <a:t>شبهه:</a:t>
            </a:r>
            <a:r>
              <a:rPr lang="fa-IR" sz="1400" dirty="0">
                <a:cs typeface="B Zar" panose="00000400000000000000" pitchFamily="2" charset="-78"/>
              </a:rPr>
              <a:t> </a:t>
            </a:r>
            <a:r>
              <a:rPr lang="fa-IR" sz="1400" dirty="0" smtClean="0">
                <a:cs typeface="B Zar" panose="00000400000000000000" pitchFamily="2" charset="-78"/>
              </a:rPr>
              <a:t>چگونه قرآن می تواند برای همه مکان ها و زمان ها صادق باشد در حالیکه در خود زمان پیامبر </a:t>
            </a:r>
            <a:r>
              <a:rPr lang="fa-IR" sz="1400" dirty="0" err="1" smtClean="0">
                <a:cs typeface="B Zar" panose="00000400000000000000" pitchFamily="2" charset="-78"/>
              </a:rPr>
              <a:t>اقتضایی</a:t>
            </a:r>
            <a:r>
              <a:rPr lang="fa-IR" sz="1400" dirty="0" smtClean="0">
                <a:cs typeface="B Zar" panose="00000400000000000000" pitchFamily="2" charset="-78"/>
              </a:rPr>
              <a:t> عمل شده است؟</a:t>
            </a:r>
          </a:p>
          <a:p>
            <a:pPr lvl="1" algn="r" rtl="1">
              <a:lnSpc>
                <a:spcPct val="120000"/>
              </a:lnSpc>
            </a:pPr>
            <a:r>
              <a:rPr lang="fa-IR" sz="1400" dirty="0" smtClean="0">
                <a:cs typeface="B Zar" panose="00000400000000000000" pitchFamily="2" charset="-78"/>
              </a:rPr>
              <a:t>پاسخ:</a:t>
            </a:r>
          </a:p>
          <a:p>
            <a:pPr lvl="2" algn="r" rtl="1">
              <a:lnSpc>
                <a:spcPct val="120000"/>
              </a:lnSpc>
            </a:pPr>
            <a:r>
              <a:rPr lang="fa-IR" sz="1400" dirty="0">
                <a:cs typeface="B Zar" panose="00000400000000000000" pitchFamily="2" charset="-78"/>
              </a:rPr>
              <a:t>م</a:t>
            </a:r>
            <a:r>
              <a:rPr lang="fa-IR" sz="1400" dirty="0" smtClean="0">
                <a:cs typeface="B Zar" panose="00000400000000000000" pitchFamily="2" charset="-78"/>
              </a:rPr>
              <a:t>قصود از </a:t>
            </a:r>
            <a:r>
              <a:rPr lang="fa-IR" sz="1400" dirty="0" err="1" smtClean="0">
                <a:cs typeface="B Zar" panose="00000400000000000000" pitchFamily="2" charset="-78"/>
              </a:rPr>
              <a:t>ناسخ</a:t>
            </a:r>
            <a:r>
              <a:rPr lang="fa-IR" sz="1400" dirty="0" smtClean="0">
                <a:cs typeface="B Zar" panose="00000400000000000000" pitchFamily="2" charset="-78"/>
              </a:rPr>
              <a:t> و منسوخ</a:t>
            </a:r>
          </a:p>
          <a:p>
            <a:pPr lvl="3" algn="r" rtl="1">
              <a:lnSpc>
                <a:spcPct val="120000"/>
              </a:lnSpc>
            </a:pPr>
            <a:r>
              <a:rPr lang="fa-IR" sz="1400" dirty="0" smtClean="0">
                <a:cs typeface="B Zar" panose="00000400000000000000" pitchFamily="2" charset="-78"/>
              </a:rPr>
              <a:t>آیات منسوخ تا زمانی که موضوع آن ها در جامعه بشری جاری است، نافذ هستند و در هر زمان و مکانی که این شرایط مجددا </a:t>
            </a:r>
            <a:r>
              <a:rPr lang="fa-IR" sz="1400" dirty="0" err="1" smtClean="0">
                <a:cs typeface="B Zar" panose="00000400000000000000" pitchFamily="2" charset="-78"/>
              </a:rPr>
              <a:t>محیا</a:t>
            </a:r>
            <a:r>
              <a:rPr lang="fa-IR" sz="1400" dirty="0" smtClean="0">
                <a:cs typeface="B Zar" panose="00000400000000000000" pitchFamily="2" charset="-78"/>
              </a:rPr>
              <a:t> شود، حکم همان خواهد بود.</a:t>
            </a:r>
          </a:p>
          <a:p>
            <a:pPr lvl="2" algn="r" rtl="1">
              <a:lnSpc>
                <a:spcPct val="120000"/>
              </a:lnSpc>
            </a:pPr>
            <a:r>
              <a:rPr lang="fa-IR" sz="1400" dirty="0" smtClean="0">
                <a:cs typeface="B Zar" panose="00000400000000000000" pitchFamily="2" charset="-78"/>
              </a:rPr>
              <a:t>برخورد چند مرحله ای با پدیده های منفی</a:t>
            </a:r>
          </a:p>
        </p:txBody>
      </p:sp>
      <p:sp>
        <p:nvSpPr>
          <p:cNvPr id="4" name="Slide Number Placeholder 3"/>
          <p:cNvSpPr>
            <a:spLocks noGrp="1"/>
          </p:cNvSpPr>
          <p:nvPr>
            <p:ph type="sldNum" sz="quarter" idx="12"/>
          </p:nvPr>
        </p:nvSpPr>
        <p:spPr/>
        <p:txBody>
          <a:bodyPr/>
          <a:lstStyle/>
          <a:p>
            <a:fld id="{DC514628-5884-4EE2-99F1-84EF15A78505}" type="slidenum">
              <a:rPr lang="en-US" smtClean="0"/>
              <a:t>34</a:t>
            </a:fld>
            <a:endParaRPr lang="en-US"/>
          </a:p>
        </p:txBody>
      </p:sp>
    </p:spTree>
    <p:extLst>
      <p:ext uri="{BB962C8B-B14F-4D97-AF65-F5344CB8AC3E}">
        <p14:creationId xmlns:p14="http://schemas.microsoft.com/office/powerpoint/2010/main" val="38271137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2  Jadid" panose="00000700000000000000" pitchFamily="2" charset="-78"/>
              </a:rPr>
              <a:t>فصل پنجم- بخش اول: </a:t>
            </a:r>
            <a:r>
              <a:rPr lang="fa-IR" dirty="0" err="1" smtClean="0">
                <a:cs typeface="2  Jadid" panose="00000700000000000000" pitchFamily="2" charset="-78"/>
              </a:rPr>
              <a:t>شرائط</a:t>
            </a:r>
            <a:r>
              <a:rPr lang="fa-IR" dirty="0" smtClean="0">
                <a:cs typeface="2  Jadid" panose="00000700000000000000" pitchFamily="2" charset="-78"/>
              </a:rPr>
              <a:t> علمی </a:t>
            </a:r>
            <a:r>
              <a:rPr lang="fa-IR" dirty="0" smtClean="0">
                <a:cs typeface="2  Jadid" panose="00000700000000000000" pitchFamily="2" charset="-78"/>
              </a:rPr>
              <a:t>عام(ادامه)</a:t>
            </a:r>
            <a:endParaRPr lang="en-US" dirty="0"/>
          </a:p>
        </p:txBody>
      </p:sp>
      <p:sp>
        <p:nvSpPr>
          <p:cNvPr id="3" name="Content Placeholder 2"/>
          <p:cNvSpPr>
            <a:spLocks noGrp="1"/>
          </p:cNvSpPr>
          <p:nvPr>
            <p:ph idx="1"/>
          </p:nvPr>
        </p:nvSpPr>
        <p:spPr/>
        <p:txBody>
          <a:bodyPr/>
          <a:lstStyle/>
          <a:p>
            <a:pPr marL="514350" indent="-514350" algn="r" rtl="1">
              <a:buFont typeface="+mj-lt"/>
              <a:buAutoNum type="arabicPeriod" startAt="2"/>
            </a:pPr>
            <a:r>
              <a:rPr lang="fa-IR" dirty="0" smtClean="0"/>
              <a:t>علم به زمان و معاشرت با مردم</a:t>
            </a:r>
          </a:p>
          <a:p>
            <a:pPr marL="971550" lvl="1" indent="-514350" algn="r" rtl="1">
              <a:buFont typeface="+mj-lt"/>
              <a:buAutoNum type="arabicPeriod"/>
            </a:pPr>
            <a:r>
              <a:rPr lang="fa-IR" dirty="0" smtClean="0"/>
              <a:t>علم به زمان</a:t>
            </a:r>
          </a:p>
          <a:p>
            <a:pPr marL="1371600" lvl="2" indent="-457200" algn="r" rtl="1">
              <a:buFont typeface="+mj-lt"/>
              <a:buAutoNum type="arabicPeriod"/>
            </a:pPr>
            <a:r>
              <a:rPr lang="fa-IR" dirty="0" smtClean="0"/>
              <a:t>علم به حوادث عمومی زمان: </a:t>
            </a:r>
          </a:p>
          <a:p>
            <a:pPr marL="914400" lvl="2" indent="0" algn="r" rtl="1">
              <a:buNone/>
            </a:pPr>
            <a:r>
              <a:rPr lang="fa-IR" dirty="0"/>
              <a:t>	</a:t>
            </a:r>
            <a:r>
              <a:rPr lang="fa-IR" dirty="0" smtClean="0"/>
              <a:t>مدیران ارشد نظام باید از حوادثی که در جامعه او و کل جامعه بشری می گذرد، </a:t>
            </a:r>
            <a:r>
              <a:rPr lang="fa-IR" dirty="0" err="1" smtClean="0"/>
              <a:t>درحد</a:t>
            </a:r>
            <a:r>
              <a:rPr lang="fa-IR" dirty="0" smtClean="0"/>
              <a:t> قابل قبولی اطلاع 	داشته باشند.</a:t>
            </a:r>
          </a:p>
          <a:p>
            <a:pPr marL="1371600" lvl="2" indent="-457200" algn="r" rtl="1">
              <a:buFont typeface="+mj-lt"/>
              <a:buAutoNum type="arabicPeriod" startAt="2"/>
            </a:pPr>
            <a:r>
              <a:rPr lang="fa-IR" dirty="0" smtClean="0"/>
              <a:t>شناخت فرهنگ ها و مکتب های فکری زمان</a:t>
            </a:r>
          </a:p>
          <a:p>
            <a:pPr marL="1371600" lvl="2" indent="-457200" algn="r" rtl="1">
              <a:buFont typeface="+mj-lt"/>
              <a:buAutoNum type="arabicPeriod" startAt="2"/>
            </a:pPr>
            <a:r>
              <a:rPr lang="fa-IR" dirty="0" smtClean="0"/>
              <a:t>مردم </a:t>
            </a:r>
            <a:r>
              <a:rPr lang="fa-IR" dirty="0" err="1" smtClean="0"/>
              <a:t>شناسی</a:t>
            </a:r>
            <a:endParaRPr lang="fa-IR" dirty="0" smtClean="0"/>
          </a:p>
          <a:p>
            <a:pPr marL="914400" lvl="2" indent="0" algn="r" rtl="1">
              <a:buNone/>
            </a:pPr>
            <a:r>
              <a:rPr lang="fa-IR" dirty="0"/>
              <a:t>	</a:t>
            </a:r>
            <a:r>
              <a:rPr lang="fa-IR" dirty="0" smtClean="0"/>
              <a:t>صدور حکم مدیریتی  یا دینی، باید براساس ادراکات، </a:t>
            </a:r>
            <a:r>
              <a:rPr lang="fa-IR" dirty="0" err="1" smtClean="0"/>
              <a:t>عقائد</a:t>
            </a:r>
            <a:r>
              <a:rPr lang="fa-IR" dirty="0" smtClean="0"/>
              <a:t>، آداب و رسوم و ... مردم مناطق مختلف دنیا 	خصوصا مسلمانان باشد.</a:t>
            </a:r>
          </a:p>
          <a:p>
            <a:pPr marL="1371600" lvl="2" indent="-457200" algn="r" rtl="1">
              <a:buFont typeface="+mj-lt"/>
              <a:buAutoNum type="arabicPeriod" startAt="4"/>
            </a:pPr>
            <a:r>
              <a:rPr lang="fa-IR" dirty="0" smtClean="0"/>
              <a:t>آگاهی از اصل جریانات </a:t>
            </a:r>
            <a:r>
              <a:rPr lang="fa-IR" smtClean="0"/>
              <a:t>و موضوعات</a:t>
            </a:r>
            <a:endParaRPr lang="fa-IR" dirty="0" smtClean="0"/>
          </a:p>
          <a:p>
            <a:pPr marL="1428750" lvl="2" indent="-514350" algn="r" rtl="1">
              <a:buFont typeface="+mj-lt"/>
              <a:buAutoNum type="arabicPeriod" startAt="2"/>
            </a:pP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35</a:t>
            </a:fld>
            <a:endParaRPr lang="en-US"/>
          </a:p>
        </p:txBody>
      </p:sp>
    </p:spTree>
    <p:extLst>
      <p:ext uri="{BB962C8B-B14F-4D97-AF65-F5344CB8AC3E}">
        <p14:creationId xmlns:p14="http://schemas.microsoft.com/office/powerpoint/2010/main" val="2285011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2  Jadid" panose="00000700000000000000" pitchFamily="2" charset="-78"/>
              </a:rPr>
              <a:t>فصل پنجم- بخش اول: </a:t>
            </a:r>
            <a:r>
              <a:rPr lang="fa-IR" dirty="0" err="1">
                <a:cs typeface="2  Jadid" panose="00000700000000000000" pitchFamily="2" charset="-78"/>
              </a:rPr>
              <a:t>شرائط</a:t>
            </a:r>
            <a:r>
              <a:rPr lang="fa-IR" dirty="0">
                <a:cs typeface="2  Jadid" panose="00000700000000000000" pitchFamily="2" charset="-78"/>
              </a:rPr>
              <a:t> علمی عام(ادامه)</a:t>
            </a:r>
            <a:endParaRPr lang="en-US" dirty="0"/>
          </a:p>
        </p:txBody>
      </p:sp>
      <p:sp>
        <p:nvSpPr>
          <p:cNvPr id="3" name="Content Placeholder 2"/>
          <p:cNvSpPr>
            <a:spLocks noGrp="1"/>
          </p:cNvSpPr>
          <p:nvPr>
            <p:ph idx="1"/>
          </p:nvPr>
        </p:nvSpPr>
        <p:spPr/>
        <p:txBody>
          <a:bodyPr/>
          <a:lstStyle/>
          <a:p>
            <a:pPr marL="514350" indent="-514350" algn="r" rtl="1">
              <a:buFont typeface="+mj-lt"/>
              <a:buAutoNum type="arabicPeriod" startAt="2"/>
            </a:pPr>
            <a:r>
              <a:rPr lang="fa-IR" dirty="0" smtClean="0"/>
              <a:t>علم به زمان و معاشرت با مردم</a:t>
            </a:r>
          </a:p>
          <a:p>
            <a:pPr marL="971550" lvl="1" indent="-514350" algn="r" rtl="1">
              <a:buFont typeface="+mj-lt"/>
              <a:buAutoNum type="arabicPeriod" startAt="2"/>
            </a:pPr>
            <a:r>
              <a:rPr lang="fa-IR" dirty="0" smtClean="0"/>
              <a:t>معاشرت با مردم</a:t>
            </a:r>
          </a:p>
          <a:p>
            <a:pPr marL="457200" lvl="1" indent="0" algn="r" rtl="1">
              <a:buNone/>
            </a:pPr>
            <a:r>
              <a:rPr lang="fa-IR" dirty="0" smtClean="0"/>
              <a:t>ارتباط نزدیک با مردم، علم به زمان را به شکل واقعی تقویت می کند.</a:t>
            </a:r>
          </a:p>
          <a:p>
            <a:pPr lvl="2" algn="r" rtl="1"/>
            <a:r>
              <a:rPr lang="fa-IR" dirty="0" smtClean="0"/>
              <a:t>ارتباط نزدیک با جامعه</a:t>
            </a:r>
          </a:p>
          <a:p>
            <a:pPr lvl="3" algn="r" rtl="1"/>
            <a:r>
              <a:rPr lang="fa-IR" dirty="0" smtClean="0"/>
              <a:t>برخورد مستقیم با </a:t>
            </a:r>
            <a:r>
              <a:rPr lang="fa-IR" dirty="0" err="1" smtClean="0"/>
              <a:t>زیردستان</a:t>
            </a:r>
            <a:r>
              <a:rPr lang="fa-IR" dirty="0" smtClean="0"/>
              <a:t> به شکل منظم و نامنظم</a:t>
            </a:r>
          </a:p>
          <a:p>
            <a:pPr lvl="3" algn="r" rtl="1"/>
            <a:r>
              <a:rPr lang="fa-IR" dirty="0" smtClean="0"/>
              <a:t>آگاهی از واقعیت های کارمندان در داخل و خارج سازمان، هر دو.</a:t>
            </a:r>
          </a:p>
          <a:p>
            <a:pPr lvl="4" algn="r" rtl="1"/>
            <a:r>
              <a:rPr lang="fa-IR" dirty="0" smtClean="0"/>
              <a:t>در منطق اسلامی کارمندان </a:t>
            </a:r>
            <a:r>
              <a:rPr lang="fa-IR" dirty="0" err="1" smtClean="0"/>
              <a:t>عیالات</a:t>
            </a:r>
            <a:r>
              <a:rPr lang="fa-IR" dirty="0" smtClean="0"/>
              <a:t> مدیر هستند.</a:t>
            </a:r>
          </a:p>
          <a:p>
            <a:pPr lvl="3" algn="r" rtl="1"/>
            <a:r>
              <a:rPr lang="fa-IR" dirty="0" smtClean="0"/>
              <a:t>آگاهی از فضای خانه و چگونگی زندگی کارمندان</a:t>
            </a:r>
          </a:p>
          <a:p>
            <a:pPr lvl="2" algn="r" rtl="1"/>
            <a:r>
              <a:rPr lang="fa-IR" dirty="0" smtClean="0"/>
              <a:t>حضور مستقیم در صحنه ها</a:t>
            </a:r>
          </a:p>
          <a:p>
            <a:pPr marL="457200" lvl="1" indent="0" algn="r" rtl="1">
              <a:buNone/>
            </a:pPr>
            <a:r>
              <a:rPr lang="fa-IR" dirty="0" smtClean="0"/>
              <a:t>توجه مدیر به زیر دستان و دیدن صحنه ها و واقعیت ها، تکلیف الهی است.</a:t>
            </a:r>
          </a:p>
        </p:txBody>
      </p:sp>
      <p:sp>
        <p:nvSpPr>
          <p:cNvPr id="5" name="Slide Number Placeholder 4"/>
          <p:cNvSpPr>
            <a:spLocks noGrp="1"/>
          </p:cNvSpPr>
          <p:nvPr>
            <p:ph type="sldNum" sz="quarter" idx="12"/>
          </p:nvPr>
        </p:nvSpPr>
        <p:spPr/>
        <p:txBody>
          <a:bodyPr/>
          <a:lstStyle/>
          <a:p>
            <a:fld id="{DC514628-5884-4EE2-99F1-84EF15A78505}" type="slidenum">
              <a:rPr lang="en-US" smtClean="0"/>
              <a:t>36</a:t>
            </a:fld>
            <a:endParaRPr lang="en-US"/>
          </a:p>
        </p:txBody>
      </p:sp>
    </p:spTree>
    <p:extLst>
      <p:ext uri="{BB962C8B-B14F-4D97-AF65-F5344CB8AC3E}">
        <p14:creationId xmlns:p14="http://schemas.microsoft.com/office/powerpoint/2010/main" val="2545467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2  Jadid" panose="00000700000000000000" pitchFamily="2" charset="-78"/>
              </a:rPr>
              <a:t>فصل پنجم- بخش اول: </a:t>
            </a:r>
            <a:r>
              <a:rPr lang="fa-IR" dirty="0" err="1">
                <a:cs typeface="2  Jadid" panose="00000700000000000000" pitchFamily="2" charset="-78"/>
              </a:rPr>
              <a:t>شرائط</a:t>
            </a:r>
            <a:r>
              <a:rPr lang="fa-IR" dirty="0">
                <a:cs typeface="2  Jadid" panose="00000700000000000000" pitchFamily="2" charset="-78"/>
              </a:rPr>
              <a:t> علمی </a:t>
            </a:r>
            <a:r>
              <a:rPr lang="fa-IR" dirty="0" smtClean="0">
                <a:cs typeface="2  Jadid" panose="00000700000000000000" pitchFamily="2" charset="-78"/>
              </a:rPr>
              <a:t>عام(خلاصه)</a:t>
            </a:r>
            <a:endParaRPr lang="en-US" dirty="0"/>
          </a:p>
        </p:txBody>
      </p:sp>
      <p:sp>
        <p:nvSpPr>
          <p:cNvPr id="3" name="Content Placeholder 2"/>
          <p:cNvSpPr>
            <a:spLocks noGrp="1"/>
          </p:cNvSpPr>
          <p:nvPr>
            <p:ph idx="1"/>
          </p:nvPr>
        </p:nvSpPr>
        <p:spPr/>
        <p:txBody>
          <a:bodyPr>
            <a:normAutofit lnSpcReduction="10000"/>
          </a:bodyPr>
          <a:lstStyle/>
          <a:p>
            <a:pPr marL="0" indent="0" algn="r" rtl="1">
              <a:buNone/>
            </a:pPr>
            <a:r>
              <a:rPr lang="fa-IR" dirty="0" smtClean="0"/>
              <a:t>(1)</a:t>
            </a:r>
          </a:p>
          <a:p>
            <a:pPr algn="r" rtl="1"/>
            <a:r>
              <a:rPr lang="fa-IR" dirty="0" smtClean="0"/>
              <a:t>علم به کلیت قرآن از </a:t>
            </a:r>
            <a:r>
              <a:rPr lang="fa-IR" dirty="0" err="1" smtClean="0"/>
              <a:t>شرائط</a:t>
            </a:r>
            <a:r>
              <a:rPr lang="fa-IR" dirty="0" smtClean="0"/>
              <a:t> اساسی مدیریتی ارشد اسلامی و اصلاح در جامعه می باشد.</a:t>
            </a:r>
          </a:p>
          <a:p>
            <a:pPr algn="r" rtl="1"/>
            <a:r>
              <a:rPr lang="fa-IR" dirty="0" smtClean="0"/>
              <a:t>برای آموزش کلیت قرآن به </a:t>
            </a:r>
            <a:r>
              <a:rPr lang="fa-IR" dirty="0" err="1" smtClean="0"/>
              <a:t>سلسه</a:t>
            </a:r>
            <a:r>
              <a:rPr lang="fa-IR" dirty="0" smtClean="0"/>
              <a:t> مراتب مدیریت اسلامی چهار مرحله ابتدائی، متوسطه، پیشرفته و عالی قابل ارائه است.</a:t>
            </a:r>
          </a:p>
          <a:p>
            <a:pPr algn="r" rtl="1"/>
            <a:r>
              <a:rPr lang="fa-IR" dirty="0" smtClean="0"/>
              <a:t>علم به کلیت قرآن ، عامل </a:t>
            </a:r>
            <a:r>
              <a:rPr lang="fa-IR" dirty="0" err="1" smtClean="0"/>
              <a:t>همگرایی</a:t>
            </a:r>
            <a:r>
              <a:rPr lang="fa-IR" dirty="0" smtClean="0"/>
              <a:t> در جامعه، رفع </a:t>
            </a:r>
            <a:r>
              <a:rPr lang="fa-IR" dirty="0" err="1" smtClean="0"/>
              <a:t>التقاط</a:t>
            </a:r>
            <a:r>
              <a:rPr lang="fa-IR" dirty="0" smtClean="0"/>
              <a:t> فکری و عامل تحول اساسی جامعه است.</a:t>
            </a:r>
          </a:p>
          <a:p>
            <a:pPr algn="r" rtl="1"/>
            <a:r>
              <a:rPr lang="fa-IR" dirty="0" smtClean="0"/>
              <a:t>عدم توجه به ارتباط سیستمی </a:t>
            </a:r>
            <a:r>
              <a:rPr lang="fa-IR" dirty="0" err="1" smtClean="0"/>
              <a:t>آیان</a:t>
            </a:r>
            <a:r>
              <a:rPr lang="fa-IR" dirty="0" smtClean="0"/>
              <a:t>، موجب افراط و تفریط و نارسائی در تحقق ارزش های اسلامی در جامعه است.</a:t>
            </a:r>
          </a:p>
          <a:p>
            <a:pPr algn="r" rtl="1"/>
            <a:r>
              <a:rPr lang="fa-IR" dirty="0" smtClean="0"/>
              <a:t>ختم </a:t>
            </a:r>
            <a:r>
              <a:rPr lang="fa-IR" dirty="0" err="1" smtClean="0"/>
              <a:t>نبوت</a:t>
            </a:r>
            <a:r>
              <a:rPr lang="fa-IR" dirty="0" smtClean="0"/>
              <a:t> به معنای تکامل نهایی دین و کفایت آن برای امت آخرین است.</a:t>
            </a:r>
          </a:p>
          <a:p>
            <a:pPr algn="r" rtl="1"/>
            <a:r>
              <a:rPr lang="fa-IR" dirty="0" smtClean="0"/>
              <a:t>بحث </a:t>
            </a:r>
            <a:r>
              <a:rPr lang="fa-IR" dirty="0" err="1" smtClean="0"/>
              <a:t>ناسخ</a:t>
            </a:r>
            <a:r>
              <a:rPr lang="fa-IR" dirty="0" smtClean="0"/>
              <a:t> و منسوخ ناظر به </a:t>
            </a:r>
            <a:r>
              <a:rPr lang="fa-IR" dirty="0" err="1" smtClean="0"/>
              <a:t>اقتضائات</a:t>
            </a:r>
            <a:r>
              <a:rPr lang="fa-IR" dirty="0" smtClean="0"/>
              <a:t> و بیماریهای مزمن اجتماعی است.</a:t>
            </a:r>
          </a:p>
          <a:p>
            <a:pPr marL="0" indent="0" algn="r" rtl="1">
              <a:buNone/>
            </a:pP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37</a:t>
            </a:fld>
            <a:endParaRPr lang="en-US"/>
          </a:p>
        </p:txBody>
      </p:sp>
    </p:spTree>
    <p:extLst>
      <p:ext uri="{BB962C8B-B14F-4D97-AF65-F5344CB8AC3E}">
        <p14:creationId xmlns:p14="http://schemas.microsoft.com/office/powerpoint/2010/main" val="33846340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2  Jadid" panose="00000700000000000000" pitchFamily="2" charset="-78"/>
              </a:rPr>
              <a:t>فصل پنجم- بخش اول: </a:t>
            </a:r>
            <a:r>
              <a:rPr lang="fa-IR" dirty="0" err="1">
                <a:cs typeface="2  Jadid" panose="00000700000000000000" pitchFamily="2" charset="-78"/>
              </a:rPr>
              <a:t>شرائط</a:t>
            </a:r>
            <a:r>
              <a:rPr lang="fa-IR" dirty="0">
                <a:cs typeface="2  Jadid" panose="00000700000000000000" pitchFamily="2" charset="-78"/>
              </a:rPr>
              <a:t> علمی عام(خلاصه)</a:t>
            </a:r>
            <a:endParaRPr lang="en-US" dirty="0"/>
          </a:p>
        </p:txBody>
      </p:sp>
      <p:sp>
        <p:nvSpPr>
          <p:cNvPr id="3" name="Content Placeholder 2"/>
          <p:cNvSpPr>
            <a:spLocks noGrp="1"/>
          </p:cNvSpPr>
          <p:nvPr>
            <p:ph idx="1"/>
          </p:nvPr>
        </p:nvSpPr>
        <p:spPr/>
        <p:txBody>
          <a:bodyPr/>
          <a:lstStyle/>
          <a:p>
            <a:pPr marL="0" indent="0" algn="r" rtl="1">
              <a:buNone/>
            </a:pPr>
            <a:r>
              <a:rPr lang="fa-IR" dirty="0" smtClean="0"/>
              <a:t>(2)</a:t>
            </a:r>
          </a:p>
          <a:p>
            <a:pPr algn="r" rtl="1"/>
            <a:r>
              <a:rPr lang="fa-IR" dirty="0" smtClean="0"/>
              <a:t>علم به زمان، از عوامل اساسی هوشیاری مدیریت، و عدم غوطه خوردن در </a:t>
            </a:r>
            <a:r>
              <a:rPr lang="fa-IR" dirty="0" err="1" smtClean="0"/>
              <a:t>شبهات</a:t>
            </a:r>
            <a:r>
              <a:rPr lang="fa-IR" dirty="0" smtClean="0"/>
              <a:t> و فتنه های اجتماعی است.</a:t>
            </a:r>
          </a:p>
          <a:p>
            <a:pPr algn="r" rtl="1"/>
            <a:r>
              <a:rPr lang="fa-IR" dirty="0" smtClean="0"/>
              <a:t>عوامل اساسی علم به زمان، علم به حوادث عمومی جهان معاصر شناخت فرهنگ ها، مردم </a:t>
            </a:r>
            <a:r>
              <a:rPr lang="fa-IR" dirty="0" err="1" smtClean="0"/>
              <a:t>شناسی</a:t>
            </a:r>
            <a:r>
              <a:rPr lang="fa-IR" dirty="0" smtClean="0"/>
              <a:t> و آگاهی از حوادث </a:t>
            </a:r>
            <a:r>
              <a:rPr lang="fa-IR" dirty="0" err="1" smtClean="0"/>
              <a:t>مبتلابه</a:t>
            </a:r>
            <a:r>
              <a:rPr lang="fa-IR" dirty="0" smtClean="0"/>
              <a:t> می باشد.</a:t>
            </a:r>
          </a:p>
          <a:p>
            <a:pPr algn="r" rtl="1"/>
            <a:r>
              <a:rPr lang="fa-IR" dirty="0" smtClean="0"/>
              <a:t>ارتباط نزدیک با جامعه و حضور مستقیم در صحنه ها، باعث درک ملموس مدیریت از واقعیت ها، جهت اتخاذ تصمیمات مناسب و موضع گیری صحیح می باشد.</a:t>
            </a: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38</a:t>
            </a:fld>
            <a:endParaRPr lang="en-US"/>
          </a:p>
        </p:txBody>
      </p:sp>
    </p:spTree>
    <p:extLst>
      <p:ext uri="{BB962C8B-B14F-4D97-AF65-F5344CB8AC3E}">
        <p14:creationId xmlns:p14="http://schemas.microsoft.com/office/powerpoint/2010/main" val="638335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2  Jadid" panose="00000700000000000000" pitchFamily="2" charset="-78"/>
              </a:rPr>
              <a:t>فصل پنجم- بخش </a:t>
            </a:r>
            <a:r>
              <a:rPr lang="fa-IR" dirty="0" smtClean="0">
                <a:cs typeface="2  Jadid" panose="00000700000000000000" pitchFamily="2" charset="-78"/>
              </a:rPr>
              <a:t>دوم: </a:t>
            </a:r>
            <a:r>
              <a:rPr lang="fa-IR" dirty="0" err="1">
                <a:cs typeface="2  Jadid" panose="00000700000000000000" pitchFamily="2" charset="-78"/>
              </a:rPr>
              <a:t>شرائط</a:t>
            </a:r>
            <a:r>
              <a:rPr lang="fa-IR" dirty="0">
                <a:cs typeface="2  Jadid" panose="00000700000000000000" pitchFamily="2" charset="-78"/>
              </a:rPr>
              <a:t> </a:t>
            </a:r>
            <a:r>
              <a:rPr lang="fa-IR" dirty="0" smtClean="0">
                <a:cs typeface="2  Jadid" panose="00000700000000000000" pitchFamily="2" charset="-78"/>
              </a:rPr>
              <a:t>معنوی عام</a:t>
            </a:r>
            <a:endParaRPr lang="en-US" dirty="0"/>
          </a:p>
        </p:txBody>
      </p:sp>
      <p:sp>
        <p:nvSpPr>
          <p:cNvPr id="3" name="Content Placeholder 2"/>
          <p:cNvSpPr>
            <a:spLocks noGrp="1"/>
          </p:cNvSpPr>
          <p:nvPr>
            <p:ph idx="1"/>
          </p:nvPr>
        </p:nvSpPr>
        <p:spPr/>
        <p:txBody>
          <a:bodyPr/>
          <a:lstStyle/>
          <a:p>
            <a:pPr algn="r" rtl="1"/>
            <a:r>
              <a:rPr lang="fa-IR" dirty="0" smtClean="0"/>
              <a:t>صبر</a:t>
            </a:r>
          </a:p>
          <a:p>
            <a:pPr algn="r" rtl="1"/>
            <a:r>
              <a:rPr lang="fa-IR" dirty="0" smtClean="0"/>
              <a:t>نماز </a:t>
            </a:r>
          </a:p>
          <a:p>
            <a:pPr algn="r" rtl="1"/>
            <a:r>
              <a:rPr lang="fa-IR" dirty="0" smtClean="0"/>
              <a:t>انفاق</a:t>
            </a:r>
          </a:p>
          <a:p>
            <a:pPr marL="0" indent="0" algn="r" rtl="1">
              <a:buNone/>
            </a:pPr>
            <a:endParaRPr lang="fa-IR" dirty="0"/>
          </a:p>
          <a:p>
            <a:pPr algn="r" rtl="1">
              <a:buFontTx/>
              <a:buChar char="-"/>
            </a:pPr>
            <a:r>
              <a:rPr lang="fa-IR" dirty="0" smtClean="0"/>
              <a:t>نماز بدون صبر و انفاق از حقیقت تهی می باشد.</a:t>
            </a:r>
          </a:p>
          <a:p>
            <a:pPr algn="r" rtl="1">
              <a:buFontTx/>
              <a:buChar char="-"/>
            </a:pPr>
            <a:r>
              <a:rPr lang="fa-IR" dirty="0" smtClean="0"/>
              <a:t>نماز همواره قرین صبر و انفاق آمده است.</a:t>
            </a:r>
          </a:p>
          <a:p>
            <a:pPr algn="r" rtl="1">
              <a:buFontTx/>
              <a:buChar char="-"/>
            </a:pPr>
            <a:r>
              <a:rPr lang="fa-IR" u="sng" dirty="0" smtClean="0"/>
              <a:t>نماز و صبر</a:t>
            </a:r>
            <a:r>
              <a:rPr lang="fa-IR" dirty="0" smtClean="0"/>
              <a:t> به رابطه عبد با معبود و </a:t>
            </a:r>
            <a:r>
              <a:rPr lang="fa-IR" u="sng" dirty="0" smtClean="0"/>
              <a:t>نماز و انفاق </a:t>
            </a:r>
            <a:r>
              <a:rPr lang="fa-IR" dirty="0" smtClean="0"/>
              <a:t>به رابطه عبد با بندگان خدا نظر دارد.</a:t>
            </a: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39</a:t>
            </a:fld>
            <a:endParaRPr lang="en-US"/>
          </a:p>
        </p:txBody>
      </p:sp>
    </p:spTree>
    <p:extLst>
      <p:ext uri="{BB962C8B-B14F-4D97-AF65-F5344CB8AC3E}">
        <p14:creationId xmlns:p14="http://schemas.microsoft.com/office/powerpoint/2010/main" val="134352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Slide Number Placeholder 2"/>
          <p:cNvSpPr>
            <a:spLocks noGrp="1"/>
          </p:cNvSpPr>
          <p:nvPr>
            <p:ph type="sldNum" sz="quarter" idx="12"/>
          </p:nvPr>
        </p:nvSpPr>
        <p:spPr/>
        <p:txBody>
          <a:bodyPr/>
          <a:lstStyle/>
          <a:p>
            <a:fld id="{DC514628-5884-4EE2-99F1-84EF15A78505}" type="slidenum">
              <a:rPr lang="en-US" smtClean="0"/>
              <a:t>4</a:t>
            </a:fld>
            <a:endParaRPr lang="en-US"/>
          </a:p>
        </p:txBody>
      </p:sp>
      <p:graphicFrame>
        <p:nvGraphicFramePr>
          <p:cNvPr id="4" name="Diagram 3"/>
          <p:cNvGraphicFramePr/>
          <p:nvPr>
            <p:extLst/>
          </p:nvPr>
        </p:nvGraphicFramePr>
        <p:xfrm>
          <a:off x="838200" y="365125"/>
          <a:ext cx="10515600" cy="5773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0767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2  Jadid" panose="00000700000000000000" pitchFamily="2" charset="-78"/>
              </a:rPr>
              <a:t>فصل پنجم- بخش دوم: </a:t>
            </a:r>
            <a:r>
              <a:rPr lang="fa-IR" dirty="0" err="1">
                <a:cs typeface="2  Jadid" panose="00000700000000000000" pitchFamily="2" charset="-78"/>
              </a:rPr>
              <a:t>شرائط</a:t>
            </a:r>
            <a:r>
              <a:rPr lang="fa-IR" dirty="0">
                <a:cs typeface="2  Jadid" panose="00000700000000000000" pitchFamily="2" charset="-78"/>
              </a:rPr>
              <a:t> معنوی </a:t>
            </a:r>
            <a:r>
              <a:rPr lang="fa-IR" dirty="0" smtClean="0">
                <a:cs typeface="2  Jadid" panose="00000700000000000000" pitchFamily="2" charset="-78"/>
              </a:rPr>
              <a:t>عام(ادامه)</a:t>
            </a:r>
            <a:endParaRPr lang="en-US" dirty="0"/>
          </a:p>
        </p:txBody>
      </p:sp>
      <p:sp>
        <p:nvSpPr>
          <p:cNvPr id="3" name="Content Placeholder 2"/>
          <p:cNvSpPr>
            <a:spLocks noGrp="1"/>
          </p:cNvSpPr>
          <p:nvPr>
            <p:ph idx="1"/>
          </p:nvPr>
        </p:nvSpPr>
        <p:spPr/>
        <p:txBody>
          <a:bodyPr>
            <a:normAutofit lnSpcReduction="10000"/>
          </a:bodyPr>
          <a:lstStyle/>
          <a:p>
            <a:pPr algn="r" rtl="1"/>
            <a:r>
              <a:rPr lang="fa-IR" dirty="0" smtClean="0"/>
              <a:t>صبر و نماز</a:t>
            </a:r>
          </a:p>
          <a:p>
            <a:pPr lvl="1" algn="r" rtl="1"/>
            <a:r>
              <a:rPr lang="fa-IR" dirty="0" smtClean="0"/>
              <a:t>صبر در 3 حوزه مطرح می شود:</a:t>
            </a:r>
          </a:p>
          <a:p>
            <a:pPr marL="1371600" lvl="2" indent="-457200" algn="r" rtl="1">
              <a:buFont typeface="+mj-lt"/>
              <a:buAutoNum type="arabicPeriod"/>
            </a:pPr>
            <a:r>
              <a:rPr lang="fa-IR" dirty="0" smtClean="0"/>
              <a:t>مصیبت</a:t>
            </a:r>
          </a:p>
          <a:p>
            <a:pPr marL="1371600" lvl="2" indent="-457200" algn="r" rtl="1">
              <a:buFont typeface="+mj-lt"/>
              <a:buAutoNum type="arabicPeriod"/>
            </a:pPr>
            <a:r>
              <a:rPr lang="fa-IR" dirty="0" smtClean="0"/>
              <a:t>طاعت</a:t>
            </a:r>
          </a:p>
          <a:p>
            <a:pPr marL="1371600" lvl="2" indent="-457200" algn="r" rtl="1">
              <a:buFont typeface="+mj-lt"/>
              <a:buAutoNum type="arabicPeriod"/>
            </a:pPr>
            <a:r>
              <a:rPr lang="fa-IR" dirty="0" smtClean="0"/>
              <a:t>معصیت</a:t>
            </a:r>
          </a:p>
          <a:p>
            <a:pPr marL="457200" lvl="1" indent="0" algn="r" rtl="1">
              <a:buNone/>
            </a:pPr>
            <a:r>
              <a:rPr lang="fa-IR" dirty="0" smtClean="0"/>
              <a:t>صبر از معصیت، مقام بسیار بالایی دارد و بعد از آن صبر بر طاعت و سپس صبر بر مصیبت قرار دارند.</a:t>
            </a:r>
          </a:p>
          <a:p>
            <a:pPr marL="457200" lvl="1" indent="0" algn="r" rtl="1">
              <a:buNone/>
            </a:pPr>
            <a:endParaRPr lang="fa-IR" dirty="0"/>
          </a:p>
          <a:p>
            <a:pPr lvl="1" algn="r" rtl="1"/>
            <a:r>
              <a:rPr lang="fa-IR" dirty="0" smtClean="0"/>
              <a:t>مراتب صبر</a:t>
            </a:r>
          </a:p>
          <a:p>
            <a:pPr lvl="2" algn="r" rtl="1"/>
            <a:r>
              <a:rPr lang="fa-IR" dirty="0" smtClean="0"/>
              <a:t>صبر با جزع و فزع</a:t>
            </a:r>
          </a:p>
          <a:p>
            <a:pPr lvl="2" algn="r" rtl="1"/>
            <a:r>
              <a:rPr lang="fa-IR" dirty="0" smtClean="0"/>
              <a:t>صبر بدون جزع و فزع و شکایت: صبر جمیل</a:t>
            </a:r>
          </a:p>
          <a:p>
            <a:pPr lvl="3" algn="r" rtl="1"/>
            <a:r>
              <a:rPr lang="fa-IR" dirty="0" smtClean="0"/>
              <a:t>صبر تلخ: صبر صابران بر تلخی ها</a:t>
            </a:r>
          </a:p>
          <a:p>
            <a:pPr lvl="3" algn="r" rtl="1"/>
            <a:r>
              <a:rPr lang="fa-IR" dirty="0" smtClean="0"/>
              <a:t>صبر شیرین: صبر </a:t>
            </a:r>
            <a:r>
              <a:rPr lang="fa-IR" dirty="0" err="1" smtClean="0"/>
              <a:t>شاکران</a:t>
            </a:r>
            <a:r>
              <a:rPr lang="fa-IR" dirty="0" smtClean="0"/>
              <a:t>(</a:t>
            </a:r>
            <a:r>
              <a:rPr lang="fa-IR" dirty="0" err="1" smtClean="0"/>
              <a:t>اولواالباب</a:t>
            </a:r>
            <a:r>
              <a:rPr lang="fa-IR" dirty="0" smtClean="0"/>
              <a:t>) که جز شیرینی نعمت چیزی </a:t>
            </a:r>
            <a:r>
              <a:rPr lang="fa-IR" dirty="0" err="1" smtClean="0"/>
              <a:t>نمی</a:t>
            </a:r>
            <a:r>
              <a:rPr lang="fa-IR" dirty="0" smtClean="0"/>
              <a:t> بینند.</a:t>
            </a: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40</a:t>
            </a:fld>
            <a:endParaRPr lang="en-US"/>
          </a:p>
        </p:txBody>
      </p:sp>
    </p:spTree>
    <p:extLst>
      <p:ext uri="{BB962C8B-B14F-4D97-AF65-F5344CB8AC3E}">
        <p14:creationId xmlns:p14="http://schemas.microsoft.com/office/powerpoint/2010/main" val="26702711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2  Jadid" panose="00000700000000000000" pitchFamily="2" charset="-78"/>
              </a:rPr>
              <a:t>فصل پنجم- بخش دوم: </a:t>
            </a:r>
            <a:r>
              <a:rPr lang="fa-IR" dirty="0" err="1">
                <a:cs typeface="2  Jadid" panose="00000700000000000000" pitchFamily="2" charset="-78"/>
              </a:rPr>
              <a:t>شرائط</a:t>
            </a:r>
            <a:r>
              <a:rPr lang="fa-IR" dirty="0">
                <a:cs typeface="2  Jadid" panose="00000700000000000000" pitchFamily="2" charset="-78"/>
              </a:rPr>
              <a:t> معنوی </a:t>
            </a:r>
            <a:r>
              <a:rPr lang="fa-IR" dirty="0" smtClean="0">
                <a:cs typeface="2  Jadid" panose="00000700000000000000" pitchFamily="2" charset="-78"/>
              </a:rPr>
              <a:t>عام(ادامه)</a:t>
            </a:r>
            <a:endParaRPr lang="en-US" dirty="0"/>
          </a:p>
        </p:txBody>
      </p:sp>
      <p:sp>
        <p:nvSpPr>
          <p:cNvPr id="3" name="Content Placeholder 2"/>
          <p:cNvSpPr>
            <a:spLocks noGrp="1"/>
          </p:cNvSpPr>
          <p:nvPr>
            <p:ph idx="1"/>
          </p:nvPr>
        </p:nvSpPr>
        <p:spPr/>
        <p:txBody>
          <a:bodyPr/>
          <a:lstStyle/>
          <a:p>
            <a:pPr algn="r" rtl="1"/>
            <a:r>
              <a:rPr lang="fa-IR" dirty="0" smtClean="0"/>
              <a:t>نماز و انفاق</a:t>
            </a:r>
          </a:p>
          <a:p>
            <a:pPr lvl="1" algn="r" rtl="1"/>
            <a:r>
              <a:rPr lang="fa-IR" dirty="0" smtClean="0"/>
              <a:t>انفاق: برطرف کردن نیازهای مادی و معنوی فرد و جامعه</a:t>
            </a:r>
          </a:p>
          <a:p>
            <a:pPr lvl="2" algn="r" rtl="1"/>
            <a:r>
              <a:rPr lang="fa-IR" dirty="0" smtClean="0"/>
              <a:t>انفاق از مازاد نیاز: </a:t>
            </a:r>
            <a:r>
              <a:rPr lang="fa-IR" dirty="0" err="1" smtClean="0"/>
              <a:t>سیره</a:t>
            </a:r>
            <a:r>
              <a:rPr lang="fa-IR" dirty="0" smtClean="0"/>
              <a:t> </a:t>
            </a:r>
            <a:r>
              <a:rPr lang="fa-IR" dirty="0" err="1" smtClean="0"/>
              <a:t>مومنین</a:t>
            </a:r>
            <a:endParaRPr lang="fa-IR" dirty="0" smtClean="0"/>
          </a:p>
          <a:p>
            <a:pPr lvl="2" algn="r" rtl="1"/>
            <a:r>
              <a:rPr lang="fa-IR" dirty="0" smtClean="0"/>
              <a:t>انفاق از محبوب ها: </a:t>
            </a:r>
            <a:r>
              <a:rPr lang="fa-IR" dirty="0" err="1" smtClean="0"/>
              <a:t>سیره</a:t>
            </a:r>
            <a:r>
              <a:rPr lang="fa-IR" dirty="0" smtClean="0"/>
              <a:t> ابرار و </a:t>
            </a:r>
            <a:r>
              <a:rPr lang="fa-IR" dirty="0" err="1" smtClean="0"/>
              <a:t>اولواالباب</a:t>
            </a:r>
            <a:endParaRPr lang="fa-IR" dirty="0"/>
          </a:p>
          <a:p>
            <a:pPr lvl="3" algn="r" rtl="1"/>
            <a:r>
              <a:rPr lang="fa-IR" dirty="0" smtClean="0"/>
              <a:t>پاداش آن فرزانگی و حکمت </a:t>
            </a:r>
            <a:r>
              <a:rPr lang="fa-IR" dirty="0" err="1" smtClean="0"/>
              <a:t>است.همان</a:t>
            </a:r>
            <a:r>
              <a:rPr lang="fa-IR" dirty="0" smtClean="0"/>
              <a:t> که به لقمان عنایت شد.</a:t>
            </a:r>
          </a:p>
          <a:p>
            <a:pPr lvl="1" algn="r" rtl="1"/>
            <a:r>
              <a:rPr lang="fa-IR" dirty="0" smtClean="0"/>
              <a:t>نماز</a:t>
            </a:r>
          </a:p>
          <a:p>
            <a:pPr lvl="2" algn="r" rtl="1"/>
            <a:r>
              <a:rPr lang="fa-IR" dirty="0" smtClean="0"/>
              <a:t>دوری از زشتی و پلیدی: اثر نماز بر </a:t>
            </a:r>
            <a:r>
              <a:rPr lang="fa-IR" dirty="0" err="1" smtClean="0"/>
              <a:t>نمازگزار</a:t>
            </a:r>
            <a:r>
              <a:rPr lang="fa-IR" dirty="0" smtClean="0"/>
              <a:t>(تبدیل </a:t>
            </a:r>
            <a:r>
              <a:rPr lang="fa-IR" dirty="0" err="1" smtClean="0"/>
              <a:t>نمازگزار</a:t>
            </a:r>
            <a:r>
              <a:rPr lang="fa-IR" dirty="0" smtClean="0"/>
              <a:t> به یک وجود مقدس)</a:t>
            </a:r>
          </a:p>
          <a:p>
            <a:pPr lvl="2" algn="r" rtl="1"/>
            <a:r>
              <a:rPr lang="fa-IR" dirty="0" smtClean="0"/>
              <a:t>برقراری جریان دعوت به خیر و اقدام به امر به معروف و نهی از منکر: اثر نماز در جامعه(تبدیل نماز گزار به عضوی فعال در جامعه)</a:t>
            </a: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41</a:t>
            </a:fld>
            <a:endParaRPr lang="en-US"/>
          </a:p>
        </p:txBody>
      </p:sp>
    </p:spTree>
    <p:extLst>
      <p:ext uri="{BB962C8B-B14F-4D97-AF65-F5344CB8AC3E}">
        <p14:creationId xmlns:p14="http://schemas.microsoft.com/office/powerpoint/2010/main" val="25752488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2  Jadid" panose="00000700000000000000" pitchFamily="2" charset="-78"/>
              </a:rPr>
              <a:t>فصل پنجم- بخش دوم: </a:t>
            </a:r>
            <a:r>
              <a:rPr lang="fa-IR" dirty="0" err="1">
                <a:cs typeface="2  Jadid" panose="00000700000000000000" pitchFamily="2" charset="-78"/>
              </a:rPr>
              <a:t>شرائط</a:t>
            </a:r>
            <a:r>
              <a:rPr lang="fa-IR" dirty="0">
                <a:cs typeface="2  Jadid" panose="00000700000000000000" pitchFamily="2" charset="-78"/>
              </a:rPr>
              <a:t> معنوی </a:t>
            </a:r>
            <a:r>
              <a:rPr lang="fa-IR" dirty="0" smtClean="0">
                <a:cs typeface="2  Jadid" panose="00000700000000000000" pitchFamily="2" charset="-78"/>
              </a:rPr>
              <a:t>عام(خلاصه)</a:t>
            </a:r>
            <a:endParaRPr lang="en-US" dirty="0"/>
          </a:p>
        </p:txBody>
      </p:sp>
      <p:sp>
        <p:nvSpPr>
          <p:cNvPr id="3" name="Content Placeholder 2"/>
          <p:cNvSpPr>
            <a:spLocks noGrp="1"/>
          </p:cNvSpPr>
          <p:nvPr>
            <p:ph idx="1"/>
          </p:nvPr>
        </p:nvSpPr>
        <p:spPr/>
        <p:txBody>
          <a:bodyPr>
            <a:normAutofit fontScale="85000" lnSpcReduction="20000"/>
          </a:bodyPr>
          <a:lstStyle/>
          <a:p>
            <a:pPr algn="r" rtl="1"/>
            <a:r>
              <a:rPr lang="fa-IR" dirty="0" smtClean="0"/>
              <a:t>صبر و نماز و انفاق با محوریت نماز، 3 خصلت اساسی صاحبان عقل خالص آزاد از بند شهوات(</a:t>
            </a:r>
            <a:r>
              <a:rPr lang="fa-IR" dirty="0" err="1" smtClean="0"/>
              <a:t>اولواالالباب</a:t>
            </a:r>
            <a:r>
              <a:rPr lang="fa-IR" dirty="0" smtClean="0"/>
              <a:t>) است که طبعا اولی ترین مصداق </a:t>
            </a:r>
            <a:r>
              <a:rPr lang="fa-IR" dirty="0" err="1" smtClean="0"/>
              <a:t>اش</a:t>
            </a:r>
            <a:r>
              <a:rPr lang="fa-IR" dirty="0" smtClean="0"/>
              <a:t> شخصیت مدیر اسلامی است.</a:t>
            </a:r>
          </a:p>
          <a:p>
            <a:pPr algn="r" rtl="1"/>
            <a:r>
              <a:rPr lang="fa-IR" dirty="0" smtClean="0"/>
              <a:t>نماز، نمایشگر عشق به خداست که انسان را بر صبر از مصائب، در طاعات و از </a:t>
            </a:r>
            <a:r>
              <a:rPr lang="fa-IR" dirty="0" err="1" smtClean="0"/>
              <a:t>معاصی</a:t>
            </a:r>
            <a:r>
              <a:rPr lang="fa-IR" dirty="0" smtClean="0"/>
              <a:t> پایدار می گرداند و به رفع نیازهای بندگان خدا، عاشقانه وادار می نماید.</a:t>
            </a:r>
          </a:p>
          <a:p>
            <a:pPr algn="r" rtl="1"/>
            <a:r>
              <a:rPr lang="fa-IR" dirty="0" smtClean="0"/>
              <a:t>«صبر با نماز» و «نماز با انفاق» پیوند ویژه ای با یکدیگر دارند و نماز بدون صبر و انفاق از حقیقت تهی است.</a:t>
            </a:r>
          </a:p>
          <a:p>
            <a:pPr algn="r" rtl="1"/>
            <a:r>
              <a:rPr lang="fa-IR" dirty="0" smtClean="0"/>
              <a:t>صبر در سه حوزه یعنی« صبر در مصیبت، در طاعت، و از معصیت» مطرح است.</a:t>
            </a:r>
          </a:p>
          <a:p>
            <a:pPr algn="r" rtl="1"/>
            <a:r>
              <a:rPr lang="fa-IR" dirty="0" smtClean="0"/>
              <a:t>صبر تلخ، صبر صابران و صبر شیرین، صبر </a:t>
            </a:r>
            <a:r>
              <a:rPr lang="fa-IR" dirty="0" err="1" smtClean="0"/>
              <a:t>شاکران</a:t>
            </a:r>
            <a:r>
              <a:rPr lang="fa-IR" dirty="0" smtClean="0"/>
              <a:t> است</a:t>
            </a:r>
          </a:p>
          <a:p>
            <a:pPr algn="r" rtl="1"/>
            <a:r>
              <a:rPr lang="fa-IR" dirty="0" smtClean="0"/>
              <a:t>انفاق از مازاد، عادت مومنان و انفاق از محبوب ها و در سختی ها، عادت ابرار و </a:t>
            </a:r>
            <a:r>
              <a:rPr lang="fa-IR" dirty="0" err="1" smtClean="0"/>
              <a:t>اولواالالباب</a:t>
            </a:r>
            <a:r>
              <a:rPr lang="fa-IR" dirty="0" smtClean="0"/>
              <a:t> می باشد</a:t>
            </a:r>
          </a:p>
          <a:p>
            <a:pPr algn="r" rtl="1"/>
            <a:r>
              <a:rPr lang="fa-IR" dirty="0" smtClean="0"/>
              <a:t>پاداش انفاق از محبوب ها و در سختی ها، حکمت </a:t>
            </a:r>
            <a:r>
              <a:rPr lang="fa-IR" dirty="0" err="1" smtClean="0"/>
              <a:t>بالغه</a:t>
            </a:r>
            <a:r>
              <a:rPr lang="fa-IR" dirty="0" smtClean="0"/>
              <a:t> الهی است که گمشده مومن می باشد.</a:t>
            </a:r>
          </a:p>
          <a:p>
            <a:pPr algn="r" rtl="1"/>
            <a:r>
              <a:rPr lang="fa-IR" dirty="0" smtClean="0"/>
              <a:t>فقدان مجموعه این سه </a:t>
            </a:r>
            <a:r>
              <a:rPr lang="fa-IR" dirty="0" err="1" smtClean="0"/>
              <a:t>خصلت«صبر</a:t>
            </a:r>
            <a:r>
              <a:rPr lang="fa-IR" dirty="0" smtClean="0"/>
              <a:t>، نماز و انفاق» مدیریت را به نقصان تدبیر عقلانی، و تبعیت از هوی و هوس های خود و دیگران مبتلا خواهد نمود.</a:t>
            </a: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42</a:t>
            </a:fld>
            <a:endParaRPr lang="en-US"/>
          </a:p>
        </p:txBody>
      </p:sp>
    </p:spTree>
    <p:extLst>
      <p:ext uri="{BB962C8B-B14F-4D97-AF65-F5344CB8AC3E}">
        <p14:creationId xmlns:p14="http://schemas.microsoft.com/office/powerpoint/2010/main" val="36966368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514628-5884-4EE2-99F1-84EF15A78505}" type="slidenum">
              <a:rPr lang="en-US" smtClean="0"/>
              <a:t>43</a:t>
            </a:fld>
            <a:endParaRPr lang="en-US"/>
          </a:p>
        </p:txBody>
      </p:sp>
      <p:graphicFrame>
        <p:nvGraphicFramePr>
          <p:cNvPr id="3" name="Content Placeholder 3"/>
          <p:cNvGraphicFramePr>
            <a:graphicFrameLocks/>
          </p:cNvGraphicFramePr>
          <p:nvPr>
            <p:extLst>
              <p:ext uri="{D42A27DB-BD31-4B8C-83A1-F6EECF244321}">
                <p14:modId xmlns:p14="http://schemas.microsoft.com/office/powerpoint/2010/main" val="312810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88455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lvl="0" algn="r" rtl="1"/>
            <a:r>
              <a:rPr lang="fa-IR" dirty="0" smtClean="0"/>
              <a:t>فصل ششم: جایگاه شغلی و مدیریت زنان در جامعه</a:t>
            </a:r>
            <a:r>
              <a:rPr lang="en-US" dirty="0" smtClean="0"/>
              <a:t/>
            </a:r>
            <a:br>
              <a:rPr lang="en-US" dirty="0" smtClean="0"/>
            </a:br>
            <a:endParaRPr lang="en-US" dirty="0"/>
          </a:p>
        </p:txBody>
      </p:sp>
      <p:sp>
        <p:nvSpPr>
          <p:cNvPr id="7" name="Content Placeholder 6"/>
          <p:cNvSpPr>
            <a:spLocks noGrp="1"/>
          </p:cNvSpPr>
          <p:nvPr>
            <p:ph sz="half" idx="1"/>
          </p:nvPr>
        </p:nvSpPr>
        <p:spPr/>
        <p:txBody>
          <a:bodyPr>
            <a:normAutofit fontScale="55000" lnSpcReduction="20000"/>
          </a:bodyPr>
          <a:lstStyle/>
          <a:p>
            <a:pPr lvl="1" algn="r" rtl="1"/>
            <a:r>
              <a:rPr lang="fa-IR" dirty="0" smtClean="0"/>
              <a:t>رابطه کلی زنان و مردان در منزل و جامعه</a:t>
            </a:r>
          </a:p>
          <a:p>
            <a:pPr lvl="2" algn="r" rtl="1"/>
            <a:r>
              <a:rPr lang="fa-IR" dirty="0" smtClean="0"/>
              <a:t>زن پناه مرد در خانه و مرد پناه زن در جامعه </a:t>
            </a:r>
            <a:endParaRPr lang="en-US" dirty="0" smtClean="0"/>
          </a:p>
          <a:p>
            <a:pPr lvl="2" algn="r" rtl="1"/>
            <a:r>
              <a:rPr lang="fa-IR" dirty="0" smtClean="0"/>
              <a:t>منزل اولین پایگاه شغلی و رسالت زن</a:t>
            </a:r>
            <a:endParaRPr lang="en-US" dirty="0" smtClean="0"/>
          </a:p>
          <a:p>
            <a:pPr lvl="3" algn="r" rtl="1"/>
            <a:r>
              <a:rPr lang="fa-IR" dirty="0" smtClean="0"/>
              <a:t>تساوی ساعات کار زنان و مردان در جامعه ، تهدید کنند ه سلامت خانواده </a:t>
            </a:r>
            <a:endParaRPr lang="en-US" dirty="0" smtClean="0"/>
          </a:p>
          <a:p>
            <a:pPr lvl="3" algn="r" rtl="1"/>
            <a:r>
              <a:rPr lang="fa-IR" dirty="0" smtClean="0"/>
              <a:t>نقش محوری زنان در سرنوشت اخلاقی- تربیتی بشر</a:t>
            </a:r>
            <a:endParaRPr lang="en-US" dirty="0" smtClean="0"/>
          </a:p>
          <a:p>
            <a:pPr lvl="3" algn="r" rtl="1"/>
            <a:r>
              <a:rPr lang="fa-IR" dirty="0" smtClean="0"/>
              <a:t>نقش انحصاری و عمده مادران در شخصیت فرزندان</a:t>
            </a:r>
            <a:endParaRPr lang="en-US" dirty="0" smtClean="0"/>
          </a:p>
          <a:p>
            <a:pPr lvl="3" algn="r" rtl="1"/>
            <a:r>
              <a:rPr lang="fa-IR" dirty="0" smtClean="0"/>
              <a:t>برنامه ریزی اساسی در تنظیم نسبت حضور خانگی و اجتماعی بانوان</a:t>
            </a:r>
            <a:endParaRPr lang="en-US" dirty="0" smtClean="0"/>
          </a:p>
          <a:p>
            <a:pPr lvl="2" algn="r" rtl="1"/>
            <a:r>
              <a:rPr lang="fa-IR" dirty="0" smtClean="0"/>
              <a:t>حضور در مجموعه های بانوان شغل اساسی و عمده بانوان </a:t>
            </a:r>
            <a:endParaRPr lang="en-US" dirty="0" smtClean="0"/>
          </a:p>
          <a:p>
            <a:pPr lvl="2" algn="r" rtl="1"/>
            <a:r>
              <a:rPr lang="fa-IR" dirty="0" smtClean="0"/>
              <a:t>حضور شغلی در فضای مختلط، شغل چهارم اضطراری بانوان، نه اختیاری!</a:t>
            </a:r>
            <a:endParaRPr lang="en-US" dirty="0" smtClean="0"/>
          </a:p>
          <a:p>
            <a:pPr lvl="2" algn="r" rtl="1"/>
            <a:r>
              <a:rPr lang="fa-IR" dirty="0" smtClean="0"/>
              <a:t>خانواده سالم تنها منبع هویت متعالی انسان ها </a:t>
            </a:r>
            <a:endParaRPr lang="en-US" dirty="0" smtClean="0"/>
          </a:p>
          <a:p>
            <a:pPr lvl="2" algn="r" rtl="1"/>
            <a:r>
              <a:rPr lang="fa-IR" dirty="0" smtClean="0"/>
              <a:t>واقعیت های تلخ در روابط مختلط</a:t>
            </a:r>
            <a:endParaRPr lang="en-US" dirty="0" smtClean="0"/>
          </a:p>
          <a:p>
            <a:pPr lvl="1" algn="r" rtl="1"/>
            <a:r>
              <a:rPr lang="fa-IR" dirty="0" smtClean="0"/>
              <a:t>فرامین به همسران پیامبر(ص) و جایگاه شغلی</a:t>
            </a:r>
            <a:endParaRPr lang="en-US" dirty="0" smtClean="0"/>
          </a:p>
          <a:p>
            <a:pPr lvl="2" algn="r" rtl="1"/>
            <a:r>
              <a:rPr lang="fa-IR" dirty="0" smtClean="0"/>
              <a:t>فرامین به همسران پیامبر(ص) و جایگاه شغلی</a:t>
            </a:r>
            <a:endParaRPr lang="en-US" dirty="0" smtClean="0"/>
          </a:p>
          <a:p>
            <a:pPr lvl="3" algn="r" rtl="1"/>
            <a:r>
              <a:rPr lang="fa-IR" dirty="0" smtClean="0"/>
              <a:t>مکالمه بدون خضوع و </a:t>
            </a:r>
            <a:r>
              <a:rPr lang="fa-IR" dirty="0" err="1" smtClean="0"/>
              <a:t>طنازی</a:t>
            </a:r>
            <a:r>
              <a:rPr lang="fa-IR" dirty="0" smtClean="0"/>
              <a:t> </a:t>
            </a:r>
            <a:endParaRPr lang="en-US" dirty="0" smtClean="0"/>
          </a:p>
          <a:p>
            <a:pPr lvl="3" algn="r" rtl="1"/>
            <a:r>
              <a:rPr lang="fa-IR" dirty="0" smtClean="0"/>
              <a:t>محیط فرهنگی و اجرائی در جامعه هم چون منزل پایگاه امن زنان</a:t>
            </a:r>
            <a:endParaRPr lang="en-US" dirty="0" smtClean="0"/>
          </a:p>
          <a:p>
            <a:pPr lvl="3" algn="r" rtl="1"/>
            <a:r>
              <a:rPr lang="fa-IR" dirty="0" smtClean="0"/>
              <a:t>حفظ حریم در معاشرت اجتماعی</a:t>
            </a:r>
            <a:endParaRPr lang="en-US" dirty="0" smtClean="0"/>
          </a:p>
          <a:p>
            <a:pPr lvl="2" algn="r" rtl="1"/>
            <a:r>
              <a:rPr lang="fa-IR" dirty="0" smtClean="0"/>
              <a:t>نمونه های جایگاه اجتماعی و سازمانی زن در قرآن</a:t>
            </a:r>
            <a:endParaRPr lang="en-US" dirty="0" smtClean="0"/>
          </a:p>
          <a:p>
            <a:pPr lvl="3" algn="r" rtl="1"/>
            <a:r>
              <a:rPr lang="fa-IR" dirty="0" smtClean="0"/>
              <a:t>ملکه </a:t>
            </a:r>
            <a:r>
              <a:rPr lang="fa-IR" dirty="0" err="1" smtClean="0"/>
              <a:t>سباء</a:t>
            </a:r>
            <a:endParaRPr lang="en-US" dirty="0" smtClean="0"/>
          </a:p>
          <a:p>
            <a:pPr lvl="3" algn="r" rtl="1"/>
            <a:r>
              <a:rPr lang="fa-IR" dirty="0" smtClean="0"/>
              <a:t>حضرت مریم(س)</a:t>
            </a:r>
            <a:endParaRPr lang="en-US" dirty="0" smtClean="0"/>
          </a:p>
          <a:p>
            <a:pPr lvl="3" algn="r" rtl="1"/>
            <a:r>
              <a:rPr lang="fa-IR" dirty="0" smtClean="0"/>
              <a:t>حضرت فاطمه(س)</a:t>
            </a:r>
            <a:endParaRPr lang="en-US" dirty="0" smtClean="0"/>
          </a:p>
          <a:p>
            <a:endParaRPr lang="en-US" dirty="0"/>
          </a:p>
        </p:txBody>
      </p:sp>
      <p:sp>
        <p:nvSpPr>
          <p:cNvPr id="8" name="Content Placeholder 7"/>
          <p:cNvSpPr>
            <a:spLocks noGrp="1"/>
          </p:cNvSpPr>
          <p:nvPr>
            <p:ph sz="half" idx="2"/>
          </p:nvPr>
        </p:nvSpPr>
        <p:spPr/>
        <p:txBody>
          <a:bodyPr>
            <a:normAutofit fontScale="55000" lnSpcReduction="20000"/>
          </a:bodyPr>
          <a:lstStyle/>
          <a:p>
            <a:pPr lvl="1" algn="r" rtl="1"/>
            <a:r>
              <a:rPr lang="fa-IR" dirty="0" smtClean="0"/>
              <a:t>شخصیت زنان و جایگاه شغلی آنان</a:t>
            </a:r>
            <a:endParaRPr lang="en-US" dirty="0" smtClean="0"/>
          </a:p>
          <a:p>
            <a:pPr lvl="2" algn="r" rtl="1"/>
            <a:r>
              <a:rPr lang="fa-IR" dirty="0" smtClean="0"/>
              <a:t>شخصیت زنان </a:t>
            </a:r>
            <a:endParaRPr lang="en-US" dirty="0" smtClean="0"/>
          </a:p>
          <a:p>
            <a:pPr lvl="3" algn="r" rtl="1"/>
            <a:r>
              <a:rPr lang="fa-IR" dirty="0" smtClean="0"/>
              <a:t>مساله عقل و مدیریت زنان</a:t>
            </a:r>
            <a:endParaRPr lang="en-US" dirty="0" smtClean="0"/>
          </a:p>
          <a:p>
            <a:pPr lvl="4" algn="r" rtl="1"/>
            <a:r>
              <a:rPr lang="fa-IR" dirty="0" smtClean="0"/>
              <a:t>نقصان در حاصل عقل، نه نقصان در عقل فطری</a:t>
            </a:r>
            <a:endParaRPr lang="en-US" dirty="0" smtClean="0"/>
          </a:p>
          <a:p>
            <a:pPr lvl="3" algn="r" rtl="1"/>
            <a:r>
              <a:rPr lang="fa-IR" dirty="0" smtClean="0"/>
              <a:t>عواطف و احساسات زنان</a:t>
            </a:r>
            <a:endParaRPr lang="en-US" dirty="0" smtClean="0"/>
          </a:p>
          <a:p>
            <a:pPr lvl="2" algn="r" rtl="1"/>
            <a:r>
              <a:rPr lang="fa-IR" dirty="0" smtClean="0"/>
              <a:t>جایگاه شغلی و اجتماعی</a:t>
            </a:r>
            <a:endParaRPr lang="en-US" dirty="0" smtClean="0"/>
          </a:p>
          <a:p>
            <a:pPr lvl="3" algn="r" rtl="1"/>
            <a:r>
              <a:rPr lang="fa-IR" dirty="0" smtClean="0"/>
              <a:t>زن در جایگاه شهادت</a:t>
            </a:r>
            <a:endParaRPr lang="en-US" dirty="0" smtClean="0"/>
          </a:p>
          <a:p>
            <a:pPr lvl="3" algn="r" rtl="1"/>
            <a:r>
              <a:rPr lang="fa-IR" dirty="0" smtClean="0"/>
              <a:t>زن در جایگاه قضاوت</a:t>
            </a:r>
            <a:endParaRPr lang="en-US" dirty="0" smtClean="0"/>
          </a:p>
          <a:p>
            <a:pPr lvl="3" algn="r" rtl="1"/>
            <a:r>
              <a:rPr lang="fa-IR" dirty="0" smtClean="0"/>
              <a:t>زن در جایگاه مدیریت بر زنان </a:t>
            </a:r>
            <a:endParaRPr lang="en-US" dirty="0" smtClean="0"/>
          </a:p>
          <a:p>
            <a:pPr lvl="3" algn="r" rtl="1"/>
            <a:r>
              <a:rPr lang="fa-IR" dirty="0" smtClean="0"/>
              <a:t>زن در جایگاه مدیریت بر زنان و مردان</a:t>
            </a:r>
            <a:endParaRPr lang="en-US" dirty="0" smtClean="0"/>
          </a:p>
          <a:p>
            <a:pPr lvl="4" algn="r" rtl="1"/>
            <a:r>
              <a:rPr lang="fa-IR" dirty="0" err="1" smtClean="0"/>
              <a:t>عایشه</a:t>
            </a:r>
            <a:r>
              <a:rPr lang="fa-IR" dirty="0" smtClean="0"/>
              <a:t> در جنگ جمل و جایگاه و جایگاه زینب کبری(س)</a:t>
            </a:r>
            <a:endParaRPr lang="en-US" dirty="0" smtClean="0"/>
          </a:p>
          <a:p>
            <a:pPr lvl="2" algn="r" rtl="1"/>
            <a:r>
              <a:rPr lang="fa-IR" dirty="0" smtClean="0"/>
              <a:t>شغل تکوینی و شغل اجتماعی </a:t>
            </a:r>
            <a:endParaRPr lang="en-US" dirty="0" smtClean="0"/>
          </a:p>
          <a:p>
            <a:pPr lvl="3" algn="r" rtl="1"/>
            <a:r>
              <a:rPr lang="fa-IR" dirty="0" smtClean="0"/>
              <a:t>میزان ساعات کاری زنان در منزل و جامعه</a:t>
            </a:r>
            <a:endParaRPr lang="en-US" dirty="0" smtClean="0"/>
          </a:p>
          <a:p>
            <a:pPr lvl="3" algn="r" rtl="1"/>
            <a:r>
              <a:rPr lang="fa-IR" dirty="0" smtClean="0"/>
              <a:t>تعادل ساعت کاری زنان و مشارکت مضاعف زنان در جامعه</a:t>
            </a:r>
            <a:endParaRPr lang="en-US" dirty="0" smtClean="0"/>
          </a:p>
          <a:p>
            <a:pPr lvl="3" algn="r" rtl="1"/>
            <a:r>
              <a:rPr lang="fa-IR" dirty="0" smtClean="0"/>
              <a:t>کار فرهنگی و تربیتی اولویت اساسی در اشتغال زنان</a:t>
            </a:r>
            <a:endParaRPr lang="en-US" dirty="0" smtClean="0"/>
          </a:p>
          <a:p>
            <a:pPr lvl="3" algn="r" rtl="1"/>
            <a:r>
              <a:rPr lang="fa-IR" dirty="0" smtClean="0"/>
              <a:t>جایگاه شغلی زن و محیط تشنج و خشونت</a:t>
            </a:r>
            <a:endParaRPr lang="en-US" dirty="0" smtClean="0"/>
          </a:p>
          <a:p>
            <a:pPr lvl="1" algn="r" rtl="1"/>
            <a:r>
              <a:rPr lang="fa-IR" dirty="0" smtClean="0"/>
              <a:t>دسته بندی ویژگی های زنان در جایگاه شغلی آن ها</a:t>
            </a:r>
            <a:endParaRPr lang="en-US" dirty="0" smtClean="0"/>
          </a:p>
          <a:p>
            <a:pPr lvl="2" algn="r" rtl="1"/>
            <a:r>
              <a:rPr lang="fa-IR" dirty="0" smtClean="0"/>
              <a:t>قوت عاطفی-روانی سرشار زنان</a:t>
            </a:r>
            <a:endParaRPr lang="en-US" dirty="0" smtClean="0"/>
          </a:p>
          <a:p>
            <a:pPr lvl="3" algn="r" rtl="1"/>
            <a:r>
              <a:rPr lang="fa-IR" dirty="0" smtClean="0"/>
              <a:t>نتایج حاصل از ویژگی سرشاری عاطفه</a:t>
            </a:r>
            <a:endParaRPr lang="en-US" dirty="0" smtClean="0"/>
          </a:p>
          <a:p>
            <a:pPr lvl="2" algn="r" rtl="1"/>
            <a:r>
              <a:rPr lang="fa-IR" dirty="0" smtClean="0"/>
              <a:t>حساسیت شدید روحی زنان</a:t>
            </a:r>
            <a:endParaRPr lang="en-US" dirty="0" smtClean="0"/>
          </a:p>
          <a:p>
            <a:pPr lvl="2" algn="r" rtl="1"/>
            <a:r>
              <a:rPr lang="fa-IR" dirty="0" smtClean="0"/>
              <a:t>فزونی قدرت تخیل زنان</a:t>
            </a:r>
            <a:endParaRPr lang="en-US" dirty="0" smtClean="0"/>
          </a:p>
          <a:p>
            <a:pPr lvl="2" algn="r" rtl="1"/>
            <a:r>
              <a:rPr lang="fa-IR" dirty="0" smtClean="0"/>
              <a:t>ظرافت و لطافت جسمی زنان</a:t>
            </a:r>
            <a:endParaRPr lang="en-US" dirty="0" smtClean="0"/>
          </a:p>
          <a:p>
            <a:pPr lvl="2" algn="r" rtl="1"/>
            <a:r>
              <a:rPr lang="fa-IR" dirty="0" smtClean="0"/>
              <a:t>برجستگی زیبایی و جذابیت ظاهری زنان</a:t>
            </a:r>
            <a:endParaRPr lang="en-US" dirty="0" smtClean="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44</a:t>
            </a:fld>
            <a:endParaRPr lang="en-US"/>
          </a:p>
        </p:txBody>
      </p:sp>
      <p:sp>
        <p:nvSpPr>
          <p:cNvPr id="5" name="Rectangle 4"/>
          <p:cNvSpPr/>
          <p:nvPr/>
        </p:nvSpPr>
        <p:spPr>
          <a:xfrm>
            <a:off x="0" y="5976"/>
            <a:ext cx="12192000" cy="6858001"/>
          </a:xfrm>
          <a:prstGeom prst="rect">
            <a:avLst/>
          </a:prstGeom>
        </p:spPr>
        <p:txBody>
          <a:bodyPr/>
          <a:lstStyle/>
          <a:p>
            <a:pPr lvl="0" algn="r" rtl="1"/>
            <a:endParaRPr lang="en-US" dirty="0"/>
          </a:p>
        </p:txBody>
      </p:sp>
    </p:spTree>
    <p:extLst>
      <p:ext uri="{BB962C8B-B14F-4D97-AF65-F5344CB8AC3E}">
        <p14:creationId xmlns:p14="http://schemas.microsoft.com/office/powerpoint/2010/main" val="39017690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0708598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C514628-5884-4EE2-99F1-84EF15A78505}" type="slidenum">
              <a:rPr lang="en-US" smtClean="0"/>
              <a:t>45</a:t>
            </a:fld>
            <a:endParaRPr lang="en-US"/>
          </a:p>
        </p:txBody>
      </p:sp>
    </p:spTree>
    <p:extLst>
      <p:ext uri="{BB962C8B-B14F-4D97-AF65-F5344CB8AC3E}">
        <p14:creationId xmlns:p14="http://schemas.microsoft.com/office/powerpoint/2010/main" val="87345412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DC514628-5884-4EE2-99F1-84EF15A78505}" type="slidenum">
              <a:rPr lang="en-US" smtClean="0"/>
              <a:t>46</a:t>
            </a:fld>
            <a:endParaRPr lang="en-US"/>
          </a:p>
        </p:txBody>
      </p:sp>
      <p:graphicFrame>
        <p:nvGraphicFramePr>
          <p:cNvPr id="3" name="Content Placeholder 3"/>
          <p:cNvGraphicFramePr>
            <a:graphicFrameLocks/>
          </p:cNvGraphicFramePr>
          <p:nvPr>
            <p:extLst>
              <p:ext uri="{D42A27DB-BD31-4B8C-83A1-F6EECF244321}">
                <p14:modId xmlns:p14="http://schemas.microsoft.com/office/powerpoint/2010/main" val="87627893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73898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DC514628-5884-4EE2-99F1-84EF15A78505}" type="slidenum">
              <a:rPr lang="en-US" smtClean="0"/>
              <a:t>47</a:t>
            </a:fld>
            <a:endParaRPr lang="en-US"/>
          </a:p>
        </p:txBody>
      </p:sp>
      <p:graphicFrame>
        <p:nvGraphicFramePr>
          <p:cNvPr id="3" name="Content Placeholder 3"/>
          <p:cNvGraphicFramePr>
            <a:graphicFrameLocks/>
          </p:cNvGraphicFramePr>
          <p:nvPr>
            <p:extLst>
              <p:ext uri="{D42A27DB-BD31-4B8C-83A1-F6EECF244321}">
                <p14:modId xmlns:p14="http://schemas.microsoft.com/office/powerpoint/2010/main" val="542314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30795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DC514628-5884-4EE2-99F1-84EF15A78505}" type="slidenum">
              <a:rPr lang="en-US" smtClean="0"/>
              <a:t>48</a:t>
            </a:fld>
            <a:endParaRPr lang="en-US"/>
          </a:p>
        </p:txBody>
      </p:sp>
      <p:graphicFrame>
        <p:nvGraphicFramePr>
          <p:cNvPr id="3" name="Content Placeholder 3"/>
          <p:cNvGraphicFramePr>
            <a:graphicFrameLocks/>
          </p:cNvGraphicFramePr>
          <p:nvPr>
            <p:extLst>
              <p:ext uri="{D42A27DB-BD31-4B8C-83A1-F6EECF244321}">
                <p14:modId xmlns:p14="http://schemas.microsoft.com/office/powerpoint/2010/main" val="278744516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75137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فصل ششم: جایگاه شغلی و مدیریت زنان در جامعه</a:t>
            </a:r>
            <a:endParaRPr lang="en-US" dirty="0"/>
          </a:p>
        </p:txBody>
      </p:sp>
      <p:sp>
        <p:nvSpPr>
          <p:cNvPr id="4" name="Content Placeholder 3"/>
          <p:cNvSpPr>
            <a:spLocks noGrp="1"/>
          </p:cNvSpPr>
          <p:nvPr>
            <p:ph idx="1"/>
          </p:nvPr>
        </p:nvSpPr>
        <p:spPr/>
        <p:txBody>
          <a:bodyPr>
            <a:normAutofit fontScale="32500" lnSpcReduction="20000"/>
          </a:bodyPr>
          <a:lstStyle/>
          <a:p>
            <a:pPr marL="0" indent="0" algn="r" rtl="1">
              <a:buNone/>
            </a:pPr>
            <a:r>
              <a:rPr lang="fa-IR" dirty="0" smtClean="0"/>
              <a:t>بخش اول: شخصیت زنان و جایگاه شغلی آنان</a:t>
            </a:r>
          </a:p>
          <a:p>
            <a:pPr marL="514350" indent="-514350" algn="r" rtl="1">
              <a:buFont typeface="+mj-lt"/>
              <a:buAutoNum type="arabicPeriod"/>
            </a:pPr>
            <a:r>
              <a:rPr lang="fa-IR" dirty="0" smtClean="0"/>
              <a:t>شخصیت زنان</a:t>
            </a:r>
          </a:p>
          <a:p>
            <a:pPr marL="971550" lvl="1" indent="-514350" algn="r" rtl="1">
              <a:buFont typeface="+mj-lt"/>
              <a:buAutoNum type="arabicPeriod"/>
            </a:pPr>
            <a:r>
              <a:rPr lang="fa-IR" dirty="0" smtClean="0"/>
              <a:t>مساله عقل و مدیریت زنان</a:t>
            </a:r>
          </a:p>
          <a:p>
            <a:pPr marL="1428750" lvl="2" indent="-514350" algn="r" rtl="1">
              <a:buFont typeface="+mj-lt"/>
              <a:buAutoNum type="arabicPeriod"/>
            </a:pPr>
            <a:r>
              <a:rPr lang="fa-IR" dirty="0" smtClean="0"/>
              <a:t>نقصان عقل در حاصل عقل، نه نقصان در عقل </a:t>
            </a:r>
            <a:r>
              <a:rPr lang="fa-IR" dirty="0" smtClean="0"/>
              <a:t>فطری</a:t>
            </a:r>
          </a:p>
          <a:p>
            <a:pPr lvl="3" algn="r" rtl="1"/>
            <a:r>
              <a:rPr lang="fa-IR" dirty="0" err="1" smtClean="0"/>
              <a:t>معقولات</a:t>
            </a:r>
            <a:r>
              <a:rPr lang="fa-IR" dirty="0" smtClean="0"/>
              <a:t> هر فرد محصول تعامل عقل او با عواطف و </a:t>
            </a:r>
            <a:r>
              <a:rPr lang="fa-IR" dirty="0" err="1" smtClean="0"/>
              <a:t>غرائز</a:t>
            </a:r>
            <a:r>
              <a:rPr lang="fa-IR" dirty="0" smtClean="0"/>
              <a:t> نفسانی </a:t>
            </a:r>
            <a:r>
              <a:rPr lang="fa-IR" dirty="0" err="1" smtClean="0"/>
              <a:t>اش</a:t>
            </a:r>
            <a:r>
              <a:rPr lang="fa-IR" dirty="0" smtClean="0"/>
              <a:t> می باشد . از آن جا که نوعا زنان از عاطفه سرشار و تخیل قوی تر برخوردارند میزان </a:t>
            </a:r>
            <a:r>
              <a:rPr lang="fa-IR" dirty="0" err="1" smtClean="0"/>
              <a:t>تاثر</a:t>
            </a:r>
            <a:r>
              <a:rPr lang="fa-IR" dirty="0" smtClean="0"/>
              <a:t> عقلشان از این عوامل بیش از مردان است.</a:t>
            </a:r>
            <a:endParaRPr lang="fa-IR" dirty="0" smtClean="0"/>
          </a:p>
          <a:p>
            <a:pPr marL="971550" lvl="1" indent="-514350" algn="r" rtl="1">
              <a:buFont typeface="+mj-lt"/>
              <a:buAutoNum type="arabicPeriod"/>
            </a:pPr>
            <a:r>
              <a:rPr lang="fa-IR" dirty="0" smtClean="0"/>
              <a:t>عواطف و احساسات زنان</a:t>
            </a:r>
          </a:p>
          <a:p>
            <a:pPr marL="514350" indent="-514350" algn="r" rtl="1">
              <a:buFont typeface="+mj-lt"/>
              <a:buAutoNum type="arabicPeriod"/>
            </a:pPr>
            <a:r>
              <a:rPr lang="fa-IR" dirty="0" smtClean="0"/>
              <a:t>جایگاه شغلی و اجتماعی</a:t>
            </a:r>
          </a:p>
          <a:p>
            <a:pPr marL="971550" lvl="1" indent="-514350" algn="r" rtl="1">
              <a:buFont typeface="+mj-lt"/>
              <a:buAutoNum type="arabicPeriod"/>
            </a:pPr>
            <a:r>
              <a:rPr lang="fa-IR" dirty="0" smtClean="0"/>
              <a:t>زن در جایگاه </a:t>
            </a:r>
            <a:r>
              <a:rPr lang="fa-IR" dirty="0" smtClean="0"/>
              <a:t>شهادت</a:t>
            </a:r>
          </a:p>
          <a:p>
            <a:pPr lvl="2" algn="r" rtl="1"/>
            <a:r>
              <a:rPr lang="fa-IR" dirty="0" smtClean="0"/>
              <a:t>دو زن به جای یک مرد</a:t>
            </a:r>
            <a:endParaRPr lang="fa-IR" dirty="0" smtClean="0"/>
          </a:p>
          <a:p>
            <a:pPr marL="971550" lvl="1" indent="-514350" algn="r" rtl="1">
              <a:buFont typeface="+mj-lt"/>
              <a:buAutoNum type="arabicPeriod"/>
            </a:pPr>
            <a:r>
              <a:rPr lang="fa-IR" dirty="0" smtClean="0"/>
              <a:t>زن در جایگاه </a:t>
            </a:r>
            <a:r>
              <a:rPr lang="fa-IR" dirty="0" smtClean="0"/>
              <a:t>قضاوت</a:t>
            </a:r>
          </a:p>
          <a:p>
            <a:pPr lvl="2" algn="r" rtl="1"/>
            <a:r>
              <a:rPr lang="fa-IR" dirty="0" smtClean="0"/>
              <a:t>در شان زنان نیست.</a:t>
            </a:r>
            <a:endParaRPr lang="fa-IR" dirty="0" smtClean="0"/>
          </a:p>
          <a:p>
            <a:pPr marL="971550" lvl="1" indent="-514350" algn="r" rtl="1">
              <a:buFont typeface="+mj-lt"/>
              <a:buAutoNum type="arabicPeriod"/>
            </a:pPr>
            <a:r>
              <a:rPr lang="fa-IR" dirty="0" smtClean="0"/>
              <a:t>زن در جایگاه مدیریت بر زنان </a:t>
            </a:r>
            <a:endParaRPr lang="fa-IR" dirty="0" smtClean="0"/>
          </a:p>
          <a:p>
            <a:pPr lvl="2" algn="r" rtl="1"/>
            <a:r>
              <a:rPr lang="fa-IR" dirty="0" smtClean="0"/>
              <a:t>آن جا که مدیریت زنان ضرورت دارد مانند مجموعه های آموزشی، بهداشتی دختران و بانوان، وجود یک نفر دوم به عنوان قائم مقام زن در کنار مدیر زن از نظر شرعی واجب است.</a:t>
            </a:r>
            <a:endParaRPr lang="fa-IR" dirty="0" smtClean="0"/>
          </a:p>
          <a:p>
            <a:pPr marL="971550" lvl="1" indent="-514350" algn="r" rtl="1">
              <a:buFont typeface="+mj-lt"/>
              <a:buAutoNum type="arabicPeriod"/>
            </a:pPr>
            <a:r>
              <a:rPr lang="fa-IR" dirty="0" smtClean="0"/>
              <a:t>زن در جایگاه مدیریت بر زنان و </a:t>
            </a:r>
            <a:r>
              <a:rPr lang="fa-IR" dirty="0" smtClean="0"/>
              <a:t>مردان</a:t>
            </a:r>
          </a:p>
          <a:p>
            <a:pPr lvl="2" algn="r" rtl="1"/>
            <a:r>
              <a:rPr lang="fa-IR" dirty="0" smtClean="0"/>
              <a:t>ارتباط سازمانی و سازمان دهی باید به گونه ای باشد که ارتباط کارمند و ارباب رجوع مرد با کارمندان زن به حداقل برسد.</a:t>
            </a:r>
            <a:endParaRPr lang="fa-IR" dirty="0" smtClean="0"/>
          </a:p>
          <a:p>
            <a:pPr lvl="2" algn="r" rtl="1"/>
            <a:r>
              <a:rPr lang="fa-IR" dirty="0" err="1" smtClean="0"/>
              <a:t>عایشه</a:t>
            </a:r>
            <a:r>
              <a:rPr lang="fa-IR" dirty="0" smtClean="0"/>
              <a:t> در جنگ جمل و جایگاه زینب کبری(س)</a:t>
            </a:r>
          </a:p>
          <a:p>
            <a:pPr marL="514350" indent="-514350" algn="r" rtl="1">
              <a:buFont typeface="+mj-lt"/>
              <a:buAutoNum type="arabicPeriod"/>
            </a:pPr>
            <a:r>
              <a:rPr lang="fa-IR" dirty="0" smtClean="0"/>
              <a:t>شغل تکوینی و </a:t>
            </a:r>
            <a:r>
              <a:rPr lang="fa-IR" dirty="0" err="1" smtClean="0"/>
              <a:t>شعل</a:t>
            </a:r>
            <a:r>
              <a:rPr lang="fa-IR" dirty="0" smtClean="0"/>
              <a:t> </a:t>
            </a:r>
            <a:r>
              <a:rPr lang="fa-IR" dirty="0" smtClean="0"/>
              <a:t>اجتماعی</a:t>
            </a:r>
          </a:p>
          <a:p>
            <a:pPr lvl="1" algn="r" rtl="1"/>
            <a:r>
              <a:rPr lang="fa-IR" dirty="0" smtClean="0"/>
              <a:t>در منطق اسلامی، زنان در خانه دو شغل اساسی الهی دارند: </a:t>
            </a:r>
            <a:r>
              <a:rPr lang="fa-IR" dirty="0" err="1" smtClean="0"/>
              <a:t>همسرداری</a:t>
            </a:r>
            <a:r>
              <a:rPr lang="fa-IR" dirty="0" smtClean="0"/>
              <a:t> و مادری.</a:t>
            </a:r>
          </a:p>
          <a:p>
            <a:pPr lvl="1" algn="r" rtl="1"/>
            <a:r>
              <a:rPr lang="fa-IR" dirty="0" smtClean="0"/>
              <a:t>اشتغال زنان در جامعه شغل سوم آن ها خواهد بود و بر </a:t>
            </a:r>
            <a:r>
              <a:rPr lang="fa-IR" dirty="0" err="1" smtClean="0"/>
              <a:t>بر</a:t>
            </a:r>
            <a:r>
              <a:rPr lang="fa-IR" dirty="0" smtClean="0"/>
              <a:t> طبق معیارها باید در جامعه بانوان باشد.</a:t>
            </a:r>
          </a:p>
          <a:p>
            <a:pPr lvl="1" algn="r" rtl="1"/>
            <a:r>
              <a:rPr lang="fa-IR" dirty="0" smtClean="0"/>
              <a:t>حضور زنان در میان مردان در جامعه به اضطرار است و آن هم به عنوان شغل چهارم.</a:t>
            </a:r>
            <a:endParaRPr lang="fa-IR" dirty="0" smtClean="0"/>
          </a:p>
          <a:p>
            <a:pPr marL="971550" lvl="1" indent="-514350" algn="r" rtl="1">
              <a:buFont typeface="+mj-lt"/>
              <a:buAutoNum type="arabicPeriod"/>
            </a:pPr>
            <a:r>
              <a:rPr lang="fa-IR" dirty="0" smtClean="0"/>
              <a:t>میزان ساعات کاری زنان در منزل و جامعه </a:t>
            </a:r>
            <a:endParaRPr lang="fa-IR" dirty="0" smtClean="0"/>
          </a:p>
          <a:p>
            <a:pPr lvl="2" algn="r" rtl="1"/>
            <a:r>
              <a:rPr lang="fa-IR" dirty="0" smtClean="0"/>
              <a:t>تساوی ساعات حضور زن و مرد در جایگاه شغلی شان، خلاف شرع است. چرا که بر دو شغل اساسی، انسانی، عقلانی و شرعی زن تاثیر بسیار سوئی دارد.</a:t>
            </a:r>
            <a:endParaRPr lang="fa-IR" dirty="0" smtClean="0"/>
          </a:p>
          <a:p>
            <a:pPr marL="971550" lvl="1" indent="-514350" algn="r" rtl="1">
              <a:buFont typeface="+mj-lt"/>
              <a:buAutoNum type="arabicPeriod"/>
            </a:pPr>
            <a:r>
              <a:rPr lang="fa-IR" dirty="0" smtClean="0"/>
              <a:t>تعادل ساعات کاری زنان و مشارکت مضاعف زنان در </a:t>
            </a:r>
            <a:r>
              <a:rPr lang="fa-IR" dirty="0" smtClean="0"/>
              <a:t>جامعه</a:t>
            </a:r>
          </a:p>
          <a:p>
            <a:pPr lvl="2" algn="r" rtl="1"/>
            <a:r>
              <a:rPr lang="fa-IR" dirty="0" smtClean="0"/>
              <a:t>اگر ساعات حضور زنان در جامعه بانوان، به یک سوم کاهش یابد، </a:t>
            </a:r>
            <a:r>
              <a:rPr lang="fa-IR" dirty="0" smtClean="0"/>
              <a:t>امکان </a:t>
            </a:r>
            <a:r>
              <a:rPr lang="fa-IR" dirty="0" smtClean="0"/>
              <a:t>مشارکت بانوان فرهیخته، 3 برابر می شود.</a:t>
            </a:r>
            <a:endParaRPr lang="fa-IR" dirty="0" smtClean="0"/>
          </a:p>
          <a:p>
            <a:pPr marL="971550" lvl="1" indent="-514350" algn="r" rtl="1">
              <a:buFont typeface="+mj-lt"/>
              <a:buAutoNum type="arabicPeriod"/>
            </a:pPr>
            <a:r>
              <a:rPr lang="fa-IR" dirty="0" smtClean="0"/>
              <a:t>کار فرهنگی و تربیتی اولویت اساسی در اشتغال زنان</a:t>
            </a:r>
          </a:p>
          <a:p>
            <a:pPr marL="971550" lvl="1" indent="-514350" algn="r" rtl="1">
              <a:buFont typeface="+mj-lt"/>
              <a:buAutoNum type="arabicPeriod"/>
            </a:pPr>
            <a:r>
              <a:rPr lang="fa-IR" dirty="0" smtClean="0"/>
              <a:t>جایگاه شغلی زن و محیط تشنج و </a:t>
            </a:r>
            <a:r>
              <a:rPr lang="fa-IR" dirty="0" smtClean="0"/>
              <a:t>خشونت</a:t>
            </a:r>
          </a:p>
          <a:p>
            <a:pPr lvl="2" algn="r" rtl="1"/>
            <a:r>
              <a:rPr lang="fa-IR" dirty="0" smtClean="0"/>
              <a:t>کار در محیط های متشنج، با ریحانه بودن زن و کانون آرامش بودن او </a:t>
            </a:r>
            <a:r>
              <a:rPr lang="fa-IR" dirty="0" err="1" smtClean="0"/>
              <a:t>منافات</a:t>
            </a:r>
            <a:r>
              <a:rPr lang="fa-IR" dirty="0" smtClean="0"/>
              <a:t> دارد.</a:t>
            </a:r>
            <a:endParaRPr lang="fa-IR" dirty="0" smtClean="0"/>
          </a:p>
          <a:p>
            <a:pPr marL="0" indent="0" algn="r" rtl="1">
              <a:buNone/>
            </a:pPr>
            <a:endParaRPr lang="en-US" dirty="0"/>
          </a:p>
        </p:txBody>
      </p:sp>
      <p:sp>
        <p:nvSpPr>
          <p:cNvPr id="6" name="Slide Number Placeholder 5"/>
          <p:cNvSpPr>
            <a:spLocks noGrp="1"/>
          </p:cNvSpPr>
          <p:nvPr>
            <p:ph type="sldNum" sz="quarter" idx="12"/>
          </p:nvPr>
        </p:nvSpPr>
        <p:spPr/>
        <p:txBody>
          <a:bodyPr/>
          <a:lstStyle/>
          <a:p>
            <a:fld id="{DC514628-5884-4EE2-99F1-84EF15A78505}" type="slidenum">
              <a:rPr lang="en-US" smtClean="0"/>
              <a:t>49</a:t>
            </a:fld>
            <a:endParaRPr lang="en-US"/>
          </a:p>
        </p:txBody>
      </p:sp>
    </p:spTree>
    <p:extLst>
      <p:ext uri="{BB962C8B-B14F-4D97-AF65-F5344CB8AC3E}">
        <p14:creationId xmlns:p14="http://schemas.microsoft.com/office/powerpoint/2010/main" val="1622833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r" rtl="1"/>
            <a:r>
              <a:rPr lang="fa-IR" dirty="0"/>
              <a:t>فصل </a:t>
            </a:r>
            <a:r>
              <a:rPr lang="fa-IR" dirty="0" smtClean="0"/>
              <a:t>اول- </a:t>
            </a:r>
            <a:r>
              <a:rPr lang="fa-IR" dirty="0"/>
              <a:t>بخش اول: ارزش عقل در </a:t>
            </a:r>
            <a:r>
              <a:rPr lang="fa-IR" dirty="0" smtClean="0"/>
              <a:t>اسلام</a:t>
            </a:r>
            <a:r>
              <a:rPr lang="en-US" dirty="0"/>
              <a:t/>
            </a:r>
            <a:br>
              <a:rPr lang="en-US" dirty="0"/>
            </a:br>
            <a:endParaRPr lang="en-US" dirty="0"/>
          </a:p>
        </p:txBody>
      </p:sp>
      <p:sp>
        <p:nvSpPr>
          <p:cNvPr id="6" name="Content Placeholder 5"/>
          <p:cNvSpPr>
            <a:spLocks noGrp="1"/>
          </p:cNvSpPr>
          <p:nvPr>
            <p:ph idx="1"/>
          </p:nvPr>
        </p:nvSpPr>
        <p:spPr/>
        <p:txBody>
          <a:bodyPr>
            <a:normAutofit/>
          </a:bodyPr>
          <a:lstStyle/>
          <a:p>
            <a:pPr lvl="2" algn="just" rtl="1">
              <a:lnSpc>
                <a:spcPct val="100000"/>
              </a:lnSpc>
            </a:pPr>
            <a:r>
              <a:rPr lang="fa-IR" dirty="0" smtClean="0"/>
              <a:t>جایگاه </a:t>
            </a:r>
            <a:r>
              <a:rPr lang="fa-IR" dirty="0"/>
              <a:t>تعقل</a:t>
            </a:r>
          </a:p>
          <a:p>
            <a:pPr lvl="3" algn="just" rtl="1">
              <a:lnSpc>
                <a:spcPct val="100000"/>
              </a:lnSpc>
            </a:pPr>
            <a:r>
              <a:rPr lang="fa-IR" sz="2000" dirty="0"/>
              <a:t>تمام دین خدا بر یک </a:t>
            </a:r>
            <a:r>
              <a:rPr lang="fa-IR" sz="2000" dirty="0" err="1"/>
              <a:t>موعظه</a:t>
            </a:r>
            <a:r>
              <a:rPr lang="fa-IR" sz="2000" dirty="0"/>
              <a:t> اتکا می کند و یک سخن بیشتر ندارد و آن اینکه بشریت را برای سیر الی الله و کشف حقیقت عالم خلقت دعوت می کند که بیایید به نیت </a:t>
            </a:r>
            <a:r>
              <a:rPr lang="fa-IR" sz="2000" dirty="0" err="1"/>
              <a:t>تقرب</a:t>
            </a:r>
            <a:r>
              <a:rPr lang="fa-IR" sz="2000" dirty="0"/>
              <a:t> الی الله، تک </a:t>
            </a:r>
            <a:r>
              <a:rPr lang="fa-IR" sz="2000" dirty="0" err="1"/>
              <a:t>تک</a:t>
            </a:r>
            <a:r>
              <a:rPr lang="fa-IR" sz="2000" dirty="0"/>
              <a:t> یا دو به دو یا جمعی اجتماع کنید و بر این پایه و اساس(اجتماع براساس </a:t>
            </a:r>
            <a:r>
              <a:rPr lang="fa-IR" sz="2000" dirty="0" err="1"/>
              <a:t>تقرب</a:t>
            </a:r>
            <a:r>
              <a:rPr lang="fa-IR" sz="2000" dirty="0"/>
              <a:t> الی الله) تفکر سالم داشته باشید.(سبا/46)</a:t>
            </a:r>
            <a:endParaRPr lang="en-US" sz="2000" dirty="0"/>
          </a:p>
          <a:p>
            <a:pPr lvl="2" algn="just" rtl="1">
              <a:lnSpc>
                <a:spcPct val="100000"/>
              </a:lnSpc>
            </a:pPr>
            <a:r>
              <a:rPr lang="fa-IR" dirty="0"/>
              <a:t>تعقل و تصمیم </a:t>
            </a:r>
          </a:p>
          <a:p>
            <a:pPr lvl="3" algn="just" rtl="1">
              <a:lnSpc>
                <a:spcPct val="100000"/>
              </a:lnSpc>
            </a:pPr>
            <a:r>
              <a:rPr lang="fa-IR" sz="2000" dirty="0"/>
              <a:t>مبنای رفتارهای انسان، تصمیم است و اساس هر تصمیم درست بر تفکر و تعقل سالم است.</a:t>
            </a:r>
          </a:p>
          <a:p>
            <a:pPr lvl="3" algn="just" rtl="1">
              <a:lnSpc>
                <a:spcPct val="100000"/>
              </a:lnSpc>
            </a:pPr>
            <a:r>
              <a:rPr lang="fa-IR" sz="2000" dirty="0"/>
              <a:t>کار عقل:</a:t>
            </a:r>
          </a:p>
          <a:p>
            <a:pPr lvl="4" algn="just" rtl="1">
              <a:lnSpc>
                <a:spcPct val="100000"/>
              </a:lnSpc>
            </a:pPr>
            <a:r>
              <a:rPr lang="fa-IR" sz="2000" dirty="0"/>
              <a:t>بررسی راه های مختلف ارائه شده توسط فکر</a:t>
            </a:r>
          </a:p>
          <a:p>
            <a:pPr lvl="4" algn="just" rtl="1">
              <a:lnSpc>
                <a:spcPct val="100000"/>
              </a:lnSpc>
            </a:pPr>
            <a:r>
              <a:rPr lang="fa-IR" sz="2000" dirty="0"/>
              <a:t>ارزش گذاری آن راه ها</a:t>
            </a:r>
          </a:p>
          <a:p>
            <a:pPr lvl="4" algn="just" rtl="1">
              <a:lnSpc>
                <a:spcPct val="100000"/>
              </a:lnSpc>
            </a:pPr>
            <a:r>
              <a:rPr lang="fa-IR" sz="2000" dirty="0"/>
              <a:t>گزینش احسن</a:t>
            </a:r>
          </a:p>
          <a:p>
            <a:pPr lvl="4" algn="just" rtl="1">
              <a:lnSpc>
                <a:spcPct val="100000"/>
              </a:lnSpc>
            </a:pPr>
            <a:r>
              <a:rPr lang="fa-IR" sz="2000" dirty="0"/>
              <a:t>عاملی که تصمیم اتخاذ شده را به عرصه ظهور می رساند(حوزه اجرا)</a:t>
            </a:r>
          </a:p>
          <a:p>
            <a:pPr lvl="4" algn="just" rtl="1">
              <a:lnSpc>
                <a:spcPct val="100000"/>
              </a:lnSpc>
            </a:pPr>
            <a:r>
              <a:rPr lang="fa-IR" sz="2000" dirty="0"/>
              <a:t>تعیین سرنوشت انسان؛ چرا که دیانت بر تعقل و تفکر استوار است.</a:t>
            </a:r>
            <a:endParaRPr lang="en-US" sz="2000" dirty="0"/>
          </a:p>
          <a:p>
            <a:pPr algn="just">
              <a:lnSpc>
                <a:spcPct val="100000"/>
              </a:lnSpc>
            </a:pPr>
            <a:endParaRPr lang="en-US" sz="2000" dirty="0"/>
          </a:p>
        </p:txBody>
      </p:sp>
      <p:sp>
        <p:nvSpPr>
          <p:cNvPr id="2" name="Slide Number Placeholder 1"/>
          <p:cNvSpPr>
            <a:spLocks noGrp="1"/>
          </p:cNvSpPr>
          <p:nvPr>
            <p:ph type="sldNum" sz="quarter" idx="12"/>
          </p:nvPr>
        </p:nvSpPr>
        <p:spPr/>
        <p:txBody>
          <a:bodyPr/>
          <a:lstStyle/>
          <a:p>
            <a:fld id="{DC514628-5884-4EE2-99F1-84EF15A78505}" type="slidenum">
              <a:rPr lang="en-US" smtClean="0"/>
              <a:t>5</a:t>
            </a:fld>
            <a:endParaRPr lang="en-US"/>
          </a:p>
        </p:txBody>
      </p:sp>
    </p:spTree>
    <p:extLst>
      <p:ext uri="{BB962C8B-B14F-4D97-AF65-F5344CB8AC3E}">
        <p14:creationId xmlns:p14="http://schemas.microsoft.com/office/powerpoint/2010/main" val="42472247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فصل ششم: جایگاه شغلی و مدیریت زنان در </a:t>
            </a:r>
            <a:r>
              <a:rPr lang="fa-IR" dirty="0" smtClean="0"/>
              <a:t>جامعه(ادامه)</a:t>
            </a:r>
            <a:endParaRPr lang="en-US" dirty="0"/>
          </a:p>
        </p:txBody>
      </p:sp>
      <p:sp>
        <p:nvSpPr>
          <p:cNvPr id="4" name="Content Placeholder 2"/>
          <p:cNvSpPr>
            <a:spLocks noGrp="1"/>
          </p:cNvSpPr>
          <p:nvPr>
            <p:ph idx="1"/>
          </p:nvPr>
        </p:nvSpPr>
        <p:spPr/>
        <p:txBody>
          <a:bodyPr>
            <a:normAutofit fontScale="70000" lnSpcReduction="20000"/>
          </a:bodyPr>
          <a:lstStyle/>
          <a:p>
            <a:pPr marL="0" indent="0" algn="r" rtl="1">
              <a:buNone/>
            </a:pPr>
            <a:r>
              <a:rPr lang="fa-IR" dirty="0" smtClean="0"/>
              <a:t>زن و مرد ویژگی ها و امتیازاتی دارند که نقش سازمانی شان را از یکدیگر جدا می کند.</a:t>
            </a:r>
          </a:p>
          <a:p>
            <a:pPr marL="0" indent="0" algn="r" rtl="1">
              <a:buNone/>
            </a:pPr>
            <a:r>
              <a:rPr lang="fa-IR" dirty="0" smtClean="0"/>
              <a:t>بخش </a:t>
            </a:r>
            <a:r>
              <a:rPr lang="fa-IR" dirty="0" smtClean="0"/>
              <a:t>دوم: دسته بندی ویژگی های </a:t>
            </a:r>
            <a:r>
              <a:rPr lang="fa-IR" dirty="0" smtClean="0"/>
              <a:t>زنان(ویژگی های امکانات </a:t>
            </a:r>
            <a:r>
              <a:rPr lang="fa-IR" dirty="0" err="1" smtClean="0"/>
              <a:t>وجودی</a:t>
            </a:r>
            <a:r>
              <a:rPr lang="fa-IR" dirty="0" smtClean="0"/>
              <a:t>) </a:t>
            </a:r>
            <a:r>
              <a:rPr lang="fa-IR" dirty="0" smtClean="0"/>
              <a:t>در جایگاه شغلی آن ها</a:t>
            </a:r>
          </a:p>
          <a:p>
            <a:pPr marL="514350" indent="-514350" algn="r" rtl="1">
              <a:buFont typeface="+mj-lt"/>
              <a:buAutoNum type="arabicPeriod"/>
            </a:pPr>
            <a:r>
              <a:rPr lang="fa-IR" dirty="0" smtClean="0"/>
              <a:t>قوت عاطفی - روانی زنان</a:t>
            </a:r>
          </a:p>
          <a:p>
            <a:pPr marL="514350" indent="-514350" algn="r" rtl="1">
              <a:buFont typeface="+mj-lt"/>
              <a:buAutoNum type="arabicPeriod"/>
            </a:pPr>
            <a:r>
              <a:rPr lang="fa-IR" dirty="0" smtClean="0"/>
              <a:t>حساسیت شدید روحی زنان </a:t>
            </a:r>
          </a:p>
          <a:p>
            <a:pPr lvl="1" algn="r" rtl="1"/>
            <a:r>
              <a:rPr lang="fa-IR" dirty="0" smtClean="0"/>
              <a:t>نتایج حاصل از ویژگی سرشاری </a:t>
            </a:r>
            <a:r>
              <a:rPr lang="fa-IR" dirty="0" smtClean="0"/>
              <a:t>عاطفه</a:t>
            </a:r>
          </a:p>
          <a:p>
            <a:pPr lvl="2" algn="r" rtl="1"/>
            <a:r>
              <a:rPr lang="fa-IR" dirty="0" smtClean="0"/>
              <a:t>زنان برای اخذ و تجلی دو صفت لطافت و </a:t>
            </a:r>
            <a:r>
              <a:rPr lang="fa-IR" dirty="0" err="1" smtClean="0"/>
              <a:t>خبرگی</a:t>
            </a:r>
            <a:r>
              <a:rPr lang="fa-IR" dirty="0" smtClean="0"/>
              <a:t> از مردان مستعد </a:t>
            </a:r>
            <a:r>
              <a:rPr lang="fa-IR" dirty="0" err="1" smtClean="0"/>
              <a:t>ترند</a:t>
            </a:r>
            <a:r>
              <a:rPr lang="fa-IR" dirty="0" smtClean="0"/>
              <a:t>.</a:t>
            </a:r>
            <a:endParaRPr lang="fa-IR" dirty="0" smtClean="0"/>
          </a:p>
          <a:p>
            <a:pPr marL="514350" indent="-514350" algn="r" rtl="1">
              <a:buFont typeface="+mj-lt"/>
              <a:buAutoNum type="arabicPeriod"/>
            </a:pPr>
            <a:r>
              <a:rPr lang="fa-IR" dirty="0" smtClean="0"/>
              <a:t>فزونی قدرت تخیل </a:t>
            </a:r>
            <a:r>
              <a:rPr lang="fa-IR" dirty="0" smtClean="0"/>
              <a:t>زنان</a:t>
            </a:r>
          </a:p>
          <a:p>
            <a:pPr lvl="1" algn="r" rtl="1"/>
            <a:r>
              <a:rPr lang="fa-IR" dirty="0" smtClean="0"/>
              <a:t>از جهت سهم بندی الهی، سهم قوه خیال در نوع زنان بسیار بیشتر از نوع مردان می باشد.</a:t>
            </a:r>
            <a:endParaRPr lang="fa-IR" dirty="0" smtClean="0"/>
          </a:p>
          <a:p>
            <a:pPr marL="514350" indent="-514350" algn="r" rtl="1">
              <a:buFont typeface="+mj-lt"/>
              <a:buAutoNum type="arabicPeriod"/>
            </a:pPr>
            <a:r>
              <a:rPr lang="fa-IR" dirty="0" smtClean="0"/>
              <a:t>ظرافت و لطافت جسمی زنان </a:t>
            </a:r>
            <a:endParaRPr lang="fa-IR" dirty="0" smtClean="0"/>
          </a:p>
          <a:p>
            <a:pPr lvl="1" algn="r" rtl="1"/>
            <a:r>
              <a:rPr lang="fa-IR" dirty="0" smtClean="0"/>
              <a:t>شغل های آموزشی- تربیتی و بهداشتی- هنری برای زنان مناسب تر است.</a:t>
            </a:r>
          </a:p>
          <a:p>
            <a:pPr lvl="1" algn="r" rtl="1"/>
            <a:r>
              <a:rPr lang="fa-IR" dirty="0" smtClean="0"/>
              <a:t>کارهایی از قبیل چوپانی، بنائی، معدن، نظامی گری،... </a:t>
            </a:r>
            <a:r>
              <a:rPr lang="fa-IR" dirty="0" smtClean="0"/>
              <a:t>به شخصیت زن آسیب می رسانند.</a:t>
            </a:r>
            <a:endParaRPr lang="fa-IR" dirty="0" smtClean="0"/>
          </a:p>
          <a:p>
            <a:pPr marL="514350" indent="-514350" algn="r" rtl="1">
              <a:buFont typeface="+mj-lt"/>
              <a:buAutoNum type="arabicPeriod"/>
            </a:pPr>
            <a:r>
              <a:rPr lang="fa-IR" dirty="0" smtClean="0"/>
              <a:t>برجستگی زیبایی و جذابیت ظاهری </a:t>
            </a:r>
            <a:r>
              <a:rPr lang="fa-IR" dirty="0" smtClean="0"/>
              <a:t>زنان</a:t>
            </a:r>
          </a:p>
          <a:p>
            <a:pPr lvl="1" algn="r" rtl="1"/>
            <a:r>
              <a:rPr lang="fa-IR" dirty="0" smtClean="0"/>
              <a:t>جایگاه شغلی خشن، این جذابیت را مورد تهدید قرار می دهد.</a:t>
            </a:r>
          </a:p>
          <a:p>
            <a:pPr lvl="1" algn="r" rtl="1"/>
            <a:r>
              <a:rPr lang="fa-IR" dirty="0" smtClean="0"/>
              <a:t>حضور در فضاهای مختلط و ارتباطات مکرر با نامحرمان، وسیله ای برای ارتباط نامیمون میان زنان و مردان شده، شخصیت اخلاقی- ارزشی افراد و استحکام خانواده را با آسیب جدی مواجه می کند.</a:t>
            </a:r>
            <a:endParaRPr lang="fa-IR" dirty="0" smtClean="0"/>
          </a:p>
          <a:p>
            <a:pPr marL="0" indent="0" algn="r" rtl="1">
              <a:buNone/>
            </a:pPr>
            <a:endParaRPr lang="fa-IR" dirty="0" smtClean="0"/>
          </a:p>
        </p:txBody>
      </p:sp>
      <p:sp>
        <p:nvSpPr>
          <p:cNvPr id="5" name="Slide Number Placeholder 4"/>
          <p:cNvSpPr>
            <a:spLocks noGrp="1"/>
          </p:cNvSpPr>
          <p:nvPr>
            <p:ph type="sldNum" sz="quarter" idx="12"/>
          </p:nvPr>
        </p:nvSpPr>
        <p:spPr/>
        <p:txBody>
          <a:bodyPr/>
          <a:lstStyle/>
          <a:p>
            <a:fld id="{DC514628-5884-4EE2-99F1-84EF15A78505}" type="slidenum">
              <a:rPr lang="en-US" smtClean="0"/>
              <a:t>50</a:t>
            </a:fld>
            <a:endParaRPr lang="en-US"/>
          </a:p>
        </p:txBody>
      </p:sp>
    </p:spTree>
    <p:extLst>
      <p:ext uri="{BB962C8B-B14F-4D97-AF65-F5344CB8AC3E}">
        <p14:creationId xmlns:p14="http://schemas.microsoft.com/office/powerpoint/2010/main" val="16451115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فصل ششم: جایگاه شغلی و مدیریت زنان در </a:t>
            </a:r>
            <a:r>
              <a:rPr lang="fa-IR" dirty="0" smtClean="0"/>
              <a:t>جامعه(ادامه)</a:t>
            </a:r>
            <a:endParaRPr lang="en-US" dirty="0"/>
          </a:p>
        </p:txBody>
      </p:sp>
      <p:sp>
        <p:nvSpPr>
          <p:cNvPr id="4" name="Content Placeholder 3"/>
          <p:cNvSpPr>
            <a:spLocks noGrp="1"/>
          </p:cNvSpPr>
          <p:nvPr>
            <p:ph idx="1"/>
          </p:nvPr>
        </p:nvSpPr>
        <p:spPr/>
        <p:txBody>
          <a:bodyPr>
            <a:normAutofit fontScale="62500" lnSpcReduction="20000"/>
          </a:bodyPr>
          <a:lstStyle/>
          <a:p>
            <a:pPr marL="0" indent="0" algn="r" rtl="1">
              <a:buNone/>
            </a:pPr>
            <a:r>
              <a:rPr lang="fa-IR" dirty="0" smtClean="0"/>
              <a:t>بخش سوم: رابطه کلی زنان و مردان در منزل و جامعه </a:t>
            </a:r>
          </a:p>
          <a:p>
            <a:pPr marL="514350" indent="-514350" algn="r" rtl="1">
              <a:buFont typeface="+mj-lt"/>
              <a:buAutoNum type="arabicPeriod"/>
            </a:pPr>
            <a:r>
              <a:rPr lang="fa-IR" dirty="0" smtClean="0"/>
              <a:t>زن، پناه مرد در خانه و مرد پناه زن در </a:t>
            </a:r>
            <a:r>
              <a:rPr lang="fa-IR" dirty="0" smtClean="0"/>
              <a:t>جامعه</a:t>
            </a:r>
          </a:p>
          <a:p>
            <a:pPr lvl="1" algn="r" rtl="1"/>
            <a:r>
              <a:rPr lang="fa-IR" dirty="0" smtClean="0"/>
              <a:t>در مشاغلی که زنان به عنوان مرجع یک شهر و جامعه مردان و زنان حضور فعال دارند مانند شورای شهر، نمایندگی مجلس و .. آسیب شخصیتی زنان در درازمدت جدی است.</a:t>
            </a:r>
            <a:endParaRPr lang="fa-IR" dirty="0" smtClean="0"/>
          </a:p>
          <a:p>
            <a:pPr marL="514350" indent="-514350" algn="r" rtl="1">
              <a:buFont typeface="+mj-lt"/>
              <a:buAutoNum type="arabicPeriod"/>
            </a:pPr>
            <a:r>
              <a:rPr lang="fa-IR" dirty="0" smtClean="0"/>
              <a:t>منزل </a:t>
            </a:r>
            <a:r>
              <a:rPr lang="fa-IR" dirty="0" smtClean="0"/>
              <a:t>اولین پایگاه شغلی و رسالت زن </a:t>
            </a:r>
          </a:p>
          <a:p>
            <a:pPr marL="971550" lvl="1" indent="-514350" algn="r" rtl="1">
              <a:buFont typeface="+mj-lt"/>
              <a:buAutoNum type="arabicPeriod"/>
            </a:pPr>
            <a:r>
              <a:rPr lang="fa-IR" dirty="0" smtClean="0"/>
              <a:t>تساوی ساعات کار زنان و مردان در جامعه، تهدید کننده سلامت خانواده</a:t>
            </a:r>
          </a:p>
          <a:p>
            <a:pPr marL="971550" lvl="1" indent="-514350" algn="r" rtl="1">
              <a:buFont typeface="+mj-lt"/>
              <a:buAutoNum type="arabicPeriod"/>
            </a:pPr>
            <a:r>
              <a:rPr lang="fa-IR" dirty="0" smtClean="0"/>
              <a:t>نقش محوری زنان در سرنوشت اخلاقی- تربیتی </a:t>
            </a:r>
            <a:r>
              <a:rPr lang="fa-IR" dirty="0" smtClean="0"/>
              <a:t>بشر</a:t>
            </a:r>
          </a:p>
          <a:p>
            <a:pPr lvl="2" algn="r" rtl="1"/>
            <a:r>
              <a:rPr lang="fa-IR" dirty="0" smtClean="0"/>
              <a:t>نذر مادر حضرت مریم برای اینکه اگر او پسر بود چنین نقشی را به او بدهد. اما خداوند متذکر می شود برای چنین نقشی هرگز پسر مانند دختر نیست.</a:t>
            </a:r>
            <a:endParaRPr lang="fa-IR" dirty="0" smtClean="0"/>
          </a:p>
          <a:p>
            <a:pPr marL="971550" lvl="1" indent="-514350" algn="r" rtl="1">
              <a:buFont typeface="+mj-lt"/>
              <a:buAutoNum type="arabicPeriod"/>
            </a:pPr>
            <a:r>
              <a:rPr lang="fa-IR" dirty="0" smtClean="0"/>
              <a:t>نقش انحصاری و عمده مادران در شخصیت </a:t>
            </a:r>
            <a:r>
              <a:rPr lang="fa-IR" dirty="0" smtClean="0"/>
              <a:t>فرزندان</a:t>
            </a:r>
          </a:p>
          <a:p>
            <a:pPr lvl="2" algn="r" rtl="1"/>
            <a:r>
              <a:rPr lang="fa-IR" dirty="0" smtClean="0"/>
              <a:t>به حکم عقل و شرع، اساس تکوین شخصیت انسان در 7 سال اول است و در </a:t>
            </a:r>
            <a:r>
              <a:rPr lang="fa-IR" dirty="0" err="1" smtClean="0"/>
              <a:t>اسن</a:t>
            </a:r>
            <a:r>
              <a:rPr lang="fa-IR" dirty="0" smtClean="0"/>
              <a:t> مدت مادر بیشترین نقش را دارد.</a:t>
            </a:r>
            <a:endParaRPr lang="fa-IR" dirty="0" smtClean="0"/>
          </a:p>
          <a:p>
            <a:pPr marL="1428750" lvl="2" indent="-514350" algn="r" rtl="1">
              <a:buFont typeface="+mj-lt"/>
              <a:buAutoNum type="arabicPeriod"/>
            </a:pPr>
            <a:r>
              <a:rPr lang="fa-IR" dirty="0" smtClean="0"/>
              <a:t>دوران بارداری(9 ماه) حریم انحصاری تاثیر مادر بر شخصیت فرزند</a:t>
            </a:r>
          </a:p>
          <a:p>
            <a:pPr marL="1428750" lvl="2" indent="-514350" algn="r" rtl="1">
              <a:buFont typeface="+mj-lt"/>
              <a:buAutoNum type="arabicPeriod"/>
            </a:pPr>
            <a:r>
              <a:rPr lang="fa-IR" dirty="0" smtClean="0"/>
              <a:t>در دوران شیردهی(2 سال) هم، مادر نقش اساسی را بازی می کند.</a:t>
            </a:r>
          </a:p>
          <a:p>
            <a:pPr marL="1428750" lvl="2" indent="-514350" algn="r" rtl="1">
              <a:buFont typeface="+mj-lt"/>
              <a:buAutoNum type="arabicPeriod"/>
            </a:pPr>
            <a:r>
              <a:rPr lang="fa-IR" dirty="0" smtClean="0"/>
              <a:t>مرحله بعد از آن(2 تا 7 سالگی) هم وابستگی بچه ها به مادر بیش از پدر است.</a:t>
            </a:r>
            <a:endParaRPr lang="fa-IR" dirty="0" smtClean="0"/>
          </a:p>
          <a:p>
            <a:pPr marL="971550" lvl="1" indent="-514350" algn="r" rtl="1">
              <a:buFont typeface="+mj-lt"/>
              <a:buAutoNum type="arabicPeriod"/>
            </a:pPr>
            <a:r>
              <a:rPr lang="fa-IR" dirty="0" smtClean="0"/>
              <a:t>برنامه ریزی اساسی در تنظیم نسبت حضور خانگی و اجتماعی </a:t>
            </a:r>
            <a:r>
              <a:rPr lang="fa-IR" dirty="0" smtClean="0"/>
              <a:t>بانوان</a:t>
            </a:r>
          </a:p>
          <a:p>
            <a:pPr lvl="2" algn="r" rtl="1"/>
            <a:r>
              <a:rPr lang="fa-IR" dirty="0" smtClean="0"/>
              <a:t>با توجه به دو شغل مهم و اساسی خانوادگی زنان، ساعات حضور آن ها باید بعد از کسر ساعت فعالیت منزل حساب شود که حداکثر نصف ساعت کاری و گاه تا ربع ساعت کاری مردان در اجتماع نوسان خواهد داشت. و در </a:t>
            </a:r>
            <a:r>
              <a:rPr lang="fa-IR" dirty="0" err="1" smtClean="0"/>
              <a:t>مواردی</a:t>
            </a:r>
            <a:r>
              <a:rPr lang="fa-IR" dirty="0" smtClean="0"/>
              <a:t> مثل بارداری باید موقتا حذف گردد.</a:t>
            </a:r>
            <a:endParaRPr lang="fa-IR" dirty="0" smtClean="0"/>
          </a:p>
          <a:p>
            <a:pPr marL="514350" indent="-514350" algn="r" rtl="1">
              <a:buFont typeface="+mj-lt"/>
              <a:buAutoNum type="arabicPeriod"/>
            </a:pPr>
            <a:r>
              <a:rPr lang="fa-IR" dirty="0" smtClean="0"/>
              <a:t>حضور در مجموعه های بانوان، شغل اساسی و عمده </a:t>
            </a:r>
            <a:r>
              <a:rPr lang="fa-IR" dirty="0" smtClean="0"/>
              <a:t>بانوان</a:t>
            </a:r>
          </a:p>
          <a:p>
            <a:pPr lvl="1" algn="r" rtl="1"/>
            <a:r>
              <a:rPr lang="fa-IR" dirty="0" smtClean="0"/>
              <a:t>مانند پرستاری و پزشکی و تدریس برای بانوان.</a:t>
            </a:r>
            <a:endParaRPr lang="fa-IR" dirty="0" smtClean="0"/>
          </a:p>
          <a:p>
            <a:pPr marL="0" indent="0" algn="r" rtl="1">
              <a:buNone/>
            </a:pPr>
            <a:endParaRPr lang="fa-IR" dirty="0"/>
          </a:p>
        </p:txBody>
      </p:sp>
      <p:sp>
        <p:nvSpPr>
          <p:cNvPr id="5" name="Slide Number Placeholder 4"/>
          <p:cNvSpPr>
            <a:spLocks noGrp="1"/>
          </p:cNvSpPr>
          <p:nvPr>
            <p:ph type="sldNum" sz="quarter" idx="12"/>
          </p:nvPr>
        </p:nvSpPr>
        <p:spPr/>
        <p:txBody>
          <a:bodyPr/>
          <a:lstStyle/>
          <a:p>
            <a:fld id="{DC514628-5884-4EE2-99F1-84EF15A78505}" type="slidenum">
              <a:rPr lang="en-US" smtClean="0"/>
              <a:t>51</a:t>
            </a:fld>
            <a:endParaRPr lang="en-US"/>
          </a:p>
        </p:txBody>
      </p:sp>
    </p:spTree>
    <p:extLst>
      <p:ext uri="{BB962C8B-B14F-4D97-AF65-F5344CB8AC3E}">
        <p14:creationId xmlns:p14="http://schemas.microsoft.com/office/powerpoint/2010/main" val="38027879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فصل ششم: جایگاه شغلی و مدیریت زنان در جامعه(ادامه)</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lgn="r" rtl="1">
              <a:buFont typeface="+mj-lt"/>
              <a:buAutoNum type="arabicPeriod" startAt="4"/>
            </a:pPr>
            <a:r>
              <a:rPr lang="fa-IR" dirty="0"/>
              <a:t>حضور شغلی در فضای مختلط، شغل چهارم اضطراری بانوان نه اختیاری</a:t>
            </a:r>
          </a:p>
          <a:p>
            <a:pPr lvl="1" algn="r" rtl="1"/>
            <a:r>
              <a:rPr lang="fa-IR" dirty="0"/>
              <a:t>متاسفانه در جامعه ما بدون ادای حق شغل اول و دوم و بدون توجه به لزوم اشتغال در شغل سوم، وارد حوزه چهارم شده </a:t>
            </a:r>
            <a:r>
              <a:rPr lang="fa-IR" dirty="0" err="1"/>
              <a:t>اند</a:t>
            </a:r>
            <a:r>
              <a:rPr lang="fa-IR" dirty="0"/>
              <a:t>!</a:t>
            </a:r>
          </a:p>
          <a:p>
            <a:pPr lvl="1" algn="r" rtl="1"/>
            <a:r>
              <a:rPr lang="fa-IR" dirty="0"/>
              <a:t>این کار سبب کمبود شغل برای مردان. بروز مفاسد اخلاقی و اعتیاد و جرم های دیگر در میان جوانان پسر می گردد.</a:t>
            </a:r>
          </a:p>
          <a:p>
            <a:pPr marL="514350" indent="-514350" algn="r" rtl="1">
              <a:buFont typeface="+mj-lt"/>
              <a:buAutoNum type="arabicPeriod" startAt="4"/>
            </a:pPr>
            <a:r>
              <a:rPr lang="fa-IR" dirty="0"/>
              <a:t>خانواده سالم، تنها منبع هویت متعالی انسان ها </a:t>
            </a:r>
          </a:p>
          <a:p>
            <a:pPr lvl="1" algn="r" rtl="1"/>
            <a:r>
              <a:rPr lang="fa-IR" dirty="0"/>
              <a:t>در اسلام، خانواده سالم رکن اساسی جامعه و زن رکن اساسی خانواده سالم است.</a:t>
            </a:r>
          </a:p>
          <a:p>
            <a:pPr lvl="1" algn="r" rtl="1"/>
            <a:r>
              <a:rPr lang="fa-IR" dirty="0"/>
              <a:t>سامان ده کانون خانواده زن است نه مرد.</a:t>
            </a:r>
          </a:p>
          <a:p>
            <a:pPr lvl="1" algn="r" rtl="1"/>
            <a:r>
              <a:rPr lang="fa-IR" dirty="0"/>
              <a:t>در منطق قرآنی این زن است که مرد را در آغوش می گیرد و امنیت روانی او را تامین می کند. در غیر این صورت جامعه به صحنه تبادل امنیت روانی مبدل خواهد شد که نتیجه </a:t>
            </a:r>
            <a:r>
              <a:rPr lang="fa-IR" dirty="0" err="1"/>
              <a:t>اش</a:t>
            </a:r>
            <a:r>
              <a:rPr lang="fa-IR" dirty="0"/>
              <a:t> انهدام کانون خانواده و آلودگی روابط اجتماعی خواهد بود.</a:t>
            </a:r>
          </a:p>
          <a:p>
            <a:pPr marL="514350" indent="-514350" algn="r" rtl="1">
              <a:buFont typeface="+mj-lt"/>
              <a:buAutoNum type="arabicPeriod" startAt="4"/>
            </a:pPr>
            <a:r>
              <a:rPr lang="fa-IR" dirty="0"/>
              <a:t>واقعیت های تلخ در روابط مختلط</a:t>
            </a:r>
          </a:p>
          <a:p>
            <a:pPr lvl="1" algn="r" rtl="1"/>
            <a:r>
              <a:rPr lang="fa-IR" dirty="0"/>
              <a:t>با افتخار اعلام می کنیم که آمار ورودی های دختر 2 برابر پسر بوده است در حالیکه به این امر نیم </a:t>
            </a:r>
            <a:r>
              <a:rPr lang="fa-IR" dirty="0" err="1"/>
              <a:t>اندیشیم</a:t>
            </a:r>
            <a:r>
              <a:rPr lang="fa-IR" dirty="0"/>
              <a:t> که دل </a:t>
            </a:r>
            <a:r>
              <a:rPr lang="fa-IR" dirty="0" err="1"/>
              <a:t>هایشان</a:t>
            </a:r>
            <a:r>
              <a:rPr lang="fa-IR" dirty="0"/>
              <a:t> را مریض کرده ایم.</a:t>
            </a:r>
          </a:p>
          <a:p>
            <a:pPr lvl="1" algn="r" rtl="1"/>
            <a:r>
              <a:rPr lang="fa-IR" dirty="0" err="1"/>
              <a:t>آماردهی</a:t>
            </a:r>
            <a:r>
              <a:rPr lang="fa-IR" dirty="0"/>
              <a:t> ما مانند غربی ها در حوزه مادی شده است، مگر بعد معنوی ارزش محوری ندارد.</a:t>
            </a:r>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52</a:t>
            </a:fld>
            <a:endParaRPr lang="en-US"/>
          </a:p>
        </p:txBody>
      </p:sp>
    </p:spTree>
    <p:extLst>
      <p:ext uri="{BB962C8B-B14F-4D97-AF65-F5344CB8AC3E}">
        <p14:creationId xmlns:p14="http://schemas.microsoft.com/office/powerpoint/2010/main" val="4271822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فصل ششم: جایگاه شغلی و مدیریت زنان در جامعه(ادامه)</a:t>
            </a:r>
            <a:endParaRPr lang="en-US" dirty="0"/>
          </a:p>
        </p:txBody>
      </p:sp>
      <p:sp>
        <p:nvSpPr>
          <p:cNvPr id="3" name="Content Placeholder 2"/>
          <p:cNvSpPr>
            <a:spLocks noGrp="1"/>
          </p:cNvSpPr>
          <p:nvPr>
            <p:ph idx="1"/>
          </p:nvPr>
        </p:nvSpPr>
        <p:spPr/>
        <p:txBody>
          <a:bodyPr>
            <a:normAutofit fontScale="55000" lnSpcReduction="20000"/>
          </a:bodyPr>
          <a:lstStyle/>
          <a:p>
            <a:pPr marL="0" indent="0" algn="r" rtl="1">
              <a:buNone/>
            </a:pPr>
            <a:r>
              <a:rPr lang="fa-IR" dirty="0"/>
              <a:t>بخش چهارم: فرامین به همسران پیامبر(ص) و جایگاه شغلی زنان و نمونه های قرآنی</a:t>
            </a:r>
          </a:p>
          <a:p>
            <a:pPr marL="514350" indent="-514350" algn="r" rtl="1">
              <a:buFont typeface="+mj-lt"/>
              <a:buAutoNum type="arabicPeriod"/>
            </a:pPr>
            <a:r>
              <a:rPr lang="fa-IR" dirty="0"/>
              <a:t>فرامین به همسران پیامبر(ص) و جایگاه </a:t>
            </a:r>
            <a:r>
              <a:rPr lang="fa-IR" dirty="0" smtClean="0"/>
              <a:t>شغلی</a:t>
            </a:r>
          </a:p>
          <a:p>
            <a:pPr lvl="1" algn="r" rtl="1"/>
            <a:r>
              <a:rPr lang="fa-IR" dirty="0" smtClean="0"/>
              <a:t>در روابط اجتماعی و سازمانی، نباید جذابیت زن واسطه ارتباط باشد چه جذابیت چهره و چه جذابیت کلامی.</a:t>
            </a:r>
            <a:endParaRPr lang="fa-IR" dirty="0"/>
          </a:p>
          <a:p>
            <a:pPr marL="971550" lvl="1" indent="-514350" algn="r" rtl="1">
              <a:buFont typeface="+mj-lt"/>
              <a:buAutoNum type="arabicPeriod"/>
            </a:pPr>
            <a:r>
              <a:rPr lang="fa-IR" dirty="0"/>
              <a:t>مکالمه بدون خضوع و </a:t>
            </a:r>
            <a:r>
              <a:rPr lang="fa-IR" dirty="0" err="1"/>
              <a:t>طنازی</a:t>
            </a:r>
            <a:endParaRPr lang="fa-IR" dirty="0"/>
          </a:p>
          <a:p>
            <a:pPr marL="971550" lvl="1" indent="-514350" algn="r" rtl="1">
              <a:buFont typeface="+mj-lt"/>
              <a:buAutoNum type="arabicPeriod"/>
            </a:pPr>
            <a:r>
              <a:rPr lang="fa-IR" dirty="0"/>
              <a:t>محیط فرهنگی و اجرائی در جامعه هم چون منزل، پایگاه امن </a:t>
            </a:r>
            <a:r>
              <a:rPr lang="fa-IR" dirty="0" smtClean="0"/>
              <a:t>زنان</a:t>
            </a:r>
          </a:p>
          <a:p>
            <a:pPr lvl="2" algn="r" rtl="1"/>
            <a:r>
              <a:rPr lang="fa-IR" dirty="0" smtClean="0"/>
              <a:t>محیط حضور فرهنگی و اجرائی زنان در جامعه هم چون منزل باید از امنیت اخلاقی و روانی لازم برخوردار باشد.</a:t>
            </a:r>
            <a:endParaRPr lang="fa-IR" dirty="0"/>
          </a:p>
          <a:p>
            <a:pPr marL="971550" lvl="1" indent="-514350" algn="r" rtl="1">
              <a:buFont typeface="+mj-lt"/>
              <a:buAutoNum type="arabicPeriod"/>
            </a:pPr>
            <a:r>
              <a:rPr lang="fa-IR" dirty="0"/>
              <a:t>حفظ حریم در معاشرت </a:t>
            </a:r>
            <a:r>
              <a:rPr lang="fa-IR" dirty="0" smtClean="0"/>
              <a:t>اجتماعی</a:t>
            </a:r>
          </a:p>
          <a:p>
            <a:pPr lvl="2" algn="r" rtl="1"/>
            <a:r>
              <a:rPr lang="fa-IR" dirty="0" err="1" smtClean="0"/>
              <a:t>ابتدائا</a:t>
            </a:r>
            <a:r>
              <a:rPr lang="fa-IR" dirty="0" smtClean="0"/>
              <a:t> مکتوب</a:t>
            </a:r>
          </a:p>
          <a:p>
            <a:pPr lvl="2" algn="r" rtl="1"/>
            <a:r>
              <a:rPr lang="fa-IR" dirty="0" smtClean="0"/>
              <a:t>در صورت ضرورت، مکالمه تلفنی، بدون </a:t>
            </a:r>
            <a:r>
              <a:rPr lang="fa-IR" dirty="0" err="1" smtClean="0"/>
              <a:t>طنازی</a:t>
            </a:r>
            <a:endParaRPr lang="fa-IR" dirty="0" smtClean="0"/>
          </a:p>
          <a:p>
            <a:pPr lvl="2" algn="r" rtl="1"/>
            <a:r>
              <a:rPr lang="fa-IR" dirty="0" smtClean="0"/>
              <a:t>و دست آخر مواجهه با رعایت حدود حجاب و بدون </a:t>
            </a:r>
            <a:r>
              <a:rPr lang="fa-IR" dirty="0" err="1" smtClean="0"/>
              <a:t>طنازی</a:t>
            </a:r>
            <a:endParaRPr lang="fa-IR" dirty="0"/>
          </a:p>
          <a:p>
            <a:pPr marL="514350" indent="-514350" algn="r" rtl="1">
              <a:buFont typeface="+mj-lt"/>
              <a:buAutoNum type="arabicPeriod"/>
            </a:pPr>
            <a:r>
              <a:rPr lang="fa-IR" dirty="0"/>
              <a:t>نمونه های جایگاه اجتماعی و سازمانی زن در قرآن</a:t>
            </a:r>
          </a:p>
          <a:p>
            <a:pPr marL="971550" lvl="1" indent="-514350" algn="r" rtl="1">
              <a:buFont typeface="+mj-lt"/>
              <a:buAutoNum type="arabicPeriod"/>
            </a:pPr>
            <a:r>
              <a:rPr lang="fa-IR" dirty="0"/>
              <a:t>ملکه </a:t>
            </a:r>
            <a:r>
              <a:rPr lang="fa-IR" dirty="0" err="1" smtClean="0"/>
              <a:t>سباء</a:t>
            </a:r>
            <a:endParaRPr lang="fa-IR" dirty="0" smtClean="0"/>
          </a:p>
          <a:p>
            <a:pPr lvl="2" algn="r" rtl="1"/>
            <a:r>
              <a:rPr lang="fa-IR" dirty="0" smtClean="0"/>
              <a:t>نحوه ذکر پادشاهی این زن در قرآن، نه تنها جایگاه زن </a:t>
            </a:r>
            <a:r>
              <a:rPr lang="fa-IR" dirty="0" err="1" smtClean="0"/>
              <a:t>رع</a:t>
            </a:r>
            <a:r>
              <a:rPr lang="fa-IR" dirty="0" smtClean="0"/>
              <a:t> </a:t>
            </a:r>
            <a:r>
              <a:rPr lang="fa-IR" dirty="0" err="1" smtClean="0"/>
              <a:t>بع</a:t>
            </a:r>
            <a:r>
              <a:rPr lang="fa-IR" dirty="0" smtClean="0"/>
              <a:t> عنوان مدیر ارشد نظام اثبات </a:t>
            </a:r>
            <a:r>
              <a:rPr lang="fa-IR" dirty="0" err="1" smtClean="0"/>
              <a:t>نمی</a:t>
            </a:r>
            <a:r>
              <a:rPr lang="fa-IR" dirty="0" smtClean="0"/>
              <a:t> کند بلکه به عنوان مدیریت حوزه های مختلط سازمانی نیز تایید و اثبات </a:t>
            </a:r>
            <a:r>
              <a:rPr lang="fa-IR" dirty="0" err="1" smtClean="0"/>
              <a:t>نمی</a:t>
            </a:r>
            <a:r>
              <a:rPr lang="fa-IR" dirty="0" smtClean="0"/>
              <a:t> کند.</a:t>
            </a:r>
            <a:endParaRPr lang="fa-IR" dirty="0"/>
          </a:p>
          <a:p>
            <a:pPr marL="971550" lvl="1" indent="-514350" algn="r" rtl="1">
              <a:buFont typeface="+mj-lt"/>
              <a:buAutoNum type="arabicPeriod"/>
            </a:pPr>
            <a:r>
              <a:rPr lang="fa-IR" dirty="0"/>
              <a:t>حضرت مریم(س</a:t>
            </a:r>
            <a:r>
              <a:rPr lang="fa-IR" dirty="0" smtClean="0"/>
              <a:t>)</a:t>
            </a:r>
          </a:p>
          <a:p>
            <a:pPr lvl="2" algn="r" rtl="1"/>
            <a:r>
              <a:rPr lang="fa-IR" dirty="0" err="1" smtClean="0"/>
              <a:t>نبوت</a:t>
            </a:r>
            <a:r>
              <a:rPr lang="fa-IR" dirty="0" smtClean="0"/>
              <a:t> از دو جزء تشکیل می شود: مقام </a:t>
            </a:r>
            <a:r>
              <a:rPr lang="fa-IR" dirty="0" err="1" smtClean="0"/>
              <a:t>ولائی</a:t>
            </a:r>
            <a:r>
              <a:rPr lang="fa-IR" dirty="0" smtClean="0"/>
              <a:t> و مقام اجرایی. </a:t>
            </a:r>
          </a:p>
          <a:p>
            <a:pPr lvl="2" algn="r" rtl="1"/>
            <a:r>
              <a:rPr lang="fa-IR" dirty="0" smtClean="0"/>
              <a:t>زن در مقام اجرایی هم صدمه می بیند و هم صدمه می زند.</a:t>
            </a:r>
          </a:p>
          <a:p>
            <a:pPr lvl="2" algn="r" rtl="1"/>
            <a:r>
              <a:rPr lang="fa-IR" dirty="0" smtClean="0"/>
              <a:t>مقام قربی حضرت مریم از بسیاری از عموم پیامبران بالاتر بوده است اما نبی نبوده </a:t>
            </a:r>
            <a:r>
              <a:rPr lang="fa-IR" dirty="0" err="1" smtClean="0"/>
              <a:t>اند</a:t>
            </a:r>
            <a:r>
              <a:rPr lang="fa-IR" dirty="0" smtClean="0"/>
              <a:t>.</a:t>
            </a:r>
            <a:endParaRPr lang="fa-IR" dirty="0"/>
          </a:p>
          <a:p>
            <a:pPr marL="971550" lvl="1" indent="-514350" algn="r" rtl="1">
              <a:buFont typeface="+mj-lt"/>
              <a:buAutoNum type="arabicPeriod"/>
            </a:pPr>
            <a:r>
              <a:rPr lang="fa-IR" dirty="0"/>
              <a:t>حضرت فاطمه(س</a:t>
            </a:r>
            <a:r>
              <a:rPr lang="fa-IR" dirty="0" smtClean="0"/>
              <a:t>)</a:t>
            </a:r>
          </a:p>
          <a:p>
            <a:pPr lvl="2" algn="r" rtl="1"/>
            <a:r>
              <a:rPr lang="fa-IR" dirty="0" smtClean="0"/>
              <a:t>مقام قرب با مقام ولایت سنجیده می شود نه با مقام اجرائی.</a:t>
            </a:r>
          </a:p>
          <a:p>
            <a:pPr marL="914400" lvl="2" indent="0" algn="r" rtl="1">
              <a:buNone/>
            </a:pPr>
            <a:r>
              <a:rPr lang="fa-IR" dirty="0" smtClean="0"/>
              <a:t>منصب پیامبری به زن داده نشده است.</a:t>
            </a:r>
            <a:endParaRPr lang="fa-IR" dirty="0"/>
          </a:p>
        </p:txBody>
      </p:sp>
      <p:sp>
        <p:nvSpPr>
          <p:cNvPr id="4" name="Slide Number Placeholder 3"/>
          <p:cNvSpPr>
            <a:spLocks noGrp="1"/>
          </p:cNvSpPr>
          <p:nvPr>
            <p:ph type="sldNum" sz="quarter" idx="12"/>
          </p:nvPr>
        </p:nvSpPr>
        <p:spPr/>
        <p:txBody>
          <a:bodyPr/>
          <a:lstStyle/>
          <a:p>
            <a:fld id="{DC514628-5884-4EE2-99F1-84EF15A78505}" type="slidenum">
              <a:rPr lang="en-US" smtClean="0"/>
              <a:t>53</a:t>
            </a:fld>
            <a:endParaRPr lang="en-US"/>
          </a:p>
        </p:txBody>
      </p:sp>
    </p:spTree>
    <p:extLst>
      <p:ext uri="{BB962C8B-B14F-4D97-AF65-F5344CB8AC3E}">
        <p14:creationId xmlns:p14="http://schemas.microsoft.com/office/powerpoint/2010/main" val="23276600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فصل ششم: جایگاه شغلی و مدیریت زنان در </a:t>
            </a:r>
            <a:r>
              <a:rPr lang="fa-IR" dirty="0" smtClean="0"/>
              <a:t>جامعه(خلاصه)</a:t>
            </a:r>
            <a:endParaRPr lang="en-US" dirty="0"/>
          </a:p>
        </p:txBody>
      </p:sp>
      <p:sp>
        <p:nvSpPr>
          <p:cNvPr id="3" name="Content Placeholder 2"/>
          <p:cNvSpPr>
            <a:spLocks noGrp="1"/>
          </p:cNvSpPr>
          <p:nvPr>
            <p:ph idx="1"/>
          </p:nvPr>
        </p:nvSpPr>
        <p:spPr/>
        <p:txBody>
          <a:bodyPr>
            <a:normAutofit fontScale="92500"/>
          </a:bodyPr>
          <a:lstStyle/>
          <a:p>
            <a:pPr algn="r" rtl="1"/>
            <a:r>
              <a:rPr lang="fa-IR" dirty="0" smtClean="0"/>
              <a:t>زنان، از </a:t>
            </a:r>
            <a:r>
              <a:rPr lang="fa-IR" u="sng" dirty="0" smtClean="0"/>
              <a:t>ویژگی های قوت عاطفی</a:t>
            </a:r>
            <a:r>
              <a:rPr lang="fa-IR" dirty="0" smtClean="0"/>
              <a:t>، </a:t>
            </a:r>
            <a:r>
              <a:rPr lang="fa-IR" u="sng" dirty="0" smtClean="0"/>
              <a:t>حساسیت شدید روحی- روانی</a:t>
            </a:r>
            <a:r>
              <a:rPr lang="fa-IR" dirty="0" smtClean="0"/>
              <a:t>، </a:t>
            </a:r>
            <a:r>
              <a:rPr lang="fa-IR" u="sng" dirty="0" smtClean="0"/>
              <a:t>فزونی قدرت تخیل</a:t>
            </a:r>
            <a:r>
              <a:rPr lang="fa-IR" dirty="0" smtClean="0"/>
              <a:t>، </a:t>
            </a:r>
            <a:r>
              <a:rPr lang="fa-IR" u="sng" dirty="0" smtClean="0"/>
              <a:t>ظرافت و لطافت جسمی</a:t>
            </a:r>
            <a:r>
              <a:rPr lang="fa-IR" dirty="0" smtClean="0"/>
              <a:t> و </a:t>
            </a:r>
            <a:r>
              <a:rPr lang="fa-IR" u="sng" dirty="0" smtClean="0"/>
              <a:t>برجستگی زیبایی و جذابیت</a:t>
            </a:r>
            <a:r>
              <a:rPr lang="fa-IR" dirty="0" smtClean="0"/>
              <a:t> برخوردارند.</a:t>
            </a:r>
          </a:p>
          <a:p>
            <a:pPr algn="r" rtl="1"/>
            <a:r>
              <a:rPr lang="fa-IR" dirty="0" smtClean="0"/>
              <a:t>زنان، نقش محوری در سرنوشت اخلاقی- تربیتی بشر برعهده دارند. </a:t>
            </a:r>
          </a:p>
          <a:p>
            <a:pPr algn="r" rtl="1"/>
            <a:r>
              <a:rPr lang="fa-IR" dirty="0" smtClean="0"/>
              <a:t>جایگاه شغلی زنان در خانه و سازمان های اجتماعی متناسب با ویژگی های آنان خواهد بود.</a:t>
            </a:r>
          </a:p>
          <a:p>
            <a:pPr algn="r" rtl="1"/>
            <a:r>
              <a:rPr lang="fa-IR" dirty="0" smtClean="0"/>
              <a:t>شغل های در محیط تشنج و خشونت و محیط مختلط با سلامت شخصیتی زنان در تعارض است.</a:t>
            </a:r>
          </a:p>
          <a:p>
            <a:pPr algn="r" rtl="1"/>
            <a:r>
              <a:rPr lang="fa-IR" dirty="0" smtClean="0"/>
              <a:t>منزل پایگاه زنان با دو شغل تکوینی «همسری» و «مادری» می باشد.</a:t>
            </a:r>
          </a:p>
          <a:p>
            <a:pPr algn="r" rtl="1"/>
            <a:r>
              <a:rPr lang="fa-IR" dirty="0" smtClean="0"/>
              <a:t>شغل اجتماعی زنان شغل سوم آنان می باشد حال آنکه شغل اجتماعی مردان شغل اول می باشد.</a:t>
            </a:r>
          </a:p>
          <a:p>
            <a:pPr algn="r" rtl="1"/>
            <a:r>
              <a:rPr lang="fa-IR" dirty="0" err="1" smtClean="0"/>
              <a:t>شاعات</a:t>
            </a:r>
            <a:r>
              <a:rPr lang="fa-IR" dirty="0" smtClean="0"/>
              <a:t> فعالیت اجتماعی زنان به جهت شغل همسری و مادری، بین نصف تا ثلث ساعات کار مردان در نوسان است.</a:t>
            </a:r>
          </a:p>
          <a:p>
            <a:pPr marL="0" indent="0" algn="r" rtl="1">
              <a:buNone/>
            </a:pP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54</a:t>
            </a:fld>
            <a:endParaRPr lang="en-US"/>
          </a:p>
        </p:txBody>
      </p:sp>
    </p:spTree>
    <p:extLst>
      <p:ext uri="{BB962C8B-B14F-4D97-AF65-F5344CB8AC3E}">
        <p14:creationId xmlns:p14="http://schemas.microsoft.com/office/powerpoint/2010/main" val="2536965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فصل ششم: جایگاه شغلی و مدیریت زنان در </a:t>
            </a:r>
            <a:r>
              <a:rPr lang="fa-IR" dirty="0" smtClean="0"/>
              <a:t>جامعه(خلاصه)</a:t>
            </a:r>
            <a:endParaRPr lang="en-US" dirty="0"/>
          </a:p>
        </p:txBody>
      </p:sp>
      <p:sp>
        <p:nvSpPr>
          <p:cNvPr id="3" name="Content Placeholder 2"/>
          <p:cNvSpPr>
            <a:spLocks noGrp="1"/>
          </p:cNvSpPr>
          <p:nvPr>
            <p:ph idx="1"/>
          </p:nvPr>
        </p:nvSpPr>
        <p:spPr/>
        <p:txBody>
          <a:bodyPr>
            <a:normAutofit fontScale="92500"/>
          </a:bodyPr>
          <a:lstStyle/>
          <a:p>
            <a:pPr algn="r" rtl="1"/>
            <a:r>
              <a:rPr lang="fa-IR" dirty="0"/>
              <a:t>در تعارض میان شغل اجتماعی و شغل خانگی زنان ترجیح با شغل همسری و مادری زنان می باشد.</a:t>
            </a:r>
          </a:p>
          <a:p>
            <a:pPr algn="r" rtl="1"/>
            <a:r>
              <a:rPr lang="fa-IR" dirty="0"/>
              <a:t>خانواده سالم، تنها منبع هویت متعالی انسان ها می باشد.</a:t>
            </a:r>
          </a:p>
          <a:p>
            <a:pPr algn="r" rtl="1"/>
            <a:r>
              <a:rPr lang="fa-IR" dirty="0"/>
              <a:t>فرامین به همسران پیامبر از باب ضعیف ترین مصادیق احتمال </a:t>
            </a:r>
            <a:r>
              <a:rPr lang="fa-IR" dirty="0" err="1"/>
              <a:t>مفسده</a:t>
            </a:r>
            <a:r>
              <a:rPr lang="fa-IR" dirty="0"/>
              <a:t> اخلاقی است بنابراین احکام و فرامین مذکور به اولویت قطعی در مورد بانوان دیگر جریان دارد</a:t>
            </a:r>
            <a:r>
              <a:rPr lang="fa-IR" dirty="0" smtClean="0"/>
              <a:t>.</a:t>
            </a:r>
          </a:p>
          <a:p>
            <a:pPr algn="r" rtl="1"/>
            <a:r>
              <a:rPr lang="fa-IR" dirty="0" smtClean="0"/>
              <a:t>شغل زنان در فضاهای مختلط، شغل چهارم زنان و در صورت اضطرار است و نه اختیار.</a:t>
            </a:r>
          </a:p>
          <a:p>
            <a:pPr algn="r" rtl="1"/>
            <a:r>
              <a:rPr lang="fa-IR" dirty="0" smtClean="0"/>
              <a:t>مدیریت ارشد نظام برای زنان نه موجب افتخار است و نه موجب رشد آنان، بلکه برای خود زنان و جامعه صدمه دارد.(لذا با وجود عصمت حضرت مریم و فاطمه(س) سمت </a:t>
            </a:r>
            <a:r>
              <a:rPr lang="fa-IR" dirty="0" err="1" smtClean="0"/>
              <a:t>نبوت</a:t>
            </a:r>
            <a:r>
              <a:rPr lang="fa-IR" dirty="0" smtClean="0"/>
              <a:t> یا </a:t>
            </a:r>
            <a:r>
              <a:rPr lang="fa-IR" dirty="0" err="1" smtClean="0"/>
              <a:t>امامت</a:t>
            </a:r>
            <a:r>
              <a:rPr lang="fa-IR" dirty="0" smtClean="0"/>
              <a:t> به آنان داده نشد با آن که در ولایت الهی حضرت مریم بر بسیاری از انبیاء و حضرت فاطمه(س) بر تمام انبیاء قبل از اسلام برتری معنوی داشتند.</a:t>
            </a:r>
          </a:p>
        </p:txBody>
      </p:sp>
      <p:sp>
        <p:nvSpPr>
          <p:cNvPr id="4" name="Slide Number Placeholder 3"/>
          <p:cNvSpPr>
            <a:spLocks noGrp="1"/>
          </p:cNvSpPr>
          <p:nvPr>
            <p:ph type="sldNum" sz="quarter" idx="12"/>
          </p:nvPr>
        </p:nvSpPr>
        <p:spPr/>
        <p:txBody>
          <a:bodyPr/>
          <a:lstStyle/>
          <a:p>
            <a:fld id="{DC514628-5884-4EE2-99F1-84EF15A78505}" type="slidenum">
              <a:rPr lang="en-US" smtClean="0"/>
              <a:t>55</a:t>
            </a:fld>
            <a:endParaRPr lang="en-US"/>
          </a:p>
        </p:txBody>
      </p:sp>
    </p:spTree>
    <p:extLst>
      <p:ext uri="{BB962C8B-B14F-4D97-AF65-F5344CB8AC3E}">
        <p14:creationId xmlns:p14="http://schemas.microsoft.com/office/powerpoint/2010/main" val="2153687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DC514628-5884-4EE2-99F1-84EF15A78505}" type="slidenum">
              <a:rPr lang="en-US" smtClean="0"/>
              <a:t>56</a:t>
            </a:fld>
            <a:endParaRPr lang="en-US"/>
          </a:p>
        </p:txBody>
      </p:sp>
      <p:graphicFrame>
        <p:nvGraphicFramePr>
          <p:cNvPr id="3" name="Diagram 2"/>
          <p:cNvGraphicFramePr/>
          <p:nvPr>
            <p:extLst>
              <p:ext uri="{D42A27DB-BD31-4B8C-83A1-F6EECF244321}">
                <p14:modId xmlns:p14="http://schemas.microsoft.com/office/powerpoint/2010/main" val="123470954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51475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436" y="365125"/>
            <a:ext cx="10633364" cy="1325563"/>
          </a:xfrm>
        </p:spPr>
        <p:txBody>
          <a:bodyPr>
            <a:noAutofit/>
          </a:bodyPr>
          <a:lstStyle/>
          <a:p>
            <a:pPr lvl="0" algn="r" rtl="1"/>
            <a:r>
              <a:rPr lang="fa-IR" sz="3600" dirty="0" smtClean="0"/>
              <a:t>فصل هفتم: اسلام و تاثیر عوامل غیر مادی در اندیشه و تصمیمات انسان</a:t>
            </a:r>
            <a:r>
              <a:rPr lang="en-US" sz="3600" dirty="0" smtClean="0"/>
              <a:t/>
            </a:r>
            <a:br>
              <a:rPr lang="en-US" sz="3600" dirty="0" smtClean="0"/>
            </a:br>
            <a:endParaRPr lang="en-US" sz="3600" dirty="0"/>
          </a:p>
        </p:txBody>
      </p:sp>
      <p:sp>
        <p:nvSpPr>
          <p:cNvPr id="6" name="Content Placeholder 5"/>
          <p:cNvSpPr>
            <a:spLocks noGrp="1"/>
          </p:cNvSpPr>
          <p:nvPr>
            <p:ph sz="half" idx="1"/>
          </p:nvPr>
        </p:nvSpPr>
        <p:spPr/>
        <p:txBody>
          <a:bodyPr>
            <a:normAutofit fontScale="92500" lnSpcReduction="20000"/>
          </a:bodyPr>
          <a:lstStyle/>
          <a:p>
            <a:pPr lvl="1" algn="r" rtl="1"/>
            <a:r>
              <a:rPr lang="fa-IR" dirty="0" smtClean="0"/>
              <a:t>بخش دوم: بسط تحلیل قرآنی پیرامون نقش جن و ملک</a:t>
            </a:r>
            <a:endParaRPr lang="en-US" dirty="0" smtClean="0"/>
          </a:p>
          <a:p>
            <a:pPr lvl="2" algn="r" rtl="1"/>
            <a:r>
              <a:rPr lang="fa-IR" dirty="0" smtClean="0"/>
              <a:t>امداد الهی توسط فرشتگان</a:t>
            </a:r>
            <a:endParaRPr lang="en-US" dirty="0" smtClean="0"/>
          </a:p>
          <a:p>
            <a:pPr lvl="3" algn="r" rtl="1"/>
            <a:r>
              <a:rPr lang="fa-IR" dirty="0" err="1" smtClean="0"/>
              <a:t>امدادهای</a:t>
            </a:r>
            <a:r>
              <a:rPr lang="fa-IR" dirty="0" smtClean="0"/>
              <a:t> فکری و روحی در جنگ بدر</a:t>
            </a:r>
            <a:endParaRPr lang="en-US" dirty="0" smtClean="0"/>
          </a:p>
          <a:p>
            <a:pPr lvl="3" algn="r" rtl="1"/>
            <a:r>
              <a:rPr lang="fa-IR" dirty="0" smtClean="0"/>
              <a:t>امداد الهی به معصومین</a:t>
            </a:r>
            <a:endParaRPr lang="en-US" dirty="0" smtClean="0"/>
          </a:p>
          <a:p>
            <a:pPr lvl="4" algn="r" rtl="1"/>
            <a:r>
              <a:rPr lang="fa-IR" dirty="0" err="1" smtClean="0"/>
              <a:t>امدادهای</a:t>
            </a:r>
            <a:r>
              <a:rPr lang="fa-IR" dirty="0" smtClean="0"/>
              <a:t> فکری به حضرت یوسف(ع)</a:t>
            </a:r>
            <a:endParaRPr lang="en-US" dirty="0" smtClean="0"/>
          </a:p>
          <a:p>
            <a:pPr lvl="5" algn="r" rtl="1"/>
            <a:r>
              <a:rPr lang="fa-IR" dirty="0" smtClean="0"/>
              <a:t>وحی دینی و وحی در عملکرد</a:t>
            </a:r>
            <a:endParaRPr lang="en-US" dirty="0" smtClean="0"/>
          </a:p>
          <a:p>
            <a:pPr lvl="5" algn="r" rtl="1"/>
            <a:r>
              <a:rPr lang="fa-IR" dirty="0" smtClean="0"/>
              <a:t>شرط امداد الهی</a:t>
            </a:r>
            <a:endParaRPr lang="en-US" dirty="0" smtClean="0"/>
          </a:p>
          <a:p>
            <a:pPr lvl="3" algn="r" rtl="1"/>
            <a:r>
              <a:rPr lang="fa-IR" dirty="0" smtClean="0"/>
              <a:t>امداد به غیر معصوم</a:t>
            </a:r>
            <a:endParaRPr lang="en-US" dirty="0" smtClean="0"/>
          </a:p>
          <a:p>
            <a:pPr lvl="4" algn="r" rtl="1"/>
            <a:r>
              <a:rPr lang="fa-IR" dirty="0" smtClean="0"/>
              <a:t>آمادگی مدیران</a:t>
            </a:r>
            <a:endParaRPr lang="en-US" dirty="0" smtClean="0"/>
          </a:p>
          <a:p>
            <a:pPr lvl="4" algn="r" rtl="1"/>
            <a:r>
              <a:rPr lang="fa-IR" dirty="0" smtClean="0"/>
              <a:t>مراتب امداد فکری</a:t>
            </a:r>
            <a:endParaRPr lang="en-US" dirty="0" smtClean="0"/>
          </a:p>
          <a:p>
            <a:pPr lvl="2" algn="r" rtl="1"/>
            <a:r>
              <a:rPr lang="fa-IR" dirty="0" smtClean="0"/>
              <a:t>القا رحمانی یا شیطانی؟</a:t>
            </a:r>
            <a:endParaRPr lang="en-US" dirty="0" smtClean="0"/>
          </a:p>
          <a:p>
            <a:pPr lvl="3" algn="r" rtl="1"/>
            <a:r>
              <a:rPr lang="fa-IR" dirty="0" smtClean="0"/>
              <a:t>معیار الهام رحمانی</a:t>
            </a:r>
            <a:endParaRPr lang="en-US" dirty="0" smtClean="0"/>
          </a:p>
          <a:p>
            <a:pPr lvl="3" algn="r" rtl="1"/>
            <a:r>
              <a:rPr lang="fa-IR" dirty="0" smtClean="0"/>
              <a:t>نمونه ای عینی از </a:t>
            </a:r>
            <a:r>
              <a:rPr lang="fa-IR" dirty="0" err="1" smtClean="0"/>
              <a:t>ابتلائات</a:t>
            </a:r>
            <a:r>
              <a:rPr lang="fa-IR" dirty="0" smtClean="0"/>
              <a:t> و مفاسد در ارتباطات و </a:t>
            </a:r>
            <a:r>
              <a:rPr lang="fa-IR" dirty="0" err="1" smtClean="0"/>
              <a:t>القائات</a:t>
            </a:r>
            <a:r>
              <a:rPr lang="fa-IR" dirty="0" smtClean="0"/>
              <a:t> شیطانی </a:t>
            </a:r>
            <a:endParaRPr lang="en-US" dirty="0" smtClean="0"/>
          </a:p>
          <a:p>
            <a:pPr lvl="3" algn="r" rtl="1"/>
            <a:r>
              <a:rPr lang="fa-IR" dirty="0" smtClean="0"/>
              <a:t>قرآن و ارتباط با جن</a:t>
            </a:r>
            <a:endParaRPr lang="en-US" dirty="0" smtClean="0"/>
          </a:p>
          <a:p>
            <a:pPr lvl="3" algn="r" rtl="1"/>
            <a:r>
              <a:rPr lang="fa-IR" dirty="0" smtClean="0"/>
              <a:t>درجات نفوذ شیطان در فکر و روح انسان</a:t>
            </a:r>
            <a:endParaRPr lang="en-US" dirty="0" smtClean="0"/>
          </a:p>
          <a:p>
            <a:endParaRPr lang="en-US" dirty="0"/>
          </a:p>
        </p:txBody>
      </p:sp>
      <p:sp>
        <p:nvSpPr>
          <p:cNvPr id="7" name="Content Placeholder 6"/>
          <p:cNvSpPr>
            <a:spLocks noGrp="1"/>
          </p:cNvSpPr>
          <p:nvPr>
            <p:ph sz="half" idx="2"/>
          </p:nvPr>
        </p:nvSpPr>
        <p:spPr/>
        <p:txBody>
          <a:bodyPr>
            <a:normAutofit fontScale="92500" lnSpcReduction="20000"/>
          </a:bodyPr>
          <a:lstStyle/>
          <a:p>
            <a:pPr lvl="1" algn="r" rtl="1"/>
            <a:r>
              <a:rPr lang="fa-IR" dirty="0" smtClean="0"/>
              <a:t>بخش اول: تاثیر عوامل غیر مادی در اندیشه ها و تصمیمات انسان</a:t>
            </a:r>
            <a:endParaRPr lang="en-US" dirty="0" smtClean="0"/>
          </a:p>
          <a:p>
            <a:pPr lvl="2" algn="r" rtl="1"/>
            <a:r>
              <a:rPr lang="fa-IR" dirty="0" smtClean="0"/>
              <a:t>عوامل غیبی و حادثه </a:t>
            </a:r>
            <a:r>
              <a:rPr lang="fa-IR" dirty="0" err="1" smtClean="0"/>
              <a:t>طبس</a:t>
            </a:r>
            <a:endParaRPr lang="en-US" dirty="0" smtClean="0"/>
          </a:p>
          <a:p>
            <a:pPr lvl="2" algn="r" rtl="1"/>
            <a:r>
              <a:rPr lang="fa-IR" dirty="0" smtClean="0"/>
              <a:t>آن سگ مامور خدا بود</a:t>
            </a:r>
            <a:endParaRPr lang="en-US" dirty="0" smtClean="0"/>
          </a:p>
          <a:p>
            <a:pPr lvl="2" algn="r" rtl="1"/>
            <a:r>
              <a:rPr lang="fa-IR" dirty="0" smtClean="0"/>
              <a:t>نقش ملائکه در اندیشه سازی و تصمیم سازی</a:t>
            </a:r>
            <a:endParaRPr lang="en-US" dirty="0" smtClean="0"/>
          </a:p>
          <a:p>
            <a:pPr lvl="2" algn="r" rtl="1"/>
            <a:r>
              <a:rPr lang="fa-IR" dirty="0" smtClean="0"/>
              <a:t>نقش </a:t>
            </a:r>
            <a:r>
              <a:rPr lang="fa-IR" dirty="0" err="1" smtClean="0"/>
              <a:t>اجنه</a:t>
            </a:r>
            <a:r>
              <a:rPr lang="fa-IR" dirty="0" smtClean="0"/>
              <a:t> در اندیشه سازی و تصمیم سازی</a:t>
            </a:r>
            <a:endParaRPr lang="en-US" dirty="0" smtClean="0"/>
          </a:p>
          <a:p>
            <a:pPr lvl="3" algn="r" rtl="1"/>
            <a:r>
              <a:rPr lang="fa-IR" dirty="0" smtClean="0"/>
              <a:t>راههای انحرافی</a:t>
            </a:r>
            <a:endParaRPr lang="en-US" dirty="0" smtClean="0"/>
          </a:p>
          <a:p>
            <a:pPr lvl="3" algn="r" rtl="1"/>
            <a:r>
              <a:rPr lang="fa-IR" dirty="0" smtClean="0"/>
              <a:t>ائمه(ع) مهم ترین مدد رسان در شناخت راههای انحرافی</a:t>
            </a:r>
            <a:endParaRPr lang="en-US" dirty="0" smtClean="0"/>
          </a:p>
          <a:p>
            <a:pPr lvl="3" algn="r" rtl="1"/>
            <a:r>
              <a:rPr lang="fa-IR" dirty="0" smtClean="0"/>
              <a:t>دوری از مکتب اهل بیت عامل اساسی انحراف</a:t>
            </a:r>
            <a:endParaRPr lang="en-US" dirty="0" smtClean="0"/>
          </a:p>
          <a:p>
            <a:pPr lvl="3" algn="r" rtl="1"/>
            <a:r>
              <a:rPr lang="fa-IR" dirty="0" smtClean="0"/>
              <a:t>تاثیر نهضت امام حسین در بیداری تشیع</a:t>
            </a:r>
            <a:endParaRPr lang="en-US" dirty="0" smtClean="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57</a:t>
            </a:fld>
            <a:endParaRPr lang="en-US"/>
          </a:p>
        </p:txBody>
      </p:sp>
      <p:sp>
        <p:nvSpPr>
          <p:cNvPr id="5" name="Rectangle 4"/>
          <p:cNvSpPr/>
          <p:nvPr/>
        </p:nvSpPr>
        <p:spPr>
          <a:xfrm>
            <a:off x="2032000" y="719666"/>
            <a:ext cx="8128000" cy="5418667"/>
          </a:xfrm>
          <a:prstGeom prst="rect">
            <a:avLst/>
          </a:prstGeom>
        </p:spPr>
        <p:txBody>
          <a:bodyPr/>
          <a:lstStyle/>
          <a:p>
            <a:pPr lvl="1" algn="r" rtl="1">
              <a:buChar char="•"/>
            </a:pPr>
            <a:endParaRPr lang="en-US" dirty="0"/>
          </a:p>
        </p:txBody>
      </p:sp>
    </p:spTree>
    <p:extLst>
      <p:ext uri="{BB962C8B-B14F-4D97-AF65-F5344CB8AC3E}">
        <p14:creationId xmlns:p14="http://schemas.microsoft.com/office/powerpoint/2010/main" val="13925976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DC514628-5884-4EE2-99F1-84EF15A78505}" type="slidenum">
              <a:rPr lang="en-US" smtClean="0"/>
              <a:t>58</a:t>
            </a:fld>
            <a:endParaRPr lang="en-US"/>
          </a:p>
        </p:txBody>
      </p:sp>
      <p:graphicFrame>
        <p:nvGraphicFramePr>
          <p:cNvPr id="3" name="Diagram 2"/>
          <p:cNvGraphicFramePr/>
          <p:nvPr>
            <p:extLst>
              <p:ext uri="{D42A27DB-BD31-4B8C-83A1-F6EECF244321}">
                <p14:modId xmlns:p14="http://schemas.microsoft.com/office/powerpoint/2010/main" val="107576081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30476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lvl="0" algn="r" rtl="1"/>
            <a:r>
              <a:rPr lang="fa-IR" dirty="0" smtClean="0"/>
              <a:t>فصل هشتم: جامعیت قرآن و نگرش سیستمی</a:t>
            </a:r>
            <a:r>
              <a:rPr lang="en-US" dirty="0" smtClean="0"/>
              <a:t/>
            </a:r>
            <a:br>
              <a:rPr lang="en-US" dirty="0" smtClean="0"/>
            </a:br>
            <a:endParaRPr lang="en-US" dirty="0"/>
          </a:p>
        </p:txBody>
      </p:sp>
      <p:sp>
        <p:nvSpPr>
          <p:cNvPr id="7" name="Content Placeholder 6"/>
          <p:cNvSpPr>
            <a:spLocks noGrp="1"/>
          </p:cNvSpPr>
          <p:nvPr>
            <p:ph sz="half" idx="1"/>
          </p:nvPr>
        </p:nvSpPr>
        <p:spPr/>
        <p:txBody>
          <a:bodyPr>
            <a:normAutofit fontScale="70000" lnSpcReduction="20000"/>
          </a:bodyPr>
          <a:lstStyle/>
          <a:p>
            <a:pPr lvl="1" algn="r" rtl="1"/>
            <a:r>
              <a:rPr lang="fa-IR" dirty="0" smtClean="0"/>
              <a:t>بخش دوم: جامعیت قرآن و نگرش سیستمی به آموزش و پرورش</a:t>
            </a:r>
            <a:endParaRPr lang="en-US" dirty="0" smtClean="0"/>
          </a:p>
          <a:p>
            <a:pPr lvl="2" algn="r" rtl="1"/>
            <a:r>
              <a:rPr lang="fa-IR" dirty="0" smtClean="0"/>
              <a:t>هدف گذاری و برنامه ریزی براساس </a:t>
            </a:r>
            <a:r>
              <a:rPr lang="fa-IR" dirty="0" err="1" smtClean="0"/>
              <a:t>ترتب</a:t>
            </a:r>
            <a:r>
              <a:rPr lang="fa-IR" dirty="0" smtClean="0"/>
              <a:t> و اولویت نیازها</a:t>
            </a:r>
            <a:endParaRPr lang="en-US" dirty="0" smtClean="0"/>
          </a:p>
          <a:p>
            <a:pPr lvl="2" algn="r" rtl="1"/>
            <a:r>
              <a:rPr lang="fa-IR" dirty="0" smtClean="0"/>
              <a:t>ضرورت بازنگری و اصلاح در سیستم آموزش و پرورش</a:t>
            </a:r>
            <a:endParaRPr lang="en-US" dirty="0" smtClean="0"/>
          </a:p>
          <a:p>
            <a:pPr lvl="2" algn="r" rtl="1"/>
            <a:r>
              <a:rPr lang="fa-IR" dirty="0" smtClean="0"/>
              <a:t>اصلاح آموزش و پرورش اولویت اول در اصلاحات</a:t>
            </a:r>
            <a:endParaRPr lang="en-US" dirty="0" smtClean="0"/>
          </a:p>
          <a:p>
            <a:pPr lvl="2" algn="r" rtl="1"/>
            <a:r>
              <a:rPr lang="fa-IR" dirty="0" smtClean="0"/>
              <a:t>نقاط عطف در منحنی رشد انسان</a:t>
            </a:r>
            <a:endParaRPr lang="en-US" dirty="0" smtClean="0"/>
          </a:p>
          <a:p>
            <a:pPr lvl="3" algn="r" rtl="1"/>
            <a:r>
              <a:rPr lang="fa-IR" dirty="0" smtClean="0"/>
              <a:t>انعقاد نطفه</a:t>
            </a:r>
            <a:endParaRPr lang="en-US" dirty="0" smtClean="0"/>
          </a:p>
          <a:p>
            <a:pPr lvl="3" algn="r" rtl="1"/>
            <a:r>
              <a:rPr lang="fa-IR" dirty="0" smtClean="0"/>
              <a:t>دوران حمل</a:t>
            </a:r>
            <a:endParaRPr lang="en-US" dirty="0" smtClean="0"/>
          </a:p>
          <a:p>
            <a:pPr lvl="3" algn="r" rtl="1"/>
            <a:r>
              <a:rPr lang="fa-IR" dirty="0" smtClean="0"/>
              <a:t>از تولد تا دو سالگی</a:t>
            </a:r>
            <a:endParaRPr lang="en-US" dirty="0" smtClean="0"/>
          </a:p>
          <a:p>
            <a:pPr lvl="3" algn="r" rtl="1"/>
            <a:r>
              <a:rPr lang="fa-IR" dirty="0" smtClean="0"/>
              <a:t>دو تا هفت سالگی، هفت سالگی تا بلوغ، بلوغ تا ازدواج</a:t>
            </a:r>
            <a:endParaRPr lang="en-US" dirty="0" smtClean="0"/>
          </a:p>
          <a:p>
            <a:pPr lvl="4" algn="r" rtl="1"/>
            <a:r>
              <a:rPr lang="fa-IR" dirty="0" smtClean="0"/>
              <a:t>ضرورت تاسیس مراکز مشاوره و مددکاری در زمینه ازدواج</a:t>
            </a:r>
            <a:endParaRPr lang="en-US" dirty="0" smtClean="0"/>
          </a:p>
          <a:p>
            <a:pPr lvl="5" algn="r" rtl="1"/>
            <a:r>
              <a:rPr lang="fa-IR" dirty="0" smtClean="0"/>
              <a:t>عملکرد ما </a:t>
            </a:r>
            <a:endParaRPr lang="en-US" dirty="0" smtClean="0"/>
          </a:p>
          <a:p>
            <a:pPr lvl="4" algn="r" rtl="1"/>
            <a:r>
              <a:rPr lang="fa-IR" dirty="0" smtClean="0"/>
              <a:t>سن بلوغ و تکلیف</a:t>
            </a:r>
            <a:endParaRPr lang="en-US" dirty="0" smtClean="0"/>
          </a:p>
          <a:p>
            <a:pPr lvl="5" algn="r" rtl="1"/>
            <a:r>
              <a:rPr lang="fa-IR" dirty="0" smtClean="0"/>
              <a:t>کدام مصونیت؟!</a:t>
            </a:r>
            <a:endParaRPr lang="en-US" dirty="0" smtClean="0"/>
          </a:p>
          <a:p>
            <a:pPr lvl="2" algn="r" rtl="1"/>
            <a:r>
              <a:rPr lang="fa-IR" dirty="0" smtClean="0"/>
              <a:t>محورهای ضروری موضوعات قرآنی در برنامه ریزی درسی</a:t>
            </a:r>
            <a:endParaRPr lang="en-US" dirty="0" smtClean="0"/>
          </a:p>
          <a:p>
            <a:pPr lvl="2" algn="r" rtl="1"/>
            <a:r>
              <a:rPr lang="fa-IR" dirty="0" smtClean="0"/>
              <a:t>اثرات آموزش جامع قرآن</a:t>
            </a:r>
            <a:endParaRPr lang="en-US" dirty="0" smtClean="0"/>
          </a:p>
          <a:p>
            <a:pPr lvl="2" algn="r" rtl="1"/>
            <a:r>
              <a:rPr lang="fa-IR" dirty="0" err="1" smtClean="0"/>
              <a:t>تواکل</a:t>
            </a:r>
            <a:r>
              <a:rPr lang="fa-IR" dirty="0" smtClean="0"/>
              <a:t>، مهم ترین آفت جامعه اسلامی</a:t>
            </a:r>
            <a:endParaRPr lang="en-US" dirty="0" smtClean="0"/>
          </a:p>
          <a:p>
            <a:pPr lvl="2" algn="r" rtl="1"/>
            <a:r>
              <a:rPr lang="fa-IR" dirty="0" smtClean="0"/>
              <a:t>قرآن کتاب خلاقیت</a:t>
            </a:r>
            <a:endParaRPr lang="en-US" dirty="0" smtClean="0"/>
          </a:p>
          <a:p>
            <a:pPr algn="r" rtl="1"/>
            <a:endParaRPr lang="en-US" dirty="0"/>
          </a:p>
        </p:txBody>
      </p:sp>
      <p:sp>
        <p:nvSpPr>
          <p:cNvPr id="8" name="Content Placeholder 7"/>
          <p:cNvSpPr>
            <a:spLocks noGrp="1"/>
          </p:cNvSpPr>
          <p:nvPr>
            <p:ph sz="half" idx="2"/>
          </p:nvPr>
        </p:nvSpPr>
        <p:spPr/>
        <p:txBody>
          <a:bodyPr>
            <a:normAutofit fontScale="70000" lnSpcReduction="20000"/>
          </a:bodyPr>
          <a:lstStyle/>
          <a:p>
            <a:pPr lvl="1" algn="r" rtl="1"/>
            <a:r>
              <a:rPr lang="fa-IR" dirty="0" smtClean="0"/>
              <a:t>بخش اول: جامعیت قرآن و نگرش سیستمی به نیازها</a:t>
            </a:r>
            <a:endParaRPr lang="en-US" dirty="0" smtClean="0"/>
          </a:p>
          <a:p>
            <a:pPr lvl="2" algn="r" rtl="1"/>
            <a:r>
              <a:rPr lang="fa-IR" baseline="-25000" dirty="0" smtClean="0"/>
              <a:t>معیار جامعیت و نگرش سیستمی</a:t>
            </a:r>
            <a:endParaRPr lang="en-US" baseline="-25000" dirty="0" smtClean="0"/>
          </a:p>
          <a:p>
            <a:pPr lvl="3" algn="r" rtl="1"/>
            <a:r>
              <a:rPr lang="fa-IR" dirty="0" smtClean="0"/>
              <a:t>توجه به تمام نیازها</a:t>
            </a:r>
            <a:endParaRPr lang="en-US" dirty="0" smtClean="0"/>
          </a:p>
          <a:p>
            <a:pPr lvl="3" algn="r" rtl="1"/>
            <a:r>
              <a:rPr lang="fa-IR" dirty="0" smtClean="0"/>
              <a:t>توجه به ارتباط منطقی بین نیازها</a:t>
            </a:r>
            <a:endParaRPr lang="en-US" dirty="0" smtClean="0"/>
          </a:p>
          <a:p>
            <a:pPr lvl="3" algn="r" rtl="1"/>
            <a:r>
              <a:rPr lang="fa-IR" dirty="0" smtClean="0"/>
              <a:t>افراط و تفریط در توجه به نیازهای انسان</a:t>
            </a:r>
            <a:endParaRPr lang="en-US" dirty="0" smtClean="0"/>
          </a:p>
          <a:p>
            <a:pPr lvl="3" algn="r" rtl="1"/>
            <a:r>
              <a:rPr lang="fa-IR" dirty="0" smtClean="0"/>
              <a:t>دو نوع ارتباط منطقی بین نیازها</a:t>
            </a:r>
            <a:endParaRPr lang="en-US" dirty="0" smtClean="0"/>
          </a:p>
          <a:p>
            <a:pPr lvl="3" algn="r" rtl="1"/>
            <a:r>
              <a:rPr lang="fa-IR" dirty="0" smtClean="0"/>
              <a:t>ضرورت توجه به تقدم و </a:t>
            </a:r>
            <a:r>
              <a:rPr lang="fa-IR" dirty="0" err="1" smtClean="0"/>
              <a:t>ترتب</a:t>
            </a:r>
            <a:r>
              <a:rPr lang="fa-IR" dirty="0" smtClean="0"/>
              <a:t> نیازها</a:t>
            </a:r>
            <a:endParaRPr lang="en-US" dirty="0" smtClean="0"/>
          </a:p>
          <a:p>
            <a:pPr lvl="2" algn="r" rtl="1"/>
            <a:r>
              <a:rPr lang="fa-IR" dirty="0" smtClean="0"/>
              <a:t>نمونه ها در </a:t>
            </a:r>
            <a:r>
              <a:rPr lang="fa-IR" dirty="0" err="1" smtClean="0"/>
              <a:t>سیره</a:t>
            </a:r>
            <a:r>
              <a:rPr lang="fa-IR" dirty="0" smtClean="0"/>
              <a:t> انبیاء</a:t>
            </a:r>
            <a:endParaRPr lang="en-US" dirty="0" smtClean="0"/>
          </a:p>
          <a:p>
            <a:pPr lvl="3" algn="r" rtl="1"/>
            <a:r>
              <a:rPr lang="fa-IR" dirty="0" smtClean="0"/>
              <a:t>خانواده شهدا در صدر اسلام</a:t>
            </a:r>
            <a:endParaRPr lang="en-US" dirty="0" smtClean="0"/>
          </a:p>
          <a:p>
            <a:pPr lvl="3" algn="r" rtl="1"/>
            <a:r>
              <a:rPr lang="fa-IR" dirty="0" smtClean="0"/>
              <a:t>حضرت داوود(ع) و سنت های غلط در جامعه</a:t>
            </a:r>
            <a:endParaRPr lang="en-US" dirty="0" smtClean="0"/>
          </a:p>
          <a:p>
            <a:pPr lvl="2" algn="r" rtl="1"/>
            <a:r>
              <a:rPr lang="fa-IR" dirty="0" smtClean="0"/>
              <a:t>نمونه های جامعه ما</a:t>
            </a:r>
            <a:endParaRPr lang="en-US" dirty="0" smtClean="0"/>
          </a:p>
          <a:p>
            <a:pPr lvl="3" algn="r" rtl="1"/>
            <a:r>
              <a:rPr lang="fa-IR" dirty="0" smtClean="0"/>
              <a:t>خانواده های شهدا و معضل سرپرستی خانوادگی</a:t>
            </a:r>
            <a:endParaRPr lang="en-US" dirty="0" smtClean="0"/>
          </a:p>
          <a:p>
            <a:pPr algn="r" rtl="1"/>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59</a:t>
            </a:fld>
            <a:endParaRPr lang="en-US"/>
          </a:p>
        </p:txBody>
      </p:sp>
      <p:sp>
        <p:nvSpPr>
          <p:cNvPr id="5" name="Rectangle 4"/>
          <p:cNvSpPr/>
          <p:nvPr/>
        </p:nvSpPr>
        <p:spPr>
          <a:xfrm>
            <a:off x="2032000" y="719666"/>
            <a:ext cx="8128000" cy="5418667"/>
          </a:xfrm>
          <a:prstGeom prst="rect">
            <a:avLst/>
          </a:prstGeom>
        </p:spPr>
        <p:txBody>
          <a:bodyPr/>
          <a:lstStyle/>
          <a:p>
            <a:pPr lvl="0" algn="r" rtl="1">
              <a:buChar char="•"/>
            </a:pPr>
            <a:endParaRPr lang="en-US" dirty="0"/>
          </a:p>
        </p:txBody>
      </p:sp>
    </p:spTree>
    <p:extLst>
      <p:ext uri="{BB962C8B-B14F-4D97-AF65-F5344CB8AC3E}">
        <p14:creationId xmlns:p14="http://schemas.microsoft.com/office/powerpoint/2010/main" val="546690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rtl="1"/>
            <a:r>
              <a:rPr lang="fa-IR" dirty="0"/>
              <a:t>فصل اول- بخش اول: ارزش عقل در </a:t>
            </a:r>
            <a:r>
              <a:rPr lang="fa-IR" dirty="0" smtClean="0"/>
              <a:t>اسلام(ادامه)</a:t>
            </a:r>
            <a:endParaRPr lang="en-US" dirty="0"/>
          </a:p>
        </p:txBody>
      </p:sp>
      <p:sp>
        <p:nvSpPr>
          <p:cNvPr id="3" name="Content Placeholder 2"/>
          <p:cNvSpPr>
            <a:spLocks noGrp="1"/>
          </p:cNvSpPr>
          <p:nvPr>
            <p:ph idx="1"/>
          </p:nvPr>
        </p:nvSpPr>
        <p:spPr>
          <a:xfrm>
            <a:off x="838200" y="1825624"/>
            <a:ext cx="10515600" cy="4686011"/>
          </a:xfrm>
        </p:spPr>
        <p:txBody>
          <a:bodyPr>
            <a:normAutofit fontScale="85000" lnSpcReduction="20000"/>
          </a:bodyPr>
          <a:lstStyle/>
          <a:p>
            <a:pPr lvl="1" algn="r" rtl="1">
              <a:lnSpc>
                <a:spcPct val="120000"/>
              </a:lnSpc>
            </a:pPr>
            <a:r>
              <a:rPr lang="fa-IR" b="1" dirty="0"/>
              <a:t>بخش اول: ارزش عقل در </a:t>
            </a:r>
            <a:r>
              <a:rPr lang="fa-IR" b="1" dirty="0" smtClean="0"/>
              <a:t>اسلام(ادامه)</a:t>
            </a:r>
          </a:p>
          <a:p>
            <a:pPr lvl="2" algn="r" rtl="1">
              <a:lnSpc>
                <a:spcPct val="120000"/>
              </a:lnSpc>
            </a:pPr>
            <a:r>
              <a:rPr lang="fa-IR" b="1" dirty="0" smtClean="0"/>
              <a:t>گناه </a:t>
            </a:r>
            <a:r>
              <a:rPr lang="fa-IR" b="1" dirty="0" err="1"/>
              <a:t>نیندیشیدن</a:t>
            </a:r>
            <a:r>
              <a:rPr lang="fa-IR" b="1" dirty="0"/>
              <a:t> و </a:t>
            </a:r>
            <a:r>
              <a:rPr lang="fa-IR" b="1" dirty="0" err="1"/>
              <a:t>نسنجیدن</a:t>
            </a:r>
            <a:endParaRPr lang="fa-IR" b="1" dirty="0"/>
          </a:p>
          <a:p>
            <a:pPr lvl="3" algn="r" rtl="1">
              <a:lnSpc>
                <a:spcPct val="120000"/>
              </a:lnSpc>
            </a:pPr>
            <a:r>
              <a:rPr lang="fa-IR" b="1" dirty="0"/>
              <a:t>جهنمی شدن تنها به واسطه یک گناه رخ می دهد: </a:t>
            </a:r>
            <a:r>
              <a:rPr lang="fa-IR" b="1" dirty="0" err="1"/>
              <a:t>نیندیشیدن</a:t>
            </a:r>
            <a:r>
              <a:rPr lang="fa-IR" b="1" dirty="0"/>
              <a:t>.(ملک/10 و11)</a:t>
            </a:r>
            <a:endParaRPr lang="en-US" b="1" dirty="0"/>
          </a:p>
          <a:p>
            <a:pPr lvl="2" algn="r" rtl="1">
              <a:lnSpc>
                <a:spcPct val="120000"/>
              </a:lnSpc>
            </a:pPr>
            <a:r>
              <a:rPr lang="fa-IR" b="1" dirty="0"/>
              <a:t>تعقل بی واسطه، تعقل با واسطه</a:t>
            </a:r>
          </a:p>
          <a:p>
            <a:pPr lvl="3" algn="r" rtl="1">
              <a:lnSpc>
                <a:spcPct val="120000"/>
              </a:lnSpc>
            </a:pPr>
            <a:r>
              <a:rPr lang="fa-IR" b="1" dirty="0"/>
              <a:t>تعقل با واسطه: افرادی مصداق این دسته </a:t>
            </a:r>
            <a:r>
              <a:rPr lang="fa-IR" b="1" dirty="0" err="1"/>
              <a:t>اند</a:t>
            </a:r>
            <a:r>
              <a:rPr lang="fa-IR" b="1" dirty="0"/>
              <a:t> که خود توان تحلیل ندارند اما اگر سخن حق و باطل را بشنوند، می توانند حق را تشخیص دهند.</a:t>
            </a:r>
          </a:p>
          <a:p>
            <a:pPr lvl="3" algn="r" rtl="1">
              <a:lnSpc>
                <a:spcPct val="120000"/>
              </a:lnSpc>
            </a:pPr>
            <a:r>
              <a:rPr lang="fa-IR" b="1" dirty="0"/>
              <a:t>تعقل بی واسطه: شامل مسائلی می شود که عقل بطور مستقیم می تواند بفهمد.</a:t>
            </a:r>
            <a:endParaRPr lang="en-US" b="1" dirty="0"/>
          </a:p>
          <a:p>
            <a:pPr lvl="2" algn="r" rtl="1">
              <a:lnSpc>
                <a:spcPct val="120000"/>
              </a:lnSpc>
            </a:pPr>
            <a:r>
              <a:rPr lang="fa-IR" b="1" dirty="0"/>
              <a:t>عقل، دین یا </a:t>
            </a:r>
            <a:r>
              <a:rPr lang="fa-IR" b="1" dirty="0" err="1"/>
              <a:t>حیاء</a:t>
            </a:r>
            <a:r>
              <a:rPr lang="fa-IR" b="1" dirty="0"/>
              <a:t>؟</a:t>
            </a:r>
          </a:p>
          <a:p>
            <a:pPr lvl="3" algn="r" rtl="1">
              <a:lnSpc>
                <a:spcPct val="120000"/>
              </a:lnSpc>
            </a:pPr>
            <a:r>
              <a:rPr lang="fa-IR" b="1" dirty="0"/>
              <a:t>در روایات آمده است که عقل اساس </a:t>
            </a:r>
            <a:r>
              <a:rPr lang="fa-IR" b="1" dirty="0" err="1"/>
              <a:t>حیاء</a:t>
            </a:r>
            <a:r>
              <a:rPr lang="fa-IR" b="1" dirty="0"/>
              <a:t>(اخلاق و ارزش های انسانی) و دین است.</a:t>
            </a:r>
          </a:p>
          <a:p>
            <a:pPr lvl="3" algn="r" rtl="1">
              <a:lnSpc>
                <a:spcPct val="120000"/>
              </a:lnSpc>
            </a:pPr>
            <a:r>
              <a:rPr lang="fa-IR" b="1" dirty="0"/>
              <a:t>صلاح و فساد انسان و جامعه انسانی دائر مدار تعقل یا عدم تعقل است.</a:t>
            </a:r>
          </a:p>
          <a:p>
            <a:pPr lvl="3" algn="r" rtl="1">
              <a:lnSpc>
                <a:spcPct val="120000"/>
              </a:lnSpc>
            </a:pPr>
            <a:r>
              <a:rPr lang="fa-IR" b="1" dirty="0"/>
              <a:t>مدیران جامعه باید از عاقل ترین افراد جامعه باشند.</a:t>
            </a:r>
            <a:endParaRPr lang="en-US" b="1" dirty="0"/>
          </a:p>
          <a:p>
            <a:pPr lvl="2" algn="r" rtl="1">
              <a:lnSpc>
                <a:spcPct val="120000"/>
              </a:lnSpc>
            </a:pPr>
            <a:r>
              <a:rPr lang="fa-IR" b="1" dirty="0"/>
              <a:t>مباحث عقلانی و فوق عقلانی</a:t>
            </a:r>
          </a:p>
          <a:p>
            <a:pPr lvl="3" algn="r" rtl="1">
              <a:lnSpc>
                <a:spcPct val="120000"/>
              </a:lnSpc>
            </a:pPr>
            <a:r>
              <a:rPr lang="fa-IR" b="1" dirty="0"/>
              <a:t>مباحث عقلانی یعنی مباحثی که عقل انسان مستقیما می تواند آن را بفهمد؛ این حوزه، حوزه تذکر است.</a:t>
            </a:r>
          </a:p>
          <a:p>
            <a:pPr lvl="3" algn="r" rtl="1">
              <a:lnSpc>
                <a:spcPct val="120000"/>
              </a:lnSpc>
            </a:pPr>
            <a:r>
              <a:rPr lang="fa-IR" b="1" dirty="0"/>
              <a:t>مفاهیم فوق عقلانی به این معناست که این مفاهیم از ظرفیت و ادراک عقل طبیعی بشر بیشتر است.(این ها مباحث فوق عقلانی است نه ضد عقلانی)؛ این حوزه </a:t>
            </a:r>
            <a:r>
              <a:rPr lang="fa-IR" b="1" dirty="0" err="1"/>
              <a:t>حوزه</a:t>
            </a:r>
            <a:r>
              <a:rPr lang="fa-IR" b="1" dirty="0"/>
              <a:t> </a:t>
            </a:r>
            <a:r>
              <a:rPr lang="fa-IR" b="1" dirty="0" err="1"/>
              <a:t>تعبد</a:t>
            </a:r>
            <a:r>
              <a:rPr lang="fa-IR" b="1" dirty="0"/>
              <a:t> است.</a:t>
            </a:r>
          </a:p>
          <a:p>
            <a:pPr lvl="3" algn="r" rtl="1">
              <a:lnSpc>
                <a:spcPct val="120000"/>
              </a:lnSpc>
            </a:pPr>
            <a:r>
              <a:rPr lang="fa-IR" b="1" dirty="0"/>
              <a:t>انسان برای اینکه یک تفکر سالم و کامل داشته باشد به هر دو حوزه تذکر و </a:t>
            </a:r>
            <a:r>
              <a:rPr lang="fa-IR" b="1" dirty="0" err="1"/>
              <a:t>تعبد</a:t>
            </a:r>
            <a:r>
              <a:rPr lang="fa-IR" b="1" dirty="0"/>
              <a:t> محتاج است.</a:t>
            </a:r>
            <a:endParaRPr lang="en-US" b="1" dirty="0"/>
          </a:p>
          <a:p>
            <a:pPr>
              <a:lnSpc>
                <a:spcPct val="120000"/>
              </a:lnSpc>
            </a:pPr>
            <a:endParaRPr lang="en-US" b="1" dirty="0"/>
          </a:p>
        </p:txBody>
      </p:sp>
      <p:sp>
        <p:nvSpPr>
          <p:cNvPr id="4" name="Slide Number Placeholder 3"/>
          <p:cNvSpPr>
            <a:spLocks noGrp="1"/>
          </p:cNvSpPr>
          <p:nvPr>
            <p:ph type="sldNum" sz="quarter" idx="12"/>
          </p:nvPr>
        </p:nvSpPr>
        <p:spPr/>
        <p:txBody>
          <a:bodyPr/>
          <a:lstStyle/>
          <a:p>
            <a:fld id="{DC514628-5884-4EE2-99F1-84EF15A78505}" type="slidenum">
              <a:rPr lang="en-US" smtClean="0"/>
              <a:t>6</a:t>
            </a:fld>
            <a:endParaRPr lang="en-US"/>
          </a:p>
        </p:txBody>
      </p:sp>
    </p:spTree>
    <p:extLst>
      <p:ext uri="{BB962C8B-B14F-4D97-AF65-F5344CB8AC3E}">
        <p14:creationId xmlns:p14="http://schemas.microsoft.com/office/powerpoint/2010/main" val="10351118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DC514628-5884-4EE2-99F1-84EF15A78505}" type="slidenum">
              <a:rPr lang="en-US" smtClean="0"/>
              <a:t>60</a:t>
            </a:fld>
            <a:endParaRPr lang="en-US"/>
          </a:p>
        </p:txBody>
      </p:sp>
      <p:graphicFrame>
        <p:nvGraphicFramePr>
          <p:cNvPr id="3" name="Diagram 2"/>
          <p:cNvGraphicFramePr/>
          <p:nvPr>
            <p:extLst>
              <p:ext uri="{D42A27DB-BD31-4B8C-83A1-F6EECF244321}">
                <p14:modId xmlns:p14="http://schemas.microsoft.com/office/powerpoint/2010/main" val="2309795770"/>
              </p:ext>
            </p:extLst>
          </p:nvPr>
        </p:nvGraphicFramePr>
        <p:xfrm>
          <a:off x="2032000" y="69048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66400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lvl="0" algn="r" rtl="1"/>
            <a:r>
              <a:rPr lang="fa-IR" dirty="0" smtClean="0"/>
              <a:t>فصل نهم: جامعیت قرآن و </a:t>
            </a:r>
            <a:r>
              <a:rPr lang="fa-IR" dirty="0" err="1" smtClean="0"/>
              <a:t>اقتضائات</a:t>
            </a:r>
            <a:r>
              <a:rPr lang="fa-IR" dirty="0" smtClean="0"/>
              <a:t> مقطعی</a:t>
            </a:r>
            <a:r>
              <a:rPr lang="en-US" dirty="0" smtClean="0"/>
              <a:t/>
            </a:r>
            <a:br>
              <a:rPr lang="en-US" dirty="0" smtClean="0"/>
            </a:br>
            <a:endParaRPr lang="en-US" dirty="0"/>
          </a:p>
        </p:txBody>
      </p:sp>
      <p:sp>
        <p:nvSpPr>
          <p:cNvPr id="7" name="Content Placeholder 6"/>
          <p:cNvSpPr>
            <a:spLocks noGrp="1"/>
          </p:cNvSpPr>
          <p:nvPr>
            <p:ph sz="half" idx="1"/>
          </p:nvPr>
        </p:nvSpPr>
        <p:spPr/>
        <p:txBody>
          <a:bodyPr>
            <a:normAutofit fontScale="55000" lnSpcReduction="20000"/>
          </a:bodyPr>
          <a:lstStyle/>
          <a:p>
            <a:pPr lvl="1" algn="r" rtl="1"/>
            <a:r>
              <a:rPr lang="fa-IR" dirty="0" smtClean="0"/>
              <a:t>بخش دوم: </a:t>
            </a:r>
            <a:r>
              <a:rPr lang="fa-IR" dirty="0" err="1" smtClean="0"/>
              <a:t>سیره</a:t>
            </a:r>
            <a:r>
              <a:rPr lang="fa-IR" dirty="0" smtClean="0"/>
              <a:t> معصومین(انبیاء و ائمه) و </a:t>
            </a:r>
            <a:r>
              <a:rPr lang="fa-IR" dirty="0" err="1" smtClean="0"/>
              <a:t>اقتضائات</a:t>
            </a:r>
            <a:endParaRPr lang="en-US" dirty="0" smtClean="0"/>
          </a:p>
          <a:p>
            <a:pPr lvl="2" algn="r" rtl="1"/>
            <a:r>
              <a:rPr lang="fa-IR" dirty="0" smtClean="0"/>
              <a:t>مجازات </a:t>
            </a:r>
            <a:r>
              <a:rPr lang="fa-IR" dirty="0" err="1" smtClean="0"/>
              <a:t>تسارق</a:t>
            </a:r>
            <a:r>
              <a:rPr lang="fa-IR" dirty="0" smtClean="0"/>
              <a:t> و شعار به دفاع از امیر مومنان(ع)</a:t>
            </a:r>
            <a:endParaRPr lang="en-US" dirty="0" smtClean="0"/>
          </a:p>
          <a:p>
            <a:pPr lvl="2" algn="r" rtl="1"/>
            <a:r>
              <a:rPr lang="fa-IR" dirty="0" smtClean="0"/>
              <a:t>امیر مومنان و زن مرتکب به فحشاء</a:t>
            </a:r>
            <a:endParaRPr lang="en-US" dirty="0" smtClean="0"/>
          </a:p>
          <a:p>
            <a:pPr lvl="3" algn="r" rtl="1"/>
            <a:r>
              <a:rPr lang="fa-IR" dirty="0" smtClean="0"/>
              <a:t>مراحل تلاوت، تزکیه، تعلیم و </a:t>
            </a:r>
            <a:r>
              <a:rPr lang="fa-IR" dirty="0" err="1" smtClean="0"/>
              <a:t>اقتضائات</a:t>
            </a:r>
            <a:endParaRPr lang="en-US" dirty="0" smtClean="0"/>
          </a:p>
          <a:p>
            <a:pPr lvl="2" algn="r" rtl="1"/>
            <a:r>
              <a:rPr lang="fa-IR" dirty="0" err="1" smtClean="0"/>
              <a:t>سیره</a:t>
            </a:r>
            <a:r>
              <a:rPr lang="fa-IR" dirty="0" smtClean="0"/>
              <a:t> حضرت یوسف با برادران گناهکار</a:t>
            </a:r>
            <a:endParaRPr lang="en-US" dirty="0" smtClean="0"/>
          </a:p>
          <a:p>
            <a:pPr lvl="2" algn="r" rtl="1"/>
            <a:r>
              <a:rPr lang="fa-IR" dirty="0" err="1" smtClean="0"/>
              <a:t>سیره</a:t>
            </a:r>
            <a:r>
              <a:rPr lang="fa-IR" dirty="0" smtClean="0"/>
              <a:t> یوسف(ع) با خطای زن عزیز مصر</a:t>
            </a:r>
            <a:endParaRPr lang="en-US" dirty="0" smtClean="0"/>
          </a:p>
          <a:p>
            <a:pPr lvl="2" algn="r" rtl="1"/>
            <a:r>
              <a:rPr lang="fa-IR" dirty="0" err="1" smtClean="0"/>
              <a:t>سیره</a:t>
            </a:r>
            <a:r>
              <a:rPr lang="fa-IR" dirty="0" smtClean="0"/>
              <a:t> سلیمان(ع) در هدایت ملکه سبا</a:t>
            </a:r>
            <a:endParaRPr lang="en-US" dirty="0" smtClean="0"/>
          </a:p>
          <a:p>
            <a:pPr lvl="2" algn="r" rtl="1"/>
            <a:r>
              <a:rPr lang="fa-IR" dirty="0" err="1" smtClean="0"/>
              <a:t>سیره</a:t>
            </a:r>
            <a:r>
              <a:rPr lang="fa-IR" dirty="0" smtClean="0"/>
              <a:t> </a:t>
            </a:r>
            <a:r>
              <a:rPr lang="fa-IR" dirty="0" err="1" smtClean="0"/>
              <a:t>یامبر</a:t>
            </a:r>
            <a:r>
              <a:rPr lang="fa-IR" dirty="0" smtClean="0"/>
              <a:t> اسلام(ص) و سه مسلمان </a:t>
            </a:r>
            <a:r>
              <a:rPr lang="fa-IR" dirty="0" err="1" smtClean="0"/>
              <a:t>خطاکار</a:t>
            </a:r>
            <a:endParaRPr lang="en-US" dirty="0" smtClean="0"/>
          </a:p>
          <a:p>
            <a:pPr marL="0" indent="0">
              <a:buNone/>
            </a:pPr>
            <a:endParaRPr lang="en-US" dirty="0"/>
          </a:p>
        </p:txBody>
      </p:sp>
      <p:sp>
        <p:nvSpPr>
          <p:cNvPr id="8" name="Content Placeholder 7"/>
          <p:cNvSpPr>
            <a:spLocks noGrp="1"/>
          </p:cNvSpPr>
          <p:nvPr>
            <p:ph sz="half" idx="2"/>
          </p:nvPr>
        </p:nvSpPr>
        <p:spPr/>
        <p:txBody>
          <a:bodyPr>
            <a:normAutofit fontScale="55000" lnSpcReduction="20000"/>
          </a:bodyPr>
          <a:lstStyle/>
          <a:p>
            <a:pPr lvl="1" algn="r" rtl="1"/>
            <a:r>
              <a:rPr lang="fa-IR" dirty="0" smtClean="0"/>
              <a:t>بخش اول: زمینه سازی پیامبر اکرم برای عمل به احکام الهی </a:t>
            </a:r>
            <a:endParaRPr lang="en-US" dirty="0" smtClean="0"/>
          </a:p>
          <a:p>
            <a:pPr lvl="2" algn="r" rtl="1"/>
            <a:r>
              <a:rPr lang="fa-IR" dirty="0" err="1" smtClean="0"/>
              <a:t>اقتضائات</a:t>
            </a:r>
            <a:r>
              <a:rPr lang="fa-IR" dirty="0" smtClean="0"/>
              <a:t> و مراحل تحقق دین از منظر آیات </a:t>
            </a:r>
            <a:r>
              <a:rPr lang="fa-IR" dirty="0" err="1" smtClean="0"/>
              <a:t>مکی</a:t>
            </a:r>
            <a:r>
              <a:rPr lang="fa-IR" dirty="0" smtClean="0"/>
              <a:t> و مدنی</a:t>
            </a:r>
            <a:endParaRPr lang="en-US" dirty="0" smtClean="0"/>
          </a:p>
          <a:p>
            <a:pPr lvl="3" algn="r" rtl="1"/>
            <a:r>
              <a:rPr lang="fa-IR" dirty="0" smtClean="0"/>
              <a:t>ضرورت پذیرش مرحله بندی بودن اجرای احکام</a:t>
            </a:r>
            <a:endParaRPr lang="en-US" dirty="0" smtClean="0"/>
          </a:p>
          <a:p>
            <a:pPr lvl="3" algn="r" rtl="1"/>
            <a:r>
              <a:rPr lang="fa-IR" dirty="0" smtClean="0"/>
              <a:t>مرحله بندی، نکته مهمه آموزشی</a:t>
            </a:r>
            <a:endParaRPr lang="en-US" dirty="0" smtClean="0"/>
          </a:p>
          <a:p>
            <a:pPr lvl="3" algn="r" rtl="1"/>
            <a:r>
              <a:rPr lang="fa-IR" dirty="0" smtClean="0"/>
              <a:t>ضرورت </a:t>
            </a:r>
            <a:r>
              <a:rPr lang="fa-IR" dirty="0" err="1" smtClean="0"/>
              <a:t>الگوپذیری</a:t>
            </a:r>
            <a:r>
              <a:rPr lang="fa-IR" dirty="0" smtClean="0"/>
              <a:t> از شیوه های حکومتی پیامبر(ص)</a:t>
            </a:r>
            <a:endParaRPr lang="en-US" dirty="0" smtClean="0"/>
          </a:p>
          <a:p>
            <a:pPr lvl="4" algn="r" rtl="1"/>
            <a:r>
              <a:rPr lang="fa-IR" dirty="0" smtClean="0"/>
              <a:t>پیامبر و </a:t>
            </a:r>
            <a:r>
              <a:rPr lang="fa-IR" dirty="0" err="1" smtClean="0"/>
              <a:t>ترتب</a:t>
            </a:r>
            <a:r>
              <a:rPr lang="fa-IR" dirty="0" smtClean="0"/>
              <a:t> در اجرای احکام</a:t>
            </a:r>
            <a:endParaRPr lang="en-US" dirty="0" smtClean="0"/>
          </a:p>
          <a:p>
            <a:pPr lvl="4" algn="r" rtl="1"/>
            <a:r>
              <a:rPr lang="fa-IR" dirty="0" smtClean="0"/>
              <a:t>قرآن و دستور حجاب</a:t>
            </a:r>
            <a:endParaRPr lang="en-US" dirty="0" smtClean="0"/>
          </a:p>
          <a:p>
            <a:pPr lvl="3" algn="r" rtl="1"/>
            <a:r>
              <a:rPr lang="fa-IR" dirty="0" smtClean="0"/>
              <a:t>بستر سازی فرهنگی پیش نیاز اجرای احکام الهی</a:t>
            </a:r>
            <a:endParaRPr lang="en-US" dirty="0" smtClean="0"/>
          </a:p>
          <a:p>
            <a:pPr lvl="3" algn="r" rtl="1"/>
            <a:r>
              <a:rPr lang="fa-IR" dirty="0" smtClean="0"/>
              <a:t>ضرورت توجه به جوانان </a:t>
            </a:r>
            <a:endParaRPr lang="en-US" dirty="0" smtClean="0"/>
          </a:p>
          <a:p>
            <a:pPr lvl="3" algn="r" rtl="1"/>
            <a:r>
              <a:rPr lang="fa-IR" dirty="0" smtClean="0"/>
              <a:t>ترویج ازدواج و آموزش معارف دینی دو راه مبارزه با فحشاء</a:t>
            </a:r>
            <a:endParaRPr lang="en-US" dirty="0" smtClean="0"/>
          </a:p>
          <a:p>
            <a:pPr lvl="2" algn="r" rtl="1"/>
            <a:r>
              <a:rPr lang="fa-IR" dirty="0" err="1" smtClean="0"/>
              <a:t>اقتضائات</a:t>
            </a:r>
            <a:r>
              <a:rPr lang="fa-IR" dirty="0" smtClean="0"/>
              <a:t> و ضرورت تدریج یا تاخیر در حکم</a:t>
            </a:r>
            <a:endParaRPr lang="en-US" dirty="0" smtClean="0"/>
          </a:p>
          <a:p>
            <a:pPr lvl="3" algn="r" rtl="1"/>
            <a:r>
              <a:rPr lang="fa-IR" dirty="0" smtClean="0"/>
              <a:t>حجاب و تاخیر در حکم</a:t>
            </a:r>
            <a:endParaRPr lang="en-US" dirty="0" smtClean="0"/>
          </a:p>
          <a:p>
            <a:pPr lvl="4" algn="r" rtl="1"/>
            <a:r>
              <a:rPr lang="fa-IR" dirty="0" smtClean="0"/>
              <a:t>حکم حجاب</a:t>
            </a:r>
            <a:endParaRPr lang="en-US" dirty="0" smtClean="0"/>
          </a:p>
          <a:p>
            <a:pPr lvl="4" algn="r" rtl="1"/>
            <a:r>
              <a:rPr lang="fa-IR" dirty="0" smtClean="0"/>
              <a:t>قرآن نسخه عمل</a:t>
            </a:r>
            <a:endParaRPr lang="en-US" dirty="0" smtClean="0"/>
          </a:p>
          <a:p>
            <a:pPr lvl="3" algn="r" rtl="1"/>
            <a:r>
              <a:rPr lang="fa-IR" dirty="0" smtClean="0"/>
              <a:t>طهارت اهل کتاب و تاخیر در حکم</a:t>
            </a:r>
            <a:endParaRPr lang="en-US" dirty="0" smtClean="0"/>
          </a:p>
          <a:p>
            <a:pPr lvl="4" algn="r" rtl="1"/>
            <a:r>
              <a:rPr lang="fa-IR" dirty="0" smtClean="0"/>
              <a:t>امام خمینی و حکم به نجاست</a:t>
            </a:r>
            <a:endParaRPr lang="en-US" dirty="0" smtClean="0"/>
          </a:p>
          <a:p>
            <a:pPr lvl="4" algn="r" rtl="1"/>
            <a:r>
              <a:rPr lang="fa-IR" dirty="0" smtClean="0"/>
              <a:t>میرزای شیرازی و حکم به تحریم تنباکو</a:t>
            </a:r>
            <a:endParaRPr lang="en-US" dirty="0" smtClean="0"/>
          </a:p>
          <a:p>
            <a:pPr lvl="4" algn="r" rtl="1"/>
            <a:r>
              <a:rPr lang="fa-IR" dirty="0" smtClean="0"/>
              <a:t>سلطه انگلیس بر عراق و حکم به طهارت اهل کتاب</a:t>
            </a:r>
            <a:endParaRPr lang="en-US" dirty="0" smtClean="0"/>
          </a:p>
          <a:p>
            <a:pPr lvl="3" algn="r" rtl="1"/>
            <a:r>
              <a:rPr lang="fa-IR" dirty="0" smtClean="0"/>
              <a:t>امر به معروف و نهی از منکر و تدریج در تحقق</a:t>
            </a:r>
            <a:endParaRPr lang="en-US" dirty="0" smtClean="0"/>
          </a:p>
          <a:p>
            <a:pPr lvl="4" algn="r" rtl="1"/>
            <a:r>
              <a:rPr lang="fa-IR" dirty="0" smtClean="0"/>
              <a:t>نهاد حکومتی امر به معروف و نهی از منکر، پشتوانه حرکت های مردمی</a:t>
            </a:r>
            <a:endParaRPr lang="en-US" dirty="0" smtClean="0"/>
          </a:p>
          <a:p>
            <a:pPr lvl="4" algn="r" rtl="1"/>
            <a:r>
              <a:rPr lang="fa-IR" dirty="0" smtClean="0"/>
              <a:t>جایگاه محوری امر به معروف و نهی از منکر در جامعه</a:t>
            </a:r>
            <a:endParaRPr lang="en-US" dirty="0" smtClean="0"/>
          </a:p>
          <a:p>
            <a:pPr lvl="2" algn="r" rtl="1"/>
            <a:r>
              <a:rPr lang="fa-IR" dirty="0" smtClean="0"/>
              <a:t>امام علی(ع) و علم به </a:t>
            </a:r>
            <a:r>
              <a:rPr lang="fa-IR" dirty="0" err="1" smtClean="0"/>
              <a:t>اقتضائات</a:t>
            </a:r>
            <a:r>
              <a:rPr lang="fa-IR" dirty="0" smtClean="0"/>
              <a:t> زمان</a:t>
            </a:r>
            <a:endParaRPr lang="en-US" dirty="0" smtClean="0"/>
          </a:p>
          <a:p>
            <a:pPr lvl="3" algn="r" rtl="1"/>
            <a:r>
              <a:rPr lang="fa-IR" dirty="0" smtClean="0"/>
              <a:t>علم به جایگاه حق</a:t>
            </a:r>
            <a:endParaRPr lang="en-US" dirty="0" smtClean="0"/>
          </a:p>
          <a:p>
            <a:pPr lvl="3" algn="r" rtl="1"/>
            <a:r>
              <a:rPr lang="fa-IR" dirty="0" smtClean="0"/>
              <a:t>علم به جایگاه سن حجاب در جامعه</a:t>
            </a:r>
            <a:endParaRPr lang="en-US" dirty="0" smtClean="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61</a:t>
            </a:fld>
            <a:endParaRPr lang="en-US"/>
          </a:p>
        </p:txBody>
      </p:sp>
      <p:sp>
        <p:nvSpPr>
          <p:cNvPr id="5" name="Rectangle 4"/>
          <p:cNvSpPr/>
          <p:nvPr/>
        </p:nvSpPr>
        <p:spPr>
          <a:xfrm>
            <a:off x="2032000" y="690482"/>
            <a:ext cx="8128000" cy="5418667"/>
          </a:xfrm>
          <a:prstGeom prst="rect">
            <a:avLst/>
          </a:prstGeom>
        </p:spPr>
        <p:txBody>
          <a:bodyPr/>
          <a:lstStyle/>
          <a:p>
            <a:pPr lvl="1" algn="r" rtl="1">
              <a:buChar char="•"/>
            </a:pPr>
            <a:endParaRPr lang="en-US" dirty="0"/>
          </a:p>
        </p:txBody>
      </p:sp>
    </p:spTree>
    <p:extLst>
      <p:ext uri="{BB962C8B-B14F-4D97-AF65-F5344CB8AC3E}">
        <p14:creationId xmlns:p14="http://schemas.microsoft.com/office/powerpoint/2010/main" val="24172166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DC514628-5884-4EE2-99F1-84EF15A78505}" type="slidenum">
              <a:rPr lang="en-US" smtClean="0"/>
              <a:t>62</a:t>
            </a:fld>
            <a:endParaRPr lang="en-US"/>
          </a:p>
        </p:txBody>
      </p:sp>
      <p:graphicFrame>
        <p:nvGraphicFramePr>
          <p:cNvPr id="3" name="Diagram 2"/>
          <p:cNvGraphicFramePr/>
          <p:nvPr>
            <p:extLst>
              <p:ext uri="{D42A27DB-BD31-4B8C-83A1-F6EECF244321}">
                <p14:modId xmlns:p14="http://schemas.microsoft.com/office/powerpoint/2010/main" val="39494325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63277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lvl="0" algn="r" rtl="1"/>
            <a:r>
              <a:rPr lang="fa-IR" sz="3600" dirty="0" smtClean="0"/>
              <a:t>فصل دهم: کمال قرآن و سطوح ادراکی و رفتاری مدیران و جامعه</a:t>
            </a:r>
            <a:r>
              <a:rPr lang="en-US" sz="3600" dirty="0" smtClean="0"/>
              <a:t/>
            </a:r>
            <a:br>
              <a:rPr lang="en-US" sz="3600" dirty="0" smtClean="0"/>
            </a:br>
            <a:endParaRPr lang="en-US" sz="3600" dirty="0"/>
          </a:p>
        </p:txBody>
      </p:sp>
      <p:sp>
        <p:nvSpPr>
          <p:cNvPr id="7" name="Content Placeholder 6"/>
          <p:cNvSpPr>
            <a:spLocks noGrp="1"/>
          </p:cNvSpPr>
          <p:nvPr>
            <p:ph sz="half" idx="1"/>
          </p:nvPr>
        </p:nvSpPr>
        <p:spPr/>
        <p:txBody>
          <a:bodyPr>
            <a:normAutofit fontScale="85000" lnSpcReduction="20000"/>
          </a:bodyPr>
          <a:lstStyle/>
          <a:p>
            <a:pPr lvl="1" algn="r" rtl="1"/>
            <a:r>
              <a:rPr lang="fa-IR" dirty="0" smtClean="0"/>
              <a:t>بخش دوم: کمال قرآن و انقلاب اسلامی ایران</a:t>
            </a:r>
            <a:endParaRPr lang="en-US" dirty="0" smtClean="0"/>
          </a:p>
          <a:p>
            <a:pPr lvl="2" algn="r" rtl="1"/>
            <a:r>
              <a:rPr lang="fa-IR" dirty="0" smtClean="0"/>
              <a:t>انقلاب اسلامی در سطح ابتدائی یا سطح مقبول تدین</a:t>
            </a:r>
            <a:endParaRPr lang="en-US" dirty="0" smtClean="0"/>
          </a:p>
          <a:p>
            <a:pPr lvl="2" algn="r" rtl="1"/>
            <a:r>
              <a:rPr lang="fa-IR" dirty="0" smtClean="0"/>
              <a:t>شطرنج و موسیقی شبهه </a:t>
            </a:r>
            <a:r>
              <a:rPr lang="fa-IR" dirty="0" err="1" smtClean="0"/>
              <a:t>ناک</a:t>
            </a:r>
            <a:r>
              <a:rPr lang="fa-IR" dirty="0" smtClean="0"/>
              <a:t> و سطوح دیانت</a:t>
            </a:r>
            <a:endParaRPr lang="en-US" dirty="0" smtClean="0"/>
          </a:p>
          <a:p>
            <a:pPr lvl="2" algn="r" rtl="1"/>
            <a:r>
              <a:rPr lang="fa-IR" dirty="0" smtClean="0"/>
              <a:t>سطوح حجاب</a:t>
            </a:r>
            <a:endParaRPr lang="en-US" dirty="0" smtClean="0"/>
          </a:p>
          <a:p>
            <a:pPr lvl="3" algn="r" rtl="1"/>
            <a:r>
              <a:rPr lang="fa-IR" dirty="0" smtClean="0"/>
              <a:t>حجاب زن مسلمان</a:t>
            </a:r>
            <a:endParaRPr lang="en-US" dirty="0" smtClean="0"/>
          </a:p>
          <a:p>
            <a:pPr lvl="3" algn="r" rtl="1"/>
            <a:r>
              <a:rPr lang="fa-IR" dirty="0" smtClean="0"/>
              <a:t>حجاب زنان مومن</a:t>
            </a:r>
            <a:endParaRPr lang="en-US" dirty="0" smtClean="0"/>
          </a:p>
          <a:p>
            <a:pPr lvl="2" algn="r" rtl="1"/>
            <a:r>
              <a:rPr lang="fa-IR" dirty="0" smtClean="0"/>
              <a:t>تعطیلی عبادت(احکام زنان مسلمان) و جبران عبادات(احکام زنان مومن)</a:t>
            </a:r>
            <a:endParaRPr lang="en-US" dirty="0" smtClean="0"/>
          </a:p>
          <a:p>
            <a:pPr lvl="3" algn="r" rtl="1"/>
            <a:r>
              <a:rPr lang="fa-IR" dirty="0" smtClean="0"/>
              <a:t>جبران عبادات یکی از خصوصیات سطح دوم</a:t>
            </a:r>
            <a:endParaRPr lang="en-US" dirty="0" smtClean="0"/>
          </a:p>
          <a:p>
            <a:pPr lvl="2" algn="r" rtl="1"/>
            <a:r>
              <a:rPr lang="fa-IR" dirty="0" smtClean="0"/>
              <a:t>راه تداوم انقلاب</a:t>
            </a:r>
            <a:endParaRPr lang="en-US" dirty="0" smtClean="0"/>
          </a:p>
          <a:p>
            <a:pPr lvl="2" algn="r" rtl="1"/>
            <a:r>
              <a:rPr lang="fa-IR" dirty="0" smtClean="0"/>
              <a:t>اصل اخوت معیار رفتار در سطح دوم تدین</a:t>
            </a:r>
            <a:endParaRPr lang="en-US" dirty="0" smtClean="0"/>
          </a:p>
          <a:p>
            <a:pPr lvl="2" algn="r" rtl="1"/>
            <a:r>
              <a:rPr lang="fa-IR" dirty="0" smtClean="0"/>
              <a:t>تکلیف مالی مومنان</a:t>
            </a:r>
            <a:endParaRPr lang="en-US" dirty="0" smtClean="0"/>
          </a:p>
          <a:p>
            <a:pPr lvl="3" algn="r" rtl="1"/>
            <a:r>
              <a:rPr lang="fa-IR" dirty="0" smtClean="0"/>
              <a:t>علامت شیعه بودن</a:t>
            </a:r>
            <a:endParaRPr lang="en-US" dirty="0" smtClean="0"/>
          </a:p>
          <a:p>
            <a:pPr lvl="3" algn="r" rtl="1"/>
            <a:r>
              <a:rPr lang="fa-IR" dirty="0" smtClean="0"/>
              <a:t>حق مومن بر مومن</a:t>
            </a:r>
            <a:endParaRPr lang="en-US" dirty="0" smtClean="0"/>
          </a:p>
          <a:p>
            <a:pPr lvl="3" algn="r" rtl="1"/>
            <a:r>
              <a:rPr lang="fa-IR" dirty="0" smtClean="0"/>
              <a:t>زکات مسلمانان به غیر مسلمانان</a:t>
            </a:r>
            <a:endParaRPr lang="en-US" dirty="0" smtClean="0"/>
          </a:p>
          <a:p>
            <a:pPr lvl="1" algn="r" rtl="1"/>
            <a:r>
              <a:rPr lang="fa-IR" dirty="0" smtClean="0"/>
              <a:t>بخش سوم: مرتبه سوم دیانت: مقام احسان</a:t>
            </a:r>
            <a:endParaRPr lang="en-US" dirty="0" smtClean="0"/>
          </a:p>
          <a:p>
            <a:pPr lvl="2" algn="r" rtl="1"/>
            <a:r>
              <a:rPr lang="fa-IR" dirty="0" err="1" smtClean="0"/>
              <a:t>سیره</a:t>
            </a:r>
            <a:r>
              <a:rPr lang="fa-IR" dirty="0" smtClean="0"/>
              <a:t> مالی </a:t>
            </a:r>
            <a:r>
              <a:rPr lang="fa-IR" dirty="0" err="1" smtClean="0"/>
              <a:t>محسنین</a:t>
            </a:r>
            <a:endParaRPr lang="en-US" dirty="0" smtClean="0"/>
          </a:p>
          <a:p>
            <a:pPr lvl="2" algn="r" rtl="1"/>
            <a:r>
              <a:rPr lang="fa-IR" dirty="0" err="1" smtClean="0"/>
              <a:t>متشابهات</a:t>
            </a:r>
            <a:r>
              <a:rPr lang="fa-IR" dirty="0" smtClean="0"/>
              <a:t> در مراتب دیانت</a:t>
            </a:r>
            <a:endParaRPr lang="en-US" dirty="0" smtClean="0"/>
          </a:p>
          <a:p>
            <a:endParaRPr lang="en-US" dirty="0"/>
          </a:p>
        </p:txBody>
      </p:sp>
      <p:sp>
        <p:nvSpPr>
          <p:cNvPr id="8" name="Content Placeholder 7"/>
          <p:cNvSpPr>
            <a:spLocks noGrp="1"/>
          </p:cNvSpPr>
          <p:nvPr>
            <p:ph sz="half" idx="2"/>
          </p:nvPr>
        </p:nvSpPr>
        <p:spPr/>
        <p:txBody>
          <a:bodyPr>
            <a:normAutofit fontScale="85000" lnSpcReduction="20000"/>
          </a:bodyPr>
          <a:lstStyle/>
          <a:p>
            <a:pPr lvl="1" algn="r" rtl="1"/>
            <a:r>
              <a:rPr lang="fa-IR" dirty="0" smtClean="0"/>
              <a:t>بخش اول: مراتب دیانت</a:t>
            </a:r>
            <a:endParaRPr lang="en-US" dirty="0" smtClean="0"/>
          </a:p>
          <a:p>
            <a:pPr lvl="2" algn="r" rtl="1"/>
            <a:r>
              <a:rPr lang="fa-IR" dirty="0" smtClean="0"/>
              <a:t>مرتبه ابتدائی کمال: اسلام</a:t>
            </a:r>
            <a:endParaRPr lang="en-US" dirty="0" smtClean="0"/>
          </a:p>
          <a:p>
            <a:pPr lvl="3" algn="r" rtl="1"/>
            <a:r>
              <a:rPr lang="fa-IR" dirty="0" smtClean="0"/>
              <a:t>تدین ابتدائی فاقد رضایت الهی</a:t>
            </a:r>
            <a:endParaRPr lang="en-US" dirty="0" smtClean="0"/>
          </a:p>
          <a:p>
            <a:pPr lvl="3" algn="r" rtl="1"/>
            <a:r>
              <a:rPr lang="fa-IR" dirty="0" smtClean="0"/>
              <a:t>خصوصیات سطح ابتدائی تدین در جامعه</a:t>
            </a:r>
            <a:endParaRPr lang="en-US" dirty="0" smtClean="0"/>
          </a:p>
          <a:p>
            <a:pPr lvl="3" algn="r" rtl="1"/>
            <a:r>
              <a:rPr lang="fa-IR" dirty="0" smtClean="0"/>
              <a:t>حادثه غدیر و </a:t>
            </a:r>
            <a:r>
              <a:rPr lang="fa-IR" dirty="0" err="1" smtClean="0"/>
              <a:t>سقیفه</a:t>
            </a:r>
            <a:endParaRPr lang="en-US" dirty="0" smtClean="0"/>
          </a:p>
          <a:p>
            <a:pPr lvl="3" algn="r" rtl="1"/>
            <a:r>
              <a:rPr lang="fa-IR" dirty="0" smtClean="0"/>
              <a:t>عدم </a:t>
            </a:r>
            <a:r>
              <a:rPr lang="fa-IR" dirty="0" err="1" smtClean="0"/>
              <a:t>انفکاک</a:t>
            </a:r>
            <a:r>
              <a:rPr lang="fa-IR" dirty="0" smtClean="0"/>
              <a:t> جامعیت از کمال</a:t>
            </a:r>
            <a:endParaRPr lang="en-US" dirty="0" smtClean="0"/>
          </a:p>
          <a:p>
            <a:pPr lvl="2" algn="r" rtl="1"/>
            <a:r>
              <a:rPr lang="fa-IR" dirty="0" smtClean="0"/>
              <a:t>مرتبه دوم کمال: ایمان</a:t>
            </a:r>
            <a:endParaRPr lang="en-US" dirty="0" smtClean="0"/>
          </a:p>
          <a:p>
            <a:pPr lvl="3" algn="r" rtl="1"/>
            <a:r>
              <a:rPr lang="fa-IR" dirty="0" smtClean="0"/>
              <a:t>حادثه غدیر و تداوم نهضت تبدیل اعرابی به سطح بالاتر</a:t>
            </a:r>
            <a:endParaRPr lang="en-US" dirty="0" smtClean="0"/>
          </a:p>
          <a:p>
            <a:pPr lvl="4" algn="r" rtl="1"/>
            <a:r>
              <a:rPr lang="fa-IR" dirty="0" smtClean="0"/>
              <a:t>کمبود مدیریت ارشد فرهنگی</a:t>
            </a:r>
            <a:endParaRPr lang="en-US" dirty="0" smtClean="0"/>
          </a:p>
          <a:p>
            <a:pPr lvl="4" algn="r" rtl="1"/>
            <a:r>
              <a:rPr lang="fa-IR" dirty="0" smtClean="0"/>
              <a:t>تربیت عناصر ارشد فرهنگی-قرآنی</a:t>
            </a:r>
            <a:endParaRPr lang="en-US" dirty="0" smtClean="0"/>
          </a:p>
          <a:p>
            <a:pPr lvl="4" algn="r" rtl="1"/>
            <a:r>
              <a:rPr lang="fa-IR" dirty="0" smtClean="0"/>
              <a:t>هشدار به </a:t>
            </a:r>
            <a:r>
              <a:rPr lang="fa-IR" dirty="0" err="1" smtClean="0"/>
              <a:t>مسوولان</a:t>
            </a:r>
            <a:r>
              <a:rPr lang="fa-IR" dirty="0" smtClean="0"/>
              <a:t> نظام</a:t>
            </a:r>
            <a:endParaRPr lang="en-US" dirty="0" smtClean="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63</a:t>
            </a:fld>
            <a:endParaRPr lang="en-US"/>
          </a:p>
        </p:txBody>
      </p:sp>
      <p:sp>
        <p:nvSpPr>
          <p:cNvPr id="5" name="Rectangle 4"/>
          <p:cNvSpPr/>
          <p:nvPr/>
        </p:nvSpPr>
        <p:spPr>
          <a:xfrm>
            <a:off x="2032000" y="719666"/>
            <a:ext cx="8128000" cy="5418667"/>
          </a:xfrm>
          <a:prstGeom prst="rect">
            <a:avLst/>
          </a:prstGeom>
        </p:spPr>
        <p:txBody>
          <a:bodyPr/>
          <a:lstStyle/>
          <a:p>
            <a:pPr lvl="1" algn="r" rtl="1">
              <a:buChar char="•"/>
            </a:pPr>
            <a:endParaRPr lang="en-US" dirty="0"/>
          </a:p>
        </p:txBody>
      </p:sp>
    </p:spTree>
    <p:extLst>
      <p:ext uri="{BB962C8B-B14F-4D97-AF65-F5344CB8AC3E}">
        <p14:creationId xmlns:p14="http://schemas.microsoft.com/office/powerpoint/2010/main" val="17266240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65125"/>
            <a:ext cx="11201401" cy="1325563"/>
          </a:xfrm>
        </p:spPr>
        <p:txBody>
          <a:bodyPr>
            <a:normAutofit/>
          </a:bodyPr>
          <a:lstStyle/>
          <a:p>
            <a:pPr algn="r" rtl="1"/>
            <a:r>
              <a:rPr lang="fa-IR" sz="3600" dirty="0" smtClean="0"/>
              <a:t>فصل دهم- کمال قرآن و سطوح ادراکی و رفتاری مدیران و جامعه(خلاصه)</a:t>
            </a:r>
            <a:endParaRPr lang="en-US" sz="3600" dirty="0"/>
          </a:p>
        </p:txBody>
      </p:sp>
      <p:sp>
        <p:nvSpPr>
          <p:cNvPr id="3" name="Content Placeholder 2"/>
          <p:cNvSpPr>
            <a:spLocks noGrp="1"/>
          </p:cNvSpPr>
          <p:nvPr>
            <p:ph idx="1"/>
          </p:nvPr>
        </p:nvSpPr>
        <p:spPr/>
        <p:txBody>
          <a:bodyPr/>
          <a:lstStyle/>
          <a:p>
            <a:pPr algn="r" rtl="1"/>
            <a:r>
              <a:rPr lang="fa-IR" dirty="0" smtClean="0"/>
              <a:t>کمال قرآن نظر به مراتب دیانت در اسلام دارد.</a:t>
            </a:r>
          </a:p>
          <a:p>
            <a:pPr algn="r" rtl="1"/>
            <a:r>
              <a:rPr lang="fa-IR" dirty="0" smtClean="0"/>
              <a:t>مرتبه ابتدائی دین(اسلام) فاقد رضایت الهی و ارزش های ایمانی در جامعه است.</a:t>
            </a:r>
          </a:p>
          <a:p>
            <a:pPr algn="r" rtl="1"/>
            <a:r>
              <a:rPr lang="fa-IR" dirty="0" smtClean="0"/>
              <a:t>کمال قرآن از جامعیت قرآن غیر قابل </a:t>
            </a:r>
            <a:r>
              <a:rPr lang="fa-IR" dirty="0" err="1" smtClean="0"/>
              <a:t>انفکاک</a:t>
            </a:r>
            <a:r>
              <a:rPr lang="fa-IR" dirty="0" smtClean="0"/>
              <a:t> است.</a:t>
            </a:r>
          </a:p>
          <a:p>
            <a:pPr algn="r" rtl="1"/>
            <a:r>
              <a:rPr lang="fa-IR" dirty="0" smtClean="0"/>
              <a:t>حداقل مرتبه دیانت مرضی خدا مرتبه ایمان(مرتبه دوم) می باشد.</a:t>
            </a:r>
          </a:p>
          <a:p>
            <a:pPr algn="r" rtl="1"/>
            <a:r>
              <a:rPr lang="fa-IR" dirty="0" smtClean="0"/>
              <a:t>حداقل مرتبه دیانت مدیریت اسلامی، مرتبه ایمان می باشد.</a:t>
            </a:r>
          </a:p>
          <a:p>
            <a:pPr algn="r" rtl="1"/>
            <a:r>
              <a:rPr lang="fa-IR" dirty="0" smtClean="0"/>
              <a:t>نظام فاقد  سلسله مراتب مدیریتی در سطح ایمان، محکوم به </a:t>
            </a:r>
            <a:r>
              <a:rPr lang="fa-IR" dirty="0"/>
              <a:t>ز</a:t>
            </a:r>
            <a:r>
              <a:rPr lang="fa-IR" dirty="0" smtClean="0"/>
              <a:t>وال ارزش ها در جامعه می باشد.</a:t>
            </a:r>
          </a:p>
          <a:p>
            <a:pPr algn="r" rtl="1"/>
            <a:r>
              <a:rPr lang="fa-IR" dirty="0" smtClean="0"/>
              <a:t>احکام مرتبه ایمان فراتر از احکام اولیه مسلمین می باشد.</a:t>
            </a:r>
          </a:p>
          <a:p>
            <a:pPr marL="0" indent="0" algn="r" rtl="1">
              <a:buNone/>
            </a:pP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64</a:t>
            </a:fld>
            <a:endParaRPr lang="en-US"/>
          </a:p>
        </p:txBody>
      </p:sp>
    </p:spTree>
    <p:extLst>
      <p:ext uri="{BB962C8B-B14F-4D97-AF65-F5344CB8AC3E}">
        <p14:creationId xmlns:p14="http://schemas.microsoft.com/office/powerpoint/2010/main" val="42851631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82" y="365125"/>
            <a:ext cx="11256818" cy="1325563"/>
          </a:xfrm>
        </p:spPr>
        <p:txBody>
          <a:bodyPr>
            <a:normAutofit/>
          </a:bodyPr>
          <a:lstStyle/>
          <a:p>
            <a:pPr algn="r" rtl="1"/>
            <a:r>
              <a:rPr lang="fa-IR" sz="3600" dirty="0"/>
              <a:t>فصل دهم- کمال قرآن و سطوح ادراکی و رفتاری مدیران و جامعه(خلاصه)</a:t>
            </a:r>
            <a:endParaRPr lang="en-US" sz="3600" dirty="0"/>
          </a:p>
        </p:txBody>
      </p:sp>
      <p:sp>
        <p:nvSpPr>
          <p:cNvPr id="3" name="Content Placeholder 2"/>
          <p:cNvSpPr>
            <a:spLocks noGrp="1"/>
          </p:cNvSpPr>
          <p:nvPr>
            <p:ph idx="1"/>
          </p:nvPr>
        </p:nvSpPr>
        <p:spPr/>
        <p:txBody>
          <a:bodyPr/>
          <a:lstStyle/>
          <a:p>
            <a:pPr algn="just" rtl="1">
              <a:lnSpc>
                <a:spcPct val="150000"/>
              </a:lnSpc>
            </a:pPr>
            <a:r>
              <a:rPr lang="fa-IR" dirty="0" smtClean="0"/>
              <a:t>احکام مرتبه ایمان همه حوزه عبادات، حجاب بانوان، روابط اقتصادی و ... را در بر می گیرد.</a:t>
            </a:r>
          </a:p>
          <a:p>
            <a:pPr algn="just" rtl="1">
              <a:lnSpc>
                <a:spcPct val="150000"/>
              </a:lnSpc>
            </a:pPr>
            <a:r>
              <a:rPr lang="fa-IR" dirty="0" smtClean="0"/>
              <a:t>اصل اخوت ایمانی و برابری انسانی از ضوابط اساسی مرتبه ایمان می باشد.</a:t>
            </a:r>
          </a:p>
          <a:p>
            <a:pPr algn="just" rtl="1">
              <a:lnSpc>
                <a:spcPct val="150000"/>
              </a:lnSpc>
            </a:pPr>
            <a:r>
              <a:rPr lang="fa-IR" dirty="0" smtClean="0"/>
              <a:t>مرتبه </a:t>
            </a:r>
            <a:r>
              <a:rPr lang="fa-IR" dirty="0"/>
              <a:t>ک</a:t>
            </a:r>
            <a:r>
              <a:rPr lang="fa-IR" dirty="0" smtClean="0"/>
              <a:t>مال دین، دیانت در مقام احسان می باشد که خود مراتب علمای </a:t>
            </a:r>
            <a:r>
              <a:rPr lang="fa-IR" dirty="0" err="1" smtClean="0"/>
              <a:t>ربانی</a:t>
            </a:r>
            <a:r>
              <a:rPr lang="fa-IR" dirty="0" smtClean="0"/>
              <a:t> و معصومین را در بر می گیرد.</a:t>
            </a:r>
          </a:p>
          <a:p>
            <a:pPr algn="just" rtl="1">
              <a:lnSpc>
                <a:spcPct val="150000"/>
              </a:lnSpc>
            </a:pPr>
            <a:r>
              <a:rPr lang="fa-IR" dirty="0" smtClean="0"/>
              <a:t>حسنات هر رتبه سیئات مرتبه بالاتر محسوب می شود.</a:t>
            </a:r>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65</a:t>
            </a:fld>
            <a:endParaRPr lang="en-US"/>
          </a:p>
        </p:txBody>
      </p:sp>
    </p:spTree>
    <p:extLst>
      <p:ext uri="{BB962C8B-B14F-4D97-AF65-F5344CB8AC3E}">
        <p14:creationId xmlns:p14="http://schemas.microsoft.com/office/powerpoint/2010/main" val="4051078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r" rtl="1">
              <a:lnSpc>
                <a:spcPct val="90000"/>
              </a:lnSpc>
              <a:spcBef>
                <a:spcPct val="0"/>
              </a:spcBef>
            </a:pPr>
            <a:r>
              <a:rPr lang="fa-IR" sz="4400" dirty="0" smtClean="0"/>
              <a:t>فصل اول- بخش اول: ارزش عقل در اسلام(خلاصه)</a:t>
            </a:r>
            <a:endParaRPr lang="en-US" sz="4400" dirty="0"/>
          </a:p>
        </p:txBody>
      </p:sp>
      <p:sp>
        <p:nvSpPr>
          <p:cNvPr id="3" name="Content Placeholder 2"/>
          <p:cNvSpPr>
            <a:spLocks noGrp="1"/>
          </p:cNvSpPr>
          <p:nvPr>
            <p:ph idx="1"/>
          </p:nvPr>
        </p:nvSpPr>
        <p:spPr/>
        <p:txBody>
          <a:bodyPr>
            <a:normAutofit/>
          </a:bodyPr>
          <a:lstStyle/>
          <a:p>
            <a:pPr algn="just" rtl="1">
              <a:lnSpc>
                <a:spcPct val="110000"/>
              </a:lnSpc>
            </a:pPr>
            <a:r>
              <a:rPr lang="fa-IR" sz="2400" dirty="0" smtClean="0"/>
              <a:t>تعقل، اساس شخصیت انسان و اساس ایمان و تقوی می باشد.</a:t>
            </a:r>
          </a:p>
          <a:p>
            <a:pPr algn="just" rtl="1">
              <a:lnSpc>
                <a:spcPct val="110000"/>
              </a:lnSpc>
            </a:pPr>
            <a:r>
              <a:rPr lang="fa-IR" sz="2400" dirty="0" smtClean="0"/>
              <a:t>به بیان قرآن، منشاء تمام گناهان و جهنمی شدن، عدم تعقل است.</a:t>
            </a:r>
          </a:p>
          <a:p>
            <a:pPr algn="just" rtl="1">
              <a:lnSpc>
                <a:spcPct val="110000"/>
              </a:lnSpc>
            </a:pPr>
            <a:r>
              <a:rPr lang="fa-IR" sz="2400" dirty="0" smtClean="0"/>
              <a:t>عقل در اصل شناخت خدا و ضرورت </a:t>
            </a:r>
            <a:r>
              <a:rPr lang="fa-IR" sz="2400" dirty="0" err="1" smtClean="0"/>
              <a:t>نبوت</a:t>
            </a:r>
            <a:r>
              <a:rPr lang="fa-IR" sz="2400" dirty="0" smtClean="0"/>
              <a:t> و شناخت </a:t>
            </a:r>
            <a:r>
              <a:rPr lang="fa-IR" sz="2400" dirty="0" err="1" smtClean="0"/>
              <a:t>نبوت</a:t>
            </a:r>
            <a:r>
              <a:rPr lang="fa-IR" sz="2400" dirty="0" smtClean="0"/>
              <a:t> مستقل است لیکن در تفصیل معرفت به خدا و شناخت </a:t>
            </a:r>
            <a:r>
              <a:rPr lang="fa-IR" sz="2400" dirty="0" err="1" smtClean="0"/>
              <a:t>تفصیلی</a:t>
            </a:r>
            <a:r>
              <a:rPr lang="fa-IR" sz="2400" dirty="0" smtClean="0"/>
              <a:t> دین(معرفت به انسان، قله رشد انسان، مسیر رسیدن به قله و معرفی الگوی انسانیت)، به وحی وابسته است.</a:t>
            </a:r>
          </a:p>
          <a:p>
            <a:pPr algn="just" rtl="1">
              <a:lnSpc>
                <a:spcPct val="110000"/>
              </a:lnSpc>
            </a:pPr>
            <a:r>
              <a:rPr lang="fa-IR" sz="2400" dirty="0" smtClean="0"/>
              <a:t>عقل نه تنها در مباحث فوق عقلانی نیازمند وحی است بلکه در حوزه </a:t>
            </a:r>
            <a:r>
              <a:rPr lang="fa-IR" sz="2400" dirty="0" err="1" smtClean="0"/>
              <a:t>مدرکات</a:t>
            </a:r>
            <a:r>
              <a:rPr lang="fa-IR" sz="2400" dirty="0" smtClean="0"/>
              <a:t> عقلانی، در تحکیم حکم خویش در برابر فشارهای </a:t>
            </a:r>
            <a:r>
              <a:rPr lang="fa-IR" sz="2400" dirty="0" err="1" smtClean="0"/>
              <a:t>غرائز</a:t>
            </a:r>
            <a:r>
              <a:rPr lang="fa-IR" sz="2400" dirty="0" smtClean="0"/>
              <a:t> و هوای نفسانی، نیازمند احکام تاکیدی وحی می باشد.</a:t>
            </a:r>
          </a:p>
          <a:p>
            <a:pPr algn="just" rtl="1">
              <a:lnSpc>
                <a:spcPct val="110000"/>
              </a:lnSpc>
            </a:pPr>
            <a:r>
              <a:rPr lang="fa-IR" sz="2400" dirty="0" smtClean="0"/>
              <a:t>گسستگی عقل از وحی در مباحث عقلانی، منجر به نقض حکم عقل توسط هوای نفس، تزلزل سیستم عقلانی و در نهایت منجر به بردگی عقل در خدمت نفس خواهد شد.</a:t>
            </a:r>
            <a:endParaRPr lang="en-US" sz="2400" dirty="0"/>
          </a:p>
        </p:txBody>
      </p:sp>
      <p:sp>
        <p:nvSpPr>
          <p:cNvPr id="4" name="Slide Number Placeholder 3"/>
          <p:cNvSpPr>
            <a:spLocks noGrp="1"/>
          </p:cNvSpPr>
          <p:nvPr>
            <p:ph type="sldNum" sz="quarter" idx="12"/>
          </p:nvPr>
        </p:nvSpPr>
        <p:spPr/>
        <p:txBody>
          <a:bodyPr/>
          <a:lstStyle/>
          <a:p>
            <a:fld id="{DC514628-5884-4EE2-99F1-84EF15A78505}" type="slidenum">
              <a:rPr lang="en-US" smtClean="0"/>
              <a:t>7</a:t>
            </a:fld>
            <a:endParaRPr lang="en-US"/>
          </a:p>
        </p:txBody>
      </p:sp>
    </p:spTree>
    <p:extLst>
      <p:ext uri="{BB962C8B-B14F-4D97-AF65-F5344CB8AC3E}">
        <p14:creationId xmlns:p14="http://schemas.microsoft.com/office/powerpoint/2010/main" val="721499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فصل اول- بخش دوم: اهمیت مدیریت در اسلام</a:t>
            </a:r>
            <a:endParaRPr lang="en-US" dirty="0"/>
          </a:p>
        </p:txBody>
      </p:sp>
      <p:sp>
        <p:nvSpPr>
          <p:cNvPr id="3" name="Content Placeholder 2"/>
          <p:cNvSpPr>
            <a:spLocks noGrp="1"/>
          </p:cNvSpPr>
          <p:nvPr>
            <p:ph idx="1"/>
          </p:nvPr>
        </p:nvSpPr>
        <p:spPr/>
        <p:txBody>
          <a:bodyPr>
            <a:normAutofit/>
          </a:bodyPr>
          <a:lstStyle/>
          <a:p>
            <a:pPr lvl="2" algn="r" rtl="1"/>
            <a:r>
              <a:rPr lang="fa-IR" dirty="0" smtClean="0"/>
              <a:t>وابسته </a:t>
            </a:r>
            <a:r>
              <a:rPr lang="fa-IR" dirty="0"/>
              <a:t>بودن سلامت یا فساد جامعه به </a:t>
            </a:r>
            <a:r>
              <a:rPr lang="fa-IR" dirty="0" err="1"/>
              <a:t>علماء</a:t>
            </a:r>
            <a:r>
              <a:rPr lang="fa-IR" dirty="0"/>
              <a:t> و </a:t>
            </a:r>
            <a:r>
              <a:rPr lang="fa-IR" dirty="0" err="1" smtClean="0"/>
              <a:t>امراء</a:t>
            </a:r>
            <a:endParaRPr lang="fa-IR" dirty="0" smtClean="0"/>
          </a:p>
          <a:p>
            <a:pPr lvl="3" algn="r" rtl="1"/>
            <a:r>
              <a:rPr lang="fa-IR" dirty="0" smtClean="0"/>
              <a:t>بر اساس روایتی از رسول اکرم، صلاح و فساد جامعه به صلاح و فساد </a:t>
            </a:r>
            <a:r>
              <a:rPr lang="fa-IR" dirty="0" err="1" smtClean="0"/>
              <a:t>علماء</a:t>
            </a:r>
            <a:r>
              <a:rPr lang="fa-IR" dirty="0" smtClean="0"/>
              <a:t> و </a:t>
            </a:r>
            <a:r>
              <a:rPr lang="fa-IR" dirty="0" err="1" smtClean="0"/>
              <a:t>امراء</a:t>
            </a:r>
            <a:r>
              <a:rPr lang="fa-IR" dirty="0" smtClean="0"/>
              <a:t> بستگی دارد.</a:t>
            </a:r>
          </a:p>
          <a:p>
            <a:pPr lvl="3" algn="r" rtl="1"/>
            <a:r>
              <a:rPr lang="fa-IR" dirty="0" err="1" smtClean="0"/>
              <a:t>علماء</a:t>
            </a:r>
            <a:r>
              <a:rPr lang="fa-IR" dirty="0" smtClean="0"/>
              <a:t> و </a:t>
            </a:r>
            <a:r>
              <a:rPr lang="fa-IR" dirty="0" err="1" smtClean="0"/>
              <a:t>امراء</a:t>
            </a:r>
            <a:r>
              <a:rPr lang="fa-IR" dirty="0" smtClean="0"/>
              <a:t>، مدیران فرهنگی و اجرائی کشورند. </a:t>
            </a:r>
          </a:p>
          <a:p>
            <a:pPr lvl="2" algn="r" rtl="1"/>
            <a:r>
              <a:rPr lang="fa-IR" dirty="0" smtClean="0"/>
              <a:t>نمونه </a:t>
            </a:r>
            <a:r>
              <a:rPr lang="fa-IR" dirty="0"/>
              <a:t>های مدیریت اسلامی در قرآن و </a:t>
            </a:r>
            <a:r>
              <a:rPr lang="fa-IR" dirty="0" err="1"/>
              <a:t>سیره</a:t>
            </a:r>
            <a:r>
              <a:rPr lang="fa-IR" dirty="0"/>
              <a:t> اهل بیت(ع</a:t>
            </a:r>
            <a:r>
              <a:rPr lang="fa-IR" dirty="0" smtClean="0"/>
              <a:t>)</a:t>
            </a:r>
          </a:p>
          <a:p>
            <a:pPr lvl="3" algn="r" rtl="1"/>
            <a:r>
              <a:rPr lang="fa-IR" dirty="0" smtClean="0"/>
              <a:t>خداوند قصص قرآنی را منبعی برای تربیت پیامبر اسلام و در مرتبه نازل تر، تربیت مدیران و مومنان ذکر می کند.</a:t>
            </a:r>
          </a:p>
          <a:p>
            <a:pPr lvl="3" algn="r" rtl="1"/>
            <a:r>
              <a:rPr lang="fa-IR" dirty="0" err="1" smtClean="0"/>
              <a:t>مواردی</a:t>
            </a:r>
            <a:r>
              <a:rPr lang="fa-IR" dirty="0" smtClean="0"/>
              <a:t> که در ادامه آمده است تنها با نگاه مدیریتی و سازمانی قابل توجیه است و از زاویه مدیریتی نکات عبرت آموز فراوانی در آن ها وجود دارد که بسیاری از </a:t>
            </a:r>
            <a:r>
              <a:rPr lang="fa-IR" dirty="0" err="1" smtClean="0"/>
              <a:t>مفسرین</a:t>
            </a:r>
            <a:r>
              <a:rPr lang="fa-IR" dirty="0" smtClean="0"/>
              <a:t> یا در مورد این موارد سکوت کرده </a:t>
            </a:r>
            <a:r>
              <a:rPr lang="fa-IR" dirty="0" err="1" smtClean="0"/>
              <a:t>اند</a:t>
            </a:r>
            <a:r>
              <a:rPr lang="fa-IR" dirty="0" smtClean="0"/>
              <a:t> و یا به بیراهه رفته </a:t>
            </a:r>
            <a:r>
              <a:rPr lang="fa-IR" dirty="0" err="1" smtClean="0"/>
              <a:t>اند</a:t>
            </a:r>
            <a:r>
              <a:rPr lang="fa-IR" dirty="0" smtClean="0"/>
              <a:t>.</a:t>
            </a:r>
            <a:endParaRPr lang="en-US" dirty="0"/>
          </a:p>
          <a:p>
            <a:pPr lvl="4" algn="r" rtl="1"/>
            <a:r>
              <a:rPr lang="fa-IR" dirty="0"/>
              <a:t>حضرت سلیمان و غیبت </a:t>
            </a:r>
            <a:r>
              <a:rPr lang="fa-IR" dirty="0" smtClean="0"/>
              <a:t>هدهد</a:t>
            </a:r>
          </a:p>
          <a:p>
            <a:pPr lvl="5" algn="r" rtl="1"/>
            <a:r>
              <a:rPr lang="fa-IR" dirty="0" smtClean="0"/>
              <a:t>غیبت یک </a:t>
            </a:r>
            <a:r>
              <a:rPr lang="fa-IR" dirty="0" err="1" smtClean="0"/>
              <a:t>مسوول</a:t>
            </a:r>
            <a:r>
              <a:rPr lang="fa-IR" dirty="0" smtClean="0"/>
              <a:t> عالی رتبه (هدهد) در جلسه ای مهم که برای تصمیم گیری کلان در جهت امور جامعه بوده است.</a:t>
            </a:r>
            <a:endParaRPr lang="en-US" dirty="0"/>
          </a:p>
          <a:p>
            <a:pPr lvl="4" algn="r" rtl="1"/>
            <a:r>
              <a:rPr lang="fa-IR" dirty="0"/>
              <a:t>حضرت موسی(ع) و حضرت هارون(ع)</a:t>
            </a:r>
            <a:endParaRPr lang="en-US" dirty="0"/>
          </a:p>
          <a:p>
            <a:pPr lvl="4" algn="r" rtl="1"/>
            <a:r>
              <a:rPr lang="fa-IR" dirty="0"/>
              <a:t>امام علی و دروغ مصلحت آمیز</a:t>
            </a:r>
            <a:endParaRPr lang="en-US" dirty="0"/>
          </a:p>
          <a:p>
            <a:pPr lvl="4" algn="r" rtl="1"/>
            <a:r>
              <a:rPr lang="fa-IR" dirty="0"/>
              <a:t>علی(ع) و اعلان قطع ید دختر خود در صورت عدم عاریه</a:t>
            </a:r>
            <a:endParaRPr lang="en-US" dirty="0"/>
          </a:p>
          <a:p>
            <a:pPr lvl="4" algn="r" rtl="1"/>
            <a:r>
              <a:rPr lang="fa-IR" dirty="0"/>
              <a:t>علی(ع) و داغ کردن عقیل</a:t>
            </a:r>
            <a:endParaRPr lang="en-US" dirty="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8</a:t>
            </a:fld>
            <a:endParaRPr lang="en-US"/>
          </a:p>
        </p:txBody>
      </p:sp>
    </p:spTree>
    <p:extLst>
      <p:ext uri="{BB962C8B-B14F-4D97-AF65-F5344CB8AC3E}">
        <p14:creationId xmlns:p14="http://schemas.microsoft.com/office/powerpoint/2010/main" val="350100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فصل اول- بخش دوم: اهمیت مدیریت در </a:t>
            </a:r>
            <a:r>
              <a:rPr lang="fa-IR" dirty="0" smtClean="0"/>
              <a:t>اسلام(ادامه)</a:t>
            </a:r>
            <a:endParaRPr lang="en-US" dirty="0"/>
          </a:p>
        </p:txBody>
      </p:sp>
      <p:sp>
        <p:nvSpPr>
          <p:cNvPr id="3" name="Content Placeholder 2"/>
          <p:cNvSpPr>
            <a:spLocks noGrp="1"/>
          </p:cNvSpPr>
          <p:nvPr>
            <p:ph idx="1"/>
          </p:nvPr>
        </p:nvSpPr>
        <p:spPr/>
        <p:txBody>
          <a:bodyPr>
            <a:normAutofit/>
          </a:bodyPr>
          <a:lstStyle/>
          <a:p>
            <a:pPr lvl="2" algn="r" rtl="1"/>
            <a:r>
              <a:rPr lang="fa-IR" dirty="0"/>
              <a:t>نمونه های مدیریت اسلامی در قرآن و </a:t>
            </a:r>
            <a:r>
              <a:rPr lang="fa-IR" dirty="0" err="1"/>
              <a:t>سیره</a:t>
            </a:r>
            <a:r>
              <a:rPr lang="fa-IR" dirty="0"/>
              <a:t> اهل بیت(ع)</a:t>
            </a:r>
          </a:p>
          <a:p>
            <a:pPr lvl="5" algn="r" rtl="1"/>
            <a:r>
              <a:rPr lang="fa-IR" dirty="0" smtClean="0"/>
              <a:t>ضرورت </a:t>
            </a:r>
            <a:r>
              <a:rPr lang="fa-IR" dirty="0"/>
              <a:t>ساده زیستی خانواده های مدیران جامعه اسلامی</a:t>
            </a:r>
          </a:p>
          <a:p>
            <a:pPr lvl="6" algn="r" rtl="1"/>
            <a:r>
              <a:rPr lang="fa-IR" dirty="0"/>
              <a:t>قرآن تصریح دارد که فقط پیامبر  و مسوولین جامعه ملزم به رعایت ساده زیستی نیستند، بلکه همسر و فرزندان آن ها هم باید اینگونه باشند.</a:t>
            </a:r>
            <a:endParaRPr lang="en-US" dirty="0"/>
          </a:p>
          <a:p>
            <a:pPr lvl="5" algn="r" rtl="1"/>
            <a:r>
              <a:rPr lang="fa-IR" dirty="0"/>
              <a:t>مدیریت های حساس در جامعه اسلامی</a:t>
            </a:r>
          </a:p>
          <a:p>
            <a:pPr lvl="6" algn="r" rtl="1"/>
            <a:r>
              <a:rPr lang="fa-IR" dirty="0"/>
              <a:t>مدیریت حساس جامعه در 3 حوزه است:</a:t>
            </a:r>
          </a:p>
          <a:p>
            <a:pPr marL="3086100" lvl="6" indent="-342900" algn="r" rtl="1">
              <a:buFont typeface="+mj-lt"/>
              <a:buAutoNum type="arabicPeriod"/>
            </a:pPr>
            <a:r>
              <a:rPr lang="fa-IR" dirty="0" err="1"/>
              <a:t>مدیرتی</a:t>
            </a:r>
            <a:r>
              <a:rPr lang="fa-IR" dirty="0"/>
              <a:t> فرهنگی که در دست روحانیت و دانشگاهیان است.</a:t>
            </a:r>
          </a:p>
          <a:p>
            <a:pPr marL="3086100" lvl="6" indent="-342900" algn="r" rtl="1">
              <a:buFont typeface="+mj-lt"/>
              <a:buAutoNum type="arabicPeriod"/>
            </a:pPr>
            <a:r>
              <a:rPr lang="fa-IR" dirty="0"/>
              <a:t>مدیریت اجرائی که قوای سه گانه را در بر می گیرد(مقننه، مجریه، قضائیه)</a:t>
            </a:r>
          </a:p>
          <a:p>
            <a:pPr marL="3086100" lvl="6" indent="-342900" algn="r" rtl="1">
              <a:buFont typeface="+mj-lt"/>
              <a:buAutoNum type="arabicPeriod"/>
            </a:pPr>
            <a:r>
              <a:rPr lang="fa-IR" dirty="0"/>
              <a:t>مدیریت نظامی </a:t>
            </a:r>
          </a:p>
          <a:p>
            <a:pPr marL="2743200" lvl="6" indent="0" algn="r" rtl="1">
              <a:buNone/>
            </a:pPr>
            <a:r>
              <a:rPr lang="fa-IR" dirty="0"/>
              <a:t>(سند شرعی دادگاه ویژه روحانیت، ویژه مدیران و ویژه نظامی ... هم همین آیه 30 سوره احزاب است که برای برخورد شدیدتر با متخلفین باید تشکیل شود)</a:t>
            </a:r>
            <a:endParaRPr lang="en-US" dirty="0"/>
          </a:p>
          <a:p>
            <a:pPr lvl="4" algn="r" rtl="1"/>
            <a:r>
              <a:rPr lang="fa-IR" dirty="0"/>
              <a:t>برخورد خداوند با حضرت یونس(ع)</a:t>
            </a:r>
          </a:p>
          <a:p>
            <a:pPr lvl="5" algn="r" rtl="1"/>
            <a:r>
              <a:rPr lang="fa-IR" dirty="0"/>
              <a:t>اجازه نگرفتن از مافوق(مدیریت ارشد عالم خلقت) برای ترک منطقه عذاب، دلیل مجازات سنگین او و افتادن در دهان نهنگ است.</a:t>
            </a:r>
            <a:endParaRPr lang="en-US" dirty="0"/>
          </a:p>
          <a:p>
            <a:endParaRPr lang="en-US" dirty="0"/>
          </a:p>
        </p:txBody>
      </p:sp>
      <p:sp>
        <p:nvSpPr>
          <p:cNvPr id="4" name="Slide Number Placeholder 3"/>
          <p:cNvSpPr>
            <a:spLocks noGrp="1"/>
          </p:cNvSpPr>
          <p:nvPr>
            <p:ph type="sldNum" sz="quarter" idx="12"/>
          </p:nvPr>
        </p:nvSpPr>
        <p:spPr/>
        <p:txBody>
          <a:bodyPr/>
          <a:lstStyle/>
          <a:p>
            <a:fld id="{DC514628-5884-4EE2-99F1-84EF15A78505}" type="slidenum">
              <a:rPr lang="en-US" smtClean="0"/>
              <a:t>9</a:t>
            </a:fld>
            <a:endParaRPr lang="en-US"/>
          </a:p>
        </p:txBody>
      </p:sp>
    </p:spTree>
    <p:extLst>
      <p:ext uri="{BB962C8B-B14F-4D97-AF65-F5344CB8AC3E}">
        <p14:creationId xmlns:p14="http://schemas.microsoft.com/office/powerpoint/2010/main" val="4239298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11125</TotalTime>
  <Words>9742</Words>
  <Application>Microsoft Office PowerPoint</Application>
  <PresentationFormat>Widescreen</PresentationFormat>
  <Paragraphs>1134</Paragraphs>
  <Slides>65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65</vt:i4>
      </vt:variant>
    </vt:vector>
  </HeadingPairs>
  <TitlesOfParts>
    <vt:vector size="72" baseType="lpstr">
      <vt:lpstr>2  Jadid</vt:lpstr>
      <vt:lpstr>Arial</vt:lpstr>
      <vt:lpstr>B Zar</vt:lpstr>
      <vt:lpstr>Calibri</vt:lpstr>
      <vt:lpstr>Calibri Light</vt:lpstr>
      <vt:lpstr>Times New Roman</vt:lpstr>
      <vt:lpstr>Office Theme</vt:lpstr>
      <vt:lpstr>مجموعه مباحثی از مدیریت در اسلام</vt:lpstr>
      <vt:lpstr>PowerPoint Presentation</vt:lpstr>
      <vt:lpstr>فهرست اجمالی </vt:lpstr>
      <vt:lpstr>PowerPoint Presentation</vt:lpstr>
      <vt:lpstr>فصل اول- بخش اول: ارزش عقل در اسلام </vt:lpstr>
      <vt:lpstr>فصل اول- بخش اول: ارزش عقل در اسلام(ادامه)</vt:lpstr>
      <vt:lpstr>فصل اول- بخش اول: ارزش عقل در اسلام(خلاصه)</vt:lpstr>
      <vt:lpstr>فصل اول- بخش دوم: اهمیت مدیریت در اسلام</vt:lpstr>
      <vt:lpstr>فصل اول- بخش دوم: اهمیت مدیریت در اسلام(ادامه)</vt:lpstr>
      <vt:lpstr>فصل اول- بخش اول: ارزش عقل در اسلام(خلاصه)</vt:lpstr>
      <vt:lpstr>PowerPoint Presentation</vt:lpstr>
      <vt:lpstr>فصل دوم- بخش اول: نگرش غرب و اسلام نسبت به تاریخ دین</vt:lpstr>
      <vt:lpstr>فصل دوم- بخش اول: نگرش غرب و اسلام نسبت به تاریخ دین(خلاصه)</vt:lpstr>
      <vt:lpstr>فصل دوم- بخش دوم: رابطه عقل و وحی</vt:lpstr>
      <vt:lpstr>فصل دوم- بخش دوم: رابطه عقل و وحی(ادامه)</vt:lpstr>
      <vt:lpstr>فصل دوم- بخش دوم: رابطه عقل و وحی(خلاصه)</vt:lpstr>
      <vt:lpstr>فصل دوم- بخش دوم: رابطه عقل و وحی(خلاصه)</vt:lpstr>
      <vt:lpstr>PowerPoint Presentation</vt:lpstr>
      <vt:lpstr>فصل سوم- تاثیر اسلام بر حوزه های سه گانه مدیریت</vt:lpstr>
      <vt:lpstr>فصل سوم- بخش دوم: تاثیر اسلام بر مبانی و مسائل مدیریت(ادامه) </vt:lpstr>
      <vt:lpstr>فصل سوم- بخش دوم: تاثیر اسلام بر مبانی و مسائل مدیریت(ادامه)</vt:lpstr>
      <vt:lpstr>فصل سوم- مجموعه دروس و مباحث در حوزه مدیریت اسلامی</vt:lpstr>
      <vt:lpstr>فصل سوم- تاثیر اسلام بر حوزه های سه گانه مدیریت(خلاصه)</vt:lpstr>
      <vt:lpstr>PowerPoint Presentation</vt:lpstr>
      <vt:lpstr>فصل چهارم: مدیریت اسلامی در قرآن و سیره معصومین</vt:lpstr>
      <vt:lpstr>فصل چهارم- بخش اول: سیره امام علی(ع) و مدیریت اسلامی(خلاصه) </vt:lpstr>
      <vt:lpstr>فصل چهارم- بخش دوم: مدیریت اسلامی و رهنمود قرآن</vt:lpstr>
      <vt:lpstr>فصل چهارم- بخش دوم: مدیریت اسلامی و رهنمود قرآن(خلاصه)</vt:lpstr>
      <vt:lpstr>PowerPoint Presentation</vt:lpstr>
      <vt:lpstr>PowerPoint Presentation</vt:lpstr>
      <vt:lpstr>فصل پنجم - مقدمه</vt:lpstr>
      <vt:lpstr>فصل پنجم- بخش اول: شرائط علمی عام</vt:lpstr>
      <vt:lpstr>فصل پنجم- بخش اول: شرائط علمی عام(ادامه)</vt:lpstr>
      <vt:lpstr>فصل پنجم: شبهات مطرح شده در زمینه تاثیر اسلام در مسائل مدیریت</vt:lpstr>
      <vt:lpstr>فصل پنجم- بخش اول: شرائط علمی عام(ادامه)</vt:lpstr>
      <vt:lpstr>فصل پنجم- بخش اول: شرائط علمی عام(ادامه)</vt:lpstr>
      <vt:lpstr>فصل پنجم- بخش اول: شرائط علمی عام(خلاصه)</vt:lpstr>
      <vt:lpstr>فصل پنجم- بخش اول: شرائط علمی عام(خلاصه)</vt:lpstr>
      <vt:lpstr>فصل پنجم- بخش دوم: شرائط معنوی عام</vt:lpstr>
      <vt:lpstr>فصل پنجم- بخش دوم: شرائط معنوی عام(ادامه)</vt:lpstr>
      <vt:lpstr>فصل پنجم- بخش دوم: شرائط معنوی عام(ادامه)</vt:lpstr>
      <vt:lpstr>فصل پنجم- بخش دوم: شرائط معنوی عام(خلاصه)</vt:lpstr>
      <vt:lpstr>PowerPoint Presentation</vt:lpstr>
      <vt:lpstr>فصل ششم: جایگاه شغلی و مدیریت زنان در جامعه </vt:lpstr>
      <vt:lpstr>PowerPoint Presentation</vt:lpstr>
      <vt:lpstr>PowerPoint Presentation</vt:lpstr>
      <vt:lpstr>PowerPoint Presentation</vt:lpstr>
      <vt:lpstr>PowerPoint Presentation</vt:lpstr>
      <vt:lpstr>فصل ششم: جایگاه شغلی و مدیریت زنان در جامعه</vt:lpstr>
      <vt:lpstr>فصل ششم: جایگاه شغلی و مدیریت زنان در جامعه(ادامه)</vt:lpstr>
      <vt:lpstr>فصل ششم: جایگاه شغلی و مدیریت زنان در جامعه(ادامه)</vt:lpstr>
      <vt:lpstr>فصل ششم: جایگاه شغلی و مدیریت زنان در جامعه(ادامه)</vt:lpstr>
      <vt:lpstr>فصل ششم: جایگاه شغلی و مدیریت زنان در جامعه(ادامه)</vt:lpstr>
      <vt:lpstr>فصل ششم: جایگاه شغلی و مدیریت زنان در جامعه(خلاصه)</vt:lpstr>
      <vt:lpstr>فصل ششم: جایگاه شغلی و مدیریت زنان در جامعه(خلاصه)</vt:lpstr>
      <vt:lpstr>PowerPoint Presentation</vt:lpstr>
      <vt:lpstr>فصل هفتم: اسلام و تاثیر عوامل غیر مادی در اندیشه و تصمیمات انسان </vt:lpstr>
      <vt:lpstr>PowerPoint Presentation</vt:lpstr>
      <vt:lpstr>فصل هشتم: جامعیت قرآن و نگرش سیستمی </vt:lpstr>
      <vt:lpstr>PowerPoint Presentation</vt:lpstr>
      <vt:lpstr>فصل نهم: جامعیت قرآن و اقتضائات مقطعی </vt:lpstr>
      <vt:lpstr>PowerPoint Presentation</vt:lpstr>
      <vt:lpstr>فصل دهم: کمال قرآن و سطوح ادراکی و رفتاری مدیران و جامعه </vt:lpstr>
      <vt:lpstr>فصل دهم- کمال قرآن و سطوح ادراکی و رفتاری مدیران و جامعه(خلاصه)</vt:lpstr>
      <vt:lpstr>فصل دهم- کمال قرآن و سطوح ادراکی و رفتاری مدیران و جامعه(خلاصه)</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مجموعه مباحثی از مدیریت در اسلام</dc:title>
  <dc:creator>Z.Aboutalebi</dc:creator>
  <cp:lastModifiedBy>Z.Aboutalebi</cp:lastModifiedBy>
  <cp:revision>156</cp:revision>
  <dcterms:created xsi:type="dcterms:W3CDTF">2013-12-10T16:44:36Z</dcterms:created>
  <dcterms:modified xsi:type="dcterms:W3CDTF">2014-04-06T02:24:42Z</dcterms:modified>
</cp:coreProperties>
</file>