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a-I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FFFF00"/>
    <a:srgbClr val="CC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83A35-8B04-4EB3-AC03-F357A8D9F449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81201-BD12-4EB2-AB00-D070674A609F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5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88882-4766-4DC3-814B-9DBA3EB097F5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08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692663-0625-4339-AB62-658D17981D3B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911005-65F4-47F1-AA26-91C83C349579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49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0AAA7-0D25-46FF-A829-B2CA132DE53F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0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3857F-9FA4-4736-841B-D5A99EBAC0A6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32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C6CE74-9AA7-41C7-B009-E4CFE3E46BD6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4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FEFB63-BAA3-49EF-B079-E5E165D4E2CF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0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03852-94C4-4CB5-97CE-EF1FE8F99D22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14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1C67B-923F-4D00-A337-FEE3A7EA24F6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7BB45-6F73-4D82-B7DF-BF9BD4DC1175}" type="slidenum">
              <a:rPr lang="fa-IR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1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B3C3480-398D-49E9-B683-2BE3D4D1FFF4}" type="slidenum">
              <a:rPr lang="fa-IR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email-fie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07950" y="5084763"/>
            <a:ext cx="5419725" cy="1311275"/>
          </a:xfrm>
          <a:prstGeom prst="rect">
            <a:avLst/>
          </a:prstGeom>
          <a:noFill/>
          <a:ln>
            <a:noFill/>
          </a:ln>
          <a:effectLst>
            <a:outerShdw dist="240966" dir="15093903" algn="ctr" rotWithShape="0">
              <a:srgbClr val="CC66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en-US" sz="8000" b="1">
                <a:solidFill>
                  <a:srgbClr val="FFFF00"/>
                </a:solidFill>
                <a:cs typeface="B Titr" pitchFamily="2" charset="-78"/>
              </a:rPr>
              <a:t>e-mail</a:t>
            </a:r>
            <a:r>
              <a:rPr lang="ar-SA" sz="8000" b="1">
                <a:solidFill>
                  <a:srgbClr val="FFFF00"/>
                </a:solidFill>
                <a:cs typeface="B Titr" pitchFamily="2" charset="-78"/>
              </a:rPr>
              <a:t> اشتباه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9752" y="6200134"/>
            <a:ext cx="65939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icrosoft JhengHei" pitchFamily="34" charset="-120"/>
                <a:ea typeface="Microsoft JhengHei" pitchFamily="34" charset="-120"/>
              </a:rPr>
              <a:t>www.Yaqooot.mihablog.com</a:t>
            </a:r>
            <a:endParaRPr lang="en-U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icrosoft JhengHei" pitchFamily="34" charset="-120"/>
              <a:ea typeface="Microsoft JhengHei" pitchFamily="34" charset="-12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Beach-of-kish-island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4508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39750" y="4905375"/>
            <a:ext cx="80359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 sz="2400">
                <a:cs typeface="B Titr" pitchFamily="2" charset="-78"/>
              </a:rPr>
              <a:t>مردى براى گذراندن تعطيلات به جزيره کيش رفت. همسرش در يک</a:t>
            </a:r>
            <a:endParaRPr lang="fa-IR" sz="2400">
              <a:cs typeface="B Titr" pitchFamily="2" charset="-78"/>
            </a:endParaRPr>
          </a:p>
          <a:p>
            <a:pPr algn="r" rtl="1"/>
            <a:endParaRPr lang="fa-IR" sz="2400">
              <a:cs typeface="B Titr" pitchFamily="2" charset="-78"/>
            </a:endParaRPr>
          </a:p>
          <a:p>
            <a:pPr algn="r" rtl="1"/>
            <a:r>
              <a:rPr lang="ar-SA" sz="2400">
                <a:cs typeface="B Titr" pitchFamily="2" charset="-78"/>
              </a:rPr>
              <a:t> مسافرت کارى بودو قرار بود فرداى آن روز در جزيره کيش به او بپيوندد.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at-sign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-171450"/>
            <a:ext cx="5302250" cy="4017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827088" y="4076700"/>
            <a:ext cx="7680325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 sz="2400">
                <a:cs typeface="B Titr" pitchFamily="2" charset="-78"/>
              </a:rPr>
              <a:t>مرد وقتى به هتل رسيد تصميم گرفت براى همسرش يک نامه الکترونيکى</a:t>
            </a:r>
            <a:endParaRPr lang="fa-IR" sz="2400">
              <a:cs typeface="B Titr" pitchFamily="2" charset="-78"/>
            </a:endParaRPr>
          </a:p>
          <a:p>
            <a:pPr algn="r" rtl="1"/>
            <a:endParaRPr lang="fa-IR" sz="2400">
              <a:cs typeface="B Titr" pitchFamily="2" charset="-78"/>
            </a:endParaRPr>
          </a:p>
          <a:p>
            <a:pPr algn="r" rtl="1"/>
            <a:r>
              <a:rPr lang="ar-SA" sz="2400">
                <a:cs typeface="B Titr" pitchFamily="2" charset="-78"/>
              </a:rPr>
              <a:t> کوتاه بفرستد و خبر رسيدنش را به او اطلاع دهد.</a:t>
            </a:r>
            <a:br>
              <a:rPr lang="ar-SA" sz="2400">
                <a:cs typeface="B Titr" pitchFamily="2" charset="-78"/>
              </a:rPr>
            </a:br>
            <a:r>
              <a:rPr lang="ar-SA" sz="2400">
                <a:cs typeface="B Titr" pitchFamily="2" charset="-78"/>
              </a:rPr>
              <a:t/>
            </a:r>
            <a:br>
              <a:rPr lang="ar-SA" sz="2400">
                <a:cs typeface="B Titr" pitchFamily="2" charset="-78"/>
              </a:rPr>
            </a:br>
            <a:endParaRPr lang="ar-SA" sz="2400">
              <a:cs typeface="B Titr" pitchFamily="2" charset="-78"/>
            </a:endParaRP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6fzeogw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364163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5651500" y="1708150"/>
            <a:ext cx="32099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 sz="2000">
                <a:cs typeface="B Titr" pitchFamily="2" charset="-78"/>
              </a:rPr>
              <a:t>کامپيوترش را راه انداخت و پس از</a:t>
            </a:r>
            <a:endParaRPr lang="fa-IR" sz="2000">
              <a:cs typeface="B Titr" pitchFamily="2" charset="-78"/>
            </a:endParaRPr>
          </a:p>
          <a:p>
            <a:pPr algn="r" rtl="1"/>
            <a:endParaRPr lang="fa-IR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 وصل شدن به اينترنت، نامه اى</a:t>
            </a:r>
            <a:endParaRPr lang="fa-IR" sz="2000">
              <a:cs typeface="B Titr" pitchFamily="2" charset="-78"/>
            </a:endParaRPr>
          </a:p>
          <a:p>
            <a:pPr algn="r" rtl="1"/>
            <a:endParaRPr lang="fa-IR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 براى همسرش از طريق</a:t>
            </a:r>
            <a:endParaRPr lang="fa-IR" sz="2000">
              <a:cs typeface="B Titr" pitchFamily="2" charset="-78"/>
            </a:endParaRPr>
          </a:p>
          <a:p>
            <a:pPr algn="r" rtl="1"/>
            <a:endParaRPr lang="fa-IR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 پست الکترونيکى فرستاد</a:t>
            </a:r>
            <a:r>
              <a:rPr lang="en-US" sz="2000">
                <a:cs typeface="B Titr" pitchFamily="2" charset="-78"/>
              </a:rPr>
              <a:t> 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titlesIT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-1414463"/>
            <a:ext cx="6443663" cy="62118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27063" y="836613"/>
            <a:ext cx="8482012" cy="356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 sz="2000">
                <a:cs typeface="B Titr" pitchFamily="2" charset="-78"/>
              </a:rPr>
              <a:t>متاسفانه در هنگام تايپ کردن </a:t>
            </a:r>
            <a:endParaRPr lang="en-US" sz="2000">
              <a:cs typeface="B Titr" pitchFamily="2" charset="-78"/>
            </a:endParaRPr>
          </a:p>
          <a:p>
            <a:pPr algn="r" rtl="1"/>
            <a:endParaRPr lang="fa-IR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نشانى </a:t>
            </a:r>
            <a:r>
              <a:rPr lang="en-US" sz="2800" b="1">
                <a:latin typeface="Albertus Extra Bold" pitchFamily="34" charset="0"/>
                <a:cs typeface="Times New Roman" pitchFamily="18" charset="0"/>
              </a:rPr>
              <a:t>e-mail</a:t>
            </a:r>
            <a:r>
              <a:rPr lang="ar-SA" sz="2000">
                <a:cs typeface="B Titr" pitchFamily="2" charset="-78"/>
              </a:rPr>
              <a:t> همسرش، </a:t>
            </a:r>
            <a:endParaRPr lang="en-US" sz="2000">
              <a:cs typeface="B Titr" pitchFamily="2" charset="-78"/>
            </a:endParaRPr>
          </a:p>
          <a:p>
            <a:pPr algn="r" rtl="1"/>
            <a:endParaRPr lang="fa-IR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يک حرف را اشتباه وارد کرد </a:t>
            </a:r>
            <a:endParaRPr lang="en-US" sz="2000">
              <a:cs typeface="B Titr" pitchFamily="2" charset="-78"/>
            </a:endParaRPr>
          </a:p>
          <a:p>
            <a:pPr algn="r" rtl="1"/>
            <a:endParaRPr lang="fa-IR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و نامه به جاى آن که به</a:t>
            </a:r>
            <a:endParaRPr lang="en-US" sz="2000">
              <a:cs typeface="B Titr" pitchFamily="2" charset="-78"/>
            </a:endParaRPr>
          </a:p>
          <a:p>
            <a:pPr algn="r" rtl="1"/>
            <a:endParaRPr lang="en-US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 همسرش برسد به نشانى </a:t>
            </a:r>
            <a:endParaRPr lang="en-US" sz="2000">
              <a:cs typeface="B Titr" pitchFamily="2" charset="-78"/>
            </a:endParaRPr>
          </a:p>
          <a:p>
            <a:pPr algn="r" rtl="1"/>
            <a:endParaRPr lang="en-US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پست الکترونيکى خانم نسبتاً سالخورده اى که روز قبل همسرش را از دست داده بود ارسال شد.</a:t>
            </a:r>
            <a:r>
              <a:rPr lang="en-US" sz="2000">
                <a:cs typeface="B Titr" pitchFamily="2" charset="-78"/>
              </a:rPr>
              <a:t> 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virtual_keyboard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470525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5529263" y="1409700"/>
            <a:ext cx="3506787" cy="295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 sz="2000">
                <a:cs typeface="B Titr" pitchFamily="2" charset="-78"/>
              </a:rPr>
              <a:t>هنگامى که اين خانم</a:t>
            </a:r>
            <a:r>
              <a:rPr lang="fa-IR" sz="2000">
                <a:cs typeface="B Titr" pitchFamily="2" charset="-78"/>
              </a:rPr>
              <a:t> </a:t>
            </a:r>
            <a:r>
              <a:rPr lang="ar-SA" sz="2000">
                <a:cs typeface="B Titr" pitchFamily="2" charset="-78"/>
              </a:rPr>
              <a:t> </a:t>
            </a:r>
            <a:r>
              <a:rPr lang="en-US" sz="2400">
                <a:latin typeface="Albertus Extra Bold" pitchFamily="34" charset="0"/>
                <a:cs typeface="B Titr" pitchFamily="2" charset="-78"/>
              </a:rPr>
              <a:t>e-mail</a:t>
            </a:r>
            <a:r>
              <a:rPr lang="fa-IR" sz="2000">
                <a:cs typeface="B Titr" pitchFamily="2" charset="-78"/>
              </a:rPr>
              <a:t> </a:t>
            </a:r>
            <a:r>
              <a:rPr lang="ar-SA" sz="2000">
                <a:cs typeface="B Titr" pitchFamily="2" charset="-78"/>
              </a:rPr>
              <a:t>هايش </a:t>
            </a:r>
            <a:endParaRPr lang="fa-IR" sz="2000">
              <a:cs typeface="B Titr" pitchFamily="2" charset="-78"/>
            </a:endParaRPr>
          </a:p>
          <a:p>
            <a:pPr algn="r" rtl="1"/>
            <a:endParaRPr lang="fa-IR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را نگاه مى کرد تا چشمش به اين</a:t>
            </a:r>
            <a:endParaRPr lang="fa-IR" sz="2000">
              <a:cs typeface="B Titr" pitchFamily="2" charset="-78"/>
            </a:endParaRPr>
          </a:p>
          <a:p>
            <a:pPr algn="r" rtl="1"/>
            <a:endParaRPr lang="fa-IR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 </a:t>
            </a:r>
            <a:r>
              <a:rPr lang="en-US" sz="2400">
                <a:latin typeface="Albertus Extra Bold" pitchFamily="34" charset="0"/>
                <a:cs typeface="B Titr" pitchFamily="2" charset="-78"/>
              </a:rPr>
              <a:t>e-mail</a:t>
            </a:r>
            <a:r>
              <a:rPr lang="ar-SA" sz="2000">
                <a:cs typeface="B Titr" pitchFamily="2" charset="-78"/>
              </a:rPr>
              <a:t> افتاد مدتى به صفحه </a:t>
            </a:r>
            <a:endParaRPr lang="fa-IR" sz="2000">
              <a:cs typeface="B Titr" pitchFamily="2" charset="-78"/>
            </a:endParaRPr>
          </a:p>
          <a:p>
            <a:pPr algn="r" rtl="1"/>
            <a:endParaRPr lang="fa-IR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نمايشگر</a:t>
            </a:r>
            <a:r>
              <a:rPr lang="fa-IR" sz="2000">
                <a:cs typeface="B Titr" pitchFamily="2" charset="-78"/>
              </a:rPr>
              <a:t> </a:t>
            </a:r>
            <a:r>
              <a:rPr lang="ar-SA" sz="2000">
                <a:cs typeface="B Titr" pitchFamily="2" charset="-78"/>
              </a:rPr>
              <a:t>خيره ماند و سپس </a:t>
            </a:r>
            <a:endParaRPr lang="fa-IR" sz="2000">
              <a:cs typeface="B Titr" pitchFamily="2" charset="-78"/>
            </a:endParaRPr>
          </a:p>
          <a:p>
            <a:pPr algn="r" rtl="1"/>
            <a:endParaRPr lang="fa-IR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جيغى کشيد و به زمين افتاد.</a:t>
            </a:r>
            <a:r>
              <a:rPr lang="en-US" sz="2000">
                <a:cs typeface="B Titr" pitchFamily="2" charset="-78"/>
              </a:rPr>
              <a:t> 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7" name="Picture 5" descr="STARmail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58674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067175" y="2879725"/>
            <a:ext cx="491331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 sz="2400">
                <a:cs typeface="B Titr" pitchFamily="2" charset="-78"/>
              </a:rPr>
              <a:t>افراد خانواده اش با شنيدن صداى </a:t>
            </a:r>
            <a:endParaRPr lang="fa-IR" sz="2400">
              <a:cs typeface="B Titr" pitchFamily="2" charset="-78"/>
            </a:endParaRPr>
          </a:p>
          <a:p>
            <a:pPr algn="r" rtl="1"/>
            <a:endParaRPr lang="fa-IR" sz="2400">
              <a:cs typeface="B Titr" pitchFamily="2" charset="-78"/>
            </a:endParaRPr>
          </a:p>
          <a:p>
            <a:pPr algn="r" rtl="1"/>
            <a:r>
              <a:rPr lang="ar-SA" sz="2400">
                <a:cs typeface="B Titr" pitchFamily="2" charset="-78"/>
              </a:rPr>
              <a:t>جيغ او به سرعت به اتاقش رفتند</a:t>
            </a:r>
            <a:endParaRPr lang="fa-IR" sz="2400">
              <a:cs typeface="B Titr" pitchFamily="2" charset="-78"/>
            </a:endParaRPr>
          </a:p>
          <a:p>
            <a:pPr algn="r" rtl="1"/>
            <a:endParaRPr lang="fa-IR" sz="2400">
              <a:cs typeface="B Titr" pitchFamily="2" charset="-78"/>
            </a:endParaRPr>
          </a:p>
          <a:p>
            <a:pPr algn="r" rtl="1"/>
            <a:r>
              <a:rPr lang="ar-SA" sz="2400">
                <a:cs typeface="B Titr" pitchFamily="2" charset="-78"/>
              </a:rPr>
              <a:t> و ديدند که او بيحال روى زمين افتاده است.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28-06"/>
          <p:cNvPicPr>
            <a:picLocks noChangeAspect="1" noChangeArrowheads="1"/>
          </p:cNvPicPr>
          <p:nvPr>
            <p:ph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252413" y="-139700"/>
            <a:ext cx="6443663" cy="5297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765800" y="950913"/>
            <a:ext cx="33432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 sz="2000">
                <a:cs typeface="B Titr" pitchFamily="2" charset="-78"/>
              </a:rPr>
              <a:t>به صفحه نمايشگر کامپيوتر نگاه </a:t>
            </a:r>
            <a:endParaRPr lang="fa-IR" sz="2000">
              <a:cs typeface="B Titr" pitchFamily="2" charset="-78"/>
            </a:endParaRPr>
          </a:p>
          <a:p>
            <a:pPr algn="r" rtl="1"/>
            <a:endParaRPr lang="fa-IR" sz="2000">
              <a:cs typeface="B Titr" pitchFamily="2" charset="-78"/>
            </a:endParaRPr>
          </a:p>
          <a:p>
            <a:pPr algn="r" rtl="1"/>
            <a:r>
              <a:rPr lang="ar-SA" sz="2000">
                <a:cs typeface="B Titr" pitchFamily="2" charset="-78"/>
              </a:rPr>
              <a:t>کردندو اين متن را روى آن ديدند</a:t>
            </a:r>
            <a:r>
              <a:rPr lang="fa-IR" sz="2000">
                <a:cs typeface="B Titr" pitchFamily="2" charset="-78"/>
              </a:rPr>
              <a:t>:</a:t>
            </a:r>
            <a:r>
              <a:rPr lang="en-US" sz="2000">
                <a:cs typeface="B Titr" pitchFamily="2" charset="-78"/>
              </a:rPr>
              <a:t> 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79400" y="785813"/>
            <a:ext cx="5300663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 rtl="1"/>
            <a:r>
              <a:rPr lang="ar-SA" sz="2400">
                <a:solidFill>
                  <a:srgbClr val="FF0000"/>
                </a:solidFill>
                <a:cs typeface="B Titr" pitchFamily="2" charset="-78"/>
              </a:rPr>
              <a:t>همسر عزيزم،</a:t>
            </a:r>
            <a:endParaRPr lang="fa-IR" sz="2400">
              <a:solidFill>
                <a:srgbClr val="FF0000"/>
              </a:solidFill>
              <a:cs typeface="B Titr" pitchFamily="2" charset="-78"/>
            </a:endParaRPr>
          </a:p>
          <a:p>
            <a:pPr algn="r" rtl="1"/>
            <a:endParaRPr lang="fa-IR" sz="2400">
              <a:solidFill>
                <a:srgbClr val="FF0000"/>
              </a:solidFill>
              <a:cs typeface="B Titr" pitchFamily="2" charset="-78"/>
            </a:endParaRPr>
          </a:p>
          <a:p>
            <a:pPr algn="r" rtl="1"/>
            <a:r>
              <a:rPr lang="ar-SA" sz="2400">
                <a:solidFill>
                  <a:srgbClr val="FF0000"/>
                </a:solidFill>
                <a:cs typeface="B Titr" pitchFamily="2" charset="-78"/>
              </a:rPr>
              <a:t> من همين الان رسيدم و جا گرفتم. همه چيز براى</a:t>
            </a:r>
            <a:endParaRPr lang="fa-IR" sz="2400">
              <a:solidFill>
                <a:srgbClr val="FF0000"/>
              </a:solidFill>
              <a:cs typeface="B Titr" pitchFamily="2" charset="-78"/>
            </a:endParaRPr>
          </a:p>
          <a:p>
            <a:pPr algn="r" rtl="1"/>
            <a:endParaRPr lang="fa-IR" sz="2400">
              <a:solidFill>
                <a:srgbClr val="FF0000"/>
              </a:solidFill>
              <a:cs typeface="B Titr" pitchFamily="2" charset="-78"/>
            </a:endParaRPr>
          </a:p>
          <a:p>
            <a:pPr algn="r" rtl="1"/>
            <a:r>
              <a:rPr lang="ar-SA" sz="2400">
                <a:solidFill>
                  <a:srgbClr val="FF0000"/>
                </a:solidFill>
                <a:cs typeface="B Titr" pitchFamily="2" charset="-78"/>
              </a:rPr>
              <a:t> آمدن فرداى تو آماده است .</a:t>
            </a:r>
            <a:endParaRPr lang="en-US" sz="2400">
              <a:solidFill>
                <a:srgbClr val="FF0000"/>
              </a:solidFill>
              <a:cs typeface="B Titr" pitchFamily="2" charset="-78"/>
            </a:endParaRPr>
          </a:p>
          <a:p>
            <a:pPr algn="r" rtl="1" eaLnBrk="0" hangingPunct="0"/>
            <a:endParaRPr lang="en-US" sz="2400">
              <a:solidFill>
                <a:srgbClr val="FF0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2" grpId="0"/>
      <p:bldP spid="143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1bda25ebadb286b20a6d775382bc6123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771775" y="404813"/>
            <a:ext cx="6192838" cy="6413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kumimoji="1" lang="fa-IR" sz="3600">
                <a:solidFill>
                  <a:srgbClr val="000099"/>
                </a:solidFill>
                <a:latin typeface="Times New Roman" pitchFamily="18" charset="0"/>
                <a:cs typeface="B Titr" pitchFamily="2" charset="-78"/>
              </a:rPr>
              <a:t>روز خوبی را برای شما آرزومندیم</a:t>
            </a:r>
            <a:r>
              <a:rPr kumimoji="1" lang="en-US" sz="3600">
                <a:solidFill>
                  <a:srgbClr val="000099"/>
                </a:solidFill>
                <a:latin typeface="Arial"/>
                <a:cs typeface="B Titr" pitchFamily="2" charset="-78"/>
              </a:rPr>
              <a:t> </a:t>
            </a:r>
            <a:endParaRPr kumimoji="1" lang="en-US" sz="3600">
              <a:solidFill>
                <a:srgbClr val="000099"/>
              </a:solidFill>
              <a:latin typeface="Times New Roman" pitchFamily="18" charset="0"/>
              <a:cs typeface="B Titr" pitchFamily="2" charset="-78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580063" y="4914900"/>
            <a:ext cx="3598862" cy="11064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a-IR">
                <a:solidFill>
                  <a:srgbClr val="000066"/>
                </a:solidFill>
                <a:cs typeface="B Titr" pitchFamily="2" charset="-78"/>
              </a:rPr>
              <a:t>روابط عمومی </a:t>
            </a:r>
          </a:p>
          <a:p>
            <a:pPr marL="342900" indent="-342900" algn="ctr">
              <a:spcBef>
                <a:spcPct val="20000"/>
              </a:spcBef>
            </a:pPr>
            <a:r>
              <a:rPr lang="fa-IR">
                <a:solidFill>
                  <a:srgbClr val="000066"/>
                </a:solidFill>
                <a:cs typeface="B Titr" pitchFamily="2" charset="-78"/>
              </a:rPr>
              <a:t>آزمایشگاه فنی و مکانیک خاک استان یزد</a:t>
            </a:r>
            <a:endParaRPr lang="en-US">
              <a:solidFill>
                <a:srgbClr val="000066"/>
              </a:solidFill>
              <a:cs typeface="B Titr" pitchFamily="2" charset="-78"/>
            </a:endParaRPr>
          </a:p>
        </p:txBody>
      </p:sp>
      <p:pic>
        <p:nvPicPr>
          <p:cNvPr id="15368" name="Picture 8" descr="Untitled-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" contrast="-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554538"/>
            <a:ext cx="506412" cy="38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7" grpId="0" build="p"/>
    </p:bldLst>
  </p:timing>
</p:sld>
</file>

<file path=ppt/theme/theme1.xml><?xml version="1.0" encoding="utf-8"?>
<a:theme xmlns:a="http://schemas.openxmlformats.org/drawingml/2006/main" name="اشتباه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اشتباه</Template>
  <TotalTime>1</TotalTime>
  <Words>230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 Titr</vt:lpstr>
      <vt:lpstr>Albertus Extra Bold</vt:lpstr>
      <vt:lpstr>Times New Roman</vt:lpstr>
      <vt:lpstr>اشتباه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</dc:creator>
  <cp:lastModifiedBy>Olive</cp:lastModifiedBy>
  <cp:revision>1</cp:revision>
  <dcterms:created xsi:type="dcterms:W3CDTF">2016-03-05T16:05:35Z</dcterms:created>
  <dcterms:modified xsi:type="dcterms:W3CDTF">2016-03-05T16:06:52Z</dcterms:modified>
</cp:coreProperties>
</file>