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36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8E52B"/>
    <a:srgbClr val="1EA014"/>
    <a:srgbClr val="3AC31F"/>
    <a:srgbClr val="53D2FF"/>
    <a:srgbClr val="FFFFCC"/>
    <a:srgbClr val="FFFF99"/>
    <a:srgbClr val="37CBFF"/>
    <a:srgbClr val="4D8FC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0E087BF-0705-4754-B4DB-C30A8B57A7E4}" type="doc">
      <dgm:prSet loTypeId="urn:microsoft.com/office/officeart/2005/8/layout/radial6" loCatId="cycle" qsTypeId="urn:microsoft.com/office/officeart/2005/8/quickstyle/3d1" qsCatId="3D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35AE9065-7986-4FE8-8303-0992FA6DFCC8}">
      <dgm:prSet phldrT="[Text]"/>
      <dgm:spPr/>
      <dgm:t>
        <a:bodyPr/>
        <a:lstStyle/>
        <a:p>
          <a:r>
            <a:rPr lang="fa-IR" b="1" dirty="0" smtClean="0">
              <a:solidFill>
                <a:schemeClr val="tx1"/>
              </a:solidFill>
              <a:cs typeface="B Mitra" pitchFamily="2" charset="-78"/>
            </a:rPr>
            <a:t>توجه نفسانی در قرآن</a:t>
          </a:r>
          <a:endParaRPr lang="en-US" b="1" dirty="0">
            <a:solidFill>
              <a:schemeClr val="tx1"/>
            </a:solidFill>
            <a:cs typeface="B Mitra" pitchFamily="2" charset="-78"/>
          </a:endParaRPr>
        </a:p>
      </dgm:t>
    </dgm:pt>
    <dgm:pt modelId="{E29CEFC9-CB8D-456A-9905-FC7E9729FBAA}" type="parTrans" cxnId="{21C0557F-1E1D-43AE-BA26-4D4EB9E19B2F}">
      <dgm:prSet/>
      <dgm:spPr/>
      <dgm:t>
        <a:bodyPr/>
        <a:lstStyle/>
        <a:p>
          <a:endParaRPr lang="en-US"/>
        </a:p>
      </dgm:t>
    </dgm:pt>
    <dgm:pt modelId="{B3BCA325-488B-405A-AEE2-9ABE61ED6FC9}" type="sibTrans" cxnId="{21C0557F-1E1D-43AE-BA26-4D4EB9E19B2F}">
      <dgm:prSet/>
      <dgm:spPr/>
      <dgm:t>
        <a:bodyPr/>
        <a:lstStyle/>
        <a:p>
          <a:endParaRPr lang="en-US"/>
        </a:p>
      </dgm:t>
    </dgm:pt>
    <dgm:pt modelId="{A52E1EE2-A7FE-4158-AB30-55FAE7FD2013}">
      <dgm:prSet phldrT="[Text]"/>
      <dgm:spPr/>
      <dgm:t>
        <a:bodyPr/>
        <a:lstStyle/>
        <a:p>
          <a:r>
            <a:rPr lang="fa-IR" b="1" dirty="0" smtClean="0">
              <a:solidFill>
                <a:schemeClr val="tx1"/>
              </a:solidFill>
              <a:cs typeface="B Mitra" pitchFamily="2" charset="-78"/>
            </a:rPr>
            <a:t>رصد</a:t>
          </a:r>
          <a:endParaRPr lang="en-US" b="1" dirty="0">
            <a:solidFill>
              <a:schemeClr val="tx1"/>
            </a:solidFill>
            <a:cs typeface="B Mitra" pitchFamily="2" charset="-78"/>
          </a:endParaRPr>
        </a:p>
      </dgm:t>
    </dgm:pt>
    <dgm:pt modelId="{E04705E4-9573-4841-A4F6-BAA152E89BAE}" type="parTrans" cxnId="{8CFAB764-C100-47EA-A14E-5F42DEC5826B}">
      <dgm:prSet/>
      <dgm:spPr/>
      <dgm:t>
        <a:bodyPr/>
        <a:lstStyle/>
        <a:p>
          <a:endParaRPr lang="en-US"/>
        </a:p>
      </dgm:t>
    </dgm:pt>
    <dgm:pt modelId="{FBD9254E-99AA-43CB-A2BF-B51A53B7CB4A}" type="sibTrans" cxnId="{8CFAB764-C100-47EA-A14E-5F42DEC5826B}">
      <dgm:prSet/>
      <dgm:spPr/>
      <dgm:t>
        <a:bodyPr/>
        <a:lstStyle/>
        <a:p>
          <a:endParaRPr lang="en-US"/>
        </a:p>
      </dgm:t>
    </dgm:pt>
    <dgm:pt modelId="{908073A4-919A-411A-9811-450B5C18A098}">
      <dgm:prSet phldrT="[Text]"/>
      <dgm:spPr/>
      <dgm:t>
        <a:bodyPr/>
        <a:lstStyle/>
        <a:p>
          <a:r>
            <a:rPr lang="fa-IR" b="1" dirty="0" smtClean="0">
              <a:solidFill>
                <a:schemeClr val="tx1"/>
              </a:solidFill>
              <a:cs typeface="B Mitra" pitchFamily="2" charset="-78"/>
            </a:rPr>
            <a:t>رقب</a:t>
          </a:r>
          <a:endParaRPr lang="en-US" b="1" dirty="0">
            <a:solidFill>
              <a:schemeClr val="tx1"/>
            </a:solidFill>
            <a:cs typeface="B Mitra" pitchFamily="2" charset="-78"/>
          </a:endParaRPr>
        </a:p>
      </dgm:t>
    </dgm:pt>
    <dgm:pt modelId="{C8B828F4-F40D-436D-9BEC-5C4A3366ED37}" type="parTrans" cxnId="{AAA6B185-3257-4B72-BADA-4C142EEC5EE0}">
      <dgm:prSet/>
      <dgm:spPr/>
      <dgm:t>
        <a:bodyPr/>
        <a:lstStyle/>
        <a:p>
          <a:endParaRPr lang="en-US"/>
        </a:p>
      </dgm:t>
    </dgm:pt>
    <dgm:pt modelId="{F9BCEB83-D4DE-488B-AC68-EB1C89AD12D3}" type="sibTrans" cxnId="{AAA6B185-3257-4B72-BADA-4C142EEC5EE0}">
      <dgm:prSet/>
      <dgm:spPr/>
      <dgm:t>
        <a:bodyPr/>
        <a:lstStyle/>
        <a:p>
          <a:endParaRPr lang="en-US"/>
        </a:p>
      </dgm:t>
    </dgm:pt>
    <dgm:pt modelId="{A438C9FB-BAC5-4C20-AC91-442609C7AF66}">
      <dgm:prSet phldrT="[Text]"/>
      <dgm:spPr/>
      <dgm:t>
        <a:bodyPr/>
        <a:lstStyle/>
        <a:p>
          <a:r>
            <a:rPr lang="fa-IR" b="1" dirty="0" smtClean="0">
              <a:solidFill>
                <a:schemeClr val="tx1"/>
              </a:solidFill>
              <a:cs typeface="B Mitra" pitchFamily="2" charset="-78"/>
            </a:rPr>
            <a:t>رعایت</a:t>
          </a:r>
          <a:endParaRPr lang="en-US" b="1" dirty="0">
            <a:solidFill>
              <a:schemeClr val="tx1"/>
            </a:solidFill>
            <a:cs typeface="B Mitra" pitchFamily="2" charset="-78"/>
          </a:endParaRPr>
        </a:p>
      </dgm:t>
    </dgm:pt>
    <dgm:pt modelId="{7F43EC96-3209-404C-A4E1-3207665AB46A}" type="parTrans" cxnId="{96F4F5E0-402F-4ECB-B50D-22F620BC7054}">
      <dgm:prSet/>
      <dgm:spPr/>
      <dgm:t>
        <a:bodyPr/>
        <a:lstStyle/>
        <a:p>
          <a:endParaRPr lang="en-US"/>
        </a:p>
      </dgm:t>
    </dgm:pt>
    <dgm:pt modelId="{220859C7-DFD7-4BB3-A34E-95665B87EDFF}" type="sibTrans" cxnId="{96F4F5E0-402F-4ECB-B50D-22F620BC7054}">
      <dgm:prSet/>
      <dgm:spPr/>
      <dgm:t>
        <a:bodyPr/>
        <a:lstStyle/>
        <a:p>
          <a:endParaRPr lang="en-US"/>
        </a:p>
      </dgm:t>
    </dgm:pt>
    <dgm:pt modelId="{EE57BFCD-20AE-4DE9-903B-F6F6F8943184}">
      <dgm:prSet phldrT="[Text]"/>
      <dgm:spPr/>
      <dgm:t>
        <a:bodyPr/>
        <a:lstStyle/>
        <a:p>
          <a:r>
            <a:rPr lang="fa-IR" b="1" dirty="0" smtClean="0">
              <a:solidFill>
                <a:schemeClr val="tx1"/>
              </a:solidFill>
              <a:cs typeface="B Mitra" pitchFamily="2" charset="-78"/>
            </a:rPr>
            <a:t>حرس</a:t>
          </a:r>
          <a:endParaRPr lang="en-US" b="1" dirty="0">
            <a:solidFill>
              <a:schemeClr val="tx1"/>
            </a:solidFill>
            <a:cs typeface="B Mitra" pitchFamily="2" charset="-78"/>
          </a:endParaRPr>
        </a:p>
      </dgm:t>
    </dgm:pt>
    <dgm:pt modelId="{2F4C018F-CBE5-4454-A81C-7F108FB8D86B}" type="parTrans" cxnId="{A32A302B-B2F8-46AF-A98B-FD69D7727AA7}">
      <dgm:prSet/>
      <dgm:spPr/>
      <dgm:t>
        <a:bodyPr/>
        <a:lstStyle/>
        <a:p>
          <a:endParaRPr lang="en-US"/>
        </a:p>
      </dgm:t>
    </dgm:pt>
    <dgm:pt modelId="{C5A82629-7466-4C30-8FC6-DBFCF2CB94F0}" type="sibTrans" cxnId="{A32A302B-B2F8-46AF-A98B-FD69D7727AA7}">
      <dgm:prSet/>
      <dgm:spPr/>
      <dgm:t>
        <a:bodyPr/>
        <a:lstStyle/>
        <a:p>
          <a:endParaRPr lang="en-US"/>
        </a:p>
      </dgm:t>
    </dgm:pt>
    <dgm:pt modelId="{B620BECA-1648-42BC-971A-CC94EE410380}">
      <dgm:prSet phldrT="[Text]"/>
      <dgm:spPr/>
      <dgm:t>
        <a:bodyPr/>
        <a:lstStyle/>
        <a:p>
          <a:r>
            <a:rPr lang="fa-IR" b="1" dirty="0" smtClean="0">
              <a:solidFill>
                <a:schemeClr val="tx1"/>
              </a:solidFill>
              <a:cs typeface="B Mitra" pitchFamily="2" charset="-78"/>
            </a:rPr>
            <a:t>مهیمن</a:t>
          </a:r>
          <a:endParaRPr lang="en-US" b="1" dirty="0">
            <a:solidFill>
              <a:schemeClr val="tx1"/>
            </a:solidFill>
            <a:cs typeface="B Mitra" pitchFamily="2" charset="-78"/>
          </a:endParaRPr>
        </a:p>
      </dgm:t>
    </dgm:pt>
    <dgm:pt modelId="{94BCD33C-E54F-4F6E-97CC-63C2CBBEB2DE}" type="parTrans" cxnId="{83108999-FC3C-4B0C-89FD-3C861EC6CBF3}">
      <dgm:prSet/>
      <dgm:spPr/>
      <dgm:t>
        <a:bodyPr/>
        <a:lstStyle/>
        <a:p>
          <a:endParaRPr lang="en-US"/>
        </a:p>
      </dgm:t>
    </dgm:pt>
    <dgm:pt modelId="{91F199FD-FAA9-4EED-A2A1-E5BF5CC04F64}" type="sibTrans" cxnId="{83108999-FC3C-4B0C-89FD-3C861EC6CBF3}">
      <dgm:prSet/>
      <dgm:spPr/>
      <dgm:t>
        <a:bodyPr/>
        <a:lstStyle/>
        <a:p>
          <a:endParaRPr lang="en-US"/>
        </a:p>
      </dgm:t>
    </dgm:pt>
    <dgm:pt modelId="{81FE20E3-7DD6-4685-8331-92A46D59017E}">
      <dgm:prSet phldrT="[Text]"/>
      <dgm:spPr/>
      <dgm:t>
        <a:bodyPr/>
        <a:lstStyle/>
        <a:p>
          <a:r>
            <a:rPr lang="fa-IR" b="1" dirty="0" smtClean="0">
              <a:solidFill>
                <a:schemeClr val="tx1"/>
              </a:solidFill>
              <a:cs typeface="B Mitra" pitchFamily="2" charset="-78"/>
            </a:rPr>
            <a:t>انتظار</a:t>
          </a:r>
          <a:endParaRPr lang="en-US" b="1" dirty="0">
            <a:solidFill>
              <a:schemeClr val="tx1"/>
            </a:solidFill>
            <a:cs typeface="B Mitra" pitchFamily="2" charset="-78"/>
          </a:endParaRPr>
        </a:p>
      </dgm:t>
    </dgm:pt>
    <dgm:pt modelId="{6CA20659-3E75-415A-A742-EBACD10F897A}" type="parTrans" cxnId="{BBF8E1C2-578A-4D5D-A791-FB97D5662775}">
      <dgm:prSet/>
      <dgm:spPr/>
      <dgm:t>
        <a:bodyPr/>
        <a:lstStyle/>
        <a:p>
          <a:endParaRPr lang="en-US"/>
        </a:p>
      </dgm:t>
    </dgm:pt>
    <dgm:pt modelId="{CD4CD8CA-E136-44F1-8821-82578B8360C2}" type="sibTrans" cxnId="{BBF8E1C2-578A-4D5D-A791-FB97D5662775}">
      <dgm:prSet/>
      <dgm:spPr/>
      <dgm:t>
        <a:bodyPr/>
        <a:lstStyle/>
        <a:p>
          <a:endParaRPr lang="en-US"/>
        </a:p>
      </dgm:t>
    </dgm:pt>
    <dgm:pt modelId="{782C1806-E6AA-4E7B-895D-0F14592A56A7}">
      <dgm:prSet phldrT="[Text]"/>
      <dgm:spPr/>
      <dgm:t>
        <a:bodyPr/>
        <a:lstStyle/>
        <a:p>
          <a:r>
            <a:rPr lang="fa-IR" b="1" dirty="0" smtClean="0">
              <a:solidFill>
                <a:schemeClr val="tx1"/>
              </a:solidFill>
              <a:cs typeface="B Mitra" pitchFamily="2" charset="-78"/>
            </a:rPr>
            <a:t>حسب</a:t>
          </a:r>
          <a:endParaRPr lang="en-US" b="1" dirty="0">
            <a:solidFill>
              <a:schemeClr val="tx1"/>
            </a:solidFill>
            <a:cs typeface="B Mitra" pitchFamily="2" charset="-78"/>
          </a:endParaRPr>
        </a:p>
      </dgm:t>
    </dgm:pt>
    <dgm:pt modelId="{2B0D4CA2-342D-42F7-8251-D929E36090D7}" type="parTrans" cxnId="{3751DE67-9E01-47CA-BC73-DEDBFB897470}">
      <dgm:prSet/>
      <dgm:spPr/>
      <dgm:t>
        <a:bodyPr/>
        <a:lstStyle/>
        <a:p>
          <a:endParaRPr lang="en-US"/>
        </a:p>
      </dgm:t>
    </dgm:pt>
    <dgm:pt modelId="{6A76BB68-C8CA-4BDE-B220-5988D0B1F54B}" type="sibTrans" cxnId="{3751DE67-9E01-47CA-BC73-DEDBFB897470}">
      <dgm:prSet/>
      <dgm:spPr/>
      <dgm:t>
        <a:bodyPr/>
        <a:lstStyle/>
        <a:p>
          <a:endParaRPr lang="en-US"/>
        </a:p>
      </dgm:t>
    </dgm:pt>
    <dgm:pt modelId="{0608B24B-7129-42B9-A2F4-5869C6649E53}" type="pres">
      <dgm:prSet presAssocID="{60E087BF-0705-4754-B4DB-C30A8B57A7E4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0357BCB1-0B70-4737-9C05-ECA2BCB703F7}" type="pres">
      <dgm:prSet presAssocID="{35AE9065-7986-4FE8-8303-0992FA6DFCC8}" presName="centerShape" presStyleLbl="node0" presStyleIdx="0" presStyleCnt="1"/>
      <dgm:spPr/>
      <dgm:t>
        <a:bodyPr/>
        <a:lstStyle/>
        <a:p>
          <a:endParaRPr lang="en-US"/>
        </a:p>
      </dgm:t>
    </dgm:pt>
    <dgm:pt modelId="{5201304D-F0B5-4BDD-AC9A-8A4880312BDD}" type="pres">
      <dgm:prSet presAssocID="{A52E1EE2-A7FE-4158-AB30-55FAE7FD2013}" presName="node" presStyleLbl="node1" presStyleIdx="0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F8D8CD2-0F7F-4397-8D57-26DF244720FD}" type="pres">
      <dgm:prSet presAssocID="{A52E1EE2-A7FE-4158-AB30-55FAE7FD2013}" presName="dummy" presStyleCnt="0"/>
      <dgm:spPr/>
    </dgm:pt>
    <dgm:pt modelId="{DE63AAC3-3B2F-45B9-8FF4-4DFD3217866D}" type="pres">
      <dgm:prSet presAssocID="{FBD9254E-99AA-43CB-A2BF-B51A53B7CB4A}" presName="sibTrans" presStyleLbl="sibTrans2D1" presStyleIdx="0" presStyleCnt="7"/>
      <dgm:spPr/>
      <dgm:t>
        <a:bodyPr/>
        <a:lstStyle/>
        <a:p>
          <a:endParaRPr lang="en-US"/>
        </a:p>
      </dgm:t>
    </dgm:pt>
    <dgm:pt modelId="{458EB489-B091-48C5-87B0-892FEEBA6ECD}" type="pres">
      <dgm:prSet presAssocID="{908073A4-919A-411A-9811-450B5C18A098}" presName="node" presStyleLbl="node1" presStyleIdx="1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3B50804-49DA-4113-831F-B1F4AEB6DC04}" type="pres">
      <dgm:prSet presAssocID="{908073A4-919A-411A-9811-450B5C18A098}" presName="dummy" presStyleCnt="0"/>
      <dgm:spPr/>
    </dgm:pt>
    <dgm:pt modelId="{FA2E2B94-934D-438F-8C26-51BD16412554}" type="pres">
      <dgm:prSet presAssocID="{F9BCEB83-D4DE-488B-AC68-EB1C89AD12D3}" presName="sibTrans" presStyleLbl="sibTrans2D1" presStyleIdx="1" presStyleCnt="7"/>
      <dgm:spPr/>
      <dgm:t>
        <a:bodyPr/>
        <a:lstStyle/>
        <a:p>
          <a:endParaRPr lang="en-US"/>
        </a:p>
      </dgm:t>
    </dgm:pt>
    <dgm:pt modelId="{86C9A3A2-6396-4FFF-8D0C-5A9ACDBA9D3B}" type="pres">
      <dgm:prSet presAssocID="{A438C9FB-BAC5-4C20-AC91-442609C7AF66}" presName="node" presStyleLbl="node1" presStyleIdx="2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298154C-4BA1-4042-9888-FAD5D0974B88}" type="pres">
      <dgm:prSet presAssocID="{A438C9FB-BAC5-4C20-AC91-442609C7AF66}" presName="dummy" presStyleCnt="0"/>
      <dgm:spPr/>
    </dgm:pt>
    <dgm:pt modelId="{8E968294-2121-4F66-8E23-B3A3AE11C7B3}" type="pres">
      <dgm:prSet presAssocID="{220859C7-DFD7-4BB3-A34E-95665B87EDFF}" presName="sibTrans" presStyleLbl="sibTrans2D1" presStyleIdx="2" presStyleCnt="7"/>
      <dgm:spPr/>
      <dgm:t>
        <a:bodyPr/>
        <a:lstStyle/>
        <a:p>
          <a:endParaRPr lang="en-US"/>
        </a:p>
      </dgm:t>
    </dgm:pt>
    <dgm:pt modelId="{1597E347-CD88-44AF-BA16-8FC3C82627EA}" type="pres">
      <dgm:prSet presAssocID="{EE57BFCD-20AE-4DE9-903B-F6F6F8943184}" presName="node" presStyleLbl="node1" presStyleIdx="3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6C78725-CBBA-4E34-9EDA-3795B49AA158}" type="pres">
      <dgm:prSet presAssocID="{EE57BFCD-20AE-4DE9-903B-F6F6F8943184}" presName="dummy" presStyleCnt="0"/>
      <dgm:spPr/>
    </dgm:pt>
    <dgm:pt modelId="{8E7CA3EC-5ED0-46B1-BAB7-A2212489618B}" type="pres">
      <dgm:prSet presAssocID="{C5A82629-7466-4C30-8FC6-DBFCF2CB94F0}" presName="sibTrans" presStyleLbl="sibTrans2D1" presStyleIdx="3" presStyleCnt="7"/>
      <dgm:spPr/>
      <dgm:t>
        <a:bodyPr/>
        <a:lstStyle/>
        <a:p>
          <a:endParaRPr lang="en-US"/>
        </a:p>
      </dgm:t>
    </dgm:pt>
    <dgm:pt modelId="{5DB7D1FB-CEDC-4455-992E-0AEACBE68E4B}" type="pres">
      <dgm:prSet presAssocID="{81FE20E3-7DD6-4685-8331-92A46D59017E}" presName="node" presStyleLbl="node1" presStyleIdx="4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0346F85-C6B4-4FDE-9B8A-75E23A9B667B}" type="pres">
      <dgm:prSet presAssocID="{81FE20E3-7DD6-4685-8331-92A46D59017E}" presName="dummy" presStyleCnt="0"/>
      <dgm:spPr/>
    </dgm:pt>
    <dgm:pt modelId="{36DF10EC-C0A8-4196-9C16-1B36DFBDFC55}" type="pres">
      <dgm:prSet presAssocID="{CD4CD8CA-E136-44F1-8821-82578B8360C2}" presName="sibTrans" presStyleLbl="sibTrans2D1" presStyleIdx="4" presStyleCnt="7"/>
      <dgm:spPr/>
      <dgm:t>
        <a:bodyPr/>
        <a:lstStyle/>
        <a:p>
          <a:endParaRPr lang="en-US"/>
        </a:p>
      </dgm:t>
    </dgm:pt>
    <dgm:pt modelId="{FE953932-970D-4322-AD7C-4471D5EA4F1E}" type="pres">
      <dgm:prSet presAssocID="{782C1806-E6AA-4E7B-895D-0F14592A56A7}" presName="node" presStyleLbl="node1" presStyleIdx="5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CFA9023-9A20-42D7-805C-496C474F2BFA}" type="pres">
      <dgm:prSet presAssocID="{782C1806-E6AA-4E7B-895D-0F14592A56A7}" presName="dummy" presStyleCnt="0"/>
      <dgm:spPr/>
    </dgm:pt>
    <dgm:pt modelId="{3FDCCD22-7075-4DFD-9178-04DB7C00C65D}" type="pres">
      <dgm:prSet presAssocID="{6A76BB68-C8CA-4BDE-B220-5988D0B1F54B}" presName="sibTrans" presStyleLbl="sibTrans2D1" presStyleIdx="5" presStyleCnt="7"/>
      <dgm:spPr/>
      <dgm:t>
        <a:bodyPr/>
        <a:lstStyle/>
        <a:p>
          <a:endParaRPr lang="en-US"/>
        </a:p>
      </dgm:t>
    </dgm:pt>
    <dgm:pt modelId="{D000DDD2-5D78-4946-AAF6-5ACB66060FEA}" type="pres">
      <dgm:prSet presAssocID="{B620BECA-1648-42BC-971A-CC94EE410380}" presName="node" presStyleLbl="node1" presStyleIdx="6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C10BFEE-8DF8-4470-89D0-1EBAEF54F31B}" type="pres">
      <dgm:prSet presAssocID="{B620BECA-1648-42BC-971A-CC94EE410380}" presName="dummy" presStyleCnt="0"/>
      <dgm:spPr/>
    </dgm:pt>
    <dgm:pt modelId="{71457337-ADC9-48F6-9318-FB8CCAC40828}" type="pres">
      <dgm:prSet presAssocID="{91F199FD-FAA9-4EED-A2A1-E5BF5CC04F64}" presName="sibTrans" presStyleLbl="sibTrans2D1" presStyleIdx="6" presStyleCnt="7"/>
      <dgm:spPr/>
      <dgm:t>
        <a:bodyPr/>
        <a:lstStyle/>
        <a:p>
          <a:endParaRPr lang="en-US"/>
        </a:p>
      </dgm:t>
    </dgm:pt>
  </dgm:ptLst>
  <dgm:cxnLst>
    <dgm:cxn modelId="{E75B03C8-1762-4598-A9F3-1E5C543AB63F}" type="presOf" srcId="{91F199FD-FAA9-4EED-A2A1-E5BF5CC04F64}" destId="{71457337-ADC9-48F6-9318-FB8CCAC40828}" srcOrd="0" destOrd="0" presId="urn:microsoft.com/office/officeart/2005/8/layout/radial6"/>
    <dgm:cxn modelId="{8CFAB764-C100-47EA-A14E-5F42DEC5826B}" srcId="{35AE9065-7986-4FE8-8303-0992FA6DFCC8}" destId="{A52E1EE2-A7FE-4158-AB30-55FAE7FD2013}" srcOrd="0" destOrd="0" parTransId="{E04705E4-9573-4841-A4F6-BAA152E89BAE}" sibTransId="{FBD9254E-99AA-43CB-A2BF-B51A53B7CB4A}"/>
    <dgm:cxn modelId="{FC3F14D7-F8D9-44B7-8FB4-B376BFA79C43}" type="presOf" srcId="{6A76BB68-C8CA-4BDE-B220-5988D0B1F54B}" destId="{3FDCCD22-7075-4DFD-9178-04DB7C00C65D}" srcOrd="0" destOrd="0" presId="urn:microsoft.com/office/officeart/2005/8/layout/radial6"/>
    <dgm:cxn modelId="{913D714D-A4A2-4359-B7D4-CA4EA65398CC}" type="presOf" srcId="{FBD9254E-99AA-43CB-A2BF-B51A53B7CB4A}" destId="{DE63AAC3-3B2F-45B9-8FF4-4DFD3217866D}" srcOrd="0" destOrd="0" presId="urn:microsoft.com/office/officeart/2005/8/layout/radial6"/>
    <dgm:cxn modelId="{4AD4F116-D0B9-49CD-AE28-55AFEE4A38A5}" type="presOf" srcId="{60E087BF-0705-4754-B4DB-C30A8B57A7E4}" destId="{0608B24B-7129-42B9-A2F4-5869C6649E53}" srcOrd="0" destOrd="0" presId="urn:microsoft.com/office/officeart/2005/8/layout/radial6"/>
    <dgm:cxn modelId="{81D9A928-3675-4EC4-8B85-86B4C2AF40D7}" type="presOf" srcId="{C5A82629-7466-4C30-8FC6-DBFCF2CB94F0}" destId="{8E7CA3EC-5ED0-46B1-BAB7-A2212489618B}" srcOrd="0" destOrd="0" presId="urn:microsoft.com/office/officeart/2005/8/layout/radial6"/>
    <dgm:cxn modelId="{36C8E73F-5123-4442-BC70-06B0751BA2CE}" type="presOf" srcId="{CD4CD8CA-E136-44F1-8821-82578B8360C2}" destId="{36DF10EC-C0A8-4196-9C16-1B36DFBDFC55}" srcOrd="0" destOrd="0" presId="urn:microsoft.com/office/officeart/2005/8/layout/radial6"/>
    <dgm:cxn modelId="{83108999-FC3C-4B0C-89FD-3C861EC6CBF3}" srcId="{35AE9065-7986-4FE8-8303-0992FA6DFCC8}" destId="{B620BECA-1648-42BC-971A-CC94EE410380}" srcOrd="6" destOrd="0" parTransId="{94BCD33C-E54F-4F6E-97CC-63C2CBBEB2DE}" sibTransId="{91F199FD-FAA9-4EED-A2A1-E5BF5CC04F64}"/>
    <dgm:cxn modelId="{BBF8E1C2-578A-4D5D-A791-FB97D5662775}" srcId="{35AE9065-7986-4FE8-8303-0992FA6DFCC8}" destId="{81FE20E3-7DD6-4685-8331-92A46D59017E}" srcOrd="4" destOrd="0" parTransId="{6CA20659-3E75-415A-A742-EBACD10F897A}" sibTransId="{CD4CD8CA-E136-44F1-8821-82578B8360C2}"/>
    <dgm:cxn modelId="{14C265A0-A12D-4547-A6D9-9451E3EB9E1E}" type="presOf" srcId="{EE57BFCD-20AE-4DE9-903B-F6F6F8943184}" destId="{1597E347-CD88-44AF-BA16-8FC3C82627EA}" srcOrd="0" destOrd="0" presId="urn:microsoft.com/office/officeart/2005/8/layout/radial6"/>
    <dgm:cxn modelId="{A32A302B-B2F8-46AF-A98B-FD69D7727AA7}" srcId="{35AE9065-7986-4FE8-8303-0992FA6DFCC8}" destId="{EE57BFCD-20AE-4DE9-903B-F6F6F8943184}" srcOrd="3" destOrd="0" parTransId="{2F4C018F-CBE5-4454-A81C-7F108FB8D86B}" sibTransId="{C5A82629-7466-4C30-8FC6-DBFCF2CB94F0}"/>
    <dgm:cxn modelId="{3751DE67-9E01-47CA-BC73-DEDBFB897470}" srcId="{35AE9065-7986-4FE8-8303-0992FA6DFCC8}" destId="{782C1806-E6AA-4E7B-895D-0F14592A56A7}" srcOrd="5" destOrd="0" parTransId="{2B0D4CA2-342D-42F7-8251-D929E36090D7}" sibTransId="{6A76BB68-C8CA-4BDE-B220-5988D0B1F54B}"/>
    <dgm:cxn modelId="{2A2B1B6D-F789-4786-9C25-B67F459CBCDD}" type="presOf" srcId="{A52E1EE2-A7FE-4158-AB30-55FAE7FD2013}" destId="{5201304D-F0B5-4BDD-AC9A-8A4880312BDD}" srcOrd="0" destOrd="0" presId="urn:microsoft.com/office/officeart/2005/8/layout/radial6"/>
    <dgm:cxn modelId="{9921626A-440D-43F3-8B38-5834542EE0BB}" type="presOf" srcId="{220859C7-DFD7-4BB3-A34E-95665B87EDFF}" destId="{8E968294-2121-4F66-8E23-B3A3AE11C7B3}" srcOrd="0" destOrd="0" presId="urn:microsoft.com/office/officeart/2005/8/layout/radial6"/>
    <dgm:cxn modelId="{96F4F5E0-402F-4ECB-B50D-22F620BC7054}" srcId="{35AE9065-7986-4FE8-8303-0992FA6DFCC8}" destId="{A438C9FB-BAC5-4C20-AC91-442609C7AF66}" srcOrd="2" destOrd="0" parTransId="{7F43EC96-3209-404C-A4E1-3207665AB46A}" sibTransId="{220859C7-DFD7-4BB3-A34E-95665B87EDFF}"/>
    <dgm:cxn modelId="{AB9C18D9-4DB7-45BE-AE7A-1EFFF55B702C}" type="presOf" srcId="{35AE9065-7986-4FE8-8303-0992FA6DFCC8}" destId="{0357BCB1-0B70-4737-9C05-ECA2BCB703F7}" srcOrd="0" destOrd="0" presId="urn:microsoft.com/office/officeart/2005/8/layout/radial6"/>
    <dgm:cxn modelId="{AAA6B185-3257-4B72-BADA-4C142EEC5EE0}" srcId="{35AE9065-7986-4FE8-8303-0992FA6DFCC8}" destId="{908073A4-919A-411A-9811-450B5C18A098}" srcOrd="1" destOrd="0" parTransId="{C8B828F4-F40D-436D-9BEC-5C4A3366ED37}" sibTransId="{F9BCEB83-D4DE-488B-AC68-EB1C89AD12D3}"/>
    <dgm:cxn modelId="{21C0557F-1E1D-43AE-BA26-4D4EB9E19B2F}" srcId="{60E087BF-0705-4754-B4DB-C30A8B57A7E4}" destId="{35AE9065-7986-4FE8-8303-0992FA6DFCC8}" srcOrd="0" destOrd="0" parTransId="{E29CEFC9-CB8D-456A-9905-FC7E9729FBAA}" sibTransId="{B3BCA325-488B-405A-AEE2-9ABE61ED6FC9}"/>
    <dgm:cxn modelId="{A7F35DF1-F5EC-4603-B479-6C0D4CDBE070}" type="presOf" srcId="{908073A4-919A-411A-9811-450B5C18A098}" destId="{458EB489-B091-48C5-87B0-892FEEBA6ECD}" srcOrd="0" destOrd="0" presId="urn:microsoft.com/office/officeart/2005/8/layout/radial6"/>
    <dgm:cxn modelId="{E500D1DD-298F-4166-80B7-CC0C3812694E}" type="presOf" srcId="{B620BECA-1648-42BC-971A-CC94EE410380}" destId="{D000DDD2-5D78-4946-AAF6-5ACB66060FEA}" srcOrd="0" destOrd="0" presId="urn:microsoft.com/office/officeart/2005/8/layout/radial6"/>
    <dgm:cxn modelId="{B04E2C13-9EE7-4D66-B0B0-CC75E107D3A8}" type="presOf" srcId="{81FE20E3-7DD6-4685-8331-92A46D59017E}" destId="{5DB7D1FB-CEDC-4455-992E-0AEACBE68E4B}" srcOrd="0" destOrd="0" presId="urn:microsoft.com/office/officeart/2005/8/layout/radial6"/>
    <dgm:cxn modelId="{939B1A86-8C5C-4DD1-96F2-B40E8DA447F0}" type="presOf" srcId="{782C1806-E6AA-4E7B-895D-0F14592A56A7}" destId="{FE953932-970D-4322-AD7C-4471D5EA4F1E}" srcOrd="0" destOrd="0" presId="urn:microsoft.com/office/officeart/2005/8/layout/radial6"/>
    <dgm:cxn modelId="{DF761718-ED78-491E-BFB8-D16216B2FFCE}" type="presOf" srcId="{F9BCEB83-D4DE-488B-AC68-EB1C89AD12D3}" destId="{FA2E2B94-934D-438F-8C26-51BD16412554}" srcOrd="0" destOrd="0" presId="urn:microsoft.com/office/officeart/2005/8/layout/radial6"/>
    <dgm:cxn modelId="{B6527E84-D65A-4DFC-A527-C94C41A56EAD}" type="presOf" srcId="{A438C9FB-BAC5-4C20-AC91-442609C7AF66}" destId="{86C9A3A2-6396-4FFF-8D0C-5A9ACDBA9D3B}" srcOrd="0" destOrd="0" presId="urn:microsoft.com/office/officeart/2005/8/layout/radial6"/>
    <dgm:cxn modelId="{358A9D38-06EB-4F02-86A2-030D7AA716E1}" type="presParOf" srcId="{0608B24B-7129-42B9-A2F4-5869C6649E53}" destId="{0357BCB1-0B70-4737-9C05-ECA2BCB703F7}" srcOrd="0" destOrd="0" presId="urn:microsoft.com/office/officeart/2005/8/layout/radial6"/>
    <dgm:cxn modelId="{1701067D-FB8D-4195-B9E0-C240C3F0F78D}" type="presParOf" srcId="{0608B24B-7129-42B9-A2F4-5869C6649E53}" destId="{5201304D-F0B5-4BDD-AC9A-8A4880312BDD}" srcOrd="1" destOrd="0" presId="urn:microsoft.com/office/officeart/2005/8/layout/radial6"/>
    <dgm:cxn modelId="{8C5A351D-CAC9-4383-A348-0AF8C751E91A}" type="presParOf" srcId="{0608B24B-7129-42B9-A2F4-5869C6649E53}" destId="{4F8D8CD2-0F7F-4397-8D57-26DF244720FD}" srcOrd="2" destOrd="0" presId="urn:microsoft.com/office/officeart/2005/8/layout/radial6"/>
    <dgm:cxn modelId="{5525AA86-9541-4032-8F3E-3D73894D8C78}" type="presParOf" srcId="{0608B24B-7129-42B9-A2F4-5869C6649E53}" destId="{DE63AAC3-3B2F-45B9-8FF4-4DFD3217866D}" srcOrd="3" destOrd="0" presId="urn:microsoft.com/office/officeart/2005/8/layout/radial6"/>
    <dgm:cxn modelId="{7654E62C-BA69-4C1F-A119-7D12F83852DB}" type="presParOf" srcId="{0608B24B-7129-42B9-A2F4-5869C6649E53}" destId="{458EB489-B091-48C5-87B0-892FEEBA6ECD}" srcOrd="4" destOrd="0" presId="urn:microsoft.com/office/officeart/2005/8/layout/radial6"/>
    <dgm:cxn modelId="{A8A98621-F894-46B1-8942-FCADDBC5E4A4}" type="presParOf" srcId="{0608B24B-7129-42B9-A2F4-5869C6649E53}" destId="{93B50804-49DA-4113-831F-B1F4AEB6DC04}" srcOrd="5" destOrd="0" presId="urn:microsoft.com/office/officeart/2005/8/layout/radial6"/>
    <dgm:cxn modelId="{6D1D39BB-70AA-4F60-8211-228035066760}" type="presParOf" srcId="{0608B24B-7129-42B9-A2F4-5869C6649E53}" destId="{FA2E2B94-934D-438F-8C26-51BD16412554}" srcOrd="6" destOrd="0" presId="urn:microsoft.com/office/officeart/2005/8/layout/radial6"/>
    <dgm:cxn modelId="{3A458C52-347D-49E9-BD04-24121A617232}" type="presParOf" srcId="{0608B24B-7129-42B9-A2F4-5869C6649E53}" destId="{86C9A3A2-6396-4FFF-8D0C-5A9ACDBA9D3B}" srcOrd="7" destOrd="0" presId="urn:microsoft.com/office/officeart/2005/8/layout/radial6"/>
    <dgm:cxn modelId="{38C24A15-7E15-4142-8F94-966EB996AAC7}" type="presParOf" srcId="{0608B24B-7129-42B9-A2F4-5869C6649E53}" destId="{4298154C-4BA1-4042-9888-FAD5D0974B88}" srcOrd="8" destOrd="0" presId="urn:microsoft.com/office/officeart/2005/8/layout/radial6"/>
    <dgm:cxn modelId="{BD9688DC-7B50-4098-B187-625EE4E9AE09}" type="presParOf" srcId="{0608B24B-7129-42B9-A2F4-5869C6649E53}" destId="{8E968294-2121-4F66-8E23-B3A3AE11C7B3}" srcOrd="9" destOrd="0" presId="urn:microsoft.com/office/officeart/2005/8/layout/radial6"/>
    <dgm:cxn modelId="{2AFF1FC1-4D84-425A-A2B3-C6288BC743A5}" type="presParOf" srcId="{0608B24B-7129-42B9-A2F4-5869C6649E53}" destId="{1597E347-CD88-44AF-BA16-8FC3C82627EA}" srcOrd="10" destOrd="0" presId="urn:microsoft.com/office/officeart/2005/8/layout/radial6"/>
    <dgm:cxn modelId="{B276E2C1-0763-42A0-BF76-53A3330EFC57}" type="presParOf" srcId="{0608B24B-7129-42B9-A2F4-5869C6649E53}" destId="{26C78725-CBBA-4E34-9EDA-3795B49AA158}" srcOrd="11" destOrd="0" presId="urn:microsoft.com/office/officeart/2005/8/layout/radial6"/>
    <dgm:cxn modelId="{EAF90D02-5253-4C57-8263-206B5CDA77D7}" type="presParOf" srcId="{0608B24B-7129-42B9-A2F4-5869C6649E53}" destId="{8E7CA3EC-5ED0-46B1-BAB7-A2212489618B}" srcOrd="12" destOrd="0" presId="urn:microsoft.com/office/officeart/2005/8/layout/radial6"/>
    <dgm:cxn modelId="{395B7C65-2171-45E7-BF75-6408589E9426}" type="presParOf" srcId="{0608B24B-7129-42B9-A2F4-5869C6649E53}" destId="{5DB7D1FB-CEDC-4455-992E-0AEACBE68E4B}" srcOrd="13" destOrd="0" presId="urn:microsoft.com/office/officeart/2005/8/layout/radial6"/>
    <dgm:cxn modelId="{9AC03149-F697-4B28-80C3-20F5F21B0187}" type="presParOf" srcId="{0608B24B-7129-42B9-A2F4-5869C6649E53}" destId="{10346F85-C6B4-4FDE-9B8A-75E23A9B667B}" srcOrd="14" destOrd="0" presId="urn:microsoft.com/office/officeart/2005/8/layout/radial6"/>
    <dgm:cxn modelId="{F9B8B6EE-312C-4515-9C6B-6D19F809F0F3}" type="presParOf" srcId="{0608B24B-7129-42B9-A2F4-5869C6649E53}" destId="{36DF10EC-C0A8-4196-9C16-1B36DFBDFC55}" srcOrd="15" destOrd="0" presId="urn:microsoft.com/office/officeart/2005/8/layout/radial6"/>
    <dgm:cxn modelId="{D8D033D7-14C2-407B-922C-DD6E9656B59E}" type="presParOf" srcId="{0608B24B-7129-42B9-A2F4-5869C6649E53}" destId="{FE953932-970D-4322-AD7C-4471D5EA4F1E}" srcOrd="16" destOrd="0" presId="urn:microsoft.com/office/officeart/2005/8/layout/radial6"/>
    <dgm:cxn modelId="{9D87225B-940B-4BF3-824B-3416D184EEA1}" type="presParOf" srcId="{0608B24B-7129-42B9-A2F4-5869C6649E53}" destId="{1CFA9023-9A20-42D7-805C-496C474F2BFA}" srcOrd="17" destOrd="0" presId="urn:microsoft.com/office/officeart/2005/8/layout/radial6"/>
    <dgm:cxn modelId="{0EA581FE-6FF7-4BBB-AA3B-03CB6FBFE5A3}" type="presParOf" srcId="{0608B24B-7129-42B9-A2F4-5869C6649E53}" destId="{3FDCCD22-7075-4DFD-9178-04DB7C00C65D}" srcOrd="18" destOrd="0" presId="urn:microsoft.com/office/officeart/2005/8/layout/radial6"/>
    <dgm:cxn modelId="{8D4A986E-AF35-422A-8029-2D17480F3724}" type="presParOf" srcId="{0608B24B-7129-42B9-A2F4-5869C6649E53}" destId="{D000DDD2-5D78-4946-AAF6-5ACB66060FEA}" srcOrd="19" destOrd="0" presId="urn:microsoft.com/office/officeart/2005/8/layout/radial6"/>
    <dgm:cxn modelId="{F63601DA-49F2-43FF-A8EF-FDE770E63B68}" type="presParOf" srcId="{0608B24B-7129-42B9-A2F4-5869C6649E53}" destId="{FC10BFEE-8DF8-4470-89D0-1EBAEF54F31B}" srcOrd="20" destOrd="0" presId="urn:microsoft.com/office/officeart/2005/8/layout/radial6"/>
    <dgm:cxn modelId="{8A8B06D3-C0DA-4BC4-BDE2-2688CAB7D190}" type="presParOf" srcId="{0608B24B-7129-42B9-A2F4-5869C6649E53}" destId="{71457337-ADC9-48F6-9318-FB8CCAC40828}" srcOrd="21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54E6331-0B5B-40DE-B203-222D135D6A0E}" type="doc">
      <dgm:prSet loTypeId="urn:microsoft.com/office/officeart/2005/8/layout/radial3" loCatId="cycle" qsTypeId="urn:microsoft.com/office/officeart/2005/8/quickstyle/3d3" qsCatId="3D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E2E7D839-F34B-4714-A331-DDAA8E62AEE7}">
      <dgm:prSet phldrT="[Text]"/>
      <dgm:spPr/>
      <dgm:t>
        <a:bodyPr/>
        <a:lstStyle/>
        <a:p>
          <a:r>
            <a:rPr lang="fa-IR" b="1" dirty="0" smtClean="0">
              <a:cs typeface="B Mitra" pitchFamily="2" charset="-78"/>
            </a:rPr>
            <a:t>بالا بردن توجه درونی</a:t>
          </a:r>
          <a:endParaRPr lang="en-US" b="1" dirty="0">
            <a:cs typeface="B Mitra" pitchFamily="2" charset="-78"/>
          </a:endParaRPr>
        </a:p>
      </dgm:t>
    </dgm:pt>
    <dgm:pt modelId="{622D981C-A449-45CF-82F5-4C8F42D53AE4}" type="parTrans" cxnId="{C3F14BF2-D7DF-4448-AA2C-934F53BFC950}">
      <dgm:prSet/>
      <dgm:spPr/>
      <dgm:t>
        <a:bodyPr/>
        <a:lstStyle/>
        <a:p>
          <a:endParaRPr lang="en-US"/>
        </a:p>
      </dgm:t>
    </dgm:pt>
    <dgm:pt modelId="{E2DB6EBE-DA85-4E55-8388-95DDA1D10F06}" type="sibTrans" cxnId="{C3F14BF2-D7DF-4448-AA2C-934F53BFC950}">
      <dgm:prSet/>
      <dgm:spPr/>
      <dgm:t>
        <a:bodyPr/>
        <a:lstStyle/>
        <a:p>
          <a:endParaRPr lang="en-US"/>
        </a:p>
      </dgm:t>
    </dgm:pt>
    <dgm:pt modelId="{AD4A0DE9-4833-4851-9C6F-26C957BB19FC}">
      <dgm:prSet phldrT="[Text]" custT="1"/>
      <dgm:spPr/>
      <dgm:t>
        <a:bodyPr/>
        <a:lstStyle/>
        <a:p>
          <a:r>
            <a:rPr lang="fa-IR" sz="3600" b="0" dirty="0" smtClean="0">
              <a:cs typeface="B Mitra" pitchFamily="2" charset="-78"/>
            </a:rPr>
            <a:t>حب و بغض</a:t>
          </a:r>
          <a:endParaRPr lang="en-US" sz="3600" b="0" dirty="0">
            <a:cs typeface="B Mitra" pitchFamily="2" charset="-78"/>
          </a:endParaRPr>
        </a:p>
      </dgm:t>
    </dgm:pt>
    <dgm:pt modelId="{EFD50DC2-5823-4461-B75E-F78BC530DCBC}" type="parTrans" cxnId="{332D977B-515E-441F-AEE2-D1D1AD0EA0E1}">
      <dgm:prSet/>
      <dgm:spPr/>
      <dgm:t>
        <a:bodyPr/>
        <a:lstStyle/>
        <a:p>
          <a:endParaRPr lang="en-US"/>
        </a:p>
      </dgm:t>
    </dgm:pt>
    <dgm:pt modelId="{25A40CE9-A72C-42ED-B4CA-EB0C0CA53D99}" type="sibTrans" cxnId="{332D977B-515E-441F-AEE2-D1D1AD0EA0E1}">
      <dgm:prSet/>
      <dgm:spPr/>
      <dgm:t>
        <a:bodyPr/>
        <a:lstStyle/>
        <a:p>
          <a:endParaRPr lang="en-US"/>
        </a:p>
      </dgm:t>
    </dgm:pt>
    <dgm:pt modelId="{E9C04B1C-7EAC-4A29-8D4E-EFA766C2A9D1}">
      <dgm:prSet phldrT="[Text]" custT="1"/>
      <dgm:spPr/>
      <dgm:t>
        <a:bodyPr/>
        <a:lstStyle/>
        <a:p>
          <a:r>
            <a:rPr lang="fa-IR" sz="3600" b="0" dirty="0" smtClean="0">
              <a:cs typeface="B Mitra" pitchFamily="2" charset="-78"/>
            </a:rPr>
            <a:t>شناخت قوا و توان ها</a:t>
          </a:r>
          <a:endParaRPr lang="en-US" sz="3600" b="0" dirty="0">
            <a:cs typeface="B Mitra" pitchFamily="2" charset="-78"/>
          </a:endParaRPr>
        </a:p>
      </dgm:t>
    </dgm:pt>
    <dgm:pt modelId="{6EF53E95-5787-40B9-85A3-29FDD24FB57F}" type="parTrans" cxnId="{6CCD0E53-9FA6-4440-B900-16346AC7D292}">
      <dgm:prSet/>
      <dgm:spPr/>
      <dgm:t>
        <a:bodyPr/>
        <a:lstStyle/>
        <a:p>
          <a:endParaRPr lang="en-US"/>
        </a:p>
      </dgm:t>
    </dgm:pt>
    <dgm:pt modelId="{09C0AD23-363B-4069-B206-025AD607ADCE}" type="sibTrans" cxnId="{6CCD0E53-9FA6-4440-B900-16346AC7D292}">
      <dgm:prSet/>
      <dgm:spPr/>
      <dgm:t>
        <a:bodyPr/>
        <a:lstStyle/>
        <a:p>
          <a:endParaRPr lang="en-US"/>
        </a:p>
      </dgm:t>
    </dgm:pt>
    <dgm:pt modelId="{9922F7F5-7E39-48CF-87A2-AEB1AC1717E3}">
      <dgm:prSet phldrT="[Text]" custT="1"/>
      <dgm:spPr/>
      <dgm:t>
        <a:bodyPr/>
        <a:lstStyle/>
        <a:p>
          <a:r>
            <a:rPr lang="fa-IR" sz="3600" b="0" dirty="0" smtClean="0">
              <a:cs typeface="B Mitra" pitchFamily="2" charset="-78"/>
            </a:rPr>
            <a:t>تنظیم و رجوع به موقع به معیارهای ضروری بدیهی</a:t>
          </a:r>
          <a:endParaRPr lang="en-US" sz="3600" b="0" dirty="0">
            <a:cs typeface="B Mitra" pitchFamily="2" charset="-78"/>
          </a:endParaRPr>
        </a:p>
      </dgm:t>
    </dgm:pt>
    <dgm:pt modelId="{CE0E6A5B-9A15-4F41-93F4-BB3EFDD2195A}" type="parTrans" cxnId="{FE8B419A-2620-401E-9C36-E855A072F8BC}">
      <dgm:prSet/>
      <dgm:spPr/>
      <dgm:t>
        <a:bodyPr/>
        <a:lstStyle/>
        <a:p>
          <a:endParaRPr lang="en-US"/>
        </a:p>
      </dgm:t>
    </dgm:pt>
    <dgm:pt modelId="{0380F848-42C4-44E1-9B30-81A7BBACB98F}" type="sibTrans" cxnId="{FE8B419A-2620-401E-9C36-E855A072F8BC}">
      <dgm:prSet/>
      <dgm:spPr/>
      <dgm:t>
        <a:bodyPr/>
        <a:lstStyle/>
        <a:p>
          <a:endParaRPr lang="en-US"/>
        </a:p>
      </dgm:t>
    </dgm:pt>
    <dgm:pt modelId="{045F94A2-45D2-4B7F-B324-AF4D5319BDA6}" type="pres">
      <dgm:prSet presAssocID="{954E6331-0B5B-40DE-B203-222D135D6A0E}" presName="composite" presStyleCnt="0">
        <dgm:presLayoutVars>
          <dgm:chMax val="1"/>
          <dgm:dir/>
          <dgm:resizeHandles val="exact"/>
        </dgm:presLayoutVars>
      </dgm:prSet>
      <dgm:spPr/>
    </dgm:pt>
    <dgm:pt modelId="{828D4971-77B8-442F-AC15-87865A0E7DCB}" type="pres">
      <dgm:prSet presAssocID="{954E6331-0B5B-40DE-B203-222D135D6A0E}" presName="radial" presStyleCnt="0">
        <dgm:presLayoutVars>
          <dgm:animLvl val="ctr"/>
        </dgm:presLayoutVars>
      </dgm:prSet>
      <dgm:spPr/>
    </dgm:pt>
    <dgm:pt modelId="{241BC378-1DEE-4E20-930F-71A23C5C48BA}" type="pres">
      <dgm:prSet presAssocID="{E2E7D839-F34B-4714-A331-DDAA8E62AEE7}" presName="centerShape" presStyleLbl="vennNode1" presStyleIdx="0" presStyleCnt="4"/>
      <dgm:spPr/>
      <dgm:t>
        <a:bodyPr/>
        <a:lstStyle/>
        <a:p>
          <a:endParaRPr lang="en-US"/>
        </a:p>
      </dgm:t>
    </dgm:pt>
    <dgm:pt modelId="{63781700-1377-4EBD-8574-8B1289702EFD}" type="pres">
      <dgm:prSet presAssocID="{AD4A0DE9-4833-4851-9C6F-26C957BB19FC}" presName="node" presStyleLbl="vennNode1" presStyleIdx="1" presStyleCnt="4" custScaleX="165343" custScaleY="14669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05DC2F8-2D7D-4465-904A-E0B5716A22CD}" type="pres">
      <dgm:prSet presAssocID="{E9C04B1C-7EAC-4A29-8D4E-EFA766C2A9D1}" presName="node" presStyleLbl="vennNode1" presStyleIdx="2" presStyleCnt="4" custScaleX="165343" custScaleY="14669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662F098-6F17-4A9D-B845-6A8F850BD187}" type="pres">
      <dgm:prSet presAssocID="{9922F7F5-7E39-48CF-87A2-AEB1AC1717E3}" presName="node" presStyleLbl="vennNode1" presStyleIdx="3" presStyleCnt="4" custScaleX="165343" custScaleY="14669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56A35A48-83C3-463C-BA69-B553ED77337E}" type="presOf" srcId="{9922F7F5-7E39-48CF-87A2-AEB1AC1717E3}" destId="{E662F098-6F17-4A9D-B845-6A8F850BD187}" srcOrd="0" destOrd="0" presId="urn:microsoft.com/office/officeart/2005/8/layout/radial3"/>
    <dgm:cxn modelId="{FE8B419A-2620-401E-9C36-E855A072F8BC}" srcId="{E2E7D839-F34B-4714-A331-DDAA8E62AEE7}" destId="{9922F7F5-7E39-48CF-87A2-AEB1AC1717E3}" srcOrd="2" destOrd="0" parTransId="{CE0E6A5B-9A15-4F41-93F4-BB3EFDD2195A}" sibTransId="{0380F848-42C4-44E1-9B30-81A7BBACB98F}"/>
    <dgm:cxn modelId="{63D4F10C-7C72-44FF-A4EE-B86C2B9174C5}" type="presOf" srcId="{AD4A0DE9-4833-4851-9C6F-26C957BB19FC}" destId="{63781700-1377-4EBD-8574-8B1289702EFD}" srcOrd="0" destOrd="0" presId="urn:microsoft.com/office/officeart/2005/8/layout/radial3"/>
    <dgm:cxn modelId="{0D1111FA-0B36-4CE7-988A-18684D75209E}" type="presOf" srcId="{954E6331-0B5B-40DE-B203-222D135D6A0E}" destId="{045F94A2-45D2-4B7F-B324-AF4D5319BDA6}" srcOrd="0" destOrd="0" presId="urn:microsoft.com/office/officeart/2005/8/layout/radial3"/>
    <dgm:cxn modelId="{C3F14BF2-D7DF-4448-AA2C-934F53BFC950}" srcId="{954E6331-0B5B-40DE-B203-222D135D6A0E}" destId="{E2E7D839-F34B-4714-A331-DDAA8E62AEE7}" srcOrd="0" destOrd="0" parTransId="{622D981C-A449-45CF-82F5-4C8F42D53AE4}" sibTransId="{E2DB6EBE-DA85-4E55-8388-95DDA1D10F06}"/>
    <dgm:cxn modelId="{1D9AD166-C5B8-4EF6-9778-3B42EF902BA9}" type="presOf" srcId="{E2E7D839-F34B-4714-A331-DDAA8E62AEE7}" destId="{241BC378-1DEE-4E20-930F-71A23C5C48BA}" srcOrd="0" destOrd="0" presId="urn:microsoft.com/office/officeart/2005/8/layout/radial3"/>
    <dgm:cxn modelId="{332D977B-515E-441F-AEE2-D1D1AD0EA0E1}" srcId="{E2E7D839-F34B-4714-A331-DDAA8E62AEE7}" destId="{AD4A0DE9-4833-4851-9C6F-26C957BB19FC}" srcOrd="0" destOrd="0" parTransId="{EFD50DC2-5823-4461-B75E-F78BC530DCBC}" sibTransId="{25A40CE9-A72C-42ED-B4CA-EB0C0CA53D99}"/>
    <dgm:cxn modelId="{6CCD0E53-9FA6-4440-B900-16346AC7D292}" srcId="{E2E7D839-F34B-4714-A331-DDAA8E62AEE7}" destId="{E9C04B1C-7EAC-4A29-8D4E-EFA766C2A9D1}" srcOrd="1" destOrd="0" parTransId="{6EF53E95-5787-40B9-85A3-29FDD24FB57F}" sibTransId="{09C0AD23-363B-4069-B206-025AD607ADCE}"/>
    <dgm:cxn modelId="{C8EEDB6D-1998-40BD-A50D-8B66E11EBC6E}" type="presOf" srcId="{E9C04B1C-7EAC-4A29-8D4E-EFA766C2A9D1}" destId="{805DC2F8-2D7D-4465-904A-E0B5716A22CD}" srcOrd="0" destOrd="0" presId="urn:microsoft.com/office/officeart/2005/8/layout/radial3"/>
    <dgm:cxn modelId="{3E9DB81E-FD1B-4BB2-963C-F4E811BA4842}" type="presParOf" srcId="{045F94A2-45D2-4B7F-B324-AF4D5319BDA6}" destId="{828D4971-77B8-442F-AC15-87865A0E7DCB}" srcOrd="0" destOrd="0" presId="urn:microsoft.com/office/officeart/2005/8/layout/radial3"/>
    <dgm:cxn modelId="{91ADA994-0A4A-4C7C-B584-0E2995F29670}" type="presParOf" srcId="{828D4971-77B8-442F-AC15-87865A0E7DCB}" destId="{241BC378-1DEE-4E20-930F-71A23C5C48BA}" srcOrd="0" destOrd="0" presId="urn:microsoft.com/office/officeart/2005/8/layout/radial3"/>
    <dgm:cxn modelId="{FBC5D54C-7576-4DDC-B204-5B3162AB0E6D}" type="presParOf" srcId="{828D4971-77B8-442F-AC15-87865A0E7DCB}" destId="{63781700-1377-4EBD-8574-8B1289702EFD}" srcOrd="1" destOrd="0" presId="urn:microsoft.com/office/officeart/2005/8/layout/radial3"/>
    <dgm:cxn modelId="{C8EE6F8D-68AE-4D6F-9A4C-5EB52E07C83E}" type="presParOf" srcId="{828D4971-77B8-442F-AC15-87865A0E7DCB}" destId="{805DC2F8-2D7D-4465-904A-E0B5716A22CD}" srcOrd="2" destOrd="0" presId="urn:microsoft.com/office/officeart/2005/8/layout/radial3"/>
    <dgm:cxn modelId="{6F82E132-9552-41C0-B23B-7C98BE808701}" type="presParOf" srcId="{828D4971-77B8-442F-AC15-87865A0E7DCB}" destId="{E662F098-6F17-4A9D-B845-6A8F850BD187}" srcOrd="3" destOrd="0" presId="urn:microsoft.com/office/officeart/2005/8/layout/radial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758E9BF-7B92-47B9-B1A2-DFD557B84DFF}" type="doc">
      <dgm:prSet loTypeId="urn:diagrams.loki3.com/TabbedArc+Icon" loCatId="relationship" qsTypeId="urn:microsoft.com/office/officeart/2005/8/quickstyle/3d9" qsCatId="3D" csTypeId="urn:microsoft.com/office/officeart/2005/8/colors/colorful5" csCatId="colorful" phldr="1"/>
      <dgm:spPr/>
    </dgm:pt>
    <dgm:pt modelId="{BA0A85DA-4F14-4058-B4E3-B27E0148764D}">
      <dgm:prSet phldrT="[Text]"/>
      <dgm:spPr/>
      <dgm:t>
        <a:bodyPr/>
        <a:lstStyle/>
        <a:p>
          <a:r>
            <a:rPr lang="fa-IR" dirty="0" smtClean="0">
              <a:solidFill>
                <a:schemeClr val="tx1"/>
              </a:solidFill>
              <a:cs typeface="B Mitra" pitchFamily="2" charset="-78"/>
            </a:rPr>
            <a:t>ذکر</a:t>
          </a:r>
          <a:endParaRPr lang="en-US" dirty="0">
            <a:solidFill>
              <a:schemeClr val="tx1"/>
            </a:solidFill>
            <a:cs typeface="B Mitra" pitchFamily="2" charset="-78"/>
          </a:endParaRPr>
        </a:p>
      </dgm:t>
    </dgm:pt>
    <dgm:pt modelId="{B3CA0160-FDAC-4833-A3CC-080372FDC530}" type="parTrans" cxnId="{474B3222-58F0-4F88-B86A-C7FF45456564}">
      <dgm:prSet/>
      <dgm:spPr/>
      <dgm:t>
        <a:bodyPr/>
        <a:lstStyle/>
        <a:p>
          <a:endParaRPr lang="en-US">
            <a:solidFill>
              <a:schemeClr val="tx1"/>
            </a:solidFill>
            <a:cs typeface="B Mitra" pitchFamily="2" charset="-78"/>
          </a:endParaRPr>
        </a:p>
      </dgm:t>
    </dgm:pt>
    <dgm:pt modelId="{1D835F64-A286-47E8-A258-7340D2B632E5}" type="sibTrans" cxnId="{474B3222-58F0-4F88-B86A-C7FF45456564}">
      <dgm:prSet/>
      <dgm:spPr/>
      <dgm:t>
        <a:bodyPr/>
        <a:lstStyle/>
        <a:p>
          <a:endParaRPr lang="en-US">
            <a:solidFill>
              <a:schemeClr val="tx1"/>
            </a:solidFill>
            <a:cs typeface="B Mitra" pitchFamily="2" charset="-78"/>
          </a:endParaRPr>
        </a:p>
      </dgm:t>
    </dgm:pt>
    <dgm:pt modelId="{39E6AB3D-5FB0-4D75-98B3-C94A9156976C}">
      <dgm:prSet phldrT="[Text]"/>
      <dgm:spPr/>
      <dgm:t>
        <a:bodyPr/>
        <a:lstStyle/>
        <a:p>
          <a:r>
            <a:rPr lang="fa-IR" dirty="0" smtClean="0">
              <a:solidFill>
                <a:schemeClr val="tx1"/>
              </a:solidFill>
              <a:cs typeface="B Mitra" pitchFamily="2" charset="-78"/>
            </a:rPr>
            <a:t>توجه نفسانی</a:t>
          </a:r>
          <a:endParaRPr lang="en-US" dirty="0">
            <a:solidFill>
              <a:schemeClr val="tx1"/>
            </a:solidFill>
            <a:cs typeface="B Mitra" pitchFamily="2" charset="-78"/>
          </a:endParaRPr>
        </a:p>
      </dgm:t>
    </dgm:pt>
    <dgm:pt modelId="{D0E2BD58-30FC-4526-A786-D1B78D387090}" type="parTrans" cxnId="{BEF89A03-492B-49AF-AD88-E104680F60F0}">
      <dgm:prSet/>
      <dgm:spPr/>
      <dgm:t>
        <a:bodyPr/>
        <a:lstStyle/>
        <a:p>
          <a:endParaRPr lang="en-US">
            <a:solidFill>
              <a:schemeClr val="tx1"/>
            </a:solidFill>
            <a:cs typeface="B Mitra" pitchFamily="2" charset="-78"/>
          </a:endParaRPr>
        </a:p>
      </dgm:t>
    </dgm:pt>
    <dgm:pt modelId="{5C1062A1-147E-4702-AACD-45DAFB169C6F}" type="sibTrans" cxnId="{BEF89A03-492B-49AF-AD88-E104680F60F0}">
      <dgm:prSet/>
      <dgm:spPr/>
      <dgm:t>
        <a:bodyPr/>
        <a:lstStyle/>
        <a:p>
          <a:endParaRPr lang="en-US">
            <a:solidFill>
              <a:schemeClr val="tx1"/>
            </a:solidFill>
            <a:cs typeface="B Mitra" pitchFamily="2" charset="-78"/>
          </a:endParaRPr>
        </a:p>
      </dgm:t>
    </dgm:pt>
    <dgm:pt modelId="{E04E3BF5-5743-4CE0-B7E3-54CAD128E805}">
      <dgm:prSet phldrT="[Text]"/>
      <dgm:spPr/>
      <dgm:t>
        <a:bodyPr/>
        <a:lstStyle/>
        <a:p>
          <a:r>
            <a:rPr lang="fa-IR" dirty="0" smtClean="0">
              <a:solidFill>
                <a:schemeClr val="tx1"/>
              </a:solidFill>
              <a:cs typeface="B Mitra" pitchFamily="2" charset="-78"/>
            </a:rPr>
            <a:t>شهادت</a:t>
          </a:r>
          <a:endParaRPr lang="en-US" dirty="0">
            <a:solidFill>
              <a:schemeClr val="tx1"/>
            </a:solidFill>
            <a:cs typeface="B Mitra" pitchFamily="2" charset="-78"/>
          </a:endParaRPr>
        </a:p>
      </dgm:t>
    </dgm:pt>
    <dgm:pt modelId="{24880ACF-5F10-4570-8854-611A019895CA}" type="parTrans" cxnId="{3C975DD4-ABA5-4445-957B-3CD6728E55A0}">
      <dgm:prSet/>
      <dgm:spPr/>
      <dgm:t>
        <a:bodyPr/>
        <a:lstStyle/>
        <a:p>
          <a:endParaRPr lang="en-US">
            <a:solidFill>
              <a:schemeClr val="tx1"/>
            </a:solidFill>
            <a:cs typeface="B Mitra" pitchFamily="2" charset="-78"/>
          </a:endParaRPr>
        </a:p>
      </dgm:t>
    </dgm:pt>
    <dgm:pt modelId="{CCDEC633-83F9-446B-AD32-CC36084649FE}" type="sibTrans" cxnId="{3C975DD4-ABA5-4445-957B-3CD6728E55A0}">
      <dgm:prSet/>
      <dgm:spPr/>
      <dgm:t>
        <a:bodyPr/>
        <a:lstStyle/>
        <a:p>
          <a:endParaRPr lang="en-US">
            <a:solidFill>
              <a:schemeClr val="tx1"/>
            </a:solidFill>
            <a:cs typeface="B Mitra" pitchFamily="2" charset="-78"/>
          </a:endParaRPr>
        </a:p>
      </dgm:t>
    </dgm:pt>
    <dgm:pt modelId="{67A6D58C-9267-4A6C-9A4D-3A2A05F7C7EA}" type="pres">
      <dgm:prSet presAssocID="{6758E9BF-7B92-47B9-B1A2-DFD557B84DFF}" presName="Name0" presStyleCnt="0">
        <dgm:presLayoutVars>
          <dgm:dir/>
          <dgm:resizeHandles val="exact"/>
        </dgm:presLayoutVars>
      </dgm:prSet>
      <dgm:spPr/>
    </dgm:pt>
    <dgm:pt modelId="{7E32A2AA-374B-4FA9-8851-552D832D0026}" type="pres">
      <dgm:prSet presAssocID="{BA0A85DA-4F14-4058-B4E3-B27E0148764D}" presName="twoplus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3C3D5BF-762D-4D17-9ED9-9E021E2CC2B4}" type="pres">
      <dgm:prSet presAssocID="{39E6AB3D-5FB0-4D75-98B3-C94A9156976C}" presName="twoplus" presStyleLbl="node1" presStyleIdx="1" presStyleCnt="3" custScaleX="127388" custScaleY="195981">
        <dgm:presLayoutVars>
          <dgm:bulletEnabled val="1"/>
        </dgm:presLayoutVars>
      </dgm:prSet>
      <dgm:spPr>
        <a:prstGeom prst="ellipse">
          <a:avLst/>
        </a:prstGeom>
      </dgm:spPr>
    </dgm:pt>
    <dgm:pt modelId="{8CFA79D5-F41E-49C1-A211-29A79A0B957E}" type="pres">
      <dgm:prSet presAssocID="{E04E3BF5-5743-4CE0-B7E3-54CAD128E805}" presName="twoplus" presStyleLbl="node1" presStyleIdx="2" presStyleCnt="3">
        <dgm:presLayoutVars>
          <dgm:bulletEnabled val="1"/>
        </dgm:presLayoutVars>
      </dgm:prSet>
      <dgm:spPr/>
    </dgm:pt>
  </dgm:ptLst>
  <dgm:cxnLst>
    <dgm:cxn modelId="{474B3222-58F0-4F88-B86A-C7FF45456564}" srcId="{6758E9BF-7B92-47B9-B1A2-DFD557B84DFF}" destId="{BA0A85DA-4F14-4058-B4E3-B27E0148764D}" srcOrd="0" destOrd="0" parTransId="{B3CA0160-FDAC-4833-A3CC-080372FDC530}" sibTransId="{1D835F64-A286-47E8-A258-7340D2B632E5}"/>
    <dgm:cxn modelId="{8EA21D11-1F03-4802-A7CF-E2444E6D83E4}" type="presOf" srcId="{E04E3BF5-5743-4CE0-B7E3-54CAD128E805}" destId="{8CFA79D5-F41E-49C1-A211-29A79A0B957E}" srcOrd="0" destOrd="0" presId="urn:diagrams.loki3.com/TabbedArc+Icon"/>
    <dgm:cxn modelId="{A14D5DE3-46C6-486C-8A88-D929B45A7916}" type="presOf" srcId="{6758E9BF-7B92-47B9-B1A2-DFD557B84DFF}" destId="{67A6D58C-9267-4A6C-9A4D-3A2A05F7C7EA}" srcOrd="0" destOrd="0" presId="urn:diagrams.loki3.com/TabbedArc+Icon"/>
    <dgm:cxn modelId="{BEF89A03-492B-49AF-AD88-E104680F60F0}" srcId="{6758E9BF-7B92-47B9-B1A2-DFD557B84DFF}" destId="{39E6AB3D-5FB0-4D75-98B3-C94A9156976C}" srcOrd="1" destOrd="0" parTransId="{D0E2BD58-30FC-4526-A786-D1B78D387090}" sibTransId="{5C1062A1-147E-4702-AACD-45DAFB169C6F}"/>
    <dgm:cxn modelId="{EB77796C-EDE5-4FB9-88F1-90767EEEA6ED}" type="presOf" srcId="{39E6AB3D-5FB0-4D75-98B3-C94A9156976C}" destId="{83C3D5BF-762D-4D17-9ED9-9E021E2CC2B4}" srcOrd="0" destOrd="0" presId="urn:diagrams.loki3.com/TabbedArc+Icon"/>
    <dgm:cxn modelId="{3C975DD4-ABA5-4445-957B-3CD6728E55A0}" srcId="{6758E9BF-7B92-47B9-B1A2-DFD557B84DFF}" destId="{E04E3BF5-5743-4CE0-B7E3-54CAD128E805}" srcOrd="2" destOrd="0" parTransId="{24880ACF-5F10-4570-8854-611A019895CA}" sibTransId="{CCDEC633-83F9-446B-AD32-CC36084649FE}"/>
    <dgm:cxn modelId="{D843CD81-2C1E-46A3-BBFF-0B2E75219BDE}" type="presOf" srcId="{BA0A85DA-4F14-4058-B4E3-B27E0148764D}" destId="{7E32A2AA-374B-4FA9-8851-552D832D0026}" srcOrd="0" destOrd="0" presId="urn:diagrams.loki3.com/TabbedArc+Icon"/>
    <dgm:cxn modelId="{B922154C-5AA8-48E8-8373-C99A899341CF}" type="presParOf" srcId="{67A6D58C-9267-4A6C-9A4D-3A2A05F7C7EA}" destId="{7E32A2AA-374B-4FA9-8851-552D832D0026}" srcOrd="0" destOrd="0" presId="urn:diagrams.loki3.com/TabbedArc+Icon"/>
    <dgm:cxn modelId="{6DB18ECD-01EF-4AC1-AC69-676D7D70B683}" type="presParOf" srcId="{67A6D58C-9267-4A6C-9A4D-3A2A05F7C7EA}" destId="{83C3D5BF-762D-4D17-9ED9-9E021E2CC2B4}" srcOrd="1" destOrd="0" presId="urn:diagrams.loki3.com/TabbedArc+Icon"/>
    <dgm:cxn modelId="{7C3C43F7-9F7B-45BA-988C-ADA94038B5F9}" type="presParOf" srcId="{67A6D58C-9267-4A6C-9A4D-3A2A05F7C7EA}" destId="{8CFA79D5-F41E-49C1-A211-29A79A0B957E}" srcOrd="2" destOrd="0" presId="urn:diagrams.loki3.com/TabbedArc+Icon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1457337-ADC9-48F6-9318-FB8CCAC40828}">
      <dsp:nvSpPr>
        <dsp:cNvPr id="0" name=""/>
        <dsp:cNvSpPr/>
      </dsp:nvSpPr>
      <dsp:spPr>
        <a:xfrm>
          <a:off x="1422121" y="534506"/>
          <a:ext cx="4242356" cy="4242356"/>
        </a:xfrm>
        <a:prstGeom prst="blockArc">
          <a:avLst>
            <a:gd name="adj1" fmla="val 13114286"/>
            <a:gd name="adj2" fmla="val 16200000"/>
            <a:gd name="adj3" fmla="val 3897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3FDCCD22-7075-4DFD-9178-04DB7C00C65D}">
      <dsp:nvSpPr>
        <dsp:cNvPr id="0" name=""/>
        <dsp:cNvSpPr/>
      </dsp:nvSpPr>
      <dsp:spPr>
        <a:xfrm>
          <a:off x="1422121" y="534506"/>
          <a:ext cx="4242356" cy="4242356"/>
        </a:xfrm>
        <a:prstGeom prst="blockArc">
          <a:avLst>
            <a:gd name="adj1" fmla="val 10028571"/>
            <a:gd name="adj2" fmla="val 13114286"/>
            <a:gd name="adj3" fmla="val 3897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36DF10EC-C0A8-4196-9C16-1B36DFBDFC55}">
      <dsp:nvSpPr>
        <dsp:cNvPr id="0" name=""/>
        <dsp:cNvSpPr/>
      </dsp:nvSpPr>
      <dsp:spPr>
        <a:xfrm>
          <a:off x="1422121" y="534506"/>
          <a:ext cx="4242356" cy="4242356"/>
        </a:xfrm>
        <a:prstGeom prst="blockArc">
          <a:avLst>
            <a:gd name="adj1" fmla="val 6942857"/>
            <a:gd name="adj2" fmla="val 10028571"/>
            <a:gd name="adj3" fmla="val 3897"/>
          </a:avLst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6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8E7CA3EC-5ED0-46B1-BAB7-A2212489618B}">
      <dsp:nvSpPr>
        <dsp:cNvPr id="0" name=""/>
        <dsp:cNvSpPr/>
      </dsp:nvSpPr>
      <dsp:spPr>
        <a:xfrm>
          <a:off x="1422121" y="534506"/>
          <a:ext cx="4242356" cy="4242356"/>
        </a:xfrm>
        <a:prstGeom prst="blockArc">
          <a:avLst>
            <a:gd name="adj1" fmla="val 3857143"/>
            <a:gd name="adj2" fmla="val 6942857"/>
            <a:gd name="adj3" fmla="val 3897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8E968294-2121-4F66-8E23-B3A3AE11C7B3}">
      <dsp:nvSpPr>
        <dsp:cNvPr id="0" name=""/>
        <dsp:cNvSpPr/>
      </dsp:nvSpPr>
      <dsp:spPr>
        <a:xfrm>
          <a:off x="1422121" y="534506"/>
          <a:ext cx="4242356" cy="4242356"/>
        </a:xfrm>
        <a:prstGeom prst="blockArc">
          <a:avLst>
            <a:gd name="adj1" fmla="val 771429"/>
            <a:gd name="adj2" fmla="val 3857143"/>
            <a:gd name="adj3" fmla="val 3897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FA2E2B94-934D-438F-8C26-51BD16412554}">
      <dsp:nvSpPr>
        <dsp:cNvPr id="0" name=""/>
        <dsp:cNvSpPr/>
      </dsp:nvSpPr>
      <dsp:spPr>
        <a:xfrm>
          <a:off x="1422121" y="534506"/>
          <a:ext cx="4242356" cy="4242356"/>
        </a:xfrm>
        <a:prstGeom prst="blockArc">
          <a:avLst>
            <a:gd name="adj1" fmla="val 19285714"/>
            <a:gd name="adj2" fmla="val 771429"/>
            <a:gd name="adj3" fmla="val 3897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DE63AAC3-3B2F-45B9-8FF4-4DFD3217866D}">
      <dsp:nvSpPr>
        <dsp:cNvPr id="0" name=""/>
        <dsp:cNvSpPr/>
      </dsp:nvSpPr>
      <dsp:spPr>
        <a:xfrm>
          <a:off x="1422121" y="534506"/>
          <a:ext cx="4242356" cy="4242356"/>
        </a:xfrm>
        <a:prstGeom prst="blockArc">
          <a:avLst>
            <a:gd name="adj1" fmla="val 16200000"/>
            <a:gd name="adj2" fmla="val 19285714"/>
            <a:gd name="adj3" fmla="val 3897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0357BCB1-0B70-4737-9C05-ECA2BCB703F7}">
      <dsp:nvSpPr>
        <dsp:cNvPr id="0" name=""/>
        <dsp:cNvSpPr/>
      </dsp:nvSpPr>
      <dsp:spPr>
        <a:xfrm>
          <a:off x="2723219" y="1835604"/>
          <a:ext cx="1640160" cy="1640160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100" b="1" kern="1200" dirty="0" smtClean="0">
              <a:solidFill>
                <a:schemeClr val="tx1"/>
              </a:solidFill>
              <a:cs typeface="B Mitra" pitchFamily="2" charset="-78"/>
            </a:rPr>
            <a:t>توجه نفسانی در قرآن</a:t>
          </a:r>
          <a:endParaRPr lang="en-US" sz="2100" b="1" kern="1200" dirty="0">
            <a:solidFill>
              <a:schemeClr val="tx1"/>
            </a:solidFill>
            <a:cs typeface="B Mitra" pitchFamily="2" charset="-78"/>
          </a:endParaRPr>
        </a:p>
      </dsp:txBody>
      <dsp:txXfrm>
        <a:off x="2963415" y="2075800"/>
        <a:ext cx="1159768" cy="1159768"/>
      </dsp:txXfrm>
    </dsp:sp>
    <dsp:sp modelId="{5201304D-F0B5-4BDD-AC9A-8A4880312BDD}">
      <dsp:nvSpPr>
        <dsp:cNvPr id="0" name=""/>
        <dsp:cNvSpPr/>
      </dsp:nvSpPr>
      <dsp:spPr>
        <a:xfrm>
          <a:off x="2969243" y="1782"/>
          <a:ext cx="1148112" cy="1148112"/>
        </a:xfrm>
        <a:prstGeom prst="ellips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000" b="1" kern="1200" dirty="0" smtClean="0">
              <a:solidFill>
                <a:schemeClr val="tx1"/>
              </a:solidFill>
              <a:cs typeface="B Mitra" pitchFamily="2" charset="-78"/>
            </a:rPr>
            <a:t>رصد</a:t>
          </a:r>
          <a:endParaRPr lang="en-US" sz="2000" b="1" kern="1200" dirty="0">
            <a:solidFill>
              <a:schemeClr val="tx1"/>
            </a:solidFill>
            <a:cs typeface="B Mitra" pitchFamily="2" charset="-78"/>
          </a:endParaRPr>
        </a:p>
      </dsp:txBody>
      <dsp:txXfrm>
        <a:off x="3137380" y="169919"/>
        <a:ext cx="811838" cy="811838"/>
      </dsp:txXfrm>
    </dsp:sp>
    <dsp:sp modelId="{458EB489-B091-48C5-87B0-892FEEBA6ECD}">
      <dsp:nvSpPr>
        <dsp:cNvPr id="0" name=""/>
        <dsp:cNvSpPr/>
      </dsp:nvSpPr>
      <dsp:spPr>
        <a:xfrm>
          <a:off x="4595333" y="784865"/>
          <a:ext cx="1148112" cy="1148112"/>
        </a:xfrm>
        <a:prstGeom prst="ellipse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000" b="1" kern="1200" dirty="0" smtClean="0">
              <a:solidFill>
                <a:schemeClr val="tx1"/>
              </a:solidFill>
              <a:cs typeface="B Mitra" pitchFamily="2" charset="-78"/>
            </a:rPr>
            <a:t>رقب</a:t>
          </a:r>
          <a:endParaRPr lang="en-US" sz="2000" b="1" kern="1200" dirty="0">
            <a:solidFill>
              <a:schemeClr val="tx1"/>
            </a:solidFill>
            <a:cs typeface="B Mitra" pitchFamily="2" charset="-78"/>
          </a:endParaRPr>
        </a:p>
      </dsp:txBody>
      <dsp:txXfrm>
        <a:off x="4763470" y="953002"/>
        <a:ext cx="811838" cy="811838"/>
      </dsp:txXfrm>
    </dsp:sp>
    <dsp:sp modelId="{86C9A3A2-6396-4FFF-8D0C-5A9ACDBA9D3B}">
      <dsp:nvSpPr>
        <dsp:cNvPr id="0" name=""/>
        <dsp:cNvSpPr/>
      </dsp:nvSpPr>
      <dsp:spPr>
        <a:xfrm>
          <a:off x="4996944" y="2544438"/>
          <a:ext cx="1148112" cy="1148112"/>
        </a:xfrm>
        <a:prstGeom prst="ellipse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000" b="1" kern="1200" dirty="0" smtClean="0">
              <a:solidFill>
                <a:schemeClr val="tx1"/>
              </a:solidFill>
              <a:cs typeface="B Mitra" pitchFamily="2" charset="-78"/>
            </a:rPr>
            <a:t>رعایت</a:t>
          </a:r>
          <a:endParaRPr lang="en-US" sz="2000" b="1" kern="1200" dirty="0">
            <a:solidFill>
              <a:schemeClr val="tx1"/>
            </a:solidFill>
            <a:cs typeface="B Mitra" pitchFamily="2" charset="-78"/>
          </a:endParaRPr>
        </a:p>
      </dsp:txBody>
      <dsp:txXfrm>
        <a:off x="5165081" y="2712575"/>
        <a:ext cx="811838" cy="811838"/>
      </dsp:txXfrm>
    </dsp:sp>
    <dsp:sp modelId="{1597E347-CD88-44AF-BA16-8FC3C82627EA}">
      <dsp:nvSpPr>
        <dsp:cNvPr id="0" name=""/>
        <dsp:cNvSpPr/>
      </dsp:nvSpPr>
      <dsp:spPr>
        <a:xfrm>
          <a:off x="3871655" y="3955505"/>
          <a:ext cx="1148112" cy="1148112"/>
        </a:xfrm>
        <a:prstGeom prst="ellipse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000" b="1" kern="1200" dirty="0" smtClean="0">
              <a:solidFill>
                <a:schemeClr val="tx1"/>
              </a:solidFill>
              <a:cs typeface="B Mitra" pitchFamily="2" charset="-78"/>
            </a:rPr>
            <a:t>حرس</a:t>
          </a:r>
          <a:endParaRPr lang="en-US" sz="2000" b="1" kern="1200" dirty="0">
            <a:solidFill>
              <a:schemeClr val="tx1"/>
            </a:solidFill>
            <a:cs typeface="B Mitra" pitchFamily="2" charset="-78"/>
          </a:endParaRPr>
        </a:p>
      </dsp:txBody>
      <dsp:txXfrm>
        <a:off x="4039792" y="4123642"/>
        <a:ext cx="811838" cy="811838"/>
      </dsp:txXfrm>
    </dsp:sp>
    <dsp:sp modelId="{5DB7D1FB-CEDC-4455-992E-0AEACBE68E4B}">
      <dsp:nvSpPr>
        <dsp:cNvPr id="0" name=""/>
        <dsp:cNvSpPr/>
      </dsp:nvSpPr>
      <dsp:spPr>
        <a:xfrm>
          <a:off x="2066832" y="3955505"/>
          <a:ext cx="1148112" cy="1148112"/>
        </a:xfrm>
        <a:prstGeom prst="ellipse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6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000" b="1" kern="1200" dirty="0" smtClean="0">
              <a:solidFill>
                <a:schemeClr val="tx1"/>
              </a:solidFill>
              <a:cs typeface="B Mitra" pitchFamily="2" charset="-78"/>
            </a:rPr>
            <a:t>انتظار</a:t>
          </a:r>
          <a:endParaRPr lang="en-US" sz="2000" b="1" kern="1200" dirty="0">
            <a:solidFill>
              <a:schemeClr val="tx1"/>
            </a:solidFill>
            <a:cs typeface="B Mitra" pitchFamily="2" charset="-78"/>
          </a:endParaRPr>
        </a:p>
      </dsp:txBody>
      <dsp:txXfrm>
        <a:off x="2234969" y="4123642"/>
        <a:ext cx="811838" cy="811838"/>
      </dsp:txXfrm>
    </dsp:sp>
    <dsp:sp modelId="{FE953932-970D-4322-AD7C-4471D5EA4F1E}">
      <dsp:nvSpPr>
        <dsp:cNvPr id="0" name=""/>
        <dsp:cNvSpPr/>
      </dsp:nvSpPr>
      <dsp:spPr>
        <a:xfrm>
          <a:off x="941543" y="2544438"/>
          <a:ext cx="1148112" cy="1148112"/>
        </a:xfrm>
        <a:prstGeom prst="ellips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000" b="1" kern="1200" dirty="0" smtClean="0">
              <a:solidFill>
                <a:schemeClr val="tx1"/>
              </a:solidFill>
              <a:cs typeface="B Mitra" pitchFamily="2" charset="-78"/>
            </a:rPr>
            <a:t>حسب</a:t>
          </a:r>
          <a:endParaRPr lang="en-US" sz="2000" b="1" kern="1200" dirty="0">
            <a:solidFill>
              <a:schemeClr val="tx1"/>
            </a:solidFill>
            <a:cs typeface="B Mitra" pitchFamily="2" charset="-78"/>
          </a:endParaRPr>
        </a:p>
      </dsp:txBody>
      <dsp:txXfrm>
        <a:off x="1109680" y="2712575"/>
        <a:ext cx="811838" cy="811838"/>
      </dsp:txXfrm>
    </dsp:sp>
    <dsp:sp modelId="{D000DDD2-5D78-4946-AAF6-5ACB66060FEA}">
      <dsp:nvSpPr>
        <dsp:cNvPr id="0" name=""/>
        <dsp:cNvSpPr/>
      </dsp:nvSpPr>
      <dsp:spPr>
        <a:xfrm>
          <a:off x="1343154" y="784865"/>
          <a:ext cx="1148112" cy="1148112"/>
        </a:xfrm>
        <a:prstGeom prst="ellipse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000" b="1" kern="1200" dirty="0" smtClean="0">
              <a:solidFill>
                <a:schemeClr val="tx1"/>
              </a:solidFill>
              <a:cs typeface="B Mitra" pitchFamily="2" charset="-78"/>
            </a:rPr>
            <a:t>مهیمن</a:t>
          </a:r>
          <a:endParaRPr lang="en-US" sz="2000" b="1" kern="1200" dirty="0">
            <a:solidFill>
              <a:schemeClr val="tx1"/>
            </a:solidFill>
            <a:cs typeface="B Mitra" pitchFamily="2" charset="-78"/>
          </a:endParaRPr>
        </a:p>
      </dsp:txBody>
      <dsp:txXfrm>
        <a:off x="1511291" y="953002"/>
        <a:ext cx="811838" cy="81183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41BC378-1DEE-4E20-930F-71A23C5C48BA}">
      <dsp:nvSpPr>
        <dsp:cNvPr id="0" name=""/>
        <dsp:cNvSpPr/>
      </dsp:nvSpPr>
      <dsp:spPr>
        <a:xfrm>
          <a:off x="1389645" y="1762471"/>
          <a:ext cx="3697709" cy="3697709"/>
        </a:xfrm>
        <a:prstGeom prst="ellipse">
          <a:avLst/>
        </a:prstGeom>
        <a:solidFill>
          <a:schemeClr val="accent5">
            <a:alpha val="5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2700" prstMaterial="clear">
          <a:bevelT w="177800" h="254000"/>
          <a:bevelB w="1524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62230" tIns="62230" rIns="62230" bIns="62230" numCol="1" spcCol="1270" anchor="ctr" anchorCtr="0">
          <a:noAutofit/>
        </a:bodyPr>
        <a:lstStyle/>
        <a:p>
          <a:pPr lvl="0" algn="ctr" defTabSz="2178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4900" b="1" kern="1200" dirty="0" smtClean="0">
              <a:cs typeface="B Mitra" pitchFamily="2" charset="-78"/>
            </a:rPr>
            <a:t>بالا بردن توجه درونی</a:t>
          </a:r>
          <a:endParaRPr lang="en-US" sz="4900" b="1" kern="1200" dirty="0">
            <a:cs typeface="B Mitra" pitchFamily="2" charset="-78"/>
          </a:endParaRPr>
        </a:p>
      </dsp:txBody>
      <dsp:txXfrm>
        <a:off x="1931162" y="2303988"/>
        <a:ext cx="2614675" cy="2614675"/>
      </dsp:txXfrm>
    </dsp:sp>
    <dsp:sp modelId="{63781700-1377-4EBD-8574-8B1289702EFD}">
      <dsp:nvSpPr>
        <dsp:cNvPr id="0" name=""/>
        <dsp:cNvSpPr/>
      </dsp:nvSpPr>
      <dsp:spPr>
        <a:xfrm>
          <a:off x="1710024" y="-150495"/>
          <a:ext cx="3056951" cy="2712232"/>
        </a:xfrm>
        <a:prstGeom prst="ellipse">
          <a:avLst/>
        </a:prstGeom>
        <a:solidFill>
          <a:schemeClr val="accent5">
            <a:alpha val="50000"/>
            <a:hueOff val="-3311292"/>
            <a:satOff val="13270"/>
            <a:lumOff val="2876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2700" prstMaterial="clear">
          <a:bevelT w="177800" h="254000"/>
          <a:bevelB w="1524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3600" b="0" kern="1200" dirty="0" smtClean="0">
              <a:cs typeface="B Mitra" pitchFamily="2" charset="-78"/>
            </a:rPr>
            <a:t>حب و بغض</a:t>
          </a:r>
          <a:endParaRPr lang="en-US" sz="3600" b="0" kern="1200" dirty="0">
            <a:cs typeface="B Mitra" pitchFamily="2" charset="-78"/>
          </a:endParaRPr>
        </a:p>
      </dsp:txBody>
      <dsp:txXfrm>
        <a:off x="2157704" y="246702"/>
        <a:ext cx="2161591" cy="1917838"/>
      </dsp:txXfrm>
    </dsp:sp>
    <dsp:sp modelId="{805DC2F8-2D7D-4465-904A-E0B5716A22CD}">
      <dsp:nvSpPr>
        <dsp:cNvPr id="0" name=""/>
        <dsp:cNvSpPr/>
      </dsp:nvSpPr>
      <dsp:spPr>
        <a:xfrm>
          <a:off x="3793426" y="3458062"/>
          <a:ext cx="3056951" cy="2712232"/>
        </a:xfrm>
        <a:prstGeom prst="ellipse">
          <a:avLst/>
        </a:prstGeom>
        <a:solidFill>
          <a:schemeClr val="accent5">
            <a:alpha val="50000"/>
            <a:hueOff val="-6622584"/>
            <a:satOff val="26541"/>
            <a:lumOff val="5752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2700" prstMaterial="clear">
          <a:bevelT w="177800" h="254000"/>
          <a:bevelB w="1524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3600" b="0" kern="1200" dirty="0" smtClean="0">
              <a:cs typeface="B Mitra" pitchFamily="2" charset="-78"/>
            </a:rPr>
            <a:t>شناخت قوا و توان ها</a:t>
          </a:r>
          <a:endParaRPr lang="en-US" sz="3600" b="0" kern="1200" dirty="0">
            <a:cs typeface="B Mitra" pitchFamily="2" charset="-78"/>
          </a:endParaRPr>
        </a:p>
      </dsp:txBody>
      <dsp:txXfrm>
        <a:off x="4241106" y="3855259"/>
        <a:ext cx="2161591" cy="1917838"/>
      </dsp:txXfrm>
    </dsp:sp>
    <dsp:sp modelId="{E662F098-6F17-4A9D-B845-6A8F850BD187}">
      <dsp:nvSpPr>
        <dsp:cNvPr id="0" name=""/>
        <dsp:cNvSpPr/>
      </dsp:nvSpPr>
      <dsp:spPr>
        <a:xfrm>
          <a:off x="-373377" y="3458062"/>
          <a:ext cx="3056951" cy="2712232"/>
        </a:xfrm>
        <a:prstGeom prst="ellipse">
          <a:avLst/>
        </a:prstGeom>
        <a:solidFill>
          <a:schemeClr val="accent5">
            <a:alpha val="50000"/>
            <a:hueOff val="-9933876"/>
            <a:satOff val="39811"/>
            <a:lumOff val="8628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2700" prstMaterial="clear">
          <a:bevelT w="177800" h="254000"/>
          <a:bevelB w="1524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3600" b="0" kern="1200" dirty="0" smtClean="0">
              <a:cs typeface="B Mitra" pitchFamily="2" charset="-78"/>
            </a:rPr>
            <a:t>تنظیم و رجوع به موقع به معیارهای ضروری بدیهی</a:t>
          </a:r>
          <a:endParaRPr lang="en-US" sz="3600" b="0" kern="1200" dirty="0">
            <a:cs typeface="B Mitra" pitchFamily="2" charset="-78"/>
          </a:endParaRPr>
        </a:p>
      </dsp:txBody>
      <dsp:txXfrm>
        <a:off x="74303" y="3855259"/>
        <a:ext cx="2161591" cy="191783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E32A2AA-374B-4FA9-8851-552D832D0026}">
      <dsp:nvSpPr>
        <dsp:cNvPr id="0" name=""/>
        <dsp:cNvSpPr/>
      </dsp:nvSpPr>
      <dsp:spPr>
        <a:xfrm rot="19200000">
          <a:off x="616" y="2139395"/>
          <a:ext cx="1866304" cy="1213098"/>
        </a:xfrm>
        <a:prstGeom prst="round2Same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9070" tIns="59690" rIns="179070" bIns="59690" numCol="1" spcCol="1270" anchor="ctr" anchorCtr="0">
          <a:noAutofit/>
          <a:sp3d extrusionH="28000" prstMaterial="matte"/>
        </a:bodyPr>
        <a:lstStyle/>
        <a:p>
          <a:pPr lvl="0" algn="ctr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4700" kern="1200" dirty="0" smtClean="0">
              <a:solidFill>
                <a:schemeClr val="tx1"/>
              </a:solidFill>
              <a:cs typeface="B Mitra" pitchFamily="2" charset="-78"/>
            </a:rPr>
            <a:t>ذکر</a:t>
          </a:r>
          <a:endParaRPr lang="en-US" sz="4700" kern="1200" dirty="0">
            <a:solidFill>
              <a:schemeClr val="tx1"/>
            </a:solidFill>
            <a:cs typeface="B Mitra" pitchFamily="2" charset="-78"/>
          </a:endParaRPr>
        </a:p>
      </dsp:txBody>
      <dsp:txXfrm>
        <a:off x="78868" y="2191687"/>
        <a:ext cx="1747866" cy="1153879"/>
      </dsp:txXfrm>
    </dsp:sp>
    <dsp:sp modelId="{83C3D5BF-762D-4D17-9ED9-9E021E2CC2B4}">
      <dsp:nvSpPr>
        <dsp:cNvPr id="0" name=""/>
        <dsp:cNvSpPr/>
      </dsp:nvSpPr>
      <dsp:spPr>
        <a:xfrm>
          <a:off x="1859275" y="787706"/>
          <a:ext cx="2377448" cy="2377441"/>
        </a:xfrm>
        <a:prstGeom prst="ellipse">
          <a:avLst/>
        </a:prstGeom>
        <a:solidFill>
          <a:schemeClr val="accent5">
            <a:hueOff val="-4966938"/>
            <a:satOff val="19906"/>
            <a:lumOff val="4314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9070" tIns="59690" rIns="179070" bIns="59690" numCol="1" spcCol="1270" anchor="ctr" anchorCtr="0">
          <a:noAutofit/>
          <a:sp3d extrusionH="28000" prstMaterial="matte"/>
        </a:bodyPr>
        <a:lstStyle/>
        <a:p>
          <a:pPr lvl="0" algn="ctr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4700" kern="1200" dirty="0" smtClean="0">
              <a:solidFill>
                <a:schemeClr val="tx1"/>
              </a:solidFill>
              <a:cs typeface="B Mitra" pitchFamily="2" charset="-78"/>
            </a:rPr>
            <a:t>توجه نفسانی</a:t>
          </a:r>
          <a:endParaRPr lang="en-US" sz="4700" kern="1200" dirty="0">
            <a:solidFill>
              <a:schemeClr val="tx1"/>
            </a:solidFill>
            <a:cs typeface="B Mitra" pitchFamily="2" charset="-78"/>
          </a:endParaRPr>
        </a:p>
      </dsp:txBody>
      <dsp:txXfrm>
        <a:off x="2207444" y="1135874"/>
        <a:ext cx="1681110" cy="1681105"/>
      </dsp:txXfrm>
    </dsp:sp>
    <dsp:sp modelId="{8CFA79D5-F41E-49C1-A211-29A79A0B957E}">
      <dsp:nvSpPr>
        <dsp:cNvPr id="0" name=""/>
        <dsp:cNvSpPr/>
      </dsp:nvSpPr>
      <dsp:spPr>
        <a:xfrm rot="2400000">
          <a:off x="4229078" y="2139395"/>
          <a:ext cx="1866304" cy="1213098"/>
        </a:xfrm>
        <a:prstGeom prst="round2SameRect">
          <a:avLst/>
        </a:prstGeom>
        <a:solidFill>
          <a:schemeClr val="accent5">
            <a:hueOff val="-9933876"/>
            <a:satOff val="39811"/>
            <a:lumOff val="8628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9070" tIns="59690" rIns="179070" bIns="59690" numCol="1" spcCol="1270" anchor="ctr" anchorCtr="0">
          <a:noAutofit/>
          <a:sp3d extrusionH="28000" prstMaterial="matte"/>
        </a:bodyPr>
        <a:lstStyle/>
        <a:p>
          <a:pPr lvl="0" algn="ctr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4700" kern="1200" dirty="0" smtClean="0">
              <a:solidFill>
                <a:schemeClr val="tx1"/>
              </a:solidFill>
              <a:cs typeface="B Mitra" pitchFamily="2" charset="-78"/>
            </a:rPr>
            <a:t>شهادت</a:t>
          </a:r>
          <a:endParaRPr lang="en-US" sz="4700" kern="1200" dirty="0">
            <a:solidFill>
              <a:schemeClr val="tx1"/>
            </a:solidFill>
            <a:cs typeface="B Mitra" pitchFamily="2" charset="-78"/>
          </a:endParaRPr>
        </a:p>
      </dsp:txBody>
      <dsp:txXfrm>
        <a:off x="4269264" y="2191687"/>
        <a:ext cx="1747866" cy="115387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3">
  <dgm:title val=""/>
  <dgm:desc val=""/>
  <dgm:catLst>
    <dgm:cat type="relationship" pri="31000"/>
    <dgm:cat type="cycle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/>
    <dgm:ruleLst/>
    <dgm:layoutNode name="radial">
      <dgm:varLst>
        <dgm:animLvl val="ctr"/>
      </dgm:varLst>
      <dgm:choose name="Name0">
        <dgm:if name="Name1" func="var" arg="dir" op="equ" val="norm">
          <dgm:choose name="Name2">
            <dgm:if name="Name3" axis="ch ch" ptType="node node" st="1 1" cnt="1 0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else name="Name4">
              <dgm:alg type="cycle">
                <dgm:param type="stAng" val="0"/>
                <dgm:param type="spanAng" val="360"/>
                <dgm:param type="ctrShpMap" val="fNode"/>
              </dgm:alg>
            </dgm:else>
          </dgm:choose>
        </dgm:if>
        <dgm:else name="Name5">
          <dgm:alg type="cycle">
            <dgm:param type="stAng" val="0"/>
            <dgm:param type="spanAng" val="-360"/>
            <dgm:param type="ctrShpMap" val="fNode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enterShape" refType="w"/>
        <dgm:constr type="h" for="ch" forName="centerShape" refType="h"/>
        <dgm:constr type="w" for="ch" forName="node" refType="w" fact="0.5"/>
        <dgm:constr type="h" for="ch" forName="node" refType="h" fact="0.5"/>
        <dgm:constr type="sp" refType="w" refFor="ch" refForName="node" fact="-0.2"/>
        <dgm:constr type="sibSp" refType="w" refFor="ch" refForName="node" fact="-0.2"/>
        <dgm:constr type="primFontSz" for="ch" forName="centerShape" val="65"/>
        <dgm:constr type="primFontSz" for="des" forName="node" val="65"/>
        <dgm:constr type="primFontSz" for="ch" forName="node" refType="primFontSz" refFor="ch" refForName="centerShape" op="lte"/>
      </dgm:constrLst>
      <dgm:ruleLst/>
      <dgm:forEach name="Name6" axis="ch" ptType="node" cnt="1">
        <dgm:layoutNode name="centerShape" styleLbl="vennNode1"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7" axis="ch" ptType="node">
          <dgm:layoutNode name="node" styleLbl="venn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diagrams.loki3.com/TabbedArc+Icon">
  <dgm:title val="Tabbed Arc"/>
  <dgm:desc val="Use to show a set of related items arcing over a common area.  Best with small amounts of text."/>
  <dgm:catLst>
    <dgm:cat type="relationship" pri="20500"/>
    <dgm:cat type="officeonline" pri="4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dir/>
      <dgm:resizeHandles val="exact"/>
    </dgm:varLst>
    <dgm:choose name="Name1">
      <dgm:if name="Name2" axis="ch" ptType="node" func="cnt" op="equ" val="1">
        <dgm:alg type="cycle"/>
      </dgm:if>
      <dgm:else name="Name3">
        <dgm:choose name="Name4">
          <dgm:if name="Name5" axis="ch" ptType="node" func="cnt" op="lte" val="3">
            <dgm:choose name="Name6">
              <dgm:if name="Name7" func="var" arg="dir" op="equ" val="norm">
                <dgm:alg type="cycle">
                  <dgm:param type="stAng" val="-40"/>
                  <dgm:param type="spanAng" val="80"/>
                  <dgm:param type="rotPath" val="alongPath"/>
                </dgm:alg>
              </dgm:if>
              <dgm:else name="Name8">
                <dgm:alg type="cycle">
                  <dgm:param type="stAng" val="40"/>
                  <dgm:param type="spanAng" val="-80"/>
                  <dgm:param type="rotPath" val="alongPath"/>
                </dgm:alg>
              </dgm:else>
            </dgm:choose>
          </dgm:if>
          <dgm:else name="Name9">
            <dgm:choose name="Name10">
              <dgm:if name="Name11" func="var" arg="dir" op="equ" val="norm">
                <dgm:alg type="cycle">
                  <dgm:param type="stAng" val="-60"/>
                  <dgm:param type="spanAng" val="120"/>
                  <dgm:param type="rotPath" val="alongPath"/>
                </dgm:alg>
              </dgm:if>
              <dgm:else name="Name12">
                <dgm:alg type="cycle">
                  <dgm:param type="stAng" val="60"/>
                  <dgm:param type="spanAng" val="-120"/>
                  <dgm:param type="rotPath" val="alongPath"/>
                </dgm:alg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hoose name="Name13">
      <dgm:if name="Name14" axis="ch" ptType="node" func="cnt" op="equ" val="2">
        <dgm:constrLst>
          <dgm:constr type="w" for="ch" ptType="node" refType="w"/>
          <dgm:constr type="primFontSz" for="ch" ptType="node" op="equ" val="65"/>
          <dgm:constr type="sibSp" refType="w" fact="0.22"/>
        </dgm:constrLst>
      </dgm:if>
      <dgm:else name="Name15">
        <dgm:constrLst>
          <dgm:constr type="w" for="ch" ptType="node" refType="w"/>
          <dgm:constr type="primFontSz" for="ch" ptType="node" op="equ" val="65"/>
          <dgm:constr type="sibSp" refType="w" fact="0.14"/>
        </dgm:constrLst>
      </dgm:else>
    </dgm:choose>
    <dgm:ruleLst/>
    <dgm:forEach name="Name16" axis="ch" ptType="node">
      <dgm:choose name="Name17">
        <dgm:if name="Name18" axis="par ch" ptType="doc node" func="cnt" op="equ" val="1">
          <dgm:layoutNode name="one">
            <dgm:varLst>
              <dgm:bulletEnabled val="1"/>
            </dgm:varLst>
            <dgm:alg type="tx"/>
            <dgm:shape xmlns:r="http://schemas.openxmlformats.org/officeDocument/2006/relationships" type="round2SameRect" r:blip="">
              <dgm:adjLst/>
            </dgm:shape>
            <dgm:presOf axis="desOrSelf" ptType="node"/>
            <dgm:constrLst>
              <dgm:constr type="h" refType="w" fact="0.65"/>
              <dgm:constr type="tMarg" refType="primFontSz" fact="0.1"/>
              <dgm:constr type="bMarg" refType="primFontSz" fact="0.1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9">
          <dgm:layoutNode name="twoplus">
            <dgm:varLst>
              <dgm:bulletEnabled val="1"/>
            </dgm:varLst>
            <dgm:alg type="tx">
              <dgm:param type="autoTxRot" val="grav"/>
            </dgm:alg>
            <dgm:shape xmlns:r="http://schemas.openxmlformats.org/officeDocument/2006/relationships" type="round2SameRect" r:blip="">
              <dgm:adjLst/>
            </dgm:shape>
            <dgm:presOf axis="desOrSelf" ptType="node"/>
            <dgm:constrLst>
              <dgm:constr type="h" refType="w" fact="0.65"/>
              <dgm:constr type="tMarg" refType="primFontSz" fact="0.1"/>
              <dgm:constr type="bMarg" refType="primFontSz" fact="0.1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9">
  <dgm:title val=""/>
  <dgm:desc val=""/>
  <dgm:catLst>
    <dgm:cat type="3D" pri="11900"/>
  </dgm:catLst>
  <dgm:scene3d>
    <a:camera prst="perspectiveRelaxed">
      <a:rot lat="19149996" lon="20104178" rev="1577324"/>
    </a:camera>
    <a:lightRig rig="soft" dir="t"/>
    <a:backdrop>
      <a:anchor x="0" y="0" z="-210000"/>
      <a:norm dx="0" dy="0" dz="914400"/>
      <a:up dx="0" dy="914400" dz="0"/>
    </a:backdrop>
  </dgm:scene3d>
  <dgm:styleLbl name="node0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>
      <a:sp3d extrusionH="28000" prstMaterial="matte"/>
    </dgm:txPr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5D9A5E-EEFB-47C3-845B-0FF04847A5BF}" type="datetimeFigureOut">
              <a:rPr lang="en-US" smtClean="0"/>
              <a:t>8/22/2012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17B9B8-48BB-47E6-97F4-AFCEB07FBB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58668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5D9A5E-EEFB-47C3-845B-0FF04847A5BF}" type="datetimeFigureOut">
              <a:rPr lang="en-US" smtClean="0"/>
              <a:t>8/22/2012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17B9B8-48BB-47E6-97F4-AFCEB07FBB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76699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5D9A5E-EEFB-47C3-845B-0FF04847A5BF}" type="datetimeFigureOut">
              <a:rPr lang="en-US" smtClean="0"/>
              <a:t>8/22/2012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17B9B8-48BB-47E6-97F4-AFCEB07FBB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54641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5D9A5E-EEFB-47C3-845B-0FF04847A5BF}" type="datetimeFigureOut">
              <a:rPr lang="en-US" smtClean="0"/>
              <a:t>8/22/2012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17B9B8-48BB-47E6-97F4-AFCEB07FBB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39436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5D9A5E-EEFB-47C3-845B-0FF04847A5BF}" type="datetimeFigureOut">
              <a:rPr lang="en-US" smtClean="0"/>
              <a:t>8/22/2012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17B9B8-48BB-47E6-97F4-AFCEB07FBB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43964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5D9A5E-EEFB-47C3-845B-0FF04847A5BF}" type="datetimeFigureOut">
              <a:rPr lang="en-US" smtClean="0"/>
              <a:t>8/22/2012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17B9B8-48BB-47E6-97F4-AFCEB07FBB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8207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5D9A5E-EEFB-47C3-845B-0FF04847A5BF}" type="datetimeFigureOut">
              <a:rPr lang="en-US" smtClean="0"/>
              <a:t>8/22/2012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17B9B8-48BB-47E6-97F4-AFCEB07FBB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86305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5D9A5E-EEFB-47C3-845B-0FF04847A5BF}" type="datetimeFigureOut">
              <a:rPr lang="en-US" smtClean="0"/>
              <a:t>8/22/2012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17B9B8-48BB-47E6-97F4-AFCEB07FBB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76699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5D9A5E-EEFB-47C3-845B-0FF04847A5BF}" type="datetimeFigureOut">
              <a:rPr lang="en-US" smtClean="0"/>
              <a:t>8/22/2012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17B9B8-48BB-47E6-97F4-AFCEB07FBB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98094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5D9A5E-EEFB-47C3-845B-0FF04847A5BF}" type="datetimeFigureOut">
              <a:rPr lang="en-US" smtClean="0"/>
              <a:t>8/22/2012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17B9B8-48BB-47E6-97F4-AFCEB07FBB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7317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5D9A5E-EEFB-47C3-845B-0FF04847A5BF}" type="datetimeFigureOut">
              <a:rPr lang="en-US" smtClean="0"/>
              <a:t>8/22/2012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17B9B8-48BB-47E6-97F4-AFCEB07FBB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41653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5D9A5E-EEFB-47C3-845B-0FF04847A5BF}" type="datetimeFigureOut">
              <a:rPr lang="en-US" smtClean="0"/>
              <a:t>8/22/2012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17B9B8-48BB-47E6-97F4-AFCEB07FBB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63767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37" r:id="rId1"/>
    <p:sldLayoutId id="2147483938" r:id="rId2"/>
    <p:sldLayoutId id="2147483939" r:id="rId3"/>
    <p:sldLayoutId id="2147483940" r:id="rId4"/>
    <p:sldLayoutId id="2147483941" r:id="rId5"/>
    <p:sldLayoutId id="2147483942" r:id="rId6"/>
    <p:sldLayoutId id="2147483943" r:id="rId7"/>
    <p:sldLayoutId id="2147483944" r:id="rId8"/>
    <p:sldLayoutId id="2147483945" r:id="rId9"/>
    <p:sldLayoutId id="2147483946" r:id="rId10"/>
    <p:sldLayoutId id="214748394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microsoft.com/office/2007/relationships/hdphoto" Target="../media/hdphoto1.wdp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21634" y="0"/>
            <a:ext cx="9265634" cy="69342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8555994">
            <a:off x="381000" y="76200"/>
            <a:ext cx="2952030" cy="2807675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7" name="TextBox 6"/>
          <p:cNvSpPr txBox="1"/>
          <p:nvPr/>
        </p:nvSpPr>
        <p:spPr>
          <a:xfrm>
            <a:off x="1905000" y="457200"/>
            <a:ext cx="2514600" cy="715089"/>
          </a:xfrm>
          <a:prstGeom prst="roundRect">
            <a:avLst/>
          </a:prstGeom>
          <a:solidFill>
            <a:srgbClr val="00B05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txBody>
          <a:bodyPr wrap="square" rtlCol="0">
            <a:spAutoFit/>
          </a:bodyPr>
          <a:lstStyle/>
          <a:p>
            <a:r>
              <a:rPr lang="fa-IR" sz="3600" b="1" dirty="0" smtClean="0">
                <a:cs typeface="B Mitra" pitchFamily="2" charset="-78"/>
              </a:rPr>
              <a:t>توجّه نفسانی</a:t>
            </a:r>
            <a:endParaRPr lang="en-US" sz="3600" b="1" dirty="0">
              <a:cs typeface="B Mitra" pitchFamily="2" charset="-78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791200" y="533400"/>
            <a:ext cx="2819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a-IR" sz="4000" b="1" dirty="0" smtClean="0">
                <a:cs typeface="B Mitra" pitchFamily="2" charset="-78"/>
              </a:rPr>
              <a:t>درس سیزدهم</a:t>
            </a:r>
            <a:endParaRPr lang="en-US" sz="4000" b="1" dirty="0">
              <a:cs typeface="B Mitra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7773866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7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3646 0.23426 L -0.13646 0.1037 C -0.13646 0.04514 -0.06997 -0.02685 -0.01563 -0.02685 L 0.10521 -0.02685 " pathEditMode="relative" rAng="0" ptsTypes="FfFF">
                                      <p:cBhvr>
                                        <p:cTn id="13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083" y="-13056"/>
                                    </p:animMotion>
                                  </p:childTnLst>
                                </p:cTn>
                              </p:par>
                              <p:par>
                                <p:cTn id="14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/>
          <p:nvPr/>
        </p:nvSpPr>
        <p:spPr>
          <a:xfrm>
            <a:off x="1371600" y="1447800"/>
            <a:ext cx="1430802" cy="1988632"/>
          </a:xfrm>
          <a:prstGeom prst="ellipse">
            <a:avLst/>
          </a:prstGeom>
          <a:blipFill>
            <a:blip r:embed="rId2" cstate="print"/>
            <a:stretch>
              <a:fillRect/>
            </a:stretch>
          </a:blipFill>
          <a:ln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 dirty="0"/>
          </a:p>
        </p:txBody>
      </p:sp>
      <p:sp>
        <p:nvSpPr>
          <p:cNvPr id="3" name="Oval 2"/>
          <p:cNvSpPr/>
          <p:nvPr/>
        </p:nvSpPr>
        <p:spPr>
          <a:xfrm rot="10800000">
            <a:off x="5867400" y="4031167"/>
            <a:ext cx="1430802" cy="1988632"/>
          </a:xfrm>
          <a:prstGeom prst="ellipse">
            <a:avLst/>
          </a:prstGeom>
          <a:blipFill>
            <a:blip r:embed="rId3" cstate="print">
              <a:biLevel thresh="50000"/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saturation sat="400000"/>
                      </a14:imgEffect>
                    </a14:imgLayer>
                  </a14:imgProps>
                </a:ext>
              </a:extLst>
            </a:blip>
            <a:stretch>
              <a:fillRect/>
            </a:stretch>
          </a:blipFill>
          <a:ln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 dirty="0"/>
          </a:p>
        </p:txBody>
      </p:sp>
      <p:pic>
        <p:nvPicPr>
          <p:cNvPr id="1027" name="Picture 3" descr="G:\picture\tabiat\20101023122118723_clouds1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3425045">
            <a:off x="3148201" y="30681"/>
            <a:ext cx="2085609" cy="2229049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3200400" y="2293203"/>
            <a:ext cx="1752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a-IR" sz="2400" b="1" dirty="0" smtClean="0">
                <a:cs typeface="B Mitra" pitchFamily="2" charset="-78"/>
              </a:rPr>
              <a:t>نزول خیرات    و برکات</a:t>
            </a:r>
            <a:endParaRPr lang="en-US" sz="2400" b="1" dirty="0">
              <a:cs typeface="B Mitra" pitchFamily="2" charset="-78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191000" y="5493603"/>
            <a:ext cx="1752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a-IR" sz="2400" b="1" dirty="0" smtClean="0">
                <a:cs typeface="B Mitra" pitchFamily="2" charset="-78"/>
              </a:rPr>
              <a:t>دفع خیرات    و برکات</a:t>
            </a:r>
            <a:endParaRPr lang="en-US" sz="2400" b="1" dirty="0">
              <a:cs typeface="B Mitra" pitchFamily="2" charset="-78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505200" y="3323511"/>
            <a:ext cx="2514600" cy="715089"/>
          </a:xfrm>
          <a:prstGeom prst="roundRect">
            <a:avLst/>
          </a:prstGeom>
          <a:solidFill>
            <a:srgbClr val="00B05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txBody>
          <a:bodyPr wrap="square" rtlCol="0">
            <a:spAutoFit/>
          </a:bodyPr>
          <a:lstStyle/>
          <a:p>
            <a:r>
              <a:rPr lang="fa-IR" sz="3600" b="1" dirty="0" smtClean="0">
                <a:cs typeface="B Mitra" pitchFamily="2" charset="-78"/>
              </a:rPr>
              <a:t>توجّه نفسانی</a:t>
            </a:r>
            <a:endParaRPr lang="en-US" sz="3600" b="1" dirty="0">
              <a:cs typeface="B Mitra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7640765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5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/>
      <p:bldP spid="7" grpId="0"/>
      <p:bldP spid="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val 2"/>
          <p:cNvSpPr/>
          <p:nvPr/>
        </p:nvSpPr>
        <p:spPr>
          <a:xfrm>
            <a:off x="6158345" y="3733800"/>
            <a:ext cx="942109" cy="914400"/>
          </a:xfrm>
          <a:prstGeom prst="ellipse">
            <a:avLst/>
          </a:prstGeom>
          <a:solidFill>
            <a:srgbClr val="002060"/>
          </a:solidFill>
          <a:ln w="34925"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b="1" dirty="0" smtClean="0">
                <a:solidFill>
                  <a:schemeClr val="tx1"/>
                </a:solidFill>
                <a:cs typeface="B Mitra" pitchFamily="2" charset="-78"/>
              </a:rPr>
              <a:t>عقل و الهام</a:t>
            </a:r>
            <a:endParaRPr lang="en-US" b="1" dirty="0">
              <a:solidFill>
                <a:schemeClr val="tx1"/>
              </a:solidFill>
              <a:cs typeface="B Mitra" pitchFamily="2" charset="-78"/>
            </a:endParaRPr>
          </a:p>
        </p:txBody>
      </p:sp>
      <p:sp>
        <p:nvSpPr>
          <p:cNvPr id="4" name="Oval 3"/>
          <p:cNvSpPr/>
          <p:nvPr/>
        </p:nvSpPr>
        <p:spPr>
          <a:xfrm>
            <a:off x="5715000" y="228600"/>
            <a:ext cx="914400" cy="914400"/>
          </a:xfrm>
          <a:prstGeom prst="ellipse">
            <a:avLst/>
          </a:prstGeom>
          <a:solidFill>
            <a:schemeClr val="accent2"/>
          </a:solidFill>
          <a:ln w="34925"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b="1" dirty="0" smtClean="0">
                <a:solidFill>
                  <a:schemeClr val="tx1"/>
                </a:solidFill>
                <a:cs typeface="B Mitra" pitchFamily="2" charset="-78"/>
              </a:rPr>
              <a:t>وهم</a:t>
            </a:r>
            <a:endParaRPr lang="en-US" b="1" dirty="0">
              <a:solidFill>
                <a:schemeClr val="tx1"/>
              </a:solidFill>
              <a:cs typeface="B Mitra" pitchFamily="2" charset="-78"/>
            </a:endParaRPr>
          </a:p>
        </p:txBody>
      </p:sp>
      <p:sp>
        <p:nvSpPr>
          <p:cNvPr id="5" name="Oval 4"/>
          <p:cNvSpPr/>
          <p:nvPr/>
        </p:nvSpPr>
        <p:spPr>
          <a:xfrm>
            <a:off x="838200" y="249382"/>
            <a:ext cx="914400" cy="914400"/>
          </a:xfrm>
          <a:prstGeom prst="ellipse">
            <a:avLst/>
          </a:prstGeom>
          <a:solidFill>
            <a:srgbClr val="92D050"/>
          </a:solidFill>
          <a:ln w="34925"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b="1" dirty="0" smtClean="0">
                <a:solidFill>
                  <a:schemeClr val="tx1"/>
                </a:solidFill>
                <a:cs typeface="B Mitra" pitchFamily="2" charset="-78"/>
              </a:rPr>
              <a:t>خیال</a:t>
            </a:r>
            <a:endParaRPr lang="en-US" b="1" dirty="0">
              <a:solidFill>
                <a:schemeClr val="tx1"/>
              </a:solidFill>
              <a:cs typeface="B Mitra" pitchFamily="2" charset="-78"/>
            </a:endParaRPr>
          </a:p>
        </p:txBody>
      </p:sp>
      <p:sp>
        <p:nvSpPr>
          <p:cNvPr id="6" name="Oval 5"/>
          <p:cNvSpPr/>
          <p:nvPr/>
        </p:nvSpPr>
        <p:spPr>
          <a:xfrm>
            <a:off x="3920836" y="5867400"/>
            <a:ext cx="914400" cy="914400"/>
          </a:xfrm>
          <a:prstGeom prst="ellipse">
            <a:avLst/>
          </a:prstGeom>
          <a:solidFill>
            <a:schemeClr val="accent6">
              <a:lumMod val="75000"/>
            </a:schemeClr>
          </a:solidFill>
          <a:ln w="34925"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b="1" dirty="0" smtClean="0">
                <a:solidFill>
                  <a:schemeClr val="tx1"/>
                </a:solidFill>
                <a:cs typeface="B Mitra" pitchFamily="2" charset="-78"/>
              </a:rPr>
              <a:t>حس</a:t>
            </a:r>
            <a:endParaRPr lang="en-US" b="1" dirty="0">
              <a:solidFill>
                <a:schemeClr val="tx1"/>
              </a:solidFill>
              <a:cs typeface="B Mitra" pitchFamily="2" charset="-78"/>
            </a:endParaRPr>
          </a:p>
        </p:txBody>
      </p:sp>
      <p:sp>
        <p:nvSpPr>
          <p:cNvPr id="8" name="Oval 7"/>
          <p:cNvSpPr/>
          <p:nvPr/>
        </p:nvSpPr>
        <p:spPr>
          <a:xfrm>
            <a:off x="173182" y="5105400"/>
            <a:ext cx="914400" cy="914400"/>
          </a:xfrm>
          <a:prstGeom prst="ellipse">
            <a:avLst/>
          </a:prstGeom>
          <a:solidFill>
            <a:srgbClr val="0070C0"/>
          </a:solidFill>
          <a:ln w="34925"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b="1" dirty="0" smtClean="0">
                <a:solidFill>
                  <a:schemeClr val="tx1"/>
                </a:solidFill>
                <a:cs typeface="B Mitra" pitchFamily="2" charset="-78"/>
              </a:rPr>
              <a:t>فعل</a:t>
            </a:r>
            <a:endParaRPr lang="en-US" b="1" dirty="0">
              <a:solidFill>
                <a:schemeClr val="tx1"/>
              </a:solidFill>
              <a:cs typeface="B Mitra" pitchFamily="2" charset="-78"/>
            </a:endParaRPr>
          </a:p>
        </p:txBody>
      </p:sp>
      <p:sp>
        <p:nvSpPr>
          <p:cNvPr id="9" name="Oval 8"/>
          <p:cNvSpPr/>
          <p:nvPr/>
        </p:nvSpPr>
        <p:spPr>
          <a:xfrm>
            <a:off x="3886200" y="2971800"/>
            <a:ext cx="1143000" cy="1066800"/>
          </a:xfrm>
          <a:prstGeom prst="ellipse">
            <a:avLst/>
          </a:prstGeom>
          <a:solidFill>
            <a:srgbClr val="00B0F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2400" b="1" dirty="0" smtClean="0">
                <a:solidFill>
                  <a:schemeClr val="tx1"/>
                </a:solidFill>
                <a:cs typeface="B Mitra" pitchFamily="2" charset="-78"/>
              </a:rPr>
              <a:t>توجه نفس</a:t>
            </a:r>
            <a:endParaRPr lang="en-US" sz="2400" b="1" dirty="0">
              <a:solidFill>
                <a:schemeClr val="tx1"/>
              </a:solidFill>
              <a:cs typeface="B Mitra" pitchFamily="2" charset="-78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590800" y="457200"/>
            <a:ext cx="3581400" cy="461665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 rtl="1"/>
            <a:r>
              <a:rPr lang="fa-IR" sz="2400" b="1" dirty="0" smtClean="0">
                <a:cs typeface="B Mitra" pitchFamily="2" charset="-78"/>
              </a:rPr>
              <a:t>تدبیر در امور با مدیریت سایر قوا</a:t>
            </a:r>
            <a:endParaRPr lang="en-US" sz="2400" b="1" dirty="0">
              <a:cs typeface="B Mitra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51407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0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6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3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6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6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6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9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6" presetClass="path" presetSubtype="0" repeatCount="indefinite" accel="50000" decel="50000" fill="hold" grpId="1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Motion origin="layout" path="M 5.55556E-7 0.01551 C 5.55556E-7 0.04861 0.02708 0.07547 0.06007 0.07547 C 0.09896 0.07547 0.11302 0.0456 0.11892 0.02755 L 0.125 0.00347 C 0.13108 -0.01458 0.14601 -0.04444 0.18993 -0.04444 C 0.21806 -0.04444 0.25 -0.01759 0.25 0.01551 C 0.25 0.04861 0.21806 0.07547 0.18993 0.07547 C 0.14601 0.07547 0.13108 0.0456 0.125 0.02755 L 0.11892 0.00347 C 0.11302 -0.01458 0.09896 -0.04444 0.06007 -0.04444 C 0.02708 -0.04444 5.55556E-7 -0.01759 5.55556E-7 0.01551 Z " pathEditMode="relative" rAng="0" ptsTypes="ffFffffFfff">
                                      <p:cBhvr>
                                        <p:cTn id="23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500" y="0"/>
                                    </p:animMotion>
                                  </p:childTnLst>
                                </p:cTn>
                              </p:par>
                              <p:par>
                                <p:cTn id="24" presetID="53" presetClass="path" presetSubtype="0" repeatCount="indefinite" accel="50000" decel="50000" fill="hold" grpId="1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Motion origin="layout" path="M 4.44444E-6 2.54335E-6 C -0.06598 0.00601 -0.11493 0.02104 -0.11493 0.03306 C -0.11493 0.04393 -0.06702 0.05202 -0.00296 0.05202 C 0.06093 0.05202 0.11493 0.04393 0.11493 0.03306 C 0.11493 0.02104 0.05902 0.01803 -0.00504 0.02589 C -0.06806 0.03491 -0.11493 0.04994 -0.11493 0.06104 C -0.11493 0.0719 -0.06598 0.08092 -0.00296 0.08092 C 0.06093 0.08092 0.11493 0.0719 0.11493 0.06104 C 0.11493 0.04994 0.05902 0.04693 -0.004 0.05503 C -0.06806 0.06289 -0.11493 0.07792 -0.11493 0.08878 C -0.11493 0.10081 -0.06598 0.10982 -0.00209 0.10982 C 0.06093 0.10982 0.11493 0.10081 0.11493 0.08878 C 0.11493 0.07884 0.05902 0.07584 -0.004 0.083 C -0.06702 0.09086 -0.11493 0.10682 -0.11493 0.11792 C -0.11493 0.12878 -0.06493 0.1378 -0.00209 0.1378 C 0.06302 0.1378 0.11493 0.12878 0.11493 0.11792 C 0.11493 0.10682 0.06007 0.10381 -0.00296 0.1119 C -0.06598 0.11977 -0.11493 0.1348 -0.11493 0.14589 C -0.11493 0.15792 -0.06493 0.16578 -0.00105 0.16578 C 0.06302 0.16578 0.11493 0.15676 0.11493 0.14589 C 0.11493 0.1348 0.06007 0.13179 -0.00296 0.13988 C -0.06598 0.14774 -0.11493 0.1637 -0.11493 0.17387 C -0.11493 0.18474 -0.06407 0.19375 -0.00105 0.19375 C 0.06302 0.19375 0.11493 0.18474 0.11493 0.17387 C 0.11493 0.1637 0.06093 0.16092 -0.00296 0.16786 C -0.06598 0.17572 -0.11493 0.19167 -0.11493 0.20277 C -0.11493 0.21271 -0.06407 0.22266 4.44444E-6 0.22266 C 0.06406 0.22266 0.11493 0.21364 0.11493 0.20277 C 0.11493 0.19167 0.06093 0.18867 -0.00209 0.19676 C -0.06493 0.20485 -0.11598 0.21965 -0.11493 0.23075 C -0.11407 0.24162 -0.06407 0.24971 4.44444E-6 0.24971 C 0.06406 0.24971 0.11493 0.24069 0.11493 0.22982 C 0.11493 0.21965 0.06302 0.21664 4.44444E-6 0.22566 " pathEditMode="relative" rAng="0" ptsTypes="fffffffffffffffffffffffffffffffff">
                                      <p:cBhvr>
                                        <p:cTn id="25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2" y="12486"/>
                                    </p:animMotion>
                                  </p:childTnLst>
                                </p:cTn>
                              </p:par>
                              <p:par>
                                <p:cTn id="26" presetID="62" presetClass="path" presetSubtype="0" repeatCount="indefinite" accel="50000" decel="50000" fill="hold" grpId="1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Motion origin="layout" path="M 0 0 l 0.036 0 l 0 0.036 l 0.036 0 l 0 0.036 l 0.036 0 l 0 0.036 l 0.036 0 l 0 0.036 l 0.036 0 l 0 0.036 l 0.036 0 l 0 0.036 l 0.036 0 l 0 0.036 E" pathEditMode="relative" ptsTypes="">
                                      <p:cBhvr>
                                        <p:cTn id="2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8" presetID="39" presetClass="path" presetSubtype="0" repeatCount="indefinite" accel="50000" decel="50000" fill="hold" grpId="1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Motion origin="layout" path="M 0.12865 -0.11737 C 0.08837 -0.2125 0.04549 -0.27778 0.03073 -0.2669 C 0.01598 -0.2551 0.03507 -0.17246 0.07552 -0.07686 C 0.1165 0.01967 0.13594 0.10301 0.12084 0.11365 C 0.10643 0.12546 0.06302 0.06018 0.02205 -0.03658 " pathEditMode="relative" rAng="-12563948" ptsTypes="fffff">
                                      <p:cBhvr>
                                        <p:cTn id="29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295" y="4120"/>
                                    </p:animMotion>
                                  </p:childTnLst>
                                </p:cTn>
                              </p:par>
                              <p:par>
                                <p:cTn id="30" presetID="45" presetClass="path" presetSubtype="0" repeatCount="indefinite" accel="50000" decel="50000" fill="hold" grpId="1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Motion origin="layout" path="M -3.33333E-6 1.38728E-6 L 0.01702 1.38728E-6 C 0.025 1.38728E-6 0.03403 -0.01387 0.04202 -0.01596 C 0.04792 -0.01596 0.05903 -0.00301 0.06407 -0.00301 C 0.07101 -0.00301 0.07795 -0.00694 0.09098 -0.00694 L 0.1 -0.16185 L 0.11007 0.02497 L 0.12205 1.38728E-6 L 0.13195 -0.00694 L 0.15608 -0.00093 C 0.16702 -0.00393 0.17605 -0.01688 0.18698 -0.02197 C 0.19098 -0.02289 0.2 -0.02405 0.20608 -0.02197 C 0.21198 -0.01989 0.21702 -0.00601 0.21893 -0.00509 C 0.22205 -0.00093 0.229 -0.00509 0.23299 -0.00301 L 0.23907 1.38728E-6 L 0.25 1.38728E-6 " pathEditMode="relative" rAng="0" ptsTypes="FfffFFFFFffffFFF">
                                      <p:cBhvr>
                                        <p:cTn id="31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500" y="-684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36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64" presetClass="path" presetSubtype="0" accel="50000" decel="5000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25 0.01111 L -0.13333 0.32222 " pathEditMode="relative" rAng="0" ptsTypes="AA">
                                      <p:cBhvr>
                                        <p:cTn id="40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417" y="15556"/>
                                    </p:animMotion>
                                  </p:childTnLst>
                                </p:cTn>
                              </p:par>
                              <p:par>
                                <p:cTn id="41" presetID="64" presetClass="path" presetSubtype="0" accel="50000" decel="5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-0.07778 L 0.00451 -0.31111 " pathEditMode="relative" rAng="0" ptsTypes="AA">
                                      <p:cBhvr>
                                        <p:cTn id="42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6" y="-11667"/>
                                    </p:animMotion>
                                  </p:childTnLst>
                                </p:cTn>
                              </p:par>
                              <p:par>
                                <p:cTn id="43" presetID="64" presetClass="path" presetSubtype="0" accel="50000" decel="5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7.40741E-7 L 0.29166 0.3081 " pathEditMode="relative" rAng="0" ptsTypes="AA">
                                      <p:cBhvr>
                                        <p:cTn id="44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583" y="15394"/>
                                    </p:animMotion>
                                  </p:childTnLst>
                                </p:cTn>
                              </p:par>
                              <p:par>
                                <p:cTn id="45" presetID="64" presetClass="path" presetSubtype="0" accel="50000" decel="5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2205 -0.03658 L 0.32813 -0.26991 " pathEditMode="relative" rAng="0" ptsTypes="AA">
                                      <p:cBhvr>
                                        <p:cTn id="4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295" y="-11667"/>
                                    </p:animMotion>
                                  </p:childTnLst>
                                </p:cTn>
                              </p:par>
                              <p:par>
                                <p:cTn id="47" presetID="64" presetClass="path" presetSubtype="0" accel="50000" decel="5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022E-16 -1.11111E-6 L -0.15833 -0.05555 " pathEditMode="relative" rAng="0" ptsTypes="AA">
                                      <p:cBhvr>
                                        <p:cTn id="4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917" y="-277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52" dur="2000" fill="hold"/>
                                        <p:tgtEl>
                                          <p:spTgt spid="9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  <p:bldP spid="3" grpId="2" animBg="1"/>
      <p:bldP spid="4" grpId="0" animBg="1"/>
      <p:bldP spid="4" grpId="1" animBg="1"/>
      <p:bldP spid="4" grpId="2" animBg="1"/>
      <p:bldP spid="5" grpId="0" animBg="1"/>
      <p:bldP spid="5" grpId="1" animBg="1"/>
      <p:bldP spid="5" grpId="2" animBg="1"/>
      <p:bldP spid="6" grpId="0" animBg="1"/>
      <p:bldP spid="6" grpId="1" animBg="1"/>
      <p:bldP spid="6" grpId="2" animBg="1"/>
      <p:bldP spid="8" grpId="0" animBg="1"/>
      <p:bldP spid="8" grpId="1" animBg="1"/>
      <p:bldP spid="8" grpId="2" animBg="1"/>
      <p:bldP spid="9" grpId="0" animBg="1"/>
      <p:bldP spid="9" grpId="1" animBg="1"/>
      <p:bldP spid="1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1596281997"/>
              </p:ext>
            </p:extLst>
          </p:nvPr>
        </p:nvGraphicFramePr>
        <p:xfrm>
          <a:off x="1066800" y="1103531"/>
          <a:ext cx="7086600" cy="5105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2286000" y="762000"/>
            <a:ext cx="4419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fa-IR" b="1" dirty="0"/>
              <a:t>به معنای آمادگی داشتن و انتظار چیزی را کشیدن است.</a:t>
            </a:r>
            <a:endParaRPr lang="en-US" b="1" dirty="0"/>
          </a:p>
          <a:p>
            <a:pPr algn="ctr" rtl="1"/>
            <a:endParaRPr lang="en-US" b="1" dirty="0"/>
          </a:p>
        </p:txBody>
      </p:sp>
      <p:sp>
        <p:nvSpPr>
          <p:cNvPr id="4" name="TextBox 3"/>
          <p:cNvSpPr txBox="1"/>
          <p:nvPr/>
        </p:nvSpPr>
        <p:spPr>
          <a:xfrm>
            <a:off x="6553200" y="1588532"/>
            <a:ext cx="2362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fa-IR" b="1" dirty="0"/>
              <a:t>مواظبت همراه با تحقیق و تفتیش را گویند.</a:t>
            </a:r>
            <a:endParaRPr lang="en-US" b="1" dirty="0"/>
          </a:p>
        </p:txBody>
      </p:sp>
      <p:sp>
        <p:nvSpPr>
          <p:cNvPr id="5" name="TextBox 4"/>
          <p:cNvSpPr txBox="1"/>
          <p:nvPr/>
        </p:nvSpPr>
        <p:spPr>
          <a:xfrm>
            <a:off x="7162800" y="3645932"/>
            <a:ext cx="1752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fa-IR" b="1" dirty="0"/>
              <a:t>حفظ حدود چیزی و توجه به لوازم آنست.</a:t>
            </a:r>
            <a:endParaRPr lang="en-US" b="1" dirty="0"/>
          </a:p>
        </p:txBody>
      </p:sp>
      <p:sp>
        <p:nvSpPr>
          <p:cNvPr id="6" name="TextBox 5"/>
          <p:cNvSpPr txBox="1"/>
          <p:nvPr/>
        </p:nvSpPr>
        <p:spPr>
          <a:xfrm>
            <a:off x="6096000" y="5474732"/>
            <a:ext cx="2819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fa-IR" b="1" dirty="0"/>
              <a:t>مراقبت و حفظ مستمر را گویند و مختص به عقلاست.</a:t>
            </a:r>
            <a:endParaRPr lang="en-US" b="1" dirty="0"/>
          </a:p>
        </p:txBody>
      </p:sp>
      <p:sp>
        <p:nvSpPr>
          <p:cNvPr id="9" name="TextBox 8"/>
          <p:cNvSpPr txBox="1"/>
          <p:nvPr/>
        </p:nvSpPr>
        <p:spPr>
          <a:xfrm>
            <a:off x="304800" y="5562600"/>
            <a:ext cx="2590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fa-IR" b="1" dirty="0"/>
              <a:t>با اختیار و از روی صبر چشم دوختن است.</a:t>
            </a:r>
            <a:endParaRPr lang="en-US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-76200" y="874931"/>
            <a:ext cx="2590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228600" y="1932801"/>
            <a:ext cx="2209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fa-IR" b="1" dirty="0"/>
              <a:t>کسی است که با تدبیر بر چیزی سیطره دارد.</a:t>
            </a:r>
            <a:endParaRPr lang="en-US" b="1" dirty="0"/>
          </a:p>
          <a:p>
            <a:pPr algn="ctr" rtl="1"/>
            <a:endParaRPr lang="en-US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-76200" y="3770531"/>
            <a:ext cx="2133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fa-IR" b="1" dirty="0"/>
              <a:t>اشراف بر چیزی به قصد اطلاع را گویند و به فارسی از آن به رسیدگی تعبیر می­شود. 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0574774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0357BCB1-0B70-4737-9C05-ECA2BCB703F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7" dur="500"/>
                                        <p:tgtEl>
                                          <p:spTgt spid="2">
                                            <p:graphicEl>
                                              <a:dgm id="{0357BCB1-0B70-4737-9C05-ECA2BCB703F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5201304D-F0B5-4BDD-AC9A-8A4880312BD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2" dur="500"/>
                                        <p:tgtEl>
                                          <p:spTgt spid="2">
                                            <p:graphicEl>
                                              <a:dgm id="{5201304D-F0B5-4BDD-AC9A-8A4880312BD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DE63AAC3-3B2F-45B9-8FF4-4DFD3217866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7" dur="500"/>
                                        <p:tgtEl>
                                          <p:spTgt spid="2">
                                            <p:graphicEl>
                                              <a:dgm id="{DE63AAC3-3B2F-45B9-8FF4-4DFD3217866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6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458EB489-B091-48C5-87B0-892FEEBA6EC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20" dur="500"/>
                                        <p:tgtEl>
                                          <p:spTgt spid="2">
                                            <p:graphicEl>
                                              <a:dgm id="{458EB489-B091-48C5-87B0-892FEEBA6EC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FA2E2B94-934D-438F-8C26-51BD1641255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25" dur="500"/>
                                        <p:tgtEl>
                                          <p:spTgt spid="2">
                                            <p:graphicEl>
                                              <a:dgm id="{FA2E2B94-934D-438F-8C26-51BD1641255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6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86C9A3A2-6396-4FFF-8D0C-5A9ACDBA9D3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28" dur="500"/>
                                        <p:tgtEl>
                                          <p:spTgt spid="2">
                                            <p:graphicEl>
                                              <a:dgm id="{86C9A3A2-6396-4FFF-8D0C-5A9ACDBA9D3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8E968294-2121-4F66-8E23-B3A3AE11C7B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33" dur="500"/>
                                        <p:tgtEl>
                                          <p:spTgt spid="2">
                                            <p:graphicEl>
                                              <a:dgm id="{8E968294-2121-4F66-8E23-B3A3AE11C7B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6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1597E347-CD88-44AF-BA16-8FC3C82627E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36" dur="500"/>
                                        <p:tgtEl>
                                          <p:spTgt spid="2">
                                            <p:graphicEl>
                                              <a:dgm id="{1597E347-CD88-44AF-BA16-8FC3C82627E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8E7CA3EC-5ED0-46B1-BAB7-A2212489618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41" dur="500"/>
                                        <p:tgtEl>
                                          <p:spTgt spid="2">
                                            <p:graphicEl>
                                              <a:dgm id="{8E7CA3EC-5ED0-46B1-BAB7-A2212489618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6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5DB7D1FB-CEDC-4455-992E-0AEACBE68E4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44" dur="500"/>
                                        <p:tgtEl>
                                          <p:spTgt spid="2">
                                            <p:graphicEl>
                                              <a:dgm id="{5DB7D1FB-CEDC-4455-992E-0AEACBE68E4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36DF10EC-C0A8-4196-9C16-1B36DFBDFC5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49" dur="500"/>
                                        <p:tgtEl>
                                          <p:spTgt spid="2">
                                            <p:graphicEl>
                                              <a:dgm id="{36DF10EC-C0A8-4196-9C16-1B36DFBDFC5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6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FE953932-970D-4322-AD7C-4471D5EA4F1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52" dur="500"/>
                                        <p:tgtEl>
                                          <p:spTgt spid="2">
                                            <p:graphicEl>
                                              <a:dgm id="{FE953932-970D-4322-AD7C-4471D5EA4F1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3FDCCD22-7075-4DFD-9178-04DB7C00C65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57" dur="500"/>
                                        <p:tgtEl>
                                          <p:spTgt spid="2">
                                            <p:graphicEl>
                                              <a:dgm id="{3FDCCD22-7075-4DFD-9178-04DB7C00C65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6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D000DDD2-5D78-4946-AAF6-5ACB66060FE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60" dur="500"/>
                                        <p:tgtEl>
                                          <p:spTgt spid="2">
                                            <p:graphicEl>
                                              <a:dgm id="{D000DDD2-5D78-4946-AAF6-5ACB66060FE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6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71457337-ADC9-48F6-9318-FB8CCAC4082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63" dur="500"/>
                                        <p:tgtEl>
                                          <p:spTgt spid="2">
                                            <p:graphicEl>
                                              <a:dgm id="{71457337-ADC9-48F6-9318-FB8CCAC4082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" grpId="0" uiExpand="1">
        <p:bldSub>
          <a:bldDgm bld="lvlOne"/>
        </p:bldSub>
      </p:bldGraphic>
      <p:bldP spid="3" grpId="0"/>
      <p:bldP spid="4" grpId="0"/>
      <p:bldP spid="5" grpId="0"/>
      <p:bldP spid="6" grpId="0"/>
      <p:bldP spid="9" grpId="0"/>
      <p:bldP spid="11" grpId="0"/>
      <p:bldP spid="1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ardrop 5"/>
          <p:cNvSpPr/>
          <p:nvPr/>
        </p:nvSpPr>
        <p:spPr>
          <a:xfrm rot="19633331">
            <a:off x="631153" y="3935921"/>
            <a:ext cx="3010403" cy="2238930"/>
          </a:xfrm>
          <a:prstGeom prst="teardrop">
            <a:avLst/>
          </a:prstGeom>
          <a:solidFill>
            <a:srgbClr val="38E52B"/>
          </a:solidFill>
          <a:ln>
            <a:noFill/>
          </a:ln>
          <a:effectLst>
            <a:outerShdw blurRad="127000" dist="38100" dir="2700000" algn="ctr">
              <a:srgbClr val="000000">
                <a:alpha val="45000"/>
              </a:srgbClr>
            </a:outerShdw>
          </a:effectLst>
          <a:scene3d>
            <a:camera prst="perspectiveFront" fov="2700000" zoom="82000">
              <a:rot lat="20376000" lon="1938000" rev="20112001"/>
            </a:camera>
            <a:lightRig rig="soft" dir="t">
              <a:rot lat="0" lon="0" rev="0"/>
            </a:lightRig>
          </a:scene3d>
          <a:sp3d prstMaterial="translucentPowder">
            <a:bevelT w="203200" h="50800" prst="softRound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5">
              <a:hueOff val="0"/>
              <a:satOff val="0"/>
              <a:lumOff val="0"/>
              <a:alphaOff val="0"/>
            </a:schemeClr>
          </a:fillRef>
          <a:effectRef idx="2">
            <a:schemeClr val="accent5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36690" tIns="136690" rIns="136690" bIns="136690" numCol="1" spcCol="1270" anchor="ctr" anchorCtr="0">
            <a:noAutofit/>
          </a:bodyPr>
          <a:lstStyle/>
          <a:p>
            <a:pPr lvl="0" algn="ctr" defTabSz="9779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a-IR" sz="3600" b="1" kern="1200" dirty="0" smtClean="0">
                <a:solidFill>
                  <a:srgbClr val="FF0000"/>
                </a:solidFill>
                <a:cs typeface="B Mitra" pitchFamily="2" charset="-78"/>
              </a:rPr>
              <a:t>تقو</a:t>
            </a:r>
            <a:r>
              <a:rPr lang="fa-IR" sz="3200" b="1" kern="1200" dirty="0" smtClean="0">
                <a:solidFill>
                  <a:srgbClr val="FF0000"/>
                </a:solidFill>
                <a:cs typeface="B Mitra" pitchFamily="2" charset="-78"/>
              </a:rPr>
              <a:t>ا</a:t>
            </a:r>
          </a:p>
          <a:p>
            <a:pPr lvl="0" algn="ctr" defTabSz="9779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a-IR" sz="3200" b="1" kern="1200" dirty="0" smtClean="0">
                <a:cs typeface="B Mitra" pitchFamily="2" charset="-78"/>
              </a:rPr>
              <a:t>(کنترل رفتار با معیار حق) </a:t>
            </a:r>
            <a:endParaRPr lang="en-US" sz="3200" b="1" kern="1200" dirty="0">
              <a:cs typeface="B Mitra" pitchFamily="2" charset="-78"/>
            </a:endParaRPr>
          </a:p>
        </p:txBody>
      </p:sp>
      <p:sp>
        <p:nvSpPr>
          <p:cNvPr id="7" name="Freeform 6"/>
          <p:cNvSpPr/>
          <p:nvPr/>
        </p:nvSpPr>
        <p:spPr>
          <a:xfrm rot="8833331">
            <a:off x="3273721" y="4023333"/>
            <a:ext cx="586029" cy="270066"/>
          </a:xfrm>
          <a:custGeom>
            <a:avLst/>
            <a:gdLst>
              <a:gd name="connsiteX0" fmla="*/ 0 w 141102"/>
              <a:gd name="connsiteY0" fmla="*/ 33013 h 165063"/>
              <a:gd name="connsiteX1" fmla="*/ 70551 w 141102"/>
              <a:gd name="connsiteY1" fmla="*/ 33013 h 165063"/>
              <a:gd name="connsiteX2" fmla="*/ 70551 w 141102"/>
              <a:gd name="connsiteY2" fmla="*/ 0 h 165063"/>
              <a:gd name="connsiteX3" fmla="*/ 141102 w 141102"/>
              <a:gd name="connsiteY3" fmla="*/ 82532 h 165063"/>
              <a:gd name="connsiteX4" fmla="*/ 70551 w 141102"/>
              <a:gd name="connsiteY4" fmla="*/ 165063 h 165063"/>
              <a:gd name="connsiteX5" fmla="*/ 70551 w 141102"/>
              <a:gd name="connsiteY5" fmla="*/ 132050 h 165063"/>
              <a:gd name="connsiteX6" fmla="*/ 0 w 141102"/>
              <a:gd name="connsiteY6" fmla="*/ 132050 h 165063"/>
              <a:gd name="connsiteX7" fmla="*/ 0 w 141102"/>
              <a:gd name="connsiteY7" fmla="*/ 33013 h 1650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41102" h="165063">
                <a:moveTo>
                  <a:pt x="0" y="33013"/>
                </a:moveTo>
                <a:lnTo>
                  <a:pt x="70551" y="33013"/>
                </a:lnTo>
                <a:lnTo>
                  <a:pt x="70551" y="0"/>
                </a:lnTo>
                <a:lnTo>
                  <a:pt x="141102" y="82532"/>
                </a:lnTo>
                <a:lnTo>
                  <a:pt x="70551" y="165063"/>
                </a:lnTo>
                <a:lnTo>
                  <a:pt x="70551" y="132050"/>
                </a:lnTo>
                <a:lnTo>
                  <a:pt x="0" y="132050"/>
                </a:lnTo>
                <a:lnTo>
                  <a:pt x="0" y="33013"/>
                </a:lnTo>
                <a:close/>
              </a:path>
            </a:pathLst>
          </a:custGeom>
          <a:solidFill>
            <a:srgbClr val="FFFF00"/>
          </a:solidFill>
          <a:ln>
            <a:noFill/>
          </a:ln>
          <a:effectLst>
            <a:outerShdw blurRad="184150" dist="241300" dir="11520000" sx="110000" sy="110000" algn="ctr">
              <a:srgbClr val="000000">
                <a:alpha val="18000"/>
              </a:srgbClr>
            </a:outerShdw>
          </a:effectLst>
          <a:scene3d>
            <a:camera prst="perspectiveFront" fov="5100000" zoom="82000">
              <a:rot lat="0" lon="2100000" rev="0"/>
            </a:camera>
            <a:lightRig rig="flood" dir="t">
              <a:rot lat="0" lon="0" rev="13800000"/>
            </a:lightRig>
          </a:scene3d>
          <a:sp3d z="-60000" extrusionH="107950" prstMaterial="plastic">
            <a:bevelT w="82550" h="63500" prst="divot"/>
            <a:bevelB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5">
              <a:hueOff val="0"/>
              <a:satOff val="0"/>
              <a:lumOff val="0"/>
              <a:alphaOff val="0"/>
            </a:schemeClr>
          </a:fillRef>
          <a:effectRef idx="2">
            <a:schemeClr val="accent5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33011" rIns="42330" bIns="33014" numCol="1" spcCol="1270" anchor="ctr" anchorCtr="0">
            <a:noAutofit/>
          </a:bodyPr>
          <a:lstStyle/>
          <a:p>
            <a:pPr lvl="0" algn="ctr" defTabSz="311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700" b="1" kern="1200">
              <a:cs typeface="B Mitra" pitchFamily="2" charset="-78"/>
            </a:endParaRPr>
          </a:p>
        </p:txBody>
      </p:sp>
      <p:sp>
        <p:nvSpPr>
          <p:cNvPr id="8" name="Teardrop 7"/>
          <p:cNvSpPr/>
          <p:nvPr/>
        </p:nvSpPr>
        <p:spPr>
          <a:xfrm rot="19633331">
            <a:off x="3371595" y="2159530"/>
            <a:ext cx="3010404" cy="2238930"/>
          </a:xfrm>
          <a:prstGeom prst="teardrop">
            <a:avLst/>
          </a:prstGeom>
          <a:solidFill>
            <a:srgbClr val="7030A0"/>
          </a:solidFill>
          <a:ln>
            <a:noFill/>
          </a:ln>
          <a:effectLst>
            <a:outerShdw blurRad="127000" dist="38100" dir="2700000" algn="ctr">
              <a:srgbClr val="000000">
                <a:alpha val="45000"/>
              </a:srgbClr>
            </a:outerShdw>
          </a:effectLst>
          <a:scene3d>
            <a:camera prst="perspectiveFront" fov="2700000" zoom="82000">
              <a:rot lat="20376000" lon="1938000" rev="20112001"/>
            </a:camera>
            <a:lightRig rig="soft" dir="t">
              <a:rot lat="0" lon="0" rev="0"/>
            </a:lightRig>
          </a:scene3d>
          <a:sp3d prstMaterial="translucentPowder">
            <a:bevelT w="203200" h="50800" prst="softRound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5">
              <a:hueOff val="-4966938"/>
              <a:satOff val="19906"/>
              <a:lumOff val="4314"/>
              <a:alphaOff val="0"/>
            </a:schemeClr>
          </a:fillRef>
          <a:effectRef idx="2">
            <a:schemeClr val="accent5">
              <a:hueOff val="-4966938"/>
              <a:satOff val="19906"/>
              <a:lumOff val="4314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36690" tIns="136690" rIns="136690" bIns="136690" numCol="1" spcCol="1270" anchor="ctr" anchorCtr="0">
            <a:noAutofit/>
          </a:bodyPr>
          <a:lstStyle/>
          <a:p>
            <a:pPr lvl="0" algn="ctr" defTabSz="9779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a-IR" sz="2800" b="1" kern="1200" dirty="0" smtClean="0">
                <a:solidFill>
                  <a:srgbClr val="FF0000"/>
                </a:solidFill>
                <a:cs typeface="B Mitra" pitchFamily="2" charset="-78"/>
              </a:rPr>
              <a:t>خشیت</a:t>
            </a:r>
          </a:p>
          <a:p>
            <a:pPr lvl="0" algn="ctr" defTabSz="9779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a-IR" sz="2800" b="1" kern="1200" dirty="0" smtClean="0">
                <a:cs typeface="B Mitra" pitchFamily="2" charset="-78"/>
              </a:rPr>
              <a:t>(مراقبت درونی با خوف نگرانی از نرسیدن به مطلوب)</a:t>
            </a:r>
            <a:endParaRPr lang="en-US" sz="2800" b="1" kern="1200" dirty="0">
              <a:cs typeface="B Mitra" pitchFamily="2" charset="-78"/>
            </a:endParaRPr>
          </a:p>
        </p:txBody>
      </p:sp>
      <p:sp>
        <p:nvSpPr>
          <p:cNvPr id="9" name="Freeform 8"/>
          <p:cNvSpPr/>
          <p:nvPr/>
        </p:nvSpPr>
        <p:spPr>
          <a:xfrm rot="8833331">
            <a:off x="6013896" y="2270961"/>
            <a:ext cx="588094" cy="274220"/>
          </a:xfrm>
          <a:custGeom>
            <a:avLst/>
            <a:gdLst>
              <a:gd name="connsiteX0" fmla="*/ 0 w 141102"/>
              <a:gd name="connsiteY0" fmla="*/ 33013 h 165063"/>
              <a:gd name="connsiteX1" fmla="*/ 70551 w 141102"/>
              <a:gd name="connsiteY1" fmla="*/ 33013 h 165063"/>
              <a:gd name="connsiteX2" fmla="*/ 70551 w 141102"/>
              <a:gd name="connsiteY2" fmla="*/ 0 h 165063"/>
              <a:gd name="connsiteX3" fmla="*/ 141102 w 141102"/>
              <a:gd name="connsiteY3" fmla="*/ 82532 h 165063"/>
              <a:gd name="connsiteX4" fmla="*/ 70551 w 141102"/>
              <a:gd name="connsiteY4" fmla="*/ 165063 h 165063"/>
              <a:gd name="connsiteX5" fmla="*/ 70551 w 141102"/>
              <a:gd name="connsiteY5" fmla="*/ 132050 h 165063"/>
              <a:gd name="connsiteX6" fmla="*/ 0 w 141102"/>
              <a:gd name="connsiteY6" fmla="*/ 132050 h 165063"/>
              <a:gd name="connsiteX7" fmla="*/ 0 w 141102"/>
              <a:gd name="connsiteY7" fmla="*/ 33013 h 1650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41102" h="165063">
                <a:moveTo>
                  <a:pt x="0" y="33013"/>
                </a:moveTo>
                <a:lnTo>
                  <a:pt x="70551" y="33013"/>
                </a:lnTo>
                <a:lnTo>
                  <a:pt x="70551" y="0"/>
                </a:lnTo>
                <a:lnTo>
                  <a:pt x="141102" y="82532"/>
                </a:lnTo>
                <a:lnTo>
                  <a:pt x="70551" y="165063"/>
                </a:lnTo>
                <a:lnTo>
                  <a:pt x="70551" y="132050"/>
                </a:lnTo>
                <a:lnTo>
                  <a:pt x="0" y="132050"/>
                </a:lnTo>
                <a:lnTo>
                  <a:pt x="0" y="33013"/>
                </a:lnTo>
                <a:close/>
              </a:path>
            </a:pathLst>
          </a:custGeom>
          <a:solidFill>
            <a:srgbClr val="FF0000"/>
          </a:solidFill>
          <a:ln>
            <a:noFill/>
          </a:ln>
          <a:effectLst>
            <a:outerShdw blurRad="184150" dist="241300" dir="11520000" sx="110000" sy="110000" algn="ctr">
              <a:srgbClr val="000000">
                <a:alpha val="18000"/>
              </a:srgbClr>
            </a:outerShdw>
          </a:effectLst>
          <a:scene3d>
            <a:camera prst="perspectiveFront" fov="5100000" zoom="82000">
              <a:rot lat="0" lon="2100000" rev="0"/>
            </a:camera>
            <a:lightRig rig="flood" dir="t">
              <a:rot lat="0" lon="0" rev="13800000"/>
            </a:lightRig>
          </a:scene3d>
          <a:sp3d z="-60000" extrusionH="107950" prstMaterial="plastic">
            <a:bevelT w="82550" h="63500" prst="divot"/>
            <a:bevelB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5">
              <a:hueOff val="-9933876"/>
              <a:satOff val="39811"/>
              <a:lumOff val="8628"/>
              <a:alphaOff val="0"/>
            </a:schemeClr>
          </a:fillRef>
          <a:effectRef idx="2">
            <a:schemeClr val="accent5">
              <a:hueOff val="-9933876"/>
              <a:satOff val="39811"/>
              <a:lumOff val="8628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33012" rIns="42331" bIns="33014" numCol="1" spcCol="1270" anchor="ctr" anchorCtr="0">
            <a:noAutofit/>
          </a:bodyPr>
          <a:lstStyle/>
          <a:p>
            <a:pPr lvl="0" algn="ctr" defTabSz="311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700" b="1" kern="1200">
              <a:cs typeface="B Mitra" pitchFamily="2" charset="-78"/>
            </a:endParaRPr>
          </a:p>
        </p:txBody>
      </p:sp>
      <p:sp>
        <p:nvSpPr>
          <p:cNvPr id="10" name="Teardrop 9"/>
          <p:cNvSpPr/>
          <p:nvPr/>
        </p:nvSpPr>
        <p:spPr>
          <a:xfrm rot="19633331">
            <a:off x="6112042" y="383140"/>
            <a:ext cx="3010404" cy="2238930"/>
          </a:xfrm>
          <a:prstGeom prst="teardrop">
            <a:avLst/>
          </a:prstGeom>
          <a:solidFill>
            <a:srgbClr val="00B0F0"/>
          </a:solidFill>
          <a:ln>
            <a:noFill/>
          </a:ln>
          <a:effectLst>
            <a:outerShdw blurRad="127000" dist="38100" dir="2700000" algn="ctr">
              <a:srgbClr val="000000">
                <a:alpha val="45000"/>
              </a:srgbClr>
            </a:outerShdw>
          </a:effectLst>
          <a:scene3d>
            <a:camera prst="perspectiveFront" fov="2700000" zoom="82000">
              <a:rot lat="20376000" lon="1938000" rev="20112001"/>
            </a:camera>
            <a:lightRig rig="soft" dir="t">
              <a:rot lat="0" lon="0" rev="0"/>
            </a:lightRig>
          </a:scene3d>
          <a:sp3d prstMaterial="translucentPowder">
            <a:bevelT w="203200" h="50800" prst="softRound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5">
              <a:hueOff val="-9933876"/>
              <a:satOff val="39811"/>
              <a:lumOff val="8628"/>
              <a:alphaOff val="0"/>
            </a:schemeClr>
          </a:fillRef>
          <a:effectRef idx="2">
            <a:schemeClr val="accent5">
              <a:hueOff val="-9933876"/>
              <a:satOff val="39811"/>
              <a:lumOff val="8628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32880" tIns="132880" rIns="132880" bIns="132880" numCol="1" spcCol="1270" anchor="ctr" anchorCtr="0">
            <a:noAutofit/>
          </a:bodyPr>
          <a:lstStyle/>
          <a:p>
            <a:pPr lvl="0" algn="ctr" defTabSz="9334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a-IR" sz="2800" b="1" kern="1200" dirty="0" smtClean="0">
                <a:solidFill>
                  <a:srgbClr val="FF0000"/>
                </a:solidFill>
                <a:cs typeface="B Mitra" pitchFamily="2" charset="-78"/>
              </a:rPr>
              <a:t>شناخت و توجه </a:t>
            </a:r>
            <a:r>
              <a:rPr lang="fa-IR" sz="2800" b="1" kern="1200" dirty="0" smtClean="0">
                <a:cs typeface="B Mitra" pitchFamily="2" charset="-78"/>
              </a:rPr>
              <a:t>همه جانبه به مقصود و مطلوب</a:t>
            </a:r>
            <a:endParaRPr lang="en-US" sz="2800" b="1" kern="1200" dirty="0">
              <a:cs typeface="B Mitra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7090194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1554485539"/>
              </p:ext>
            </p:extLst>
          </p:nvPr>
        </p:nvGraphicFramePr>
        <p:xfrm>
          <a:off x="1219200" y="457200"/>
          <a:ext cx="6477000" cy="6019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875163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241BC378-1DEE-4E20-930F-71A23C5C48B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7" dur="2000"/>
                                        <p:tgtEl>
                                          <p:spTgt spid="4">
                                            <p:graphicEl>
                                              <a:dgm id="{241BC378-1DEE-4E20-930F-71A23C5C48B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63781700-1377-4EBD-8574-8B1289702EF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2" dur="2000"/>
                                        <p:tgtEl>
                                          <p:spTgt spid="4">
                                            <p:graphicEl>
                                              <a:dgm id="{63781700-1377-4EBD-8574-8B1289702EF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805DC2F8-2D7D-4465-904A-E0B5716A22C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7" dur="2000"/>
                                        <p:tgtEl>
                                          <p:spTgt spid="4">
                                            <p:graphicEl>
                                              <a:dgm id="{805DC2F8-2D7D-4465-904A-E0B5716A22C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E662F098-6F17-4A9D-B845-6A8F850BD18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22" dur="2000"/>
                                        <p:tgtEl>
                                          <p:spTgt spid="4">
                                            <p:graphicEl>
                                              <a:dgm id="{E662F098-6F17-4A9D-B845-6A8F850BD18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one"/>
        </p:bldSub>
      </p:bldGraphic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3123688780"/>
              </p:ext>
            </p:extLst>
          </p:nvPr>
        </p:nvGraphicFramePr>
        <p:xfrm>
          <a:off x="533400" y="-457200"/>
          <a:ext cx="6096000" cy="4140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Down Arrow 4"/>
          <p:cNvSpPr/>
          <p:nvPr/>
        </p:nvSpPr>
        <p:spPr>
          <a:xfrm>
            <a:off x="3657600" y="3048000"/>
            <a:ext cx="685800" cy="533400"/>
          </a:xfrm>
          <a:prstGeom prst="downArrow">
            <a:avLst/>
          </a:prstGeom>
          <a:solidFill>
            <a:srgbClr val="1EA014"/>
          </a:solidFill>
          <a:ln w="34925">
            <a:solidFill>
              <a:srgbClr val="FFFFFF"/>
            </a:solidFill>
          </a:ln>
          <a:effectLst>
            <a:outerShdw blurRad="317500" dir="2700000" algn="ctr">
              <a:srgbClr val="000000">
                <a:alpha val="43000"/>
              </a:srgbClr>
            </a:outerShdw>
          </a:effectLst>
          <a:scene3d>
            <a:camera prst="perspectiveFront" fov="2700000">
              <a:rot lat="19086000" lon="19067999" rev="3108000"/>
            </a:camera>
            <a:lightRig rig="threePt" dir="t">
              <a:rot lat="0" lon="0" rev="0"/>
            </a:lightRig>
          </a:scene3d>
          <a:sp3d extrusionH="38100" prstMaterial="clear">
            <a:bevelT w="260350" h="50800" prst="softRound"/>
            <a:bevelB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2758440" y="4670822"/>
            <a:ext cx="4785360" cy="510778"/>
          </a:xfrm>
          <a:prstGeom prst="roundRect">
            <a:avLst/>
          </a:prstGeom>
          <a:noFill/>
          <a:ln w="57150">
            <a:solidFill>
              <a:srgbClr val="92D050"/>
            </a:solidFill>
          </a:ln>
          <a:effectLst>
            <a:outerShdw blurRad="225425" dist="50800" dir="5220000" algn="ctr">
              <a:srgbClr val="000000">
                <a:alpha val="33000"/>
              </a:srgbClr>
            </a:outerShdw>
          </a:effectLst>
          <a:scene3d>
            <a:camera prst="perspectiveFront" fov="3300000">
              <a:rot lat="486000" lon="19530000" rev="174000"/>
            </a:camera>
            <a:lightRig rig="harsh" dir="t">
              <a:rot lat="0" lon="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</p:spPr>
        <p:txBody>
          <a:bodyPr wrap="square" rtlCol="0">
            <a:spAutoFit/>
          </a:bodyPr>
          <a:lstStyle/>
          <a:p>
            <a:pPr algn="ctr"/>
            <a:r>
              <a:rPr lang="fa-IR" sz="2400" b="1" dirty="0" smtClean="0">
                <a:cs typeface="B Mitra" pitchFamily="2" charset="-78"/>
              </a:rPr>
              <a:t>تلاوت و انعکاس اسماء و صفات الهی</a:t>
            </a:r>
            <a:endParaRPr lang="en-US" sz="2400" b="1" dirty="0">
              <a:cs typeface="B Mitra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9077456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E32A2AA-374B-4FA9-8851-552D832D002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>
                                            <p:graphicEl>
                                              <a:dgm id="{7E32A2AA-374B-4FA9-8851-552D832D002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>
                                            <p:graphicEl>
                                              <a:dgm id="{7E32A2AA-374B-4FA9-8851-552D832D002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>
                                            <p:graphicEl>
                                              <a:dgm id="{7E32A2AA-374B-4FA9-8851-552D832D002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83C3D5BF-762D-4D17-9ED9-9E021E2CC2B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">
                                            <p:graphicEl>
                                              <a:dgm id="{83C3D5BF-762D-4D17-9ED9-9E021E2CC2B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>
                                            <p:graphicEl>
                                              <a:dgm id="{83C3D5BF-762D-4D17-9ED9-9E021E2CC2B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">
                                            <p:graphicEl>
                                              <a:dgm id="{83C3D5BF-762D-4D17-9ED9-9E021E2CC2B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8CFA79D5-F41E-49C1-A211-29A79A0B957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">
                                            <p:graphicEl>
                                              <a:dgm id="{8CFA79D5-F41E-49C1-A211-29A79A0B957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">
                                            <p:graphicEl>
                                              <a:dgm id="{8CFA79D5-F41E-49C1-A211-29A79A0B957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">
                                            <p:graphicEl>
                                              <a:dgm id="{8CFA79D5-F41E-49C1-A211-29A79A0B957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/>
        </p:bldSub>
      </p:bldGraphic>
      <p:bldP spid="5" grpId="0" animBg="1"/>
      <p:bldP spid="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/>
          <p:cNvSpPr/>
          <p:nvPr/>
        </p:nvSpPr>
        <p:spPr>
          <a:xfrm>
            <a:off x="1219200" y="1295400"/>
            <a:ext cx="6629400" cy="4724400"/>
          </a:xfrm>
          <a:prstGeom prst="roundRect">
            <a:avLst>
              <a:gd name="adj" fmla="val 9849"/>
            </a:avLst>
          </a:prstGeom>
          <a:noFill/>
          <a:ln w="34925">
            <a:solidFill>
              <a:srgbClr val="FFFFFF"/>
            </a:solidFill>
          </a:ln>
          <a:effectLst>
            <a:outerShdw blurRad="317500" dir="2700000" algn="ctr">
              <a:srgbClr val="000000">
                <a:alpha val="43000"/>
              </a:srgbClr>
            </a:outerShdw>
          </a:effectLst>
          <a:scene3d>
            <a:camera prst="perspectiveFront" fov="2700000">
              <a:rot lat="19086000" lon="19067999" rev="3108000"/>
            </a:camera>
            <a:lightRig rig="threePt" dir="t">
              <a:rot lat="0" lon="0" rev="0"/>
            </a:lightRig>
          </a:scene3d>
          <a:sp3d extrusionH="38100" prstMaterial="clear">
            <a:bevelT w="260350" h="50800" prst="softRound"/>
            <a:bevelB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5400" b="1" dirty="0" smtClean="0">
                <a:solidFill>
                  <a:schemeClr val="tx1"/>
                </a:solidFill>
                <a:cs typeface="B Mitra" pitchFamily="2" charset="-78"/>
              </a:rPr>
              <a:t>خشی</a:t>
            </a:r>
            <a:endParaRPr lang="en-US" sz="5400" b="1" dirty="0">
              <a:solidFill>
                <a:schemeClr val="tx1"/>
              </a:solidFill>
              <a:cs typeface="B Mitra" pitchFamily="2" charset="-78"/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1905000" y="304800"/>
            <a:ext cx="4572000" cy="1143000"/>
          </a:xfrm>
          <a:prstGeom prst="round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2800" b="1" dirty="0" smtClean="0">
                <a:solidFill>
                  <a:schemeClr val="tx1"/>
                </a:solidFill>
                <a:cs typeface="B Mitra" pitchFamily="2" charset="-78"/>
              </a:rPr>
              <a:t>اولین مرحله ی غی </a:t>
            </a:r>
          </a:p>
          <a:p>
            <a:pPr algn="ctr"/>
            <a:r>
              <a:rPr lang="fa-IR" sz="2800" dirty="0" smtClean="0">
                <a:solidFill>
                  <a:schemeClr val="tx1"/>
                </a:solidFill>
                <a:cs typeface="B Mitra" pitchFamily="2" charset="-78"/>
              </a:rPr>
              <a:t>انحراف در درک مطلوب و منفعت</a:t>
            </a:r>
            <a:endParaRPr lang="en-US" sz="2800" dirty="0">
              <a:solidFill>
                <a:schemeClr val="tx1"/>
              </a:solidFill>
              <a:cs typeface="B Mitra" pitchFamily="2" charset="-78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5410200" y="2590800"/>
            <a:ext cx="1828800" cy="1562100"/>
          </a:xfrm>
          <a:prstGeom prst="roundRect">
            <a:avLst>
              <a:gd name="adj" fmla="val 50000"/>
            </a:avLst>
          </a:prstGeom>
          <a:solidFill>
            <a:srgbClr val="38E52B"/>
          </a:solidFill>
          <a:ln w="34925">
            <a:solidFill>
              <a:srgbClr val="FFFFFF"/>
            </a:solidFill>
          </a:ln>
          <a:effectLst>
            <a:outerShdw blurRad="317500" dir="2700000" algn="ctr">
              <a:srgbClr val="000000">
                <a:alpha val="43000"/>
              </a:srgbClr>
            </a:outerShdw>
          </a:effectLst>
          <a:scene3d>
            <a:camera prst="perspectiveFront" fov="2700000">
              <a:rot lat="19086000" lon="19067999" rev="3108000"/>
            </a:camera>
            <a:lightRig rig="threePt" dir="t">
              <a:rot lat="0" lon="0" rev="0"/>
            </a:lightRig>
          </a:scene3d>
          <a:sp3d extrusionH="38100" prstMaterial="clear">
            <a:bevelT w="260350" h="50800" prst="softRound"/>
            <a:bevelB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2800" b="1" dirty="0" smtClean="0">
                <a:solidFill>
                  <a:schemeClr val="tx1"/>
                </a:solidFill>
                <a:cs typeface="B Mitra" pitchFamily="2" charset="-78"/>
              </a:rPr>
              <a:t>درک درست از منفعت </a:t>
            </a:r>
            <a:endParaRPr lang="en-US" sz="2800" b="1" dirty="0">
              <a:solidFill>
                <a:schemeClr val="tx1"/>
              </a:solidFill>
              <a:cs typeface="B Mitra" pitchFamily="2" charset="-78"/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1676400" y="3162300"/>
            <a:ext cx="1828800" cy="1562100"/>
          </a:xfrm>
          <a:prstGeom prst="roundRect">
            <a:avLst>
              <a:gd name="adj" fmla="val 50000"/>
            </a:avLst>
          </a:prstGeom>
          <a:solidFill>
            <a:srgbClr val="38E52B"/>
          </a:solidFill>
          <a:ln w="34925">
            <a:solidFill>
              <a:srgbClr val="FFFFFF"/>
            </a:solidFill>
          </a:ln>
          <a:effectLst>
            <a:outerShdw blurRad="317500" dir="2700000" algn="ctr">
              <a:srgbClr val="000000">
                <a:alpha val="43000"/>
              </a:srgbClr>
            </a:outerShdw>
          </a:effectLst>
          <a:scene3d>
            <a:camera prst="perspectiveFront" fov="2700000">
              <a:rot lat="19086000" lon="19067999" rev="3108000"/>
            </a:camera>
            <a:lightRig rig="threePt" dir="t">
              <a:rot lat="0" lon="0" rev="0"/>
            </a:lightRig>
          </a:scene3d>
          <a:sp3d extrusionH="38100" prstMaterial="clear">
            <a:bevelT w="260350" h="50800" prst="softRound"/>
            <a:bevelB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2000" b="1" dirty="0" smtClean="0">
                <a:solidFill>
                  <a:schemeClr val="tx1"/>
                </a:solidFill>
                <a:cs typeface="B Mitra" pitchFamily="2" charset="-78"/>
              </a:rPr>
              <a:t>نداشتن حس استقلال و استغنا</a:t>
            </a:r>
            <a:endParaRPr lang="en-US" sz="2000" b="1" dirty="0">
              <a:solidFill>
                <a:schemeClr val="tx1"/>
              </a:solidFill>
              <a:cs typeface="B Mitra" pitchFamily="2" charset="-78"/>
            </a:endParaRPr>
          </a:p>
        </p:txBody>
      </p:sp>
      <p:sp>
        <p:nvSpPr>
          <p:cNvPr id="5" name="Oval 4"/>
          <p:cNvSpPr/>
          <p:nvPr/>
        </p:nvSpPr>
        <p:spPr>
          <a:xfrm>
            <a:off x="2971800" y="1752600"/>
            <a:ext cx="1371600" cy="1219200"/>
          </a:xfrm>
          <a:prstGeom prst="ellipse">
            <a:avLst/>
          </a:prstGeom>
          <a:solidFill>
            <a:srgbClr val="FFFF00"/>
          </a:solidFill>
          <a:ln>
            <a:noFill/>
          </a:ln>
          <a:effectLst>
            <a:glow rad="228600">
              <a:srgbClr val="FFFF00">
                <a:alpha val="40000"/>
              </a:srgbClr>
            </a:glow>
          </a:effectLst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3200" b="1" dirty="0" smtClean="0">
                <a:solidFill>
                  <a:schemeClr val="tx1"/>
                </a:solidFill>
                <a:cs typeface="B Mitra" pitchFamily="2" charset="-78"/>
              </a:rPr>
              <a:t>انذار</a:t>
            </a:r>
            <a:endParaRPr lang="en-US" sz="3200" b="1" dirty="0">
              <a:solidFill>
                <a:schemeClr val="tx1"/>
              </a:solidFill>
              <a:cs typeface="B Mitra" pitchFamily="2" charset="-78"/>
            </a:endParaRPr>
          </a:p>
        </p:txBody>
      </p:sp>
      <p:cxnSp>
        <p:nvCxnSpPr>
          <p:cNvPr id="10" name="Straight Arrow Connector 9"/>
          <p:cNvCxnSpPr/>
          <p:nvPr/>
        </p:nvCxnSpPr>
        <p:spPr>
          <a:xfrm flipH="1">
            <a:off x="5410200" y="3943350"/>
            <a:ext cx="190500" cy="1314450"/>
          </a:xfrm>
          <a:prstGeom prst="straightConnector1">
            <a:avLst/>
          </a:prstGeom>
          <a:ln w="57150">
            <a:solidFill>
              <a:srgbClr val="92D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3505200" y="4343400"/>
            <a:ext cx="1600200" cy="914400"/>
          </a:xfrm>
          <a:prstGeom prst="straightConnector1">
            <a:avLst/>
          </a:prstGeom>
          <a:ln w="57150">
            <a:solidFill>
              <a:srgbClr val="92D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Rounded Rectangle 22"/>
          <p:cNvSpPr/>
          <p:nvPr/>
        </p:nvSpPr>
        <p:spPr>
          <a:xfrm>
            <a:off x="4495800" y="4991100"/>
            <a:ext cx="1828800" cy="1562100"/>
          </a:xfrm>
          <a:prstGeom prst="roundRect">
            <a:avLst>
              <a:gd name="adj" fmla="val 50000"/>
            </a:avLst>
          </a:prstGeom>
          <a:solidFill>
            <a:srgbClr val="38E52B"/>
          </a:solidFill>
          <a:ln w="34925">
            <a:solidFill>
              <a:srgbClr val="FFFFFF"/>
            </a:solidFill>
          </a:ln>
          <a:effectLst>
            <a:outerShdw blurRad="317500" dir="2700000" algn="ctr">
              <a:srgbClr val="000000">
                <a:alpha val="43000"/>
              </a:srgbClr>
            </a:outerShdw>
          </a:effectLst>
          <a:scene3d>
            <a:camera prst="perspectiveFront" fov="2700000">
              <a:rot lat="19086000" lon="19067999" rev="3108000"/>
            </a:camera>
            <a:lightRig rig="threePt" dir="t">
              <a:rot lat="0" lon="0" rev="0"/>
            </a:lightRig>
          </a:scene3d>
          <a:sp3d extrusionH="38100" prstMaterial="clear">
            <a:bevelT w="260350" h="50800" prst="softRound"/>
            <a:bevelB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2400" b="1" dirty="0" smtClean="0">
                <a:solidFill>
                  <a:schemeClr val="tx1"/>
                </a:solidFill>
                <a:cs typeface="B Mitra" pitchFamily="2" charset="-78"/>
              </a:rPr>
              <a:t>تصحیح توجه نفس </a:t>
            </a:r>
            <a:endParaRPr lang="en-US" sz="2400" b="1" dirty="0">
              <a:solidFill>
                <a:schemeClr val="tx1"/>
              </a:solidFill>
              <a:cs typeface="B Mitra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269102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4" grpId="0" animBg="1"/>
      <p:bldP spid="6" grpId="0" animBg="1"/>
      <p:bldP spid="7" grpId="0" animBg="1"/>
      <p:bldP spid="5" grpId="0" animBg="1"/>
      <p:bldP spid="2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30344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348</TotalTime>
  <Words>204</Words>
  <Application>Microsoft Office PowerPoint</Application>
  <PresentationFormat>On-screen Show (4:3)</PresentationFormat>
  <Paragraphs>47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zahra</dc:creator>
  <cp:lastModifiedBy>zahra</cp:lastModifiedBy>
  <cp:revision>58</cp:revision>
  <dcterms:created xsi:type="dcterms:W3CDTF">2012-08-19T08:50:21Z</dcterms:created>
  <dcterms:modified xsi:type="dcterms:W3CDTF">2012-08-22T17:49:08Z</dcterms:modified>
</cp:coreProperties>
</file>