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FF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C77F22-BB1B-4AC1-A5C0-458E5268CAE1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</dgm:spPr>
      <dgm:t>
        <a:bodyPr/>
        <a:lstStyle/>
        <a:p>
          <a:endParaRPr lang="en-US"/>
        </a:p>
      </dgm:t>
    </dgm:pt>
    <dgm:pt modelId="{2465256D-62C0-4E3B-A100-070F451E00C9}">
      <dgm:prSet phldrT="[Text]" phldr="1" custT="1"/>
      <dgm:spPr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endParaRPr lang="en-US" sz="2400" b="1" dirty="0">
            <a:cs typeface="B Mitra" pitchFamily="2" charset="-78"/>
          </a:endParaRPr>
        </a:p>
      </dgm:t>
    </dgm:pt>
    <dgm:pt modelId="{EE896F6B-6DB4-49DB-B46A-9243EBE535C5}" type="parTrans" cxnId="{A84DFBE7-C694-4BD4-8FA1-0FFDAC0176C8}">
      <dgm:prSet/>
      <dgm:spPr/>
      <dgm:t>
        <a:bodyPr/>
        <a:lstStyle/>
        <a:p>
          <a:endParaRPr lang="en-US"/>
        </a:p>
      </dgm:t>
    </dgm:pt>
    <dgm:pt modelId="{101A35C8-EF02-4269-86CD-612394759AF3}" type="sibTrans" cxnId="{A84DFBE7-C694-4BD4-8FA1-0FFDAC0176C8}">
      <dgm:prSet/>
      <dgm:spPr/>
      <dgm:t>
        <a:bodyPr/>
        <a:lstStyle/>
        <a:p>
          <a:endParaRPr lang="en-US"/>
        </a:p>
      </dgm:t>
    </dgm:pt>
    <dgm:pt modelId="{DEC4F1C0-8222-43C5-9800-53D2FD7F6FA3}">
      <dgm:prSet phldrT="[Text]" custT="1"/>
      <dgm:spPr>
        <a:solidFill>
          <a:schemeClr val="accent2">
            <a:lumMod val="60000"/>
            <a:lumOff val="40000"/>
            <a:alpha val="9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r>
            <a:rPr lang="fa-IR" sz="2000" b="1" dirty="0" smtClean="0">
              <a:solidFill>
                <a:schemeClr val="accent2">
                  <a:lumMod val="20000"/>
                  <a:lumOff val="80000"/>
                </a:schemeClr>
              </a:solidFill>
              <a:cs typeface="B Mitra" pitchFamily="2" charset="-78"/>
            </a:rPr>
            <a:t>تصحیح تفکر</a:t>
          </a:r>
          <a:endParaRPr lang="en-US" sz="2000" b="1" dirty="0">
            <a:cs typeface="B Mitra" pitchFamily="2" charset="-78"/>
          </a:endParaRPr>
        </a:p>
      </dgm:t>
    </dgm:pt>
    <dgm:pt modelId="{F385DE2F-36A5-4AA4-BAE7-25F7C31229E8}" type="parTrans" cxnId="{4EA16094-7CBC-4C16-B309-D0003D936AA9}">
      <dgm:prSet/>
      <dgm:spPr/>
      <dgm:t>
        <a:bodyPr/>
        <a:lstStyle/>
        <a:p>
          <a:endParaRPr lang="en-US"/>
        </a:p>
      </dgm:t>
    </dgm:pt>
    <dgm:pt modelId="{AA27FF02-8BDF-4C92-B24D-54CB2C2C9BBD}" type="sibTrans" cxnId="{4EA16094-7CBC-4C16-B309-D0003D936AA9}">
      <dgm:prSet/>
      <dgm:spPr/>
      <dgm:t>
        <a:bodyPr/>
        <a:lstStyle/>
        <a:p>
          <a:endParaRPr lang="en-US"/>
        </a:p>
      </dgm:t>
    </dgm:pt>
    <dgm:pt modelId="{89A7F681-4E3D-44BF-A3AB-3B6DCB13A593}">
      <dgm:prSet phldrT="[Text]" phldr="1" custT="1"/>
      <dgm:spPr>
        <a:solidFill>
          <a:srgbClr val="00B050"/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endParaRPr lang="en-US" sz="2400" b="1" dirty="0">
            <a:cs typeface="B Mitra" pitchFamily="2" charset="-78"/>
          </a:endParaRPr>
        </a:p>
      </dgm:t>
    </dgm:pt>
    <dgm:pt modelId="{0F0A23E9-FBE5-4CD7-9DB1-59C6E2AF4AED}" type="parTrans" cxnId="{0DECA234-52D7-41AC-84FA-1FEE382DB021}">
      <dgm:prSet/>
      <dgm:spPr/>
      <dgm:t>
        <a:bodyPr/>
        <a:lstStyle/>
        <a:p>
          <a:endParaRPr lang="en-US"/>
        </a:p>
      </dgm:t>
    </dgm:pt>
    <dgm:pt modelId="{D3495751-11F6-4A23-B259-C37831027EAB}" type="sibTrans" cxnId="{0DECA234-52D7-41AC-84FA-1FEE382DB021}">
      <dgm:prSet/>
      <dgm:spPr/>
      <dgm:t>
        <a:bodyPr/>
        <a:lstStyle/>
        <a:p>
          <a:endParaRPr lang="en-US"/>
        </a:p>
      </dgm:t>
    </dgm:pt>
    <dgm:pt modelId="{4DA2BE9F-E7B6-4C4C-BEE2-ADF03E57E797}">
      <dgm:prSet phldrT="[Text]" custT="1"/>
      <dgm:spPr>
        <a:solidFill>
          <a:srgbClr val="00B050"/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r>
            <a:rPr lang="fa-IR" sz="2000" b="1" dirty="0" smtClean="0">
              <a:solidFill>
                <a:schemeClr val="accent2">
                  <a:lumMod val="20000"/>
                  <a:lumOff val="80000"/>
                </a:schemeClr>
              </a:solidFill>
              <a:cs typeface="B Mitra" pitchFamily="2" charset="-78"/>
            </a:rPr>
            <a:t>سوق دادن به تعقل </a:t>
          </a:r>
          <a:endParaRPr lang="en-US" sz="2000" b="1" dirty="0">
            <a:cs typeface="B Mitra" pitchFamily="2" charset="-78"/>
          </a:endParaRPr>
        </a:p>
      </dgm:t>
    </dgm:pt>
    <dgm:pt modelId="{D5CF9B9F-8F03-4967-8F13-DF0AEA455BE1}" type="parTrans" cxnId="{EDCDA9FA-7A2E-4037-9D0D-1079B58DB73C}">
      <dgm:prSet/>
      <dgm:spPr/>
      <dgm:t>
        <a:bodyPr/>
        <a:lstStyle/>
        <a:p>
          <a:endParaRPr lang="en-US"/>
        </a:p>
      </dgm:t>
    </dgm:pt>
    <dgm:pt modelId="{ADEB9CC1-E686-467F-B739-11AFEC500474}" type="sibTrans" cxnId="{EDCDA9FA-7A2E-4037-9D0D-1079B58DB73C}">
      <dgm:prSet/>
      <dgm:spPr/>
      <dgm:t>
        <a:bodyPr/>
        <a:lstStyle/>
        <a:p>
          <a:endParaRPr lang="en-US"/>
        </a:p>
      </dgm:t>
    </dgm:pt>
    <dgm:pt modelId="{015574F2-FDFA-42A1-8EB7-64DBBC747472}">
      <dgm:prSet phldrT="[Text]" custT="1"/>
      <dgm:spPr>
        <a:solidFill>
          <a:schemeClr val="accent2">
            <a:lumMod val="75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endParaRPr lang="en-US" sz="2400" b="1" dirty="0">
            <a:cs typeface="B Mitra" pitchFamily="2" charset="-78"/>
          </a:endParaRPr>
        </a:p>
      </dgm:t>
    </dgm:pt>
    <dgm:pt modelId="{681233CF-30FD-4591-A707-A1CD184BD071}" type="parTrans" cxnId="{161F7B59-5A70-4E0C-9AA8-728EA02B8A1B}">
      <dgm:prSet/>
      <dgm:spPr/>
      <dgm:t>
        <a:bodyPr/>
        <a:lstStyle/>
        <a:p>
          <a:endParaRPr lang="en-US"/>
        </a:p>
      </dgm:t>
    </dgm:pt>
    <dgm:pt modelId="{402657F1-2831-45A0-B7C1-7D40F527C1C3}" type="sibTrans" cxnId="{161F7B59-5A70-4E0C-9AA8-728EA02B8A1B}">
      <dgm:prSet/>
      <dgm:spPr/>
      <dgm:t>
        <a:bodyPr/>
        <a:lstStyle/>
        <a:p>
          <a:endParaRPr lang="en-US"/>
        </a:p>
      </dgm:t>
    </dgm:pt>
    <dgm:pt modelId="{F25F3A88-63EB-42CD-B780-1A1A22E5E45F}">
      <dgm:prSet phldrT="[Text]" phldr="1" custT="1"/>
      <dgm:spPr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endParaRPr lang="en-US" sz="2400" b="1" dirty="0">
            <a:cs typeface="B Mitra" pitchFamily="2" charset="-78"/>
          </a:endParaRPr>
        </a:p>
      </dgm:t>
    </dgm:pt>
    <dgm:pt modelId="{C5BBDC3C-D375-4BC8-B30F-57F852D5F271}" type="parTrans" cxnId="{F08A2CE6-D7CC-418F-A101-CD8601F9B028}">
      <dgm:prSet/>
      <dgm:spPr/>
      <dgm:t>
        <a:bodyPr/>
        <a:lstStyle/>
        <a:p>
          <a:endParaRPr lang="en-US"/>
        </a:p>
      </dgm:t>
    </dgm:pt>
    <dgm:pt modelId="{07E663C4-ACC4-4E05-87DB-F5339C5F41B6}" type="sibTrans" cxnId="{F08A2CE6-D7CC-418F-A101-CD8601F9B028}">
      <dgm:prSet/>
      <dgm:spPr/>
      <dgm:t>
        <a:bodyPr/>
        <a:lstStyle/>
        <a:p>
          <a:endParaRPr lang="en-US"/>
        </a:p>
      </dgm:t>
    </dgm:pt>
    <dgm:pt modelId="{0B1F14B7-3651-4512-8180-920A18978D6B}">
      <dgm:prSet phldrT="[Text]" phldr="1" custT="1"/>
      <dgm:spPr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endParaRPr lang="en-US" sz="2000" b="1">
            <a:cs typeface="B Mitra" pitchFamily="2" charset="-78"/>
          </a:endParaRPr>
        </a:p>
      </dgm:t>
    </dgm:pt>
    <dgm:pt modelId="{FB933BA9-81C0-45DF-B5A7-2F38D8F933B3}" type="parTrans" cxnId="{E45467D0-1476-4C14-897F-6F3F7F944BDD}">
      <dgm:prSet/>
      <dgm:spPr/>
      <dgm:t>
        <a:bodyPr/>
        <a:lstStyle/>
        <a:p>
          <a:endParaRPr lang="en-US"/>
        </a:p>
      </dgm:t>
    </dgm:pt>
    <dgm:pt modelId="{8798EB89-ADEC-408C-97F5-433368DA6E7B}" type="sibTrans" cxnId="{E45467D0-1476-4C14-897F-6F3F7F944BDD}">
      <dgm:prSet/>
      <dgm:spPr/>
      <dgm:t>
        <a:bodyPr/>
        <a:lstStyle/>
        <a:p>
          <a:endParaRPr lang="en-US"/>
        </a:p>
      </dgm:t>
    </dgm:pt>
    <dgm:pt modelId="{53B38075-39AC-4E04-A923-5350398F4B71}">
      <dgm:prSet phldrT="[Text]" custT="1"/>
      <dgm:spPr>
        <a:solidFill>
          <a:srgbClr val="00B050"/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endParaRPr lang="en-US" sz="2400" b="1" dirty="0">
            <a:cs typeface="B Mitra" pitchFamily="2" charset="-78"/>
          </a:endParaRPr>
        </a:p>
      </dgm:t>
    </dgm:pt>
    <dgm:pt modelId="{4EA2B4EC-C9D2-490F-A966-050C464B2882}" type="parTrans" cxnId="{24A96A0F-0338-4126-BC9D-671E2C07397D}">
      <dgm:prSet/>
      <dgm:spPr/>
      <dgm:t>
        <a:bodyPr/>
        <a:lstStyle/>
        <a:p>
          <a:endParaRPr lang="en-US"/>
        </a:p>
      </dgm:t>
    </dgm:pt>
    <dgm:pt modelId="{07DA1060-B579-478A-BBA9-07CBD1CB922B}" type="sibTrans" cxnId="{24A96A0F-0338-4126-BC9D-671E2C07397D}">
      <dgm:prSet/>
      <dgm:spPr/>
      <dgm:t>
        <a:bodyPr/>
        <a:lstStyle/>
        <a:p>
          <a:endParaRPr lang="en-US"/>
        </a:p>
      </dgm:t>
    </dgm:pt>
    <dgm:pt modelId="{BD83C5CA-6061-463C-938E-6142F273969D}">
      <dgm:prSet custT="1"/>
      <dgm:spPr>
        <a:solidFill>
          <a:schemeClr val="accent2">
            <a:lumMod val="75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r>
            <a:rPr lang="fa-IR" sz="2000" b="1" dirty="0" smtClean="0">
              <a:solidFill>
                <a:schemeClr val="accent2">
                  <a:lumMod val="20000"/>
                  <a:lumOff val="80000"/>
                </a:schemeClr>
              </a:solidFill>
              <a:cs typeface="B Mitra" pitchFamily="2" charset="-78"/>
            </a:rPr>
            <a:t>شناخت درست </a:t>
          </a:r>
          <a:endParaRPr lang="en-US" sz="2000" b="1" dirty="0">
            <a:cs typeface="B Mitra" pitchFamily="2" charset="-78"/>
          </a:endParaRPr>
        </a:p>
      </dgm:t>
    </dgm:pt>
    <dgm:pt modelId="{E38B06FA-CF1B-4C86-B4A5-106E640FC623}" type="parTrans" cxnId="{CE02A99C-74F9-44B3-B808-6CFFE69D1DF2}">
      <dgm:prSet/>
      <dgm:spPr/>
      <dgm:t>
        <a:bodyPr/>
        <a:lstStyle/>
        <a:p>
          <a:endParaRPr lang="en-US"/>
        </a:p>
      </dgm:t>
    </dgm:pt>
    <dgm:pt modelId="{763295E8-5CA1-4C51-AC08-C9EB30DD43A5}" type="sibTrans" cxnId="{CE02A99C-74F9-44B3-B808-6CFFE69D1DF2}">
      <dgm:prSet/>
      <dgm:spPr/>
      <dgm:t>
        <a:bodyPr/>
        <a:lstStyle/>
        <a:p>
          <a:endParaRPr lang="en-US"/>
        </a:p>
      </dgm:t>
    </dgm:pt>
    <dgm:pt modelId="{0F67D144-1353-4B79-95D5-73AC2772629C}">
      <dgm:prSet custT="1"/>
      <dgm:spPr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r>
            <a:rPr lang="fa-IR" sz="2000" b="1" dirty="0" smtClean="0">
              <a:solidFill>
                <a:schemeClr val="accent2">
                  <a:lumMod val="20000"/>
                  <a:lumOff val="80000"/>
                </a:schemeClr>
              </a:solidFill>
              <a:cs typeface="B Mitra" pitchFamily="2" charset="-78"/>
            </a:rPr>
            <a:t>ایمان راسخ</a:t>
          </a:r>
          <a:endParaRPr lang="en-US" sz="2000" b="1" dirty="0">
            <a:cs typeface="B Mitra" pitchFamily="2" charset="-78"/>
          </a:endParaRPr>
        </a:p>
      </dgm:t>
    </dgm:pt>
    <dgm:pt modelId="{609A8903-26C7-478F-98AF-02780A0B841B}" type="parTrans" cxnId="{434E9349-D82B-44A8-AF7A-929B768D32B1}">
      <dgm:prSet/>
      <dgm:spPr/>
      <dgm:t>
        <a:bodyPr/>
        <a:lstStyle/>
        <a:p>
          <a:endParaRPr lang="en-US"/>
        </a:p>
      </dgm:t>
    </dgm:pt>
    <dgm:pt modelId="{485DDFD1-58DE-4B32-923E-17524C89616A}" type="sibTrans" cxnId="{434E9349-D82B-44A8-AF7A-929B768D32B1}">
      <dgm:prSet/>
      <dgm:spPr/>
      <dgm:t>
        <a:bodyPr/>
        <a:lstStyle/>
        <a:p>
          <a:endParaRPr lang="en-US"/>
        </a:p>
      </dgm:t>
    </dgm:pt>
    <dgm:pt modelId="{6BC9CCDD-82E0-4FBF-9C55-C256E5F1B518}">
      <dgm:prSet custT="1"/>
      <dgm:spPr>
        <a:solidFill>
          <a:srgbClr val="00B050"/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r>
            <a:rPr lang="fa-IR" sz="2000" b="1" dirty="0" smtClean="0">
              <a:solidFill>
                <a:schemeClr val="accent2">
                  <a:lumMod val="20000"/>
                  <a:lumOff val="80000"/>
                </a:schemeClr>
              </a:solidFill>
              <a:cs typeface="B Mitra" pitchFamily="2" charset="-78"/>
            </a:rPr>
            <a:t>انجام یا ترک عمل </a:t>
          </a:r>
          <a:endParaRPr lang="en-US" sz="2000" b="1" dirty="0">
            <a:cs typeface="B Mitra" pitchFamily="2" charset="-78"/>
          </a:endParaRPr>
        </a:p>
      </dgm:t>
    </dgm:pt>
    <dgm:pt modelId="{4EFC8A78-3A24-4CDE-984A-8781384AFD98}" type="parTrans" cxnId="{E1368E22-E236-4EA2-AEE4-BDE415C6605B}">
      <dgm:prSet/>
      <dgm:spPr/>
      <dgm:t>
        <a:bodyPr/>
        <a:lstStyle/>
        <a:p>
          <a:endParaRPr lang="en-US"/>
        </a:p>
      </dgm:t>
    </dgm:pt>
    <dgm:pt modelId="{3AC51714-FF45-4EBD-B799-57450458A0C3}" type="sibTrans" cxnId="{E1368E22-E236-4EA2-AEE4-BDE415C6605B}">
      <dgm:prSet/>
      <dgm:spPr/>
      <dgm:t>
        <a:bodyPr/>
        <a:lstStyle/>
        <a:p>
          <a:endParaRPr lang="en-US"/>
        </a:p>
      </dgm:t>
    </dgm:pt>
    <dgm:pt modelId="{1E7D95E5-7AD4-487E-8EA8-AE6418B48B08}">
      <dgm:prSet custT="1"/>
      <dgm:spPr>
        <a:solidFill>
          <a:schemeClr val="accent5">
            <a:lumMod val="9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r>
            <a:rPr lang="fa-IR" sz="2000" b="1" dirty="0" smtClean="0">
              <a:solidFill>
                <a:schemeClr val="accent2">
                  <a:lumMod val="20000"/>
                  <a:lumOff val="80000"/>
                </a:schemeClr>
              </a:solidFill>
              <a:cs typeface="B Mitra" pitchFamily="2" charset="-78"/>
            </a:rPr>
            <a:t>بکار بستن آداب تائید شده </a:t>
          </a:r>
          <a:endParaRPr lang="en-US" sz="2000" b="1" dirty="0">
            <a:solidFill>
              <a:schemeClr val="accent2">
                <a:lumMod val="20000"/>
                <a:lumOff val="80000"/>
              </a:schemeClr>
            </a:solidFill>
            <a:cs typeface="B Mitra" pitchFamily="2" charset="-78"/>
          </a:endParaRPr>
        </a:p>
      </dgm:t>
    </dgm:pt>
    <dgm:pt modelId="{CCC47C58-C424-470F-A084-1F2A00F284BC}" type="parTrans" cxnId="{A66470AC-E37D-409E-8579-ED46BBAD6581}">
      <dgm:prSet/>
      <dgm:spPr/>
      <dgm:t>
        <a:bodyPr/>
        <a:lstStyle/>
        <a:p>
          <a:endParaRPr lang="en-US"/>
        </a:p>
      </dgm:t>
    </dgm:pt>
    <dgm:pt modelId="{99BC1583-2F28-4883-A40E-EEF4F571B098}" type="sibTrans" cxnId="{A66470AC-E37D-409E-8579-ED46BBAD6581}">
      <dgm:prSet/>
      <dgm:spPr/>
      <dgm:t>
        <a:bodyPr/>
        <a:lstStyle/>
        <a:p>
          <a:endParaRPr lang="en-US"/>
        </a:p>
      </dgm:t>
    </dgm:pt>
    <dgm:pt modelId="{A1804EE4-A7B3-4740-8ADD-0B248B05ACE7}">
      <dgm:prSet custT="1"/>
      <dgm:spPr>
        <a:noFill/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endParaRPr lang="en-US" sz="2400" b="1" dirty="0">
            <a:cs typeface="B Mitra" pitchFamily="2" charset="-78"/>
          </a:endParaRPr>
        </a:p>
      </dgm:t>
    </dgm:pt>
    <dgm:pt modelId="{8205E08A-EA8A-42C8-8E9C-A25DA9987946}" type="sibTrans" cxnId="{AAFE0FC1-BC4B-450B-929C-0CC8CD68A55F}">
      <dgm:prSet/>
      <dgm:spPr/>
      <dgm:t>
        <a:bodyPr/>
        <a:lstStyle/>
        <a:p>
          <a:endParaRPr lang="en-US"/>
        </a:p>
      </dgm:t>
    </dgm:pt>
    <dgm:pt modelId="{820381CD-A42C-4AF9-A356-456F8BEEE478}" type="parTrans" cxnId="{AAFE0FC1-BC4B-450B-929C-0CC8CD68A55F}">
      <dgm:prSet/>
      <dgm:spPr/>
      <dgm:t>
        <a:bodyPr/>
        <a:lstStyle/>
        <a:p>
          <a:endParaRPr lang="en-US"/>
        </a:p>
      </dgm:t>
    </dgm:pt>
    <dgm:pt modelId="{F62A0024-3115-4F5F-9E21-70D224073653}" type="pres">
      <dgm:prSet presAssocID="{C6C77F22-BB1B-4AC1-A5C0-458E5268CAE1}" presName="linearFlow" presStyleCnt="0">
        <dgm:presLayoutVars>
          <dgm:dir/>
          <dgm:animLvl val="lvl"/>
          <dgm:resizeHandles val="exact"/>
        </dgm:presLayoutVars>
      </dgm:prSet>
      <dgm:spPr/>
    </dgm:pt>
    <dgm:pt modelId="{672BBA16-38BA-41C8-9792-8249D9F1B713}" type="pres">
      <dgm:prSet presAssocID="{2465256D-62C0-4E3B-A100-070F451E00C9}" presName="composite" presStyleCnt="0"/>
      <dgm:spPr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</dgm:pt>
    <dgm:pt modelId="{F31B4507-B8F4-4522-BAD1-07AD48A0DBA3}" type="pres">
      <dgm:prSet presAssocID="{2465256D-62C0-4E3B-A100-070F451E00C9}" presName="parentText" presStyleLbl="alignNode1" presStyleIdx="0" presStyleCnt="6">
        <dgm:presLayoutVars>
          <dgm:chMax val="1"/>
          <dgm:bulletEnabled val="1"/>
        </dgm:presLayoutVars>
      </dgm:prSet>
      <dgm:spPr/>
    </dgm:pt>
    <dgm:pt modelId="{72857FD5-8F98-42CF-B071-2DBBD5649433}" type="pres">
      <dgm:prSet presAssocID="{2465256D-62C0-4E3B-A100-070F451E00C9}" presName="descendantText" presStyleLbl="alignAcc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C5FDB4-ECB6-4523-BE21-C95B73D944C1}" type="pres">
      <dgm:prSet presAssocID="{101A35C8-EF02-4269-86CD-612394759AF3}" presName="sp" presStyleCnt="0"/>
      <dgm:spPr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</dgm:pt>
    <dgm:pt modelId="{1564D461-8D5C-4906-8661-819AC25B1E6F}" type="pres">
      <dgm:prSet presAssocID="{89A7F681-4E3D-44BF-A3AB-3B6DCB13A593}" presName="composite" presStyleCnt="0"/>
      <dgm:spPr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</dgm:pt>
    <dgm:pt modelId="{1427C2B1-DC16-452D-89A7-47AFA299F27C}" type="pres">
      <dgm:prSet presAssocID="{89A7F681-4E3D-44BF-A3AB-3B6DCB13A593}" presName="parentText" presStyleLbl="alignNode1" presStyleIdx="1" presStyleCnt="6">
        <dgm:presLayoutVars>
          <dgm:chMax val="1"/>
          <dgm:bulletEnabled val="1"/>
        </dgm:presLayoutVars>
      </dgm:prSet>
      <dgm:spPr/>
    </dgm:pt>
    <dgm:pt modelId="{54B093E2-03B7-4D78-9EFB-9A561A3D06AA}" type="pres">
      <dgm:prSet presAssocID="{89A7F681-4E3D-44BF-A3AB-3B6DCB13A593}" presName="descendantText" presStyleLbl="alignAcc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E3D614-6E43-48ED-8E1E-0D0B1355C1A0}" type="pres">
      <dgm:prSet presAssocID="{D3495751-11F6-4A23-B259-C37831027EAB}" presName="sp" presStyleCnt="0"/>
      <dgm:spPr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</dgm:pt>
    <dgm:pt modelId="{4AF1A425-D84A-4951-B010-2FB72706D250}" type="pres">
      <dgm:prSet presAssocID="{015574F2-FDFA-42A1-8EB7-64DBBC747472}" presName="composite" presStyleCnt="0"/>
      <dgm:spPr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</dgm:pt>
    <dgm:pt modelId="{1C423717-259F-474A-9FA4-7D397029C2B9}" type="pres">
      <dgm:prSet presAssocID="{015574F2-FDFA-42A1-8EB7-64DBBC747472}" presName="parentText" presStyleLbl="alignNode1" presStyleIdx="2" presStyleCnt="6">
        <dgm:presLayoutVars>
          <dgm:chMax val="1"/>
          <dgm:bulletEnabled val="1"/>
        </dgm:presLayoutVars>
      </dgm:prSet>
      <dgm:spPr/>
    </dgm:pt>
    <dgm:pt modelId="{7D1E6FA2-3E7A-4DC8-996A-963EC4D40D6E}" type="pres">
      <dgm:prSet presAssocID="{015574F2-FDFA-42A1-8EB7-64DBBC747472}" presName="descendantText" presStyleLbl="alignAcc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56E9E6-5764-4EDE-ABFD-284C879193BF}" type="pres">
      <dgm:prSet presAssocID="{402657F1-2831-45A0-B7C1-7D40F527C1C3}" presName="sp" presStyleCnt="0"/>
      <dgm:spPr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</dgm:pt>
    <dgm:pt modelId="{E065FAC1-4AC8-4815-8AA9-E4AA52B42B11}" type="pres">
      <dgm:prSet presAssocID="{F25F3A88-63EB-42CD-B780-1A1A22E5E45F}" presName="composite" presStyleCnt="0"/>
      <dgm:spPr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</dgm:pt>
    <dgm:pt modelId="{33661C8D-3422-4F75-92EB-AEB96228D03E}" type="pres">
      <dgm:prSet presAssocID="{F25F3A88-63EB-42CD-B780-1A1A22E5E45F}" presName="parentText" presStyleLbl="alignNode1" presStyleIdx="3" presStyleCnt="6">
        <dgm:presLayoutVars>
          <dgm:chMax val="1"/>
          <dgm:bulletEnabled val="1"/>
        </dgm:presLayoutVars>
      </dgm:prSet>
      <dgm:spPr/>
    </dgm:pt>
    <dgm:pt modelId="{BAC124A4-B97D-4DA7-9D8E-5C8170F04E12}" type="pres">
      <dgm:prSet presAssocID="{F25F3A88-63EB-42CD-B780-1A1A22E5E45F}" presName="descendantText" presStyleLbl="alignAcc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535EC0-D4DE-46A0-962E-F3D61BB28E0F}" type="pres">
      <dgm:prSet presAssocID="{07E663C4-ACC4-4E05-87DB-F5339C5F41B6}" presName="sp" presStyleCnt="0"/>
      <dgm:spPr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</dgm:pt>
    <dgm:pt modelId="{6CDEC50B-523B-4059-8801-DED2DAD01050}" type="pres">
      <dgm:prSet presAssocID="{53B38075-39AC-4E04-A923-5350398F4B71}" presName="composite" presStyleCnt="0"/>
      <dgm:spPr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</dgm:pt>
    <dgm:pt modelId="{9CEB2913-8AB2-4B06-A379-E66AD60142DD}" type="pres">
      <dgm:prSet presAssocID="{53B38075-39AC-4E04-A923-5350398F4B71}" presName="parentText" presStyleLbl="alignNode1" presStyleIdx="4" presStyleCnt="6">
        <dgm:presLayoutVars>
          <dgm:chMax val="1"/>
          <dgm:bulletEnabled val="1"/>
        </dgm:presLayoutVars>
      </dgm:prSet>
      <dgm:spPr/>
    </dgm:pt>
    <dgm:pt modelId="{0F06292E-93BE-480C-BB96-50F9E32B6E9E}" type="pres">
      <dgm:prSet presAssocID="{53B38075-39AC-4E04-A923-5350398F4B71}" presName="descendantText" presStyleLbl="alignAcc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4647DE-A8A3-41FF-915C-5E9A048DB292}" type="pres">
      <dgm:prSet presAssocID="{07DA1060-B579-478A-BBA9-07CBD1CB922B}" presName="sp" presStyleCnt="0"/>
      <dgm:spPr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</dgm:pt>
    <dgm:pt modelId="{F8119B2C-4136-418C-8B81-0B1D1EFB9329}" type="pres">
      <dgm:prSet presAssocID="{A1804EE4-A7B3-4740-8ADD-0B248B05ACE7}" presName="composite" presStyleCnt="0"/>
      <dgm:spPr/>
    </dgm:pt>
    <dgm:pt modelId="{7B1BEDCD-EED3-4E6C-B797-67F5EFFD69E3}" type="pres">
      <dgm:prSet presAssocID="{A1804EE4-A7B3-4740-8ADD-0B248B05ACE7}" presName="parentText" presStyleLbl="alignNode1" presStyleIdx="5" presStyleCnt="6">
        <dgm:presLayoutVars>
          <dgm:chMax val="1"/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7377E309-6A42-423A-884E-1760B98F6CF2}" type="pres">
      <dgm:prSet presAssocID="{A1804EE4-A7B3-4740-8ADD-0B248B05ACE7}" presName="descendantText" presStyleLbl="alignAcc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61F7B59-5A70-4E0C-9AA8-728EA02B8A1B}" srcId="{C6C77F22-BB1B-4AC1-A5C0-458E5268CAE1}" destId="{015574F2-FDFA-42A1-8EB7-64DBBC747472}" srcOrd="2" destOrd="0" parTransId="{681233CF-30FD-4591-A707-A1CD184BD071}" sibTransId="{402657F1-2831-45A0-B7C1-7D40F527C1C3}"/>
    <dgm:cxn modelId="{434E9349-D82B-44A8-AF7A-929B768D32B1}" srcId="{F25F3A88-63EB-42CD-B780-1A1A22E5E45F}" destId="{0F67D144-1353-4B79-95D5-73AC2772629C}" srcOrd="1" destOrd="0" parTransId="{609A8903-26C7-478F-98AF-02780A0B841B}" sibTransId="{485DDFD1-58DE-4B32-923E-17524C89616A}"/>
    <dgm:cxn modelId="{A66470AC-E37D-409E-8579-ED46BBAD6581}" srcId="{A1804EE4-A7B3-4740-8ADD-0B248B05ACE7}" destId="{1E7D95E5-7AD4-487E-8EA8-AE6418B48B08}" srcOrd="0" destOrd="0" parTransId="{CCC47C58-C424-470F-A084-1F2A00F284BC}" sibTransId="{99BC1583-2F28-4883-A40E-EEF4F571B098}"/>
    <dgm:cxn modelId="{E45467D0-1476-4C14-897F-6F3F7F944BDD}" srcId="{F25F3A88-63EB-42CD-B780-1A1A22E5E45F}" destId="{0B1F14B7-3651-4512-8180-920A18978D6B}" srcOrd="0" destOrd="0" parTransId="{FB933BA9-81C0-45DF-B5A7-2F38D8F933B3}" sibTransId="{8798EB89-ADEC-408C-97F5-433368DA6E7B}"/>
    <dgm:cxn modelId="{EDCDA9FA-7A2E-4037-9D0D-1079B58DB73C}" srcId="{89A7F681-4E3D-44BF-A3AB-3B6DCB13A593}" destId="{4DA2BE9F-E7B6-4C4C-BEE2-ADF03E57E797}" srcOrd="0" destOrd="0" parTransId="{D5CF9B9F-8F03-4967-8F13-DF0AEA455BE1}" sibTransId="{ADEB9CC1-E686-467F-B739-11AFEC500474}"/>
    <dgm:cxn modelId="{105A3A0C-B5F8-4DCA-AF48-A36EA6A0222C}" type="presOf" srcId="{2465256D-62C0-4E3B-A100-070F451E00C9}" destId="{F31B4507-B8F4-4522-BAD1-07AD48A0DBA3}" srcOrd="0" destOrd="0" presId="urn:microsoft.com/office/officeart/2005/8/layout/chevron2"/>
    <dgm:cxn modelId="{1BCB8746-29E1-47DB-BADF-D0834F427AC0}" type="presOf" srcId="{1E7D95E5-7AD4-487E-8EA8-AE6418B48B08}" destId="{7377E309-6A42-423A-884E-1760B98F6CF2}" srcOrd="0" destOrd="0" presId="urn:microsoft.com/office/officeart/2005/8/layout/chevron2"/>
    <dgm:cxn modelId="{D02C0E51-0A01-4DDB-9A19-88DB6FA20E76}" type="presOf" srcId="{DEC4F1C0-8222-43C5-9800-53D2FD7F6FA3}" destId="{72857FD5-8F98-42CF-B071-2DBBD5649433}" srcOrd="0" destOrd="0" presId="urn:microsoft.com/office/officeart/2005/8/layout/chevron2"/>
    <dgm:cxn modelId="{4CDBD3E9-772F-43A2-AB0A-FC074A898495}" type="presOf" srcId="{0B1F14B7-3651-4512-8180-920A18978D6B}" destId="{BAC124A4-B97D-4DA7-9D8E-5C8170F04E12}" srcOrd="0" destOrd="0" presId="urn:microsoft.com/office/officeart/2005/8/layout/chevron2"/>
    <dgm:cxn modelId="{FA71032A-1A4D-4E6B-A5EC-922074E79932}" type="presOf" srcId="{A1804EE4-A7B3-4740-8ADD-0B248B05ACE7}" destId="{7B1BEDCD-EED3-4E6C-B797-67F5EFFD69E3}" srcOrd="0" destOrd="0" presId="urn:microsoft.com/office/officeart/2005/8/layout/chevron2"/>
    <dgm:cxn modelId="{AAFE0FC1-BC4B-450B-929C-0CC8CD68A55F}" srcId="{C6C77F22-BB1B-4AC1-A5C0-458E5268CAE1}" destId="{A1804EE4-A7B3-4740-8ADD-0B248B05ACE7}" srcOrd="5" destOrd="0" parTransId="{820381CD-A42C-4AF9-A356-456F8BEEE478}" sibTransId="{8205E08A-EA8A-42C8-8E9C-A25DA9987946}"/>
    <dgm:cxn modelId="{0DECA234-52D7-41AC-84FA-1FEE382DB021}" srcId="{C6C77F22-BB1B-4AC1-A5C0-458E5268CAE1}" destId="{89A7F681-4E3D-44BF-A3AB-3B6DCB13A593}" srcOrd="1" destOrd="0" parTransId="{0F0A23E9-FBE5-4CD7-9DB1-59C6E2AF4AED}" sibTransId="{D3495751-11F6-4A23-B259-C37831027EAB}"/>
    <dgm:cxn modelId="{BF4149F6-58F5-4046-836E-F0E95E388359}" type="presOf" srcId="{0F67D144-1353-4B79-95D5-73AC2772629C}" destId="{BAC124A4-B97D-4DA7-9D8E-5C8170F04E12}" srcOrd="0" destOrd="1" presId="urn:microsoft.com/office/officeart/2005/8/layout/chevron2"/>
    <dgm:cxn modelId="{3BEC3AE2-1598-4EA3-A58D-435DDF73E60B}" type="presOf" srcId="{53B38075-39AC-4E04-A923-5350398F4B71}" destId="{9CEB2913-8AB2-4B06-A379-E66AD60142DD}" srcOrd="0" destOrd="0" presId="urn:microsoft.com/office/officeart/2005/8/layout/chevron2"/>
    <dgm:cxn modelId="{E1368E22-E236-4EA2-AEE4-BDE415C6605B}" srcId="{53B38075-39AC-4E04-A923-5350398F4B71}" destId="{6BC9CCDD-82E0-4FBF-9C55-C256E5F1B518}" srcOrd="0" destOrd="0" parTransId="{4EFC8A78-3A24-4CDE-984A-8781384AFD98}" sibTransId="{3AC51714-FF45-4EBD-B799-57450458A0C3}"/>
    <dgm:cxn modelId="{366B83BA-6551-4BF2-913D-F6988918121A}" type="presOf" srcId="{6BC9CCDD-82E0-4FBF-9C55-C256E5F1B518}" destId="{0F06292E-93BE-480C-BB96-50F9E32B6E9E}" srcOrd="0" destOrd="0" presId="urn:microsoft.com/office/officeart/2005/8/layout/chevron2"/>
    <dgm:cxn modelId="{42B51C9A-D3F5-4D96-807C-E4BCC97C37D7}" type="presOf" srcId="{015574F2-FDFA-42A1-8EB7-64DBBC747472}" destId="{1C423717-259F-474A-9FA4-7D397029C2B9}" srcOrd="0" destOrd="0" presId="urn:microsoft.com/office/officeart/2005/8/layout/chevron2"/>
    <dgm:cxn modelId="{4EA16094-7CBC-4C16-B309-D0003D936AA9}" srcId="{2465256D-62C0-4E3B-A100-070F451E00C9}" destId="{DEC4F1C0-8222-43C5-9800-53D2FD7F6FA3}" srcOrd="0" destOrd="0" parTransId="{F385DE2F-36A5-4AA4-BAE7-25F7C31229E8}" sibTransId="{AA27FF02-8BDF-4C92-B24D-54CB2C2C9BBD}"/>
    <dgm:cxn modelId="{A84DFBE7-C694-4BD4-8FA1-0FFDAC0176C8}" srcId="{C6C77F22-BB1B-4AC1-A5C0-458E5268CAE1}" destId="{2465256D-62C0-4E3B-A100-070F451E00C9}" srcOrd="0" destOrd="0" parTransId="{EE896F6B-6DB4-49DB-B46A-9243EBE535C5}" sibTransId="{101A35C8-EF02-4269-86CD-612394759AF3}"/>
    <dgm:cxn modelId="{F08A2CE6-D7CC-418F-A101-CD8601F9B028}" srcId="{C6C77F22-BB1B-4AC1-A5C0-458E5268CAE1}" destId="{F25F3A88-63EB-42CD-B780-1A1A22E5E45F}" srcOrd="3" destOrd="0" parTransId="{C5BBDC3C-D375-4BC8-B30F-57F852D5F271}" sibTransId="{07E663C4-ACC4-4E05-87DB-F5339C5F41B6}"/>
    <dgm:cxn modelId="{546653FF-D6E5-4138-AAEF-8FFD6CE44A7E}" type="presOf" srcId="{BD83C5CA-6061-463C-938E-6142F273969D}" destId="{7D1E6FA2-3E7A-4DC8-996A-963EC4D40D6E}" srcOrd="0" destOrd="0" presId="urn:microsoft.com/office/officeart/2005/8/layout/chevron2"/>
    <dgm:cxn modelId="{CA2FC993-E341-43E5-A8E6-C019063C95A4}" type="presOf" srcId="{4DA2BE9F-E7B6-4C4C-BEE2-ADF03E57E797}" destId="{54B093E2-03B7-4D78-9EFB-9A561A3D06AA}" srcOrd="0" destOrd="0" presId="urn:microsoft.com/office/officeart/2005/8/layout/chevron2"/>
    <dgm:cxn modelId="{FA571D60-2EFB-48B6-AADD-8C87EC6FD659}" type="presOf" srcId="{F25F3A88-63EB-42CD-B780-1A1A22E5E45F}" destId="{33661C8D-3422-4F75-92EB-AEB96228D03E}" srcOrd="0" destOrd="0" presId="urn:microsoft.com/office/officeart/2005/8/layout/chevron2"/>
    <dgm:cxn modelId="{035045E3-94A2-4395-8B93-ACC4126BBEB3}" type="presOf" srcId="{C6C77F22-BB1B-4AC1-A5C0-458E5268CAE1}" destId="{F62A0024-3115-4F5F-9E21-70D224073653}" srcOrd="0" destOrd="0" presId="urn:microsoft.com/office/officeart/2005/8/layout/chevron2"/>
    <dgm:cxn modelId="{5293738D-3A1D-4E0F-BCB7-646E20348DA9}" type="presOf" srcId="{89A7F681-4E3D-44BF-A3AB-3B6DCB13A593}" destId="{1427C2B1-DC16-452D-89A7-47AFA299F27C}" srcOrd="0" destOrd="0" presId="urn:microsoft.com/office/officeart/2005/8/layout/chevron2"/>
    <dgm:cxn modelId="{CE02A99C-74F9-44B3-B808-6CFFE69D1DF2}" srcId="{015574F2-FDFA-42A1-8EB7-64DBBC747472}" destId="{BD83C5CA-6061-463C-938E-6142F273969D}" srcOrd="0" destOrd="0" parTransId="{E38B06FA-CF1B-4C86-B4A5-106E640FC623}" sibTransId="{763295E8-5CA1-4C51-AC08-C9EB30DD43A5}"/>
    <dgm:cxn modelId="{24A96A0F-0338-4126-BC9D-671E2C07397D}" srcId="{C6C77F22-BB1B-4AC1-A5C0-458E5268CAE1}" destId="{53B38075-39AC-4E04-A923-5350398F4B71}" srcOrd="4" destOrd="0" parTransId="{4EA2B4EC-C9D2-490F-A966-050C464B2882}" sibTransId="{07DA1060-B579-478A-BBA9-07CBD1CB922B}"/>
    <dgm:cxn modelId="{380C3E12-E25A-4176-83AA-2F35D9E83346}" type="presParOf" srcId="{F62A0024-3115-4F5F-9E21-70D224073653}" destId="{672BBA16-38BA-41C8-9792-8249D9F1B713}" srcOrd="0" destOrd="0" presId="urn:microsoft.com/office/officeart/2005/8/layout/chevron2"/>
    <dgm:cxn modelId="{A8AF2BE3-2528-4D20-ABD7-74FEF52B78AC}" type="presParOf" srcId="{672BBA16-38BA-41C8-9792-8249D9F1B713}" destId="{F31B4507-B8F4-4522-BAD1-07AD48A0DBA3}" srcOrd="0" destOrd="0" presId="urn:microsoft.com/office/officeart/2005/8/layout/chevron2"/>
    <dgm:cxn modelId="{A0DFD058-B1E5-422B-8553-D9ACAA9B4D81}" type="presParOf" srcId="{672BBA16-38BA-41C8-9792-8249D9F1B713}" destId="{72857FD5-8F98-42CF-B071-2DBBD5649433}" srcOrd="1" destOrd="0" presId="urn:microsoft.com/office/officeart/2005/8/layout/chevron2"/>
    <dgm:cxn modelId="{FE56339F-5225-48CC-B4F7-8F9A922E81F1}" type="presParOf" srcId="{F62A0024-3115-4F5F-9E21-70D224073653}" destId="{80C5FDB4-ECB6-4523-BE21-C95B73D944C1}" srcOrd="1" destOrd="0" presId="urn:microsoft.com/office/officeart/2005/8/layout/chevron2"/>
    <dgm:cxn modelId="{55E11662-64E9-41B3-ABBB-5E02B9B40082}" type="presParOf" srcId="{F62A0024-3115-4F5F-9E21-70D224073653}" destId="{1564D461-8D5C-4906-8661-819AC25B1E6F}" srcOrd="2" destOrd="0" presId="urn:microsoft.com/office/officeart/2005/8/layout/chevron2"/>
    <dgm:cxn modelId="{4E8D33AF-D044-44AA-9751-B532EA6EBC99}" type="presParOf" srcId="{1564D461-8D5C-4906-8661-819AC25B1E6F}" destId="{1427C2B1-DC16-452D-89A7-47AFA299F27C}" srcOrd="0" destOrd="0" presId="urn:microsoft.com/office/officeart/2005/8/layout/chevron2"/>
    <dgm:cxn modelId="{B59A8340-1E1C-4154-9874-589A64164120}" type="presParOf" srcId="{1564D461-8D5C-4906-8661-819AC25B1E6F}" destId="{54B093E2-03B7-4D78-9EFB-9A561A3D06AA}" srcOrd="1" destOrd="0" presId="urn:microsoft.com/office/officeart/2005/8/layout/chevron2"/>
    <dgm:cxn modelId="{51550C89-BF63-47E3-A205-E961003AE3BB}" type="presParOf" srcId="{F62A0024-3115-4F5F-9E21-70D224073653}" destId="{F9E3D614-6E43-48ED-8E1E-0D0B1355C1A0}" srcOrd="3" destOrd="0" presId="urn:microsoft.com/office/officeart/2005/8/layout/chevron2"/>
    <dgm:cxn modelId="{1F6E2864-DD2E-4DC8-BD64-2830A980697C}" type="presParOf" srcId="{F62A0024-3115-4F5F-9E21-70D224073653}" destId="{4AF1A425-D84A-4951-B010-2FB72706D250}" srcOrd="4" destOrd="0" presId="urn:microsoft.com/office/officeart/2005/8/layout/chevron2"/>
    <dgm:cxn modelId="{1428C861-3637-41E6-A9CA-F3F24ED0C5B6}" type="presParOf" srcId="{4AF1A425-D84A-4951-B010-2FB72706D250}" destId="{1C423717-259F-474A-9FA4-7D397029C2B9}" srcOrd="0" destOrd="0" presId="urn:microsoft.com/office/officeart/2005/8/layout/chevron2"/>
    <dgm:cxn modelId="{A3B80B00-91A4-4FDD-9AD5-E6EC7DD30A3F}" type="presParOf" srcId="{4AF1A425-D84A-4951-B010-2FB72706D250}" destId="{7D1E6FA2-3E7A-4DC8-996A-963EC4D40D6E}" srcOrd="1" destOrd="0" presId="urn:microsoft.com/office/officeart/2005/8/layout/chevron2"/>
    <dgm:cxn modelId="{A269431D-6890-4752-9369-9A2015BF46EB}" type="presParOf" srcId="{F62A0024-3115-4F5F-9E21-70D224073653}" destId="{BE56E9E6-5764-4EDE-ABFD-284C879193BF}" srcOrd="5" destOrd="0" presId="urn:microsoft.com/office/officeart/2005/8/layout/chevron2"/>
    <dgm:cxn modelId="{AAAFF07D-8C42-405A-A355-AA8F52330EAE}" type="presParOf" srcId="{F62A0024-3115-4F5F-9E21-70D224073653}" destId="{E065FAC1-4AC8-4815-8AA9-E4AA52B42B11}" srcOrd="6" destOrd="0" presId="urn:microsoft.com/office/officeart/2005/8/layout/chevron2"/>
    <dgm:cxn modelId="{85B03B19-4089-42F9-9AB5-0A07CD64D64D}" type="presParOf" srcId="{E065FAC1-4AC8-4815-8AA9-E4AA52B42B11}" destId="{33661C8D-3422-4F75-92EB-AEB96228D03E}" srcOrd="0" destOrd="0" presId="urn:microsoft.com/office/officeart/2005/8/layout/chevron2"/>
    <dgm:cxn modelId="{F1830943-71B9-4D1E-8737-336912A71161}" type="presParOf" srcId="{E065FAC1-4AC8-4815-8AA9-E4AA52B42B11}" destId="{BAC124A4-B97D-4DA7-9D8E-5C8170F04E12}" srcOrd="1" destOrd="0" presId="urn:microsoft.com/office/officeart/2005/8/layout/chevron2"/>
    <dgm:cxn modelId="{ADEA7663-109B-4B8C-849E-B1FCBA091D22}" type="presParOf" srcId="{F62A0024-3115-4F5F-9E21-70D224073653}" destId="{29535EC0-D4DE-46A0-962E-F3D61BB28E0F}" srcOrd="7" destOrd="0" presId="urn:microsoft.com/office/officeart/2005/8/layout/chevron2"/>
    <dgm:cxn modelId="{D2C62788-234B-4607-91E5-300FB85ADE36}" type="presParOf" srcId="{F62A0024-3115-4F5F-9E21-70D224073653}" destId="{6CDEC50B-523B-4059-8801-DED2DAD01050}" srcOrd="8" destOrd="0" presId="urn:microsoft.com/office/officeart/2005/8/layout/chevron2"/>
    <dgm:cxn modelId="{BA07B385-146A-49D1-9B4D-590B0166085D}" type="presParOf" srcId="{6CDEC50B-523B-4059-8801-DED2DAD01050}" destId="{9CEB2913-8AB2-4B06-A379-E66AD60142DD}" srcOrd="0" destOrd="0" presId="urn:microsoft.com/office/officeart/2005/8/layout/chevron2"/>
    <dgm:cxn modelId="{5D1B25FA-CEBB-4931-BD1A-CB1A28A515EF}" type="presParOf" srcId="{6CDEC50B-523B-4059-8801-DED2DAD01050}" destId="{0F06292E-93BE-480C-BB96-50F9E32B6E9E}" srcOrd="1" destOrd="0" presId="urn:microsoft.com/office/officeart/2005/8/layout/chevron2"/>
    <dgm:cxn modelId="{86032326-2DE9-452C-B172-7B61435AD96E}" type="presParOf" srcId="{F62A0024-3115-4F5F-9E21-70D224073653}" destId="{194647DE-A8A3-41FF-915C-5E9A048DB292}" srcOrd="9" destOrd="0" presId="urn:microsoft.com/office/officeart/2005/8/layout/chevron2"/>
    <dgm:cxn modelId="{985249A4-40E2-4FA8-822C-ECD60C1B10C4}" type="presParOf" srcId="{F62A0024-3115-4F5F-9E21-70D224073653}" destId="{F8119B2C-4136-418C-8B81-0B1D1EFB9329}" srcOrd="10" destOrd="0" presId="urn:microsoft.com/office/officeart/2005/8/layout/chevron2"/>
    <dgm:cxn modelId="{5000E01A-C6E7-4C83-B939-9856C48E26E1}" type="presParOf" srcId="{F8119B2C-4136-418C-8B81-0B1D1EFB9329}" destId="{7B1BEDCD-EED3-4E6C-B797-67F5EFFD69E3}" srcOrd="0" destOrd="0" presId="urn:microsoft.com/office/officeart/2005/8/layout/chevron2"/>
    <dgm:cxn modelId="{17D15D9D-3F76-4D61-8E49-555402BE8BEF}" type="presParOf" srcId="{F8119B2C-4136-418C-8B81-0B1D1EFB9329}" destId="{7377E309-6A42-423A-884E-1760B98F6CF2}" srcOrd="1" destOrd="0" presId="urn:microsoft.com/office/officeart/2005/8/layout/chevron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1B4507-B8F4-4522-BAD1-07AD48A0DBA3}">
      <dsp:nvSpPr>
        <dsp:cNvPr id="0" name=""/>
        <dsp:cNvSpPr/>
      </dsp:nvSpPr>
      <dsp:spPr>
        <a:xfrm rot="5400000">
          <a:off x="-122724" y="125947"/>
          <a:ext cx="818164" cy="572714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 dirty="0">
            <a:cs typeface="B Mitra" pitchFamily="2" charset="-78"/>
          </a:endParaRPr>
        </a:p>
      </dsp:txBody>
      <dsp:txXfrm rot="-5400000">
        <a:off x="1" y="289579"/>
        <a:ext cx="572714" cy="245450"/>
      </dsp:txXfrm>
    </dsp:sp>
    <dsp:sp modelId="{72857FD5-8F98-42CF-B071-2DBBD5649433}">
      <dsp:nvSpPr>
        <dsp:cNvPr id="0" name=""/>
        <dsp:cNvSpPr/>
      </dsp:nvSpPr>
      <dsp:spPr>
        <a:xfrm rot="5400000">
          <a:off x="2382654" y="-1806716"/>
          <a:ext cx="531806" cy="4151685"/>
        </a:xfrm>
        <a:prstGeom prst="round2SameRect">
          <a:avLst/>
        </a:prstGeom>
        <a:solidFill>
          <a:schemeClr val="accent2">
            <a:lumMod val="60000"/>
            <a:lumOff val="40000"/>
            <a:alpha val="90000"/>
          </a:schemeClr>
        </a:solidFill>
        <a:ln w="25400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000" b="1" kern="1200" dirty="0" smtClean="0">
              <a:solidFill>
                <a:schemeClr val="accent2">
                  <a:lumMod val="20000"/>
                  <a:lumOff val="80000"/>
                </a:schemeClr>
              </a:solidFill>
              <a:cs typeface="B Mitra" pitchFamily="2" charset="-78"/>
            </a:rPr>
            <a:t>تصحیح تفکر</a:t>
          </a:r>
          <a:endParaRPr lang="en-US" sz="2000" b="1" kern="1200" dirty="0">
            <a:cs typeface="B Mitra" pitchFamily="2" charset="-78"/>
          </a:endParaRPr>
        </a:p>
      </dsp:txBody>
      <dsp:txXfrm rot="-5400000">
        <a:off x="572715" y="29184"/>
        <a:ext cx="4125724" cy="479884"/>
      </dsp:txXfrm>
    </dsp:sp>
    <dsp:sp modelId="{1427C2B1-DC16-452D-89A7-47AFA299F27C}">
      <dsp:nvSpPr>
        <dsp:cNvPr id="0" name=""/>
        <dsp:cNvSpPr/>
      </dsp:nvSpPr>
      <dsp:spPr>
        <a:xfrm rot="5400000">
          <a:off x="-122724" y="844945"/>
          <a:ext cx="818164" cy="572714"/>
        </a:xfrm>
        <a:prstGeom prst="chevron">
          <a:avLst/>
        </a:prstGeom>
        <a:solidFill>
          <a:srgbClr val="00B050"/>
        </a:solidFill>
        <a:ln w="25400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 dirty="0">
            <a:cs typeface="B Mitra" pitchFamily="2" charset="-78"/>
          </a:endParaRPr>
        </a:p>
      </dsp:txBody>
      <dsp:txXfrm rot="-5400000">
        <a:off x="1" y="1008577"/>
        <a:ext cx="572714" cy="245450"/>
      </dsp:txXfrm>
    </dsp:sp>
    <dsp:sp modelId="{54B093E2-03B7-4D78-9EFB-9A561A3D06AA}">
      <dsp:nvSpPr>
        <dsp:cNvPr id="0" name=""/>
        <dsp:cNvSpPr/>
      </dsp:nvSpPr>
      <dsp:spPr>
        <a:xfrm rot="5400000">
          <a:off x="2382654" y="-1087718"/>
          <a:ext cx="531806" cy="4151685"/>
        </a:xfrm>
        <a:prstGeom prst="round2SameRect">
          <a:avLst/>
        </a:prstGeom>
        <a:solidFill>
          <a:srgbClr val="00B050"/>
        </a:solidFill>
        <a:ln w="25400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000" b="1" kern="1200" dirty="0" smtClean="0">
              <a:solidFill>
                <a:schemeClr val="accent2">
                  <a:lumMod val="20000"/>
                  <a:lumOff val="80000"/>
                </a:schemeClr>
              </a:solidFill>
              <a:cs typeface="B Mitra" pitchFamily="2" charset="-78"/>
            </a:rPr>
            <a:t>سوق دادن به تعقل </a:t>
          </a:r>
          <a:endParaRPr lang="en-US" sz="2000" b="1" kern="1200" dirty="0">
            <a:cs typeface="B Mitra" pitchFamily="2" charset="-78"/>
          </a:endParaRPr>
        </a:p>
      </dsp:txBody>
      <dsp:txXfrm rot="-5400000">
        <a:off x="572715" y="748182"/>
        <a:ext cx="4125724" cy="479884"/>
      </dsp:txXfrm>
    </dsp:sp>
    <dsp:sp modelId="{1C423717-259F-474A-9FA4-7D397029C2B9}">
      <dsp:nvSpPr>
        <dsp:cNvPr id="0" name=""/>
        <dsp:cNvSpPr/>
      </dsp:nvSpPr>
      <dsp:spPr>
        <a:xfrm rot="5400000">
          <a:off x="-122724" y="1563943"/>
          <a:ext cx="818164" cy="572714"/>
        </a:xfrm>
        <a:prstGeom prst="chevron">
          <a:avLst/>
        </a:prstGeom>
        <a:solidFill>
          <a:schemeClr val="accent2">
            <a:lumMod val="75000"/>
          </a:schemeClr>
        </a:solidFill>
        <a:ln w="25400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 dirty="0">
            <a:cs typeface="B Mitra" pitchFamily="2" charset="-78"/>
          </a:endParaRPr>
        </a:p>
      </dsp:txBody>
      <dsp:txXfrm rot="-5400000">
        <a:off x="1" y="1727575"/>
        <a:ext cx="572714" cy="245450"/>
      </dsp:txXfrm>
    </dsp:sp>
    <dsp:sp modelId="{7D1E6FA2-3E7A-4DC8-996A-963EC4D40D6E}">
      <dsp:nvSpPr>
        <dsp:cNvPr id="0" name=""/>
        <dsp:cNvSpPr/>
      </dsp:nvSpPr>
      <dsp:spPr>
        <a:xfrm rot="5400000">
          <a:off x="2382654" y="-368720"/>
          <a:ext cx="531806" cy="4151685"/>
        </a:xfrm>
        <a:prstGeom prst="round2SameRect">
          <a:avLst/>
        </a:prstGeom>
        <a:solidFill>
          <a:schemeClr val="accent2">
            <a:lumMod val="75000"/>
          </a:schemeClr>
        </a:solidFill>
        <a:ln w="25400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000" b="1" kern="1200" dirty="0" smtClean="0">
              <a:solidFill>
                <a:schemeClr val="accent2">
                  <a:lumMod val="20000"/>
                  <a:lumOff val="80000"/>
                </a:schemeClr>
              </a:solidFill>
              <a:cs typeface="B Mitra" pitchFamily="2" charset="-78"/>
            </a:rPr>
            <a:t>شناخت درست </a:t>
          </a:r>
          <a:endParaRPr lang="en-US" sz="2000" b="1" kern="1200" dirty="0">
            <a:cs typeface="B Mitra" pitchFamily="2" charset="-78"/>
          </a:endParaRPr>
        </a:p>
      </dsp:txBody>
      <dsp:txXfrm rot="-5400000">
        <a:off x="572715" y="1467180"/>
        <a:ext cx="4125724" cy="479884"/>
      </dsp:txXfrm>
    </dsp:sp>
    <dsp:sp modelId="{33661C8D-3422-4F75-92EB-AEB96228D03E}">
      <dsp:nvSpPr>
        <dsp:cNvPr id="0" name=""/>
        <dsp:cNvSpPr/>
      </dsp:nvSpPr>
      <dsp:spPr>
        <a:xfrm rot="5400000">
          <a:off x="-122724" y="2282941"/>
          <a:ext cx="818164" cy="572714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 dirty="0">
            <a:cs typeface="B Mitra" pitchFamily="2" charset="-78"/>
          </a:endParaRPr>
        </a:p>
      </dsp:txBody>
      <dsp:txXfrm rot="-5400000">
        <a:off x="1" y="2446573"/>
        <a:ext cx="572714" cy="245450"/>
      </dsp:txXfrm>
    </dsp:sp>
    <dsp:sp modelId="{BAC124A4-B97D-4DA7-9D8E-5C8170F04E12}">
      <dsp:nvSpPr>
        <dsp:cNvPr id="0" name=""/>
        <dsp:cNvSpPr/>
      </dsp:nvSpPr>
      <dsp:spPr>
        <a:xfrm rot="5400000">
          <a:off x="2382654" y="350277"/>
          <a:ext cx="531806" cy="4151685"/>
        </a:xfrm>
        <a:prstGeom prst="round2Same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000" b="1" kern="1200">
            <a:cs typeface="B Mitra" pitchFamily="2" charset="-78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000" b="1" kern="1200" dirty="0" smtClean="0">
              <a:solidFill>
                <a:schemeClr val="accent2">
                  <a:lumMod val="20000"/>
                  <a:lumOff val="80000"/>
                </a:schemeClr>
              </a:solidFill>
              <a:cs typeface="B Mitra" pitchFamily="2" charset="-78"/>
            </a:rPr>
            <a:t>ایمان راسخ</a:t>
          </a:r>
          <a:endParaRPr lang="en-US" sz="2000" b="1" kern="1200" dirty="0">
            <a:cs typeface="B Mitra" pitchFamily="2" charset="-78"/>
          </a:endParaRPr>
        </a:p>
      </dsp:txBody>
      <dsp:txXfrm rot="-5400000">
        <a:off x="572715" y="2186178"/>
        <a:ext cx="4125724" cy="479884"/>
      </dsp:txXfrm>
    </dsp:sp>
    <dsp:sp modelId="{9CEB2913-8AB2-4B06-A379-E66AD60142DD}">
      <dsp:nvSpPr>
        <dsp:cNvPr id="0" name=""/>
        <dsp:cNvSpPr/>
      </dsp:nvSpPr>
      <dsp:spPr>
        <a:xfrm rot="5400000">
          <a:off x="-122724" y="3001939"/>
          <a:ext cx="818164" cy="572714"/>
        </a:xfrm>
        <a:prstGeom prst="chevron">
          <a:avLst/>
        </a:prstGeom>
        <a:solidFill>
          <a:srgbClr val="00B050"/>
        </a:solidFill>
        <a:ln w="25400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 dirty="0">
            <a:cs typeface="B Mitra" pitchFamily="2" charset="-78"/>
          </a:endParaRPr>
        </a:p>
      </dsp:txBody>
      <dsp:txXfrm rot="-5400000">
        <a:off x="1" y="3165571"/>
        <a:ext cx="572714" cy="245450"/>
      </dsp:txXfrm>
    </dsp:sp>
    <dsp:sp modelId="{0F06292E-93BE-480C-BB96-50F9E32B6E9E}">
      <dsp:nvSpPr>
        <dsp:cNvPr id="0" name=""/>
        <dsp:cNvSpPr/>
      </dsp:nvSpPr>
      <dsp:spPr>
        <a:xfrm rot="5400000">
          <a:off x="2382654" y="1069275"/>
          <a:ext cx="531806" cy="4151685"/>
        </a:xfrm>
        <a:prstGeom prst="round2SameRect">
          <a:avLst/>
        </a:prstGeom>
        <a:solidFill>
          <a:srgbClr val="00B050"/>
        </a:solidFill>
        <a:ln w="25400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000" b="1" kern="1200" dirty="0" smtClean="0">
              <a:solidFill>
                <a:schemeClr val="accent2">
                  <a:lumMod val="20000"/>
                  <a:lumOff val="80000"/>
                </a:schemeClr>
              </a:solidFill>
              <a:cs typeface="B Mitra" pitchFamily="2" charset="-78"/>
            </a:rPr>
            <a:t>انجام یا ترک عمل </a:t>
          </a:r>
          <a:endParaRPr lang="en-US" sz="2000" b="1" kern="1200" dirty="0">
            <a:cs typeface="B Mitra" pitchFamily="2" charset="-78"/>
          </a:endParaRPr>
        </a:p>
      </dsp:txBody>
      <dsp:txXfrm rot="-5400000">
        <a:off x="572715" y="2905176"/>
        <a:ext cx="4125724" cy="479884"/>
      </dsp:txXfrm>
    </dsp:sp>
    <dsp:sp modelId="{7B1BEDCD-EED3-4E6C-B797-67F5EFFD69E3}">
      <dsp:nvSpPr>
        <dsp:cNvPr id="0" name=""/>
        <dsp:cNvSpPr/>
      </dsp:nvSpPr>
      <dsp:spPr>
        <a:xfrm rot="5400000">
          <a:off x="-122724" y="3720937"/>
          <a:ext cx="818164" cy="572714"/>
        </a:xfrm>
        <a:prstGeom prst="ellipse">
          <a:avLst/>
        </a:prstGeom>
        <a:noFill/>
        <a:ln w="25400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 dirty="0">
            <a:cs typeface="B Mitra" pitchFamily="2" charset="-78"/>
          </a:endParaRPr>
        </a:p>
      </dsp:txBody>
      <dsp:txXfrm rot="-5400000">
        <a:off x="83873" y="3718029"/>
        <a:ext cx="404970" cy="578530"/>
      </dsp:txXfrm>
    </dsp:sp>
    <dsp:sp modelId="{7377E309-6A42-423A-884E-1760B98F6CF2}">
      <dsp:nvSpPr>
        <dsp:cNvPr id="0" name=""/>
        <dsp:cNvSpPr/>
      </dsp:nvSpPr>
      <dsp:spPr>
        <a:xfrm rot="5400000">
          <a:off x="2382654" y="1788274"/>
          <a:ext cx="531806" cy="4151685"/>
        </a:xfrm>
        <a:prstGeom prst="round2SameRect">
          <a:avLst/>
        </a:prstGeom>
        <a:solidFill>
          <a:schemeClr val="accent5">
            <a:lumMod val="90000"/>
          </a:schemeClr>
        </a:solidFill>
        <a:ln w="25400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000" b="1" kern="1200" dirty="0" smtClean="0">
              <a:solidFill>
                <a:schemeClr val="accent2">
                  <a:lumMod val="20000"/>
                  <a:lumOff val="80000"/>
                </a:schemeClr>
              </a:solidFill>
              <a:cs typeface="B Mitra" pitchFamily="2" charset="-78"/>
            </a:rPr>
            <a:t>بکار بستن آداب تائید شده </a:t>
          </a:r>
          <a:endParaRPr lang="en-US" sz="2000" b="1" kern="1200" dirty="0">
            <a:solidFill>
              <a:schemeClr val="accent2">
                <a:lumMod val="20000"/>
                <a:lumOff val="80000"/>
              </a:schemeClr>
            </a:solidFill>
            <a:cs typeface="B Mitra" pitchFamily="2" charset="-78"/>
          </a:endParaRPr>
        </a:p>
      </dsp:txBody>
      <dsp:txXfrm rot="-5400000">
        <a:off x="572715" y="3624175"/>
        <a:ext cx="4125724" cy="4798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582F19-A1DF-472E-9807-DC10B8A3C6D8}" type="datetimeFigureOut">
              <a:rPr lang="en-US" smtClean="0"/>
              <a:t>8/19/2012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C7574-E199-4B00-9C8D-89B5092D3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411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9C7574-E199-4B00-9C8D-89B5092D378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420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092BF-B5E2-442D-BAA0-209741673A82}" type="datetimeFigureOut">
              <a:rPr lang="en-US" smtClean="0"/>
              <a:t>8/19/2012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41074-C0C4-4E21-BAFB-FCE3A01663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092BF-B5E2-442D-BAA0-209741673A82}" type="datetimeFigureOut">
              <a:rPr lang="en-US" smtClean="0"/>
              <a:t>8/19/2012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41074-C0C4-4E21-BAFB-FCE3A01663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092BF-B5E2-442D-BAA0-209741673A82}" type="datetimeFigureOut">
              <a:rPr lang="en-US" smtClean="0"/>
              <a:t>8/19/2012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41074-C0C4-4E21-BAFB-FCE3A01663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092BF-B5E2-442D-BAA0-209741673A82}" type="datetimeFigureOut">
              <a:rPr lang="en-US" smtClean="0"/>
              <a:t>8/19/2012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41074-C0C4-4E21-BAFB-FCE3A01663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092BF-B5E2-442D-BAA0-209741673A82}" type="datetimeFigureOut">
              <a:rPr lang="en-US" smtClean="0"/>
              <a:t>8/19/2012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41074-C0C4-4E21-BAFB-FCE3A01663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092BF-B5E2-442D-BAA0-209741673A82}" type="datetimeFigureOut">
              <a:rPr lang="en-US" smtClean="0"/>
              <a:t>8/19/2012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41074-C0C4-4E21-BAFB-FCE3A01663E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092BF-B5E2-442D-BAA0-209741673A82}" type="datetimeFigureOut">
              <a:rPr lang="en-US" smtClean="0"/>
              <a:t>8/19/2012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41074-C0C4-4E21-BAFB-FCE3A01663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092BF-B5E2-442D-BAA0-209741673A82}" type="datetimeFigureOut">
              <a:rPr lang="en-US" smtClean="0"/>
              <a:t>8/19/2012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41074-C0C4-4E21-BAFB-FCE3A01663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092BF-B5E2-442D-BAA0-209741673A82}" type="datetimeFigureOut">
              <a:rPr lang="en-US" smtClean="0"/>
              <a:t>8/19/2012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41074-C0C4-4E21-BAFB-FCE3A01663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092BF-B5E2-442D-BAA0-209741673A82}" type="datetimeFigureOut">
              <a:rPr lang="en-US" smtClean="0"/>
              <a:t>8/19/2012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6D41074-C0C4-4E21-BAFB-FCE3A01663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092BF-B5E2-442D-BAA0-209741673A82}" type="datetimeFigureOut">
              <a:rPr lang="en-US" smtClean="0"/>
              <a:t>8/19/2012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41074-C0C4-4E21-BAFB-FCE3A01663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12092BF-B5E2-442D-BAA0-209741673A82}" type="datetimeFigureOut">
              <a:rPr lang="en-US" smtClean="0"/>
              <a:t>8/19/2012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76D41074-C0C4-4E21-BAFB-FCE3A01663E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0"/>
            <a:ext cx="9220199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096000" y="786825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3200" b="1" dirty="0" smtClean="0">
                <a:solidFill>
                  <a:srgbClr val="FFFF99"/>
                </a:solidFill>
                <a:cs typeface="B Mitra" pitchFamily="2" charset="-78"/>
              </a:rPr>
              <a:t>درس  دوازدهم</a:t>
            </a:r>
            <a:endParaRPr lang="en-US" sz="3200" b="1" dirty="0">
              <a:solidFill>
                <a:srgbClr val="FFFF99"/>
              </a:solidFill>
              <a:cs typeface="B Mitra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81200" y="2667000"/>
            <a:ext cx="3505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8800" b="1" dirty="0" smtClean="0">
                <a:solidFill>
                  <a:srgbClr val="FFFF99"/>
                </a:solidFill>
                <a:cs typeface="B Mitra" pitchFamily="2" charset="-78"/>
              </a:rPr>
              <a:t>عمل</a:t>
            </a:r>
            <a:endParaRPr lang="en-US" sz="8800" b="1" dirty="0">
              <a:solidFill>
                <a:srgbClr val="FFFF99"/>
              </a:solidFill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22427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7086600" y="3276600"/>
            <a:ext cx="1828800" cy="914400"/>
          </a:xfrm>
          <a:prstGeom prst="roundRect">
            <a:avLst/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b="1" dirty="0">
                <a:solidFill>
                  <a:schemeClr val="accent2">
                    <a:lumMod val="20000"/>
                    <a:lumOff val="80000"/>
                  </a:schemeClr>
                </a:solidFill>
                <a:cs typeface="B Mitra" pitchFamily="2" charset="-78"/>
              </a:rPr>
              <a:t>تثبيت علم و ايمان </a:t>
            </a:r>
            <a:endParaRPr lang="en-US" b="1" dirty="0">
              <a:solidFill>
                <a:schemeClr val="accent2">
                  <a:lumMod val="20000"/>
                  <a:lumOff val="80000"/>
                </a:schemeClr>
              </a:solidFill>
              <a:cs typeface="B Mitra" pitchFamily="2" charset="-78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6200" y="3138055"/>
            <a:ext cx="1828800" cy="914400"/>
          </a:xfrm>
          <a:prstGeom prst="roundRect">
            <a:avLst/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b="1" dirty="0">
                <a:solidFill>
                  <a:schemeClr val="accent2">
                    <a:lumMod val="20000"/>
                    <a:lumOff val="80000"/>
                  </a:schemeClr>
                </a:solidFill>
                <a:cs typeface="B Mitra" pitchFamily="2" charset="-78"/>
              </a:rPr>
              <a:t>اجر يا </a:t>
            </a:r>
            <a:r>
              <a:rPr lang="fa-IR" b="1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B Mitra" pitchFamily="2" charset="-78"/>
              </a:rPr>
              <a:t>کيفر  </a:t>
            </a:r>
            <a:r>
              <a:rPr lang="fa-IR" b="1" dirty="0">
                <a:solidFill>
                  <a:schemeClr val="accent2">
                    <a:lumMod val="20000"/>
                    <a:lumOff val="80000"/>
                  </a:schemeClr>
                </a:solidFill>
                <a:cs typeface="B Mitra" pitchFamily="2" charset="-78"/>
              </a:rPr>
              <a:t>به </a:t>
            </a:r>
            <a:endParaRPr lang="en-US" b="1" dirty="0">
              <a:solidFill>
                <a:schemeClr val="accent2">
                  <a:lumMod val="20000"/>
                  <a:lumOff val="80000"/>
                </a:schemeClr>
              </a:solidFill>
              <a:cs typeface="B Mitra" pitchFamily="2" charset="-78"/>
            </a:endParaRPr>
          </a:p>
          <a:p>
            <a:pPr algn="ctr" rtl="1"/>
            <a:r>
              <a:rPr lang="fa-IR" b="1" dirty="0">
                <a:solidFill>
                  <a:schemeClr val="accent2">
                    <a:lumMod val="20000"/>
                    <a:lumOff val="80000"/>
                  </a:schemeClr>
                </a:solidFill>
                <a:cs typeface="B Mitra" pitchFamily="2" charset="-78"/>
              </a:rPr>
              <a:t>واسطه آن </a:t>
            </a:r>
            <a:endParaRPr lang="en-US" b="1" dirty="0">
              <a:solidFill>
                <a:schemeClr val="accent2">
                  <a:lumMod val="20000"/>
                  <a:lumOff val="80000"/>
                </a:schemeClr>
              </a:solidFill>
              <a:cs typeface="B Mitra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505200" y="533400"/>
            <a:ext cx="1828800" cy="914400"/>
          </a:xfrm>
          <a:prstGeom prst="roundRect">
            <a:avLst/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b="1" dirty="0">
                <a:solidFill>
                  <a:schemeClr val="accent2">
                    <a:lumMod val="20000"/>
                    <a:lumOff val="80000"/>
                  </a:schemeClr>
                </a:solidFill>
                <a:cs typeface="B Mitra" pitchFamily="2" charset="-78"/>
              </a:rPr>
              <a:t>سعادت و تيره بختي انسان </a:t>
            </a:r>
            <a:endParaRPr lang="en-US" b="1" dirty="0">
              <a:solidFill>
                <a:schemeClr val="accent2">
                  <a:lumMod val="20000"/>
                  <a:lumOff val="80000"/>
                </a:schemeClr>
              </a:solidFill>
              <a:cs typeface="B Mitra" pitchFamily="2" charset="-78"/>
            </a:endParaRPr>
          </a:p>
        </p:txBody>
      </p:sp>
      <p:sp>
        <p:nvSpPr>
          <p:cNvPr id="8" name="Oval 7"/>
          <p:cNvSpPr/>
          <p:nvPr/>
        </p:nvSpPr>
        <p:spPr>
          <a:xfrm>
            <a:off x="3048000" y="2209800"/>
            <a:ext cx="2819400" cy="1600200"/>
          </a:xfrm>
          <a:prstGeom prst="ellipse">
            <a:avLst/>
          </a:prstGeom>
          <a:solidFill>
            <a:schemeClr val="accent1">
              <a:lumMod val="50000"/>
              <a:lumOff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8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B Mitra" pitchFamily="2" charset="-78"/>
              </a:rPr>
              <a:t>اعمال</a:t>
            </a:r>
            <a:endParaRPr lang="fa-IR" sz="4800" dirty="0" smtClean="0">
              <a:solidFill>
                <a:schemeClr val="accent2">
                  <a:lumMod val="20000"/>
                  <a:lumOff val="80000"/>
                </a:schemeClr>
              </a:solidFill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49925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11504 L 0.2875 0.08334 L -0.2875 0.08334 L 0 -0.11504 Z " pathEditMode="relative" rAng="0" ptsTypes="FFFF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9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81000" y="304800"/>
            <a:ext cx="8991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800" b="1" dirty="0">
                <a:solidFill>
                  <a:schemeClr val="accent2">
                    <a:lumMod val="20000"/>
                    <a:lumOff val="80000"/>
                  </a:schemeClr>
                </a:solidFill>
                <a:cs typeface="B Mitra" pitchFamily="2" charset="-78"/>
              </a:rPr>
              <a:t> </a:t>
            </a:r>
            <a:r>
              <a:rPr lang="fa-IR" sz="28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B Mitra" pitchFamily="2" charset="-78"/>
              </a:rPr>
              <a:t>      </a:t>
            </a:r>
            <a:r>
              <a:rPr lang="en-US" sz="28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B Mitra" pitchFamily="2" charset="-78"/>
              </a:rPr>
              <a:t>             </a:t>
            </a:r>
            <a:r>
              <a:rPr lang="fa-IR" sz="28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B Mitra" pitchFamily="2" charset="-78"/>
              </a:rPr>
              <a:t>هر عمل نتیجه ی عمل قبلی و زمینه ی عمل بعدی و                                                    وضعیت  </a:t>
            </a:r>
            <a:r>
              <a:rPr lang="fa-IR" sz="2800" b="1" dirty="0">
                <a:solidFill>
                  <a:schemeClr val="accent2">
                    <a:lumMod val="20000"/>
                    <a:lumOff val="80000"/>
                  </a:schemeClr>
                </a:solidFill>
                <a:cs typeface="B Mitra" pitchFamily="2" charset="-78"/>
              </a:rPr>
              <a:t>انسان مکلف </a:t>
            </a:r>
            <a:r>
              <a:rPr lang="fa-IR" sz="28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B Mitra" pitchFamily="2" charset="-78"/>
              </a:rPr>
              <a:t>نتیجه ی اعمال </a:t>
            </a:r>
            <a:r>
              <a:rPr lang="fa-IR" sz="2800" b="1" dirty="0">
                <a:solidFill>
                  <a:schemeClr val="accent2">
                    <a:lumMod val="20000"/>
                    <a:lumOff val="80000"/>
                  </a:schemeClr>
                </a:solidFill>
                <a:cs typeface="B Mitra" pitchFamily="2" charset="-78"/>
              </a:rPr>
              <a:t>خود است </a:t>
            </a:r>
            <a:endParaRPr lang="en-US" sz="2800" b="1" dirty="0">
              <a:solidFill>
                <a:schemeClr val="accent2">
                  <a:lumMod val="20000"/>
                  <a:lumOff val="80000"/>
                </a:schemeClr>
              </a:solidFill>
              <a:cs typeface="B Mitra" pitchFamily="2" charset="-78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228600" y="1676400"/>
            <a:ext cx="2895600" cy="2209800"/>
            <a:chOff x="3276600" y="1981200"/>
            <a:chExt cx="2895600" cy="2209800"/>
          </a:xfrm>
        </p:grpSpPr>
        <p:sp>
          <p:nvSpPr>
            <p:cNvPr id="11" name="Oval 10"/>
            <p:cNvSpPr/>
            <p:nvPr/>
          </p:nvSpPr>
          <p:spPr>
            <a:xfrm>
              <a:off x="3276600" y="1981200"/>
              <a:ext cx="1981200" cy="2209800"/>
            </a:xfrm>
            <a:prstGeom prst="ellipse">
              <a:avLst/>
            </a:prstGeom>
            <a:blipFill>
              <a:blip r:embed="rId2"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4191000" y="1981200"/>
              <a:ext cx="1981200" cy="2209800"/>
            </a:xfrm>
            <a:prstGeom prst="ellipse">
              <a:avLst/>
            </a:prstGeom>
            <a:blipFill>
              <a:blip r:embed="rId3"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4114800" y="2162944"/>
              <a:ext cx="684040" cy="1875656"/>
              <a:chOff x="4857753" y="1357298"/>
              <a:chExt cx="1000131" cy="4572033"/>
            </a:xfrm>
            <a:solidFill>
              <a:srgbClr val="FFFFFF"/>
            </a:solidFill>
          </p:grpSpPr>
          <p:sp>
            <p:nvSpPr>
              <p:cNvPr id="4" name="Oval 3"/>
              <p:cNvSpPr/>
              <p:nvPr/>
            </p:nvSpPr>
            <p:spPr>
              <a:xfrm>
                <a:off x="4929190" y="1357298"/>
                <a:ext cx="785818" cy="1071570"/>
              </a:xfrm>
              <a:prstGeom prst="ellipse">
                <a:avLst/>
              </a:prstGeom>
              <a:grpFill/>
              <a:ln>
                <a:solidFill>
                  <a:srgbClr val="FFFFFF"/>
                </a:solidFill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glow" dir="t">
                  <a:rot lat="0" lon="0" rev="4800000"/>
                </a:lightRig>
              </a:scene3d>
              <a:sp3d prstMaterial="matte">
                <a:bevelT w="127000"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fa-IR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5" name="Straight Connector 4"/>
              <p:cNvCxnSpPr/>
              <p:nvPr/>
            </p:nvCxnSpPr>
            <p:spPr>
              <a:xfrm>
                <a:off x="5359408" y="2428868"/>
                <a:ext cx="0" cy="1928818"/>
              </a:xfrm>
              <a:prstGeom prst="line">
                <a:avLst/>
              </a:prstGeom>
              <a:grpFill/>
              <a:ln w="50800">
                <a:solidFill>
                  <a:srgbClr val="FFFFFF"/>
                </a:solidFill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glow" dir="t">
                  <a:rot lat="0" lon="0" rev="4800000"/>
                </a:lightRig>
              </a:scene3d>
              <a:sp3d prstMaterial="matte">
                <a:bevelT w="127000" h="63500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/>
              <p:nvPr/>
            </p:nvCxnSpPr>
            <p:spPr>
              <a:xfrm rot="5400000">
                <a:off x="4307681" y="4879193"/>
                <a:ext cx="1600210" cy="500065"/>
              </a:xfrm>
              <a:prstGeom prst="line">
                <a:avLst/>
              </a:prstGeom>
              <a:grpFill/>
              <a:ln w="63500">
                <a:solidFill>
                  <a:srgbClr val="FFFFFF"/>
                </a:solidFill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glow" dir="t">
                  <a:rot lat="0" lon="0" rev="4800000"/>
                </a:lightRig>
              </a:scene3d>
              <a:sp3d prstMaterial="matte">
                <a:bevelT w="127000" h="63500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 rot="16200000" flipH="1">
                <a:off x="4822033" y="4893479"/>
                <a:ext cx="1571636" cy="500066"/>
              </a:xfrm>
              <a:prstGeom prst="line">
                <a:avLst/>
              </a:prstGeom>
              <a:grpFill/>
              <a:ln w="63500">
                <a:solidFill>
                  <a:srgbClr val="FFFFFF"/>
                </a:solidFill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glow" dir="t">
                  <a:rot lat="0" lon="0" rev="4800000"/>
                </a:lightRig>
              </a:scene3d>
              <a:sp3d prstMaterial="matte">
                <a:bevelT w="127000" h="63500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 rot="16200000" flipH="1">
                <a:off x="5000628" y="3071810"/>
                <a:ext cx="1143008" cy="428628"/>
              </a:xfrm>
              <a:prstGeom prst="line">
                <a:avLst/>
              </a:prstGeom>
              <a:grpFill/>
              <a:ln w="63500">
                <a:solidFill>
                  <a:srgbClr val="FFFFFF"/>
                </a:solidFill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glow" dir="t">
                  <a:rot lat="0" lon="0" rev="4800000"/>
                </a:lightRig>
              </a:scene3d>
              <a:sp3d prstMaterial="matte">
                <a:bevelT w="127000" h="63500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rot="5400000">
                <a:off x="4572000" y="3071810"/>
                <a:ext cx="1143008" cy="428628"/>
              </a:xfrm>
              <a:prstGeom prst="line">
                <a:avLst/>
              </a:prstGeom>
              <a:grpFill/>
              <a:ln w="63500">
                <a:solidFill>
                  <a:srgbClr val="FFFFFF"/>
                </a:solidFill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glow" dir="t">
                  <a:rot lat="0" lon="0" rev="4800000"/>
                </a:lightRig>
              </a:scene3d>
              <a:sp3d prstMaterial="matte">
                <a:bevelT w="127000" h="63500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4" name="Oval 13"/>
          <p:cNvSpPr/>
          <p:nvPr/>
        </p:nvSpPr>
        <p:spPr>
          <a:xfrm>
            <a:off x="914400" y="1219200"/>
            <a:ext cx="1295400" cy="417493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000" b="1" dirty="0" smtClean="0"/>
              <a:t>؟</a:t>
            </a:r>
            <a:endParaRPr lang="en-US" sz="4000" b="1" dirty="0"/>
          </a:p>
        </p:txBody>
      </p:sp>
      <p:grpSp>
        <p:nvGrpSpPr>
          <p:cNvPr id="55" name="Group 54"/>
          <p:cNvGrpSpPr/>
          <p:nvPr/>
        </p:nvGrpSpPr>
        <p:grpSpPr>
          <a:xfrm>
            <a:off x="4343397" y="5029218"/>
            <a:ext cx="3200403" cy="1752582"/>
            <a:chOff x="4190997" y="2133600"/>
            <a:chExt cx="3200403" cy="1752582"/>
          </a:xfrm>
        </p:grpSpPr>
        <p:sp>
          <p:nvSpPr>
            <p:cNvPr id="39" name="Right Bracket 38"/>
            <p:cNvSpPr/>
            <p:nvPr/>
          </p:nvSpPr>
          <p:spPr>
            <a:xfrm rot="4595414">
              <a:off x="5561148" y="1323244"/>
              <a:ext cx="460099" cy="3200402"/>
            </a:xfrm>
            <a:prstGeom prst="rightBracket">
              <a:avLst/>
            </a:prstGeom>
            <a:ln w="57150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0" name="Straight Connector 39"/>
            <p:cNvCxnSpPr>
              <a:stCxn id="39" idx="2"/>
              <a:endCxn id="41" idx="2"/>
            </p:cNvCxnSpPr>
            <p:nvPr/>
          </p:nvCxnSpPr>
          <p:spPr>
            <a:xfrm flipH="1">
              <a:off x="5791200" y="3147223"/>
              <a:ext cx="53349" cy="357959"/>
            </a:xfrm>
            <a:prstGeom prst="line">
              <a:avLst/>
            </a:prstGeom>
            <a:ln w="76200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Right Bracket 40"/>
            <p:cNvSpPr/>
            <p:nvPr/>
          </p:nvSpPr>
          <p:spPr>
            <a:xfrm rot="16200000">
              <a:off x="5600700" y="3162282"/>
              <a:ext cx="381000" cy="1066800"/>
            </a:xfrm>
            <a:prstGeom prst="rightBracket">
              <a:avLst/>
            </a:prstGeom>
            <a:ln w="76200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4226646" y="2667000"/>
              <a:ext cx="1437301" cy="590644"/>
            </a:xfrm>
            <a:prstGeom prst="ellipse">
              <a:avLst/>
            </a:prstGeom>
            <a:ln w="34925">
              <a:solidFill>
                <a:srgbClr val="FFFFFF"/>
              </a:solidFill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cene3d>
              <a:camera prst="perspectiveFront" fov="2700000">
                <a:rot lat="19086000" lon="19067999" rev="3108000"/>
              </a:camera>
              <a:lightRig rig="threePt" dir="t">
                <a:rot lat="0" lon="0" rev="0"/>
              </a:lightRig>
            </a:scene3d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5954099" y="2304956"/>
              <a:ext cx="1437301" cy="590644"/>
            </a:xfrm>
            <a:prstGeom prst="ellipse">
              <a:avLst/>
            </a:prstGeom>
            <a:ln w="34925">
              <a:solidFill>
                <a:srgbClr val="FFFFFF"/>
              </a:solidFill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cene3d>
              <a:camera prst="perspectiveFront" fov="2700000">
                <a:rot lat="19086000" lon="19067999" rev="3108000"/>
              </a:camera>
              <a:lightRig rig="threePt" dir="t">
                <a:rot lat="0" lon="0" rev="0"/>
              </a:lightRig>
            </a:scene3d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ounded Rectangle 43"/>
            <p:cNvSpPr/>
            <p:nvPr/>
          </p:nvSpPr>
          <p:spPr>
            <a:xfrm rot="20541171">
              <a:off x="4495800" y="2133600"/>
              <a:ext cx="769703" cy="990581"/>
            </a:xfrm>
            <a:prstGeom prst="roundRect">
              <a:avLst/>
            </a:prstGeom>
            <a:solidFill>
              <a:srgbClr val="FFFF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3200" b="1" dirty="0" smtClean="0">
                  <a:cs typeface="B Mitra" pitchFamily="2" charset="-78"/>
                </a:rPr>
                <a:t>حق</a:t>
              </a:r>
              <a:endParaRPr lang="en-US" sz="3200" b="1" dirty="0">
                <a:cs typeface="B Mitra" pitchFamily="2" charset="-78"/>
              </a:endParaRPr>
            </a:p>
          </p:txBody>
        </p:sp>
      </p:grpSp>
      <p:sp>
        <p:nvSpPr>
          <p:cNvPr id="45" name="Oval 44"/>
          <p:cNvSpPr/>
          <p:nvPr/>
        </p:nvSpPr>
        <p:spPr>
          <a:xfrm rot="20415997">
            <a:off x="6214852" y="4849595"/>
            <a:ext cx="990600" cy="876300"/>
          </a:xfrm>
          <a:prstGeom prst="ellipse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4419600" y="38494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rtl="1"/>
            <a:r>
              <a:rPr lang="fa-IR" b="1" dirty="0">
                <a:solidFill>
                  <a:srgbClr val="FFFFFF"/>
                </a:solidFill>
                <a:cs typeface="B Mitra" pitchFamily="2" charset="-78"/>
              </a:rPr>
              <a:t>خالی بودن از حق باعث «خفیف»، سبک و بی ارزش بودن عمل است. </a:t>
            </a:r>
            <a:endParaRPr lang="en-US" b="1" dirty="0">
              <a:solidFill>
                <a:srgbClr val="FFFFFF"/>
              </a:solidFill>
              <a:cs typeface="B Mitra" pitchFamily="2" charset="-78"/>
            </a:endParaRPr>
          </a:p>
        </p:txBody>
      </p:sp>
      <p:grpSp>
        <p:nvGrpSpPr>
          <p:cNvPr id="69" name="Group 68"/>
          <p:cNvGrpSpPr/>
          <p:nvPr/>
        </p:nvGrpSpPr>
        <p:grpSpPr>
          <a:xfrm>
            <a:off x="4343400" y="4876819"/>
            <a:ext cx="3200403" cy="1904981"/>
            <a:chOff x="4343400" y="3406150"/>
            <a:chExt cx="3200403" cy="1904981"/>
          </a:xfrm>
        </p:grpSpPr>
        <p:grpSp>
          <p:nvGrpSpPr>
            <p:cNvPr id="67" name="Group 66"/>
            <p:cNvGrpSpPr/>
            <p:nvPr/>
          </p:nvGrpSpPr>
          <p:grpSpPr>
            <a:xfrm>
              <a:off x="4343400" y="3406150"/>
              <a:ext cx="3200403" cy="1904981"/>
              <a:chOff x="4495797" y="1752601"/>
              <a:chExt cx="3200403" cy="1904981"/>
            </a:xfrm>
          </p:grpSpPr>
          <p:sp>
            <p:nvSpPr>
              <p:cNvPr id="58" name="Right Bracket 57"/>
              <p:cNvSpPr/>
              <p:nvPr/>
            </p:nvSpPr>
            <p:spPr>
              <a:xfrm rot="5400000">
                <a:off x="5865948" y="1094644"/>
                <a:ext cx="460099" cy="3200402"/>
              </a:xfrm>
              <a:prstGeom prst="rightBracket">
                <a:avLst/>
              </a:prstGeom>
              <a:ln w="57150">
                <a:solidFill>
                  <a:srgbClr val="FFFF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9" name="Straight Connector 58"/>
              <p:cNvCxnSpPr>
                <a:stCxn id="58" idx="2"/>
                <a:endCxn id="60" idx="2"/>
              </p:cNvCxnSpPr>
              <p:nvPr/>
            </p:nvCxnSpPr>
            <p:spPr>
              <a:xfrm>
                <a:off x="6095998" y="2924895"/>
                <a:ext cx="2" cy="351687"/>
              </a:xfrm>
              <a:prstGeom prst="line">
                <a:avLst/>
              </a:prstGeom>
              <a:ln w="76200">
                <a:solidFill>
                  <a:srgbClr val="FFFF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Right Bracket 59"/>
              <p:cNvSpPr/>
              <p:nvPr/>
            </p:nvSpPr>
            <p:spPr>
              <a:xfrm rot="16200000">
                <a:off x="5905500" y="2933682"/>
                <a:ext cx="381000" cy="1066800"/>
              </a:xfrm>
              <a:prstGeom prst="rightBracket">
                <a:avLst/>
              </a:prstGeom>
              <a:ln w="76200">
                <a:solidFill>
                  <a:srgbClr val="FFFF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Oval 60"/>
              <p:cNvSpPr/>
              <p:nvPr/>
            </p:nvSpPr>
            <p:spPr>
              <a:xfrm rot="846113">
                <a:off x="4531446" y="2232651"/>
                <a:ext cx="1437301" cy="590644"/>
              </a:xfrm>
              <a:prstGeom prst="ellipse">
                <a:avLst/>
              </a:prstGeom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Oval 61"/>
              <p:cNvSpPr/>
              <p:nvPr/>
            </p:nvSpPr>
            <p:spPr>
              <a:xfrm rot="846113">
                <a:off x="6258899" y="2291158"/>
                <a:ext cx="1437301" cy="590644"/>
              </a:xfrm>
              <a:prstGeom prst="ellipse">
                <a:avLst/>
              </a:prstGeom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ounded Rectangle 62"/>
              <p:cNvSpPr/>
              <p:nvPr/>
            </p:nvSpPr>
            <p:spPr>
              <a:xfrm>
                <a:off x="4800600" y="1752601"/>
                <a:ext cx="769703" cy="990581"/>
              </a:xfrm>
              <a:prstGeom prst="roundRect">
                <a:avLst/>
              </a:prstGeom>
              <a:solidFill>
                <a:srgbClr val="FFFF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a-IR" sz="3200" b="1" dirty="0" smtClean="0">
                    <a:cs typeface="B Mitra" pitchFamily="2" charset="-78"/>
                  </a:rPr>
                  <a:t>حق</a:t>
                </a:r>
                <a:endParaRPr lang="en-US" sz="3200" b="1" dirty="0">
                  <a:cs typeface="B Mitra" pitchFamily="2" charset="-78"/>
                </a:endParaRPr>
              </a:p>
            </p:txBody>
          </p:sp>
        </p:grpSp>
        <p:sp>
          <p:nvSpPr>
            <p:cNvPr id="64" name="Oval 63"/>
            <p:cNvSpPr/>
            <p:nvPr/>
          </p:nvSpPr>
          <p:spPr>
            <a:xfrm>
              <a:off x="6324600" y="3429000"/>
              <a:ext cx="914400" cy="952500"/>
            </a:xfrm>
            <a:prstGeom prst="ellipse">
              <a:avLst/>
            </a:prstGeom>
            <a:blipFill>
              <a:blip r:embed="rId3"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8" name="Rectangle 67"/>
          <p:cNvSpPr/>
          <p:nvPr/>
        </p:nvSpPr>
        <p:spPr>
          <a:xfrm>
            <a:off x="4419600" y="3711714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1"/>
            <a:r>
              <a:rPr lang="fa-IR" sz="2000" b="1" dirty="0">
                <a:solidFill>
                  <a:srgbClr val="FFFFFF"/>
                </a:solidFill>
                <a:cs typeface="B Mitra" pitchFamily="2" charset="-78"/>
              </a:rPr>
              <a:t>و بهره­مندی عمل از حق منجر به «ثقیل» و سنگین </a:t>
            </a:r>
            <a:r>
              <a:rPr lang="fa-IR" sz="2000" b="1" dirty="0" smtClean="0">
                <a:solidFill>
                  <a:srgbClr val="FFFFFF"/>
                </a:solidFill>
                <a:cs typeface="B Mitra" pitchFamily="2" charset="-78"/>
              </a:rPr>
              <a:t>بودن </a:t>
            </a:r>
            <a:r>
              <a:rPr lang="fa-IR" sz="2000" b="1" dirty="0">
                <a:solidFill>
                  <a:srgbClr val="FFFFFF"/>
                </a:solidFill>
                <a:cs typeface="B Mitra" pitchFamily="2" charset="-78"/>
              </a:rPr>
              <a:t>عمل </a:t>
            </a:r>
            <a:r>
              <a:rPr lang="fa-IR" sz="2000" b="1" dirty="0" smtClean="0">
                <a:solidFill>
                  <a:srgbClr val="FFFFFF"/>
                </a:solidFill>
                <a:cs typeface="B Mitra" pitchFamily="2" charset="-78"/>
              </a:rPr>
              <a:t>است.</a:t>
            </a:r>
            <a:endParaRPr lang="en-US" sz="2000" b="1" dirty="0">
              <a:solidFill>
                <a:srgbClr val="FFFFFF"/>
              </a:solidFill>
              <a:cs typeface="B Mitra" pitchFamily="2" charset="-78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648203" y="2162945"/>
            <a:ext cx="3200397" cy="2637655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b="1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B Mitra" pitchFamily="2" charset="-78"/>
              </a:rPr>
              <a:t>جزای الهی براساس       عمل فرد</a:t>
            </a:r>
            <a:endParaRPr lang="en-US" sz="2800" b="1" dirty="0">
              <a:solidFill>
                <a:schemeClr val="bg2">
                  <a:lumMod val="20000"/>
                  <a:lumOff val="80000"/>
                </a:schemeClr>
              </a:solidFill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41044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 animBg="1"/>
      <p:bldP spid="14" grpId="1" animBg="1"/>
      <p:bldP spid="45" grpId="0" animBg="1"/>
      <p:bldP spid="45" grpId="2" animBg="1"/>
      <p:bldP spid="56" grpId="0"/>
      <p:bldP spid="56" grpId="1"/>
      <p:bldP spid="68" grpId="0"/>
      <p:bldP spid="68" grpId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7260" y="-15240"/>
            <a:ext cx="7520940" cy="548640"/>
          </a:xfrm>
          <a:ln>
            <a:noFill/>
          </a:ln>
        </p:spPr>
        <p:txBody>
          <a:bodyPr/>
          <a:lstStyle/>
          <a:p>
            <a:pPr algn="ctr" rtl="1"/>
            <a:r>
              <a:rPr lang="fa-IR" b="1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B Mitra" pitchFamily="2" charset="-78"/>
              </a:rPr>
              <a:t> واژه های مرتبط با عمل در آیات و روایات</a:t>
            </a:r>
            <a:endParaRPr lang="en-US" b="1" dirty="0">
              <a:solidFill>
                <a:schemeClr val="accent2">
                  <a:lumMod val="20000"/>
                  <a:lumOff val="80000"/>
                </a:schemeClr>
              </a:solidFill>
              <a:cs typeface="B Mitra" pitchFamily="2" charset="-78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5269251" y="658953"/>
            <a:ext cx="979149" cy="636447"/>
          </a:xfrm>
          <a:custGeom>
            <a:avLst/>
            <a:gdLst>
              <a:gd name="connsiteX0" fmla="*/ 0 w 979149"/>
              <a:gd name="connsiteY0" fmla="*/ 106077 h 636447"/>
              <a:gd name="connsiteX1" fmla="*/ 106077 w 979149"/>
              <a:gd name="connsiteY1" fmla="*/ 0 h 636447"/>
              <a:gd name="connsiteX2" fmla="*/ 873072 w 979149"/>
              <a:gd name="connsiteY2" fmla="*/ 0 h 636447"/>
              <a:gd name="connsiteX3" fmla="*/ 979149 w 979149"/>
              <a:gd name="connsiteY3" fmla="*/ 106077 h 636447"/>
              <a:gd name="connsiteX4" fmla="*/ 979149 w 979149"/>
              <a:gd name="connsiteY4" fmla="*/ 530370 h 636447"/>
              <a:gd name="connsiteX5" fmla="*/ 873072 w 979149"/>
              <a:gd name="connsiteY5" fmla="*/ 636447 h 636447"/>
              <a:gd name="connsiteX6" fmla="*/ 106077 w 979149"/>
              <a:gd name="connsiteY6" fmla="*/ 636447 h 636447"/>
              <a:gd name="connsiteX7" fmla="*/ 0 w 979149"/>
              <a:gd name="connsiteY7" fmla="*/ 530370 h 636447"/>
              <a:gd name="connsiteX8" fmla="*/ 0 w 979149"/>
              <a:gd name="connsiteY8" fmla="*/ 106077 h 636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79149" h="636447">
                <a:moveTo>
                  <a:pt x="0" y="106077"/>
                </a:moveTo>
                <a:cubicBezTo>
                  <a:pt x="0" y="47492"/>
                  <a:pt x="47492" y="0"/>
                  <a:pt x="106077" y="0"/>
                </a:cubicBezTo>
                <a:lnTo>
                  <a:pt x="873072" y="0"/>
                </a:lnTo>
                <a:cubicBezTo>
                  <a:pt x="931657" y="0"/>
                  <a:pt x="979149" y="47492"/>
                  <a:pt x="979149" y="106077"/>
                </a:cubicBezTo>
                <a:lnTo>
                  <a:pt x="979149" y="530370"/>
                </a:lnTo>
                <a:cubicBezTo>
                  <a:pt x="979149" y="588955"/>
                  <a:pt x="931657" y="636447"/>
                  <a:pt x="873072" y="636447"/>
                </a:cubicBezTo>
                <a:lnTo>
                  <a:pt x="106077" y="636447"/>
                </a:lnTo>
                <a:cubicBezTo>
                  <a:pt x="47492" y="636447"/>
                  <a:pt x="0" y="588955"/>
                  <a:pt x="0" y="530370"/>
                </a:cubicBezTo>
                <a:lnTo>
                  <a:pt x="0" y="106077"/>
                </a:lnTo>
                <a:close/>
              </a:path>
            </a:pathLst>
          </a:custGeom>
          <a:solidFill>
            <a:srgbClr val="00B050"/>
          </a:solidFill>
          <a:ln>
            <a:solidFill>
              <a:schemeClr val="accent6">
                <a:lumMod val="90000"/>
              </a:schemeClr>
            </a:solidFill>
          </a:ln>
          <a:scene3d>
            <a:camera prst="isometricOffAxis2Left" zoom="95000"/>
            <a:lightRig rig="flat" dir="t"/>
          </a:scene3d>
          <a:sp3d extrusionH="381000" contourW="38100" prstMaterial="matte">
            <a:contourClr>
              <a:schemeClr val="lt1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shade val="5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shade val="5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9649" tIns="99649" rIns="99649" bIns="99649" numCol="1" spcCol="1270" anchor="ctr" anchorCtr="0">
            <a:noAutofit/>
          </a:bodyPr>
          <a:lstStyle/>
          <a:p>
            <a:pPr lvl="0" algn="ctr" defTabSz="8001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b="1" kern="1200" dirty="0" smtClean="0">
                <a:cs typeface="B Mitra" pitchFamily="2" charset="-78"/>
              </a:rPr>
              <a:t>«تقوا»</a:t>
            </a:r>
            <a:endParaRPr lang="en-US" b="1" kern="1200" dirty="0">
              <a:cs typeface="B Mitra" pitchFamily="2" charset="-78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2945223" y="930194"/>
            <a:ext cx="5723124" cy="572312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356950" y="43206"/>
                </a:moveTo>
                <a:arcTo wR="2861562" hR="2861562" stAng="16798150" swAng="696049"/>
              </a:path>
            </a:pathLst>
          </a:custGeom>
          <a:noFill/>
          <a:ln>
            <a:solidFill>
              <a:schemeClr val="accent6">
                <a:lumMod val="90000"/>
              </a:schemeClr>
            </a:solidFill>
          </a:ln>
          <a:scene3d>
            <a:camera prst="isometricOffAxis2Left" zoom="95000"/>
            <a:lightRig rig="flat" dir="t"/>
          </a:scene3d>
          <a:sp3d z="-40000" prstMaterial="matte"/>
        </p:spPr>
        <p:style>
          <a:lnRef idx="1">
            <a:schemeClr val="accent2">
              <a:shade val="9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shade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3" name="Freeform 22"/>
          <p:cNvSpPr/>
          <p:nvPr/>
        </p:nvSpPr>
        <p:spPr>
          <a:xfrm>
            <a:off x="6781800" y="1116153"/>
            <a:ext cx="979149" cy="636447"/>
          </a:xfrm>
          <a:custGeom>
            <a:avLst/>
            <a:gdLst>
              <a:gd name="connsiteX0" fmla="*/ 0 w 979149"/>
              <a:gd name="connsiteY0" fmla="*/ 106077 h 636447"/>
              <a:gd name="connsiteX1" fmla="*/ 106077 w 979149"/>
              <a:gd name="connsiteY1" fmla="*/ 0 h 636447"/>
              <a:gd name="connsiteX2" fmla="*/ 873072 w 979149"/>
              <a:gd name="connsiteY2" fmla="*/ 0 h 636447"/>
              <a:gd name="connsiteX3" fmla="*/ 979149 w 979149"/>
              <a:gd name="connsiteY3" fmla="*/ 106077 h 636447"/>
              <a:gd name="connsiteX4" fmla="*/ 979149 w 979149"/>
              <a:gd name="connsiteY4" fmla="*/ 530370 h 636447"/>
              <a:gd name="connsiteX5" fmla="*/ 873072 w 979149"/>
              <a:gd name="connsiteY5" fmla="*/ 636447 h 636447"/>
              <a:gd name="connsiteX6" fmla="*/ 106077 w 979149"/>
              <a:gd name="connsiteY6" fmla="*/ 636447 h 636447"/>
              <a:gd name="connsiteX7" fmla="*/ 0 w 979149"/>
              <a:gd name="connsiteY7" fmla="*/ 530370 h 636447"/>
              <a:gd name="connsiteX8" fmla="*/ 0 w 979149"/>
              <a:gd name="connsiteY8" fmla="*/ 106077 h 636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79149" h="636447">
                <a:moveTo>
                  <a:pt x="0" y="106077"/>
                </a:moveTo>
                <a:cubicBezTo>
                  <a:pt x="0" y="47492"/>
                  <a:pt x="47492" y="0"/>
                  <a:pt x="106077" y="0"/>
                </a:cubicBezTo>
                <a:lnTo>
                  <a:pt x="873072" y="0"/>
                </a:lnTo>
                <a:cubicBezTo>
                  <a:pt x="931657" y="0"/>
                  <a:pt x="979149" y="47492"/>
                  <a:pt x="979149" y="106077"/>
                </a:cubicBezTo>
                <a:lnTo>
                  <a:pt x="979149" y="530370"/>
                </a:lnTo>
                <a:cubicBezTo>
                  <a:pt x="979149" y="588955"/>
                  <a:pt x="931657" y="636447"/>
                  <a:pt x="873072" y="636447"/>
                </a:cubicBezTo>
                <a:lnTo>
                  <a:pt x="106077" y="636447"/>
                </a:lnTo>
                <a:cubicBezTo>
                  <a:pt x="47492" y="636447"/>
                  <a:pt x="0" y="588955"/>
                  <a:pt x="0" y="530370"/>
                </a:cubicBezTo>
                <a:lnTo>
                  <a:pt x="0" y="106077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6">
                <a:lumMod val="90000"/>
              </a:schemeClr>
            </a:solidFill>
          </a:ln>
          <a:scene3d>
            <a:camera prst="isometricOffAxis2Left" zoom="95000"/>
            <a:lightRig rig="flat" dir="t"/>
          </a:scene3d>
          <a:sp3d extrusionH="381000" contourW="38100" prstMaterial="matte">
            <a:contourClr>
              <a:schemeClr val="lt1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shade val="50000"/>
              <a:hueOff val="63288"/>
              <a:satOff val="-3586"/>
              <a:lumOff val="9130"/>
              <a:alphaOff val="0"/>
            </a:schemeClr>
          </a:fillRef>
          <a:effectRef idx="0">
            <a:schemeClr val="accent2">
              <a:shade val="50000"/>
              <a:hueOff val="63288"/>
              <a:satOff val="-3586"/>
              <a:lumOff val="913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9649" tIns="99649" rIns="99649" bIns="99649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b="1" kern="1200" dirty="0" smtClean="0">
                <a:cs typeface="B Mitra" pitchFamily="2" charset="-78"/>
              </a:rPr>
              <a:t> </a:t>
            </a:r>
            <a:r>
              <a:rPr lang="fa-IR" sz="1600" b="1" kern="1200" dirty="0" smtClean="0">
                <a:cs typeface="B Mitra" pitchFamily="2" charset="-78"/>
              </a:rPr>
              <a:t>«تکذیب»و «تصدیق»</a:t>
            </a:r>
            <a:endParaRPr lang="en-US" b="1" kern="1200" dirty="0">
              <a:cs typeface="B Mitra" pitchFamily="2" charset="-78"/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2945223" y="930194"/>
            <a:ext cx="5723124" cy="572312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822632" y="777637"/>
                </a:moveTo>
                <a:arcTo wR="2861562" hR="2861562" stAng="18795620" swAng="888692"/>
              </a:path>
            </a:pathLst>
          </a:custGeom>
          <a:noFill/>
          <a:ln>
            <a:solidFill>
              <a:schemeClr val="accent6">
                <a:lumMod val="90000"/>
              </a:schemeClr>
            </a:solidFill>
          </a:ln>
          <a:scene3d>
            <a:camera prst="isometricOffAxis2Left" zoom="95000"/>
            <a:lightRig rig="flat" dir="t"/>
          </a:scene3d>
          <a:sp3d z="-40000" prstMaterial="matte"/>
        </p:spPr>
        <p:style>
          <a:lnRef idx="1">
            <a:schemeClr val="accent2">
              <a:shade val="90000"/>
              <a:hueOff val="62595"/>
              <a:satOff val="-3013"/>
              <a:lumOff val="6721"/>
              <a:alphaOff val="0"/>
            </a:schemeClr>
          </a:lnRef>
          <a:fillRef idx="0">
            <a:scrgbClr r="0" g="0" b="0"/>
          </a:fillRef>
          <a:effectRef idx="0">
            <a:schemeClr val="accent2">
              <a:shade val="90000"/>
              <a:hueOff val="62595"/>
              <a:satOff val="-3013"/>
              <a:lumOff val="6721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5" name="Freeform 24"/>
          <p:cNvSpPr/>
          <p:nvPr/>
        </p:nvSpPr>
        <p:spPr>
          <a:xfrm>
            <a:off x="7920179" y="2284797"/>
            <a:ext cx="979149" cy="636447"/>
          </a:xfrm>
          <a:custGeom>
            <a:avLst/>
            <a:gdLst>
              <a:gd name="connsiteX0" fmla="*/ 0 w 979149"/>
              <a:gd name="connsiteY0" fmla="*/ 106077 h 636447"/>
              <a:gd name="connsiteX1" fmla="*/ 106077 w 979149"/>
              <a:gd name="connsiteY1" fmla="*/ 0 h 636447"/>
              <a:gd name="connsiteX2" fmla="*/ 873072 w 979149"/>
              <a:gd name="connsiteY2" fmla="*/ 0 h 636447"/>
              <a:gd name="connsiteX3" fmla="*/ 979149 w 979149"/>
              <a:gd name="connsiteY3" fmla="*/ 106077 h 636447"/>
              <a:gd name="connsiteX4" fmla="*/ 979149 w 979149"/>
              <a:gd name="connsiteY4" fmla="*/ 530370 h 636447"/>
              <a:gd name="connsiteX5" fmla="*/ 873072 w 979149"/>
              <a:gd name="connsiteY5" fmla="*/ 636447 h 636447"/>
              <a:gd name="connsiteX6" fmla="*/ 106077 w 979149"/>
              <a:gd name="connsiteY6" fmla="*/ 636447 h 636447"/>
              <a:gd name="connsiteX7" fmla="*/ 0 w 979149"/>
              <a:gd name="connsiteY7" fmla="*/ 530370 h 636447"/>
              <a:gd name="connsiteX8" fmla="*/ 0 w 979149"/>
              <a:gd name="connsiteY8" fmla="*/ 106077 h 636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79149" h="636447">
                <a:moveTo>
                  <a:pt x="0" y="106077"/>
                </a:moveTo>
                <a:cubicBezTo>
                  <a:pt x="0" y="47492"/>
                  <a:pt x="47492" y="0"/>
                  <a:pt x="106077" y="0"/>
                </a:cubicBezTo>
                <a:lnTo>
                  <a:pt x="873072" y="0"/>
                </a:lnTo>
                <a:cubicBezTo>
                  <a:pt x="931657" y="0"/>
                  <a:pt x="979149" y="47492"/>
                  <a:pt x="979149" y="106077"/>
                </a:cubicBezTo>
                <a:lnTo>
                  <a:pt x="979149" y="530370"/>
                </a:lnTo>
                <a:cubicBezTo>
                  <a:pt x="979149" y="588955"/>
                  <a:pt x="931657" y="636447"/>
                  <a:pt x="873072" y="636447"/>
                </a:cubicBezTo>
                <a:lnTo>
                  <a:pt x="106077" y="636447"/>
                </a:lnTo>
                <a:cubicBezTo>
                  <a:pt x="47492" y="636447"/>
                  <a:pt x="0" y="588955"/>
                  <a:pt x="0" y="530370"/>
                </a:cubicBezTo>
                <a:lnTo>
                  <a:pt x="0" y="106077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6">
                <a:lumMod val="90000"/>
              </a:schemeClr>
            </a:solidFill>
          </a:ln>
          <a:scene3d>
            <a:camera prst="isometricOffAxis2Left" zoom="95000"/>
            <a:lightRig rig="flat" dir="t"/>
          </a:scene3d>
          <a:sp3d extrusionH="381000" contourW="38100" prstMaterial="matte">
            <a:contourClr>
              <a:schemeClr val="lt1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shade val="50000"/>
              <a:hueOff val="126575"/>
              <a:satOff val="-7172"/>
              <a:lumOff val="18260"/>
              <a:alphaOff val="0"/>
            </a:schemeClr>
          </a:fillRef>
          <a:effectRef idx="0">
            <a:schemeClr val="accent2">
              <a:shade val="50000"/>
              <a:hueOff val="126575"/>
              <a:satOff val="-7172"/>
              <a:lumOff val="1826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9649" tIns="99649" rIns="99649" bIns="99649" numCol="1" spcCol="1270" anchor="ctr" anchorCtr="0">
            <a:noAutofit/>
          </a:bodyPr>
          <a:lstStyle/>
          <a:p>
            <a:pPr lvl="0" algn="r" defTabSz="8001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b="1" kern="1200" dirty="0" smtClean="0">
                <a:cs typeface="B Mitra" pitchFamily="2" charset="-78"/>
              </a:rPr>
              <a:t> «قل» های قرآن</a:t>
            </a:r>
            <a:endParaRPr lang="en-US" b="1" kern="1200" dirty="0">
              <a:cs typeface="B Mitra" pitchFamily="2" charset="-78"/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2837853" y="838200"/>
            <a:ext cx="6382347" cy="5891318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5590433" y="2000284"/>
                </a:moveTo>
                <a:arcTo wR="2861562" hR="2861562" stAng="20549006" swAng="1146316"/>
              </a:path>
            </a:pathLst>
          </a:custGeom>
          <a:noFill/>
          <a:ln>
            <a:solidFill>
              <a:schemeClr val="accent6">
                <a:lumMod val="90000"/>
              </a:schemeClr>
            </a:solidFill>
          </a:ln>
          <a:scene3d>
            <a:camera prst="isometricOffAxis2Left" zoom="95000"/>
            <a:lightRig rig="flat" dir="t"/>
          </a:scene3d>
          <a:sp3d z="-40000" prstMaterial="matte"/>
        </p:spPr>
        <p:style>
          <a:lnRef idx="1">
            <a:schemeClr val="accent2">
              <a:shade val="90000"/>
              <a:hueOff val="125189"/>
              <a:satOff val="-6025"/>
              <a:lumOff val="13441"/>
              <a:alphaOff val="0"/>
            </a:schemeClr>
          </a:lnRef>
          <a:fillRef idx="0">
            <a:scrgbClr r="0" g="0" b="0"/>
          </a:fillRef>
          <a:effectRef idx="0">
            <a:schemeClr val="accent2">
              <a:shade val="90000"/>
              <a:hueOff val="125189"/>
              <a:satOff val="-6025"/>
              <a:lumOff val="13441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7" name="Freeform 26"/>
          <p:cNvSpPr/>
          <p:nvPr/>
        </p:nvSpPr>
        <p:spPr>
          <a:xfrm>
            <a:off x="8001000" y="3880775"/>
            <a:ext cx="979149" cy="636447"/>
          </a:xfrm>
          <a:custGeom>
            <a:avLst/>
            <a:gdLst>
              <a:gd name="connsiteX0" fmla="*/ 0 w 979149"/>
              <a:gd name="connsiteY0" fmla="*/ 106077 h 636447"/>
              <a:gd name="connsiteX1" fmla="*/ 106077 w 979149"/>
              <a:gd name="connsiteY1" fmla="*/ 0 h 636447"/>
              <a:gd name="connsiteX2" fmla="*/ 873072 w 979149"/>
              <a:gd name="connsiteY2" fmla="*/ 0 h 636447"/>
              <a:gd name="connsiteX3" fmla="*/ 979149 w 979149"/>
              <a:gd name="connsiteY3" fmla="*/ 106077 h 636447"/>
              <a:gd name="connsiteX4" fmla="*/ 979149 w 979149"/>
              <a:gd name="connsiteY4" fmla="*/ 530370 h 636447"/>
              <a:gd name="connsiteX5" fmla="*/ 873072 w 979149"/>
              <a:gd name="connsiteY5" fmla="*/ 636447 h 636447"/>
              <a:gd name="connsiteX6" fmla="*/ 106077 w 979149"/>
              <a:gd name="connsiteY6" fmla="*/ 636447 h 636447"/>
              <a:gd name="connsiteX7" fmla="*/ 0 w 979149"/>
              <a:gd name="connsiteY7" fmla="*/ 530370 h 636447"/>
              <a:gd name="connsiteX8" fmla="*/ 0 w 979149"/>
              <a:gd name="connsiteY8" fmla="*/ 106077 h 636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79149" h="636447">
                <a:moveTo>
                  <a:pt x="0" y="106077"/>
                </a:moveTo>
                <a:cubicBezTo>
                  <a:pt x="0" y="47492"/>
                  <a:pt x="47492" y="0"/>
                  <a:pt x="106077" y="0"/>
                </a:cubicBezTo>
                <a:lnTo>
                  <a:pt x="873072" y="0"/>
                </a:lnTo>
                <a:cubicBezTo>
                  <a:pt x="931657" y="0"/>
                  <a:pt x="979149" y="47492"/>
                  <a:pt x="979149" y="106077"/>
                </a:cubicBezTo>
                <a:lnTo>
                  <a:pt x="979149" y="530370"/>
                </a:lnTo>
                <a:cubicBezTo>
                  <a:pt x="979149" y="588955"/>
                  <a:pt x="931657" y="636447"/>
                  <a:pt x="873072" y="636447"/>
                </a:cubicBezTo>
                <a:lnTo>
                  <a:pt x="106077" y="636447"/>
                </a:lnTo>
                <a:cubicBezTo>
                  <a:pt x="47492" y="636447"/>
                  <a:pt x="0" y="588955"/>
                  <a:pt x="0" y="530370"/>
                </a:cubicBezTo>
                <a:lnTo>
                  <a:pt x="0" y="106077"/>
                </a:lnTo>
                <a:close/>
              </a:path>
            </a:pathLst>
          </a:custGeom>
          <a:ln>
            <a:solidFill>
              <a:schemeClr val="accent6">
                <a:lumMod val="90000"/>
              </a:schemeClr>
            </a:solidFill>
          </a:ln>
          <a:scene3d>
            <a:camera prst="isometricOffAxis2Left" zoom="95000"/>
            <a:lightRig rig="flat" dir="t"/>
          </a:scene3d>
          <a:sp3d extrusionH="381000" contourW="38100" prstMaterial="matte">
            <a:contourClr>
              <a:schemeClr val="lt1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shade val="50000"/>
              <a:hueOff val="189863"/>
              <a:satOff val="-10759"/>
              <a:lumOff val="27389"/>
              <a:alphaOff val="0"/>
            </a:schemeClr>
          </a:fillRef>
          <a:effectRef idx="0">
            <a:schemeClr val="accent2">
              <a:shade val="50000"/>
              <a:hueOff val="189863"/>
              <a:satOff val="-10759"/>
              <a:lumOff val="2738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9649" tIns="99649" rIns="99649" bIns="99649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b="1" kern="1200" dirty="0" smtClean="0">
                <a:cs typeface="B Mitra" pitchFamily="2" charset="-78"/>
              </a:rPr>
              <a:t>«لهو» </a:t>
            </a:r>
            <a:endParaRPr lang="en-US" b="1" kern="1200" dirty="0">
              <a:cs typeface="B Mitra" pitchFamily="2" charset="-78"/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2945223" y="930194"/>
            <a:ext cx="5723124" cy="572312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5627322" y="3595803"/>
                </a:moveTo>
                <a:arcTo wR="2861562" hR="2861562" stAng="892060" swAng="1073004"/>
              </a:path>
            </a:pathLst>
          </a:custGeom>
          <a:noFill/>
          <a:ln>
            <a:solidFill>
              <a:schemeClr val="accent6">
                <a:lumMod val="90000"/>
              </a:schemeClr>
            </a:solidFill>
          </a:ln>
          <a:scene3d>
            <a:camera prst="isometricOffAxis2Left" zoom="95000"/>
            <a:lightRig rig="flat" dir="t"/>
          </a:scene3d>
          <a:sp3d z="-40000" prstMaterial="matte"/>
        </p:spPr>
        <p:style>
          <a:lnRef idx="1">
            <a:schemeClr val="accent2">
              <a:shade val="90000"/>
              <a:hueOff val="187784"/>
              <a:satOff val="-9038"/>
              <a:lumOff val="20162"/>
              <a:alphaOff val="0"/>
            </a:schemeClr>
          </a:lnRef>
          <a:fillRef idx="0">
            <a:scrgbClr r="0" g="0" b="0"/>
          </a:fillRef>
          <a:effectRef idx="0">
            <a:schemeClr val="accent2">
              <a:shade val="90000"/>
              <a:hueOff val="187784"/>
              <a:satOff val="-9038"/>
              <a:lumOff val="20162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9" name="Freeform 28"/>
          <p:cNvSpPr/>
          <p:nvPr/>
        </p:nvSpPr>
        <p:spPr>
          <a:xfrm>
            <a:off x="7479835" y="5347457"/>
            <a:ext cx="979149" cy="636447"/>
          </a:xfrm>
          <a:custGeom>
            <a:avLst/>
            <a:gdLst>
              <a:gd name="connsiteX0" fmla="*/ 0 w 979149"/>
              <a:gd name="connsiteY0" fmla="*/ 106077 h 636447"/>
              <a:gd name="connsiteX1" fmla="*/ 106077 w 979149"/>
              <a:gd name="connsiteY1" fmla="*/ 0 h 636447"/>
              <a:gd name="connsiteX2" fmla="*/ 873072 w 979149"/>
              <a:gd name="connsiteY2" fmla="*/ 0 h 636447"/>
              <a:gd name="connsiteX3" fmla="*/ 979149 w 979149"/>
              <a:gd name="connsiteY3" fmla="*/ 106077 h 636447"/>
              <a:gd name="connsiteX4" fmla="*/ 979149 w 979149"/>
              <a:gd name="connsiteY4" fmla="*/ 530370 h 636447"/>
              <a:gd name="connsiteX5" fmla="*/ 873072 w 979149"/>
              <a:gd name="connsiteY5" fmla="*/ 636447 h 636447"/>
              <a:gd name="connsiteX6" fmla="*/ 106077 w 979149"/>
              <a:gd name="connsiteY6" fmla="*/ 636447 h 636447"/>
              <a:gd name="connsiteX7" fmla="*/ 0 w 979149"/>
              <a:gd name="connsiteY7" fmla="*/ 530370 h 636447"/>
              <a:gd name="connsiteX8" fmla="*/ 0 w 979149"/>
              <a:gd name="connsiteY8" fmla="*/ 106077 h 636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79149" h="636447">
                <a:moveTo>
                  <a:pt x="0" y="106077"/>
                </a:moveTo>
                <a:cubicBezTo>
                  <a:pt x="0" y="47492"/>
                  <a:pt x="47492" y="0"/>
                  <a:pt x="106077" y="0"/>
                </a:cubicBezTo>
                <a:lnTo>
                  <a:pt x="873072" y="0"/>
                </a:lnTo>
                <a:cubicBezTo>
                  <a:pt x="931657" y="0"/>
                  <a:pt x="979149" y="47492"/>
                  <a:pt x="979149" y="106077"/>
                </a:cubicBezTo>
                <a:lnTo>
                  <a:pt x="979149" y="530370"/>
                </a:lnTo>
                <a:cubicBezTo>
                  <a:pt x="979149" y="588955"/>
                  <a:pt x="931657" y="636447"/>
                  <a:pt x="873072" y="636447"/>
                </a:cubicBezTo>
                <a:lnTo>
                  <a:pt x="106077" y="636447"/>
                </a:lnTo>
                <a:cubicBezTo>
                  <a:pt x="47492" y="636447"/>
                  <a:pt x="0" y="588955"/>
                  <a:pt x="0" y="530370"/>
                </a:cubicBezTo>
                <a:lnTo>
                  <a:pt x="0" y="106077"/>
                </a:lnTo>
                <a:close/>
              </a:path>
            </a:pathLst>
          </a:custGeom>
          <a:ln>
            <a:solidFill>
              <a:schemeClr val="accent6">
                <a:lumMod val="90000"/>
              </a:schemeClr>
            </a:solidFill>
          </a:ln>
          <a:scene3d>
            <a:camera prst="isometricOffAxis2Left" zoom="95000"/>
            <a:lightRig rig="flat" dir="t"/>
          </a:scene3d>
          <a:sp3d extrusionH="381000" contourW="38100" prstMaterial="matte">
            <a:contourClr>
              <a:schemeClr val="lt1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shade val="50000"/>
              <a:hueOff val="253150"/>
              <a:satOff val="-14345"/>
              <a:lumOff val="36519"/>
              <a:alphaOff val="0"/>
            </a:schemeClr>
          </a:fillRef>
          <a:effectRef idx="0">
            <a:schemeClr val="accent2">
              <a:shade val="50000"/>
              <a:hueOff val="253150"/>
              <a:satOff val="-14345"/>
              <a:lumOff val="3651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9649" tIns="99649" rIns="99649" bIns="99649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b="1" kern="1200" dirty="0" smtClean="0">
                <a:cs typeface="B Mitra" pitchFamily="2" charset="-78"/>
              </a:rPr>
              <a:t>«لعب» </a:t>
            </a:r>
            <a:endParaRPr lang="en-US" b="1" kern="1200" dirty="0">
              <a:cs typeface="B Mitra" pitchFamily="2" charset="-78"/>
            </a:endParaRPr>
          </a:p>
        </p:txBody>
      </p:sp>
      <p:sp>
        <p:nvSpPr>
          <p:cNvPr id="30" name="Freeform 29"/>
          <p:cNvSpPr/>
          <p:nvPr/>
        </p:nvSpPr>
        <p:spPr>
          <a:xfrm>
            <a:off x="2945223" y="930194"/>
            <a:ext cx="5723124" cy="572312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695866" y="5057892"/>
                </a:moveTo>
                <a:arcTo wR="2861562" hR="2861562" stAng="3007947" swAng="768744"/>
              </a:path>
            </a:pathLst>
          </a:custGeom>
          <a:noFill/>
          <a:ln>
            <a:solidFill>
              <a:schemeClr val="accent6">
                <a:lumMod val="90000"/>
              </a:schemeClr>
            </a:solidFill>
          </a:ln>
          <a:scene3d>
            <a:camera prst="isometricOffAxis2Left" zoom="95000"/>
            <a:lightRig rig="flat" dir="t"/>
          </a:scene3d>
          <a:sp3d z="-40000" prstMaterial="matte"/>
        </p:spPr>
        <p:style>
          <a:lnRef idx="1">
            <a:schemeClr val="accent2">
              <a:shade val="90000"/>
              <a:hueOff val="250378"/>
              <a:satOff val="-12050"/>
              <a:lumOff val="26882"/>
              <a:alphaOff val="0"/>
            </a:schemeClr>
          </a:lnRef>
          <a:fillRef idx="0">
            <a:scrgbClr r="0" g="0" b="0"/>
          </a:fillRef>
          <a:effectRef idx="0">
            <a:schemeClr val="accent2">
              <a:shade val="90000"/>
              <a:hueOff val="250378"/>
              <a:satOff val="-12050"/>
              <a:lumOff val="26882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1" name="Freeform 30"/>
          <p:cNvSpPr/>
          <p:nvPr/>
        </p:nvSpPr>
        <p:spPr>
          <a:xfrm>
            <a:off x="6107451" y="6145353"/>
            <a:ext cx="979149" cy="636447"/>
          </a:xfrm>
          <a:custGeom>
            <a:avLst/>
            <a:gdLst>
              <a:gd name="connsiteX0" fmla="*/ 0 w 979149"/>
              <a:gd name="connsiteY0" fmla="*/ 106077 h 636447"/>
              <a:gd name="connsiteX1" fmla="*/ 106077 w 979149"/>
              <a:gd name="connsiteY1" fmla="*/ 0 h 636447"/>
              <a:gd name="connsiteX2" fmla="*/ 873072 w 979149"/>
              <a:gd name="connsiteY2" fmla="*/ 0 h 636447"/>
              <a:gd name="connsiteX3" fmla="*/ 979149 w 979149"/>
              <a:gd name="connsiteY3" fmla="*/ 106077 h 636447"/>
              <a:gd name="connsiteX4" fmla="*/ 979149 w 979149"/>
              <a:gd name="connsiteY4" fmla="*/ 530370 h 636447"/>
              <a:gd name="connsiteX5" fmla="*/ 873072 w 979149"/>
              <a:gd name="connsiteY5" fmla="*/ 636447 h 636447"/>
              <a:gd name="connsiteX6" fmla="*/ 106077 w 979149"/>
              <a:gd name="connsiteY6" fmla="*/ 636447 h 636447"/>
              <a:gd name="connsiteX7" fmla="*/ 0 w 979149"/>
              <a:gd name="connsiteY7" fmla="*/ 530370 h 636447"/>
              <a:gd name="connsiteX8" fmla="*/ 0 w 979149"/>
              <a:gd name="connsiteY8" fmla="*/ 106077 h 636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79149" h="636447">
                <a:moveTo>
                  <a:pt x="0" y="106077"/>
                </a:moveTo>
                <a:cubicBezTo>
                  <a:pt x="0" y="47492"/>
                  <a:pt x="47492" y="0"/>
                  <a:pt x="106077" y="0"/>
                </a:cubicBezTo>
                <a:lnTo>
                  <a:pt x="873072" y="0"/>
                </a:lnTo>
                <a:cubicBezTo>
                  <a:pt x="931657" y="0"/>
                  <a:pt x="979149" y="47492"/>
                  <a:pt x="979149" y="106077"/>
                </a:cubicBezTo>
                <a:lnTo>
                  <a:pt x="979149" y="530370"/>
                </a:lnTo>
                <a:cubicBezTo>
                  <a:pt x="979149" y="588955"/>
                  <a:pt x="931657" y="636447"/>
                  <a:pt x="873072" y="636447"/>
                </a:cubicBezTo>
                <a:lnTo>
                  <a:pt x="106077" y="636447"/>
                </a:lnTo>
                <a:cubicBezTo>
                  <a:pt x="47492" y="636447"/>
                  <a:pt x="0" y="588955"/>
                  <a:pt x="0" y="530370"/>
                </a:cubicBezTo>
                <a:lnTo>
                  <a:pt x="0" y="106077"/>
                </a:lnTo>
                <a:close/>
              </a:path>
            </a:pathLst>
          </a:custGeom>
          <a:ln>
            <a:solidFill>
              <a:schemeClr val="accent6">
                <a:lumMod val="90000"/>
              </a:schemeClr>
            </a:solidFill>
          </a:ln>
          <a:scene3d>
            <a:camera prst="isometricOffAxis2Left" zoom="95000"/>
            <a:lightRig rig="flat" dir="t"/>
          </a:scene3d>
          <a:sp3d extrusionH="381000" contourW="38100" prstMaterial="matte">
            <a:contourClr>
              <a:schemeClr val="lt1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shade val="50000"/>
              <a:hueOff val="316438"/>
              <a:satOff val="-17931"/>
              <a:lumOff val="45649"/>
              <a:alphaOff val="0"/>
            </a:schemeClr>
          </a:fillRef>
          <a:effectRef idx="0">
            <a:schemeClr val="accent2">
              <a:shade val="50000"/>
              <a:hueOff val="316438"/>
              <a:satOff val="-17931"/>
              <a:lumOff val="4564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9649" tIns="99649" rIns="99649" bIns="99649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b="1" kern="1200" dirty="0" smtClean="0">
                <a:cs typeface="B Mitra" pitchFamily="2" charset="-78"/>
              </a:rPr>
              <a:t>«عجله» </a:t>
            </a:r>
            <a:endParaRPr lang="en-US" b="1" kern="1200" dirty="0">
              <a:cs typeface="B Mitra" pitchFamily="2" charset="-78"/>
            </a:endParaRPr>
          </a:p>
        </p:txBody>
      </p:sp>
      <p:sp>
        <p:nvSpPr>
          <p:cNvPr id="32" name="Freeform 31"/>
          <p:cNvSpPr/>
          <p:nvPr/>
        </p:nvSpPr>
        <p:spPr>
          <a:xfrm>
            <a:off x="2945223" y="930194"/>
            <a:ext cx="5723124" cy="572312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171888" y="5706248"/>
                </a:moveTo>
                <a:arcTo wR="2861562" hR="2861562" stAng="5026454" swAng="747092"/>
              </a:path>
            </a:pathLst>
          </a:custGeom>
          <a:noFill/>
          <a:ln>
            <a:solidFill>
              <a:schemeClr val="accent6">
                <a:lumMod val="90000"/>
              </a:schemeClr>
            </a:solidFill>
          </a:ln>
          <a:scene3d>
            <a:camera prst="isometricOffAxis2Left" zoom="95000"/>
            <a:lightRig rig="flat" dir="t"/>
          </a:scene3d>
          <a:sp3d z="-40000" prstMaterial="matte"/>
        </p:spPr>
        <p:style>
          <a:lnRef idx="1">
            <a:schemeClr val="accent2">
              <a:shade val="90000"/>
              <a:hueOff val="312973"/>
              <a:satOff val="-15063"/>
              <a:lumOff val="33603"/>
              <a:alphaOff val="0"/>
            </a:schemeClr>
          </a:lnRef>
          <a:fillRef idx="0">
            <a:scrgbClr r="0" g="0" b="0"/>
          </a:fillRef>
          <a:effectRef idx="0">
            <a:schemeClr val="accent2">
              <a:shade val="90000"/>
              <a:hueOff val="312973"/>
              <a:satOff val="-15063"/>
              <a:lumOff val="33603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3" name="Freeform 32"/>
          <p:cNvSpPr/>
          <p:nvPr/>
        </p:nvSpPr>
        <p:spPr>
          <a:xfrm>
            <a:off x="4511015" y="6219182"/>
            <a:ext cx="979149" cy="636447"/>
          </a:xfrm>
          <a:custGeom>
            <a:avLst/>
            <a:gdLst>
              <a:gd name="connsiteX0" fmla="*/ 0 w 979149"/>
              <a:gd name="connsiteY0" fmla="*/ 106077 h 636447"/>
              <a:gd name="connsiteX1" fmla="*/ 106077 w 979149"/>
              <a:gd name="connsiteY1" fmla="*/ 0 h 636447"/>
              <a:gd name="connsiteX2" fmla="*/ 873072 w 979149"/>
              <a:gd name="connsiteY2" fmla="*/ 0 h 636447"/>
              <a:gd name="connsiteX3" fmla="*/ 979149 w 979149"/>
              <a:gd name="connsiteY3" fmla="*/ 106077 h 636447"/>
              <a:gd name="connsiteX4" fmla="*/ 979149 w 979149"/>
              <a:gd name="connsiteY4" fmla="*/ 530370 h 636447"/>
              <a:gd name="connsiteX5" fmla="*/ 873072 w 979149"/>
              <a:gd name="connsiteY5" fmla="*/ 636447 h 636447"/>
              <a:gd name="connsiteX6" fmla="*/ 106077 w 979149"/>
              <a:gd name="connsiteY6" fmla="*/ 636447 h 636447"/>
              <a:gd name="connsiteX7" fmla="*/ 0 w 979149"/>
              <a:gd name="connsiteY7" fmla="*/ 530370 h 636447"/>
              <a:gd name="connsiteX8" fmla="*/ 0 w 979149"/>
              <a:gd name="connsiteY8" fmla="*/ 106077 h 636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79149" h="636447">
                <a:moveTo>
                  <a:pt x="0" y="106077"/>
                </a:moveTo>
                <a:cubicBezTo>
                  <a:pt x="0" y="47492"/>
                  <a:pt x="47492" y="0"/>
                  <a:pt x="106077" y="0"/>
                </a:cubicBezTo>
                <a:lnTo>
                  <a:pt x="873072" y="0"/>
                </a:lnTo>
                <a:cubicBezTo>
                  <a:pt x="931657" y="0"/>
                  <a:pt x="979149" y="47492"/>
                  <a:pt x="979149" y="106077"/>
                </a:cubicBezTo>
                <a:lnTo>
                  <a:pt x="979149" y="530370"/>
                </a:lnTo>
                <a:cubicBezTo>
                  <a:pt x="979149" y="588955"/>
                  <a:pt x="931657" y="636447"/>
                  <a:pt x="873072" y="636447"/>
                </a:cubicBezTo>
                <a:lnTo>
                  <a:pt x="106077" y="636447"/>
                </a:lnTo>
                <a:cubicBezTo>
                  <a:pt x="47492" y="636447"/>
                  <a:pt x="0" y="588955"/>
                  <a:pt x="0" y="530370"/>
                </a:cubicBezTo>
                <a:lnTo>
                  <a:pt x="0" y="106077"/>
                </a:lnTo>
                <a:close/>
              </a:path>
            </a:pathLst>
          </a:custGeom>
          <a:ln>
            <a:solidFill>
              <a:schemeClr val="accent6">
                <a:lumMod val="90000"/>
              </a:schemeClr>
            </a:solidFill>
          </a:ln>
          <a:scene3d>
            <a:camera prst="isometricOffAxis2Left" zoom="95000"/>
            <a:lightRig rig="flat" dir="t"/>
          </a:scene3d>
          <a:sp3d extrusionH="381000" contourW="38100" prstMaterial="matte">
            <a:contourClr>
              <a:schemeClr val="lt1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shade val="50000"/>
              <a:hueOff val="316438"/>
              <a:satOff val="-17931"/>
              <a:lumOff val="45649"/>
              <a:alphaOff val="0"/>
            </a:schemeClr>
          </a:fillRef>
          <a:effectRef idx="0">
            <a:schemeClr val="accent2">
              <a:shade val="50000"/>
              <a:hueOff val="316438"/>
              <a:satOff val="-17931"/>
              <a:lumOff val="4564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9649" tIns="99649" rIns="99649" bIns="99649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b="1" kern="1200" dirty="0" smtClean="0">
                <a:cs typeface="B Mitra" pitchFamily="2" charset="-78"/>
              </a:rPr>
              <a:t>«صالح» </a:t>
            </a:r>
            <a:endParaRPr lang="en-US" b="1" kern="1200" dirty="0">
              <a:cs typeface="B Mitra" pitchFamily="2" charset="-78"/>
            </a:endParaRPr>
          </a:p>
        </p:txBody>
      </p:sp>
      <p:sp>
        <p:nvSpPr>
          <p:cNvPr id="34" name="Freeform 33"/>
          <p:cNvSpPr/>
          <p:nvPr/>
        </p:nvSpPr>
        <p:spPr>
          <a:xfrm>
            <a:off x="2945223" y="930194"/>
            <a:ext cx="5723124" cy="572312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559986" y="5409981"/>
                </a:moveTo>
                <a:arcTo wR="2861562" hR="2861562" stAng="7023309" swAng="768744"/>
              </a:path>
            </a:pathLst>
          </a:custGeom>
          <a:noFill/>
          <a:ln>
            <a:solidFill>
              <a:schemeClr val="accent6">
                <a:lumMod val="90000"/>
              </a:schemeClr>
            </a:solidFill>
          </a:ln>
          <a:scene3d>
            <a:camera prst="isometricOffAxis2Left" zoom="95000"/>
            <a:lightRig rig="flat" dir="t"/>
          </a:scene3d>
          <a:sp3d z="-40000" prstMaterial="matte"/>
        </p:spPr>
        <p:style>
          <a:lnRef idx="1">
            <a:schemeClr val="accent2">
              <a:shade val="90000"/>
              <a:hueOff val="312973"/>
              <a:satOff val="-15063"/>
              <a:lumOff val="33603"/>
              <a:alphaOff val="0"/>
            </a:schemeClr>
          </a:lnRef>
          <a:fillRef idx="0">
            <a:scrgbClr r="0" g="0" b="0"/>
          </a:fillRef>
          <a:effectRef idx="0">
            <a:schemeClr val="accent2">
              <a:shade val="90000"/>
              <a:hueOff val="312973"/>
              <a:satOff val="-15063"/>
              <a:lumOff val="33603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5" name="Freeform 34"/>
          <p:cNvSpPr/>
          <p:nvPr/>
        </p:nvSpPr>
        <p:spPr>
          <a:xfrm>
            <a:off x="3154586" y="5347457"/>
            <a:ext cx="979149" cy="636447"/>
          </a:xfrm>
          <a:custGeom>
            <a:avLst/>
            <a:gdLst>
              <a:gd name="connsiteX0" fmla="*/ 0 w 979149"/>
              <a:gd name="connsiteY0" fmla="*/ 106077 h 636447"/>
              <a:gd name="connsiteX1" fmla="*/ 106077 w 979149"/>
              <a:gd name="connsiteY1" fmla="*/ 0 h 636447"/>
              <a:gd name="connsiteX2" fmla="*/ 873072 w 979149"/>
              <a:gd name="connsiteY2" fmla="*/ 0 h 636447"/>
              <a:gd name="connsiteX3" fmla="*/ 979149 w 979149"/>
              <a:gd name="connsiteY3" fmla="*/ 106077 h 636447"/>
              <a:gd name="connsiteX4" fmla="*/ 979149 w 979149"/>
              <a:gd name="connsiteY4" fmla="*/ 530370 h 636447"/>
              <a:gd name="connsiteX5" fmla="*/ 873072 w 979149"/>
              <a:gd name="connsiteY5" fmla="*/ 636447 h 636447"/>
              <a:gd name="connsiteX6" fmla="*/ 106077 w 979149"/>
              <a:gd name="connsiteY6" fmla="*/ 636447 h 636447"/>
              <a:gd name="connsiteX7" fmla="*/ 0 w 979149"/>
              <a:gd name="connsiteY7" fmla="*/ 530370 h 636447"/>
              <a:gd name="connsiteX8" fmla="*/ 0 w 979149"/>
              <a:gd name="connsiteY8" fmla="*/ 106077 h 636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79149" h="636447">
                <a:moveTo>
                  <a:pt x="0" y="106077"/>
                </a:moveTo>
                <a:cubicBezTo>
                  <a:pt x="0" y="47492"/>
                  <a:pt x="47492" y="0"/>
                  <a:pt x="106077" y="0"/>
                </a:cubicBezTo>
                <a:lnTo>
                  <a:pt x="873072" y="0"/>
                </a:lnTo>
                <a:cubicBezTo>
                  <a:pt x="931657" y="0"/>
                  <a:pt x="979149" y="47492"/>
                  <a:pt x="979149" y="106077"/>
                </a:cubicBezTo>
                <a:lnTo>
                  <a:pt x="979149" y="530370"/>
                </a:lnTo>
                <a:cubicBezTo>
                  <a:pt x="979149" y="588955"/>
                  <a:pt x="931657" y="636447"/>
                  <a:pt x="873072" y="636447"/>
                </a:cubicBezTo>
                <a:lnTo>
                  <a:pt x="106077" y="636447"/>
                </a:lnTo>
                <a:cubicBezTo>
                  <a:pt x="47492" y="636447"/>
                  <a:pt x="0" y="588955"/>
                  <a:pt x="0" y="530370"/>
                </a:cubicBezTo>
                <a:lnTo>
                  <a:pt x="0" y="106077"/>
                </a:lnTo>
                <a:close/>
              </a:path>
            </a:pathLst>
          </a:custGeom>
          <a:ln>
            <a:solidFill>
              <a:schemeClr val="accent6">
                <a:lumMod val="90000"/>
              </a:schemeClr>
            </a:solidFill>
          </a:ln>
          <a:scene3d>
            <a:camera prst="isometricOffAxis2Left" zoom="95000"/>
            <a:lightRig rig="flat" dir="t"/>
          </a:scene3d>
          <a:sp3d extrusionH="381000" contourW="38100" prstMaterial="matte">
            <a:contourClr>
              <a:schemeClr val="lt1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shade val="50000"/>
              <a:hueOff val="253150"/>
              <a:satOff val="-14345"/>
              <a:lumOff val="36519"/>
              <a:alphaOff val="0"/>
            </a:schemeClr>
          </a:fillRef>
          <a:effectRef idx="0">
            <a:schemeClr val="accent2">
              <a:shade val="50000"/>
              <a:hueOff val="253150"/>
              <a:satOff val="-14345"/>
              <a:lumOff val="3651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9649" tIns="99649" rIns="99649" bIns="99649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b="1" kern="1200" dirty="0" smtClean="0">
                <a:cs typeface="B Mitra" pitchFamily="2" charset="-78"/>
              </a:rPr>
              <a:t>«فسق»</a:t>
            </a:r>
            <a:endParaRPr lang="en-US" b="1" kern="1200" dirty="0">
              <a:cs typeface="B Mitra" pitchFamily="2" charset="-78"/>
            </a:endParaRPr>
          </a:p>
        </p:txBody>
      </p:sp>
      <p:sp>
        <p:nvSpPr>
          <p:cNvPr id="36" name="Freeform 35"/>
          <p:cNvSpPr/>
          <p:nvPr/>
        </p:nvSpPr>
        <p:spPr>
          <a:xfrm>
            <a:off x="2945223" y="930194"/>
            <a:ext cx="5723124" cy="572312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4905" y="4409639"/>
                </a:moveTo>
                <a:arcTo wR="2861562" hR="2861562" stAng="8834936" swAng="1073004"/>
              </a:path>
            </a:pathLst>
          </a:custGeom>
          <a:noFill/>
          <a:ln>
            <a:solidFill>
              <a:schemeClr val="accent6">
                <a:lumMod val="90000"/>
              </a:schemeClr>
            </a:solidFill>
          </a:ln>
          <a:scene3d>
            <a:camera prst="isometricOffAxis2Left" zoom="95000"/>
            <a:lightRig rig="flat" dir="t"/>
          </a:scene3d>
          <a:sp3d z="-40000" prstMaterial="matte"/>
        </p:spPr>
        <p:style>
          <a:lnRef idx="1">
            <a:schemeClr val="accent2">
              <a:shade val="90000"/>
              <a:hueOff val="250378"/>
              <a:satOff val="-12050"/>
              <a:lumOff val="26882"/>
              <a:alphaOff val="0"/>
            </a:schemeClr>
          </a:lnRef>
          <a:fillRef idx="0">
            <a:scrgbClr r="0" g="0" b="0"/>
          </a:fillRef>
          <a:effectRef idx="0">
            <a:schemeClr val="accent2">
              <a:shade val="90000"/>
              <a:hueOff val="250378"/>
              <a:satOff val="-12050"/>
              <a:lumOff val="26882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7" name="Freeform 36"/>
          <p:cNvSpPr/>
          <p:nvPr/>
        </p:nvSpPr>
        <p:spPr>
          <a:xfrm>
            <a:off x="2484775" y="3886200"/>
            <a:ext cx="979149" cy="636447"/>
          </a:xfrm>
          <a:custGeom>
            <a:avLst/>
            <a:gdLst>
              <a:gd name="connsiteX0" fmla="*/ 0 w 979149"/>
              <a:gd name="connsiteY0" fmla="*/ 106077 h 636447"/>
              <a:gd name="connsiteX1" fmla="*/ 106077 w 979149"/>
              <a:gd name="connsiteY1" fmla="*/ 0 h 636447"/>
              <a:gd name="connsiteX2" fmla="*/ 873072 w 979149"/>
              <a:gd name="connsiteY2" fmla="*/ 0 h 636447"/>
              <a:gd name="connsiteX3" fmla="*/ 979149 w 979149"/>
              <a:gd name="connsiteY3" fmla="*/ 106077 h 636447"/>
              <a:gd name="connsiteX4" fmla="*/ 979149 w 979149"/>
              <a:gd name="connsiteY4" fmla="*/ 530370 h 636447"/>
              <a:gd name="connsiteX5" fmla="*/ 873072 w 979149"/>
              <a:gd name="connsiteY5" fmla="*/ 636447 h 636447"/>
              <a:gd name="connsiteX6" fmla="*/ 106077 w 979149"/>
              <a:gd name="connsiteY6" fmla="*/ 636447 h 636447"/>
              <a:gd name="connsiteX7" fmla="*/ 0 w 979149"/>
              <a:gd name="connsiteY7" fmla="*/ 530370 h 636447"/>
              <a:gd name="connsiteX8" fmla="*/ 0 w 979149"/>
              <a:gd name="connsiteY8" fmla="*/ 106077 h 636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79149" h="636447">
                <a:moveTo>
                  <a:pt x="0" y="106077"/>
                </a:moveTo>
                <a:cubicBezTo>
                  <a:pt x="0" y="47492"/>
                  <a:pt x="47492" y="0"/>
                  <a:pt x="106077" y="0"/>
                </a:cubicBezTo>
                <a:lnTo>
                  <a:pt x="873072" y="0"/>
                </a:lnTo>
                <a:cubicBezTo>
                  <a:pt x="931657" y="0"/>
                  <a:pt x="979149" y="47492"/>
                  <a:pt x="979149" y="106077"/>
                </a:cubicBezTo>
                <a:lnTo>
                  <a:pt x="979149" y="530370"/>
                </a:lnTo>
                <a:cubicBezTo>
                  <a:pt x="979149" y="588955"/>
                  <a:pt x="931657" y="636447"/>
                  <a:pt x="873072" y="636447"/>
                </a:cubicBezTo>
                <a:lnTo>
                  <a:pt x="106077" y="636447"/>
                </a:lnTo>
                <a:cubicBezTo>
                  <a:pt x="47492" y="636447"/>
                  <a:pt x="0" y="588955"/>
                  <a:pt x="0" y="530370"/>
                </a:cubicBezTo>
                <a:lnTo>
                  <a:pt x="0" y="106077"/>
                </a:lnTo>
                <a:close/>
              </a:path>
            </a:pathLst>
          </a:custGeom>
          <a:ln>
            <a:solidFill>
              <a:schemeClr val="accent6">
                <a:lumMod val="90000"/>
              </a:schemeClr>
            </a:solidFill>
          </a:ln>
          <a:scene3d>
            <a:camera prst="isometricOffAxis2Left" zoom="95000"/>
            <a:lightRig rig="flat" dir="t"/>
          </a:scene3d>
          <a:sp3d extrusionH="381000" contourW="38100" prstMaterial="matte">
            <a:contourClr>
              <a:schemeClr val="lt1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shade val="50000"/>
              <a:hueOff val="189863"/>
              <a:satOff val="-10759"/>
              <a:lumOff val="27389"/>
              <a:alphaOff val="0"/>
            </a:schemeClr>
          </a:fillRef>
          <a:effectRef idx="0">
            <a:schemeClr val="accent2">
              <a:shade val="50000"/>
              <a:hueOff val="189863"/>
              <a:satOff val="-10759"/>
              <a:lumOff val="2738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9649" tIns="99649" rIns="99649" bIns="99649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b="1" kern="1200" dirty="0" smtClean="0">
                <a:cs typeface="B Mitra" pitchFamily="2" charset="-78"/>
              </a:rPr>
              <a:t>«جرم» </a:t>
            </a:r>
            <a:endParaRPr lang="en-US" b="1" kern="1200" dirty="0">
              <a:cs typeface="B Mitra" pitchFamily="2" charset="-78"/>
            </a:endParaRPr>
          </a:p>
        </p:txBody>
      </p:sp>
      <p:sp>
        <p:nvSpPr>
          <p:cNvPr id="38" name="Freeform 37"/>
          <p:cNvSpPr/>
          <p:nvPr/>
        </p:nvSpPr>
        <p:spPr>
          <a:xfrm>
            <a:off x="2971800" y="990600"/>
            <a:ext cx="5723124" cy="572312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099" y="2940897"/>
                </a:moveTo>
                <a:arcTo wR="2861562" hR="2861562" stAng="10704679" swAng="1146316"/>
              </a:path>
            </a:pathLst>
          </a:custGeom>
          <a:noFill/>
          <a:ln>
            <a:solidFill>
              <a:schemeClr val="accent6">
                <a:lumMod val="90000"/>
              </a:schemeClr>
            </a:solidFill>
          </a:ln>
          <a:scene3d>
            <a:camera prst="isometricOffAxis2Left" zoom="95000"/>
            <a:lightRig rig="flat" dir="t"/>
          </a:scene3d>
          <a:sp3d z="-40000" prstMaterial="matte"/>
        </p:spPr>
        <p:style>
          <a:lnRef idx="1">
            <a:schemeClr val="accent2">
              <a:shade val="90000"/>
              <a:hueOff val="187784"/>
              <a:satOff val="-9038"/>
              <a:lumOff val="20162"/>
              <a:alphaOff val="0"/>
            </a:schemeClr>
          </a:lnRef>
          <a:fillRef idx="0">
            <a:scrgbClr r="0" g="0" b="0"/>
          </a:fillRef>
          <a:effectRef idx="0">
            <a:schemeClr val="accent2">
              <a:shade val="90000"/>
              <a:hueOff val="187784"/>
              <a:satOff val="-9038"/>
              <a:lumOff val="20162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9" name="Freeform 38"/>
          <p:cNvSpPr/>
          <p:nvPr/>
        </p:nvSpPr>
        <p:spPr>
          <a:xfrm>
            <a:off x="2754651" y="2335353"/>
            <a:ext cx="979149" cy="636447"/>
          </a:xfrm>
          <a:custGeom>
            <a:avLst/>
            <a:gdLst>
              <a:gd name="connsiteX0" fmla="*/ 0 w 979149"/>
              <a:gd name="connsiteY0" fmla="*/ 106077 h 636447"/>
              <a:gd name="connsiteX1" fmla="*/ 106077 w 979149"/>
              <a:gd name="connsiteY1" fmla="*/ 0 h 636447"/>
              <a:gd name="connsiteX2" fmla="*/ 873072 w 979149"/>
              <a:gd name="connsiteY2" fmla="*/ 0 h 636447"/>
              <a:gd name="connsiteX3" fmla="*/ 979149 w 979149"/>
              <a:gd name="connsiteY3" fmla="*/ 106077 h 636447"/>
              <a:gd name="connsiteX4" fmla="*/ 979149 w 979149"/>
              <a:gd name="connsiteY4" fmla="*/ 530370 h 636447"/>
              <a:gd name="connsiteX5" fmla="*/ 873072 w 979149"/>
              <a:gd name="connsiteY5" fmla="*/ 636447 h 636447"/>
              <a:gd name="connsiteX6" fmla="*/ 106077 w 979149"/>
              <a:gd name="connsiteY6" fmla="*/ 636447 h 636447"/>
              <a:gd name="connsiteX7" fmla="*/ 0 w 979149"/>
              <a:gd name="connsiteY7" fmla="*/ 530370 h 636447"/>
              <a:gd name="connsiteX8" fmla="*/ 0 w 979149"/>
              <a:gd name="connsiteY8" fmla="*/ 106077 h 636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79149" h="636447">
                <a:moveTo>
                  <a:pt x="0" y="106077"/>
                </a:moveTo>
                <a:cubicBezTo>
                  <a:pt x="0" y="47492"/>
                  <a:pt x="47492" y="0"/>
                  <a:pt x="106077" y="0"/>
                </a:cubicBezTo>
                <a:lnTo>
                  <a:pt x="873072" y="0"/>
                </a:lnTo>
                <a:cubicBezTo>
                  <a:pt x="931657" y="0"/>
                  <a:pt x="979149" y="47492"/>
                  <a:pt x="979149" y="106077"/>
                </a:cubicBezTo>
                <a:lnTo>
                  <a:pt x="979149" y="530370"/>
                </a:lnTo>
                <a:cubicBezTo>
                  <a:pt x="979149" y="588955"/>
                  <a:pt x="931657" y="636447"/>
                  <a:pt x="873072" y="636447"/>
                </a:cubicBezTo>
                <a:lnTo>
                  <a:pt x="106077" y="636447"/>
                </a:lnTo>
                <a:cubicBezTo>
                  <a:pt x="47492" y="636447"/>
                  <a:pt x="0" y="588955"/>
                  <a:pt x="0" y="530370"/>
                </a:cubicBezTo>
                <a:lnTo>
                  <a:pt x="0" y="10607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accent6">
                <a:lumMod val="90000"/>
              </a:schemeClr>
            </a:solidFill>
          </a:ln>
          <a:scene3d>
            <a:camera prst="isometricOffAxis2Left" zoom="95000"/>
            <a:lightRig rig="flat" dir="t"/>
          </a:scene3d>
          <a:sp3d extrusionH="381000" contourW="38100" prstMaterial="matte">
            <a:contourClr>
              <a:schemeClr val="lt1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shade val="50000"/>
              <a:hueOff val="126575"/>
              <a:satOff val="-7172"/>
              <a:lumOff val="18260"/>
              <a:alphaOff val="0"/>
            </a:schemeClr>
          </a:fillRef>
          <a:effectRef idx="0">
            <a:schemeClr val="accent2">
              <a:shade val="50000"/>
              <a:hueOff val="126575"/>
              <a:satOff val="-7172"/>
              <a:lumOff val="1826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9649" tIns="99649" rIns="99649" bIns="99649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b="1" kern="1200" dirty="0" smtClean="0">
                <a:cs typeface="B Mitra" pitchFamily="2" charset="-78"/>
              </a:rPr>
              <a:t> «محسن» </a:t>
            </a:r>
            <a:endParaRPr lang="en-US" b="1" kern="1200" dirty="0">
              <a:cs typeface="B Mitra" pitchFamily="2" charset="-78"/>
            </a:endParaRPr>
          </a:p>
        </p:txBody>
      </p:sp>
      <p:sp>
        <p:nvSpPr>
          <p:cNvPr id="40" name="Freeform 39"/>
          <p:cNvSpPr/>
          <p:nvPr/>
        </p:nvSpPr>
        <p:spPr>
          <a:xfrm>
            <a:off x="2895600" y="838200"/>
            <a:ext cx="5723124" cy="572312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32919" y="1348210"/>
                </a:moveTo>
                <a:arcTo wR="2861562" hR="2861562" stAng="12715688" swAng="888692"/>
              </a:path>
            </a:pathLst>
          </a:custGeom>
          <a:noFill/>
          <a:ln>
            <a:solidFill>
              <a:schemeClr val="accent6">
                <a:lumMod val="90000"/>
              </a:schemeClr>
            </a:solidFill>
          </a:ln>
          <a:scene3d>
            <a:camera prst="isometricOffAxis2Left" zoom="95000"/>
            <a:lightRig rig="flat" dir="t"/>
          </a:scene3d>
          <a:sp3d z="-40000" prstMaterial="matte"/>
        </p:spPr>
        <p:style>
          <a:lnRef idx="1">
            <a:schemeClr val="accent2">
              <a:shade val="90000"/>
              <a:hueOff val="125189"/>
              <a:satOff val="-6025"/>
              <a:lumOff val="13441"/>
              <a:alphaOff val="0"/>
            </a:schemeClr>
          </a:lnRef>
          <a:fillRef idx="0">
            <a:scrgbClr r="0" g="0" b="0"/>
          </a:fillRef>
          <a:effectRef idx="0">
            <a:schemeClr val="accent2">
              <a:shade val="90000"/>
              <a:hueOff val="125189"/>
              <a:satOff val="-6025"/>
              <a:lumOff val="13441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1" name="Freeform 40"/>
          <p:cNvSpPr/>
          <p:nvPr/>
        </p:nvSpPr>
        <p:spPr>
          <a:xfrm>
            <a:off x="3581400" y="1039953"/>
            <a:ext cx="979149" cy="636447"/>
          </a:xfrm>
          <a:custGeom>
            <a:avLst/>
            <a:gdLst>
              <a:gd name="connsiteX0" fmla="*/ 0 w 979149"/>
              <a:gd name="connsiteY0" fmla="*/ 106077 h 636447"/>
              <a:gd name="connsiteX1" fmla="*/ 106077 w 979149"/>
              <a:gd name="connsiteY1" fmla="*/ 0 h 636447"/>
              <a:gd name="connsiteX2" fmla="*/ 873072 w 979149"/>
              <a:gd name="connsiteY2" fmla="*/ 0 h 636447"/>
              <a:gd name="connsiteX3" fmla="*/ 979149 w 979149"/>
              <a:gd name="connsiteY3" fmla="*/ 106077 h 636447"/>
              <a:gd name="connsiteX4" fmla="*/ 979149 w 979149"/>
              <a:gd name="connsiteY4" fmla="*/ 530370 h 636447"/>
              <a:gd name="connsiteX5" fmla="*/ 873072 w 979149"/>
              <a:gd name="connsiteY5" fmla="*/ 636447 h 636447"/>
              <a:gd name="connsiteX6" fmla="*/ 106077 w 979149"/>
              <a:gd name="connsiteY6" fmla="*/ 636447 h 636447"/>
              <a:gd name="connsiteX7" fmla="*/ 0 w 979149"/>
              <a:gd name="connsiteY7" fmla="*/ 530370 h 636447"/>
              <a:gd name="connsiteX8" fmla="*/ 0 w 979149"/>
              <a:gd name="connsiteY8" fmla="*/ 106077 h 636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79149" h="636447">
                <a:moveTo>
                  <a:pt x="0" y="106077"/>
                </a:moveTo>
                <a:cubicBezTo>
                  <a:pt x="0" y="47492"/>
                  <a:pt x="47492" y="0"/>
                  <a:pt x="106077" y="0"/>
                </a:cubicBezTo>
                <a:lnTo>
                  <a:pt x="873072" y="0"/>
                </a:lnTo>
                <a:cubicBezTo>
                  <a:pt x="931657" y="0"/>
                  <a:pt x="979149" y="47492"/>
                  <a:pt x="979149" y="106077"/>
                </a:cubicBezTo>
                <a:lnTo>
                  <a:pt x="979149" y="530370"/>
                </a:lnTo>
                <a:cubicBezTo>
                  <a:pt x="979149" y="588955"/>
                  <a:pt x="931657" y="636447"/>
                  <a:pt x="873072" y="636447"/>
                </a:cubicBezTo>
                <a:lnTo>
                  <a:pt x="106077" y="636447"/>
                </a:lnTo>
                <a:cubicBezTo>
                  <a:pt x="47492" y="636447"/>
                  <a:pt x="0" y="588955"/>
                  <a:pt x="0" y="530370"/>
                </a:cubicBezTo>
                <a:lnTo>
                  <a:pt x="0" y="106077"/>
                </a:lnTo>
                <a:close/>
              </a:path>
            </a:pathLst>
          </a:custGeom>
          <a:solidFill>
            <a:srgbClr val="92D050"/>
          </a:solidFill>
          <a:ln>
            <a:solidFill>
              <a:schemeClr val="accent6">
                <a:lumMod val="90000"/>
              </a:schemeClr>
            </a:solidFill>
          </a:ln>
          <a:scene3d>
            <a:camera prst="isometricOffAxis2Left" zoom="95000"/>
            <a:lightRig rig="flat" dir="t"/>
          </a:scene3d>
          <a:sp3d extrusionH="381000" contourW="38100" prstMaterial="matte">
            <a:contourClr>
              <a:schemeClr val="lt1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shade val="50000"/>
              <a:hueOff val="63288"/>
              <a:satOff val="-3586"/>
              <a:lumOff val="9130"/>
              <a:alphaOff val="0"/>
            </a:schemeClr>
          </a:fillRef>
          <a:effectRef idx="0">
            <a:schemeClr val="accent2">
              <a:shade val="50000"/>
              <a:hueOff val="63288"/>
              <a:satOff val="-3586"/>
              <a:lumOff val="913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9649" tIns="99649" rIns="99649" bIns="99649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b="1" kern="1200" dirty="0" smtClean="0">
                <a:cs typeface="B Mitra" pitchFamily="2" charset="-78"/>
              </a:rPr>
              <a:t>«برّ» و «ابرار» </a:t>
            </a:r>
            <a:endParaRPr lang="en-US" b="1" kern="1200" dirty="0">
              <a:cs typeface="B Mitra" pitchFamily="2" charset="-78"/>
            </a:endParaRPr>
          </a:p>
        </p:txBody>
      </p:sp>
      <p:sp>
        <p:nvSpPr>
          <p:cNvPr id="42" name="Freeform 41"/>
          <p:cNvSpPr/>
          <p:nvPr/>
        </p:nvSpPr>
        <p:spPr>
          <a:xfrm>
            <a:off x="2895600" y="838200"/>
            <a:ext cx="5723124" cy="572312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809545" y="200397"/>
                </a:moveTo>
                <a:arcTo wR="2861562" hR="2861562" stAng="14905802" swAng="696049"/>
              </a:path>
            </a:pathLst>
          </a:custGeom>
          <a:noFill/>
          <a:ln>
            <a:solidFill>
              <a:schemeClr val="accent6">
                <a:lumMod val="90000"/>
              </a:schemeClr>
            </a:solidFill>
          </a:ln>
          <a:scene3d>
            <a:camera prst="isometricOffAxis2Left" zoom="95000"/>
            <a:lightRig rig="flat" dir="t"/>
          </a:scene3d>
          <a:sp3d z="-40000" prstMaterial="matte"/>
        </p:spPr>
        <p:style>
          <a:lnRef idx="1">
            <a:schemeClr val="accent2">
              <a:shade val="90000"/>
              <a:hueOff val="62595"/>
              <a:satOff val="-3013"/>
              <a:lumOff val="6721"/>
              <a:alphaOff val="0"/>
            </a:schemeClr>
          </a:lnRef>
          <a:fillRef idx="0">
            <a:scrgbClr r="0" g="0" b="0"/>
          </a:fillRef>
          <a:effectRef idx="0">
            <a:schemeClr val="accent2">
              <a:shade val="90000"/>
              <a:hueOff val="62595"/>
              <a:satOff val="-3013"/>
              <a:lumOff val="6721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" name="Rectangle 4"/>
          <p:cNvSpPr/>
          <p:nvPr/>
        </p:nvSpPr>
        <p:spPr>
          <a:xfrm>
            <a:off x="103909" y="1358176"/>
            <a:ext cx="2560320" cy="1828800"/>
          </a:xfrm>
          <a:prstGeom prst="rect">
            <a:avLst/>
          </a:prstGeom>
          <a:ln>
            <a:solidFill>
              <a:schemeClr val="accent6">
                <a:lumMod val="9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a-IR" b="1" dirty="0" smtClean="0">
                <a:cs typeface="B Mitra" pitchFamily="2" charset="-78"/>
              </a:rPr>
              <a:t> </a:t>
            </a:r>
            <a:r>
              <a:rPr lang="fa-IR" b="1" dirty="0">
                <a:cs typeface="B Mitra" pitchFamily="2" charset="-78"/>
              </a:rPr>
              <a:t>اعمالی که بر اساس مراقبت درونی و با فهم ناظر و شاهد بودن خداوند انجام یا ترک </a:t>
            </a:r>
            <a:r>
              <a:rPr lang="fa-IR" b="1" dirty="0" smtClean="0">
                <a:cs typeface="B Mitra" pitchFamily="2" charset="-78"/>
              </a:rPr>
              <a:t>می­شود</a:t>
            </a:r>
            <a:r>
              <a:rPr lang="fa-IR" b="1" dirty="0">
                <a:cs typeface="B Mitra" pitchFamily="2" charset="-78"/>
              </a:rPr>
              <a:t>.</a:t>
            </a:r>
            <a:endParaRPr lang="en-US" b="1" dirty="0">
              <a:cs typeface="B Mitra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2880" y="1524000"/>
            <a:ext cx="2560320" cy="1828800"/>
          </a:xfrm>
          <a:prstGeom prst="rect">
            <a:avLst/>
          </a:prstGeom>
          <a:ln>
            <a:solidFill>
              <a:schemeClr val="accent6">
                <a:lumMod val="9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Mitra" pitchFamily="2" charset="-78"/>
              </a:rPr>
              <a:t> </a:t>
            </a:r>
            <a:r>
              <a:rPr lang="fa-IR" sz="2400" dirty="0">
                <a:cs typeface="B Mitra" pitchFamily="2" charset="-78"/>
              </a:rPr>
              <a:t>عملي </a:t>
            </a:r>
            <a:r>
              <a:rPr lang="fa-IR" sz="2400" b="1" dirty="0">
                <a:cs typeface="B Mitra" pitchFamily="2" charset="-78"/>
              </a:rPr>
              <a:t>تصديق</a:t>
            </a:r>
            <a:r>
              <a:rPr lang="fa-IR" sz="2400" dirty="0">
                <a:cs typeface="B Mitra" pitchFamily="2" charset="-78"/>
              </a:rPr>
              <a:t> است که منطبق با علم  قطعي فرد باشد و اگر منطبق نباشد </a:t>
            </a:r>
            <a:r>
              <a:rPr lang="fa-IR" sz="2400" b="1" dirty="0">
                <a:cs typeface="B Mitra" pitchFamily="2" charset="-78"/>
              </a:rPr>
              <a:t>تکذيب</a:t>
            </a:r>
            <a:r>
              <a:rPr lang="fa-IR" sz="2400" dirty="0">
                <a:cs typeface="B Mitra" pitchFamily="2" charset="-78"/>
              </a:rPr>
              <a:t> آن علم است. </a:t>
            </a:r>
            <a:endParaRPr lang="en-US" sz="2400" dirty="0">
              <a:cs typeface="B Mitra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6680" y="1295400"/>
            <a:ext cx="2560320" cy="1828800"/>
          </a:xfrm>
          <a:prstGeom prst="rect">
            <a:avLst/>
          </a:prstGeom>
          <a:ln>
            <a:solidFill>
              <a:schemeClr val="accent6">
                <a:lumMod val="9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lang="fa-IR" sz="2400" b="1" dirty="0" smtClean="0">
                <a:cs typeface="B Mitra" pitchFamily="2" charset="-78"/>
              </a:rPr>
              <a:t> </a:t>
            </a:r>
            <a:r>
              <a:rPr lang="fa-IR" sz="2400" b="1" dirty="0">
                <a:cs typeface="B Mitra" pitchFamily="2" charset="-78"/>
              </a:rPr>
              <a:t>علاوه بر کارکردهايي از قبيل احتجاج به تصديق هاي عملي از جانب پيامبر اشاره دارد.</a:t>
            </a:r>
            <a:endParaRPr lang="en-US" sz="2400" b="1" dirty="0">
              <a:cs typeface="B Mitra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6294" y="1524000"/>
            <a:ext cx="2560320" cy="1828800"/>
          </a:xfrm>
          <a:prstGeom prst="rect">
            <a:avLst/>
          </a:prstGeom>
          <a:ln>
            <a:solidFill>
              <a:schemeClr val="accent6">
                <a:lumMod val="9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 sz="2400" b="1" dirty="0">
              <a:cs typeface="B Mitra" pitchFamily="2" charset="-78"/>
            </a:endParaRPr>
          </a:p>
          <a:p>
            <a:pPr algn="ctr" rtl="1"/>
            <a:r>
              <a:rPr lang="fa-IR" sz="2400" b="1" dirty="0" smtClean="0">
                <a:cs typeface="B Mitra" pitchFamily="2" charset="-78"/>
              </a:rPr>
              <a:t> </a:t>
            </a:r>
            <a:r>
              <a:rPr lang="fa-IR" sz="2400" b="1" dirty="0">
                <a:cs typeface="B Mitra" pitchFamily="2" charset="-78"/>
              </a:rPr>
              <a:t>وقتي عمل بدون در نظر گرفتن نتيجه و فقط به عنوان لذت انجام شود به آن "لهو" گويند.</a:t>
            </a:r>
            <a:endParaRPr lang="en-US" sz="2400" b="1" dirty="0">
              <a:cs typeface="B Mitra" pitchFamily="2" charset="-78"/>
            </a:endParaRPr>
          </a:p>
          <a:p>
            <a:pPr lvl="0" algn="ctr" rtl="1"/>
            <a:endParaRPr lang="en-US" sz="2400" b="1" dirty="0">
              <a:cs typeface="B Mitra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5392" y="1219200"/>
            <a:ext cx="2560320" cy="1828800"/>
          </a:xfrm>
          <a:prstGeom prst="rect">
            <a:avLst/>
          </a:prstGeom>
          <a:ln>
            <a:solidFill>
              <a:schemeClr val="accent6">
                <a:lumMod val="9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lang="fa-IR" sz="2400" b="1" dirty="0" smtClean="0">
                <a:cs typeface="B Mitra" pitchFamily="2" charset="-78"/>
              </a:rPr>
              <a:t> </a:t>
            </a:r>
            <a:r>
              <a:rPr lang="fa-IR" sz="2400" b="1" dirty="0">
                <a:cs typeface="B Mitra" pitchFamily="2" charset="-78"/>
              </a:rPr>
              <a:t>در صورتي که عمل بدون فايده عقلاني صورت پذيرد با کلمه "لعب" ذکر می­شود. </a:t>
            </a:r>
            <a:endParaRPr lang="en-US" sz="2400" b="1" dirty="0">
              <a:cs typeface="B Mitra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6680" y="1371600"/>
            <a:ext cx="2560320" cy="1828800"/>
          </a:xfrm>
          <a:prstGeom prst="rect">
            <a:avLst/>
          </a:prstGeom>
          <a:ln>
            <a:solidFill>
              <a:schemeClr val="accent6">
                <a:lumMod val="90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400" b="1" dirty="0" smtClean="0">
                <a:cs typeface="B Mitra" pitchFamily="2" charset="-78"/>
              </a:rPr>
              <a:t> </a:t>
            </a:r>
          </a:p>
          <a:p>
            <a:pPr algn="ctr" rtl="1"/>
            <a:r>
              <a:rPr lang="fa-IR" sz="2400" b="1" dirty="0" smtClean="0">
                <a:cs typeface="B Mitra" pitchFamily="2" charset="-78"/>
              </a:rPr>
              <a:t>جدیت </a:t>
            </a:r>
            <a:r>
              <a:rPr lang="fa-IR" sz="2400" b="1" dirty="0">
                <a:cs typeface="B Mitra" pitchFamily="2" charset="-78"/>
              </a:rPr>
              <a:t>یافتن آن را با واژه «جهد» بیان می­شود. </a:t>
            </a:r>
            <a:endParaRPr lang="en-US" sz="2400" b="1" dirty="0">
              <a:cs typeface="B Mitra" pitchFamily="2" charset="-78"/>
            </a:endParaRPr>
          </a:p>
          <a:p>
            <a:pPr lvl="0" algn="ctr" rtl="1"/>
            <a:endParaRPr lang="en-US" sz="2400" b="1" dirty="0">
              <a:cs typeface="B Mitra" pitchFamily="2" charset="-78"/>
            </a:endParaRPr>
          </a:p>
          <a:p>
            <a:pPr lvl="0" algn="ctr" rtl="1"/>
            <a:endParaRPr lang="en-US" sz="2400" b="1" dirty="0">
              <a:cs typeface="B Mitra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82880" y="1524000"/>
            <a:ext cx="2560320" cy="1828800"/>
          </a:xfrm>
          <a:prstGeom prst="rect">
            <a:avLst/>
          </a:prstGeom>
          <a:ln>
            <a:solidFill>
              <a:schemeClr val="accent6">
                <a:lumMod val="9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000" b="1" dirty="0" smtClean="0">
                <a:cs typeface="B Mitra" pitchFamily="2" charset="-78"/>
              </a:rPr>
              <a:t> </a:t>
            </a:r>
            <a:r>
              <a:rPr lang="fa-IR" sz="2000" b="1" dirty="0">
                <a:cs typeface="B Mitra" pitchFamily="2" charset="-78"/>
              </a:rPr>
              <a:t>عمل انسان از حيث تلاشي که انجام می­دهد با واژه "سعي" آمده است در این واژه به مطلق حرکت و بروز سریع اشاره </a:t>
            </a:r>
            <a:r>
              <a:rPr lang="fa-IR" sz="2000" b="1" dirty="0" smtClean="0">
                <a:cs typeface="B Mitra" pitchFamily="2" charset="-78"/>
              </a:rPr>
              <a:t>دارد</a:t>
            </a:r>
            <a:endParaRPr lang="en-US" sz="2000" b="1" dirty="0">
              <a:cs typeface="B Mitra" pitchFamily="2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3221" y="1447800"/>
            <a:ext cx="2560320" cy="1828800"/>
          </a:xfrm>
          <a:prstGeom prst="rect">
            <a:avLst/>
          </a:prstGeom>
          <a:ln>
            <a:solidFill>
              <a:schemeClr val="accent6">
                <a:lumMod val="9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b="1" dirty="0" smtClean="0">
                <a:cs typeface="B Mitra" pitchFamily="2" charset="-78"/>
              </a:rPr>
              <a:t> «صالح</a:t>
            </a:r>
            <a:r>
              <a:rPr lang="fa-IR" sz="1600" b="1" dirty="0">
                <a:cs typeface="B Mitra" pitchFamily="2" charset="-78"/>
              </a:rPr>
              <a:t>» به کسي گفته می­شود که اعمال او ضمن خالي بودن از هر فسادي با درايت و مديريت کامل بر قوا و توان خود همراه بوده و منطبق با شرايط زمان و مکان باشد. </a:t>
            </a:r>
            <a:endParaRPr lang="en-US" sz="1600" b="1" dirty="0">
              <a:cs typeface="B Mitra" pitchFamily="2" charset="-78"/>
            </a:endParaRPr>
          </a:p>
          <a:p>
            <a:pPr lvl="0" algn="ctr"/>
            <a:r>
              <a:rPr lang="fa-IR" sz="1600" b="1" dirty="0" smtClean="0">
                <a:cs typeface="B Mitra" pitchFamily="2" charset="-78"/>
              </a:rPr>
              <a:t>می­شود</a:t>
            </a:r>
            <a:endParaRPr lang="en-US" sz="1600" b="1" dirty="0">
              <a:cs typeface="B Mitra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3221" y="1524000"/>
            <a:ext cx="2560320" cy="1828800"/>
          </a:xfrm>
          <a:prstGeom prst="rect">
            <a:avLst/>
          </a:prstGeom>
          <a:ln>
            <a:solidFill>
              <a:schemeClr val="accent6">
                <a:lumMod val="9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lang="fa-IR" sz="2400" b="1" dirty="0">
                <a:cs typeface="B Mitra" pitchFamily="2" charset="-78"/>
              </a:rPr>
              <a:t>انجام عمل بدون در نظر گرفتن زمان رسيدن آن </a:t>
            </a:r>
            <a:r>
              <a:rPr lang="en-US" sz="2400" b="1" dirty="0" smtClean="0">
                <a:cs typeface="B Mitra" pitchFamily="2" charset="-78"/>
              </a:rPr>
              <a:t> </a:t>
            </a:r>
            <a:r>
              <a:rPr lang="fa-IR" sz="2400" b="1" dirty="0" smtClean="0">
                <a:cs typeface="B Mitra" pitchFamily="2" charset="-78"/>
              </a:rPr>
              <a:t>"عجله</a:t>
            </a:r>
            <a:r>
              <a:rPr lang="fa-IR" sz="2400" b="1" dirty="0">
                <a:cs typeface="B Mitra" pitchFamily="2" charset="-78"/>
              </a:rPr>
              <a:t>" نام </a:t>
            </a:r>
            <a:r>
              <a:rPr lang="fa-IR" sz="2400" b="1" dirty="0" smtClean="0">
                <a:cs typeface="B Mitra" pitchFamily="2" charset="-78"/>
              </a:rPr>
              <a:t>دارد.</a:t>
            </a:r>
            <a:endParaRPr lang="en-US" sz="2400" b="1" dirty="0">
              <a:cs typeface="B Mitra" pitchFamily="2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82880" y="1295400"/>
            <a:ext cx="2560320" cy="1828800"/>
          </a:xfrm>
          <a:prstGeom prst="rect">
            <a:avLst/>
          </a:prstGeom>
          <a:ln>
            <a:solidFill>
              <a:schemeClr val="accent6">
                <a:lumMod val="9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lang="fa-IR" sz="2000" b="1" dirty="0" smtClean="0">
                <a:cs typeface="B Mitra" pitchFamily="2" charset="-78"/>
              </a:rPr>
              <a:t>«</a:t>
            </a:r>
            <a:r>
              <a:rPr lang="fa-IR" sz="2000" b="1" dirty="0">
                <a:cs typeface="B Mitra" pitchFamily="2" charset="-78"/>
              </a:rPr>
              <a:t>برّ» و «ابرار» به کسي گفته می­شود که بر مبناي عقل و خرد و الهام به خيرات عام المنفعه می­پردازد.</a:t>
            </a:r>
            <a:endParaRPr lang="en-US" sz="2000" b="1" dirty="0">
              <a:cs typeface="B Mitra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06680" y="1371600"/>
            <a:ext cx="2560320" cy="1828800"/>
          </a:xfrm>
          <a:prstGeom prst="rect">
            <a:avLst/>
          </a:prstGeom>
          <a:ln>
            <a:solidFill>
              <a:schemeClr val="accent6">
                <a:lumMod val="9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lang="fa-IR" sz="2000" b="1" dirty="0" smtClean="0">
                <a:cs typeface="B Mitra" pitchFamily="2" charset="-78"/>
              </a:rPr>
              <a:t> </a:t>
            </a:r>
            <a:r>
              <a:rPr lang="fa-IR" sz="2000" b="1" dirty="0">
                <a:cs typeface="B Mitra" pitchFamily="2" charset="-78"/>
              </a:rPr>
              <a:t>«محسن» به کسي </a:t>
            </a:r>
            <a:r>
              <a:rPr lang="fa-IR" sz="2000" b="1" dirty="0" smtClean="0">
                <a:cs typeface="B Mitra" pitchFamily="2" charset="-78"/>
              </a:rPr>
              <a:t>گفته     </a:t>
            </a:r>
            <a:r>
              <a:rPr lang="fa-IR" sz="2000" b="1" dirty="0">
                <a:cs typeface="B Mitra" pitchFamily="2" charset="-78"/>
              </a:rPr>
              <a:t>می­شود که اعمال او منطبق بر حسن و قبح هاي عقلي و الهام الهي است.</a:t>
            </a:r>
            <a:endParaRPr lang="en-US" sz="2000" b="1" dirty="0">
              <a:cs typeface="B Mitra" pitchFamily="2" charset="-7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2880" y="1371600"/>
            <a:ext cx="2560320" cy="1828800"/>
          </a:xfrm>
          <a:prstGeom prst="rect">
            <a:avLst/>
          </a:prstGeom>
          <a:ln>
            <a:solidFill>
              <a:schemeClr val="accent6">
                <a:lumMod val="9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lang="fa-IR" sz="2400" b="1" dirty="0">
                <a:cs typeface="B Mitra" pitchFamily="2" charset="-78"/>
              </a:rPr>
              <a:t>«جرم» </a:t>
            </a:r>
            <a:r>
              <a:rPr lang="fa-IR" sz="2400" b="1" dirty="0" smtClean="0">
                <a:cs typeface="B Mitra" pitchFamily="2" charset="-78"/>
              </a:rPr>
              <a:t> </a:t>
            </a:r>
            <a:r>
              <a:rPr lang="fa-IR" sz="2400" b="1" dirty="0">
                <a:cs typeface="B Mitra" pitchFamily="2" charset="-78"/>
              </a:rPr>
              <a:t>به اعمال ناهنجاری که از حق دور و منحرف است گفته </a:t>
            </a:r>
            <a:r>
              <a:rPr lang="fa-IR" sz="2400" b="1" dirty="0" smtClean="0">
                <a:cs typeface="B Mitra" pitchFamily="2" charset="-78"/>
              </a:rPr>
              <a:t>  می­شود</a:t>
            </a:r>
            <a:r>
              <a:rPr lang="fa-IR" sz="2400" b="1" dirty="0">
                <a:cs typeface="B Mitra" pitchFamily="2" charset="-78"/>
              </a:rPr>
              <a:t>. </a:t>
            </a:r>
            <a:endParaRPr lang="en-US" sz="2400" b="1" dirty="0">
              <a:cs typeface="B Mitra" pitchFamily="2" charset="-78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82880" y="1371600"/>
            <a:ext cx="2560320" cy="1828800"/>
          </a:xfrm>
          <a:prstGeom prst="rect">
            <a:avLst/>
          </a:prstGeom>
          <a:ln>
            <a:solidFill>
              <a:schemeClr val="accent6">
                <a:lumMod val="9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lang="fa-IR" sz="2400" b="1" dirty="0">
                <a:cs typeface="B Mitra" pitchFamily="2" charset="-78"/>
              </a:rPr>
              <a:t>«فسق» </a:t>
            </a:r>
            <a:r>
              <a:rPr lang="fa-IR" sz="2400" b="1" dirty="0" smtClean="0">
                <a:cs typeface="B Mitra" pitchFamily="2" charset="-78"/>
              </a:rPr>
              <a:t>به </a:t>
            </a:r>
            <a:r>
              <a:rPr lang="fa-IR" sz="2400" b="1" dirty="0">
                <a:cs typeface="B Mitra" pitchFamily="2" charset="-78"/>
              </a:rPr>
              <a:t>بروز ناهنجار اعمال فرد و انحرافی که در اعتدال ایجاد می­کند گفته می­شود.</a:t>
            </a:r>
            <a:endParaRPr lang="en-US" sz="2400" b="1" dirty="0">
              <a:cs typeface="B Mitra" pitchFamily="2" charset="-78"/>
            </a:endParaRPr>
          </a:p>
        </p:txBody>
      </p:sp>
      <p:sp>
        <p:nvSpPr>
          <p:cNvPr id="55" name="Freeform 54"/>
          <p:cNvSpPr/>
          <p:nvPr/>
        </p:nvSpPr>
        <p:spPr>
          <a:xfrm>
            <a:off x="4648200" y="3402153"/>
            <a:ext cx="979149" cy="636447"/>
          </a:xfrm>
          <a:custGeom>
            <a:avLst/>
            <a:gdLst>
              <a:gd name="connsiteX0" fmla="*/ 0 w 979149"/>
              <a:gd name="connsiteY0" fmla="*/ 106077 h 636447"/>
              <a:gd name="connsiteX1" fmla="*/ 106077 w 979149"/>
              <a:gd name="connsiteY1" fmla="*/ 0 h 636447"/>
              <a:gd name="connsiteX2" fmla="*/ 873072 w 979149"/>
              <a:gd name="connsiteY2" fmla="*/ 0 h 636447"/>
              <a:gd name="connsiteX3" fmla="*/ 979149 w 979149"/>
              <a:gd name="connsiteY3" fmla="*/ 106077 h 636447"/>
              <a:gd name="connsiteX4" fmla="*/ 979149 w 979149"/>
              <a:gd name="connsiteY4" fmla="*/ 530370 h 636447"/>
              <a:gd name="connsiteX5" fmla="*/ 873072 w 979149"/>
              <a:gd name="connsiteY5" fmla="*/ 636447 h 636447"/>
              <a:gd name="connsiteX6" fmla="*/ 106077 w 979149"/>
              <a:gd name="connsiteY6" fmla="*/ 636447 h 636447"/>
              <a:gd name="connsiteX7" fmla="*/ 0 w 979149"/>
              <a:gd name="connsiteY7" fmla="*/ 530370 h 636447"/>
              <a:gd name="connsiteX8" fmla="*/ 0 w 979149"/>
              <a:gd name="connsiteY8" fmla="*/ 106077 h 636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79149" h="636447">
                <a:moveTo>
                  <a:pt x="0" y="106077"/>
                </a:moveTo>
                <a:cubicBezTo>
                  <a:pt x="0" y="47492"/>
                  <a:pt x="47492" y="0"/>
                  <a:pt x="106077" y="0"/>
                </a:cubicBezTo>
                <a:lnTo>
                  <a:pt x="873072" y="0"/>
                </a:lnTo>
                <a:cubicBezTo>
                  <a:pt x="931657" y="0"/>
                  <a:pt x="979149" y="47492"/>
                  <a:pt x="979149" y="106077"/>
                </a:cubicBezTo>
                <a:lnTo>
                  <a:pt x="979149" y="530370"/>
                </a:lnTo>
                <a:cubicBezTo>
                  <a:pt x="979149" y="588955"/>
                  <a:pt x="931657" y="636447"/>
                  <a:pt x="873072" y="636447"/>
                </a:cubicBezTo>
                <a:lnTo>
                  <a:pt x="106077" y="636447"/>
                </a:lnTo>
                <a:cubicBezTo>
                  <a:pt x="47492" y="636447"/>
                  <a:pt x="0" y="588955"/>
                  <a:pt x="0" y="530370"/>
                </a:cubicBezTo>
                <a:lnTo>
                  <a:pt x="0" y="106077"/>
                </a:lnTo>
                <a:close/>
              </a:path>
            </a:pathLst>
          </a:custGeom>
          <a:ln>
            <a:solidFill>
              <a:schemeClr val="accent6">
                <a:lumMod val="90000"/>
              </a:schemeClr>
            </a:solidFill>
          </a:ln>
          <a:scene3d>
            <a:camera prst="isometricOffAxis2Left" zoom="95000"/>
            <a:lightRig rig="flat" dir="t"/>
          </a:scene3d>
          <a:sp3d extrusionH="381000" contourW="38100" prstMaterial="matte">
            <a:contourClr>
              <a:schemeClr val="lt1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shade val="50000"/>
              <a:hueOff val="63288"/>
              <a:satOff val="-3586"/>
              <a:lumOff val="9130"/>
              <a:alphaOff val="0"/>
            </a:schemeClr>
          </a:fillRef>
          <a:effectRef idx="0">
            <a:schemeClr val="accent2">
              <a:shade val="50000"/>
              <a:hueOff val="63288"/>
              <a:satOff val="-3586"/>
              <a:lumOff val="913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9649" tIns="99649" rIns="99649" bIns="99649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b="1" kern="1200" dirty="0" smtClean="0">
                <a:cs typeface="B Mitra" pitchFamily="2" charset="-78"/>
              </a:rPr>
              <a:t>«</a:t>
            </a:r>
            <a:r>
              <a:rPr lang="fa-IR" b="1" dirty="0" smtClean="0">
                <a:cs typeface="B Mitra" pitchFamily="2" charset="-78"/>
              </a:rPr>
              <a:t>سعی</a:t>
            </a:r>
            <a:r>
              <a:rPr lang="fa-IR" b="1" kern="1200" dirty="0" smtClean="0">
                <a:cs typeface="B Mitra" pitchFamily="2" charset="-78"/>
              </a:rPr>
              <a:t>» </a:t>
            </a:r>
            <a:endParaRPr lang="en-US" b="1" kern="1200" dirty="0">
              <a:cs typeface="B Mitra" pitchFamily="2" charset="-78"/>
            </a:endParaRPr>
          </a:p>
        </p:txBody>
      </p:sp>
      <p:sp>
        <p:nvSpPr>
          <p:cNvPr id="56" name="Freeform 55"/>
          <p:cNvSpPr/>
          <p:nvPr/>
        </p:nvSpPr>
        <p:spPr>
          <a:xfrm>
            <a:off x="5497851" y="3325953"/>
            <a:ext cx="979149" cy="636447"/>
          </a:xfrm>
          <a:custGeom>
            <a:avLst/>
            <a:gdLst>
              <a:gd name="connsiteX0" fmla="*/ 0 w 979149"/>
              <a:gd name="connsiteY0" fmla="*/ 106077 h 636447"/>
              <a:gd name="connsiteX1" fmla="*/ 106077 w 979149"/>
              <a:gd name="connsiteY1" fmla="*/ 0 h 636447"/>
              <a:gd name="connsiteX2" fmla="*/ 873072 w 979149"/>
              <a:gd name="connsiteY2" fmla="*/ 0 h 636447"/>
              <a:gd name="connsiteX3" fmla="*/ 979149 w 979149"/>
              <a:gd name="connsiteY3" fmla="*/ 106077 h 636447"/>
              <a:gd name="connsiteX4" fmla="*/ 979149 w 979149"/>
              <a:gd name="connsiteY4" fmla="*/ 530370 h 636447"/>
              <a:gd name="connsiteX5" fmla="*/ 873072 w 979149"/>
              <a:gd name="connsiteY5" fmla="*/ 636447 h 636447"/>
              <a:gd name="connsiteX6" fmla="*/ 106077 w 979149"/>
              <a:gd name="connsiteY6" fmla="*/ 636447 h 636447"/>
              <a:gd name="connsiteX7" fmla="*/ 0 w 979149"/>
              <a:gd name="connsiteY7" fmla="*/ 530370 h 636447"/>
              <a:gd name="connsiteX8" fmla="*/ 0 w 979149"/>
              <a:gd name="connsiteY8" fmla="*/ 106077 h 636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79149" h="636447">
                <a:moveTo>
                  <a:pt x="0" y="106077"/>
                </a:moveTo>
                <a:cubicBezTo>
                  <a:pt x="0" y="47492"/>
                  <a:pt x="47492" y="0"/>
                  <a:pt x="106077" y="0"/>
                </a:cubicBezTo>
                <a:lnTo>
                  <a:pt x="873072" y="0"/>
                </a:lnTo>
                <a:cubicBezTo>
                  <a:pt x="931657" y="0"/>
                  <a:pt x="979149" y="47492"/>
                  <a:pt x="979149" y="106077"/>
                </a:cubicBezTo>
                <a:lnTo>
                  <a:pt x="979149" y="530370"/>
                </a:lnTo>
                <a:cubicBezTo>
                  <a:pt x="979149" y="588955"/>
                  <a:pt x="931657" y="636447"/>
                  <a:pt x="873072" y="636447"/>
                </a:cubicBezTo>
                <a:lnTo>
                  <a:pt x="106077" y="636447"/>
                </a:lnTo>
                <a:cubicBezTo>
                  <a:pt x="47492" y="636447"/>
                  <a:pt x="0" y="588955"/>
                  <a:pt x="0" y="530370"/>
                </a:cubicBezTo>
                <a:lnTo>
                  <a:pt x="0" y="106077"/>
                </a:lnTo>
                <a:close/>
              </a:path>
            </a:pathLst>
          </a:custGeom>
          <a:ln>
            <a:solidFill>
              <a:schemeClr val="accent6">
                <a:lumMod val="90000"/>
              </a:schemeClr>
            </a:solidFill>
          </a:ln>
          <a:scene3d>
            <a:camera prst="isometricOffAxis2Left" zoom="95000"/>
            <a:lightRig rig="flat" dir="t"/>
          </a:scene3d>
          <a:sp3d extrusionH="381000" contourW="38100" prstMaterial="matte">
            <a:contourClr>
              <a:schemeClr val="lt1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shade val="50000"/>
              <a:hueOff val="63288"/>
              <a:satOff val="-3586"/>
              <a:lumOff val="9130"/>
              <a:alphaOff val="0"/>
            </a:schemeClr>
          </a:fillRef>
          <a:effectRef idx="0">
            <a:schemeClr val="accent2">
              <a:shade val="50000"/>
              <a:hueOff val="63288"/>
              <a:satOff val="-3586"/>
              <a:lumOff val="913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9649" tIns="99649" rIns="99649" bIns="99649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b="1" kern="1200" dirty="0" smtClean="0">
                <a:cs typeface="B Mitra" pitchFamily="2" charset="-78"/>
              </a:rPr>
              <a:t>«</a:t>
            </a:r>
            <a:r>
              <a:rPr lang="fa-IR" b="1" dirty="0" smtClean="0">
                <a:cs typeface="B Mitra" pitchFamily="2" charset="-78"/>
              </a:rPr>
              <a:t>جهد</a:t>
            </a:r>
            <a:r>
              <a:rPr lang="fa-IR" b="1" kern="1200" dirty="0" smtClean="0">
                <a:cs typeface="B Mitra" pitchFamily="2" charset="-78"/>
              </a:rPr>
              <a:t>» </a:t>
            </a:r>
            <a:endParaRPr lang="en-US" b="1" kern="1200" dirty="0"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0356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2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33" dur="2000" fill="hold"/>
                                        <p:tgtEl>
                                          <p:spTgt spid="2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48" dur="2000" fill="hold"/>
                                        <p:tgtEl>
                                          <p:spTgt spid="2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63" dur="2000" fill="hold"/>
                                        <p:tgtEl>
                                          <p:spTgt spid="2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78" dur="2000" fill="hold"/>
                                        <p:tgtEl>
                                          <p:spTgt spid="3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6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93" dur="2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6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108" dur="2000" fill="hold"/>
                                        <p:tgtEl>
                                          <p:spTgt spid="3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0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6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123" dur="2000" fill="hold"/>
                                        <p:tgtEl>
                                          <p:spTgt spid="3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6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138" dur="2000" fill="hold"/>
                                        <p:tgtEl>
                                          <p:spTgt spid="3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6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153" dur="2000" fill="hold"/>
                                        <p:tgtEl>
                                          <p:spTgt spid="4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6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168" dur="2000" fill="hold"/>
                                        <p:tgtEl>
                                          <p:spTgt spid="5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6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6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183" dur="2000" fill="hold"/>
                                        <p:tgtEl>
                                          <p:spTgt spid="5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8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3" grpId="0" animBg="1"/>
      <p:bldP spid="25" grpId="0" animBg="1"/>
      <p:bldP spid="27" grpId="0" animBg="1"/>
      <p:bldP spid="29" grpId="0" animBg="1"/>
      <p:bldP spid="31" grpId="0" animBg="1"/>
      <p:bldP spid="33" grpId="0" animBg="1"/>
      <p:bldP spid="35" grpId="0" animBg="1"/>
      <p:bldP spid="37" grpId="0" animBg="1"/>
      <p:bldP spid="39" grpId="0" animBg="1"/>
      <p:bldP spid="41" grpId="0" animBg="1"/>
      <p:bldP spid="5" grpId="0" animBg="1"/>
      <p:bldP spid="5" grpId="1" animBg="1"/>
      <p:bldP spid="6" grpId="0" animBg="1"/>
      <p:bldP spid="6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55" grpId="0" animBg="1"/>
      <p:bldP spid="5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124200" y="228600"/>
            <a:ext cx="3048000" cy="13716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0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B Mitra" pitchFamily="2" charset="-78"/>
              </a:rPr>
              <a:t>حبط اعمال</a:t>
            </a:r>
            <a:endParaRPr lang="en-US" sz="4000" b="1" dirty="0">
              <a:solidFill>
                <a:schemeClr val="accent2">
                  <a:lumMod val="20000"/>
                  <a:lumOff val="80000"/>
                </a:schemeClr>
              </a:solidFill>
              <a:cs typeface="B Mitra" pitchFamily="2" charset="-78"/>
            </a:endParaRPr>
          </a:p>
        </p:txBody>
      </p:sp>
      <p:sp>
        <p:nvSpPr>
          <p:cNvPr id="3" name="Explosion 2 2"/>
          <p:cNvSpPr/>
          <p:nvPr/>
        </p:nvSpPr>
        <p:spPr>
          <a:xfrm>
            <a:off x="152400" y="685800"/>
            <a:ext cx="5334000" cy="4419600"/>
          </a:xfrm>
          <a:prstGeom prst="irregularSeal2">
            <a:avLst/>
          </a:prstGeom>
          <a:blipFill>
            <a:blip r:embed="rId2"/>
            <a:stretch>
              <a:fillRect/>
            </a:stretch>
          </a:blipFill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72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B Mitra" pitchFamily="2" charset="-78"/>
              </a:rPr>
              <a:t>گناه</a:t>
            </a:r>
            <a:endParaRPr lang="en-US" sz="7200" b="1" dirty="0">
              <a:solidFill>
                <a:schemeClr val="accent2">
                  <a:lumMod val="20000"/>
                  <a:lumOff val="80000"/>
                </a:schemeClr>
              </a:solidFill>
              <a:cs typeface="B Mitra" pitchFamily="2" charset="-78"/>
            </a:endParaRPr>
          </a:p>
        </p:txBody>
      </p:sp>
      <p:sp>
        <p:nvSpPr>
          <p:cNvPr id="4" name="Oval 3"/>
          <p:cNvSpPr/>
          <p:nvPr/>
        </p:nvSpPr>
        <p:spPr>
          <a:xfrm>
            <a:off x="4495800" y="2362200"/>
            <a:ext cx="3810000" cy="3505200"/>
          </a:xfrm>
          <a:prstGeom prst="ellipse">
            <a:avLst/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6000" b="1" dirty="0" smtClean="0">
                <a:solidFill>
                  <a:srgbClr val="FF0066"/>
                </a:solidFill>
                <a:cs typeface="B Mitra" pitchFamily="2" charset="-78"/>
              </a:rPr>
              <a:t>عمل نیک</a:t>
            </a:r>
            <a:endParaRPr lang="en-US" sz="6000" b="1" dirty="0">
              <a:solidFill>
                <a:srgbClr val="FF0066"/>
              </a:solidFill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04631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771 0.01806 C 0.16667 0.04306 0.22778 0.06505 0.30469 0.06597 C 0.36563 0.06806 0.41563 0.05602 0.41667 0.04097 C 0.41667 0.02616 0.36771 0.01204 0.30573 0.01111 C 0.27466 0.01111 0.2467 0.01297 0.22674 0.01806 C 0.19775 0.025 0.18073 0.03611 0.18073 0.04908 C 0.18073 0.05602 0.18577 0.06297 0.1948 0.06898 C 0.21563 0.08195 0.25677 0.09097 0.30365 0.09213 C 0.35868 0.09398 0.40365 0.0831 0.40365 0.07014 C 0.40469 0.05602 0.35973 0.04398 0.30469 0.04213 C 0.27674 0.04213 0.25174 0.04398 0.23264 0.04815 C 0.20764 0.05509 0.19167 0.06597 0.19167 0.07709 C 0.19167 0.0831 0.1967 0.08912 0.20469 0.09514 C 0.22379 0.10602 0.25973 0.11505 0.30278 0.11597 C 0.35278 0.11713 0.39271 0.10695 0.39271 0.09514 C 0.39375 0.0831 0.35365 0.07199 0.30365 0.07107 C 0.27865 0.07014 0.25573 0.07199 0.23872 0.07616 C 0.21563 0.08195 0.20278 0.09097 0.20278 0.10209 C 0.20278 0.10695 0.20677 0.11297 0.21372 0.11806 C 0.23073 0.12801 0.26372 0.13611 0.30174 0.13704 C 0.3467 0.13704 0.38264 0.12917 0.38264 0.11806 C 0.38264 0.10695 0.34775 0.09699 0.30278 0.09607 C 0.28073 0.09607 0.25973 0.09815 0.2448 0.10116 C 0.22379 0.10602 0.21164 0.11505 0.21077 0.12408 C 0.21077 0.12917 0.21563 0.13403 0.2217 0.13797 C 0.23664 0.14815 0.26667 0.15509 0.3007 0.15509 C 0.34063 0.15602 0.37379 0.14908 0.37379 0.13912 C 0.37466 0.12917 0.34167 0.12014 0.30174 0.11898 C 0.28177 0.11898 0.26268 0.12014 0.24966 0.12408 C 0.23073 0.12801 0.2198 0.13611 0.2198 0.14398 C 0.2198 0.14908 0.22275 0.15301 0.22865 0.15695 C 0.24271 0.16597 0.26875 0.17199 0.29966 0.17315 C 0.33664 0.17315 0.36563 0.16713 0.36563 0.1581 C 0.36667 0.14908 0.33768 0.14097 0.3007 0.14005 C 0.28264 0.14005 0.26667 0.14097 0.25469 0.14398 C 0.23768 0.14815 0.22778 0.15509 0.22778 0.16297 C 0.22778 0.16713 0.23073 0.17014 0.23577 0.17408 C 0.24775 0.18195 0.2717 0.18704 0.29966 0.18797 C 0.33264 0.18912 0.35868 0.1831 0.35868 0.17408 C 0.35868 0.16713 0.33368 0.15903 0.3007 0.15903 C 0.28368 0.1581 0.26875 0.15996 0.25764 0.16204 C 0.24271 0.16597 0.23368 0.17199 0.23368 0.17917 C 0.23368 0.1831 0.23664 0.18611 0.24167 0.18912 C 0.25278 0.19607 0.27466 0.20116 0.29879 0.20209 C 0.32865 0.20301 0.35278 0.19699 0.35278 0.19005 C 0.35278 0.18195 0.32865 0.17616 0.29966 0.175 C 0.28577 0.175 0.2717 0.17616 0.26164 0.17917 C 0.24775 0.18195 0.23976 0.18704 0.23976 0.19398 C 0.23976 0.19699 0.24271 0.2 0.2467 0.20301 C 0.25677 0.20903 0.2757 0.21412 0.29879 0.21412 C 0.32466 0.21505 0.3467 0.20996 0.3467 0.20301 C 0.3467 0.19699 0.3257 0.19097 0.29879 0.19097 C 0.28664 0.19005 0.27379 0.19097 0.26476 0.19306 C 0.25278 0.19699 0.24566 0.20209 0.24566 0.20695 C 0.24566 0.20996 0.24775 0.21297 0.25174 0.21505 C 0.26077 0.22107 0.27778 0.225 0.29879 0.22616 C 0.32275 0.22616 0.34167 0.22107 0.34167 0.21597 C 0.34167 0.20996 0.32275 0.20417 0.29879 0.20417 C 0.28664 0.20417 0.2757 0.20509 0.26875 0.20695 C 0.25677 0.20903 0.2507 0.21412 0.2507 0.21898 C 0.2507 0.22107 0.25278 0.22408 0.25573 0.22616 C 0.26372 0.23195 0.27969 0.23496 0.29775 0.23611 C 0.3198 0.23611 0.33664 0.23195 0.33664 0.22709 C 0.33664 0.22107 0.3198 0.21713 0.29879 0.21597 C 0.28768 0.21597 0.27778 0.21713 0.27066 0.21898 C 0.26077 0.22107 0.25469 0.225 0.25469 0.23009 C 0.25469 0.23195 0.25677 0.23403 0.25973 0.23611 " pathEditMode="relative" rAng="0" ptsTypes="fffffffffffffffffffffffffffffffffffffffffffffffffffffffffffffffffff">
                                      <p:cBhvr>
                                        <p:cTn id="1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96" y="10556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56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21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22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3" grpId="1" animBg="1"/>
      <p:bldP spid="4" grpId="0" animBg="1"/>
      <p:bldP spid="4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n 3"/>
          <p:cNvSpPr/>
          <p:nvPr/>
        </p:nvSpPr>
        <p:spPr>
          <a:xfrm>
            <a:off x="3810000" y="1676400"/>
            <a:ext cx="2057400" cy="4191000"/>
          </a:xfrm>
          <a:prstGeom prst="can">
            <a:avLst>
              <a:gd name="adj" fmla="val 25000"/>
            </a:avLst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000" b="1" dirty="0" smtClean="0">
                <a:cs typeface="B Mitra" pitchFamily="2" charset="-78"/>
              </a:rPr>
              <a:t>لباس</a:t>
            </a:r>
          </a:p>
          <a:p>
            <a:pPr algn="ctr"/>
            <a:r>
              <a:rPr lang="fa-IR" sz="6000" b="1" dirty="0" smtClean="0">
                <a:cs typeface="B Mitra" pitchFamily="2" charset="-78"/>
              </a:rPr>
              <a:t>تقوا</a:t>
            </a:r>
            <a:endParaRPr lang="en-US" sz="6000" b="1" dirty="0">
              <a:cs typeface="B Mitra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28800" y="228600"/>
            <a:ext cx="5181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/>
            <a:r>
              <a:rPr lang="fa-IR" sz="36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B Mitra" pitchFamily="2" charset="-78"/>
              </a:rPr>
              <a:t>عدم تقوا = نمایان شدن زشتی</a:t>
            </a:r>
            <a:endParaRPr lang="en-US" sz="3600" b="1" dirty="0">
              <a:solidFill>
                <a:schemeClr val="accent2">
                  <a:lumMod val="20000"/>
                  <a:lumOff val="80000"/>
                </a:schemeClr>
              </a:solidFill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97792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33600" y="381000"/>
            <a:ext cx="487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8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B Mitra" pitchFamily="2" charset="-78"/>
              </a:rPr>
              <a:t>اعمال نماینده ی درونیات</a:t>
            </a:r>
            <a:endParaRPr lang="en-US" sz="2800" b="1" dirty="0">
              <a:solidFill>
                <a:schemeClr val="accent2">
                  <a:lumMod val="20000"/>
                  <a:lumOff val="80000"/>
                </a:schemeClr>
              </a:solidFill>
              <a:cs typeface="B Mitra" pitchFamily="2" charset="-78"/>
            </a:endParaRPr>
          </a:p>
        </p:txBody>
      </p:sp>
      <p:sp>
        <p:nvSpPr>
          <p:cNvPr id="6" name="Can 5"/>
          <p:cNvSpPr/>
          <p:nvPr/>
        </p:nvSpPr>
        <p:spPr>
          <a:xfrm>
            <a:off x="304800" y="2362200"/>
            <a:ext cx="1676400" cy="2743200"/>
          </a:xfrm>
          <a:prstGeom prst="can">
            <a:avLst/>
          </a:prstGeom>
          <a:solidFill>
            <a:schemeClr val="accent1">
              <a:lumMod val="25000"/>
              <a:lumOff val="75000"/>
            </a:schemeClr>
          </a:solidFill>
          <a:ln>
            <a:solidFill>
              <a:schemeClr val="tx1"/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b="1" dirty="0" smtClean="0">
                <a:cs typeface="B Mitra" pitchFamily="2" charset="-78"/>
              </a:rPr>
              <a:t>عمل</a:t>
            </a:r>
            <a:endParaRPr lang="en-US" sz="2800" b="1" dirty="0">
              <a:cs typeface="B Mitra" pitchFamily="2" charset="-78"/>
            </a:endParaRPr>
          </a:p>
        </p:txBody>
      </p:sp>
      <p:sp>
        <p:nvSpPr>
          <p:cNvPr id="8" name="Can 7"/>
          <p:cNvSpPr/>
          <p:nvPr/>
        </p:nvSpPr>
        <p:spPr>
          <a:xfrm rot="4187226">
            <a:off x="831491" y="2549519"/>
            <a:ext cx="1676400" cy="2743200"/>
          </a:xfrm>
          <a:prstGeom prst="can">
            <a:avLst/>
          </a:prstGeom>
          <a:solidFill>
            <a:schemeClr val="accent1">
              <a:lumMod val="25000"/>
              <a:lumOff val="75000"/>
            </a:schemeClr>
          </a:solidFill>
          <a:ln>
            <a:solidFill>
              <a:schemeClr val="tx1"/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b="1" dirty="0" smtClean="0">
                <a:cs typeface="B Mitra" pitchFamily="2" charset="-78"/>
              </a:rPr>
              <a:t>عمل</a:t>
            </a:r>
            <a:endParaRPr lang="en-US" sz="2800" b="1" dirty="0">
              <a:cs typeface="B Mitra" pitchFamily="2" charset="-78"/>
            </a:endParaRPr>
          </a:p>
        </p:txBody>
      </p:sp>
      <p:sp>
        <p:nvSpPr>
          <p:cNvPr id="9" name="Oval 8"/>
          <p:cNvSpPr/>
          <p:nvPr/>
        </p:nvSpPr>
        <p:spPr>
          <a:xfrm>
            <a:off x="2757837" y="4859399"/>
            <a:ext cx="977182" cy="838200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B Mitra" pitchFamily="2" charset="-78"/>
              </a:rPr>
              <a:t>باورها </a:t>
            </a:r>
            <a:endParaRPr lang="en-US" b="1" dirty="0">
              <a:cs typeface="B Mitra" pitchFamily="2" charset="-78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791200" y="3959584"/>
            <a:ext cx="1066800" cy="764816"/>
          </a:xfrm>
          <a:prstGeom prst="roundRect">
            <a:avLst/>
          </a:prstGeom>
          <a:solidFill>
            <a:srgbClr val="FF0066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B Mitra" pitchFamily="2" charset="-78"/>
              </a:rPr>
              <a:t>خصلت­ها</a:t>
            </a:r>
            <a:endParaRPr lang="en-US" b="1" dirty="0">
              <a:cs typeface="B Mitra" pitchFamily="2" charset="-78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533900" y="5199001"/>
            <a:ext cx="1333500" cy="515999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B Mitra" pitchFamily="2" charset="-78"/>
              </a:rPr>
              <a:t>شخصیت</a:t>
            </a:r>
            <a:endParaRPr lang="en-US" b="1" dirty="0">
              <a:cs typeface="B Mitra" pitchFamily="2" charset="-78"/>
            </a:endParaRPr>
          </a:p>
        </p:txBody>
      </p:sp>
      <p:sp>
        <p:nvSpPr>
          <p:cNvPr id="13" name="Isosceles Triangle 12"/>
          <p:cNvSpPr/>
          <p:nvPr/>
        </p:nvSpPr>
        <p:spPr>
          <a:xfrm>
            <a:off x="3810000" y="3581400"/>
            <a:ext cx="1600200" cy="877328"/>
          </a:xfrm>
          <a:prstGeom prst="triangle">
            <a:avLst>
              <a:gd name="adj" fmla="val 38745"/>
            </a:avLst>
          </a:prstGeom>
          <a:solidFill>
            <a:schemeClr val="accent2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>
                <a:solidFill>
                  <a:schemeClr val="accent2">
                    <a:lumMod val="20000"/>
                    <a:lumOff val="80000"/>
                  </a:schemeClr>
                </a:solidFill>
                <a:cs typeface="B Mitra" pitchFamily="2" charset="-78"/>
              </a:rPr>
              <a:t>شناخت</a:t>
            </a:r>
            <a:endParaRPr lang="en-US" b="1" dirty="0">
              <a:cs typeface="B Mitra" pitchFamily="2" charset="-78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7315200" y="5115707"/>
            <a:ext cx="894143" cy="609600"/>
          </a:xfrm>
          <a:prstGeom prst="roundRect">
            <a:avLst/>
          </a:prstGeom>
          <a:solidFill>
            <a:schemeClr val="bg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>
                <a:solidFill>
                  <a:schemeClr val="accent2">
                    <a:lumMod val="20000"/>
                    <a:lumOff val="80000"/>
                  </a:schemeClr>
                </a:solidFill>
                <a:cs typeface="B Mitra" pitchFamily="2" charset="-78"/>
              </a:rPr>
              <a:t>نوع تفکر</a:t>
            </a:r>
            <a:endParaRPr lang="en-US" b="1" dirty="0"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01038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6" grpId="1" animBg="1"/>
      <p:bldP spid="8" grpId="0" animBg="1"/>
      <p:bldP spid="9" grpId="0" animBg="1"/>
      <p:bldP spid="11" grpId="0" animBg="1"/>
      <p:bldP spid="12" grpId="0" animBg="1"/>
      <p:bldP spid="13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143000" y="381000"/>
            <a:ext cx="6400800" cy="83820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B Mitra" pitchFamily="2" charset="-78"/>
              </a:rPr>
              <a:t>تحقق علم و ادراک حقیقی در پناه عمل صالح</a:t>
            </a:r>
            <a:endParaRPr lang="en-US" sz="3200" b="1" dirty="0">
              <a:solidFill>
                <a:schemeClr val="accent2">
                  <a:lumMod val="20000"/>
                  <a:lumOff val="80000"/>
                </a:schemeClr>
              </a:solidFill>
              <a:cs typeface="B Mitra" pitchFamily="2" charset="-78"/>
            </a:endParaRPr>
          </a:p>
        </p:txBody>
      </p:sp>
      <p:sp>
        <p:nvSpPr>
          <p:cNvPr id="6" name="Oval 5"/>
          <p:cNvSpPr/>
          <p:nvPr/>
        </p:nvSpPr>
        <p:spPr>
          <a:xfrm>
            <a:off x="7696200" y="2057400"/>
            <a:ext cx="990600" cy="990600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B Mitra" pitchFamily="2" charset="-78"/>
              </a:rPr>
              <a:t>هر عمل </a:t>
            </a:r>
            <a:endParaRPr lang="en-US" sz="2400" dirty="0">
              <a:solidFill>
                <a:schemeClr val="accent2">
                  <a:lumMod val="20000"/>
                  <a:lumOff val="80000"/>
                </a:schemeClr>
              </a:solidFill>
              <a:cs typeface="B Mitra" pitchFamily="2" charset="-78"/>
            </a:endParaRPr>
          </a:p>
        </p:txBody>
      </p:sp>
      <p:sp>
        <p:nvSpPr>
          <p:cNvPr id="7" name="Oval 6"/>
          <p:cNvSpPr/>
          <p:nvPr/>
        </p:nvSpPr>
        <p:spPr>
          <a:xfrm>
            <a:off x="5791200" y="2057400"/>
            <a:ext cx="990600" cy="990600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B Mitra" pitchFamily="2" charset="-78"/>
              </a:rPr>
              <a:t>علم جدید </a:t>
            </a:r>
            <a:endParaRPr lang="en-US" sz="2400" dirty="0">
              <a:solidFill>
                <a:schemeClr val="accent2">
                  <a:lumMod val="20000"/>
                  <a:lumOff val="80000"/>
                </a:schemeClr>
              </a:solidFill>
              <a:cs typeface="B Mitra" pitchFamily="2" charset="-78"/>
            </a:endParaRPr>
          </a:p>
        </p:txBody>
      </p:sp>
      <p:sp>
        <p:nvSpPr>
          <p:cNvPr id="8" name="Left Arrow 7"/>
          <p:cNvSpPr/>
          <p:nvPr/>
        </p:nvSpPr>
        <p:spPr>
          <a:xfrm>
            <a:off x="6858000" y="2438400"/>
            <a:ext cx="762000" cy="190500"/>
          </a:xfrm>
          <a:prstGeom prst="lef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Mitra" pitchFamily="2" charset="-78"/>
            </a:endParaRPr>
          </a:p>
        </p:txBody>
      </p:sp>
      <p:sp>
        <p:nvSpPr>
          <p:cNvPr id="9" name="Left Arrow 8"/>
          <p:cNvSpPr/>
          <p:nvPr/>
        </p:nvSpPr>
        <p:spPr>
          <a:xfrm rot="18562934">
            <a:off x="4711625" y="3297828"/>
            <a:ext cx="1219200" cy="609600"/>
          </a:xfrm>
          <a:prstGeom prst="lef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Mitra" pitchFamily="2" charset="-78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463950" y="3962400"/>
            <a:ext cx="2108050" cy="1447800"/>
          </a:xfrm>
          <a:prstGeom prst="roundRect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B Mitra" pitchFamily="2" charset="-78"/>
              </a:rPr>
              <a:t>افزایش سرعت اصلاح نفس با اعمال شایسته</a:t>
            </a:r>
            <a:endParaRPr lang="en-US" sz="2400" dirty="0">
              <a:solidFill>
                <a:schemeClr val="accent2">
                  <a:lumMod val="20000"/>
                  <a:lumOff val="80000"/>
                </a:schemeClr>
              </a:solidFill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73039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676400" y="228600"/>
            <a:ext cx="5562600" cy="91440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B Mitra" pitchFamily="2" charset="-78"/>
              </a:rPr>
              <a:t>از روش های مهم اصلاح نفس در آیات و روایات</a:t>
            </a:r>
            <a:endParaRPr lang="en-US" sz="2800" dirty="0">
              <a:solidFill>
                <a:schemeClr val="accent2">
                  <a:lumMod val="20000"/>
                  <a:lumOff val="80000"/>
                </a:schemeClr>
              </a:solidFill>
              <a:cs typeface="B Mitra" pitchFamily="2" charset="-78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945254412"/>
              </p:ext>
            </p:extLst>
          </p:nvPr>
        </p:nvGraphicFramePr>
        <p:xfrm>
          <a:off x="2286000" y="1447800"/>
          <a:ext cx="47244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30120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31B4507-B8F4-4522-BAD1-07AD48A0DB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dgm id="{F31B4507-B8F4-4522-BAD1-07AD48A0DB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2857FD5-8F98-42CF-B071-2DBBD56494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>
                                            <p:graphicEl>
                                              <a:dgm id="{72857FD5-8F98-42CF-B071-2DBBD564943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427C2B1-DC16-452D-89A7-47AFA299F2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>
                                            <p:graphicEl>
                                              <a:dgm id="{1427C2B1-DC16-452D-89A7-47AFA299F2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4B093E2-03B7-4D78-9EFB-9A561A3D06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">
                                            <p:graphicEl>
                                              <a:dgm id="{54B093E2-03B7-4D78-9EFB-9A561A3D06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C423717-259F-474A-9FA4-7D397029C2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">
                                            <p:graphicEl>
                                              <a:dgm id="{1C423717-259F-474A-9FA4-7D397029C2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D1E6FA2-3E7A-4DC8-996A-963EC4D40D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6">
                                            <p:graphicEl>
                                              <a:dgm id="{7D1E6FA2-3E7A-4DC8-996A-963EC4D40D6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3661C8D-3422-4F75-92EB-AEB96228D0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6">
                                            <p:graphicEl>
                                              <a:dgm id="{33661C8D-3422-4F75-92EB-AEB96228D0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AC124A4-B97D-4DA7-9D8E-5C8170F04E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6">
                                            <p:graphicEl>
                                              <a:dgm id="{BAC124A4-B97D-4DA7-9D8E-5C8170F04E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CEB2913-8AB2-4B06-A379-E66AD60142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6">
                                            <p:graphicEl>
                                              <a:dgm id="{9CEB2913-8AB2-4B06-A379-E66AD60142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F06292E-93BE-480C-BB96-50F9E32B6E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6">
                                            <p:graphicEl>
                                              <a:dgm id="{0F06292E-93BE-480C-BB96-50F9E32B6E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B1BEDCD-EED3-4E6C-B797-67F5EFFD69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6">
                                            <p:graphicEl>
                                              <a:dgm id="{7B1BEDCD-EED3-4E6C-B797-67F5EFFD69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377E309-6A42-423A-884E-1760B98F6C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6">
                                            <p:graphicEl>
                                              <a:dgm id="{7377E309-6A42-423A-884E-1760B98F6C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Graphic spid="6" grpId="0">
        <p:bldSub>
          <a:bldDgm bld="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Custom 26">
      <a:dk1>
        <a:sysClr val="windowText" lastClr="000000"/>
      </a:dk1>
      <a:lt1>
        <a:srgbClr val="000000"/>
      </a:lt1>
      <a:dk2>
        <a:srgbClr val="031B2C"/>
      </a:dk2>
      <a:lt2>
        <a:srgbClr val="FFFF00"/>
      </a:lt2>
      <a:accent1>
        <a:srgbClr val="031B2C"/>
      </a:accent1>
      <a:accent2>
        <a:srgbClr val="3ADB1F"/>
      </a:accent2>
      <a:accent3>
        <a:srgbClr val="000000"/>
      </a:accent3>
      <a:accent4>
        <a:srgbClr val="0C0C0C"/>
      </a:accent4>
      <a:accent5>
        <a:srgbClr val="FFFE99"/>
      </a:accent5>
      <a:accent6>
        <a:srgbClr val="FFFE99"/>
      </a:accent6>
      <a:hlink>
        <a:srgbClr val="FFFF00"/>
      </a:hlink>
      <a:folHlink>
        <a:srgbClr val="59A8D1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493</TotalTime>
  <Words>488</Words>
  <Application>Microsoft Office PowerPoint</Application>
  <PresentationFormat>On-screen Show (4:3)</PresentationFormat>
  <Paragraphs>70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Angles</vt:lpstr>
      <vt:lpstr>PowerPoint Presentation</vt:lpstr>
      <vt:lpstr>PowerPoint Presentation</vt:lpstr>
      <vt:lpstr>PowerPoint Presentation</vt:lpstr>
      <vt:lpstr> واژه های مرتبط با عمل در آیات و روایات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zahra</dc:creator>
  <cp:lastModifiedBy>zahra</cp:lastModifiedBy>
  <cp:revision>69</cp:revision>
  <dcterms:created xsi:type="dcterms:W3CDTF">2012-08-06T10:51:47Z</dcterms:created>
  <dcterms:modified xsi:type="dcterms:W3CDTF">2012-08-19T12:38:00Z</dcterms:modified>
</cp:coreProperties>
</file>