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8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0E55-87DA-460A-AA0E-EA2D56609D29}" type="datetimeFigureOut">
              <a:rPr lang="fa-IR" smtClean="0"/>
              <a:t>05/14/1437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6B40-AB3A-4FDE-AE56-48B29582A0B4}" type="slidenum">
              <a:rPr lang="fa-IR" smtClean="0"/>
              <a:t>‹#›</a:t>
            </a:fld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0E55-87DA-460A-AA0E-EA2D56609D29}" type="datetimeFigureOut">
              <a:rPr lang="fa-IR" smtClean="0"/>
              <a:t>05/14/1437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6B40-AB3A-4FDE-AE56-48B29582A0B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0E55-87DA-460A-AA0E-EA2D56609D29}" type="datetimeFigureOut">
              <a:rPr lang="fa-IR" smtClean="0"/>
              <a:t>05/14/1437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6B40-AB3A-4FDE-AE56-48B29582A0B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0E55-87DA-460A-AA0E-EA2D56609D29}" type="datetimeFigureOut">
              <a:rPr lang="fa-IR" smtClean="0"/>
              <a:t>05/14/1437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6B40-AB3A-4FDE-AE56-48B29582A0B4}" type="slidenum">
              <a:rPr lang="fa-IR" smtClean="0"/>
              <a:t>‹#›</a:t>
            </a:fld>
            <a:endParaRPr lang="fa-I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0E55-87DA-460A-AA0E-EA2D56609D29}" type="datetimeFigureOut">
              <a:rPr lang="fa-IR" smtClean="0"/>
              <a:t>05/14/1437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6B40-AB3A-4FDE-AE56-48B29582A0B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0E55-87DA-460A-AA0E-EA2D56609D29}" type="datetimeFigureOut">
              <a:rPr lang="fa-IR" smtClean="0"/>
              <a:t>05/14/1437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6B40-AB3A-4FDE-AE56-48B29582A0B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0E55-87DA-460A-AA0E-EA2D56609D29}" type="datetimeFigureOut">
              <a:rPr lang="fa-IR" smtClean="0"/>
              <a:t>05/14/1437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6B40-AB3A-4FDE-AE56-48B29582A0B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0E55-87DA-460A-AA0E-EA2D56609D29}" type="datetimeFigureOut">
              <a:rPr lang="fa-IR" smtClean="0"/>
              <a:t>05/14/1437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6B40-AB3A-4FDE-AE56-48B29582A0B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0E55-87DA-460A-AA0E-EA2D56609D29}" type="datetimeFigureOut">
              <a:rPr lang="fa-IR" smtClean="0"/>
              <a:t>05/14/1437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6B40-AB3A-4FDE-AE56-48B29582A0B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0E55-87DA-460A-AA0E-EA2D56609D29}" type="datetimeFigureOut">
              <a:rPr lang="fa-IR" smtClean="0"/>
              <a:t>05/14/1437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6B40-AB3A-4FDE-AE56-48B29582A0B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0E55-87DA-460A-AA0E-EA2D56609D29}" type="datetimeFigureOut">
              <a:rPr lang="fa-IR" smtClean="0"/>
              <a:t>05/14/1437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6B40-AB3A-4FDE-AE56-48B29582A0B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E5D70E55-87DA-460A-AA0E-EA2D56609D29}" type="datetimeFigureOut">
              <a:rPr lang="fa-IR" smtClean="0"/>
              <a:t>05/14/1437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CB856B40-AB3A-4FDE-AE56-48B29582A0B4}" type="slidenum">
              <a:rPr lang="fa-IR" smtClean="0"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محمد استیری</a:t>
            </a:r>
          </a:p>
          <a:p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جامعه شناسی درس 13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620918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5" b="985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12776"/>
            <a:ext cx="2971800" cy="3540223"/>
          </a:xfrm>
        </p:spPr>
        <p:txBody>
          <a:bodyPr>
            <a:normAutofit/>
          </a:bodyPr>
          <a:lstStyle/>
          <a:p>
            <a:r>
              <a:rPr lang="fa-IR" sz="2000" dirty="0" smtClean="0"/>
              <a:t>ویژگی های شناخت علمی در مقایسه با شناخت عمومی عبارت است از : 1- آگاهانه بودن 2- تامل و استدلال 3- جست و جوی واقعیت</a:t>
            </a:r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val="4292408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772816"/>
            <a:ext cx="3672408" cy="3672408"/>
          </a:xfrm>
        </p:spPr>
      </p:pic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fa-IR" sz="2000" dirty="0" smtClean="0"/>
              <a:t>رابطه شناخت عمومی و شناخت علمی عبارت است از : 1- حل مشکلات 2- کشف حقیقت 3- رشد فرهنگی</a:t>
            </a:r>
          </a:p>
          <a:p>
            <a:pPr marL="0" indent="0">
              <a:buNone/>
            </a:pPr>
            <a:endParaRPr lang="fa-IR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55687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836712"/>
            <a:ext cx="4648200" cy="4495408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9552" y="1412776"/>
            <a:ext cx="2971800" cy="3599157"/>
          </a:xfrm>
        </p:spPr>
        <p:txBody>
          <a:bodyPr>
            <a:normAutofit/>
          </a:bodyPr>
          <a:lstStyle/>
          <a:p>
            <a:r>
              <a:rPr lang="fa-IR" sz="2000" dirty="0" smtClean="0"/>
              <a:t>1-طرح پرسش 2- حمایت 3- ایجاد محدودیت . از اثراتی است که شناخت عمومی بر شناخت علمی می گذارد</a:t>
            </a:r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val="2795234154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12</TotalTime>
  <Words>69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Horizon</vt:lpstr>
      <vt:lpstr>جامعه شناسی درس 13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جامعه شناسی درس 13</dc:title>
  <dc:creator>Coffinet.com</dc:creator>
  <cp:lastModifiedBy>Coffinet.com</cp:lastModifiedBy>
  <cp:revision>2</cp:revision>
  <dcterms:created xsi:type="dcterms:W3CDTF">2016-02-22T14:53:00Z</dcterms:created>
  <dcterms:modified xsi:type="dcterms:W3CDTF">2016-02-22T15:05:49Z</dcterms:modified>
</cp:coreProperties>
</file>