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72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53" d="100"/>
          <a:sy n="53" d="100"/>
        </p:scale>
        <p:origin x="1944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685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1600"/>
            <a:ext cx="48006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677185"/>
            <a:ext cx="5829300" cy="196003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5943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6701"/>
            <a:ext cx="5913835" cy="1816100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616452"/>
            <a:ext cx="5913835" cy="2000249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2800350" cy="54864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133600"/>
            <a:ext cx="2800350" cy="54864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045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971800" y="1930400"/>
            <a:ext cx="348615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486" y="3397189"/>
            <a:ext cx="2228850" cy="4222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3008" y="1930400"/>
            <a:ext cx="2564892" cy="463296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397187"/>
            <a:ext cx="2228850" cy="3206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5943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0" y="8475134"/>
            <a:ext cx="11430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C8A68F4-7E48-48E7-8B34-191E5961E9F0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57850" y="8475134"/>
            <a:ext cx="742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5EB00AB-FAD7-4762-9D3A-28AD056B2FD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" y="216024"/>
            <a:ext cx="6792868" cy="874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4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83568"/>
            <a:ext cx="5472608" cy="77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1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467544"/>
            <a:ext cx="5832648" cy="108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619673"/>
            <a:ext cx="5832648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2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043608"/>
            <a:ext cx="5378597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39552"/>
            <a:ext cx="5832648" cy="13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051720"/>
            <a:ext cx="5760640" cy="643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899592"/>
            <a:ext cx="5271304" cy="756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755576"/>
            <a:ext cx="5552936" cy="77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9552"/>
            <a:ext cx="6192688" cy="120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51720"/>
            <a:ext cx="6192688" cy="170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8" y="3750678"/>
            <a:ext cx="6185098" cy="506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9" y="2555776"/>
            <a:ext cx="5904656" cy="249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204497"/>
            <a:ext cx="5173793" cy="63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83568"/>
            <a:ext cx="5314893" cy="739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73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2" y="611560"/>
            <a:ext cx="5733633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1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0" y="1403648"/>
            <a:ext cx="5950848" cy="388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56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24096"/>
            <a:ext cx="5472608" cy="66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91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90724"/>
            <a:ext cx="6076950" cy="53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52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9" y="754013"/>
            <a:ext cx="5456915" cy="741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00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7" y="827584"/>
            <a:ext cx="5093543" cy="760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005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919330"/>
            <a:ext cx="4975075" cy="710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367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278260"/>
            <a:ext cx="5680735" cy="66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27078"/>
            <a:ext cx="5544616" cy="11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763688"/>
            <a:ext cx="5544616" cy="14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5" y="3563888"/>
            <a:ext cx="5544615" cy="46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3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473507"/>
            <a:ext cx="5544616" cy="215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2627784"/>
            <a:ext cx="5512842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9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907704"/>
            <a:ext cx="572452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755576"/>
            <a:ext cx="604867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1619672"/>
            <a:ext cx="5976664" cy="741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6857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7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858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6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70" y="1043608"/>
            <a:ext cx="5128110" cy="73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6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119956"/>
            <a:ext cx="5384196" cy="669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60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8" y="1281881"/>
            <a:ext cx="5652542" cy="64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759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863179"/>
            <a:ext cx="6229486" cy="694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200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907704"/>
            <a:ext cx="6120680" cy="386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21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833563"/>
            <a:ext cx="58864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798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79414"/>
            <a:ext cx="5184576" cy="756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83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97969"/>
            <a:ext cx="5307934" cy="76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27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1" y="179512"/>
            <a:ext cx="6057107" cy="877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597395"/>
            <a:ext cx="5400600" cy="77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593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755576"/>
            <a:ext cx="5298599" cy="749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7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506860"/>
            <a:ext cx="5934224" cy="580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2" y="467544"/>
            <a:ext cx="6041714" cy="342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1" y="3851920"/>
            <a:ext cx="5348633" cy="460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7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20063"/>
            <a:ext cx="5440734" cy="772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57175"/>
            <a:ext cx="5265522" cy="75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2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755576"/>
            <a:ext cx="5463092" cy="744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70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9" y="1406297"/>
            <a:ext cx="6129565" cy="431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118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600"/>
            <a:ext cx="56388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1" y="3059832"/>
            <a:ext cx="3901033" cy="556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401853"/>
            <a:ext cx="56673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570205"/>
            <a:ext cx="5667375" cy="230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8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043608"/>
            <a:ext cx="5782731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8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907704"/>
            <a:ext cx="5744811" cy="29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0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403648"/>
            <a:ext cx="5752855" cy="19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3347864"/>
            <a:ext cx="575285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755576"/>
            <a:ext cx="4633490" cy="696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313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7" y="822399"/>
            <a:ext cx="5083253" cy="706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780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478038"/>
            <a:ext cx="5784730" cy="274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692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0" y="2267744"/>
            <a:ext cx="5921228" cy="49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26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6" y="1358464"/>
            <a:ext cx="5539506" cy="59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642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55576"/>
            <a:ext cx="5638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94" y="2123728"/>
            <a:ext cx="472035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808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81163"/>
            <a:ext cx="52006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54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683568"/>
            <a:ext cx="5976664" cy="187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2555776"/>
            <a:ext cx="432814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81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39552"/>
            <a:ext cx="5472608" cy="80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8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03648"/>
            <a:ext cx="59531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886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5" y="2088252"/>
            <a:ext cx="5544616" cy="8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915816"/>
            <a:ext cx="5544616" cy="53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01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719030"/>
            <a:ext cx="5328592" cy="70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276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030635"/>
            <a:ext cx="5441736" cy="37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392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827584"/>
            <a:ext cx="5501203" cy="389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14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5" y="755576"/>
            <a:ext cx="5541557" cy="42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5" y="4427984"/>
            <a:ext cx="554155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029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259632"/>
            <a:ext cx="571684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41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9" y="1187624"/>
            <a:ext cx="5522333" cy="505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4326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827584"/>
            <a:ext cx="4465091" cy="69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571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827147"/>
            <a:ext cx="5567629" cy="68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93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492620"/>
            <a:ext cx="5400600" cy="80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009278"/>
            <a:ext cx="5538341" cy="66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4694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195736"/>
            <a:ext cx="5734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90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329002"/>
            <a:ext cx="5328592" cy="360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22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5028051"/>
            <a:ext cx="5328592" cy="19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263183"/>
            <a:ext cx="5328592" cy="345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456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83568"/>
            <a:ext cx="5688632" cy="20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36" y="2771800"/>
            <a:ext cx="4121104" cy="499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82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41809"/>
            <a:ext cx="5416475" cy="411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089823"/>
            <a:ext cx="5421524" cy="229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704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8" y="1288529"/>
            <a:ext cx="5266648" cy="443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1644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966415"/>
            <a:ext cx="5192261" cy="677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773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865015"/>
            <a:ext cx="5297458" cy="33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7702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755576"/>
            <a:ext cx="5940814" cy="103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763688"/>
            <a:ext cx="5940814" cy="16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3561428"/>
            <a:ext cx="5796798" cy="3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19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83568"/>
            <a:ext cx="5411775" cy="74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3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051720"/>
            <a:ext cx="6117457" cy="315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694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763688"/>
            <a:ext cx="5677527" cy="32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091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894407"/>
            <a:ext cx="5644322" cy="684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4936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979712"/>
            <a:ext cx="586229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941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3" y="611560"/>
            <a:ext cx="55816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436096"/>
            <a:ext cx="5635327" cy="16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4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81881"/>
            <a:ext cx="5573052" cy="59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228184"/>
            <a:ext cx="5573052" cy="208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0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6" y="1043033"/>
            <a:ext cx="5943600" cy="475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6098356"/>
            <a:ext cx="5946800" cy="14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9" y="683568"/>
            <a:ext cx="5889649" cy="18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2672283"/>
            <a:ext cx="552884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195736"/>
            <a:ext cx="5697765" cy="449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27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7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55576"/>
            <a:ext cx="5378551" cy="77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76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3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8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723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917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76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422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29901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1366</TotalTime>
  <Words>0</Words>
  <Application>Microsoft Office PowerPoint</Application>
  <PresentationFormat>On-screen Show (4:3)</PresentationFormat>
  <Paragraphs>0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0" baseType="lpstr">
      <vt:lpstr>Arial</vt:lpstr>
      <vt:lpstr>Arial Narrow</vt:lpstr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Amghezi</cp:lastModifiedBy>
  <cp:revision>47</cp:revision>
  <dcterms:created xsi:type="dcterms:W3CDTF">2016-09-25T20:16:07Z</dcterms:created>
  <dcterms:modified xsi:type="dcterms:W3CDTF">2016-10-17T20:49:54Z</dcterms:modified>
</cp:coreProperties>
</file>