
<file path=[Content_Types].xml><?xml version="1.0" encoding="utf-8"?>
<Types xmlns="http://schemas.openxmlformats.org/package/2006/content-types">
  <Override PartName="/ppt/slides/slide6.xml" ContentType="application/vnd.openxmlformats-officedocument.presentationml.slide+xml"/>
  <Override PartName="/ppt/slides/slide29.xml" ContentType="application/vnd.openxmlformats-officedocument.presentationml.slide+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4.xml" ContentType="application/vnd.openxmlformats-officedocument.presentationml.slide+xml"/>
  <Override PartName="/ppt/slides/slide18.xml" ContentType="application/vnd.openxmlformats-officedocument.presentationml.slide+xml"/>
  <Override PartName="/ppt/slides/slide27.xml" ContentType="application/vnd.openxmlformats-officedocument.presentationml.slide+xml"/>
  <Override PartName="/ppt/slideLayouts/slideLayout4.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33.xml" ContentType="application/vnd.openxmlformats-officedocument.presentationml.slide+xml"/>
  <Override PartName="/ppt/theme/theme1.xml" ContentType="application/vnd.openxmlformats-officedocument.theme+xml"/>
  <Default Extension="jpeg" ContentType="image/jpeg"/>
  <Override PartName="/ppt/slideLayouts/slideLayout2.xml" ContentType="application/vnd.openxmlformats-officedocument.presentationml.slideLayout+xml"/>
  <Override PartName="/ppt/slideLayouts/slideLayout3.xml" ContentType="application/vnd.openxmlformats-officedocument.presentationml.slideLayout+xml"/>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30.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Override PartName="/ppt/slides/slide5.xml" ContentType="application/vnd.openxmlformats-officedocument.presentationml.slide+xml"/>
  <Override PartName="/ppt/slides/slide19.xml" ContentType="application/vnd.openxmlformats-officedocument.presentationml.slide+xml"/>
  <Override PartName="/ppt/slides/slide28.xml" ContentType="application/vnd.openxmlformats-officedocument.presentationml.slide+xml"/>
  <Override PartName="/ppt/slideLayouts/slideLayout7.xml" ContentType="application/vnd.openxmlformats-officedocument.presentationml.slideLayout+xml"/>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84" r:id="rId1"/>
  </p:sld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 id="288" r:id="rId29"/>
    <p:sldId id="283" r:id="rId30"/>
    <p:sldId id="284" r:id="rId31"/>
    <p:sldId id="285" r:id="rId32"/>
    <p:sldId id="286" r:id="rId33"/>
    <p:sldId id="287" r:id="rId34"/>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showOutlineIcons="0">
    <p:restoredLeft sz="15620"/>
    <p:restoredTop sz="94660"/>
  </p:normalViewPr>
  <p:slideViewPr>
    <p:cSldViewPr>
      <p:cViewPr varScale="1">
        <p:scale>
          <a:sx n="67" d="100"/>
          <a:sy n="67" d="100"/>
        </p:scale>
        <p:origin x="-606" y="-102"/>
      </p:cViewPr>
      <p:guideLst>
        <p:guide orient="horz" pos="2160"/>
        <p:guide pos="2880"/>
      </p:guideLst>
    </p:cSldViewPr>
  </p:slideViewPr>
  <p:notesTextViewPr>
    <p:cViewPr>
      <p:scale>
        <a:sx n="100" d="100"/>
        <a:sy n="100" d="100"/>
      </p:scale>
      <p:origin x="0" y="0"/>
    </p:cViewPr>
  </p:notesText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ight Triangle 9"/>
          <p:cNvSpPr/>
          <p:nvPr/>
        </p:nvSpPr>
        <p:spPr>
          <a:xfrm>
            <a:off x="-2" y="4664147"/>
            <a:ext cx="9151089" cy="0"/>
          </a:xfrm>
          <a:prstGeom prst="rtTriangle">
            <a:avLst/>
          </a:prstGeom>
          <a:gradFill flip="none" rotWithShape="1">
            <a:gsLst>
              <a:gs pos="0">
                <a:schemeClr val="accent1">
                  <a:shade val="35000"/>
                  <a:satMod val="170000"/>
                  <a:alpha val="100000"/>
                </a:schemeClr>
              </a:gs>
              <a:gs pos="55000">
                <a:schemeClr val="accent1">
                  <a:tint val="90000"/>
                  <a:satMod val="150000"/>
                  <a:alpha val="100000"/>
                </a:schemeClr>
              </a:gs>
              <a:gs pos="100000">
                <a:schemeClr val="accent1">
                  <a:shade val="35000"/>
                  <a:satMod val="170000"/>
                  <a:alpha val="100000"/>
                </a:schemeClr>
              </a:gs>
            </a:gsLst>
            <a:lin ang="3000000" scaled="1"/>
            <a:tileRect/>
          </a:gradFill>
          <a:ln w="127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9" name="Title 8"/>
          <p:cNvSpPr>
            <a:spLocks noGrp="1"/>
          </p:cNvSpPr>
          <p:nvPr>
            <p:ph type="ctrTitle"/>
          </p:nvPr>
        </p:nvSpPr>
        <p:spPr>
          <a:xfrm>
            <a:off x="685800" y="1752601"/>
            <a:ext cx="7772400" cy="1829761"/>
          </a:xfrm>
        </p:spPr>
        <p:txBody>
          <a:bodyPr vert="horz" anchor="b">
            <a:normAutofit/>
            <a:scene3d>
              <a:camera prst="orthographicFront"/>
              <a:lightRig rig="soft" dir="t"/>
            </a:scene3d>
            <a:sp3d prstMaterial="softEdge">
              <a:bevelT w="25400" h="25400"/>
            </a:sp3d>
          </a:bodyPr>
          <a:lstStyle>
            <a:lvl1pPr algn="r">
              <a:defRPr sz="4800" b="1">
                <a:solidFill>
                  <a:schemeClr val="tx2"/>
                </a:solidFill>
                <a:effectLst>
                  <a:outerShdw blurRad="31750" dist="25400" dir="5400000" algn="tl" rotWithShape="0">
                    <a:srgbClr val="000000">
                      <a:alpha val="25000"/>
                    </a:srgbClr>
                  </a:outerShdw>
                </a:effectLst>
              </a:defRPr>
            </a:lvl1pPr>
            <a:extLst/>
          </a:lstStyle>
          <a:p>
            <a:r>
              <a:rPr kumimoji="0" lang="en-US" smtClean="0"/>
              <a:t>Click to edit Master title style</a:t>
            </a:r>
            <a:endParaRPr kumimoji="0" lang="en-US"/>
          </a:p>
        </p:txBody>
      </p:sp>
      <p:sp>
        <p:nvSpPr>
          <p:cNvPr id="17" name="Subtitle 16"/>
          <p:cNvSpPr>
            <a:spLocks noGrp="1"/>
          </p:cNvSpPr>
          <p:nvPr>
            <p:ph type="subTitle" idx="1"/>
          </p:nvPr>
        </p:nvSpPr>
        <p:spPr>
          <a:xfrm>
            <a:off x="685800" y="3611607"/>
            <a:ext cx="7772400" cy="1199704"/>
          </a:xfrm>
        </p:spPr>
        <p:txBody>
          <a:bodyPr lIns="45720" rIns="45720"/>
          <a:lstStyle>
            <a:lvl1pPr marL="0" marR="64008" indent="0" algn="r">
              <a:buNone/>
              <a:defRPr>
                <a:solidFill>
                  <a:schemeClr val="tx2"/>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extLst/>
          </a:lstStyle>
          <a:p>
            <a:r>
              <a:rPr kumimoji="0" lang="en-US" smtClean="0"/>
              <a:t>Click to edit Master subtitle style</a:t>
            </a:r>
            <a:endParaRPr kumimoji="0" lang="en-US"/>
          </a:p>
        </p:txBody>
      </p:sp>
      <p:grpSp>
        <p:nvGrpSpPr>
          <p:cNvPr id="2" name="Group 1"/>
          <p:cNvGrpSpPr/>
          <p:nvPr/>
        </p:nvGrpSpPr>
        <p:grpSpPr>
          <a:xfrm>
            <a:off x="-3765" y="4953000"/>
            <a:ext cx="9147765" cy="1912088"/>
            <a:chOff x="-3765" y="4832896"/>
            <a:chExt cx="9147765" cy="2032192"/>
          </a:xfrm>
        </p:grpSpPr>
        <p:sp>
          <p:nvSpPr>
            <p:cNvPr id="7" name="Freeform 6"/>
            <p:cNvSpPr>
              <a:spLocks/>
            </p:cNvSpPr>
            <p:nvPr/>
          </p:nvSpPr>
          <p:spPr bwMode="auto">
            <a:xfrm>
              <a:off x="1687513" y="4832896"/>
              <a:ext cx="7456487" cy="518816"/>
            </a:xfrm>
            <a:custGeom>
              <a:avLst>
                <a:gd name="A1" fmla="val 0"/>
                <a:gd name="A2" fmla="val 0"/>
                <a:gd name="A3" fmla="val 0"/>
                <a:gd name="A4" fmla="val 0"/>
                <a:gd name="A5" fmla="val 0"/>
                <a:gd name="A6" fmla="val 0"/>
                <a:gd name="A7" fmla="val 0"/>
                <a:gd name="A8" fmla="val 0"/>
              </a:avLst>
              <a:gdLst/>
              <a:ahLst/>
              <a:cxnLst>
                <a:cxn ang="0">
                  <a:pos x="4697" y="0"/>
                </a:cxn>
                <a:cxn ang="0">
                  <a:pos x="4697" y="367"/>
                </a:cxn>
                <a:cxn ang="0">
                  <a:pos x="0" y="218"/>
                </a:cxn>
                <a:cxn ang="0">
                  <a:pos x="4697" y="0"/>
                </a:cxn>
              </a:cxnLst>
              <a:rect l="0" t="0" r="0" b="0"/>
              <a:pathLst>
                <a:path w="4697" h="367">
                  <a:moveTo>
                    <a:pt x="4697" y="0"/>
                  </a:moveTo>
                  <a:lnTo>
                    <a:pt x="4697" y="367"/>
                  </a:lnTo>
                  <a:lnTo>
                    <a:pt x="0" y="218"/>
                  </a:lnTo>
                  <a:lnTo>
                    <a:pt x="4697" y="0"/>
                  </a:lnTo>
                  <a:close/>
                </a:path>
              </a:pathLst>
            </a:custGeom>
            <a:solidFill>
              <a:schemeClr val="accent1">
                <a:tint val="65000"/>
                <a:satMod val="115000"/>
                <a:alpha val="4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8" name="Freeform 7"/>
            <p:cNvSpPr>
              <a:spLocks/>
            </p:cNvSpPr>
            <p:nvPr/>
          </p:nvSpPr>
          <p:spPr bwMode="auto">
            <a:xfrm>
              <a:off x="35443" y="5135526"/>
              <a:ext cx="9108557" cy="838200"/>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5760" h="528">
                  <a:moveTo>
                    <a:pt x="0" y="0"/>
                  </a:moveTo>
                  <a:lnTo>
                    <a:pt x="5760" y="0"/>
                  </a:lnTo>
                  <a:lnTo>
                    <a:pt x="5760" y="528"/>
                  </a:lnTo>
                  <a:lnTo>
                    <a:pt x="48" y="0"/>
                  </a:lnTo>
                </a:path>
              </a:pathLst>
            </a:custGeom>
            <a:solidFill>
              <a:srgbClr val="000000">
                <a:alpha val="100000"/>
              </a:srgb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11" name="Freeform 10"/>
            <p:cNvSpPr>
              <a:spLocks/>
            </p:cNvSpPr>
            <p:nvPr/>
          </p:nvSpPr>
          <p:spPr bwMode="auto">
            <a:xfrm>
              <a:off x="0" y="4883888"/>
              <a:ext cx="9144000" cy="1981200"/>
            </a:xfrm>
            <a:custGeom>
              <a:avLst>
                <a:gd name="A1" fmla="val 0"/>
                <a:gd name="A2" fmla="val 0"/>
                <a:gd name="A3" fmla="val 0"/>
                <a:gd name="A4" fmla="val 0"/>
                <a:gd name="A5" fmla="val 0"/>
                <a:gd name="A6" fmla="val 0"/>
                <a:gd name="A7" fmla="val 0"/>
                <a:gd name="A8" fmla="val 0"/>
              </a:avLst>
              <a:gdLst/>
              <a:ahLst/>
              <a:cxnLst>
                <a:cxn ang="0">
                  <a:pos x="0" y="0"/>
                </a:cxn>
                <a:cxn ang="0">
                  <a:pos x="0" y="1248"/>
                </a:cxn>
                <a:cxn ang="0">
                  <a:pos x="5760" y="1248"/>
                </a:cxn>
                <a:cxn ang="0">
                  <a:pos x="5760" y="528"/>
                </a:cxn>
                <a:cxn ang="0">
                  <a:pos x="0" y="0"/>
                </a:cxn>
              </a:cxnLst>
              <a:rect l="0" t="0" r="0" b="0"/>
              <a:pathLst>
                <a:path w="5760" h="1248">
                  <a:moveTo>
                    <a:pt x="0" y="0"/>
                  </a:moveTo>
                  <a:lnTo>
                    <a:pt x="0" y="1248"/>
                  </a:lnTo>
                  <a:lnTo>
                    <a:pt x="5760" y="1248"/>
                  </a:lnTo>
                  <a:lnTo>
                    <a:pt x="5760" y="528"/>
                  </a:lnTo>
                  <a:lnTo>
                    <a:pt x="0" y="0"/>
                  </a:lnTo>
                  <a:close/>
                </a:path>
              </a:pathLst>
            </a:custGeom>
            <a:blipFill>
              <a:blip r:embed="rId2">
                <a:alphaModFix amt="50000"/>
              </a:blip>
              <a:tile tx="0" ty="0" sx="50000" sy="50000" flip="none" algn="t"/>
            </a:blipFill>
            <a:ln w="12700" cap="rnd" cmpd="thickThin" algn="ctr">
              <a:noFill/>
              <a:prstDash val="solid"/>
            </a:ln>
            <a:effectLst>
              <a:fillOverlay blend="mult">
                <a:gradFill flip="none" rotWithShape="1">
                  <a:gsLst>
                    <a:gs pos="0">
                      <a:schemeClr val="accent1">
                        <a:shade val="20000"/>
                        <a:satMod val="176000"/>
                        <a:alpha val="100000"/>
                      </a:schemeClr>
                    </a:gs>
                    <a:gs pos="18000">
                      <a:schemeClr val="accent1">
                        <a:shade val="48000"/>
                        <a:satMod val="153000"/>
                        <a:alpha val="100000"/>
                      </a:schemeClr>
                    </a:gs>
                    <a:gs pos="43000">
                      <a:schemeClr val="accent1">
                        <a:tint val="86000"/>
                        <a:satMod val="149000"/>
                        <a:alpha val="100000"/>
                      </a:schemeClr>
                    </a:gs>
                    <a:gs pos="45000">
                      <a:schemeClr val="accent1">
                        <a:tint val="85000"/>
                        <a:satMod val="150000"/>
                        <a:alpha val="100000"/>
                      </a:schemeClr>
                    </a:gs>
                    <a:gs pos="50000">
                      <a:schemeClr val="accent1">
                        <a:tint val="86000"/>
                        <a:satMod val="149000"/>
                        <a:alpha val="100000"/>
                      </a:schemeClr>
                    </a:gs>
                    <a:gs pos="79000">
                      <a:schemeClr val="accent1">
                        <a:shade val="53000"/>
                        <a:satMod val="150000"/>
                        <a:alpha val="100000"/>
                      </a:schemeClr>
                    </a:gs>
                    <a:gs pos="100000">
                      <a:schemeClr val="accent1">
                        <a:shade val="25000"/>
                        <a:satMod val="170000"/>
                        <a:alpha val="100000"/>
                      </a:schemeClr>
                    </a:gs>
                  </a:gsLst>
                  <a:lin ang="450000" scaled="1"/>
                  <a:tileRect/>
                </a:gradFill>
              </a:fillOverlay>
            </a:effectLst>
          </p:spPr>
          <p:style>
            <a:lnRef idx="3">
              <a:schemeClr val="lt1"/>
            </a:lnRef>
            <a:fillRef idx="1">
              <a:schemeClr val="accent1"/>
            </a:fillRef>
            <a:effectRef idx="1">
              <a:schemeClr val="accent1"/>
            </a:effectRef>
            <a:fontRef idx="minor">
              <a:schemeClr val="lt1"/>
            </a:fontRef>
          </p:style>
          <p:txBody>
            <a:bodyPr vert="horz" wrap="square" lIns="91440" tIns="45720" rIns="91440" bIns="45720" anchor="ctr" compatLnSpc="1"/>
            <a:lstStyle>
              <a:extLst/>
            </a:lstStyle>
            <a:p>
              <a:pPr algn="ctr" eaLnBrk="1" latinLnBrk="0" hangingPunct="1"/>
              <a:endParaRPr kumimoji="0" lang="en-US"/>
            </a:p>
          </p:txBody>
        </p:sp>
        <p:cxnSp>
          <p:nvCxnSpPr>
            <p:cNvPr id="12" name="Straight Connector 11"/>
            <p:cNvCxnSpPr/>
            <p:nvPr/>
          </p:nvCxnSpPr>
          <p:spPr>
            <a:xfrm>
              <a:off x="-3765" y="4880373"/>
              <a:ext cx="9147765" cy="839943"/>
            </a:xfrm>
            <a:prstGeom prst="line">
              <a:avLst/>
            </a:prstGeom>
            <a:noFill/>
            <a:ln w="12065" cap="flat" cmpd="sng" algn="ctr">
              <a:gradFill>
                <a:gsLst>
                  <a:gs pos="45000">
                    <a:schemeClr val="accent1">
                      <a:tint val="70000"/>
                      <a:satMod val="110000"/>
                    </a:schemeClr>
                  </a:gs>
                  <a:gs pos="15000">
                    <a:schemeClr val="accent1">
                      <a:shade val="40000"/>
                      <a:satMod val="110000"/>
                    </a:schemeClr>
                  </a:gs>
                </a:gsLst>
                <a:lin ang="5400000" scaled="1"/>
              </a:gradFill>
              <a:prstDash val="solid"/>
              <a:miter lim="800000"/>
            </a:ln>
            <a:effectLst/>
          </p:spPr>
          <p:style>
            <a:lnRef idx="2">
              <a:schemeClr val="accent1"/>
            </a:lnRef>
            <a:fillRef idx="0">
              <a:schemeClr val="accent1"/>
            </a:fillRef>
            <a:effectRef idx="1">
              <a:schemeClr val="accent1"/>
            </a:effectRef>
            <a:fontRef idx="minor">
              <a:schemeClr val="tx1"/>
            </a:fontRef>
          </p:style>
        </p:cxnSp>
      </p:grpSp>
      <p:sp>
        <p:nvSpPr>
          <p:cNvPr id="30" name="Date Placeholder 29"/>
          <p:cNvSpPr>
            <a:spLocks noGrp="1"/>
          </p:cNvSpPr>
          <p:nvPr>
            <p:ph type="dt" sz="half" idx="10"/>
          </p:nvPr>
        </p:nvSpPr>
        <p:spPr/>
        <p:txBody>
          <a:bodyPr/>
          <a:lstStyle>
            <a:lvl1pPr>
              <a:defRPr>
                <a:solidFill>
                  <a:srgbClr val="FFFFFF"/>
                </a:solidFill>
              </a:defRPr>
            </a:lvl1pPr>
            <a:extLst/>
          </a:lstStyle>
          <a:p>
            <a:fld id="{59A62486-8979-4B49-B131-6EB654B870AD}" type="datetimeFigureOut">
              <a:rPr lang="en-US" smtClean="0"/>
              <a:pPr/>
              <a:t>5/24/2015</a:t>
            </a:fld>
            <a:endParaRPr lang="en-US"/>
          </a:p>
        </p:txBody>
      </p:sp>
      <p:sp>
        <p:nvSpPr>
          <p:cNvPr id="19" name="Footer Placeholder 18"/>
          <p:cNvSpPr>
            <a:spLocks noGrp="1"/>
          </p:cNvSpPr>
          <p:nvPr>
            <p:ph type="ftr" sz="quarter" idx="11"/>
          </p:nvPr>
        </p:nvSpPr>
        <p:spPr/>
        <p:txBody>
          <a:bodyPr/>
          <a:lstStyle>
            <a:lvl1pPr>
              <a:defRPr>
                <a:solidFill>
                  <a:schemeClr val="accent1">
                    <a:tint val="20000"/>
                  </a:schemeClr>
                </a:solidFill>
              </a:defRPr>
            </a:lvl1pPr>
            <a:extLst/>
          </a:lstStyle>
          <a:p>
            <a:endParaRPr lang="en-US"/>
          </a:p>
        </p:txBody>
      </p:sp>
      <p:sp>
        <p:nvSpPr>
          <p:cNvPr id="27" name="Slide Number Placeholder 26"/>
          <p:cNvSpPr>
            <a:spLocks noGrp="1"/>
          </p:cNvSpPr>
          <p:nvPr>
            <p:ph type="sldNum" sz="quarter" idx="12"/>
          </p:nvPr>
        </p:nvSpPr>
        <p:spPr/>
        <p:txBody>
          <a:bodyPr/>
          <a:lstStyle>
            <a:lvl1pPr>
              <a:defRPr>
                <a:solidFill>
                  <a:srgbClr val="FFFFFF"/>
                </a:solidFill>
              </a:defRPr>
            </a:lvl1pPr>
            <a:extLst/>
          </a:lstStyle>
          <a:p>
            <a:fld id="{13BAF575-0C0E-433B-B569-723F2108B9BB}" type="slidenum">
              <a:rPr lang="en-US" smtClean="0"/>
              <a:pPr/>
              <a:t>‹#›</a:t>
            </a:fld>
            <a:endParaRPr lang="en-US"/>
          </a:p>
        </p:txBody>
      </p:sp>
    </p:spTree>
  </p:cSld>
  <p:clrMapOvr>
    <a:masterClrMapping/>
  </p:clrMapOvr>
  <p:transition spd="med">
    <p:randomBar dir="vert"/>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59A62486-8979-4B49-B131-6EB654B870AD}" type="datetimeFigureOut">
              <a:rPr lang="en-US" smtClean="0"/>
              <a:pPr/>
              <a:t>5/24/2015</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13BAF575-0C0E-433B-B569-723F2108B9BB}" type="slidenum">
              <a:rPr lang="en-US" smtClean="0"/>
              <a:pPr/>
              <a:t>‹#›</a:t>
            </a:fld>
            <a:endParaRPr lang="en-US"/>
          </a:p>
        </p:txBody>
      </p:sp>
      <p:sp>
        <p:nvSpPr>
          <p:cNvPr id="7" name="Title 6"/>
          <p:cNvSpPr>
            <a:spLocks noGrp="1"/>
          </p:cNvSpPr>
          <p:nvPr>
            <p:ph type="title"/>
          </p:nvPr>
        </p:nvSpPr>
        <p:spPr/>
        <p:txBody>
          <a:bodyPr rtlCol="0"/>
          <a:lstStyle>
            <a:extLst/>
          </a:lstStyle>
          <a:p>
            <a:r>
              <a:rPr kumimoji="0" lang="en-US" smtClean="0"/>
              <a:t>Click to edit Master title style</a:t>
            </a:r>
            <a:endParaRPr kumimoji="0" lang="en-US"/>
          </a:p>
        </p:txBody>
      </p:sp>
    </p:spTree>
  </p:cSld>
  <p:clrMapOvr>
    <a:masterClrMapping/>
  </p:clrMapOvr>
  <p:transition spd="med">
    <p:randomBar dir="vert"/>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bg>
      <p:bgRef idx="1002">
        <a:schemeClr val="bg1"/>
      </p:bgRef>
    </p:bg>
    <p:spTree>
      <p:nvGrpSpPr>
        <p:cNvPr id="1" name=""/>
        <p:cNvGrpSpPr/>
        <p:nvPr/>
      </p:nvGrpSpPr>
      <p:grpSpPr>
        <a:xfrm>
          <a:off x="0" y="0"/>
          <a:ext cx="0" cy="0"/>
          <a:chOff x="0" y="0"/>
          <a:chExt cx="0" cy="0"/>
        </a:xfrm>
      </p:grpSpPr>
      <p:sp>
        <p:nvSpPr>
          <p:cNvPr id="2" name="Title 1"/>
          <p:cNvSpPr>
            <a:spLocks noGrp="1"/>
          </p:cNvSpPr>
          <p:nvPr>
            <p:ph type="title"/>
          </p:nvPr>
        </p:nvSpPr>
        <p:spPr>
          <a:xfrm>
            <a:off x="722376" y="1059712"/>
            <a:ext cx="7772400" cy="1828800"/>
          </a:xfrm>
        </p:spPr>
        <p:txBody>
          <a:bodyPr vert="horz" anchor="b">
            <a:normAutofit/>
            <a:scene3d>
              <a:camera prst="orthographicFront"/>
              <a:lightRig rig="soft" dir="t"/>
            </a:scene3d>
            <a:sp3d prstMaterial="softEdge">
              <a:bevelT w="25400" h="25400"/>
            </a:sp3d>
          </a:bodyPr>
          <a:lstStyle>
            <a:lvl1pPr algn="r">
              <a:buNone/>
              <a:defRPr sz="4800" b="1" cap="none" baseline="0">
                <a:effectLst>
                  <a:outerShdw blurRad="31750" dist="25400" dir="5400000" algn="tl" rotWithShape="0">
                    <a:srgbClr val="000000">
                      <a:alpha val="25000"/>
                    </a:srgbClr>
                  </a:outerShdw>
                </a:effectLst>
              </a:defRPr>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3922713" y="2931712"/>
            <a:ext cx="4572000" cy="1454888"/>
          </a:xfrm>
        </p:spPr>
        <p:txBody>
          <a:bodyPr lIns="91440" rIns="91440" anchor="t"/>
          <a:lstStyle>
            <a:lvl1pPr marL="0" indent="0" algn="l">
              <a:buNone/>
              <a:defRPr sz="2300">
                <a:solidFill>
                  <a:schemeClr val="tx1"/>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extLst/>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extLst/>
          </a:lstStyle>
          <a:p>
            <a:fld id="{59A62486-8979-4B49-B131-6EB654B870AD}" type="datetimeFigureOut">
              <a:rPr lang="en-US" smtClean="0"/>
              <a:pPr/>
              <a:t>5/24/2015</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13BAF575-0C0E-433B-B569-723F2108B9BB}" type="slidenum">
              <a:rPr lang="en-US" smtClean="0"/>
              <a:pPr/>
              <a:t>‹#›</a:t>
            </a:fld>
            <a:endParaRPr lang="en-US"/>
          </a:p>
        </p:txBody>
      </p:sp>
      <p:sp>
        <p:nvSpPr>
          <p:cNvPr id="7" name="Chevron 6"/>
          <p:cNvSpPr/>
          <p:nvPr/>
        </p:nvSpPr>
        <p:spPr>
          <a:xfrm>
            <a:off x="3636680" y="3005472"/>
            <a:ext cx="182880" cy="228600"/>
          </a:xfrm>
          <a:prstGeom prst="chevron">
            <a:avLst>
              <a:gd name="adj" fmla="val 50000"/>
            </a:avLst>
          </a:prstGeom>
          <a:gradFill flip="none" rotWithShape="1">
            <a:gsLst>
              <a:gs pos="0">
                <a:schemeClr val="accent1">
                  <a:shade val="60000"/>
                  <a:satMod val="125000"/>
                </a:schemeClr>
              </a:gs>
              <a:gs pos="72000">
                <a:schemeClr val="accent1">
                  <a:tint val="90000"/>
                  <a:satMod val="138000"/>
                </a:schemeClr>
              </a:gs>
              <a:gs pos="100000">
                <a:schemeClr val="accent1">
                  <a:tint val="76000"/>
                  <a:satMod val="136000"/>
                </a:schemeClr>
              </a:gs>
            </a:gsLst>
            <a:lin ang="16200000" scaled="0"/>
          </a:gradFill>
          <a:ln w="3175" cap="rnd" cmpd="sng" algn="ctr">
            <a:solidFill>
              <a:schemeClr val="accent1">
                <a:shade val="50000"/>
              </a:schemeClr>
            </a:solidFill>
            <a:prstDash val="solid"/>
          </a:ln>
          <a:effectLst>
            <a:outerShdw blurRad="50800" dist="25400" dir="5400000">
              <a:srgbClr val="000000">
                <a:alpha val="46000"/>
              </a:srgbClr>
            </a:outerShdw>
          </a:effectLst>
        </p:spPr>
        <p:style>
          <a:lnRef idx="1">
            <a:schemeClr val="accent1"/>
          </a:lnRef>
          <a:fillRef idx="3">
            <a:schemeClr val="accent1"/>
          </a:fillRef>
          <a:effectRef idx="2">
            <a:schemeClr val="accent1"/>
          </a:effectRef>
          <a:fontRef idx="minor">
            <a:schemeClr val="lt1"/>
          </a:fontRef>
        </p:style>
        <p:txBody>
          <a:bodyPr anchor="ctr"/>
          <a:lstStyle>
            <a:extLst/>
          </a:lstStyle>
          <a:p>
            <a:pPr algn="l" eaLnBrk="1" latinLnBrk="0" hangingPunct="1"/>
            <a:endParaRPr kumimoji="0" lang="en-US"/>
          </a:p>
        </p:txBody>
      </p:sp>
      <p:sp>
        <p:nvSpPr>
          <p:cNvPr id="8" name="Chevron 7"/>
          <p:cNvSpPr/>
          <p:nvPr/>
        </p:nvSpPr>
        <p:spPr>
          <a:xfrm>
            <a:off x="3450264" y="3005472"/>
            <a:ext cx="182880" cy="228600"/>
          </a:xfrm>
          <a:prstGeom prst="chevron">
            <a:avLst>
              <a:gd name="adj" fmla="val 50000"/>
            </a:avLst>
          </a:prstGeom>
          <a:gradFill flip="none" rotWithShape="1">
            <a:gsLst>
              <a:gs pos="0">
                <a:schemeClr val="accent1">
                  <a:shade val="60000"/>
                  <a:satMod val="125000"/>
                </a:schemeClr>
              </a:gs>
              <a:gs pos="72000">
                <a:schemeClr val="accent1">
                  <a:tint val="90000"/>
                  <a:satMod val="138000"/>
                </a:schemeClr>
              </a:gs>
              <a:gs pos="100000">
                <a:schemeClr val="accent1">
                  <a:tint val="76000"/>
                  <a:satMod val="136000"/>
                </a:schemeClr>
              </a:gs>
            </a:gsLst>
            <a:lin ang="16200000" scaled="0"/>
          </a:gradFill>
          <a:ln w="3175" cap="rnd" cmpd="sng" algn="ctr">
            <a:solidFill>
              <a:schemeClr val="accent1">
                <a:shade val="50000"/>
              </a:schemeClr>
            </a:solidFill>
            <a:prstDash val="solid"/>
          </a:ln>
          <a:effectLst>
            <a:outerShdw blurRad="50800" dist="25400" dir="5400000">
              <a:srgbClr val="000000">
                <a:alpha val="46000"/>
              </a:srgbClr>
            </a:outerShdw>
          </a:effectLst>
        </p:spPr>
        <p:style>
          <a:lnRef idx="1">
            <a:schemeClr val="accent1"/>
          </a:lnRef>
          <a:fillRef idx="3">
            <a:schemeClr val="accent1"/>
          </a:fillRef>
          <a:effectRef idx="2">
            <a:schemeClr val="accent1"/>
          </a:effectRef>
          <a:fontRef idx="minor">
            <a:schemeClr val="lt1"/>
          </a:fontRef>
        </p:style>
        <p:txBody>
          <a:bodyPr anchor="ctr"/>
          <a:lstStyle>
            <a:extLst/>
          </a:lstStyle>
          <a:p>
            <a:pPr algn="l" eaLnBrk="1" latinLnBrk="0" hangingPunct="1"/>
            <a:endParaRPr kumimoji="0" lang="en-US"/>
          </a:p>
        </p:txBody>
      </p:sp>
    </p:spTree>
  </p:cSld>
  <p:clrMapOvr>
    <a:overrideClrMapping bg1="dk1" tx1="lt1" bg2="dk2" tx2="lt2" accent1="accent1" accent2="accent2" accent3="accent3" accent4="accent4" accent5="accent5" accent6="accent6" hlink="hlink" folHlink="folHlink"/>
  </p:clrMapOvr>
  <p:transition spd="med">
    <p:randomBar dir="vert"/>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bg>
      <p:bgRef idx="1002">
        <a:schemeClr val="bg1"/>
      </p:bgRef>
    </p:bg>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457200" y="1481328"/>
            <a:ext cx="4038600" cy="4525963"/>
          </a:xfrm>
        </p:spPr>
        <p:txBody>
          <a:bodyPr/>
          <a:lstStyle>
            <a:lvl1pPr>
              <a:defRPr sz="2800"/>
            </a:lvl1pPr>
            <a:lvl2pPr>
              <a:defRPr sz="24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648200" y="1481328"/>
            <a:ext cx="4038600" cy="4525963"/>
          </a:xfrm>
        </p:spPr>
        <p:txBody>
          <a:bodyPr/>
          <a:lstStyle>
            <a:lvl1pPr>
              <a:defRPr sz="2800"/>
            </a:lvl1pPr>
            <a:lvl2pPr>
              <a:defRPr sz="24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extLst/>
          </a:lstStyle>
          <a:p>
            <a:fld id="{59A62486-8979-4B49-B131-6EB654B870AD}" type="datetimeFigureOut">
              <a:rPr lang="en-US" smtClean="0"/>
              <a:pPr/>
              <a:t>5/24/2015</a:t>
            </a:fld>
            <a:endParaRPr lang="en-US"/>
          </a:p>
        </p:txBody>
      </p:sp>
      <p:sp>
        <p:nvSpPr>
          <p:cNvPr id="6" name="Footer Placeholder 5"/>
          <p:cNvSpPr>
            <a:spLocks noGrp="1"/>
          </p:cNvSpPr>
          <p:nvPr>
            <p:ph type="ftr" sz="quarter" idx="11"/>
          </p:nvPr>
        </p:nvSpPr>
        <p:spPr/>
        <p:txBody>
          <a:bodyPr/>
          <a:lstStyle>
            <a:extLst/>
          </a:lstStyle>
          <a:p>
            <a:endParaRPr lang="en-US"/>
          </a:p>
        </p:txBody>
      </p:sp>
      <p:sp>
        <p:nvSpPr>
          <p:cNvPr id="7" name="Slide Number Placeholder 6"/>
          <p:cNvSpPr>
            <a:spLocks noGrp="1"/>
          </p:cNvSpPr>
          <p:nvPr>
            <p:ph type="sldNum" sz="quarter" idx="12"/>
          </p:nvPr>
        </p:nvSpPr>
        <p:spPr/>
        <p:txBody>
          <a:bodyPr/>
          <a:lstStyle>
            <a:extLst/>
          </a:lstStyle>
          <a:p>
            <a:fld id="{13BAF575-0C0E-433B-B569-723F2108B9BB}" type="slidenum">
              <a:rPr lang="en-US" smtClean="0"/>
              <a:pPr/>
              <a:t>‹#›</a:t>
            </a:fld>
            <a:endParaRPr lang="en-US"/>
          </a:p>
        </p:txBody>
      </p:sp>
      <p:sp>
        <p:nvSpPr>
          <p:cNvPr id="8" name="Title 7"/>
          <p:cNvSpPr>
            <a:spLocks noGrp="1"/>
          </p:cNvSpPr>
          <p:nvPr>
            <p:ph type="title"/>
          </p:nvPr>
        </p:nvSpPr>
        <p:spPr/>
        <p:txBody>
          <a:bodyPr rtlCol="0"/>
          <a:lstStyle>
            <a:extLst/>
          </a:lstStyle>
          <a:p>
            <a:r>
              <a:rPr kumimoji="0" lang="en-US" smtClean="0"/>
              <a:t>Click to edit Master title style</a:t>
            </a:r>
            <a:endParaRPr kumimoji="0" lang="en-US"/>
          </a:p>
        </p:txBody>
      </p:sp>
    </p:spTree>
  </p:cSld>
  <p:clrMapOvr>
    <a:overrideClrMapping bg1="dk1" tx1="lt1" bg2="dk2" tx2="lt2" accent1="accent1" accent2="accent2" accent3="accent3" accent4="accent4" accent5="accent5" accent6="accent6" hlink="hlink" folHlink="folHlink"/>
  </p:clrMapOvr>
  <p:transition spd="med">
    <p:randomBar dir="vert"/>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bg>
      <p:bgRef idx="1003">
        <a:schemeClr val="bg1"/>
      </p:bgRef>
    </p:bg>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8229600" cy="1143000"/>
          </a:xfrm>
        </p:spPr>
        <p:txBody>
          <a:bodyPr anchor="ctr"/>
          <a:lstStyle>
            <a:lvl1pPr>
              <a:defRPr/>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5410200"/>
            <a:ext cx="4040188" cy="762000"/>
          </a:xfrm>
          <a:solidFill>
            <a:schemeClr val="accent1"/>
          </a:solidFill>
          <a:ln w="9652">
            <a:solidFill>
              <a:schemeClr val="accent1"/>
            </a:solidFill>
            <a:miter lim="800000"/>
          </a:ln>
        </p:spPr>
        <p:txBody>
          <a:bodyPr lIns="182880" anchor="ctr"/>
          <a:lstStyle>
            <a:lvl1pPr marL="0" indent="0">
              <a:buNone/>
              <a:defRPr sz="2400" b="0">
                <a:solidFill>
                  <a:schemeClr val="bg1"/>
                </a:solidFill>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645026" y="5410200"/>
            <a:ext cx="4041775" cy="762000"/>
          </a:xfrm>
          <a:solidFill>
            <a:schemeClr val="accent1"/>
          </a:solidFill>
          <a:ln w="9652">
            <a:solidFill>
              <a:schemeClr val="accent1"/>
            </a:solidFill>
            <a:miter lim="800000"/>
          </a:ln>
        </p:spPr>
        <p:txBody>
          <a:bodyPr lIns="182880" anchor="ctr"/>
          <a:lstStyle>
            <a:lvl1pPr marL="0" indent="0">
              <a:buNone/>
              <a:defRPr sz="2400" b="0">
                <a:solidFill>
                  <a:schemeClr val="bg1"/>
                </a:solidFill>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0" y="1444294"/>
            <a:ext cx="4040188" cy="3941763"/>
          </a:xfrm>
          <a:ln>
            <a:noFill/>
            <a:prstDash val="sysDash"/>
            <a:miter lim="800000"/>
          </a:ln>
        </p:spPr>
        <p:txBody>
          <a:bodyPr/>
          <a:lstStyle>
            <a:lvl1pPr>
              <a:defRPr sz="2400"/>
            </a:lvl1pPr>
            <a:lvl2pPr>
              <a:defRPr sz="2000"/>
            </a:lvl2pPr>
            <a:lvl3pPr>
              <a:defRPr sz="1800"/>
            </a:lvl3pPr>
            <a:lvl4pPr>
              <a:defRPr sz="1600"/>
            </a:lvl4pPr>
            <a:lvl5pPr>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645025" y="1444294"/>
            <a:ext cx="4041775" cy="3941763"/>
          </a:xfrm>
          <a:ln>
            <a:noFill/>
            <a:prstDash val="sysDash"/>
            <a:miter lim="800000"/>
          </a:ln>
        </p:spPr>
        <p:txBody>
          <a:bodyPr/>
          <a:lstStyle>
            <a:lvl1pPr>
              <a:spcBef>
                <a:spcPts val="0"/>
              </a:spcBef>
              <a:defRPr sz="2400"/>
            </a:lvl1pPr>
            <a:lvl2pPr>
              <a:defRPr sz="2000"/>
            </a:lvl2pPr>
            <a:lvl3pPr>
              <a:defRPr sz="1800"/>
            </a:lvl3pPr>
            <a:lvl4pPr>
              <a:defRPr sz="1600"/>
            </a:lvl4pPr>
            <a:lvl5pPr>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extLst/>
          </a:lstStyle>
          <a:p>
            <a:fld id="{59A62486-8979-4B49-B131-6EB654B870AD}" type="datetimeFigureOut">
              <a:rPr lang="en-US" smtClean="0"/>
              <a:pPr/>
              <a:t>5/24/2015</a:t>
            </a:fld>
            <a:endParaRPr lang="en-US"/>
          </a:p>
        </p:txBody>
      </p:sp>
      <p:sp>
        <p:nvSpPr>
          <p:cNvPr id="8" name="Footer Placeholder 7"/>
          <p:cNvSpPr>
            <a:spLocks noGrp="1"/>
          </p:cNvSpPr>
          <p:nvPr>
            <p:ph type="ftr" sz="quarter" idx="11"/>
          </p:nvPr>
        </p:nvSpPr>
        <p:spPr/>
        <p:txBody>
          <a:bodyPr/>
          <a:lstStyle>
            <a:extLst/>
          </a:lstStyle>
          <a:p>
            <a:endParaRPr lang="en-US"/>
          </a:p>
        </p:txBody>
      </p:sp>
      <p:sp>
        <p:nvSpPr>
          <p:cNvPr id="9" name="Slide Number Placeholder 8"/>
          <p:cNvSpPr>
            <a:spLocks noGrp="1"/>
          </p:cNvSpPr>
          <p:nvPr>
            <p:ph type="sldNum" sz="quarter" idx="12"/>
          </p:nvPr>
        </p:nvSpPr>
        <p:spPr/>
        <p:txBody>
          <a:bodyPr/>
          <a:lstStyle>
            <a:extLst/>
          </a:lstStyle>
          <a:p>
            <a:fld id="{13BAF575-0C0E-433B-B569-723F2108B9BB}"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transition spd="med">
    <p:randomBar dir="vert"/>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bg>
      <p:bgRef idx="1002">
        <a:schemeClr val="bg1"/>
      </p:bgRef>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extLst/>
          </a:lstStyle>
          <a:p>
            <a:fld id="{59A62486-8979-4B49-B131-6EB654B870AD}" type="datetimeFigureOut">
              <a:rPr lang="en-US" smtClean="0"/>
              <a:pPr/>
              <a:t>5/24/2015</a:t>
            </a:fld>
            <a:endParaRPr lang="en-US"/>
          </a:p>
        </p:txBody>
      </p:sp>
      <p:sp>
        <p:nvSpPr>
          <p:cNvPr id="4" name="Footer Placeholder 3"/>
          <p:cNvSpPr>
            <a:spLocks noGrp="1"/>
          </p:cNvSpPr>
          <p:nvPr>
            <p:ph type="ftr" sz="quarter" idx="11"/>
          </p:nvPr>
        </p:nvSpPr>
        <p:spPr/>
        <p:txBody>
          <a:bodyPr/>
          <a:lstStyle>
            <a:extLst/>
          </a:lstStyle>
          <a:p>
            <a:endParaRPr lang="en-US"/>
          </a:p>
        </p:txBody>
      </p:sp>
      <p:sp>
        <p:nvSpPr>
          <p:cNvPr id="5" name="Slide Number Placeholder 4"/>
          <p:cNvSpPr>
            <a:spLocks noGrp="1"/>
          </p:cNvSpPr>
          <p:nvPr>
            <p:ph type="sldNum" sz="quarter" idx="12"/>
          </p:nvPr>
        </p:nvSpPr>
        <p:spPr/>
        <p:txBody>
          <a:bodyPr/>
          <a:lstStyle>
            <a:extLst/>
          </a:lstStyle>
          <a:p>
            <a:fld id="{13BAF575-0C0E-433B-B569-723F2108B9BB}" type="slidenum">
              <a:rPr lang="en-US" smtClean="0"/>
              <a:pPr/>
              <a:t>‹#›</a:t>
            </a:fld>
            <a:endParaRPr lang="en-US"/>
          </a:p>
        </p:txBody>
      </p:sp>
      <p:sp>
        <p:nvSpPr>
          <p:cNvPr id="6" name="Title 5"/>
          <p:cNvSpPr>
            <a:spLocks noGrp="1"/>
          </p:cNvSpPr>
          <p:nvPr>
            <p:ph type="title"/>
          </p:nvPr>
        </p:nvSpPr>
        <p:spPr/>
        <p:txBody>
          <a:bodyPr rtlCol="0"/>
          <a:lstStyle>
            <a:extLst/>
          </a:lstStyle>
          <a:p>
            <a:r>
              <a:rPr kumimoji="0" lang="en-US" smtClean="0"/>
              <a:t>Click to edit Master title style</a:t>
            </a:r>
            <a:endParaRPr kumimoji="0" lang="en-US"/>
          </a:p>
        </p:txBody>
      </p:sp>
    </p:spTree>
  </p:cSld>
  <p:clrMapOvr>
    <a:overrideClrMapping bg1="dk1" tx1="lt1" bg2="dk2" tx2="lt2" accent1="accent1" accent2="accent2" accent3="accent3" accent4="accent4" accent5="accent5" accent6="accent6" hlink="hlink" folHlink="folHlink"/>
  </p:clrMapOvr>
  <p:transition spd="med">
    <p:randomBar dir="vert"/>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extLst/>
          </a:lstStyle>
          <a:p>
            <a:fld id="{59A62486-8979-4B49-B131-6EB654B870AD}" type="datetimeFigureOut">
              <a:rPr lang="en-US" smtClean="0"/>
              <a:pPr/>
              <a:t>5/24/2015</a:t>
            </a:fld>
            <a:endParaRPr lang="en-US"/>
          </a:p>
        </p:txBody>
      </p:sp>
      <p:sp>
        <p:nvSpPr>
          <p:cNvPr id="3" name="Footer Placeholder 2"/>
          <p:cNvSpPr>
            <a:spLocks noGrp="1"/>
          </p:cNvSpPr>
          <p:nvPr>
            <p:ph type="ftr" sz="quarter" idx="11"/>
          </p:nvPr>
        </p:nvSpPr>
        <p:spPr/>
        <p:txBody>
          <a:bodyPr/>
          <a:lstStyle>
            <a:extLst/>
          </a:lstStyle>
          <a:p>
            <a:endParaRPr lang="en-US"/>
          </a:p>
        </p:txBody>
      </p:sp>
      <p:sp>
        <p:nvSpPr>
          <p:cNvPr id="4" name="Slide Number Placeholder 3"/>
          <p:cNvSpPr>
            <a:spLocks noGrp="1"/>
          </p:cNvSpPr>
          <p:nvPr>
            <p:ph type="sldNum" sz="quarter" idx="12"/>
          </p:nvPr>
        </p:nvSpPr>
        <p:spPr/>
        <p:txBody>
          <a:bodyPr/>
          <a:lstStyle>
            <a:extLst/>
          </a:lstStyle>
          <a:p>
            <a:fld id="{13BAF575-0C0E-433B-B569-723F2108B9BB}" type="slidenum">
              <a:rPr lang="en-US" smtClean="0"/>
              <a:pPr/>
              <a:t>‹#›</a:t>
            </a:fld>
            <a:endParaRPr lang="en-US"/>
          </a:p>
        </p:txBody>
      </p:sp>
    </p:spTree>
  </p:cSld>
  <p:clrMapOvr>
    <a:masterClrMapping/>
  </p:clrMapOvr>
  <p:transition spd="med">
    <p:randomBar dir="vert"/>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bg>
      <p:bgRef idx="1003">
        <a:schemeClr val="bg1"/>
      </p:bgRef>
    </p:bg>
    <p:spTree>
      <p:nvGrpSpPr>
        <p:cNvPr id="1" name=""/>
        <p:cNvGrpSpPr/>
        <p:nvPr/>
      </p:nvGrpSpPr>
      <p:grpSpPr>
        <a:xfrm>
          <a:off x="0" y="0"/>
          <a:ext cx="0" cy="0"/>
          <a:chOff x="0" y="0"/>
          <a:chExt cx="0" cy="0"/>
        </a:xfrm>
      </p:grpSpPr>
      <p:sp>
        <p:nvSpPr>
          <p:cNvPr id="2" name="Title 1"/>
          <p:cNvSpPr>
            <a:spLocks noGrp="1"/>
          </p:cNvSpPr>
          <p:nvPr>
            <p:ph type="title"/>
          </p:nvPr>
        </p:nvSpPr>
        <p:spPr>
          <a:xfrm>
            <a:off x="914400" y="4876800"/>
            <a:ext cx="7481776" cy="457200"/>
          </a:xfrm>
        </p:spPr>
        <p:txBody>
          <a:bodyPr vert="horz" anchor="t">
            <a:noAutofit/>
            <a:sp3d prstMaterial="softEdge">
              <a:bevelT w="0" h="0"/>
            </a:sp3d>
          </a:bodyPr>
          <a:lstStyle>
            <a:lvl1pPr algn="r">
              <a:buNone/>
              <a:defRPr sz="2500" b="0">
                <a:solidFill>
                  <a:schemeClr val="accent1"/>
                </a:solidFill>
                <a:effectLst/>
              </a:defRPr>
            </a:lvl1pPr>
            <a:extLst/>
          </a:lstStyle>
          <a:p>
            <a:r>
              <a:rPr kumimoji="0" lang="en-US" smtClean="0"/>
              <a:t>Click to edit Master title style</a:t>
            </a:r>
            <a:endParaRPr kumimoji="0" lang="en-US"/>
          </a:p>
        </p:txBody>
      </p:sp>
      <p:sp>
        <p:nvSpPr>
          <p:cNvPr id="3" name="Text Placeholder 2"/>
          <p:cNvSpPr>
            <a:spLocks noGrp="1"/>
          </p:cNvSpPr>
          <p:nvPr>
            <p:ph type="body" idx="2"/>
          </p:nvPr>
        </p:nvSpPr>
        <p:spPr>
          <a:xfrm>
            <a:off x="4419600" y="5355102"/>
            <a:ext cx="3974592" cy="914400"/>
          </a:xfrm>
        </p:spPr>
        <p:txBody>
          <a:bodyPr/>
          <a:lstStyle>
            <a:lvl1pPr marL="0" indent="0" algn="r">
              <a:buNone/>
              <a:defRPr sz="1600"/>
            </a:lvl1pPr>
            <a:lvl2pPr>
              <a:buNone/>
              <a:defRPr sz="1200"/>
            </a:lvl2pPr>
            <a:lvl3pPr>
              <a:buNone/>
              <a:defRPr sz="1000"/>
            </a:lvl3pPr>
            <a:lvl4pPr>
              <a:buNone/>
              <a:defRPr sz="900"/>
            </a:lvl4pPr>
            <a:lvl5pPr>
              <a:buNone/>
              <a:defRPr sz="900"/>
            </a:lvl5pPr>
            <a:extLst/>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914400" y="274320"/>
            <a:ext cx="7479792" cy="4572000"/>
          </a:xfrm>
        </p:spPr>
        <p:txBody>
          <a:bodyPr/>
          <a:lstStyle>
            <a:lvl1pPr>
              <a:defRPr sz="3200"/>
            </a:lvl1pPr>
            <a:lvl2pPr>
              <a:defRPr sz="2800"/>
            </a:lvl2pPr>
            <a:lvl3pPr>
              <a:defRPr sz="2400"/>
            </a:lvl3pPr>
            <a:lvl4pPr>
              <a:defRPr sz="2000"/>
            </a:lvl4pPr>
            <a:lvl5pPr>
              <a:defRPr sz="20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a:xfrm>
            <a:off x="6727032" y="6407944"/>
            <a:ext cx="1920240" cy="365760"/>
          </a:xfrm>
        </p:spPr>
        <p:txBody>
          <a:bodyPr/>
          <a:lstStyle>
            <a:extLst/>
          </a:lstStyle>
          <a:p>
            <a:fld id="{59A62486-8979-4B49-B131-6EB654B870AD}" type="datetimeFigureOut">
              <a:rPr lang="en-US" smtClean="0"/>
              <a:pPr/>
              <a:t>5/24/2015</a:t>
            </a:fld>
            <a:endParaRPr lang="en-US"/>
          </a:p>
        </p:txBody>
      </p:sp>
      <p:sp>
        <p:nvSpPr>
          <p:cNvPr id="6" name="Footer Placeholder 5"/>
          <p:cNvSpPr>
            <a:spLocks noGrp="1"/>
          </p:cNvSpPr>
          <p:nvPr>
            <p:ph type="ftr" sz="quarter" idx="11"/>
          </p:nvPr>
        </p:nvSpPr>
        <p:spPr/>
        <p:txBody>
          <a:bodyPr/>
          <a:lstStyle>
            <a:extLst/>
          </a:lstStyle>
          <a:p>
            <a:endParaRPr lang="en-US"/>
          </a:p>
        </p:txBody>
      </p:sp>
      <p:sp>
        <p:nvSpPr>
          <p:cNvPr id="7" name="Slide Number Placeholder 6"/>
          <p:cNvSpPr>
            <a:spLocks noGrp="1"/>
          </p:cNvSpPr>
          <p:nvPr>
            <p:ph type="sldNum" sz="quarter" idx="12"/>
          </p:nvPr>
        </p:nvSpPr>
        <p:spPr/>
        <p:txBody>
          <a:bodyPr/>
          <a:lstStyle>
            <a:extLst/>
          </a:lstStyle>
          <a:p>
            <a:fld id="{13BAF575-0C0E-433B-B569-723F2108B9BB}"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transition spd="med">
    <p:randomBar dir="vert"/>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bg>
      <p:bgRef idx="1002">
        <a:schemeClr val="bg1"/>
      </p:bgRef>
    </p:bg>
    <p:spTree>
      <p:nvGrpSpPr>
        <p:cNvPr id="1" name=""/>
        <p:cNvGrpSpPr/>
        <p:nvPr/>
      </p:nvGrpSpPr>
      <p:grpSpPr>
        <a:xfrm>
          <a:off x="0" y="0"/>
          <a:ext cx="0" cy="0"/>
          <a:chOff x="0" y="0"/>
          <a:chExt cx="0" cy="0"/>
        </a:xfrm>
      </p:grpSpPr>
      <p:sp>
        <p:nvSpPr>
          <p:cNvPr id="4" name="Text Placeholder 3"/>
          <p:cNvSpPr>
            <a:spLocks noGrp="1"/>
          </p:cNvSpPr>
          <p:nvPr>
            <p:ph type="body" sz="half" idx="2"/>
          </p:nvPr>
        </p:nvSpPr>
        <p:spPr>
          <a:xfrm>
            <a:off x="1141232" y="5443402"/>
            <a:ext cx="7162800" cy="648232"/>
          </a:xfrm>
          <a:noFill/>
        </p:spPr>
        <p:txBody>
          <a:bodyPr lIns="91440" tIns="0" rIns="91440" anchor="t"/>
          <a:lstStyle>
            <a:lvl1pPr marL="0" marR="18288" indent="0" algn="r">
              <a:buNone/>
              <a:defRPr sz="1400"/>
            </a:lvl1pPr>
            <a:lvl2pPr>
              <a:defRPr sz="1200"/>
            </a:lvl2pPr>
            <a:lvl3pPr>
              <a:defRPr sz="1000"/>
            </a:lvl3pPr>
            <a:lvl4pPr>
              <a:defRPr sz="900"/>
            </a:lvl4pPr>
            <a:lvl5pPr>
              <a:defRPr sz="900"/>
            </a:lvl5pPr>
            <a:extLst/>
          </a:lstStyle>
          <a:p>
            <a:pPr lvl="0" eaLnBrk="1" latinLnBrk="0" hangingPunct="1"/>
            <a:r>
              <a:rPr kumimoji="0" lang="en-US" smtClean="0"/>
              <a:t>Click to edit Master text styles</a:t>
            </a:r>
          </a:p>
        </p:txBody>
      </p:sp>
      <p:sp>
        <p:nvSpPr>
          <p:cNvPr id="3" name="Picture Placeholder 2"/>
          <p:cNvSpPr>
            <a:spLocks noGrp="1"/>
          </p:cNvSpPr>
          <p:nvPr>
            <p:ph type="pic" idx="1"/>
          </p:nvPr>
        </p:nvSpPr>
        <p:spPr>
          <a:xfrm>
            <a:off x="228600" y="189968"/>
            <a:ext cx="8686800" cy="4389120"/>
          </a:xfrm>
          <a:prstGeom prst="rect">
            <a:avLst/>
          </a:prstGeom>
          <a:solidFill>
            <a:schemeClr val="bg2"/>
          </a:solidFill>
          <a:ln>
            <a:solidFill>
              <a:schemeClr val="bg1"/>
            </a:solidFill>
          </a:ln>
          <a:effectLst>
            <a:innerShdw blurRad="95250">
              <a:srgbClr val="000000"/>
            </a:innerShdw>
          </a:effectLst>
        </p:spPr>
        <p:txBody>
          <a:bodyPr/>
          <a:lstStyle>
            <a:lvl1pPr marL="0" indent="0">
              <a:buNone/>
              <a:defRPr sz="3200"/>
            </a:lvl1pPr>
            <a:extLst/>
          </a:lstStyle>
          <a:p>
            <a:r>
              <a:rPr kumimoji="0" lang="en-US" smtClean="0"/>
              <a:t>Click icon to add picture</a:t>
            </a:r>
            <a:endParaRPr kumimoji="0" lang="en-US" dirty="0"/>
          </a:p>
        </p:txBody>
      </p:sp>
      <p:sp>
        <p:nvSpPr>
          <p:cNvPr id="5" name="Date Placeholder 4"/>
          <p:cNvSpPr>
            <a:spLocks noGrp="1"/>
          </p:cNvSpPr>
          <p:nvPr>
            <p:ph type="dt" sz="half" idx="10"/>
          </p:nvPr>
        </p:nvSpPr>
        <p:spPr/>
        <p:txBody>
          <a:bodyPr/>
          <a:lstStyle>
            <a:lvl1pPr>
              <a:defRPr>
                <a:solidFill>
                  <a:schemeClr val="tx1"/>
                </a:solidFill>
              </a:defRPr>
            </a:lvl1pPr>
            <a:extLst/>
          </a:lstStyle>
          <a:p>
            <a:fld id="{59A62486-8979-4B49-B131-6EB654B870AD}" type="datetimeFigureOut">
              <a:rPr lang="en-US" smtClean="0"/>
              <a:pPr/>
              <a:t>5/24/2015</a:t>
            </a:fld>
            <a:endParaRPr lang="en-US"/>
          </a:p>
        </p:txBody>
      </p:sp>
      <p:sp>
        <p:nvSpPr>
          <p:cNvPr id="6" name="Footer Placeholder 5"/>
          <p:cNvSpPr>
            <a:spLocks noGrp="1"/>
          </p:cNvSpPr>
          <p:nvPr>
            <p:ph type="ftr" sz="quarter" idx="11"/>
          </p:nvPr>
        </p:nvSpPr>
        <p:spPr>
          <a:xfrm>
            <a:off x="4380072" y="6407944"/>
            <a:ext cx="2350681" cy="365125"/>
          </a:xfrm>
        </p:spPr>
        <p:txBody>
          <a:bodyPr/>
          <a:lstStyle>
            <a:lvl1pPr>
              <a:defRPr>
                <a:solidFill>
                  <a:schemeClr val="tx1"/>
                </a:solidFill>
              </a:defRPr>
            </a:lvl1pPr>
            <a:extLst/>
          </a:lstStyle>
          <a:p>
            <a:endParaRPr lang="en-US"/>
          </a:p>
        </p:txBody>
      </p:sp>
      <p:sp>
        <p:nvSpPr>
          <p:cNvPr id="7" name="Slide Number Placeholder 6"/>
          <p:cNvSpPr>
            <a:spLocks noGrp="1"/>
          </p:cNvSpPr>
          <p:nvPr>
            <p:ph type="sldNum" sz="quarter" idx="12"/>
          </p:nvPr>
        </p:nvSpPr>
        <p:spPr/>
        <p:txBody>
          <a:bodyPr/>
          <a:lstStyle>
            <a:lvl1pPr>
              <a:defRPr>
                <a:solidFill>
                  <a:schemeClr val="tx1"/>
                </a:solidFill>
              </a:defRPr>
            </a:lvl1pPr>
            <a:extLst/>
          </a:lstStyle>
          <a:p>
            <a:fld id="{13BAF575-0C0E-433B-B569-723F2108B9BB}" type="slidenum">
              <a:rPr lang="en-US" smtClean="0"/>
              <a:pPr/>
              <a:t>‹#›</a:t>
            </a:fld>
            <a:endParaRPr lang="en-US"/>
          </a:p>
        </p:txBody>
      </p:sp>
      <p:sp>
        <p:nvSpPr>
          <p:cNvPr id="2" name="Title 1"/>
          <p:cNvSpPr>
            <a:spLocks noGrp="1"/>
          </p:cNvSpPr>
          <p:nvPr>
            <p:ph type="title"/>
          </p:nvPr>
        </p:nvSpPr>
        <p:spPr>
          <a:xfrm>
            <a:off x="228600" y="4865122"/>
            <a:ext cx="8075432" cy="562672"/>
          </a:xfrm>
          <a:noFill/>
        </p:spPr>
        <p:txBody>
          <a:bodyPr anchor="t">
            <a:sp3d prstMaterial="softEdge"/>
          </a:bodyPr>
          <a:lstStyle>
            <a:lvl1pPr marR="0" algn="r">
              <a:buNone/>
              <a:defRPr sz="3000" b="0">
                <a:solidFill>
                  <a:schemeClr val="accent1"/>
                </a:solidFill>
                <a:effectLst>
                  <a:outerShdw blurRad="50800" dist="25000" dir="5400000" algn="t" rotWithShape="0">
                    <a:prstClr val="black">
                      <a:alpha val="45000"/>
                    </a:prstClr>
                  </a:outerShdw>
                </a:effectLst>
              </a:defRPr>
            </a:lvl1pPr>
            <a:extLst/>
          </a:lstStyle>
          <a:p>
            <a:r>
              <a:rPr kumimoji="0" lang="en-US" smtClean="0"/>
              <a:t>Click to edit Master title style</a:t>
            </a:r>
            <a:endParaRPr kumimoji="0" lang="en-US"/>
          </a:p>
        </p:txBody>
      </p:sp>
      <p:sp>
        <p:nvSpPr>
          <p:cNvPr id="8" name="Freeform 7"/>
          <p:cNvSpPr>
            <a:spLocks/>
          </p:cNvSpPr>
          <p:nvPr/>
        </p:nvSpPr>
        <p:spPr bwMode="auto">
          <a:xfrm>
            <a:off x="716436" y="5001993"/>
            <a:ext cx="3802003" cy="1443111"/>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5760" h="528">
                <a:moveTo>
                  <a:pt x="-329" y="347"/>
                </a:moveTo>
                <a:lnTo>
                  <a:pt x="7156" y="682"/>
                </a:lnTo>
                <a:lnTo>
                  <a:pt x="5229" y="682"/>
                </a:lnTo>
                <a:lnTo>
                  <a:pt x="-328" y="345"/>
                </a:lnTo>
              </a:path>
            </a:pathLst>
          </a:custGeom>
          <a:solidFill>
            <a:schemeClr val="accent1">
              <a:tint val="65000"/>
              <a:satMod val="115000"/>
              <a:alpha val="4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9" name="Freeform 8"/>
          <p:cNvSpPr>
            <a:spLocks/>
          </p:cNvSpPr>
          <p:nvPr/>
        </p:nvSpPr>
        <p:spPr bwMode="auto">
          <a:xfrm>
            <a:off x="-53561" y="5785023"/>
            <a:ext cx="3802003" cy="838200"/>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5760" h="528">
                <a:moveTo>
                  <a:pt x="817" y="97"/>
                </a:moveTo>
                <a:lnTo>
                  <a:pt x="6408" y="682"/>
                </a:lnTo>
                <a:lnTo>
                  <a:pt x="5232" y="685"/>
                </a:lnTo>
                <a:lnTo>
                  <a:pt x="829" y="101"/>
                </a:lnTo>
              </a:path>
            </a:pathLst>
          </a:custGeom>
          <a:solidFill>
            <a:srgbClr val="000000">
              <a:alpha val="100000"/>
            </a:srgb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10" name="Right Triangle 9"/>
          <p:cNvSpPr>
            <a:spLocks/>
          </p:cNvSpPr>
          <p:nvPr/>
        </p:nvSpPr>
        <p:spPr bwMode="auto">
          <a:xfrm>
            <a:off x="-6042" y="5791253"/>
            <a:ext cx="3402314" cy="1080868"/>
          </a:xfrm>
          <a:prstGeom prst="rtTriangle">
            <a:avLst/>
          </a:prstGeom>
          <a:blipFill>
            <a:blip r:embed="rId2">
              <a:alphaModFix amt="50000"/>
            </a:blip>
            <a:tile tx="0" ty="0" sx="50000" sy="50000" flip="none" algn="t"/>
          </a:blipFill>
          <a:ln w="12700" cap="rnd" cmpd="thickThin" algn="ctr">
            <a:noFill/>
            <a:prstDash val="solid"/>
          </a:ln>
          <a:effectLst>
            <a:fillOverlay blend="mult">
              <a:gradFill flip="none" rotWithShape="1">
                <a:gsLst>
                  <a:gs pos="0">
                    <a:schemeClr val="accent1">
                      <a:shade val="20000"/>
                      <a:satMod val="176000"/>
                      <a:alpha val="100000"/>
                    </a:schemeClr>
                  </a:gs>
                  <a:gs pos="18000">
                    <a:schemeClr val="accent1">
                      <a:shade val="48000"/>
                      <a:satMod val="153000"/>
                      <a:alpha val="100000"/>
                    </a:schemeClr>
                  </a:gs>
                  <a:gs pos="43000">
                    <a:schemeClr val="accent1">
                      <a:tint val="86000"/>
                      <a:satMod val="149000"/>
                      <a:alpha val="100000"/>
                    </a:schemeClr>
                  </a:gs>
                  <a:gs pos="45000">
                    <a:schemeClr val="accent1">
                      <a:tint val="85000"/>
                      <a:satMod val="150000"/>
                      <a:alpha val="100000"/>
                    </a:schemeClr>
                  </a:gs>
                  <a:gs pos="50000">
                    <a:schemeClr val="accent1">
                      <a:tint val="86000"/>
                      <a:satMod val="149000"/>
                      <a:alpha val="100000"/>
                    </a:schemeClr>
                  </a:gs>
                  <a:gs pos="79000">
                    <a:schemeClr val="accent1">
                      <a:shade val="53000"/>
                      <a:satMod val="150000"/>
                      <a:alpha val="100000"/>
                    </a:schemeClr>
                  </a:gs>
                  <a:gs pos="100000">
                    <a:schemeClr val="accent1">
                      <a:shade val="25000"/>
                      <a:satMod val="170000"/>
                      <a:alpha val="100000"/>
                    </a:schemeClr>
                  </a:gs>
                </a:gsLst>
                <a:lin ang="450000" scaled="1"/>
                <a:tileRect/>
              </a:gradFill>
            </a:fillOverlay>
          </a:effectLst>
        </p:spPr>
        <p:style>
          <a:lnRef idx="3">
            <a:schemeClr val="lt1"/>
          </a:lnRef>
          <a:fillRef idx="1">
            <a:schemeClr val="accent1"/>
          </a:fillRef>
          <a:effectRef idx="1">
            <a:schemeClr val="accent1"/>
          </a:effectRef>
          <a:fontRef idx="minor">
            <a:schemeClr val="lt1"/>
          </a:fontRef>
        </p:style>
        <p:txBody>
          <a:bodyPr vert="horz" wrap="square" lIns="91440" tIns="45720" rIns="91440" bIns="45720" anchor="ctr" compatLnSpc="1"/>
          <a:lstStyle>
            <a:extLst/>
          </a:lstStyle>
          <a:p>
            <a:pPr algn="ctr" eaLnBrk="1" latinLnBrk="0" hangingPunct="1"/>
            <a:endParaRPr kumimoji="0" lang="en-US"/>
          </a:p>
        </p:txBody>
      </p:sp>
      <p:cxnSp>
        <p:nvCxnSpPr>
          <p:cNvPr id="11" name="Straight Connector 10"/>
          <p:cNvCxnSpPr/>
          <p:nvPr/>
        </p:nvCxnSpPr>
        <p:spPr>
          <a:xfrm>
            <a:off x="-9237" y="5787738"/>
            <a:ext cx="3405509" cy="1084383"/>
          </a:xfrm>
          <a:prstGeom prst="line">
            <a:avLst/>
          </a:prstGeom>
          <a:noFill/>
          <a:ln w="12065" cap="flat" cmpd="sng" algn="ctr">
            <a:gradFill>
              <a:gsLst>
                <a:gs pos="45000">
                  <a:schemeClr val="accent1">
                    <a:tint val="70000"/>
                    <a:satMod val="110000"/>
                  </a:schemeClr>
                </a:gs>
                <a:gs pos="15000">
                  <a:schemeClr val="accent1">
                    <a:shade val="40000"/>
                    <a:satMod val="110000"/>
                  </a:schemeClr>
                </a:gs>
              </a:gsLst>
              <a:lin ang="5400000" scaled="1"/>
            </a:gradFill>
            <a:prstDash val="solid"/>
            <a:miter lim="800000"/>
          </a:ln>
          <a:effectLst/>
        </p:spPr>
        <p:style>
          <a:lnRef idx="2">
            <a:schemeClr val="accent1"/>
          </a:lnRef>
          <a:fillRef idx="0">
            <a:schemeClr val="accent1"/>
          </a:fillRef>
          <a:effectRef idx="1">
            <a:schemeClr val="accent1"/>
          </a:effectRef>
          <a:fontRef idx="minor">
            <a:schemeClr val="tx1"/>
          </a:fontRef>
        </p:style>
      </p:cxnSp>
      <p:sp>
        <p:nvSpPr>
          <p:cNvPr id="12" name="Chevron 11"/>
          <p:cNvSpPr/>
          <p:nvPr/>
        </p:nvSpPr>
        <p:spPr>
          <a:xfrm>
            <a:off x="8664112" y="4988440"/>
            <a:ext cx="182880" cy="228600"/>
          </a:xfrm>
          <a:prstGeom prst="chevron">
            <a:avLst>
              <a:gd name="adj" fmla="val 50000"/>
            </a:avLst>
          </a:prstGeom>
          <a:gradFill flip="none" rotWithShape="1">
            <a:gsLst>
              <a:gs pos="0">
                <a:schemeClr val="accent1">
                  <a:shade val="60000"/>
                  <a:satMod val="125000"/>
                </a:schemeClr>
              </a:gs>
              <a:gs pos="72000">
                <a:schemeClr val="accent1">
                  <a:tint val="90000"/>
                  <a:satMod val="138000"/>
                </a:schemeClr>
              </a:gs>
              <a:gs pos="100000">
                <a:schemeClr val="accent1">
                  <a:tint val="76000"/>
                  <a:satMod val="136000"/>
                </a:schemeClr>
              </a:gs>
            </a:gsLst>
            <a:lin ang="16200000" scaled="0"/>
          </a:gradFill>
          <a:ln w="3175" cap="rnd" cmpd="sng" algn="ctr">
            <a:solidFill>
              <a:schemeClr val="accent1">
                <a:shade val="50000"/>
              </a:schemeClr>
            </a:solidFill>
            <a:prstDash val="solid"/>
          </a:ln>
          <a:effectLst>
            <a:outerShdw blurRad="50800" dist="25400" dir="5400000">
              <a:srgbClr val="000000">
                <a:alpha val="46000"/>
              </a:srgbClr>
            </a:outerShdw>
          </a:effectLst>
        </p:spPr>
        <p:style>
          <a:lnRef idx="1">
            <a:schemeClr val="accent1"/>
          </a:lnRef>
          <a:fillRef idx="3">
            <a:schemeClr val="accent1"/>
          </a:fillRef>
          <a:effectRef idx="2">
            <a:schemeClr val="accent1"/>
          </a:effectRef>
          <a:fontRef idx="minor">
            <a:schemeClr val="lt1"/>
          </a:fontRef>
        </p:style>
        <p:txBody>
          <a:bodyPr anchor="ctr"/>
          <a:lstStyle>
            <a:extLst/>
          </a:lstStyle>
          <a:p>
            <a:pPr algn="l" eaLnBrk="1" latinLnBrk="0" hangingPunct="1"/>
            <a:endParaRPr kumimoji="0" lang="en-US"/>
          </a:p>
        </p:txBody>
      </p:sp>
      <p:sp>
        <p:nvSpPr>
          <p:cNvPr id="13" name="Chevron 12"/>
          <p:cNvSpPr/>
          <p:nvPr/>
        </p:nvSpPr>
        <p:spPr>
          <a:xfrm>
            <a:off x="8477696" y="4988440"/>
            <a:ext cx="182880" cy="228600"/>
          </a:xfrm>
          <a:prstGeom prst="chevron">
            <a:avLst>
              <a:gd name="adj" fmla="val 50000"/>
            </a:avLst>
          </a:prstGeom>
          <a:gradFill flip="none" rotWithShape="1">
            <a:gsLst>
              <a:gs pos="0">
                <a:schemeClr val="accent1">
                  <a:shade val="60000"/>
                  <a:satMod val="125000"/>
                </a:schemeClr>
              </a:gs>
              <a:gs pos="72000">
                <a:schemeClr val="accent1">
                  <a:tint val="90000"/>
                  <a:satMod val="138000"/>
                </a:schemeClr>
              </a:gs>
              <a:gs pos="100000">
                <a:schemeClr val="accent1">
                  <a:tint val="76000"/>
                  <a:satMod val="136000"/>
                </a:schemeClr>
              </a:gs>
            </a:gsLst>
            <a:lin ang="16200000" scaled="0"/>
          </a:gradFill>
          <a:ln w="3175" cap="rnd" cmpd="sng" algn="ctr">
            <a:solidFill>
              <a:schemeClr val="accent1">
                <a:shade val="50000"/>
              </a:schemeClr>
            </a:solidFill>
            <a:prstDash val="solid"/>
          </a:ln>
          <a:effectLst>
            <a:outerShdw blurRad="50800" dist="25400" dir="5400000">
              <a:srgbClr val="000000">
                <a:alpha val="46000"/>
              </a:srgbClr>
            </a:outerShdw>
          </a:effectLst>
        </p:spPr>
        <p:style>
          <a:lnRef idx="1">
            <a:schemeClr val="accent1"/>
          </a:lnRef>
          <a:fillRef idx="3">
            <a:schemeClr val="accent1"/>
          </a:fillRef>
          <a:effectRef idx="2">
            <a:schemeClr val="accent1"/>
          </a:effectRef>
          <a:fontRef idx="minor">
            <a:schemeClr val="lt1"/>
          </a:fontRef>
        </p:style>
        <p:txBody>
          <a:bodyPr anchor="ctr"/>
          <a:lstStyle>
            <a:extLst/>
          </a:lstStyle>
          <a:p>
            <a:pPr algn="l" eaLnBrk="1" latinLnBrk="0" hangingPunct="1"/>
            <a:endParaRPr kumimoji="0" lang="en-US"/>
          </a:p>
        </p:txBody>
      </p:sp>
    </p:spTree>
  </p:cSld>
  <p:clrMapOvr>
    <a:overrideClrMapping bg1="dk1" tx1="lt1" bg2="dk2" tx2="lt2" accent1="accent1" accent2="accent2" accent3="accent3" accent4="accent4" accent5="accent5" accent6="accent6" hlink="hlink" folHlink="folHlink"/>
  </p:clrMapOvr>
  <p:transition spd="med">
    <p:randomBar dir="vert"/>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1481329"/>
            <a:ext cx="8229600" cy="4386071"/>
          </a:xfrm>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59A62486-8979-4B49-B131-6EB654B870AD}" type="datetimeFigureOut">
              <a:rPr lang="en-US" smtClean="0"/>
              <a:pPr/>
              <a:t>5/24/2015</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13BAF575-0C0E-433B-B569-723F2108B9BB}" type="slidenum">
              <a:rPr lang="en-US" smtClean="0"/>
              <a:pPr/>
              <a:t>‹#›</a:t>
            </a:fld>
            <a:endParaRPr lang="en-US"/>
          </a:p>
        </p:txBody>
      </p:sp>
    </p:spTree>
  </p:cSld>
  <p:clrMapOvr>
    <a:masterClrMapping/>
  </p:clrMapOvr>
  <p:transition spd="med">
    <p:randomBar dir="vert"/>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844013" y="274640"/>
            <a:ext cx="1777470" cy="5592761"/>
          </a:xfrm>
        </p:spPr>
        <p:txBody>
          <a:bodyPr vert="eaVert"/>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274641"/>
            <a:ext cx="6324600" cy="5592760"/>
          </a:xfrm>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59A62486-8979-4B49-B131-6EB654B870AD}" type="datetimeFigureOut">
              <a:rPr lang="en-US" smtClean="0"/>
              <a:pPr/>
              <a:t>5/24/2015</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13BAF575-0C0E-433B-B569-723F2108B9BB}" type="slidenum">
              <a:rPr lang="en-US" smtClean="0"/>
              <a:pPr/>
              <a:t>‹#›</a:t>
            </a:fld>
            <a:endParaRPr lang="en-US"/>
          </a:p>
        </p:txBody>
      </p:sp>
    </p:spTree>
  </p:cSld>
  <p:clrMapOvr>
    <a:masterClrMapping/>
  </p:clrMapOvr>
  <p:transition spd="med">
    <p:randomBar dir="vert"/>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3" name="Freeform 12"/>
          <p:cNvSpPr>
            <a:spLocks/>
          </p:cNvSpPr>
          <p:nvPr/>
        </p:nvSpPr>
        <p:spPr bwMode="auto">
          <a:xfrm>
            <a:off x="716436" y="5001993"/>
            <a:ext cx="3802003" cy="1443111"/>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5760" h="528">
                <a:moveTo>
                  <a:pt x="-329" y="347"/>
                </a:moveTo>
                <a:lnTo>
                  <a:pt x="7156" y="682"/>
                </a:lnTo>
                <a:lnTo>
                  <a:pt x="5229" y="682"/>
                </a:lnTo>
                <a:lnTo>
                  <a:pt x="-328" y="345"/>
                </a:lnTo>
              </a:path>
            </a:pathLst>
          </a:custGeom>
          <a:solidFill>
            <a:schemeClr val="accent1">
              <a:tint val="65000"/>
              <a:satMod val="115000"/>
              <a:alpha val="4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12" name="Freeform 11"/>
          <p:cNvSpPr>
            <a:spLocks/>
          </p:cNvSpPr>
          <p:nvPr/>
        </p:nvSpPr>
        <p:spPr bwMode="auto">
          <a:xfrm>
            <a:off x="-53561" y="5785023"/>
            <a:ext cx="3802003" cy="838200"/>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5760" h="528">
                <a:moveTo>
                  <a:pt x="817" y="97"/>
                </a:moveTo>
                <a:lnTo>
                  <a:pt x="6408" y="682"/>
                </a:lnTo>
                <a:lnTo>
                  <a:pt x="5232" y="685"/>
                </a:lnTo>
                <a:lnTo>
                  <a:pt x="829" y="101"/>
                </a:lnTo>
              </a:path>
            </a:pathLst>
          </a:custGeom>
          <a:solidFill>
            <a:srgbClr val="000000">
              <a:alpha val="100000"/>
            </a:srgb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14" name="Right Triangle 13"/>
          <p:cNvSpPr>
            <a:spLocks/>
          </p:cNvSpPr>
          <p:nvPr/>
        </p:nvSpPr>
        <p:spPr bwMode="auto">
          <a:xfrm>
            <a:off x="-6042" y="5791253"/>
            <a:ext cx="3402314" cy="1080868"/>
          </a:xfrm>
          <a:prstGeom prst="rtTriangle">
            <a:avLst/>
          </a:prstGeom>
          <a:blipFill>
            <a:blip r:embed="rId13">
              <a:alphaModFix amt="50000"/>
            </a:blip>
            <a:tile tx="0" ty="0" sx="50000" sy="50000" flip="none" algn="t"/>
          </a:blipFill>
          <a:ln w="12700" cap="rnd" cmpd="thickThin" algn="ctr">
            <a:noFill/>
            <a:prstDash val="solid"/>
          </a:ln>
          <a:effectLst>
            <a:fillOverlay blend="mult">
              <a:gradFill flip="none" rotWithShape="1">
                <a:gsLst>
                  <a:gs pos="0">
                    <a:schemeClr val="accent1">
                      <a:shade val="20000"/>
                      <a:satMod val="176000"/>
                      <a:alpha val="100000"/>
                    </a:schemeClr>
                  </a:gs>
                  <a:gs pos="18000">
                    <a:schemeClr val="accent1">
                      <a:shade val="48000"/>
                      <a:satMod val="153000"/>
                      <a:alpha val="100000"/>
                    </a:schemeClr>
                  </a:gs>
                  <a:gs pos="43000">
                    <a:schemeClr val="accent1">
                      <a:tint val="86000"/>
                      <a:satMod val="149000"/>
                      <a:alpha val="100000"/>
                    </a:schemeClr>
                  </a:gs>
                  <a:gs pos="45000">
                    <a:schemeClr val="accent1">
                      <a:tint val="85000"/>
                      <a:satMod val="150000"/>
                      <a:alpha val="100000"/>
                    </a:schemeClr>
                  </a:gs>
                  <a:gs pos="50000">
                    <a:schemeClr val="accent1">
                      <a:tint val="86000"/>
                      <a:satMod val="149000"/>
                      <a:alpha val="100000"/>
                    </a:schemeClr>
                  </a:gs>
                  <a:gs pos="79000">
                    <a:schemeClr val="accent1">
                      <a:shade val="53000"/>
                      <a:satMod val="150000"/>
                      <a:alpha val="100000"/>
                    </a:schemeClr>
                  </a:gs>
                  <a:gs pos="100000">
                    <a:schemeClr val="accent1">
                      <a:shade val="25000"/>
                      <a:satMod val="170000"/>
                      <a:alpha val="100000"/>
                    </a:schemeClr>
                  </a:gs>
                </a:gsLst>
                <a:lin ang="450000" scaled="1"/>
                <a:tileRect/>
              </a:gradFill>
            </a:fillOverlay>
          </a:effectLst>
        </p:spPr>
        <p:style>
          <a:lnRef idx="3">
            <a:schemeClr val="lt1"/>
          </a:lnRef>
          <a:fillRef idx="1">
            <a:schemeClr val="accent1"/>
          </a:fillRef>
          <a:effectRef idx="1">
            <a:schemeClr val="accent1"/>
          </a:effectRef>
          <a:fontRef idx="minor">
            <a:schemeClr val="lt1"/>
          </a:fontRef>
        </p:style>
        <p:txBody>
          <a:bodyPr vert="horz" wrap="square" lIns="91440" tIns="45720" rIns="91440" bIns="45720" anchor="ctr" compatLnSpc="1"/>
          <a:lstStyle>
            <a:extLst/>
          </a:lstStyle>
          <a:p>
            <a:pPr algn="ctr" eaLnBrk="1" latinLnBrk="0" hangingPunct="1"/>
            <a:endParaRPr kumimoji="0" lang="en-US"/>
          </a:p>
        </p:txBody>
      </p:sp>
      <p:cxnSp>
        <p:nvCxnSpPr>
          <p:cNvPr id="15" name="Straight Connector 14"/>
          <p:cNvCxnSpPr/>
          <p:nvPr/>
        </p:nvCxnSpPr>
        <p:spPr>
          <a:xfrm>
            <a:off x="-9237" y="5787738"/>
            <a:ext cx="3405509" cy="1084383"/>
          </a:xfrm>
          <a:prstGeom prst="line">
            <a:avLst/>
          </a:prstGeom>
          <a:noFill/>
          <a:ln w="12065" cap="flat" cmpd="sng" algn="ctr">
            <a:gradFill>
              <a:gsLst>
                <a:gs pos="45000">
                  <a:schemeClr val="accent1">
                    <a:tint val="70000"/>
                    <a:satMod val="110000"/>
                  </a:schemeClr>
                </a:gs>
                <a:gs pos="15000">
                  <a:schemeClr val="accent1">
                    <a:shade val="40000"/>
                    <a:satMod val="110000"/>
                  </a:schemeClr>
                </a:gs>
              </a:gsLst>
              <a:lin ang="5400000" scaled="1"/>
            </a:gradFill>
            <a:prstDash val="solid"/>
            <a:miter lim="800000"/>
          </a:ln>
          <a:effectLst/>
        </p:spPr>
        <p:style>
          <a:lnRef idx="2">
            <a:schemeClr val="accent1"/>
          </a:lnRef>
          <a:fillRef idx="0">
            <a:schemeClr val="accent1"/>
          </a:fillRef>
          <a:effectRef idx="1">
            <a:schemeClr val="accent1"/>
          </a:effectRef>
          <a:fontRef idx="minor">
            <a:schemeClr val="tx1"/>
          </a:fontRef>
        </p:style>
      </p:cxnSp>
      <p:sp>
        <p:nvSpPr>
          <p:cNvPr id="9" name="Title Placeholder 8"/>
          <p:cNvSpPr>
            <a:spLocks noGrp="1"/>
          </p:cNvSpPr>
          <p:nvPr>
            <p:ph type="title"/>
          </p:nvPr>
        </p:nvSpPr>
        <p:spPr>
          <a:xfrm>
            <a:off x="457200" y="274638"/>
            <a:ext cx="8229600" cy="1143000"/>
          </a:xfrm>
          <a:prstGeom prst="rect">
            <a:avLst/>
          </a:prstGeom>
        </p:spPr>
        <p:txBody>
          <a:bodyPr vert="horz" anchor="ctr">
            <a:normAutofit/>
            <a:scene3d>
              <a:camera prst="orthographicFront"/>
              <a:lightRig rig="soft" dir="t"/>
            </a:scene3d>
            <a:sp3d prstMaterial="softEdge">
              <a:bevelT w="25400" h="25400"/>
            </a:sp3d>
          </a:bodyPr>
          <a:lstStyle>
            <a:extLst/>
          </a:lstStyle>
          <a:p>
            <a:r>
              <a:rPr kumimoji="0" lang="en-US" smtClean="0"/>
              <a:t>Click to edit Master title style</a:t>
            </a:r>
            <a:endParaRPr kumimoji="0" lang="en-US"/>
          </a:p>
        </p:txBody>
      </p:sp>
      <p:sp>
        <p:nvSpPr>
          <p:cNvPr id="30" name="Text Placeholder 29"/>
          <p:cNvSpPr>
            <a:spLocks noGrp="1"/>
          </p:cNvSpPr>
          <p:nvPr>
            <p:ph type="body" idx="1"/>
          </p:nvPr>
        </p:nvSpPr>
        <p:spPr>
          <a:xfrm>
            <a:off x="457200" y="1481328"/>
            <a:ext cx="8229600" cy="4525963"/>
          </a:xfrm>
          <a:prstGeom prst="rect">
            <a:avLst/>
          </a:prstGeom>
        </p:spPr>
        <p:txBody>
          <a:bodyPr vert="horz">
            <a:normAutofit/>
          </a:bodyPr>
          <a:lstStyle>
            <a:extLst/>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0" name="Date Placeholder 9"/>
          <p:cNvSpPr>
            <a:spLocks noGrp="1"/>
          </p:cNvSpPr>
          <p:nvPr>
            <p:ph type="dt" sz="half" idx="2"/>
          </p:nvPr>
        </p:nvSpPr>
        <p:spPr>
          <a:xfrm>
            <a:off x="6727032" y="6407944"/>
            <a:ext cx="1920240" cy="365760"/>
          </a:xfrm>
          <a:prstGeom prst="rect">
            <a:avLst/>
          </a:prstGeom>
        </p:spPr>
        <p:txBody>
          <a:bodyPr vert="horz" anchor="b"/>
          <a:lstStyle>
            <a:lvl1pPr algn="l" eaLnBrk="1" latinLnBrk="0" hangingPunct="1">
              <a:defRPr kumimoji="0" sz="1000">
                <a:solidFill>
                  <a:schemeClr val="tx1"/>
                </a:solidFill>
              </a:defRPr>
            </a:lvl1pPr>
            <a:extLst/>
          </a:lstStyle>
          <a:p>
            <a:fld id="{59A62486-8979-4B49-B131-6EB654B870AD}" type="datetimeFigureOut">
              <a:rPr lang="en-US" smtClean="0"/>
              <a:pPr/>
              <a:t>5/24/2015</a:t>
            </a:fld>
            <a:endParaRPr lang="en-US"/>
          </a:p>
        </p:txBody>
      </p:sp>
      <p:sp>
        <p:nvSpPr>
          <p:cNvPr id="22" name="Footer Placeholder 21"/>
          <p:cNvSpPr>
            <a:spLocks noGrp="1"/>
          </p:cNvSpPr>
          <p:nvPr>
            <p:ph type="ftr" sz="quarter" idx="3"/>
          </p:nvPr>
        </p:nvSpPr>
        <p:spPr>
          <a:xfrm>
            <a:off x="4380072" y="6407944"/>
            <a:ext cx="2350681" cy="365125"/>
          </a:xfrm>
          <a:prstGeom prst="rect">
            <a:avLst/>
          </a:prstGeom>
        </p:spPr>
        <p:txBody>
          <a:bodyPr vert="horz" anchor="b"/>
          <a:lstStyle>
            <a:lvl1pPr algn="r" eaLnBrk="1" latinLnBrk="0" hangingPunct="1">
              <a:defRPr kumimoji="0" sz="1000">
                <a:solidFill>
                  <a:schemeClr val="tx1"/>
                </a:solidFill>
              </a:defRPr>
            </a:lvl1pPr>
            <a:extLst/>
          </a:lstStyle>
          <a:p>
            <a:endParaRPr lang="en-US"/>
          </a:p>
        </p:txBody>
      </p:sp>
      <p:sp>
        <p:nvSpPr>
          <p:cNvPr id="18" name="Slide Number Placeholder 17"/>
          <p:cNvSpPr>
            <a:spLocks noGrp="1"/>
          </p:cNvSpPr>
          <p:nvPr>
            <p:ph type="sldNum" sz="quarter" idx="4"/>
          </p:nvPr>
        </p:nvSpPr>
        <p:spPr>
          <a:xfrm>
            <a:off x="8647272" y="6407944"/>
            <a:ext cx="365760" cy="365125"/>
          </a:xfrm>
          <a:prstGeom prst="rect">
            <a:avLst/>
          </a:prstGeom>
        </p:spPr>
        <p:txBody>
          <a:bodyPr vert="horz" anchor="b"/>
          <a:lstStyle>
            <a:lvl1pPr algn="r" eaLnBrk="1" latinLnBrk="0" hangingPunct="1">
              <a:defRPr kumimoji="0" sz="1000" b="0">
                <a:solidFill>
                  <a:schemeClr val="tx1"/>
                </a:solidFill>
              </a:defRPr>
            </a:lvl1pPr>
            <a:extLst/>
          </a:lstStyle>
          <a:p>
            <a:fld id="{13BAF575-0C0E-433B-B569-723F2108B9B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85" r:id="rId1"/>
    <p:sldLayoutId id="2147483686" r:id="rId2"/>
    <p:sldLayoutId id="2147483687" r:id="rId3"/>
    <p:sldLayoutId id="2147483688" r:id="rId4"/>
    <p:sldLayoutId id="2147483689" r:id="rId5"/>
    <p:sldLayoutId id="2147483690" r:id="rId6"/>
    <p:sldLayoutId id="2147483691" r:id="rId7"/>
    <p:sldLayoutId id="2147483692" r:id="rId8"/>
    <p:sldLayoutId id="2147483693" r:id="rId9"/>
    <p:sldLayoutId id="2147483694" r:id="rId10"/>
    <p:sldLayoutId id="2147483695" r:id="rId11"/>
  </p:sldLayoutIdLst>
  <p:transition spd="med">
    <p:randomBar dir="vert"/>
  </p:transition>
  <p:txStyles>
    <p:titleStyle>
      <a:lvl1pPr algn="l" rtl="0" eaLnBrk="1" latinLnBrk="0" hangingPunct="1">
        <a:spcBef>
          <a:spcPct val="0"/>
        </a:spcBef>
        <a:buNone/>
        <a:defRPr kumimoji="0" sz="4100" b="1" kern="1200">
          <a:solidFill>
            <a:schemeClr val="tx2"/>
          </a:solidFill>
          <a:effectLst>
            <a:outerShdw blurRad="31750" dist="25400" dir="5400000" algn="tl" rotWithShape="0">
              <a:srgbClr val="000000">
                <a:alpha val="25000"/>
              </a:srgbClr>
            </a:outerShdw>
          </a:effectLst>
          <a:latin typeface="+mj-lt"/>
          <a:ea typeface="+mj-ea"/>
          <a:cs typeface="+mj-cs"/>
        </a:defRPr>
      </a:lvl1pPr>
      <a:extLst/>
    </p:titleStyle>
    <p:bodyStyle>
      <a:lvl1pPr marL="365760" indent="-256032" algn="l" rtl="0" eaLnBrk="1" latinLnBrk="0" hangingPunct="1">
        <a:spcBef>
          <a:spcPts val="400"/>
        </a:spcBef>
        <a:spcAft>
          <a:spcPts val="0"/>
        </a:spcAft>
        <a:buClr>
          <a:schemeClr val="accent1"/>
        </a:buClr>
        <a:buSzPct val="68000"/>
        <a:buFont typeface="Wingdings 3"/>
        <a:buChar char=""/>
        <a:defRPr kumimoji="0" sz="2700" kern="1200">
          <a:solidFill>
            <a:schemeClr val="tx1"/>
          </a:solidFill>
          <a:latin typeface="+mn-lt"/>
          <a:ea typeface="+mn-ea"/>
          <a:cs typeface="+mn-cs"/>
        </a:defRPr>
      </a:lvl1pPr>
      <a:lvl2pPr marL="621792" indent="-228600" algn="l" rtl="0" eaLnBrk="1" latinLnBrk="0" hangingPunct="1">
        <a:spcBef>
          <a:spcPts val="324"/>
        </a:spcBef>
        <a:buClr>
          <a:schemeClr val="accent1"/>
        </a:buClr>
        <a:buFont typeface="Verdana"/>
        <a:buChar char="◦"/>
        <a:defRPr kumimoji="0" sz="2300" kern="1200">
          <a:solidFill>
            <a:schemeClr val="tx1"/>
          </a:solidFill>
          <a:latin typeface="+mn-lt"/>
          <a:ea typeface="+mn-ea"/>
          <a:cs typeface="+mn-cs"/>
        </a:defRPr>
      </a:lvl2pPr>
      <a:lvl3pPr marL="859536" indent="-228600" algn="l" rtl="0" eaLnBrk="1" latinLnBrk="0" hangingPunct="1">
        <a:spcBef>
          <a:spcPts val="350"/>
        </a:spcBef>
        <a:buClr>
          <a:schemeClr val="accent2"/>
        </a:buClr>
        <a:buSzPct val="100000"/>
        <a:buFont typeface="Wingdings 2"/>
        <a:buChar char=""/>
        <a:defRPr kumimoji="0" sz="2100" kern="1200">
          <a:solidFill>
            <a:schemeClr val="tx1"/>
          </a:solidFill>
          <a:latin typeface="+mn-lt"/>
          <a:ea typeface="+mn-ea"/>
          <a:cs typeface="+mn-cs"/>
        </a:defRPr>
      </a:lvl3pPr>
      <a:lvl4pPr marL="1143000" indent="-228600" algn="l" rtl="0" eaLnBrk="1" latinLnBrk="0" hangingPunct="1">
        <a:spcBef>
          <a:spcPts val="350"/>
        </a:spcBef>
        <a:buClr>
          <a:schemeClr val="accent2"/>
        </a:buClr>
        <a:buFont typeface="Wingdings 2"/>
        <a:buChar char=""/>
        <a:defRPr kumimoji="0" sz="1900" kern="1200">
          <a:solidFill>
            <a:schemeClr val="tx1"/>
          </a:solidFill>
          <a:latin typeface="+mn-lt"/>
          <a:ea typeface="+mn-ea"/>
          <a:cs typeface="+mn-cs"/>
        </a:defRPr>
      </a:lvl4pPr>
      <a:lvl5pPr marL="1371600" indent="-228600" algn="l" rtl="0" eaLnBrk="1" latinLnBrk="0" hangingPunct="1">
        <a:spcBef>
          <a:spcPts val="350"/>
        </a:spcBef>
        <a:buClr>
          <a:schemeClr val="accent2"/>
        </a:buClr>
        <a:buFont typeface="Wingdings 2"/>
        <a:buChar char=""/>
        <a:defRPr kumimoji="0" sz="1800" kern="1200">
          <a:solidFill>
            <a:schemeClr val="tx1"/>
          </a:solidFill>
          <a:latin typeface="+mn-lt"/>
          <a:ea typeface="+mn-ea"/>
          <a:cs typeface="+mn-cs"/>
        </a:defRPr>
      </a:lvl5pPr>
      <a:lvl6pPr marL="1600200" indent="-228600" algn="l" rtl="0" eaLnBrk="1" latinLnBrk="0" hangingPunct="1">
        <a:spcBef>
          <a:spcPts val="350"/>
        </a:spcBef>
        <a:buClr>
          <a:schemeClr val="accent3"/>
        </a:buClr>
        <a:buFont typeface="Wingdings 2"/>
        <a:buChar char=""/>
        <a:defRPr kumimoji="0" sz="1800" kern="1200">
          <a:solidFill>
            <a:schemeClr val="tx1"/>
          </a:solidFill>
          <a:latin typeface="+mn-lt"/>
          <a:ea typeface="+mn-ea"/>
          <a:cs typeface="+mn-cs"/>
        </a:defRPr>
      </a:lvl6pPr>
      <a:lvl7pPr marL="1828800" indent="-228600" algn="l" rtl="0" eaLnBrk="1" latinLnBrk="0" hangingPunct="1">
        <a:spcBef>
          <a:spcPts val="350"/>
        </a:spcBef>
        <a:buClr>
          <a:schemeClr val="accent3"/>
        </a:buClr>
        <a:buFont typeface="Wingdings 2"/>
        <a:buChar char=""/>
        <a:defRPr kumimoji="0" sz="1600" kern="1200">
          <a:solidFill>
            <a:schemeClr val="tx1"/>
          </a:solidFill>
          <a:latin typeface="+mn-lt"/>
          <a:ea typeface="+mn-ea"/>
          <a:cs typeface="+mn-cs"/>
        </a:defRPr>
      </a:lvl7pPr>
      <a:lvl8pPr marL="2057400" indent="-228600" algn="l" rtl="0" eaLnBrk="1" latinLnBrk="0" hangingPunct="1">
        <a:spcBef>
          <a:spcPts val="350"/>
        </a:spcBef>
        <a:buClr>
          <a:schemeClr val="accent3"/>
        </a:buClr>
        <a:buFont typeface="Wingdings 2"/>
        <a:buChar char=""/>
        <a:defRPr kumimoji="0" sz="1600" kern="1200">
          <a:solidFill>
            <a:schemeClr val="tx1"/>
          </a:solidFill>
          <a:latin typeface="+mn-lt"/>
          <a:ea typeface="+mn-ea"/>
          <a:cs typeface="+mn-cs"/>
        </a:defRPr>
      </a:lvl8pPr>
      <a:lvl9pPr marL="2286000" indent="-228600" algn="l" rtl="0" eaLnBrk="1" latinLnBrk="0" hangingPunct="1">
        <a:spcBef>
          <a:spcPts val="350"/>
        </a:spcBef>
        <a:buClr>
          <a:schemeClr val="accent3"/>
        </a:buClr>
        <a:buFont typeface="Wingdings 2"/>
        <a:buChar char=""/>
        <a:defRPr kumimoji="0" sz="1600" kern="1200" baseline="0">
          <a:solidFill>
            <a:schemeClr val="tx1"/>
          </a:solidFill>
          <a:latin typeface="+mn-lt"/>
          <a:ea typeface="+mn-ea"/>
          <a:cs typeface="+mn-cs"/>
        </a:defRPr>
      </a:lvl9pPr>
      <a:extLst/>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a:extLst/>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fa-IR" sz="6600" dirty="0" smtClean="0">
                <a:ln w="10541" cmpd="sng">
                  <a:solidFill>
                    <a:schemeClr val="tx1"/>
                  </a:solidFill>
                  <a:prstDash val="solid"/>
                </a:ln>
                <a:solidFill>
                  <a:schemeClr val="tx1">
                    <a:lumMod val="85000"/>
                    <a:lumOff val="15000"/>
                  </a:schemeClr>
                </a:solidFill>
                <a:effectLst>
                  <a:reflection blurRad="6350" stA="55000" endA="50" endPos="85000" dist="29997" dir="5400000" sy="-100000" algn="bl" rotWithShape="0"/>
                </a:effectLst>
                <a:cs typeface="B Nazanin" pitchFamily="2" charset="-78"/>
              </a:rPr>
              <a:t>ریسک های مسئولیت</a:t>
            </a:r>
            <a:endParaRPr lang="en-US" sz="6600" dirty="0">
              <a:ln w="10541" cmpd="sng">
                <a:solidFill>
                  <a:schemeClr val="tx1"/>
                </a:solidFill>
                <a:prstDash val="solid"/>
              </a:ln>
              <a:solidFill>
                <a:schemeClr val="tx1">
                  <a:lumMod val="85000"/>
                  <a:lumOff val="15000"/>
                </a:schemeClr>
              </a:solidFill>
              <a:effectLst>
                <a:reflection blurRad="6350" stA="55000" endA="50" endPos="85000" dist="29997" dir="5400000" sy="-100000" algn="bl" rotWithShape="0"/>
              </a:effectLst>
              <a:cs typeface="B Nazanin" pitchFamily="2" charset="-78"/>
            </a:endParaRPr>
          </a:p>
        </p:txBody>
      </p:sp>
      <p:sp>
        <p:nvSpPr>
          <p:cNvPr id="3" name="Subtitle 2"/>
          <p:cNvSpPr>
            <a:spLocks noGrp="1"/>
          </p:cNvSpPr>
          <p:nvPr>
            <p:ph type="subTitle" idx="1"/>
          </p:nvPr>
        </p:nvSpPr>
        <p:spPr>
          <a:xfrm>
            <a:off x="0" y="5754723"/>
            <a:ext cx="3529010" cy="1103277"/>
          </a:xfrm>
        </p:spPr>
        <p:txBody>
          <a:bodyPr>
            <a:scene3d>
              <a:camera prst="orthographicFront"/>
              <a:lightRig rig="soft" dir="tl">
                <a:rot lat="0" lon="0" rev="0"/>
              </a:lightRig>
            </a:scene3d>
            <a:sp3d contourW="25400" prstMaterial="matte">
              <a:bevelT w="25400" h="55880" prst="artDeco"/>
              <a:contourClr>
                <a:schemeClr val="accent2">
                  <a:tint val="20000"/>
                </a:schemeClr>
              </a:contourClr>
            </a:sp3d>
          </a:bodyPr>
          <a:lstStyle/>
          <a:p>
            <a:r>
              <a:rPr lang="fa-IR" b="1" spc="50" dirty="0" smtClean="0">
                <a:ln w="11430"/>
                <a:solidFill>
                  <a:schemeClr val="accent1">
                    <a:lumMod val="75000"/>
                  </a:schemeClr>
                </a:solidFill>
                <a:effectLst>
                  <a:outerShdw blurRad="76200" dist="50800" dir="5400000" algn="tl" rotWithShape="0">
                    <a:srgbClr val="000000">
                      <a:alpha val="65000"/>
                    </a:srgbClr>
                  </a:outerShdw>
                </a:effectLst>
                <a:cs typeface="B Nazanin" pitchFamily="2" charset="-78"/>
              </a:rPr>
              <a:t>هانیه جهانی-دیانا دانشیار</a:t>
            </a:r>
            <a:endParaRPr lang="en-US" b="1" spc="50" dirty="0">
              <a:ln w="11430"/>
              <a:solidFill>
                <a:schemeClr val="accent1">
                  <a:lumMod val="75000"/>
                </a:schemeClr>
              </a:solidFill>
              <a:effectLst>
                <a:outerShdw blurRad="76200" dist="50800" dir="5400000" algn="tl" rotWithShape="0">
                  <a:srgbClr val="000000">
                    <a:alpha val="65000"/>
                  </a:srgbClr>
                </a:outerShdw>
              </a:effectLst>
              <a:cs typeface="B Nazanin" pitchFamily="2" charset="-78"/>
            </a:endParaRPr>
          </a:p>
        </p:txBody>
      </p:sp>
    </p:spTree>
  </p:cSld>
  <p:clrMapOvr>
    <a:masterClrMapping/>
  </p:clrMapOvr>
  <p:transition spd="med">
    <p:randomBar dir="vert"/>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2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000100" y="1428736"/>
            <a:ext cx="7543824" cy="4305126"/>
          </a:xfrm>
        </p:spPr>
        <p:txBody>
          <a:bodyPr/>
          <a:lstStyle/>
          <a:p>
            <a:pPr algn="justLow" rtl="1">
              <a:buNone/>
            </a:pPr>
            <a:r>
              <a:rPr lang="fa-IR" dirty="0" smtClean="0">
                <a:cs typeface="B Nazanin" pitchFamily="2" charset="-78"/>
              </a:rPr>
              <a:t>   آنچه </a:t>
            </a:r>
            <a:r>
              <a:rPr lang="fa-IR" dirty="0">
                <a:cs typeface="B Nazanin" pitchFamily="2" charset="-78"/>
              </a:rPr>
              <a:t>پیش از این درباره ی ریسک مسئولیت گفته شد مقدمه کوتاهی برای آشنایی خوانندگان با ریسک بوده.</a:t>
            </a:r>
            <a:endParaRPr lang="en-US" dirty="0">
              <a:cs typeface="B Nazanin" pitchFamily="2" charset="-78"/>
            </a:endParaRPr>
          </a:p>
          <a:p>
            <a:pPr algn="justLow" rtl="1">
              <a:buNone/>
            </a:pPr>
            <a:r>
              <a:rPr lang="fa-IR" dirty="0" smtClean="0">
                <a:cs typeface="B Nazanin" pitchFamily="2" charset="-78"/>
              </a:rPr>
              <a:t>   در </a:t>
            </a:r>
            <a:r>
              <a:rPr lang="fa-IR" dirty="0">
                <a:cs typeface="B Nazanin" pitchFamily="2" charset="-78"/>
              </a:rPr>
              <a:t>این فصل مفهوم و مبنای مسئولیت از دیدگاه حقوقی، اصول و قواعد مربوط به مسئولیت و انواع عمده ی ریسک ها ی مسئولیت و </a:t>
            </a:r>
            <a:r>
              <a:rPr lang="fa-IR" dirty="0" smtClean="0">
                <a:cs typeface="B Nazanin" pitchFamily="2" charset="-78"/>
              </a:rPr>
              <a:t>بیمه </a:t>
            </a:r>
            <a:r>
              <a:rPr lang="fa-IR" dirty="0">
                <a:cs typeface="B Nazanin" pitchFamily="2" charset="-78"/>
              </a:rPr>
              <a:t>به عنوان ابزار اساسی اداره ی این ریسک ها مورد بررسی قرار میگیرد.</a:t>
            </a:r>
            <a:endParaRPr lang="en-US" dirty="0">
              <a:cs typeface="B Nazanin" pitchFamily="2" charset="-78"/>
            </a:endParaRPr>
          </a:p>
          <a:p>
            <a:pPr algn="justLow" rtl="1">
              <a:buNone/>
            </a:pPr>
            <a:endParaRPr lang="en-US" dirty="0">
              <a:cs typeface="B Nazanin" pitchFamily="2" charset="-78"/>
            </a:endParaRPr>
          </a:p>
        </p:txBody>
      </p:sp>
      <p:sp>
        <p:nvSpPr>
          <p:cNvPr id="2" name="Title 1"/>
          <p:cNvSpPr>
            <a:spLocks noGrp="1"/>
          </p:cNvSpPr>
          <p:nvPr>
            <p:ph type="title"/>
          </p:nvPr>
        </p:nvSpPr>
        <p:spPr/>
        <p:txBody>
          <a:bodyPr/>
          <a:lstStyle/>
          <a:p>
            <a:endParaRPr lang="en-US"/>
          </a:p>
        </p:txBody>
      </p:sp>
    </p:spTree>
  </p:cSld>
  <p:clrMapOvr>
    <a:masterClrMapping/>
  </p:clrMapOvr>
  <p:transition spd="med">
    <p:randomBar dir="vert"/>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571472" y="2428868"/>
            <a:ext cx="8229600" cy="1304730"/>
          </a:xfrm>
          <a:solidFill>
            <a:schemeClr val="bg1"/>
          </a:solidFill>
        </p:spPr>
        <p:txBody>
          <a:bodyPr/>
          <a:lstStyle/>
          <a:p>
            <a:pPr>
              <a:buNone/>
            </a:pPr>
            <a:r>
              <a:rPr lang="fa-IR" sz="5400" b="1" dirty="0">
                <a:ln w="31550" cmpd="sng">
                  <a:solidFill>
                    <a:schemeClr val="accent1">
                      <a:lumMod val="50000"/>
                    </a:schemeClr>
                  </a:solidFill>
                  <a:prstDash val="solid"/>
                </a:ln>
                <a:solidFill>
                  <a:srgbClr val="FFFFFF"/>
                </a:solidFill>
                <a:effectLst>
                  <a:outerShdw blurRad="41275" dist="12700" dir="12000000" algn="tl" rotWithShape="0">
                    <a:srgbClr val="000000">
                      <a:alpha val="40000"/>
                    </a:srgbClr>
                  </a:outerShdw>
                  <a:reflection blurRad="6350" stA="60000" endA="900" endPos="60000" dist="29997" dir="5400000" sy="-100000" algn="bl" rotWithShape="0"/>
                </a:effectLst>
                <a:cs typeface="B Nazanin" pitchFamily="2" charset="-78"/>
              </a:rPr>
              <a:t>مفهوم و مبانی حقوقی مسئولیت</a:t>
            </a:r>
            <a:endParaRPr lang="en-US" sz="5400" b="1" dirty="0">
              <a:ln w="31550" cmpd="sng">
                <a:solidFill>
                  <a:schemeClr val="accent1">
                    <a:lumMod val="50000"/>
                  </a:schemeClr>
                </a:solidFill>
                <a:prstDash val="solid"/>
              </a:ln>
              <a:solidFill>
                <a:srgbClr val="FFFFFF"/>
              </a:solidFill>
              <a:effectLst>
                <a:outerShdw blurRad="41275" dist="12700" dir="12000000" algn="tl" rotWithShape="0">
                  <a:srgbClr val="000000">
                    <a:alpha val="40000"/>
                  </a:srgbClr>
                </a:outerShdw>
                <a:reflection blurRad="6350" stA="60000" endA="900" endPos="60000" dist="29997" dir="5400000" sy="-100000" algn="bl" rotWithShape="0"/>
              </a:effectLst>
              <a:cs typeface="B Nazanin" pitchFamily="2" charset="-78"/>
            </a:endParaRPr>
          </a:p>
          <a:p>
            <a:endParaRPr lang="en-US" dirty="0"/>
          </a:p>
        </p:txBody>
      </p:sp>
      <p:sp>
        <p:nvSpPr>
          <p:cNvPr id="2" name="Title 1"/>
          <p:cNvSpPr>
            <a:spLocks noGrp="1"/>
          </p:cNvSpPr>
          <p:nvPr>
            <p:ph type="title"/>
          </p:nvPr>
        </p:nvSpPr>
        <p:spPr/>
        <p:txBody>
          <a:bodyPr/>
          <a:lstStyle/>
          <a:p>
            <a:endParaRPr lang="en-US"/>
          </a:p>
        </p:txBody>
      </p:sp>
    </p:spTree>
  </p:cSld>
  <p:clrMapOvr>
    <a:masterClrMapping/>
  </p:clrMapOvr>
  <p:transition spd="med">
    <p:randomBar dir="vert"/>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57166"/>
            <a:ext cx="8229600" cy="5768997"/>
          </a:xfrm>
        </p:spPr>
        <p:txBody>
          <a:bodyPr/>
          <a:lstStyle/>
          <a:p>
            <a:pPr algn="r" rtl="1">
              <a:buNone/>
            </a:pPr>
            <a:r>
              <a:rPr lang="fa-IR" dirty="0" smtClean="0"/>
              <a:t>                </a:t>
            </a:r>
          </a:p>
          <a:p>
            <a:pPr algn="r" rtl="1">
              <a:buNone/>
            </a:pPr>
            <a:endParaRPr lang="fa-IR" dirty="0" smtClean="0"/>
          </a:p>
          <a:p>
            <a:pPr algn="r" rtl="1">
              <a:buNone/>
            </a:pPr>
            <a:endParaRPr lang="fa-IR" dirty="0" smtClean="0">
              <a:cs typeface="B Nazanin" pitchFamily="2" charset="-78"/>
            </a:endParaRPr>
          </a:p>
          <a:p>
            <a:pPr algn="r" rtl="1">
              <a:buNone/>
            </a:pPr>
            <a:r>
              <a:rPr lang="fa-IR" dirty="0" smtClean="0">
                <a:cs typeface="B Nazanin" pitchFamily="2" charset="-78"/>
              </a:rPr>
              <a:t>                                      </a:t>
            </a:r>
            <a:r>
              <a:rPr lang="fa-IR" b="1" dirty="0" smtClean="0">
                <a:cs typeface="B Nazanin" pitchFamily="2" charset="-78"/>
              </a:rPr>
              <a:t>اخلاقی</a:t>
            </a:r>
            <a:r>
              <a:rPr lang="fa-IR" dirty="0" smtClean="0">
                <a:cs typeface="B Nazanin" pitchFamily="2" charset="-78"/>
              </a:rPr>
              <a:t>                                                </a:t>
            </a:r>
          </a:p>
          <a:p>
            <a:pPr algn="r" rtl="1">
              <a:buNone/>
            </a:pPr>
            <a:endParaRPr lang="fa-IR" dirty="0">
              <a:cs typeface="B Nazanin" pitchFamily="2" charset="-78"/>
            </a:endParaRPr>
          </a:p>
          <a:p>
            <a:pPr algn="r" rtl="1">
              <a:buNone/>
            </a:pPr>
            <a:r>
              <a:rPr lang="fa-IR" sz="4000" b="1"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cs typeface="B Nazanin" pitchFamily="2" charset="-78"/>
              </a:rPr>
              <a:t>      مسئولیت</a:t>
            </a:r>
          </a:p>
          <a:p>
            <a:pPr algn="r" rtl="1">
              <a:buNone/>
            </a:pPr>
            <a:r>
              <a:rPr lang="fa-IR" b="1" dirty="0" smtClean="0">
                <a:ln w="19050">
                  <a:solidFill>
                    <a:schemeClr val="tx2">
                      <a:tint val="1000"/>
                    </a:schemeClr>
                  </a:solidFill>
                  <a:prstDash val="solid"/>
                </a:ln>
                <a:solidFill>
                  <a:schemeClr val="accent3"/>
                </a:solidFill>
                <a:effectLst>
                  <a:outerShdw blurRad="50000" dist="50800" dir="7500000" algn="tl">
                    <a:srgbClr val="000000">
                      <a:shade val="5000"/>
                      <a:alpha val="35000"/>
                    </a:srgbClr>
                  </a:outerShdw>
                </a:effectLst>
                <a:cs typeface="B Nazanin" pitchFamily="2" charset="-78"/>
              </a:rPr>
              <a:t>                                       </a:t>
            </a:r>
            <a:endParaRPr lang="fa-IR" b="1" dirty="0">
              <a:ln w="19050">
                <a:solidFill>
                  <a:schemeClr val="tx2">
                    <a:tint val="1000"/>
                  </a:schemeClr>
                </a:solidFill>
                <a:prstDash val="solid"/>
              </a:ln>
              <a:solidFill>
                <a:schemeClr val="accent3"/>
              </a:solidFill>
              <a:effectLst>
                <a:outerShdw blurRad="50000" dist="50800" dir="7500000" algn="tl">
                  <a:srgbClr val="000000">
                    <a:shade val="5000"/>
                    <a:alpha val="35000"/>
                  </a:srgbClr>
                </a:outerShdw>
              </a:effectLst>
              <a:cs typeface="B Nazanin" pitchFamily="2" charset="-78"/>
            </a:endParaRPr>
          </a:p>
          <a:p>
            <a:pPr algn="r" rtl="1">
              <a:lnSpc>
                <a:spcPct val="150000"/>
              </a:lnSpc>
              <a:buNone/>
            </a:pPr>
            <a:r>
              <a:rPr lang="fa-IR" b="1" dirty="0" smtClean="0">
                <a:ln w="19050">
                  <a:solidFill>
                    <a:schemeClr val="tx2">
                      <a:tint val="1000"/>
                    </a:schemeClr>
                  </a:solidFill>
                  <a:prstDash val="solid"/>
                </a:ln>
                <a:solidFill>
                  <a:schemeClr val="accent3"/>
                </a:solidFill>
                <a:effectLst>
                  <a:outerShdw blurRad="50000" dist="50800" dir="7500000" algn="tl">
                    <a:srgbClr val="000000">
                      <a:shade val="5000"/>
                      <a:alpha val="35000"/>
                    </a:srgbClr>
                  </a:outerShdw>
                </a:effectLst>
                <a:cs typeface="B Nazanin" pitchFamily="2" charset="-78"/>
              </a:rPr>
              <a:t>                                          </a:t>
            </a:r>
            <a:r>
              <a:rPr lang="fa-IR" dirty="0" smtClean="0">
                <a:cs typeface="B Nazanin" pitchFamily="2" charset="-78"/>
              </a:rPr>
              <a:t> </a:t>
            </a:r>
            <a:r>
              <a:rPr lang="fa-IR" b="1" dirty="0" smtClean="0">
                <a:cs typeface="B Nazanin" pitchFamily="2" charset="-78"/>
              </a:rPr>
              <a:t>قانونی</a:t>
            </a:r>
            <a:r>
              <a:rPr lang="fa-IR" dirty="0" smtClean="0">
                <a:cs typeface="B Nazanin" pitchFamily="2" charset="-78"/>
              </a:rPr>
              <a:t>       1)کیفری</a:t>
            </a:r>
          </a:p>
          <a:p>
            <a:pPr algn="r" rtl="1">
              <a:lnSpc>
                <a:spcPct val="150000"/>
              </a:lnSpc>
              <a:buNone/>
            </a:pPr>
            <a:r>
              <a:rPr lang="fa-IR" dirty="0">
                <a:cs typeface="B Nazanin" pitchFamily="2" charset="-78"/>
              </a:rPr>
              <a:t> </a:t>
            </a:r>
            <a:r>
              <a:rPr lang="fa-IR" dirty="0" smtClean="0">
                <a:cs typeface="B Nazanin" pitchFamily="2" charset="-78"/>
              </a:rPr>
              <a:t>                                                   2) مدنی </a:t>
            </a:r>
            <a:endParaRPr lang="fa-IR" dirty="0">
              <a:cs typeface="B Nazanin" pitchFamily="2" charset="-78"/>
            </a:endParaRPr>
          </a:p>
        </p:txBody>
      </p:sp>
      <p:sp>
        <p:nvSpPr>
          <p:cNvPr id="2" name="Title 1"/>
          <p:cNvSpPr>
            <a:spLocks noGrp="1"/>
          </p:cNvSpPr>
          <p:nvPr>
            <p:ph type="title"/>
          </p:nvPr>
        </p:nvSpPr>
        <p:spPr>
          <a:xfrm>
            <a:off x="457200" y="274638"/>
            <a:ext cx="185710" cy="153966"/>
          </a:xfrm>
        </p:spPr>
        <p:txBody>
          <a:bodyPr>
            <a:normAutofit fontScale="90000"/>
          </a:bodyPr>
          <a:lstStyle/>
          <a:p>
            <a:endParaRPr lang="en-US" dirty="0"/>
          </a:p>
        </p:txBody>
      </p:sp>
      <p:sp>
        <p:nvSpPr>
          <p:cNvPr id="4" name="Right Brace 3"/>
          <p:cNvSpPr/>
          <p:nvPr/>
        </p:nvSpPr>
        <p:spPr>
          <a:xfrm>
            <a:off x="5643570" y="1857364"/>
            <a:ext cx="285752" cy="2357454"/>
          </a:xfrm>
          <a:prstGeom prst="rightBrace">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6" name="Right Brace 5"/>
          <p:cNvSpPr/>
          <p:nvPr/>
        </p:nvSpPr>
        <p:spPr>
          <a:xfrm>
            <a:off x="4286248" y="3857628"/>
            <a:ext cx="298324" cy="1071570"/>
          </a:xfrm>
          <a:prstGeom prst="rightBrace">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Tree>
  </p:cSld>
  <p:clrMapOvr>
    <a:masterClrMapping/>
  </p:clrMapOvr>
  <p:transition spd="med">
    <p:randomBar dir="vert"/>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2143116"/>
            <a:ext cx="8229600" cy="3864175"/>
          </a:xfrm>
        </p:spPr>
        <p:txBody>
          <a:bodyPr>
            <a:normAutofit/>
          </a:bodyPr>
          <a:lstStyle/>
          <a:p>
            <a:pPr algn="r" rtl="1">
              <a:buNone/>
            </a:pPr>
            <a:r>
              <a:rPr lang="fa-IR" sz="2800" dirty="0" smtClean="0">
                <a:cs typeface="B Nazanin" pitchFamily="2" charset="-78"/>
              </a:rPr>
              <a:t>   هنگامی که انسان مرتکب گناهی شود، در مقابل خداوند و وجدان خود احساس مسئولیت میکند  و مسئولیت اخلاقی حاصل میشود.</a:t>
            </a:r>
            <a:endParaRPr lang="en-US" sz="2800" dirty="0">
              <a:cs typeface="B Nazanin" pitchFamily="2" charset="-78"/>
            </a:endParaRPr>
          </a:p>
        </p:txBody>
      </p:sp>
      <p:sp>
        <p:nvSpPr>
          <p:cNvPr id="2" name="Title 1"/>
          <p:cNvSpPr>
            <a:spLocks noGrp="1"/>
          </p:cNvSpPr>
          <p:nvPr>
            <p:ph type="title"/>
          </p:nvPr>
        </p:nvSpPr>
        <p:spPr/>
        <p:txBody>
          <a:bodyPr>
            <a:normAutofit/>
          </a:bodyPr>
          <a:lstStyle/>
          <a:p>
            <a:pPr algn="r" rtl="1"/>
            <a:r>
              <a:rPr lang="fa-IR" sz="40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مسئولیت اخلاقی</a:t>
            </a:r>
            <a:endParaRPr lang="en-US" sz="40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142976" y="1428736"/>
            <a:ext cx="7615262" cy="4519440"/>
          </a:xfrm>
        </p:spPr>
        <p:txBody>
          <a:bodyPr/>
          <a:lstStyle/>
          <a:p>
            <a:pPr algn="justLow" rtl="1">
              <a:buNone/>
            </a:pPr>
            <a:r>
              <a:rPr lang="fa-IR" dirty="0" smtClean="0">
                <a:cs typeface="B Nazanin" pitchFamily="2" charset="-78"/>
              </a:rPr>
              <a:t>   قواعد حقوقی چیزی به جز تنظیم روابط انسانها  در اجتماع ندارند و مسئولیت قانونی بدون وجود خسارت و زیان افراد و جامعه تحقق پیدا نمیکند.</a:t>
            </a:r>
          </a:p>
          <a:p>
            <a:pPr algn="justLow" rtl="1">
              <a:buNone/>
            </a:pPr>
            <a:r>
              <a:rPr lang="fa-IR" dirty="0" smtClean="0">
                <a:cs typeface="B Nazanin" pitchFamily="2" charset="-78"/>
              </a:rPr>
              <a:t>  مسئولیت حقوقی زمانی تحقق پیدا میکند که توسط فرد یا افرادی به جامعه یا اشخاص دیگری خسارت وارد شود.  </a:t>
            </a:r>
          </a:p>
        </p:txBody>
      </p:sp>
      <p:sp>
        <p:nvSpPr>
          <p:cNvPr id="2" name="Title 1"/>
          <p:cNvSpPr>
            <a:spLocks noGrp="1"/>
          </p:cNvSpPr>
          <p:nvPr>
            <p:ph type="title"/>
          </p:nvPr>
        </p:nvSpPr>
        <p:spPr>
          <a:xfrm>
            <a:off x="428596" y="214290"/>
            <a:ext cx="8229600" cy="1143000"/>
          </a:xfrm>
        </p:spPr>
        <p:txBody>
          <a:bodyPr>
            <a:normAutofit/>
          </a:bodyPr>
          <a:lstStyle/>
          <a:p>
            <a:pPr algn="r" rtl="1"/>
            <a:r>
              <a:rPr lang="fa-IR" sz="40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مسئولیت حقوقی</a:t>
            </a:r>
            <a:endParaRPr lang="en-US" sz="40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42910" y="1714488"/>
            <a:ext cx="7972452" cy="2447738"/>
          </a:xfrm>
        </p:spPr>
        <p:txBody>
          <a:bodyPr/>
          <a:lstStyle/>
          <a:p>
            <a:pPr algn="r" rtl="1">
              <a:buNone/>
            </a:pPr>
            <a:r>
              <a:rPr lang="fa-IR" dirty="0" smtClean="0">
                <a:cs typeface="B Nazanin" pitchFamily="2" charset="-78"/>
              </a:rPr>
              <a:t>   مسئولیت کیفری وقتی به جود می آید که فردی یا افرادی بر اثر رفتار و کردار خود نظم اجتماع را مختل و جامعه را متضرر میکند.</a:t>
            </a:r>
          </a:p>
          <a:p>
            <a:pPr algn="r" rtl="1">
              <a:buNone/>
            </a:pPr>
            <a:r>
              <a:rPr lang="fa-IR" dirty="0" smtClean="0">
                <a:cs typeface="B Nazanin" pitchFamily="2" charset="-78"/>
              </a:rPr>
              <a:t>در مسئولیت کیفری خسارتی که به جامعه وارد شده است ملاک قرار میگیرد.</a:t>
            </a:r>
            <a:endParaRPr lang="en-US" dirty="0">
              <a:cs typeface="B Nazanin" pitchFamily="2" charset="-78"/>
            </a:endParaRPr>
          </a:p>
        </p:txBody>
      </p:sp>
      <p:sp>
        <p:nvSpPr>
          <p:cNvPr id="2" name="Title 1"/>
          <p:cNvSpPr>
            <a:spLocks noGrp="1"/>
          </p:cNvSpPr>
          <p:nvPr>
            <p:ph type="title"/>
          </p:nvPr>
        </p:nvSpPr>
        <p:spPr>
          <a:xfrm>
            <a:off x="428596" y="285728"/>
            <a:ext cx="8229600" cy="1143000"/>
          </a:xfrm>
        </p:spPr>
        <p:txBody>
          <a:bodyPr>
            <a:normAutofit/>
          </a:bodyPr>
          <a:lstStyle/>
          <a:p>
            <a:pPr algn="r"/>
            <a:r>
              <a:rPr lang="fa-IR" sz="40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مسئولیت کیفری</a:t>
            </a:r>
            <a:endParaRPr lang="en-US" sz="40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r" rtl="1">
              <a:lnSpc>
                <a:spcPct val="150000"/>
              </a:lnSpc>
              <a:buNone/>
            </a:pPr>
            <a:r>
              <a:rPr lang="fa-IR" dirty="0" smtClean="0">
                <a:cs typeface="B Nazanin" pitchFamily="2" charset="-78"/>
              </a:rPr>
              <a:t>هنگامی به وجود می آید که فرد یا افرادی به دیگری خسارت وارد کنند.</a:t>
            </a:r>
          </a:p>
          <a:p>
            <a:pPr algn="r" rtl="1">
              <a:buNone/>
            </a:pPr>
            <a:r>
              <a:rPr lang="fa-IR" dirty="0" smtClean="0">
                <a:cs typeface="B Nazanin" pitchFamily="2" charset="-78"/>
              </a:rPr>
              <a:t>در مسئولیت مدنی خسارت وارده به اجتماع مد نظر نیست، بلکه زیان خصوصی یا زیان وارده به فرد، مورد نظر است.</a:t>
            </a:r>
          </a:p>
        </p:txBody>
      </p:sp>
      <p:sp>
        <p:nvSpPr>
          <p:cNvPr id="2" name="Title 1"/>
          <p:cNvSpPr>
            <a:spLocks noGrp="1"/>
          </p:cNvSpPr>
          <p:nvPr>
            <p:ph type="title"/>
          </p:nvPr>
        </p:nvSpPr>
        <p:spPr/>
        <p:txBody>
          <a:bodyPr>
            <a:normAutofit/>
          </a:bodyPr>
          <a:lstStyle/>
          <a:p>
            <a:pPr algn="r"/>
            <a:r>
              <a:rPr lang="fa-IR" sz="40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مسئولیت مدنی</a:t>
            </a:r>
            <a:endParaRPr lang="en-US" sz="40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justLow" rtl="1">
              <a:buNone/>
            </a:pPr>
            <a:endParaRPr lang="fa-IR" dirty="0" smtClean="0">
              <a:cs typeface="B Nazanin" pitchFamily="2" charset="-78"/>
            </a:endParaRPr>
          </a:p>
          <a:p>
            <a:pPr algn="justLow" rtl="1">
              <a:buNone/>
            </a:pPr>
            <a:r>
              <a:rPr lang="fa-IR" dirty="0" smtClean="0">
                <a:cs typeface="B Nazanin" pitchFamily="2" charset="-78"/>
              </a:rPr>
              <a:t>1- مسئولیت ناشی از عمل خلاف یا مسئولیت جرمی و شبه جرمی</a:t>
            </a:r>
          </a:p>
          <a:p>
            <a:pPr algn="justLow" rtl="1">
              <a:buNone/>
            </a:pPr>
            <a:endParaRPr lang="fa-IR" dirty="0" smtClean="0">
              <a:cs typeface="B Nazanin" pitchFamily="2" charset="-78"/>
            </a:endParaRPr>
          </a:p>
          <a:p>
            <a:pPr algn="justLow" rtl="1">
              <a:buNone/>
            </a:pPr>
            <a:r>
              <a:rPr lang="fa-IR" dirty="0" smtClean="0">
                <a:cs typeface="B Nazanin" pitchFamily="2" charset="-78"/>
              </a:rPr>
              <a:t>2-مسئولیت ناشی از قرارداد یا مسئولیت قراردادی</a:t>
            </a:r>
          </a:p>
          <a:p>
            <a:pPr algn="r" rtl="1">
              <a:buNone/>
            </a:pPr>
            <a:endParaRPr lang="fa-IR" dirty="0" smtClean="0"/>
          </a:p>
        </p:txBody>
      </p:sp>
      <p:sp>
        <p:nvSpPr>
          <p:cNvPr id="2" name="Title 1"/>
          <p:cNvSpPr>
            <a:spLocks noGrp="1"/>
          </p:cNvSpPr>
          <p:nvPr>
            <p:ph type="title"/>
          </p:nvPr>
        </p:nvSpPr>
        <p:spPr/>
        <p:txBody>
          <a:bodyPr>
            <a:normAutofit/>
          </a:bodyPr>
          <a:lstStyle/>
          <a:p>
            <a:pPr algn="r" rtl="1"/>
            <a:r>
              <a:rPr lang="fa-IR"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cs typeface="B Nazanin" pitchFamily="2" charset="-78"/>
              </a:rPr>
              <a:t>مسئولیت مدنی خود بر 2 قسم است :</a:t>
            </a:r>
            <a:endParaRPr lang="en-US"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57224" y="1857364"/>
            <a:ext cx="7829576" cy="2662052"/>
          </a:xfrm>
        </p:spPr>
        <p:txBody>
          <a:bodyPr/>
          <a:lstStyle/>
          <a:p>
            <a:pPr algn="justLow" rtl="1">
              <a:buNone/>
            </a:pPr>
            <a:r>
              <a:rPr lang="fa-IR" dirty="0" smtClean="0">
                <a:cs typeface="B Nazanin" pitchFamily="2" charset="-78"/>
              </a:rPr>
              <a:t>   مسئولیت مدنی عبارت است از تعهد و التزامی که شخص به جبران زیان وارده به دیگری دارد، اعم از اینکه زیان مذکور بر اثر عمل شخص مسئول یا عمل اشخاص وابسته به او و یا ناشی از اشیا و اموال تحت مالکیت یا در تصرفش باشد.</a:t>
            </a:r>
            <a:endParaRPr lang="en-US" dirty="0">
              <a:cs typeface="B Nazanin" pitchFamily="2" charset="-78"/>
            </a:endParaRPr>
          </a:p>
        </p:txBody>
      </p:sp>
      <p:sp>
        <p:nvSpPr>
          <p:cNvPr id="2" name="Title 1"/>
          <p:cNvSpPr>
            <a:spLocks noGrp="1"/>
          </p:cNvSpPr>
          <p:nvPr>
            <p:ph type="title"/>
          </p:nvPr>
        </p:nvSpPr>
        <p:spPr/>
        <p:txBody>
          <a:bodyPr>
            <a:normAutofit/>
          </a:bodyPr>
          <a:lstStyle/>
          <a:p>
            <a:pPr algn="r"/>
            <a:r>
              <a:rPr lang="fa-IR" sz="40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تعریف مسئولیت مدنی</a:t>
            </a:r>
            <a:endParaRPr lang="en-US" sz="40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endParaRPr lang="en-US" dirty="0"/>
          </a:p>
        </p:txBody>
      </p:sp>
      <p:sp>
        <p:nvSpPr>
          <p:cNvPr id="2" name="Title 1"/>
          <p:cNvSpPr>
            <a:spLocks noGrp="1"/>
          </p:cNvSpPr>
          <p:nvPr>
            <p:ph type="title"/>
          </p:nvPr>
        </p:nvSpPr>
        <p:spPr>
          <a:xfrm>
            <a:off x="500034" y="2214554"/>
            <a:ext cx="8229600" cy="1143000"/>
          </a:xfrm>
        </p:spPr>
        <p:txBody>
          <a:bodyPr>
            <a:normAutofit/>
            <a:scene3d>
              <a:camera prst="orthographicFront"/>
              <a:lightRig rig="soft" dir="t"/>
            </a:scene3d>
            <a:sp3d extrusionH="57150" prstMaterial="softEdge">
              <a:bevelT w="25400" h="25400" prst="cross"/>
            </a:sp3d>
          </a:bodyPr>
          <a:lstStyle/>
          <a:p>
            <a:pPr algn="ctr"/>
            <a:r>
              <a:rPr lang="fa-IR" sz="6000" dirty="0" smtClean="0">
                <a:ln w="31550" cmpd="sng">
                  <a:solidFill>
                    <a:schemeClr val="tx2">
                      <a:lumMod val="50000"/>
                    </a:schemeClr>
                  </a:solidFill>
                  <a:prstDash val="solid"/>
                </a:ln>
                <a:solidFill>
                  <a:schemeClr val="bg2">
                    <a:lumMod val="25000"/>
                  </a:schemeClr>
                </a:solidFill>
                <a:effectLst>
                  <a:glow rad="101600">
                    <a:schemeClr val="accent1">
                      <a:satMod val="175000"/>
                      <a:alpha val="40000"/>
                    </a:schemeClr>
                  </a:glow>
                  <a:outerShdw blurRad="63500" sx="102000" sy="102000" algn="ctr" rotWithShape="0">
                    <a:prstClr val="black">
                      <a:alpha val="40000"/>
                    </a:prstClr>
                  </a:outerShdw>
                </a:effectLst>
                <a:cs typeface="B Titr" pitchFamily="2" charset="-78"/>
              </a:rPr>
              <a:t>انواع مسئولیت مدنی</a:t>
            </a:r>
            <a:endParaRPr lang="en-US" sz="6000" dirty="0">
              <a:ln w="31550" cmpd="sng">
                <a:solidFill>
                  <a:schemeClr val="tx2">
                    <a:lumMod val="50000"/>
                  </a:schemeClr>
                </a:solidFill>
                <a:prstDash val="solid"/>
              </a:ln>
              <a:solidFill>
                <a:schemeClr val="bg2">
                  <a:lumMod val="25000"/>
                </a:schemeClr>
              </a:solidFill>
              <a:effectLst>
                <a:glow rad="101600">
                  <a:schemeClr val="accent1">
                    <a:satMod val="175000"/>
                    <a:alpha val="40000"/>
                  </a:schemeClr>
                </a:glow>
                <a:outerShdw blurRad="63500" sx="102000" sy="102000" algn="ctr" rotWithShape="0">
                  <a:prstClr val="black">
                    <a:alpha val="40000"/>
                  </a:prstClr>
                </a:outerShdw>
              </a:effectLst>
              <a:cs typeface="B Titr" pitchFamily="2" charset="-78"/>
            </a:endParaRPr>
          </a:p>
        </p:txBody>
      </p:sp>
    </p:spTree>
  </p:cSld>
  <p:clrMapOvr>
    <a:masterClrMapping/>
  </p:clrMapOvr>
  <p:transition spd="med">
    <p:randomBar dir="vert"/>
  </p:transition>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justLow" rtl="1">
              <a:buNone/>
            </a:pPr>
            <a:r>
              <a:rPr lang="fa-IR" dirty="0" smtClean="0">
                <a:cs typeface="B Nazanin" pitchFamily="2" charset="-78"/>
              </a:rPr>
              <a:t> </a:t>
            </a:r>
          </a:p>
          <a:p>
            <a:pPr algn="justLow" rtl="1">
              <a:buNone/>
            </a:pPr>
            <a:r>
              <a:rPr lang="fa-IR" dirty="0" smtClean="0">
                <a:cs typeface="B Nazanin" pitchFamily="2" charset="-78"/>
              </a:rPr>
              <a:t>  همه دارندگان وسایل نقلیه موتوری زمینی و انواع یدک و تریلر متصل به وسایل نقلیه مزبور و قطارهای راه آهن و ... مسئول خسارت بدنی و مالی که در اثر حوادث وسایل نقلیه مزبور و یا محموله آنها به اشخاص وارد میشود، هستند.</a:t>
            </a:r>
            <a:endParaRPr lang="en-US" dirty="0">
              <a:cs typeface="B Nazanin" pitchFamily="2" charset="-78"/>
            </a:endParaRPr>
          </a:p>
        </p:txBody>
      </p:sp>
      <p:sp>
        <p:nvSpPr>
          <p:cNvPr id="2" name="Title 1"/>
          <p:cNvSpPr>
            <a:spLocks noGrp="1"/>
          </p:cNvSpPr>
          <p:nvPr>
            <p:ph type="title"/>
          </p:nvPr>
        </p:nvSpPr>
        <p:spPr>
          <a:xfrm>
            <a:off x="428596" y="285728"/>
            <a:ext cx="8229600" cy="1143000"/>
          </a:xfrm>
        </p:spPr>
        <p:txBody>
          <a:bodyPr>
            <a:normAutofit fontScale="90000"/>
          </a:bodyPr>
          <a:lstStyle/>
          <a:p>
            <a:r>
              <a:rPr lang="fa-IR" sz="40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مسئولیت مدنی مالکان وسایل نقلیه موتوری زمینی</a:t>
            </a:r>
            <a:endParaRPr lang="en-US" sz="40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justLow" rtl="1">
              <a:buNone/>
            </a:pPr>
            <a:r>
              <a:rPr lang="fa-IR" dirty="0" smtClean="0">
                <a:cs typeface="B Nazanin" pitchFamily="2" charset="-78"/>
              </a:rPr>
              <a:t>   کارفرمایان هم در مقابل خسارت وارده به خود و هم خسارت های وارده به دیگران مسئول هستند.</a:t>
            </a:r>
          </a:p>
          <a:p>
            <a:pPr algn="justLow" rtl="1">
              <a:buNone/>
            </a:pPr>
            <a:endParaRPr lang="fa-IR" dirty="0" smtClean="0">
              <a:cs typeface="B Nazanin" pitchFamily="2" charset="-78"/>
            </a:endParaRPr>
          </a:p>
          <a:p>
            <a:pPr algn="justLow" rtl="1">
              <a:buNone/>
            </a:pPr>
            <a:r>
              <a:rPr lang="fa-IR" dirty="0" smtClean="0">
                <a:cs typeface="B Nazanin" pitchFamily="2" charset="-78"/>
              </a:rPr>
              <a:t>   بخش اول مسئولیت آنها بیشتر با عنوان جبران غرامت کارکنان معروف است. </a:t>
            </a:r>
          </a:p>
          <a:p>
            <a:pPr algn="justLow" rtl="1">
              <a:buNone/>
            </a:pPr>
            <a:endParaRPr lang="fa-IR" dirty="0" smtClean="0">
              <a:cs typeface="B Nazanin" pitchFamily="2" charset="-78"/>
            </a:endParaRPr>
          </a:p>
          <a:p>
            <a:pPr algn="justLow" rtl="1">
              <a:buNone/>
            </a:pPr>
            <a:r>
              <a:rPr lang="fa-IR" dirty="0" smtClean="0">
                <a:cs typeface="B Nazanin" pitchFamily="2" charset="-78"/>
              </a:rPr>
              <a:t>   بخش دوم مسئولیت آنها در مقابل اشخاص ثالث است. </a:t>
            </a:r>
          </a:p>
        </p:txBody>
      </p:sp>
      <p:sp>
        <p:nvSpPr>
          <p:cNvPr id="2" name="Title 1"/>
          <p:cNvSpPr>
            <a:spLocks noGrp="1"/>
          </p:cNvSpPr>
          <p:nvPr>
            <p:ph type="title"/>
          </p:nvPr>
        </p:nvSpPr>
        <p:spPr/>
        <p:txBody>
          <a:bodyPr>
            <a:normAutofit/>
          </a:bodyPr>
          <a:lstStyle/>
          <a:p>
            <a:pPr algn="r" rtl="1"/>
            <a:r>
              <a:rPr lang="fa-IR" sz="36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مسئولیت مدنی کارفرمایان</a:t>
            </a:r>
            <a:endParaRPr lang="en-US" sz="36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857232"/>
            <a:ext cx="8229600" cy="5150059"/>
          </a:xfrm>
        </p:spPr>
        <p:txBody>
          <a:bodyPr/>
          <a:lstStyle/>
          <a:p>
            <a:pPr algn="justLow" rtl="1">
              <a:lnSpc>
                <a:spcPct val="150000"/>
              </a:lnSpc>
              <a:buNone/>
            </a:pPr>
            <a:r>
              <a:rPr lang="fa-IR" dirty="0" smtClean="0">
                <a:cs typeface="B Nazanin" pitchFamily="2" charset="-78"/>
              </a:rPr>
              <a:t>   ماده 12 قانون مسئولیت مدنی بیان میکند : کارفرمایانی که مشمول قانون کار هستند، مسئول جبران خسارتی میباشند که از طرف کارکنان اداری یا کارگران آنها حین کار یا به مناسبت آن وارد شده، مگر اینکه محرز شود تمام احتیاط هایی که اوضاع و احوال قضیه ایجاب میکرده به عمل آورده و یا اینکه اگر احتیاط های مزبور را به عمل می آورند باز هم جلوگیری از ورود زیان مقدور نبود، کارفرما میتواند به وارد کننده زیان در صورتی که مطابق قانون مسئول شناخته شود، مراجعه نماید.</a:t>
            </a:r>
            <a:endParaRPr lang="en-US" dirty="0">
              <a:cs typeface="B Nazanin" pitchFamily="2" charset="-78"/>
            </a:endParaRPr>
          </a:p>
        </p:txBody>
      </p:sp>
      <p:sp>
        <p:nvSpPr>
          <p:cNvPr id="2" name="Title 1"/>
          <p:cNvSpPr>
            <a:spLocks noGrp="1"/>
          </p:cNvSpPr>
          <p:nvPr>
            <p:ph type="title"/>
          </p:nvPr>
        </p:nvSpPr>
        <p:spPr/>
        <p:txBody>
          <a:bodyPr/>
          <a:lstStyle/>
          <a:p>
            <a:endParaRPr lang="en-US"/>
          </a:p>
        </p:txBody>
      </p:sp>
    </p:spTree>
  </p:cSld>
  <p:clrMapOvr>
    <a:masterClrMapping/>
  </p:clrMapOvr>
  <p:transition spd="med">
    <p:randomBar dir="vert"/>
  </p:transition>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571472" y="1500174"/>
            <a:ext cx="8115328" cy="2019110"/>
          </a:xfrm>
        </p:spPr>
        <p:txBody>
          <a:bodyPr/>
          <a:lstStyle/>
          <a:p>
            <a:pPr algn="justLow" rtl="1">
              <a:buNone/>
            </a:pPr>
            <a:r>
              <a:rPr lang="fa-IR" dirty="0" smtClean="0">
                <a:cs typeface="B Nazanin" pitchFamily="2" charset="-78"/>
              </a:rPr>
              <a:t>   کارکنان دولت نیز مانند سایر اشخاص در انجام وظایف و فعالیت های شخصی خود بنا بر دلایل مختلف به طور عمدی یا سهوی منجر به وارد آمدن خسارت به اشخاص ثالث شوند</a:t>
            </a:r>
            <a:endParaRPr lang="en-US" dirty="0">
              <a:cs typeface="B Nazanin" pitchFamily="2" charset="-78"/>
            </a:endParaRPr>
          </a:p>
        </p:txBody>
      </p:sp>
      <p:sp>
        <p:nvSpPr>
          <p:cNvPr id="2" name="Title 1"/>
          <p:cNvSpPr>
            <a:spLocks noGrp="1"/>
          </p:cNvSpPr>
          <p:nvPr>
            <p:ph type="title"/>
          </p:nvPr>
        </p:nvSpPr>
        <p:spPr>
          <a:xfrm>
            <a:off x="428596" y="357166"/>
            <a:ext cx="8229600" cy="1143000"/>
          </a:xfrm>
        </p:spPr>
        <p:txBody>
          <a:bodyPr>
            <a:normAutofit fontScale="90000"/>
          </a:bodyPr>
          <a:lstStyle/>
          <a:p>
            <a:pPr algn="r" rtl="1"/>
            <a:r>
              <a:rPr lang="fa-IR" sz="36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مسئولیت مدنی دولت و کارمندان دولت و شهرداری ها</a:t>
            </a:r>
            <a:endParaRPr lang="en-US" sz="36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algn="justLow" rtl="1"/>
            <a:r>
              <a:rPr lang="fa-IR" dirty="0" smtClean="0">
                <a:cs typeface="B Nazanin" pitchFamily="2" charset="-78"/>
              </a:rPr>
              <a:t>مطابق ماده 11 قانون مدنی : کارمندان دولت و شهرداری ها و موسسات وابسته به آنها که به مناسبت انجام وظیفه، عمداً یا در نتیجه بی احتیاطی، خسارتی به اشخاص وارد نمایند، شخصاً مسئول جبران خسارت وارده می باشند ولی هر گاه خسارت وارده مستند به عمل آنها نبوده و مربوط به نقص وسایل ادارات و موسسات مزبور باشد، در این صورت جبران خسارت بر عهده ی اداره یا موسسه مربوط است. ولی در مورد اعمال حاکمیت دولت، هر گاه اقداماتی که بر حسب ضرورت برای تامین منافع اجتماعی طبق قانون به عمل آید و موجب ضرر دیگری شود، دولت مجبور به پرداخت خسارت نخواهد بود. </a:t>
            </a:r>
            <a:endParaRPr lang="en-US" dirty="0">
              <a:cs typeface="B Nazanin" pitchFamily="2" charset="-78"/>
            </a:endParaRPr>
          </a:p>
        </p:txBody>
      </p:sp>
      <p:sp>
        <p:nvSpPr>
          <p:cNvPr id="2" name="Title 1"/>
          <p:cNvSpPr>
            <a:spLocks noGrp="1"/>
          </p:cNvSpPr>
          <p:nvPr>
            <p:ph type="title"/>
          </p:nvPr>
        </p:nvSpPr>
        <p:spPr/>
        <p:txBody>
          <a:bodyPr/>
          <a:lstStyle/>
          <a:p>
            <a:endParaRPr lang="en-US"/>
          </a:p>
        </p:txBody>
      </p:sp>
    </p:spTree>
  </p:cSld>
  <p:clrMapOvr>
    <a:masterClrMapping/>
  </p:clrMapOvr>
  <p:transition spd="med">
    <p:randomBar dir="vert"/>
  </p:transition>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justLow" rtl="1">
              <a:buNone/>
            </a:pPr>
            <a:r>
              <a:rPr lang="fa-IR" dirty="0" smtClean="0">
                <a:cs typeface="B Nazanin" pitchFamily="2" charset="-78"/>
              </a:rPr>
              <a:t>   با رعایت شرایط و ضوابط و قوانین خاص نگهبانان مسلح حق استفاده از اسلحه و دفع خطر را دارند ولی چون احتمال دارد ضمن این کار زیانی متوجه اشخاص ثالث شود، مسئولیت مدنی عامل زیان در مقابل زیان دیدگان و جبران خسارت وارده به آنها مطرح میباشد.</a:t>
            </a:r>
            <a:endParaRPr lang="en-US" dirty="0">
              <a:cs typeface="B Nazanin" pitchFamily="2" charset="-78"/>
            </a:endParaRPr>
          </a:p>
        </p:txBody>
      </p:sp>
      <p:sp>
        <p:nvSpPr>
          <p:cNvPr id="2" name="Title 1"/>
          <p:cNvSpPr>
            <a:spLocks noGrp="1"/>
          </p:cNvSpPr>
          <p:nvPr>
            <p:ph type="title"/>
          </p:nvPr>
        </p:nvSpPr>
        <p:spPr>
          <a:xfrm>
            <a:off x="428596" y="285728"/>
            <a:ext cx="8229600" cy="1143000"/>
          </a:xfrm>
        </p:spPr>
        <p:txBody>
          <a:bodyPr>
            <a:normAutofit/>
          </a:bodyPr>
          <a:lstStyle/>
          <a:p>
            <a:r>
              <a:rPr lang="fa-IR" sz="32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مسئولیت مدنی نگهبانان مسلح بانک ها و گارد صنعت نفت</a:t>
            </a:r>
            <a:endParaRPr lang="en-US" sz="32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algn="justLow" rtl="1"/>
            <a:r>
              <a:rPr lang="fa-IR" dirty="0" smtClean="0">
                <a:cs typeface="B Nazanin" pitchFamily="2" charset="-78"/>
              </a:rPr>
              <a:t>در تبصره سوم ماده واحده قانونی آمده است : </a:t>
            </a:r>
          </a:p>
          <a:p>
            <a:pPr algn="justLow" rtl="1">
              <a:buNone/>
            </a:pPr>
            <a:r>
              <a:rPr lang="fa-IR" dirty="0" smtClean="0">
                <a:cs typeface="B Nazanin" pitchFamily="2" charset="-78"/>
              </a:rPr>
              <a:t>بانک ها و موسساتی که از مقررات این قانون استفاده مینمایند، موظفند نگهبان حامل سلاح خود را در برابر حوادث ناشی از انجام وظیفه و همچنین مسئولیت مدنی آنها را در مقابل اشخاص ثالث که ناشی از وظیفه مذکور باشد، نزد شرکت سهامی بیمه ایران بیمه نمایند. اما به هر حال هر نوع خسارت وارد به اموال بیمه گذار(بانکها) و همچنین زیان وارد به اشخاص متجاوز و سارق و یا هر فردی که به نوعی در اقدام تجاوزکارانه شریک باشد، از شمول بیمه خارج است</a:t>
            </a:r>
            <a:endParaRPr lang="en-US" dirty="0">
              <a:cs typeface="B Nazanin" pitchFamily="2" charset="-78"/>
            </a:endParaRPr>
          </a:p>
        </p:txBody>
      </p:sp>
      <p:sp>
        <p:nvSpPr>
          <p:cNvPr id="2" name="Title 1"/>
          <p:cNvSpPr>
            <a:spLocks noGrp="1"/>
          </p:cNvSpPr>
          <p:nvPr>
            <p:ph type="title"/>
          </p:nvPr>
        </p:nvSpPr>
        <p:spPr/>
        <p:txBody>
          <a:bodyPr/>
          <a:lstStyle/>
          <a:p>
            <a:endParaRPr lang="en-US"/>
          </a:p>
        </p:txBody>
      </p:sp>
    </p:spTree>
  </p:cSld>
  <p:clrMapOvr>
    <a:masterClrMapping/>
  </p:clrMapOvr>
  <p:transition spd="med">
    <p:randomBar dir="vert"/>
  </p:transition>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justLow" rtl="1">
              <a:buNone/>
            </a:pPr>
            <a:r>
              <a:rPr lang="fa-IR" dirty="0" smtClean="0">
                <a:cs typeface="B Nazanin" pitchFamily="2" charset="-78"/>
              </a:rPr>
              <a:t>   </a:t>
            </a:r>
          </a:p>
          <a:p>
            <a:pPr algn="justLow" rtl="1">
              <a:buNone/>
            </a:pPr>
            <a:r>
              <a:rPr lang="fa-IR" dirty="0" smtClean="0">
                <a:cs typeface="B Nazanin" pitchFamily="2" charset="-78"/>
              </a:rPr>
              <a:t>   به موجب ماده 388 قانون تجارت ایران، متصدی حمل و نقل مسئول حوادث و تقصیراتی است که در مدت حمل و نقل واقع میشود؛ اعم از اینکه خود مبادرت به حمل و نقل نموده و یا حمل و نقل کننده دیگری را مامور کرده باشد.</a:t>
            </a:r>
            <a:endParaRPr lang="en-US" dirty="0">
              <a:cs typeface="B Nazanin" pitchFamily="2" charset="-78"/>
            </a:endParaRPr>
          </a:p>
        </p:txBody>
      </p:sp>
      <p:sp>
        <p:nvSpPr>
          <p:cNvPr id="2" name="Title 1"/>
          <p:cNvSpPr>
            <a:spLocks noGrp="1"/>
          </p:cNvSpPr>
          <p:nvPr>
            <p:ph type="title"/>
          </p:nvPr>
        </p:nvSpPr>
        <p:spPr/>
        <p:txBody>
          <a:bodyPr>
            <a:normAutofit/>
          </a:bodyPr>
          <a:lstStyle/>
          <a:p>
            <a:pPr algn="r" rtl="1"/>
            <a:r>
              <a:rPr lang="fa-IR" sz="32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مسئولیت مدنی متصدیان حمل و نقل </a:t>
            </a:r>
            <a:endParaRPr lang="en-US" sz="32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justLow" rtl="1"/>
            <a:r>
              <a:rPr lang="fa-IR" dirty="0" smtClean="0">
                <a:cs typeface="B Nazanin" pitchFamily="2" charset="-78"/>
              </a:rPr>
              <a:t>به موجب ماده 388 در صورتی که متصدی حمل و نقل زمینی در مدت حمل و نقل مرتکب تقصیر و خطا شود یا حوادثی به وجود آورد که موجب زیان سازمان یا صاحبان کالا شود مسئول و ملزم به جبران خسارت وارده خواهد بود.</a:t>
            </a:r>
            <a:endParaRPr lang="en-US" dirty="0">
              <a:cs typeface="B Nazanin" pitchFamily="2" charset="-78"/>
            </a:endParaRPr>
          </a:p>
        </p:txBody>
      </p:sp>
      <p:sp>
        <p:nvSpPr>
          <p:cNvPr id="2" name="Title 1"/>
          <p:cNvSpPr>
            <a:spLocks noGrp="1"/>
          </p:cNvSpPr>
          <p:nvPr>
            <p:ph type="title"/>
          </p:nvPr>
        </p:nvSpPr>
        <p:spPr/>
        <p:txBody>
          <a:bodyPr>
            <a:normAutofit/>
          </a:bodyPr>
          <a:lstStyle/>
          <a:p>
            <a:pPr algn="r" rtl="1"/>
            <a:r>
              <a:rPr lang="fa-IR" sz="32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مسئولیت مدنی متصدی حمل و نقل زمینی </a:t>
            </a:r>
            <a:endParaRPr lang="en-US" sz="32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justLow" rtl="1">
              <a:buNone/>
            </a:pPr>
            <a:r>
              <a:rPr lang="fa-IR" dirty="0" smtClean="0">
                <a:cs typeface="B Nazanin" pitchFamily="2" charset="-78"/>
              </a:rPr>
              <a:t>   </a:t>
            </a:r>
          </a:p>
          <a:p>
            <a:pPr algn="justLow" rtl="1">
              <a:buNone/>
            </a:pPr>
            <a:r>
              <a:rPr lang="fa-IR" dirty="0" smtClean="0">
                <a:cs typeface="B Nazanin" pitchFamily="2" charset="-78"/>
              </a:rPr>
              <a:t>   در صورت وقوع حادثه مسافران یا صاحبان حقوق برای دریافت خسارت باید ثابت کنند که زیان وارد شده، در نتیجه عدم رعایت مقررات هواپیمایی یا تقصیر و خطای متصدیان حمل و نقل و نمایندگان او و یا آنکه در نتیجه عمل کارکنانی که صلاحیت هدایت هواپیما را نداشته اند، بوده است. </a:t>
            </a:r>
            <a:endParaRPr lang="en-US" dirty="0">
              <a:cs typeface="B Nazanin" pitchFamily="2" charset="-78"/>
            </a:endParaRPr>
          </a:p>
        </p:txBody>
      </p:sp>
      <p:sp>
        <p:nvSpPr>
          <p:cNvPr id="2" name="Title 1"/>
          <p:cNvSpPr>
            <a:spLocks noGrp="1"/>
          </p:cNvSpPr>
          <p:nvPr>
            <p:ph type="title"/>
          </p:nvPr>
        </p:nvSpPr>
        <p:spPr>
          <a:xfrm>
            <a:off x="428596" y="285728"/>
            <a:ext cx="8229600" cy="1143000"/>
          </a:xfrm>
        </p:spPr>
        <p:txBody>
          <a:bodyPr>
            <a:normAutofit/>
          </a:bodyPr>
          <a:lstStyle/>
          <a:p>
            <a:pPr algn="r" rtl="1"/>
            <a:r>
              <a:rPr lang="fa-IR" sz="32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مسئولیت مدنی متصدی حمل و نقل هوایی</a:t>
            </a:r>
            <a:endParaRPr lang="en-US" sz="32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justLow" rtl="1">
              <a:buNone/>
            </a:pPr>
            <a:r>
              <a:rPr lang="fa-IR" dirty="0" smtClean="0">
                <a:cs typeface="B Nazanin" pitchFamily="2" charset="-78"/>
              </a:rPr>
              <a:t>به موجب قرارداد ورشو : متصدی حمل و نقل هوایی در مقابل فرستنده بار یا مسافر و اثاث مسئول است ولی به نوبه خود میتواند به مسئولان دیگر مراجعه کند.</a:t>
            </a:r>
          </a:p>
          <a:p>
            <a:pPr algn="justLow" rtl="1">
              <a:buNone/>
            </a:pPr>
            <a:r>
              <a:rPr lang="fa-IR" dirty="0" smtClean="0">
                <a:cs typeface="B Nazanin" pitchFamily="2" charset="-78"/>
              </a:rPr>
              <a:t> </a:t>
            </a:r>
          </a:p>
          <a:p>
            <a:pPr algn="justLow" rtl="1">
              <a:buNone/>
            </a:pPr>
            <a:r>
              <a:rPr lang="fa-IR" dirty="0" smtClean="0">
                <a:cs typeface="B Nazanin" pitchFamily="2" charset="-78"/>
              </a:rPr>
              <a:t>متصدی حمل و نقل مسئول زیان های وارد شده به محموله ها و اثاث مسافران است، مگر آنکه ثابت کند که اقدام یا احتیاط های لازم را به عمل آورده یا آنکه به علت فورس ماژور قادر به دفع خطر نبوده است.</a:t>
            </a:r>
            <a:endParaRPr lang="en-US" dirty="0">
              <a:cs typeface="B Nazanin" pitchFamily="2" charset="-78"/>
            </a:endParaRPr>
          </a:p>
        </p:txBody>
      </p:sp>
      <p:sp>
        <p:nvSpPr>
          <p:cNvPr id="2" name="Title 1"/>
          <p:cNvSpPr>
            <a:spLocks noGrp="1"/>
          </p:cNvSpPr>
          <p:nvPr>
            <p:ph type="title"/>
          </p:nvPr>
        </p:nvSpPr>
        <p:spPr/>
        <p:txBody>
          <a:bodyPr>
            <a:normAutofit/>
          </a:bodyPr>
          <a:lstStyle/>
          <a:p>
            <a:pPr algn="r" rtl="1"/>
            <a:r>
              <a:rPr lang="fa-IR" sz="32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حمل و نقل بین المللی</a:t>
            </a:r>
            <a:endParaRPr lang="en-US" sz="32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justLow" rtl="1">
              <a:lnSpc>
                <a:spcPct val="150000"/>
              </a:lnSpc>
              <a:buNone/>
            </a:pPr>
            <a:r>
              <a:rPr lang="fa-IR" dirty="0" smtClean="0">
                <a:cs typeface="B Nazanin" pitchFamily="2" charset="-78"/>
              </a:rPr>
              <a:t>1- مسئولیت مدنی ناشی از سوانح هوایی در مقابل مسافران هواپیما</a:t>
            </a:r>
          </a:p>
          <a:p>
            <a:pPr algn="justLow" rtl="1">
              <a:lnSpc>
                <a:spcPct val="150000"/>
              </a:lnSpc>
              <a:buNone/>
            </a:pPr>
            <a:r>
              <a:rPr lang="fa-IR" dirty="0" smtClean="0">
                <a:cs typeface="B Nazanin" pitchFamily="2" charset="-78"/>
              </a:rPr>
              <a:t>2-مسئولیت مدنی در مقابل اشخاص ثالث در روی زمین به علت سقوط هواپیما، وسایل و یا محموله ی آن</a:t>
            </a:r>
          </a:p>
          <a:p>
            <a:pPr algn="justLow" rtl="1">
              <a:lnSpc>
                <a:spcPct val="150000"/>
              </a:lnSpc>
              <a:buNone/>
            </a:pPr>
            <a:r>
              <a:rPr lang="fa-IR" dirty="0" smtClean="0">
                <a:cs typeface="B Nazanin" pitchFamily="2" charset="-78"/>
              </a:rPr>
              <a:t>3-مسئولیت مدنی ناشی از تصادم دو هواپیما</a:t>
            </a:r>
            <a:endParaRPr lang="en-US" dirty="0">
              <a:cs typeface="B Nazanin" pitchFamily="2" charset="-78"/>
            </a:endParaRPr>
          </a:p>
        </p:txBody>
      </p:sp>
      <p:sp>
        <p:nvSpPr>
          <p:cNvPr id="2" name="Title 1"/>
          <p:cNvSpPr>
            <a:spLocks noGrp="1"/>
          </p:cNvSpPr>
          <p:nvPr>
            <p:ph type="title"/>
          </p:nvPr>
        </p:nvSpPr>
        <p:spPr/>
        <p:txBody>
          <a:bodyPr>
            <a:normAutofit/>
          </a:bodyPr>
          <a:lstStyle/>
          <a:p>
            <a:pPr algn="r" rtl="1"/>
            <a:r>
              <a:rPr lang="fa-IR" sz="32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ریسک های حمل و نقل هوایی </a:t>
            </a:r>
            <a:endParaRPr lang="en-US" sz="32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r" rtl="1"/>
            <a:r>
              <a:rPr lang="fa-IR" dirty="0" smtClean="0">
                <a:cs typeface="B Nazanin" pitchFamily="2" charset="-78"/>
              </a:rPr>
              <a:t>پزشکان و جراحان ممکن است در نتیجه اعمال حرفه خود و اشتباه در تشخیص بیماری و یا اعمال جراحی مسئول شناخته شوند. </a:t>
            </a:r>
            <a:endParaRPr lang="en-US" dirty="0">
              <a:cs typeface="B Nazanin" pitchFamily="2" charset="-78"/>
            </a:endParaRPr>
          </a:p>
        </p:txBody>
      </p:sp>
      <p:sp>
        <p:nvSpPr>
          <p:cNvPr id="2" name="Title 1"/>
          <p:cNvSpPr>
            <a:spLocks noGrp="1"/>
          </p:cNvSpPr>
          <p:nvPr>
            <p:ph type="title"/>
          </p:nvPr>
        </p:nvSpPr>
        <p:spPr>
          <a:xfrm>
            <a:off x="-285784" y="214290"/>
            <a:ext cx="9144000" cy="1143000"/>
          </a:xfrm>
        </p:spPr>
        <p:txBody>
          <a:bodyPr>
            <a:normAutofit/>
          </a:bodyPr>
          <a:lstStyle/>
          <a:p>
            <a:pPr algn="r" rtl="1"/>
            <a:r>
              <a:rPr lang="fa-IR" sz="28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مسئولیت مدنی پزشکان،جراحان، دارو سازان و مدیران مراکز درمانی</a:t>
            </a:r>
            <a:endParaRPr lang="en-US" sz="28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justLow" rtl="1">
              <a:lnSpc>
                <a:spcPct val="150000"/>
              </a:lnSpc>
            </a:pPr>
            <a:r>
              <a:rPr lang="fa-IR" dirty="0" smtClean="0">
                <a:cs typeface="B Nazanin" pitchFamily="2" charset="-78"/>
              </a:rPr>
              <a:t>بیمه مسئولیت حرفه ای یکی از مهمترین ابزارهای اداره ی اینگونه ریسک ها است و می توان خسارتهای مالی و جرح و فوت ناشی از تصدی فعالیت حرفه ای یاد شده را به بیمه گر منتقل کرد.</a:t>
            </a:r>
            <a:endParaRPr lang="en-US" dirty="0">
              <a:cs typeface="B Nazanin" pitchFamily="2" charset="-78"/>
            </a:endParaRPr>
          </a:p>
        </p:txBody>
      </p:sp>
      <p:sp>
        <p:nvSpPr>
          <p:cNvPr id="2" name="Title 1"/>
          <p:cNvSpPr>
            <a:spLocks noGrp="1"/>
          </p:cNvSpPr>
          <p:nvPr>
            <p:ph type="title"/>
          </p:nvPr>
        </p:nvSpPr>
        <p:spPr/>
        <p:txBody>
          <a:bodyPr/>
          <a:lstStyle/>
          <a:p>
            <a:endParaRPr lang="en-US"/>
          </a:p>
        </p:txBody>
      </p:sp>
    </p:spTree>
  </p:cSld>
  <p:clrMapOvr>
    <a:masterClrMapping/>
  </p:clrMapOvr>
  <p:transition spd="med">
    <p:randomBar dir="vert"/>
  </p:transition>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justLow" rtl="1">
              <a:lnSpc>
                <a:spcPct val="150000"/>
              </a:lnSpc>
              <a:buNone/>
            </a:pPr>
            <a:r>
              <a:rPr lang="fa-IR" dirty="0" smtClean="0">
                <a:cs typeface="B Nazanin" pitchFamily="2" charset="-78"/>
              </a:rPr>
              <a:t>1-بیمه نامه مسئولیت حرفه ای پزشکان، جراحان و دندانپزشکان؛</a:t>
            </a:r>
          </a:p>
          <a:p>
            <a:pPr algn="justLow" rtl="1">
              <a:lnSpc>
                <a:spcPct val="150000"/>
              </a:lnSpc>
              <a:buNone/>
            </a:pPr>
            <a:r>
              <a:rPr lang="fa-IR" dirty="0" smtClean="0">
                <a:cs typeface="B Nazanin" pitchFamily="2" charset="-78"/>
              </a:rPr>
              <a:t>2-بیمه نامه مسئولیت حرفه ای داروخانه ها و دراگ استورها؛</a:t>
            </a:r>
          </a:p>
          <a:p>
            <a:pPr algn="justLow" rtl="1">
              <a:lnSpc>
                <a:spcPct val="150000"/>
              </a:lnSpc>
              <a:buNone/>
            </a:pPr>
            <a:r>
              <a:rPr lang="fa-IR" dirty="0" smtClean="0">
                <a:cs typeface="B Nazanin" pitchFamily="2" charset="-78"/>
              </a:rPr>
              <a:t>3-بیمه نامه مسئولیت حرفه ای بیمارستان و خدمات آنها؛</a:t>
            </a:r>
          </a:p>
          <a:p>
            <a:pPr algn="justLow" rtl="1">
              <a:lnSpc>
                <a:spcPct val="150000"/>
              </a:lnSpc>
              <a:buNone/>
            </a:pPr>
            <a:r>
              <a:rPr lang="fa-IR" dirty="0" smtClean="0">
                <a:cs typeface="B Nazanin" pitchFamily="2" charset="-78"/>
              </a:rPr>
              <a:t>4-بیمه نامه مسئولیت حرفه ای سایر خدمات پزشکی و درمانی.</a:t>
            </a:r>
            <a:endParaRPr lang="en-US" dirty="0">
              <a:cs typeface="B Nazanin" pitchFamily="2" charset="-78"/>
            </a:endParaRPr>
          </a:p>
        </p:txBody>
      </p:sp>
      <p:sp>
        <p:nvSpPr>
          <p:cNvPr id="2" name="Title 1"/>
          <p:cNvSpPr>
            <a:spLocks noGrp="1"/>
          </p:cNvSpPr>
          <p:nvPr>
            <p:ph type="title"/>
          </p:nvPr>
        </p:nvSpPr>
        <p:spPr/>
        <p:txBody>
          <a:bodyPr>
            <a:normAutofit/>
          </a:bodyPr>
          <a:lstStyle/>
          <a:p>
            <a:pPr algn="r" rtl="1"/>
            <a:r>
              <a:rPr lang="fa-IR" sz="32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بیمه نامه هایی برای پوشش ریسک های ناشی از حرفه</a:t>
            </a:r>
            <a:endParaRPr lang="en-US" sz="32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algn="justLow" rtl="1">
              <a:buNone/>
            </a:pPr>
            <a:r>
              <a:rPr lang="fa-IR" dirty="0" smtClean="0">
                <a:cs typeface="B Nazanin" pitchFamily="2" charset="-78"/>
              </a:rPr>
              <a:t>   مقاطعه کاران یکی از شناخته شده ترین عوامل فعال در رشته های مهندسی اند که طرح های مختلف ساختمانی را به انجام میرسانند. آنها بر حسب نوع قرارداد و اینکه چه مراحلی از کار را بر عهده دارند، در مقابل کار فرما و اشخاص ثالث مسئولیت خواهند داشت. </a:t>
            </a:r>
          </a:p>
          <a:p>
            <a:pPr algn="r" rtl="1">
              <a:buNone/>
            </a:pPr>
            <a:endParaRPr lang="fa-IR" dirty="0" smtClean="0">
              <a:cs typeface="B Nazanin" pitchFamily="2" charset="-78"/>
            </a:endParaRPr>
          </a:p>
        </p:txBody>
      </p:sp>
      <p:sp>
        <p:nvSpPr>
          <p:cNvPr id="2" name="Title 1"/>
          <p:cNvSpPr>
            <a:spLocks noGrp="1"/>
          </p:cNvSpPr>
          <p:nvPr>
            <p:ph type="title"/>
          </p:nvPr>
        </p:nvSpPr>
        <p:spPr/>
        <p:txBody>
          <a:bodyPr>
            <a:normAutofit/>
          </a:bodyPr>
          <a:lstStyle/>
          <a:p>
            <a:pPr algn="r" rtl="1"/>
            <a:r>
              <a:rPr lang="fa-IR" sz="36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مسئولیت مدنی آرشیتکت ها و مقاطعه کاران</a:t>
            </a:r>
            <a:endParaRPr lang="en-US" sz="36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lstStyle/>
          <a:p>
            <a:pPr algn="justLow" rtl="1">
              <a:buNone/>
            </a:pPr>
            <a:r>
              <a:rPr lang="fa-IR" dirty="0" smtClean="0">
                <a:cs typeface="B Nazanin" pitchFamily="2" charset="-78"/>
              </a:rPr>
              <a:t>   برای پاسخگویی به ریسک های ناشی از اعمال مقاطعه کاران روش های مختلفی وجود دارد. بسیاری از این ریسک ها از طریق مدیریت صحیح، نظارت موثر و یک برنامه مدیریت ریسک پیشگیرانه مناسب؛ قابل اجتناب، حذف، پذیرش و کنترل هستند.</a:t>
            </a:r>
          </a:p>
          <a:p>
            <a:pPr algn="justLow" rtl="1">
              <a:buNone/>
            </a:pPr>
            <a:r>
              <a:rPr lang="fa-IR" dirty="0" smtClean="0">
                <a:cs typeface="B Nazanin" pitchFamily="2" charset="-78"/>
              </a:rPr>
              <a:t>   ریسک ممکن است به اشخاص یا موسسات دیگر مانند پیمانکار فرعی، شریک، کارفرما، مصرف کننده و یا موسسه تضمین کننده منتقل یا آنکه بیمه شود</a:t>
            </a:r>
            <a:r>
              <a:rPr lang="fa-IR" dirty="0" smtClean="0"/>
              <a:t>.</a:t>
            </a:r>
            <a:endParaRPr lang="en-US" dirty="0"/>
          </a:p>
        </p:txBody>
      </p:sp>
      <p:sp>
        <p:nvSpPr>
          <p:cNvPr id="3" name="Title 2"/>
          <p:cNvSpPr>
            <a:spLocks noGrp="1"/>
          </p:cNvSpPr>
          <p:nvPr>
            <p:ph type="title"/>
          </p:nvPr>
        </p:nvSpPr>
        <p:spPr/>
        <p:txBody>
          <a:bodyPr/>
          <a:lstStyle/>
          <a:p>
            <a:endParaRPr lang="en-US"/>
          </a:p>
        </p:txBody>
      </p:sp>
    </p:spTree>
  </p:cSld>
  <p:clrMapOvr>
    <a:masterClrMapping/>
  </p:clrMapOvr>
  <p:transition spd="med">
    <p:randomBar dir="vert"/>
  </p:transition>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justLow" rtl="1">
              <a:buNone/>
            </a:pPr>
            <a:r>
              <a:rPr lang="fa-IR" dirty="0" smtClean="0">
                <a:cs typeface="B Nazanin" pitchFamily="2" charset="-78"/>
              </a:rPr>
              <a:t>   مطابق قانون مدنی، مستاجر متعهد است شی مورد اجاره را به همان صورتی که هنگام اجاره از مالک یا نماینده او تحویل گرفته است، به وی تحویل دهد.</a:t>
            </a:r>
          </a:p>
          <a:p>
            <a:pPr algn="justLow" rtl="1">
              <a:buNone/>
            </a:pPr>
            <a:endParaRPr lang="fa-IR" dirty="0" smtClean="0">
              <a:cs typeface="B Nazanin" pitchFamily="2" charset="-78"/>
            </a:endParaRPr>
          </a:p>
          <a:p>
            <a:pPr algn="justLow" rtl="1">
              <a:buNone/>
            </a:pPr>
            <a:r>
              <a:rPr lang="fa-IR" dirty="0" smtClean="0">
                <a:cs typeface="B Nazanin" pitchFamily="2" charset="-78"/>
              </a:rPr>
              <a:t>   همچنین اگر بر اثر تقصیر یا خطای مالک یا موجر و عیب و نقص ساختمان مورد اجاره حادثه ای رخ دهد که موجب ورود خسارت به اموال و اثاث مستاجر شود، مالک مسئول جبران خسارت های وارد شده خواهد بود.</a:t>
            </a:r>
          </a:p>
          <a:p>
            <a:endParaRPr lang="en-US" dirty="0"/>
          </a:p>
        </p:txBody>
      </p:sp>
      <p:sp>
        <p:nvSpPr>
          <p:cNvPr id="2" name="Title 1"/>
          <p:cNvSpPr>
            <a:spLocks noGrp="1"/>
          </p:cNvSpPr>
          <p:nvPr>
            <p:ph type="title"/>
          </p:nvPr>
        </p:nvSpPr>
        <p:spPr/>
        <p:txBody>
          <a:bodyPr>
            <a:normAutofit/>
          </a:bodyPr>
          <a:lstStyle/>
          <a:p>
            <a:pPr algn="r" rtl="1"/>
            <a:r>
              <a:rPr lang="fa-IR" sz="36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مسئولیت مدنی مالک و مستاجر در مقابل یکدیگر</a:t>
            </a:r>
            <a:endParaRPr lang="en-US" sz="36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justLow" rtl="1">
              <a:lnSpc>
                <a:spcPct val="150000"/>
              </a:lnSpc>
              <a:buNone/>
            </a:pPr>
            <a:r>
              <a:rPr lang="fa-IR" dirty="0" smtClean="0">
                <a:cs typeface="B Nazanin" pitchFamily="2" charset="-78"/>
              </a:rPr>
              <a:t>   مطابق قانون مسئولیت مدنی، در صورتی که بر اثر وقوع حریق یا حادثه ای در یک خانه، خانه ی همسایه نیز بسوزد یا خسارتی متوجه اموال و اثاث او شود، دارنده خانه ای ک کانون خسارت بوده، در مقابل همسایه خسارت دیده مسئول شناخته میشود و ملزم به جبران خسارت های وارد شده است.</a:t>
            </a:r>
            <a:endParaRPr lang="en-US" dirty="0">
              <a:cs typeface="B Nazanin" pitchFamily="2" charset="-78"/>
            </a:endParaRPr>
          </a:p>
        </p:txBody>
      </p:sp>
      <p:sp>
        <p:nvSpPr>
          <p:cNvPr id="2" name="Title 1"/>
          <p:cNvSpPr>
            <a:spLocks noGrp="1"/>
          </p:cNvSpPr>
          <p:nvPr>
            <p:ph type="title"/>
          </p:nvPr>
        </p:nvSpPr>
        <p:spPr/>
        <p:txBody>
          <a:bodyPr/>
          <a:lstStyle/>
          <a:p>
            <a:pPr algn="r" rtl="1"/>
            <a:r>
              <a:rPr lang="fa-IR" sz="36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مسئولیت مدنی همسایه در مقابل همسایه</a:t>
            </a:r>
            <a:r>
              <a:rPr lang="fa-IR" dirty="0" smtClean="0"/>
              <a:t> </a:t>
            </a:r>
            <a:endParaRPr lang="en-US" dirty="0"/>
          </a:p>
        </p:txBody>
      </p:sp>
    </p:spTree>
  </p:cSld>
  <p:clrMapOvr>
    <a:masterClrMapping/>
  </p:clrMapOvr>
  <p:transition spd="med">
    <p:randomBar dir="vert"/>
  </p:transition>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algn="justLow" rtl="1">
              <a:lnSpc>
                <a:spcPct val="150000"/>
              </a:lnSpc>
              <a:buNone/>
            </a:pPr>
            <a:r>
              <a:rPr lang="fa-IR" dirty="0" smtClean="0">
                <a:cs typeface="B Nazanin" pitchFamily="2" charset="-78"/>
              </a:rPr>
              <a:t>   در بیمه نامه های ناشی از خطرات این گونه حوادث ، خسارتهایی  که بر اثر حوادث ناشی از بهره برداری و حمل و توزیع گاز و برق متوجه مشتریان یا اشخاص ثالث میشود، زیر پوشش قرار میگیرد.</a:t>
            </a:r>
          </a:p>
          <a:p>
            <a:pPr algn="justLow" rtl="1">
              <a:lnSpc>
                <a:spcPct val="150000"/>
              </a:lnSpc>
              <a:buNone/>
            </a:pPr>
            <a:r>
              <a:rPr lang="fa-IR" dirty="0" smtClean="0">
                <a:cs typeface="B Nazanin" pitchFamily="2" charset="-78"/>
              </a:rPr>
              <a:t>   این حوادث ممکن است در نتیجه ی یکی از عوامل زیر باشد : فعل یا تقصیرو خطای کارکنان بیمه گذار، عیب و نقص ساختمان ها و تاسیسات بهره برداری، عدم مراقبت در نگهداری آنها و وسایل و مواد مورد استفاده موسسه توزیع گاز و برق.</a:t>
            </a:r>
            <a:endParaRPr lang="en-US" dirty="0">
              <a:cs typeface="B Nazanin" pitchFamily="2" charset="-78"/>
            </a:endParaRPr>
          </a:p>
        </p:txBody>
      </p:sp>
      <p:sp>
        <p:nvSpPr>
          <p:cNvPr id="2" name="Title 1"/>
          <p:cNvSpPr>
            <a:spLocks noGrp="1"/>
          </p:cNvSpPr>
          <p:nvPr>
            <p:ph type="title"/>
          </p:nvPr>
        </p:nvSpPr>
        <p:spPr/>
        <p:txBody>
          <a:bodyPr>
            <a:noAutofit/>
          </a:bodyPr>
          <a:lstStyle/>
          <a:p>
            <a:pPr algn="r" rtl="1"/>
            <a:r>
              <a:rPr lang="fa-IR" sz="32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مسئولیت مدنی ناشی از حوادث بهره برداری و حمل و نقل و توزیع گاز و برق</a:t>
            </a:r>
            <a:endParaRPr lang="en-US" sz="32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justLow" rtl="1">
              <a:lnSpc>
                <a:spcPct val="150000"/>
              </a:lnSpc>
              <a:buNone/>
            </a:pPr>
            <a:r>
              <a:rPr lang="fa-IR" dirty="0" smtClean="0">
                <a:cs typeface="B Nazanin" pitchFamily="2" charset="-78"/>
              </a:rPr>
              <a:t>1- بیمه مسئولیت مدنی شکارچیان</a:t>
            </a:r>
          </a:p>
          <a:p>
            <a:pPr algn="justLow" rtl="1">
              <a:lnSpc>
                <a:spcPct val="150000"/>
              </a:lnSpc>
              <a:buNone/>
            </a:pPr>
            <a:r>
              <a:rPr lang="fa-IR" dirty="0" smtClean="0">
                <a:cs typeface="B Nazanin" pitchFamily="2" charset="-78"/>
              </a:rPr>
              <a:t>2-بیمه مسئولیت مدنی ناشی از حوادث تحصیلی </a:t>
            </a:r>
          </a:p>
          <a:p>
            <a:pPr algn="justLow" rtl="1">
              <a:lnSpc>
                <a:spcPct val="150000"/>
              </a:lnSpc>
              <a:buNone/>
            </a:pPr>
            <a:r>
              <a:rPr lang="fa-IR" dirty="0" smtClean="0">
                <a:cs typeface="B Nazanin" pitchFamily="2" charset="-78"/>
              </a:rPr>
              <a:t>3-بیمه مسئولیت مدنی هتل داران ، صاحبان کالاها و رستورانها</a:t>
            </a:r>
          </a:p>
          <a:p>
            <a:pPr algn="justLow" rtl="1">
              <a:lnSpc>
                <a:spcPct val="150000"/>
              </a:lnSpc>
              <a:buNone/>
            </a:pPr>
            <a:r>
              <a:rPr lang="fa-IR" dirty="0" smtClean="0">
                <a:cs typeface="B Nazanin" pitchFamily="2" charset="-78"/>
              </a:rPr>
              <a:t>4-بیمه مسئولیت مدنی متصدیان سینماها، تئاترها و مراکز نمایشی</a:t>
            </a:r>
          </a:p>
          <a:p>
            <a:pPr algn="justLow" rtl="1">
              <a:lnSpc>
                <a:spcPct val="150000"/>
              </a:lnSpc>
              <a:buNone/>
            </a:pPr>
            <a:r>
              <a:rPr lang="fa-IR" dirty="0" smtClean="0">
                <a:cs typeface="B Nazanin" pitchFamily="2" charset="-78"/>
              </a:rPr>
              <a:t>5-بیمه مسئولیت مدنی باشگاه های ورزشی در قبال اعضاء باشگاه، تماشاچیان و اشخاص ثالث</a:t>
            </a:r>
          </a:p>
        </p:txBody>
      </p:sp>
      <p:sp>
        <p:nvSpPr>
          <p:cNvPr id="2" name="Title 1"/>
          <p:cNvSpPr>
            <a:spLocks noGrp="1"/>
          </p:cNvSpPr>
          <p:nvPr>
            <p:ph type="title"/>
          </p:nvPr>
        </p:nvSpPr>
        <p:spPr/>
        <p:txBody>
          <a:bodyPr>
            <a:normAutofit/>
          </a:bodyPr>
          <a:lstStyle/>
          <a:p>
            <a:pPr algn="r" rtl="1"/>
            <a:r>
              <a:rPr lang="fa-IR" sz="36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سایر انواع مسئولیت های مدنی </a:t>
            </a:r>
            <a:endParaRPr lang="en-US" sz="36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algn="justLow" rtl="1">
              <a:lnSpc>
                <a:spcPct val="150000"/>
              </a:lnSpc>
              <a:buNone/>
            </a:pPr>
            <a:r>
              <a:rPr lang="fa-IR" dirty="0" smtClean="0">
                <a:cs typeface="B Nazanin" pitchFamily="2" charset="-78"/>
              </a:rPr>
              <a:t>6- بیمه مسئولیت مدنی مالکان ساختمان ها</a:t>
            </a:r>
          </a:p>
          <a:p>
            <a:pPr algn="justLow" rtl="1">
              <a:lnSpc>
                <a:spcPct val="150000"/>
              </a:lnSpc>
              <a:buNone/>
            </a:pPr>
            <a:r>
              <a:rPr lang="fa-IR" dirty="0" smtClean="0">
                <a:cs typeface="B Nazanin" pitchFamily="2" charset="-78"/>
              </a:rPr>
              <a:t>7-بیمه مسئولیت صاحبان حیوانات و دامداران</a:t>
            </a:r>
          </a:p>
          <a:p>
            <a:pPr algn="justLow" rtl="1">
              <a:lnSpc>
                <a:spcPct val="150000"/>
              </a:lnSpc>
              <a:buNone/>
            </a:pPr>
            <a:r>
              <a:rPr lang="fa-IR" dirty="0" smtClean="0">
                <a:cs typeface="B Nazanin" pitchFamily="2" charset="-78"/>
              </a:rPr>
              <a:t>8-بیمه مسئولیت مدنی ناشی از حوادث بالابرنده ها</a:t>
            </a:r>
          </a:p>
          <a:p>
            <a:pPr algn="justLow" rtl="1">
              <a:lnSpc>
                <a:spcPct val="150000"/>
              </a:lnSpc>
              <a:buNone/>
            </a:pPr>
            <a:r>
              <a:rPr lang="fa-IR" dirty="0" smtClean="0">
                <a:cs typeface="B Nazanin" pitchFamily="2" charset="-78"/>
              </a:rPr>
              <a:t>9-بیمه نامه جامع مسئولیت شخصی</a:t>
            </a:r>
          </a:p>
          <a:p>
            <a:pPr algn="justLow" rtl="1">
              <a:lnSpc>
                <a:spcPct val="150000"/>
              </a:lnSpc>
              <a:buNone/>
            </a:pPr>
            <a:r>
              <a:rPr lang="fa-IR" dirty="0" smtClean="0">
                <a:cs typeface="B Nazanin" pitchFamily="2" charset="-78"/>
              </a:rPr>
              <a:t>10-بیمه نامه جامع مسئولیت عمومی.</a:t>
            </a:r>
            <a:endParaRPr lang="en-US" dirty="0">
              <a:cs typeface="B Nazanin" pitchFamily="2" charset="-78"/>
            </a:endParaRPr>
          </a:p>
        </p:txBody>
      </p:sp>
      <p:sp>
        <p:nvSpPr>
          <p:cNvPr id="2" name="Title 1"/>
          <p:cNvSpPr>
            <a:spLocks noGrp="1"/>
          </p:cNvSpPr>
          <p:nvPr>
            <p:ph type="title"/>
          </p:nvPr>
        </p:nvSpPr>
        <p:spPr/>
        <p:txBody>
          <a:bodyPr/>
          <a:lstStyle/>
          <a:p>
            <a:pPr algn="r" rtl="1"/>
            <a:r>
              <a:rPr lang="fa-IR" sz="3600" dirty="0" smtClean="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rPr>
              <a:t>سایر انواع مسئولیت های مدنی </a:t>
            </a:r>
            <a:endParaRPr lang="en-US" sz="3600" dirty="0">
              <a:ln w="31550" cmpd="sng">
                <a:gradFill>
                  <a:gsLst>
                    <a:gs pos="25000">
                      <a:schemeClr val="accent1">
                        <a:shade val="25000"/>
                        <a:satMod val="190000"/>
                      </a:schemeClr>
                    </a:gs>
                    <a:gs pos="80000">
                      <a:schemeClr val="accent1">
                        <a:tint val="75000"/>
                        <a:satMod val="190000"/>
                      </a:schemeClr>
                    </a:gs>
                  </a:gsLst>
                  <a:lin ang="5400000"/>
                </a:gradFill>
                <a:prstDash val="solid"/>
              </a:ln>
              <a:solidFill>
                <a:srgbClr val="FFFFFF"/>
              </a:solidFill>
              <a:effectLst>
                <a:outerShdw blurRad="41275" dist="12700" dir="12000000" algn="tl" rotWithShape="0">
                  <a:srgbClr val="000000">
                    <a:alpha val="40000"/>
                  </a:srgbClr>
                </a:outerShdw>
              </a:effectLst>
              <a:latin typeface="+mn-lt"/>
              <a:ea typeface="+mn-ea"/>
              <a:cs typeface="B Nazanin" pitchFamily="2" charset="-78"/>
            </a:endParaRPr>
          </a:p>
        </p:txBody>
      </p:sp>
    </p:spTree>
  </p:cSld>
  <p:clrMapOvr>
    <a:masterClrMapping/>
  </p:clrMapOvr>
  <p:transition spd="med">
    <p:randomBar dir="vert"/>
  </p:transition>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Concourse">
  <a:themeElements>
    <a:clrScheme name="Concourse">
      <a:dk1>
        <a:sysClr val="windowText" lastClr="000000"/>
      </a:dk1>
      <a:lt1>
        <a:sysClr val="window" lastClr="FFFFFF"/>
      </a:lt1>
      <a:dk2>
        <a:srgbClr val="464646"/>
      </a:dk2>
      <a:lt2>
        <a:srgbClr val="DEF5FA"/>
      </a:lt2>
      <a:accent1>
        <a:srgbClr val="2DA2BF"/>
      </a:accent1>
      <a:accent2>
        <a:srgbClr val="DA1F28"/>
      </a:accent2>
      <a:accent3>
        <a:srgbClr val="EB641B"/>
      </a:accent3>
      <a:accent4>
        <a:srgbClr val="39639D"/>
      </a:accent4>
      <a:accent5>
        <a:srgbClr val="474B78"/>
      </a:accent5>
      <a:accent6>
        <a:srgbClr val="7D3C4A"/>
      </a:accent6>
      <a:hlink>
        <a:srgbClr val="FF8119"/>
      </a:hlink>
      <a:folHlink>
        <a:srgbClr val="44B9E8"/>
      </a:folHlink>
    </a:clrScheme>
    <a:fontScheme name="Concourse">
      <a:majorFont>
        <a:latin typeface="Lucida Sans Unicode"/>
        <a:ea typeface=""/>
        <a:cs typeface=""/>
        <a:font script="Jpan" typeface="ＭＳ Ｐゴシック"/>
        <a:font script="Hang" typeface="맑은 고딕"/>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Uigh" typeface="Microsoft Uighur"/>
      </a:majorFont>
      <a:minorFont>
        <a:latin typeface="Lucida Sans Unicode"/>
        <a:ea typeface=""/>
        <a:cs typeface=""/>
        <a:font script="Jpan" typeface="ＭＳ Ｐゴシック"/>
        <a:font script="Hang" typeface="맑은 고딕"/>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Uigh" typeface="Microsoft Uighur"/>
      </a:minorFont>
    </a:fontScheme>
    <a:fmtScheme name="Concourse">
      <a:fillStyleLst>
        <a:solidFill>
          <a:schemeClr val="phClr"/>
        </a:solidFill>
        <a:gradFill rotWithShape="1">
          <a:gsLst>
            <a:gs pos="0">
              <a:schemeClr val="phClr">
                <a:tint val="62000"/>
                <a:satMod val="180000"/>
              </a:schemeClr>
            </a:gs>
            <a:gs pos="65000">
              <a:schemeClr val="phClr">
                <a:tint val="32000"/>
                <a:satMod val="250000"/>
              </a:schemeClr>
            </a:gs>
            <a:gs pos="100000">
              <a:schemeClr val="phClr">
                <a:tint val="23000"/>
                <a:satMod val="300000"/>
              </a:schemeClr>
            </a:gs>
          </a:gsLst>
          <a:lin ang="16200000" scaled="0"/>
        </a:gradFill>
        <a:gradFill rotWithShape="1">
          <a:gsLst>
            <a:gs pos="0">
              <a:schemeClr val="phClr">
                <a:shade val="15000"/>
                <a:satMod val="180000"/>
              </a:schemeClr>
            </a:gs>
            <a:gs pos="50000">
              <a:schemeClr val="phClr">
                <a:shade val="45000"/>
                <a:satMod val="170000"/>
              </a:schemeClr>
            </a:gs>
            <a:gs pos="70000">
              <a:schemeClr val="phClr">
                <a:tint val="99000"/>
                <a:shade val="65000"/>
                <a:satMod val="155000"/>
              </a:schemeClr>
            </a:gs>
            <a:gs pos="100000">
              <a:schemeClr val="phClr">
                <a:tint val="95500"/>
                <a:shade val="100000"/>
                <a:satMod val="155000"/>
              </a:schemeClr>
            </a:gs>
          </a:gsLst>
          <a:lin ang="16200000" scaled="0"/>
        </a:gradFill>
      </a:fillStyleLst>
      <a:lnStyleLst>
        <a:ln w="9525" cap="flat" cmpd="sng" algn="ctr">
          <a:solidFill>
            <a:schemeClr val="phClr"/>
          </a:solidFill>
          <a:prstDash val="solid"/>
        </a:ln>
        <a:ln w="55000" cap="flat" cmpd="thickThin" algn="ctr">
          <a:solidFill>
            <a:schemeClr val="phClr"/>
          </a:solidFill>
          <a:prstDash val="solid"/>
        </a:ln>
        <a:ln w="63500" cap="flat" cmpd="thickThin" algn="ctr">
          <a:solidFill>
            <a:schemeClr val="phClr"/>
          </a:solidFill>
          <a:prstDash val="solid"/>
        </a:ln>
      </a:lnStyleLst>
      <a:effectStyleLst>
        <a:effectStyle>
          <a:effectLst>
            <a:outerShdw blurRad="50800" dist="38100" dir="5400000" rotWithShape="0">
              <a:srgbClr val="000000">
                <a:alpha val="35000"/>
              </a:srgbClr>
            </a:outerShdw>
          </a:effectLst>
        </a:effectStyle>
        <a:effectStyle>
          <a:effectLst>
            <a:outerShdw blurRad="50800" dist="38100" dir="5400000" rotWithShape="0">
              <a:srgbClr val="000000">
                <a:alpha val="35000"/>
              </a:srgbClr>
            </a:outerShdw>
          </a:effectLst>
        </a:effectStyle>
        <a:effectStyle>
          <a:effectLst>
            <a:outerShdw blurRad="63500" dist="38100" dir="5400000" rotWithShape="0">
              <a:srgbClr val="000000">
                <a:alpha val="45000"/>
              </a:srgbClr>
            </a:outerShdw>
          </a:effectLst>
          <a:scene3d>
            <a:camera prst="orthographicFront" fov="0">
              <a:rot lat="0" lon="0" rev="0"/>
            </a:camera>
            <a:lightRig rig="glow" dir="t">
              <a:rot lat="0" lon="0" rev="6360000"/>
            </a:lightRig>
          </a:scene3d>
          <a:sp3d contourW="1000" prstMaterial="flat">
            <a:bevelT w="95250" h="101600"/>
            <a:contourClr>
              <a:schemeClr val="phClr">
                <a:satMod val="300000"/>
              </a:schemeClr>
            </a:contourClr>
          </a:sp3d>
        </a:effectStyle>
      </a:effectStyleLst>
      <a:bgFillStyleLst>
        <a:solidFill>
          <a:schemeClr val="phClr"/>
        </a:solidFill>
        <a:gradFill rotWithShape="1">
          <a:gsLst>
            <a:gs pos="0">
              <a:schemeClr val="phClr">
                <a:tint val="55000"/>
                <a:satMod val="300000"/>
              </a:schemeClr>
            </a:gs>
            <a:gs pos="40000">
              <a:schemeClr val="phClr">
                <a:tint val="65000"/>
                <a:satMod val="300000"/>
              </a:schemeClr>
            </a:gs>
            <a:gs pos="100000">
              <a:schemeClr val="phClr">
                <a:shade val="65000"/>
                <a:satMod val="300000"/>
              </a:schemeClr>
            </a:gs>
          </a:gsLst>
          <a:path path="circle">
            <a:fillToRect l="95000" t="-106500" r="5000" b="206500"/>
          </a:path>
        </a:gradFill>
        <a:blipFill>
          <a:blip xmlns:r="http://schemas.openxmlformats.org/officeDocument/2006/relationships" r:embed="rId1">
            <a:duotone>
              <a:schemeClr val="phClr">
                <a:shade val="60000"/>
                <a:satMod val="110000"/>
              </a:schemeClr>
              <a:schemeClr val="phClr">
                <a:tint val="95000"/>
              </a:schemeClr>
            </a:duotone>
          </a:blip>
          <a:tile tx="0" ty="0" sx="50000" sy="50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Concourse</Template>
  <TotalTime>385</TotalTime>
  <Words>1736</Words>
  <Application>Microsoft Office PowerPoint</Application>
  <PresentationFormat>On-screen Show (4:3)</PresentationFormat>
  <Paragraphs>99</Paragraphs>
  <Slides>33</Slides>
  <Notes>0</Notes>
  <HiddenSlides>0</HiddenSlides>
  <MMClips>0</MMClips>
  <ScaleCrop>false</ScaleCrop>
  <HeadingPairs>
    <vt:vector size="4" baseType="variant">
      <vt:variant>
        <vt:lpstr>Theme</vt:lpstr>
      </vt:variant>
      <vt:variant>
        <vt:i4>1</vt:i4>
      </vt:variant>
      <vt:variant>
        <vt:lpstr>Slide Titles</vt:lpstr>
      </vt:variant>
      <vt:variant>
        <vt:i4>33</vt:i4>
      </vt:variant>
    </vt:vector>
  </HeadingPairs>
  <TitlesOfParts>
    <vt:vector size="34" baseType="lpstr">
      <vt:lpstr>Concourse</vt:lpstr>
      <vt:lpstr>ریسک های مسئولیت</vt:lpstr>
      <vt:lpstr>Slide 2</vt:lpstr>
      <vt:lpstr>Slide 3</vt:lpstr>
      <vt:lpstr>Slide 4</vt:lpstr>
      <vt:lpstr>مسئولیت اخلاقی</vt:lpstr>
      <vt:lpstr>مسئولیت حقوقی</vt:lpstr>
      <vt:lpstr>مسئولیت کیفری</vt:lpstr>
      <vt:lpstr>مسئولیت مدنی</vt:lpstr>
      <vt:lpstr>مسئولیت مدنی خود بر 2 قسم است :</vt:lpstr>
      <vt:lpstr>تعریف مسئولیت مدنی</vt:lpstr>
      <vt:lpstr>انواع مسئولیت مدنی</vt:lpstr>
      <vt:lpstr>مسئولیت مدنی مالکان وسایل نقلیه موتوری زمینی</vt:lpstr>
      <vt:lpstr>مسئولیت مدنی کارفرمایان</vt:lpstr>
      <vt:lpstr>Slide 14</vt:lpstr>
      <vt:lpstr>مسئولیت مدنی دولت و کارمندان دولت و شهرداری ها</vt:lpstr>
      <vt:lpstr>Slide 16</vt:lpstr>
      <vt:lpstr>مسئولیت مدنی نگهبانان مسلح بانک ها و گارد صنعت نفت</vt:lpstr>
      <vt:lpstr>Slide 18</vt:lpstr>
      <vt:lpstr>مسئولیت مدنی متصدیان حمل و نقل </vt:lpstr>
      <vt:lpstr>مسئولیت مدنی متصدی حمل و نقل زمینی </vt:lpstr>
      <vt:lpstr>مسئولیت مدنی متصدی حمل و نقل هوایی</vt:lpstr>
      <vt:lpstr>حمل و نقل بین المللی</vt:lpstr>
      <vt:lpstr>ریسک های حمل و نقل هوایی </vt:lpstr>
      <vt:lpstr>مسئولیت مدنی پزشکان،جراحان، دارو سازان و مدیران مراکز درمانی</vt:lpstr>
      <vt:lpstr>Slide 25</vt:lpstr>
      <vt:lpstr>بیمه نامه هایی برای پوشش ریسک های ناشی از حرفه</vt:lpstr>
      <vt:lpstr>مسئولیت مدنی آرشیتکت ها و مقاطعه کاران</vt:lpstr>
      <vt:lpstr>Slide 28</vt:lpstr>
      <vt:lpstr>مسئولیت مدنی مالک و مستاجر در مقابل یکدیگر</vt:lpstr>
      <vt:lpstr>مسئولیت مدنی همسایه در مقابل همسایه </vt:lpstr>
      <vt:lpstr>مسئولیت مدنی ناشی از حوادث بهره برداری و حمل و نقل و توزیع گاز و برق</vt:lpstr>
      <vt:lpstr>سایر انواع مسئولیت های مدنی </vt:lpstr>
      <vt:lpstr>سایر انواع مسئولیت های مدنی </vt:lpstr>
    </vt:vector>
  </TitlesOfParts>
  <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jahani</dc:creator>
  <cp:lastModifiedBy>bimeh  iran</cp:lastModifiedBy>
  <cp:revision>34</cp:revision>
  <dcterms:created xsi:type="dcterms:W3CDTF">2015-05-18T03:23:07Z</dcterms:created>
  <dcterms:modified xsi:type="dcterms:W3CDTF">2015-05-24T13:45:01Z</dcterms:modified>
</cp:coreProperties>
</file>