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0E09C3E-5879-480A-BCE6-B6FDD95EEB3E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55F8355-88C3-4FAB-A8F5-6B1E359DE0B8}" type="slidenum">
              <a:rPr lang="fa-IR" smtClean="0"/>
              <a:t>‹#›</a:t>
            </a:fld>
            <a:endParaRPr lang="fa-I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E09C3E-5879-480A-BCE6-B6FDD95EEB3E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F8355-88C3-4FAB-A8F5-6B1E359DE0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E09C3E-5879-480A-BCE6-B6FDD95EEB3E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F8355-88C3-4FAB-A8F5-6B1E359DE0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E09C3E-5879-480A-BCE6-B6FDD95EEB3E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F8355-88C3-4FAB-A8F5-6B1E359DE0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0E09C3E-5879-480A-BCE6-B6FDD95EEB3E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55F8355-88C3-4FAB-A8F5-6B1E359DE0B8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E09C3E-5879-480A-BCE6-B6FDD95EEB3E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55F8355-88C3-4FAB-A8F5-6B1E359DE0B8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E09C3E-5879-480A-BCE6-B6FDD95EEB3E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55F8355-88C3-4FAB-A8F5-6B1E359DE0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E09C3E-5879-480A-BCE6-B6FDD95EEB3E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F8355-88C3-4FAB-A8F5-6B1E359DE0B8}" type="slidenum">
              <a:rPr lang="fa-IR" smtClean="0"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E09C3E-5879-480A-BCE6-B6FDD95EEB3E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F8355-88C3-4FAB-A8F5-6B1E359DE0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0E09C3E-5879-480A-BCE6-B6FDD95EEB3E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55F8355-88C3-4FAB-A8F5-6B1E359DE0B8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0E09C3E-5879-480A-BCE6-B6FDD95EEB3E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55F8355-88C3-4FAB-A8F5-6B1E359DE0B8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0E09C3E-5879-480A-BCE6-B6FDD95EEB3E}" type="datetimeFigureOut">
              <a:rPr lang="fa-IR" smtClean="0"/>
              <a:t>05/21/1437</a:t>
            </a:fld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55F8355-88C3-4FAB-A8F5-6B1E359DE0B8}" type="slidenum">
              <a:rPr lang="fa-IR" smtClean="0"/>
              <a:t>‹#›</a:t>
            </a:fld>
            <a:endParaRPr lang="fa-I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جامعه شناسی درس 14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امیر کلاته آقا محمدی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32471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040443" y="4725144"/>
            <a:ext cx="5486400" cy="1576047"/>
          </a:xfrm>
        </p:spPr>
        <p:txBody>
          <a:bodyPr>
            <a:normAutofit/>
          </a:bodyPr>
          <a:lstStyle/>
          <a:p>
            <a:r>
              <a:rPr lang="fa-IR" sz="2000" dirty="0" smtClean="0"/>
              <a:t>شناخت عمومی در برخورد با شناخت علمی راه هایی را در پیش میگیرد ، بخش هایی از شناخت علمی را انکار میکند و معنای علم را محدود میسازد</a:t>
            </a:r>
            <a:endParaRPr lang="fa-IR" sz="24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54" b="2545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85602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fa-IR" sz="1600" dirty="0" smtClean="0"/>
              <a:t>جوامع مختلف بر اساس شناخت عمومی اعتقادات ، ارزش ها و نیاز های خود با قوانین علمی برخورد های متفاوتی دارند</a:t>
            </a:r>
            <a:endParaRPr lang="fa-IR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841" y="2209800"/>
            <a:ext cx="5963680" cy="3978275"/>
          </a:xfrm>
        </p:spPr>
      </p:pic>
    </p:spTree>
    <p:extLst>
      <p:ext uri="{BB962C8B-B14F-4D97-AF65-F5344CB8AC3E}">
        <p14:creationId xmlns:p14="http://schemas.microsoft.com/office/powerpoint/2010/main" val="2958478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</TotalTime>
  <Words>57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Foundry</vt:lpstr>
      <vt:lpstr>جامعه شناسی درس 14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جامعه شناسی درس 14</dc:title>
  <dc:creator>Coffinet.com</dc:creator>
  <cp:lastModifiedBy>Coffinet.com</cp:lastModifiedBy>
  <cp:revision>1</cp:revision>
  <dcterms:created xsi:type="dcterms:W3CDTF">2016-02-29T14:11:38Z</dcterms:created>
  <dcterms:modified xsi:type="dcterms:W3CDTF">2016-02-29T14:16:53Z</dcterms:modified>
</cp:coreProperties>
</file>