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A68447-F7EC-4939-96F0-CCA98D69DC27}" type="datetimeFigureOut">
              <a:rPr lang="fa-IR" smtClean="0"/>
              <a:t>03/14/1435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333108-900A-44BF-9609-74207756DB2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SuNmmHJ5OaHyg-zEvzwah1W3XYHLGPYC4AYH6ClSfbIXh3tx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43998" cy="62151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9600" b="1" dirty="0" smtClean="0"/>
              <a:t>حجاب در آیینه آمار</a:t>
            </a:r>
            <a:endParaRPr lang="fa-IR" sz="9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b="1" dirty="0" smtClean="0">
                <a:solidFill>
                  <a:schemeClr val="accent6">
                    <a:lumMod val="75000"/>
                  </a:schemeClr>
                </a:solidFill>
              </a:rPr>
              <a:t>حجاب و فهمیده گی</a:t>
            </a:r>
            <a:endParaRPr lang="fa-IR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2800" b="1" dirty="0" smtClean="0"/>
              <a:t>رابطه حجاب و تحصیل:</a:t>
            </a:r>
          </a:p>
          <a:p>
            <a:pPr>
              <a:buNone/>
            </a:pPr>
            <a:r>
              <a:rPr lang="fa-IR" sz="2800" dirty="0" smtClean="0"/>
              <a:t>با افزایش سواد تا سطح دیپلم         افزایش بد حجابی</a:t>
            </a:r>
          </a:p>
          <a:p>
            <a:pPr>
              <a:buNone/>
            </a:pPr>
            <a:r>
              <a:rPr lang="fa-IR" sz="2800" dirty="0" smtClean="0"/>
              <a:t>از دیپلم به بالا        کاهش بد حجابی</a:t>
            </a:r>
          </a:p>
          <a:p>
            <a:pPr>
              <a:buNone/>
            </a:pPr>
            <a:r>
              <a:rPr lang="fa-IR" sz="2800" dirty="0" smtClean="0"/>
              <a:t>(تحقیق استانداری تهران)</a:t>
            </a:r>
          </a:p>
          <a:p>
            <a:pPr>
              <a:buNone/>
            </a:pPr>
            <a:endParaRPr lang="fa-IR" sz="2800" dirty="0" smtClean="0"/>
          </a:p>
          <a:p>
            <a:pPr>
              <a:buNone/>
            </a:pPr>
            <a:r>
              <a:rPr lang="fa-IR" sz="2800" dirty="0" smtClean="0"/>
              <a:t>          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</a:rPr>
              <a:t>یعنی قشر فرهیخته جامعه ی ایران بد حجاب نیستند.</a:t>
            </a:r>
            <a:endParaRPr lang="fa-IR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a-IR" sz="2800" dirty="0" smtClean="0"/>
          </a:p>
        </p:txBody>
      </p:sp>
      <p:sp>
        <p:nvSpPr>
          <p:cNvPr id="4" name="Left Arrow 3"/>
          <p:cNvSpPr/>
          <p:nvPr/>
        </p:nvSpPr>
        <p:spPr>
          <a:xfrm>
            <a:off x="4000496" y="2285992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5643570" y="2786058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/>
          <p:cNvSpPr/>
          <p:nvPr/>
        </p:nvSpPr>
        <p:spPr>
          <a:xfrm>
            <a:off x="7000892" y="4143380"/>
            <a:ext cx="857256" cy="50006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>
                <a:solidFill>
                  <a:schemeClr val="accent6">
                    <a:lumMod val="75000"/>
                  </a:schemeClr>
                </a:solidFill>
              </a:rPr>
              <a:t>بی حجابی و نو کیسه گی</a:t>
            </a:r>
            <a:endParaRPr lang="fa-IR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با افزایش پایگاه اجتماعی خانواده فرد(شغل،تحصیلات،درآمد)نگرش فرد به حجاب منفی می شود.</a:t>
            </a:r>
          </a:p>
          <a:p>
            <a:pPr>
              <a:buNone/>
            </a:pPr>
            <a:r>
              <a:rPr lang="fa-IR" dirty="0" smtClean="0"/>
              <a:t>با افزایش رفاه نسبت افرادی که بدحجاب هستند بیشتر می شود.</a:t>
            </a:r>
          </a:p>
          <a:p>
            <a:pPr>
              <a:buNone/>
            </a:pPr>
            <a:r>
              <a:rPr lang="fa-IR" dirty="0" smtClean="0"/>
              <a:t>شدیدترین گرایش به بد حجابی میان زنانیست که سطح رفاه آنان متوسط به بالاست.(میان زنانه  طبقه مرفه گرایش به بد حجابی از این طبقه کمتر است)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(تحقیق استانداری تهران)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سونامی ارزش های مدرن در طبقه بورژوا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4" name="5-Point Star 3"/>
          <p:cNvSpPr/>
          <p:nvPr/>
        </p:nvSpPr>
        <p:spPr>
          <a:xfrm>
            <a:off x="7858148" y="1785926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5-Point Star 5"/>
          <p:cNvSpPr/>
          <p:nvPr/>
        </p:nvSpPr>
        <p:spPr>
          <a:xfrm>
            <a:off x="7858148" y="2571744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5-Point Star 6"/>
          <p:cNvSpPr/>
          <p:nvPr/>
        </p:nvSpPr>
        <p:spPr>
          <a:xfrm>
            <a:off x="7858148" y="3000372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7286644" y="4929198"/>
            <a:ext cx="857256" cy="50006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solidFill>
                  <a:schemeClr val="accent6">
                    <a:lumMod val="75000"/>
                  </a:schemeClr>
                </a:solidFill>
              </a:rPr>
              <a:t>بی حجابی و ارتباط با فرهنگ بیگانه</a:t>
            </a:r>
            <a:endParaRPr lang="fa-IR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بی حجابی و ماهواره:</a:t>
            </a:r>
            <a:endParaRPr lang="fa-I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72792" y="2214554"/>
          <a:ext cx="7271109" cy="39862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8773"/>
                <a:gridCol w="1273102"/>
                <a:gridCol w="1411688"/>
                <a:gridCol w="1528773"/>
                <a:gridCol w="1528773"/>
              </a:tblGrid>
              <a:tr h="771530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میزان</a:t>
                      </a:r>
                      <a:r>
                        <a:rPr lang="fa-IR" sz="2400" b="1" baseline="0" dirty="0" smtClean="0"/>
                        <a:t> آزادی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شیوه</a:t>
                      </a:r>
                      <a:r>
                        <a:rPr lang="fa-IR" sz="2800" baseline="0" dirty="0" smtClean="0"/>
                        <a:t> لباس </a:t>
                      </a:r>
                      <a:r>
                        <a:rPr lang="fa-IR" sz="2800" dirty="0" smtClean="0"/>
                        <a:t>پوشیدن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   تماشای</a:t>
                      </a:r>
                      <a:r>
                        <a:rPr lang="fa-IR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fa-IR" sz="2400" dirty="0" smtClean="0"/>
                        <a:t>ماهواره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3200" dirty="0" smtClean="0"/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جنسیت</a:t>
                      </a:r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r>
                        <a:rPr lang="fa-IR" dirty="0" smtClean="0"/>
                        <a:t>میزان</a:t>
                      </a:r>
                      <a:endParaRPr lang="fa-I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dirty="0" smtClean="0">
                          <a:solidFill>
                            <a:schemeClr val="accent2"/>
                          </a:solidFill>
                        </a:rPr>
                        <a:t>مردان</a:t>
                      </a:r>
                      <a:endParaRPr lang="fa-IR" sz="32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solidFill>
                            <a:srgbClr val="7030A0"/>
                          </a:solidFill>
                        </a:rPr>
                        <a:t>زنان</a:t>
                      </a:r>
                      <a:endParaRPr lang="fa-IR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600" dirty="0" smtClean="0">
                          <a:solidFill>
                            <a:schemeClr val="accent2"/>
                          </a:solidFill>
                        </a:rPr>
                        <a:t>مردان</a:t>
                      </a:r>
                    </a:p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solidFill>
                            <a:srgbClr val="7030A0"/>
                          </a:solidFill>
                        </a:rPr>
                        <a:t>زنان</a:t>
                      </a:r>
                    </a:p>
                    <a:p>
                      <a:pPr algn="ctr" rtl="1"/>
                      <a:endParaRPr lang="fa-IR" dirty="0"/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کم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17/4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15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48/5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29/7</a:t>
                      </a:r>
                      <a:endParaRPr lang="fa-IR" sz="2800" dirty="0"/>
                    </a:p>
                  </a:txBody>
                  <a:tcPr/>
                </a:tc>
              </a:tr>
              <a:tr h="757244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تا حدودی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22/6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23/9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32/2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18/5</a:t>
                      </a:r>
                      <a:endParaRPr lang="fa-IR" sz="2800" dirty="0"/>
                    </a:p>
                  </a:txBody>
                  <a:tcPr/>
                </a:tc>
              </a:tr>
              <a:tr h="77153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زیاد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59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61/1</a:t>
                      </a:r>
                      <a:endParaRPr lang="fa-I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28/3</a:t>
                      </a:r>
                      <a:endParaRPr lang="fa-I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52/8</a:t>
                      </a:r>
                      <a:endParaRPr lang="fa-I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</a:rPr>
              <a:t>بی حجابی ارتباط با فرهنگ بیگانه</a:t>
            </a:r>
            <a:endParaRPr lang="fa-I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هرچه بر تعداد بوتیک های موجود در محله و اطراف خانه ی دختران اضافه شود        تعداد چادری ها و استفاده از پوشاک ساده کم می شود.</a:t>
            </a:r>
          </a:p>
          <a:p>
            <a:pPr>
              <a:buNone/>
            </a:pPr>
            <a:endParaRPr lang="fa-IR" dirty="0" smtClean="0"/>
          </a:p>
          <a:p>
            <a:r>
              <a:rPr lang="fa-IR" dirty="0" smtClean="0"/>
              <a:t>هر چه مصرف پوشاک خارجی بیشتر شود       نوع حجاب بدتر میشود.</a:t>
            </a:r>
            <a:endParaRPr lang="fa-IR" dirty="0"/>
          </a:p>
        </p:txBody>
      </p:sp>
      <p:sp>
        <p:nvSpPr>
          <p:cNvPr id="4" name="Left Arrow 3"/>
          <p:cNvSpPr/>
          <p:nvPr/>
        </p:nvSpPr>
        <p:spPr>
          <a:xfrm>
            <a:off x="6000760" y="2571744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3000364" y="3429000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solidFill>
                  <a:schemeClr val="accent6">
                    <a:lumMod val="75000"/>
                  </a:schemeClr>
                </a:solidFill>
              </a:rPr>
              <a:t>حجاب و والدین</a:t>
            </a:r>
            <a:endParaRPr lang="fa-IR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مادرانی که پوشش روسری،مانتو و شلوار را ترجیح می دهند      90/7درصد دختران آنها نیز چنین پوششی برمی گزینند.</a:t>
            </a:r>
          </a:p>
          <a:p>
            <a:r>
              <a:rPr lang="fa-IR" sz="3200" dirty="0" smtClean="0"/>
              <a:t>مادرانی که چادری هستند      50/7درصد دختران چادری می شوند.</a:t>
            </a:r>
          </a:p>
          <a:p>
            <a:r>
              <a:rPr lang="fa-IR" sz="3200" dirty="0" smtClean="0"/>
              <a:t>بیشترین نگرش منفی به حجاب در بین دخترانی است که مادرانشان مانتوی مد روزمی پوشند.</a:t>
            </a:r>
          </a:p>
          <a:p>
            <a:endParaRPr lang="fa-IR" sz="3200" dirty="0"/>
          </a:p>
        </p:txBody>
      </p:sp>
      <p:sp>
        <p:nvSpPr>
          <p:cNvPr id="4" name="Left Arrow 3"/>
          <p:cNvSpPr/>
          <p:nvPr/>
        </p:nvSpPr>
        <p:spPr>
          <a:xfrm>
            <a:off x="6000760" y="2285992"/>
            <a:ext cx="42862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3786182" y="3357562"/>
            <a:ext cx="42862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b="1" dirty="0" smtClean="0">
                <a:solidFill>
                  <a:schemeClr val="accent6">
                    <a:lumMod val="75000"/>
                  </a:schemeClr>
                </a:solidFill>
              </a:rPr>
              <a:t>حجاب و دوستان</a:t>
            </a:r>
            <a:endParaRPr lang="fa-IR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دخترانی که صمیمی تری دوستشان چادری است        70 درصد چادری میشوند.</a:t>
            </a:r>
          </a:p>
          <a:p>
            <a:endParaRPr lang="fa-IR" dirty="0" smtClean="0"/>
          </a:p>
          <a:p>
            <a:r>
              <a:rPr lang="fa-IR" dirty="0" smtClean="0"/>
              <a:t>دخترانی که صمیمی تری </a:t>
            </a:r>
            <a:r>
              <a:rPr lang="fa-IR" dirty="0" smtClean="0"/>
              <a:t>دوستشان مانتویی هستند       73 درصد مانتویی میشوند.</a:t>
            </a:r>
            <a:endParaRPr lang="fa-IR" dirty="0"/>
          </a:p>
        </p:txBody>
      </p:sp>
      <p:sp>
        <p:nvSpPr>
          <p:cNvPr id="4" name="Left Arrow 3"/>
          <p:cNvSpPr/>
          <p:nvPr/>
        </p:nvSpPr>
        <p:spPr>
          <a:xfrm>
            <a:off x="2428860" y="1714488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2357422" y="2928934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281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حجاب و فهمیده گی</vt:lpstr>
      <vt:lpstr>بی حجابی و نو کیسه گی</vt:lpstr>
      <vt:lpstr>بی حجابی و ارتباط با فرهنگ بیگانه</vt:lpstr>
      <vt:lpstr>بی حجابی ارتباط با فرهنگ بیگانه</vt:lpstr>
      <vt:lpstr>حجاب و والدین</vt:lpstr>
      <vt:lpstr>حجاب و دوستان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2014-01-15T14:33:18Z</dcterms:created>
  <dcterms:modified xsi:type="dcterms:W3CDTF">2014-01-15T15:44:42Z</dcterms:modified>
</cp:coreProperties>
</file>