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69" r:id="rId4"/>
    <p:sldId id="261" r:id="rId5"/>
    <p:sldId id="259" r:id="rId6"/>
    <p:sldId id="260" r:id="rId7"/>
    <p:sldId id="262" r:id="rId8"/>
    <p:sldId id="263" r:id="rId9"/>
    <p:sldId id="264" r:id="rId10"/>
    <p:sldId id="266" r:id="rId11"/>
    <p:sldId id="267" r:id="rId12"/>
    <p:sldId id="268"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183" autoAdjust="0"/>
    <p:restoredTop sz="94660"/>
  </p:normalViewPr>
  <p:slideViewPr>
    <p:cSldViewPr snapToGrid="0">
      <p:cViewPr varScale="1">
        <p:scale>
          <a:sx n="73" d="100"/>
          <a:sy n="73" d="100"/>
        </p:scale>
        <p:origin x="-618"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smtClean="0"/>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25E3AED-9ADB-4C81-AD6F-4585E1E0B540}" type="datetimeFigureOut">
              <a:rPr lang="en-US" smtClean="0"/>
              <a:pPr/>
              <a:t>4/18/2014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455814-8F9B-411C-8B37-592633AB3541}" type="slidenum">
              <a:rPr lang="en-US" smtClean="0"/>
              <a:pPr/>
              <a:t>‹#›</a:t>
            </a:fld>
            <a:endParaRPr lang="en-US"/>
          </a:p>
        </p:txBody>
      </p:sp>
    </p:spTree>
    <p:extLst>
      <p:ext uri="{BB962C8B-B14F-4D97-AF65-F5344CB8AC3E}">
        <p14:creationId xmlns:p14="http://schemas.microsoft.com/office/powerpoint/2010/main" xmlns="" val="1769899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5E3AED-9ADB-4C81-AD6F-4585E1E0B540}" type="datetimeFigureOut">
              <a:rPr lang="en-US" smtClean="0"/>
              <a:pPr/>
              <a:t>4/18/2014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455814-8F9B-411C-8B37-592633AB3541}" type="slidenum">
              <a:rPr lang="en-US" smtClean="0"/>
              <a:pPr/>
              <a:t>‹#›</a:t>
            </a:fld>
            <a:endParaRPr lang="en-US"/>
          </a:p>
        </p:txBody>
      </p:sp>
    </p:spTree>
    <p:extLst>
      <p:ext uri="{BB962C8B-B14F-4D97-AF65-F5344CB8AC3E}">
        <p14:creationId xmlns:p14="http://schemas.microsoft.com/office/powerpoint/2010/main" xmlns="" val="252537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525E3AED-9ADB-4C81-AD6F-4585E1E0B540}" type="datetimeFigureOut">
              <a:rPr lang="en-US" smtClean="0"/>
              <a:pPr/>
              <a:t>4/18/2014</a:t>
            </a:fld>
            <a:endParaRPr lang="en-US"/>
          </a:p>
        </p:txBody>
      </p:sp>
      <p:sp>
        <p:nvSpPr>
          <p:cNvPr id="5" name="Footer Placeholder 4"/>
          <p:cNvSpPr>
            <a:spLocks noGrp="1"/>
          </p:cNvSpPr>
          <p:nvPr>
            <p:ph type="ftr" sz="quarter" idx="11"/>
          </p:nvPr>
        </p:nvSpPr>
        <p:spPr>
          <a:xfrm>
            <a:off x="3776135" y="6422854"/>
            <a:ext cx="4279669" cy="365125"/>
          </a:xfrm>
        </p:spPr>
        <p:txBody>
          <a:bodyPr/>
          <a:lstStyle/>
          <a:p>
            <a:endParaRPr lang="en-US"/>
          </a:p>
        </p:txBody>
      </p:sp>
      <p:sp>
        <p:nvSpPr>
          <p:cNvPr id="6" name="Slide Number Placeholder 5"/>
          <p:cNvSpPr>
            <a:spLocks noGrp="1"/>
          </p:cNvSpPr>
          <p:nvPr>
            <p:ph type="sldNum" sz="quarter" idx="12"/>
          </p:nvPr>
        </p:nvSpPr>
        <p:spPr>
          <a:xfrm>
            <a:off x="8073048" y="6422854"/>
            <a:ext cx="879759" cy="365125"/>
          </a:xfrm>
        </p:spPr>
        <p:txBody>
          <a:bodyPr/>
          <a:lstStyle/>
          <a:p>
            <a:fld id="{10455814-8F9B-411C-8B37-592633AB3541}" type="slidenum">
              <a:rPr lang="en-US" smtClean="0"/>
              <a:pPr/>
              <a:t>‹#›</a:t>
            </a:fld>
            <a:endParaRPr lang="en-US"/>
          </a:p>
        </p:txBody>
      </p:sp>
    </p:spTree>
    <p:extLst>
      <p:ext uri="{BB962C8B-B14F-4D97-AF65-F5344CB8AC3E}">
        <p14:creationId xmlns:p14="http://schemas.microsoft.com/office/powerpoint/2010/main" xmlns="" val="3528764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5E3AED-9ADB-4C81-AD6F-4585E1E0B540}" type="datetimeFigureOut">
              <a:rPr lang="en-US" smtClean="0"/>
              <a:pPr/>
              <a:t>4/18/2014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455814-8F9B-411C-8B37-592633AB3541}" type="slidenum">
              <a:rPr lang="en-US" smtClean="0"/>
              <a:pPr/>
              <a:t>‹#›</a:t>
            </a:fld>
            <a:endParaRPr lang="en-US"/>
          </a:p>
        </p:txBody>
      </p:sp>
    </p:spTree>
    <p:extLst>
      <p:ext uri="{BB962C8B-B14F-4D97-AF65-F5344CB8AC3E}">
        <p14:creationId xmlns:p14="http://schemas.microsoft.com/office/powerpoint/2010/main" xmlns="" val="913857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525E3AED-9ADB-4C81-AD6F-4585E1E0B540}" type="datetimeFigureOut">
              <a:rPr lang="en-US" smtClean="0"/>
              <a:pPr/>
              <a:t>4/18/2014</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10455814-8F9B-411C-8B37-592633AB3541}" type="slidenum">
              <a:rPr lang="en-US" smtClean="0"/>
              <a:pPr/>
              <a:t>‹#›</a:t>
            </a:fld>
            <a:endParaRPr lang="en-US"/>
          </a:p>
        </p:txBody>
      </p:sp>
    </p:spTree>
    <p:extLst>
      <p:ext uri="{BB962C8B-B14F-4D97-AF65-F5344CB8AC3E}">
        <p14:creationId xmlns:p14="http://schemas.microsoft.com/office/powerpoint/2010/main" xmlns="" val="342870685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25E3AED-9ADB-4C81-AD6F-4585E1E0B540}" type="datetimeFigureOut">
              <a:rPr lang="en-US" smtClean="0"/>
              <a:pPr/>
              <a:t>4/18/2014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455814-8F9B-411C-8B37-592633AB3541}" type="slidenum">
              <a:rPr lang="en-US" smtClean="0"/>
              <a:pPr/>
              <a:t>‹#›</a:t>
            </a:fld>
            <a:endParaRPr lang="en-US"/>
          </a:p>
        </p:txBody>
      </p:sp>
    </p:spTree>
    <p:extLst>
      <p:ext uri="{BB962C8B-B14F-4D97-AF65-F5344CB8AC3E}">
        <p14:creationId xmlns:p14="http://schemas.microsoft.com/office/powerpoint/2010/main" xmlns="" val="325876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25E3AED-9ADB-4C81-AD6F-4585E1E0B540}" type="datetimeFigureOut">
              <a:rPr lang="en-US" smtClean="0"/>
              <a:pPr/>
              <a:t>4/18/2014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455814-8F9B-411C-8B37-592633AB3541}" type="slidenum">
              <a:rPr lang="en-US" smtClean="0"/>
              <a:pPr/>
              <a:t>‹#›</a:t>
            </a:fld>
            <a:endParaRPr lang="en-US"/>
          </a:p>
        </p:txBody>
      </p:sp>
    </p:spTree>
    <p:extLst>
      <p:ext uri="{BB962C8B-B14F-4D97-AF65-F5344CB8AC3E}">
        <p14:creationId xmlns:p14="http://schemas.microsoft.com/office/powerpoint/2010/main" xmlns="" val="2031921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25E3AED-9ADB-4C81-AD6F-4585E1E0B540}" type="datetimeFigureOut">
              <a:rPr lang="en-US" smtClean="0"/>
              <a:pPr/>
              <a:t>4/18/2014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455814-8F9B-411C-8B37-592633AB3541}" type="slidenum">
              <a:rPr lang="en-US" smtClean="0"/>
              <a:pPr/>
              <a:t>‹#›</a:t>
            </a:fld>
            <a:endParaRPr lang="en-US"/>
          </a:p>
        </p:txBody>
      </p:sp>
    </p:spTree>
    <p:extLst>
      <p:ext uri="{BB962C8B-B14F-4D97-AF65-F5344CB8AC3E}">
        <p14:creationId xmlns:p14="http://schemas.microsoft.com/office/powerpoint/2010/main" xmlns="" val="2905292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5E3AED-9ADB-4C81-AD6F-4585E1E0B540}" type="datetimeFigureOut">
              <a:rPr lang="en-US" smtClean="0"/>
              <a:pPr/>
              <a:t>4/18/2014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455814-8F9B-411C-8B37-592633AB3541}" type="slidenum">
              <a:rPr lang="en-US" smtClean="0"/>
              <a:pPr/>
              <a:t>‹#›</a:t>
            </a:fld>
            <a:endParaRPr lang="en-US"/>
          </a:p>
        </p:txBody>
      </p:sp>
    </p:spTree>
    <p:extLst>
      <p:ext uri="{BB962C8B-B14F-4D97-AF65-F5344CB8AC3E}">
        <p14:creationId xmlns:p14="http://schemas.microsoft.com/office/powerpoint/2010/main" xmlns="" val="634698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5E3AED-9ADB-4C81-AD6F-4585E1E0B540}" type="datetimeFigureOut">
              <a:rPr lang="en-US" smtClean="0"/>
              <a:pPr/>
              <a:t>4/18/2014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455814-8F9B-411C-8B37-592633AB3541}" type="slidenum">
              <a:rPr lang="en-US" smtClean="0"/>
              <a:pPr/>
              <a:t>‹#›</a:t>
            </a:fld>
            <a:endParaRPr lang="en-US"/>
          </a:p>
        </p:txBody>
      </p:sp>
    </p:spTree>
    <p:extLst>
      <p:ext uri="{BB962C8B-B14F-4D97-AF65-F5344CB8AC3E}">
        <p14:creationId xmlns:p14="http://schemas.microsoft.com/office/powerpoint/2010/main" xmlns="" val="953152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5E3AED-9ADB-4C81-AD6F-4585E1E0B540}" type="datetimeFigureOut">
              <a:rPr lang="en-US" smtClean="0"/>
              <a:pPr/>
              <a:t>4/18/2014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455814-8F9B-411C-8B37-592633AB3541}" type="slidenum">
              <a:rPr lang="en-US" smtClean="0"/>
              <a:pPr/>
              <a:t>‹#›</a:t>
            </a:fld>
            <a:endParaRPr lang="en-US"/>
          </a:p>
        </p:txBody>
      </p:sp>
    </p:spTree>
    <p:extLst>
      <p:ext uri="{BB962C8B-B14F-4D97-AF65-F5344CB8AC3E}">
        <p14:creationId xmlns:p14="http://schemas.microsoft.com/office/powerpoint/2010/main" xmlns="" val="811242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525E3AED-9ADB-4C81-AD6F-4585E1E0B540}" type="datetimeFigureOut">
              <a:rPr lang="en-US" smtClean="0"/>
              <a:pPr/>
              <a:t>4/18/2014</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10455814-8F9B-411C-8B37-592633AB3541}" type="slidenum">
              <a:rPr lang="en-US" smtClean="0"/>
              <a:pPr/>
              <a:t>‹#›</a:t>
            </a:fld>
            <a:endParaRPr lang="en-US"/>
          </a:p>
        </p:txBody>
      </p:sp>
    </p:spTree>
    <p:extLst>
      <p:ext uri="{BB962C8B-B14F-4D97-AF65-F5344CB8AC3E}">
        <p14:creationId xmlns:p14="http://schemas.microsoft.com/office/powerpoint/2010/main" xmlns="" val="3787479703"/>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slide" Target="slide1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hyperlink" Target="http://afsaran.i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3.xml"/><Relationship Id="rId3" Type="http://schemas.openxmlformats.org/officeDocument/2006/relationships/image" Target="../media/image2.jpeg"/><Relationship Id="rId7" Type="http://schemas.openxmlformats.org/officeDocument/2006/relationships/image" Target="../media/image4.png"/><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10.xml"/><Relationship Id="rId5" Type="http://schemas.openxmlformats.org/officeDocument/2006/relationships/image" Target="../media/image3.gif"/><Relationship Id="rId4" Type="http://schemas.openxmlformats.org/officeDocument/2006/relationships/slide" Target="slide7.xml"/></Relationships>
</file>

<file path=ppt/slides/_rels/slide3.xml.rels><?xml version="1.0" encoding="UTF-8" standalone="yes"?>
<Relationships xmlns="http://schemas.openxmlformats.org/package/2006/relationships"><Relationship Id="rId3" Type="http://schemas.openxmlformats.org/officeDocument/2006/relationships/slide" Target="slide5.xml"/><Relationship Id="rId7" Type="http://schemas.openxmlformats.org/officeDocument/2006/relationships/slide" Target="slide2.xml"/><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slide" Target="slide6.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slide" Target="slide9.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 Target="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 Target="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بسم رب النقی</a:t>
            </a:r>
            <a:endParaRPr lang="en-US" dirty="0"/>
          </a:p>
        </p:txBody>
      </p:sp>
      <p:sp>
        <p:nvSpPr>
          <p:cNvPr id="3" name="Subtitle 2"/>
          <p:cNvSpPr>
            <a:spLocks noGrp="1"/>
          </p:cNvSpPr>
          <p:nvPr>
            <p:ph type="subTitle" idx="1"/>
          </p:nvPr>
        </p:nvSpPr>
        <p:spPr>
          <a:xfrm>
            <a:off x="1439486" y="4390620"/>
            <a:ext cx="9324109" cy="416907"/>
          </a:xfrm>
        </p:spPr>
        <p:txBody>
          <a:bodyPr/>
          <a:lstStyle/>
          <a:p>
            <a:r>
              <a:rPr lang="fa-IR" dirty="0" smtClean="0"/>
              <a:t>آموزش قرار دادن تصویر در سرویس های وبلاگ دهی و اختصاص دادن متن جایگزین به آن</a:t>
            </a:r>
            <a:endParaRPr lang="en-US" dirty="0"/>
          </a:p>
        </p:txBody>
      </p:sp>
      <p:sp>
        <p:nvSpPr>
          <p:cNvPr id="4" name="Rectangle 3"/>
          <p:cNvSpPr/>
          <p:nvPr/>
        </p:nvSpPr>
        <p:spPr>
          <a:xfrm>
            <a:off x="0" y="0"/>
            <a:ext cx="12331337" cy="1946366"/>
          </a:xfrm>
          <a:prstGeom prst="rect">
            <a:avLst/>
          </a:prstGeom>
          <a:solidFill>
            <a:schemeClr val="bg2"/>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8304912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56171" y="284176"/>
            <a:ext cx="2430827" cy="1508760"/>
          </a:xfrm>
        </p:spPr>
        <p:txBody>
          <a:bodyPr/>
          <a:lstStyle/>
          <a:p>
            <a:pPr algn="r"/>
            <a:r>
              <a:rPr lang="fa-IR" dirty="0" smtClean="0"/>
              <a:t>میهن بلاگ</a:t>
            </a:r>
            <a:endParaRPr lang="en-US" sz="2000" dirty="0"/>
          </a:p>
        </p:txBody>
      </p:sp>
      <p:sp>
        <p:nvSpPr>
          <p:cNvPr id="6" name="TextBox 5"/>
          <p:cNvSpPr txBox="1"/>
          <p:nvPr/>
        </p:nvSpPr>
        <p:spPr>
          <a:xfrm>
            <a:off x="11225349" y="2012658"/>
            <a:ext cx="496388" cy="369332"/>
          </a:xfrm>
          <a:prstGeom prst="rect">
            <a:avLst/>
          </a:prstGeom>
          <a:noFill/>
        </p:spPr>
        <p:txBody>
          <a:bodyPr wrap="square" rtlCol="0">
            <a:spAutoFit/>
          </a:bodyPr>
          <a:lstStyle/>
          <a:p>
            <a:r>
              <a:rPr lang="fa-IR" dirty="0" smtClean="0"/>
              <a:t>1)</a:t>
            </a:r>
            <a:endParaRPr lang="en-US" dirty="0"/>
          </a:p>
        </p:txBody>
      </p:sp>
      <p:sp>
        <p:nvSpPr>
          <p:cNvPr id="8" name="TextBox 7"/>
          <p:cNvSpPr txBox="1"/>
          <p:nvPr/>
        </p:nvSpPr>
        <p:spPr>
          <a:xfrm>
            <a:off x="5904414" y="2012658"/>
            <a:ext cx="600892" cy="365760"/>
          </a:xfrm>
          <a:prstGeom prst="rect">
            <a:avLst/>
          </a:prstGeom>
          <a:noFill/>
        </p:spPr>
        <p:txBody>
          <a:bodyPr wrap="square" rtlCol="0">
            <a:spAutoFit/>
          </a:bodyPr>
          <a:lstStyle/>
          <a:p>
            <a:r>
              <a:rPr lang="fa-IR" dirty="0" smtClean="0"/>
              <a:t>2)</a:t>
            </a:r>
            <a:endParaRPr lang="en-US" dirty="0"/>
          </a:p>
        </p:txBody>
      </p:sp>
      <p:sp>
        <p:nvSpPr>
          <p:cNvPr id="10" name="TextBox 9"/>
          <p:cNvSpPr txBox="1"/>
          <p:nvPr/>
        </p:nvSpPr>
        <p:spPr>
          <a:xfrm>
            <a:off x="0" y="284176"/>
            <a:ext cx="1866855" cy="400110"/>
          </a:xfrm>
          <a:prstGeom prst="rect">
            <a:avLst/>
          </a:prstGeom>
          <a:noFill/>
        </p:spPr>
        <p:txBody>
          <a:bodyPr wrap="square" rtlCol="0">
            <a:spAutoFit/>
          </a:bodyPr>
          <a:lstStyle/>
          <a:p>
            <a:r>
              <a:rPr lang="fa-IR" sz="2000" dirty="0" smtClean="0">
                <a:solidFill>
                  <a:schemeClr val="bg2"/>
                </a:solidFill>
                <a:hlinkClick r:id="rId2" action="ppaction://hlinksldjump"/>
              </a:rPr>
              <a:t>فهرست</a:t>
            </a:r>
            <a:r>
              <a:rPr lang="fa-IR" sz="2000" dirty="0" smtClean="0">
                <a:solidFill>
                  <a:schemeClr val="bg2"/>
                </a:solidFill>
              </a:rPr>
              <a:t> </a:t>
            </a:r>
            <a:r>
              <a:rPr lang="fa-IR" sz="2000" dirty="0" smtClean="0">
                <a:solidFill>
                  <a:schemeClr val="bg2"/>
                </a:solidFill>
                <a:hlinkClick r:id="" action="ppaction://hlinkshowjump?jump=endshow"/>
              </a:rPr>
              <a:t>خروج</a:t>
            </a:r>
            <a:endParaRPr lang="en-US" sz="2000" dirty="0">
              <a:solidFill>
                <a:schemeClr val="bg2"/>
              </a:solidFill>
            </a:endParaRPr>
          </a:p>
        </p:txBody>
      </p:sp>
      <p:pic>
        <p:nvPicPr>
          <p:cNvPr id="4" name="Picture 3" descr="میهن بلاگ - ایجاد پست - Mozilla Firefox">
            <a:hlinkClick r:id="rId3" action="ppaction://hlinksldjump"/>
          </p:cNvPr>
          <p:cNvPicPr>
            <a:picLocks noChangeAspect="1"/>
          </p:cNvPicPr>
          <p:nvPr/>
        </p:nvPicPr>
        <p:blipFill rotWithShape="1">
          <a:blip r:embed="rId4">
            <a:extLst>
              <a:ext uri="{28A0092B-C50C-407E-A947-70E740481C1C}">
                <a14:useLocalDpi xmlns:a14="http://schemas.microsoft.com/office/drawing/2010/main" xmlns="" val="0"/>
              </a:ext>
            </a:extLst>
          </a:blip>
          <a:srcRect l="9581" t="18476" r="23523" b="18666"/>
          <a:stretch/>
        </p:blipFill>
        <p:spPr>
          <a:xfrm>
            <a:off x="6964770" y="2012655"/>
            <a:ext cx="4022228" cy="3961779"/>
          </a:xfrm>
          <a:prstGeom prst="rect">
            <a:avLst/>
          </a:prstGeom>
        </p:spPr>
      </p:pic>
      <p:pic>
        <p:nvPicPr>
          <p:cNvPr id="5" name="Picture 4" descr="درج تصویر - Mozilla Firefox">
            <a:hlinkClick r:id="rId5" action="ppaction://hlinksldjump"/>
          </p:cNvPr>
          <p:cNvPicPr>
            <a:picLocks noChangeAspect="1"/>
          </p:cNvPicPr>
          <p:nvPr/>
        </p:nvPicPr>
        <p:blipFill rotWithShape="1">
          <a:blip r:embed="rId6">
            <a:extLst>
              <a:ext uri="{28A0092B-C50C-407E-A947-70E740481C1C}">
                <a14:useLocalDpi xmlns:a14="http://schemas.microsoft.com/office/drawing/2010/main" xmlns="" val="0"/>
              </a:ext>
            </a:extLst>
          </a:blip>
          <a:srcRect l="2549" t="13262" r="2338" b="2124"/>
          <a:stretch/>
        </p:blipFill>
        <p:spPr>
          <a:xfrm>
            <a:off x="1643835" y="2012655"/>
            <a:ext cx="4022228" cy="3961779"/>
          </a:xfrm>
          <a:prstGeom prst="rect">
            <a:avLst/>
          </a:prstGeom>
        </p:spPr>
      </p:pic>
    </p:spTree>
    <p:extLst>
      <p:ext uri="{BB962C8B-B14F-4D97-AF65-F5344CB8AC3E}">
        <p14:creationId xmlns:p14="http://schemas.microsoft.com/office/powerpoint/2010/main" xmlns="" val="2101144686"/>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میهن بلاگ - ایجاد پست - Mozilla Firefox">
            <a:hlinkClick r:id="rId2" action="ppaction://hlinksldjump"/>
          </p:cNvPr>
          <p:cNvPicPr>
            <a:picLocks noChangeAspect="1"/>
          </p:cNvPicPr>
          <p:nvPr/>
        </p:nvPicPr>
        <p:blipFill rotWithShape="1">
          <a:blip r:embed="rId3">
            <a:extLst>
              <a:ext uri="{28A0092B-C50C-407E-A947-70E740481C1C}">
                <a14:useLocalDpi xmlns:a14="http://schemas.microsoft.com/office/drawing/2010/main" xmlns="" val="0"/>
              </a:ext>
            </a:extLst>
          </a:blip>
          <a:srcRect l="9581" t="18476" r="23523" b="18666"/>
          <a:stretch/>
        </p:blipFill>
        <p:spPr>
          <a:xfrm>
            <a:off x="0" y="0"/>
            <a:ext cx="12192000" cy="6858000"/>
          </a:xfrm>
          <a:prstGeom prst="rect">
            <a:avLst/>
          </a:prstGeom>
        </p:spPr>
      </p:pic>
      <p:sp>
        <p:nvSpPr>
          <p:cNvPr id="5" name="Right Arrow 4">
            <a:hlinkClick r:id="rId2" action="ppaction://hlinksldjump"/>
          </p:cNvPr>
          <p:cNvSpPr/>
          <p:nvPr/>
        </p:nvSpPr>
        <p:spPr>
          <a:xfrm>
            <a:off x="705395" y="1332410"/>
            <a:ext cx="1841863" cy="6662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400" dirty="0" smtClean="0"/>
              <a:t>اول اینجا کلیک کنید</a:t>
            </a:r>
            <a:endParaRPr lang="en-US" sz="1400" dirty="0"/>
          </a:p>
        </p:txBody>
      </p:sp>
    </p:spTree>
    <p:extLst>
      <p:ext uri="{BB962C8B-B14F-4D97-AF65-F5344CB8AC3E}">
        <p14:creationId xmlns:p14="http://schemas.microsoft.com/office/powerpoint/2010/main" xmlns="" val="29567140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درج تصویر - Mozilla Firefox">
            <a:hlinkClick r:id="rId2" action="ppaction://hlinksldjump"/>
          </p:cNvPr>
          <p:cNvPicPr>
            <a:picLocks noChangeAspect="1"/>
          </p:cNvPicPr>
          <p:nvPr/>
        </p:nvPicPr>
        <p:blipFill rotWithShape="1">
          <a:blip r:embed="rId3">
            <a:extLst>
              <a:ext uri="{28A0092B-C50C-407E-A947-70E740481C1C}">
                <a14:useLocalDpi xmlns:a14="http://schemas.microsoft.com/office/drawing/2010/main" xmlns="" val="0"/>
              </a:ext>
            </a:extLst>
          </a:blip>
          <a:srcRect l="2549" t="13262" r="2338" b="2124"/>
          <a:stretch/>
        </p:blipFill>
        <p:spPr>
          <a:xfrm>
            <a:off x="0" y="0"/>
            <a:ext cx="12192000" cy="6858000"/>
          </a:xfrm>
          <a:prstGeom prst="rect">
            <a:avLst/>
          </a:prstGeom>
        </p:spPr>
      </p:pic>
      <p:sp>
        <p:nvSpPr>
          <p:cNvPr id="5" name="Double Brace 4">
            <a:hlinkClick r:id="rId2" action="ppaction://hlinksldjump"/>
          </p:cNvPr>
          <p:cNvSpPr/>
          <p:nvPr/>
        </p:nvSpPr>
        <p:spPr>
          <a:xfrm>
            <a:off x="9914709" y="966652"/>
            <a:ext cx="2168434" cy="457200"/>
          </a:xfrm>
          <a:prstGeom prst="bracePair">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a:hlinkClick r:id="rId2" action="ppaction://hlinksldjump"/>
          </p:cNvPr>
          <p:cNvSpPr txBox="1"/>
          <p:nvPr/>
        </p:nvSpPr>
        <p:spPr>
          <a:xfrm>
            <a:off x="2181497" y="993419"/>
            <a:ext cx="7196497" cy="369332"/>
          </a:xfrm>
          <a:prstGeom prst="rect">
            <a:avLst/>
          </a:prstGeom>
          <a:noFill/>
        </p:spPr>
        <p:txBody>
          <a:bodyPr wrap="square" rtlCol="0">
            <a:spAutoFit/>
          </a:bodyPr>
          <a:lstStyle/>
          <a:p>
            <a:pPr algn="r"/>
            <a:r>
              <a:rPr lang="en-US" dirty="0" smtClean="0">
                <a:solidFill>
                  <a:schemeClr val="bg1"/>
                </a:solidFill>
              </a:rPr>
              <a:t> </a:t>
            </a:r>
            <a:r>
              <a:rPr lang="fa-IR" dirty="0" smtClean="0">
                <a:solidFill>
                  <a:schemeClr val="bg1"/>
                </a:solidFill>
              </a:rPr>
              <a:t>امام نقی، نقی، امام هادی، امام علی النقی علیه السلام،... </a:t>
            </a:r>
            <a:endParaRPr lang="en-US" dirty="0">
              <a:solidFill>
                <a:schemeClr val="bg1"/>
              </a:solidFill>
            </a:endParaRPr>
          </a:p>
        </p:txBody>
      </p:sp>
    </p:spTree>
    <p:extLst>
      <p:ext uri="{BB962C8B-B14F-4D97-AF65-F5344CB8AC3E}">
        <p14:creationId xmlns:p14="http://schemas.microsoft.com/office/powerpoint/2010/main" xmlns="" val="38083626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درباره ما</a:t>
            </a:r>
            <a:endParaRPr lang="en-US" dirty="0"/>
          </a:p>
        </p:txBody>
      </p:sp>
      <p:sp>
        <p:nvSpPr>
          <p:cNvPr id="3" name="Content Placeholder 2"/>
          <p:cNvSpPr>
            <a:spLocks noGrp="1"/>
          </p:cNvSpPr>
          <p:nvPr>
            <p:ph idx="1"/>
          </p:nvPr>
        </p:nvSpPr>
        <p:spPr>
          <a:xfrm>
            <a:off x="0" y="2011679"/>
            <a:ext cx="11913325" cy="4715691"/>
          </a:xfrm>
        </p:spPr>
        <p:txBody>
          <a:bodyPr>
            <a:normAutofit/>
          </a:bodyPr>
          <a:lstStyle/>
          <a:p>
            <a:pPr algn="r"/>
            <a:r>
              <a:rPr lang="fa-IR" dirty="0" smtClean="0"/>
              <a:t>موتور های جستجو قادر به تشخیص تصاویر نیستند و آنها را به تفکیک متن جایگزینشان، در قسمت تصاویر به نمایش در میآورند، به همین علت وقتی نام زیبای «نقی» را در جستجوگر گوگل جستجو میکنیم، همراه با پوستر های مربوطه، تعدادی تصاویر توهین آمیز و مستهجن هم به نمایش در میآید.</a:t>
            </a:r>
          </a:p>
          <a:p>
            <a:pPr algn="r"/>
            <a:r>
              <a:rPr lang="fa-IR" dirty="0" smtClean="0"/>
              <a:t>البته بودن نام مبارک امام نقی علیه السلام در عنوان و برچسب مطلب و نشانی وبلاگتان نیز تاثیر به سزایی در نتیجه کار خواهد داشت!</a:t>
            </a:r>
          </a:p>
          <a:p>
            <a:pPr algn="r"/>
            <a:endParaRPr lang="fa-IR" dirty="0"/>
          </a:p>
          <a:p>
            <a:pPr algn="r"/>
            <a:endParaRPr lang="fa-IR" sz="1600" dirty="0" smtClean="0"/>
          </a:p>
          <a:p>
            <a:pPr algn="r"/>
            <a:endParaRPr lang="fa-IR" sz="1600" dirty="0" smtClean="0"/>
          </a:p>
          <a:p>
            <a:pPr algn="r"/>
            <a:endParaRPr lang="fa-IR" sz="1600" dirty="0"/>
          </a:p>
          <a:p>
            <a:pPr algn="r"/>
            <a:endParaRPr lang="fa-IR" sz="1600" dirty="0" smtClean="0"/>
          </a:p>
          <a:p>
            <a:pPr algn="r"/>
            <a:r>
              <a:rPr lang="fa-IR" sz="1600" dirty="0" smtClean="0"/>
              <a:t>پیشاپیش شهادت امام علی النقی (ع) را خدمت مولا صاحب الزمان و تمام شیعیان راستین ایشان تسلیت عرض میکنم.</a:t>
            </a:r>
          </a:p>
          <a:p>
            <a:r>
              <a:rPr lang="fa-IR" sz="1600" dirty="0" smtClean="0">
                <a:hlinkClick r:id="rId2"/>
              </a:rPr>
              <a:t>1393/1/26</a:t>
            </a:r>
            <a:endParaRPr lang="fa-IR" sz="1600" dirty="0" smtClean="0"/>
          </a:p>
          <a:p>
            <a:pPr algn="r"/>
            <a:endParaRPr lang="en-US" dirty="0"/>
          </a:p>
        </p:txBody>
      </p:sp>
      <p:sp>
        <p:nvSpPr>
          <p:cNvPr id="5" name="TextBox 4"/>
          <p:cNvSpPr txBox="1"/>
          <p:nvPr/>
        </p:nvSpPr>
        <p:spPr>
          <a:xfrm>
            <a:off x="0" y="284176"/>
            <a:ext cx="1866855" cy="400110"/>
          </a:xfrm>
          <a:prstGeom prst="rect">
            <a:avLst/>
          </a:prstGeom>
          <a:noFill/>
        </p:spPr>
        <p:txBody>
          <a:bodyPr wrap="square" rtlCol="0">
            <a:spAutoFit/>
          </a:bodyPr>
          <a:lstStyle/>
          <a:p>
            <a:r>
              <a:rPr lang="fa-IR" sz="2000" dirty="0" smtClean="0">
                <a:solidFill>
                  <a:schemeClr val="bg2"/>
                </a:solidFill>
                <a:hlinkClick r:id="rId3" action="ppaction://hlinksldjump"/>
              </a:rPr>
              <a:t>فهرست</a:t>
            </a:r>
            <a:r>
              <a:rPr lang="fa-IR" sz="2000" dirty="0" smtClean="0">
                <a:solidFill>
                  <a:schemeClr val="bg2"/>
                </a:solidFill>
              </a:rPr>
              <a:t> </a:t>
            </a:r>
            <a:r>
              <a:rPr lang="fa-IR" sz="2000" dirty="0" smtClean="0">
                <a:solidFill>
                  <a:schemeClr val="bg2"/>
                </a:solidFill>
                <a:hlinkClick r:id="" action="ppaction://hlinkshowjump?jump=endshow"/>
              </a:rPr>
              <a:t>خروج</a:t>
            </a:r>
            <a:endParaRPr lang="en-US" sz="2000" dirty="0">
              <a:solidFill>
                <a:schemeClr val="bg2"/>
              </a:solidFill>
            </a:endParaRPr>
          </a:p>
        </p:txBody>
      </p:sp>
    </p:spTree>
    <p:extLst>
      <p:ext uri="{BB962C8B-B14F-4D97-AF65-F5344CB8AC3E}">
        <p14:creationId xmlns:p14="http://schemas.microsoft.com/office/powerpoint/2010/main" xmlns="" val="4273680623"/>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انتخاب نوع سرویس دهنده</a:t>
            </a:r>
            <a:endParaRPr lang="en-US" dirty="0"/>
          </a:p>
        </p:txBody>
      </p:sp>
      <p:pic>
        <p:nvPicPr>
          <p:cNvPr id="4" name="Content Placeholder 3">
            <a:hlinkClick r:id="rId2" action="ppaction://hlinksldjump"/>
          </p:cNvPr>
          <p:cNvPicPr>
            <a:picLocks noGrp="1" noChangeAspect="1"/>
          </p:cNvPicPr>
          <p:nvPr>
            <p:ph idx="1"/>
          </p:nvPr>
        </p:nvPicPr>
        <p:blipFill>
          <a:blip r:embed="rId3">
            <a:extLst>
              <a:ext uri="{28A0092B-C50C-407E-A947-70E740481C1C}">
                <a14:useLocalDpi xmlns:a14="http://schemas.microsoft.com/office/drawing/2010/main" xmlns="" val="0"/>
              </a:ext>
            </a:extLst>
          </a:blip>
          <a:stretch>
            <a:fillRect/>
          </a:stretch>
        </p:blipFill>
        <p:spPr>
          <a:xfrm>
            <a:off x="3913822" y="3330484"/>
            <a:ext cx="1193755" cy="1475916"/>
          </a:xfrm>
        </p:spPr>
      </p:pic>
      <p:pic>
        <p:nvPicPr>
          <p:cNvPr id="5" name="Picture 4">
            <a:hlinkClick r:id="rId4" action="ppaction://hlinksldjump"/>
          </p:cNvPr>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5416050" y="3330484"/>
            <a:ext cx="1193755" cy="1475916"/>
          </a:xfrm>
          <a:prstGeom prst="rect">
            <a:avLst/>
          </a:prstGeom>
        </p:spPr>
      </p:pic>
      <p:pic>
        <p:nvPicPr>
          <p:cNvPr id="6" name="Picture 5">
            <a:hlinkClick r:id="rId6" action="ppaction://hlinksldjump"/>
          </p:cNvPr>
          <p:cNvPicPr>
            <a:picLocks noChangeAspect="1"/>
          </p:cNvPicPr>
          <p:nvPr/>
        </p:nvPicPr>
        <p:blipFill>
          <a:blip r:embed="rId7">
            <a:extLst>
              <a:ext uri="{28A0092B-C50C-407E-A947-70E740481C1C}">
                <a14:useLocalDpi xmlns:a14="http://schemas.microsoft.com/office/drawing/2010/main" xmlns="" val="0"/>
              </a:ext>
            </a:extLst>
          </a:blip>
          <a:stretch>
            <a:fillRect/>
          </a:stretch>
        </p:blipFill>
        <p:spPr>
          <a:xfrm>
            <a:off x="6873694" y="3330484"/>
            <a:ext cx="1552575" cy="1475916"/>
          </a:xfrm>
          <a:prstGeom prst="rect">
            <a:avLst/>
          </a:prstGeom>
        </p:spPr>
      </p:pic>
      <p:sp>
        <p:nvSpPr>
          <p:cNvPr id="7" name="TextBox 6"/>
          <p:cNvSpPr txBox="1"/>
          <p:nvPr/>
        </p:nvSpPr>
        <p:spPr>
          <a:xfrm>
            <a:off x="0" y="284176"/>
            <a:ext cx="770709" cy="400110"/>
          </a:xfrm>
          <a:prstGeom prst="rect">
            <a:avLst/>
          </a:prstGeom>
          <a:noFill/>
        </p:spPr>
        <p:txBody>
          <a:bodyPr wrap="square" rtlCol="0">
            <a:spAutoFit/>
          </a:bodyPr>
          <a:lstStyle/>
          <a:p>
            <a:r>
              <a:rPr lang="fa-IR" sz="2000" dirty="0" smtClean="0">
                <a:solidFill>
                  <a:schemeClr val="bg2"/>
                </a:solidFill>
                <a:hlinkClick r:id="" action="ppaction://hlinkshowjump?jump=endshow"/>
              </a:rPr>
              <a:t>خروج</a:t>
            </a:r>
            <a:endParaRPr lang="en-US" sz="2000" dirty="0">
              <a:solidFill>
                <a:schemeClr val="bg2"/>
              </a:solidFill>
            </a:endParaRPr>
          </a:p>
        </p:txBody>
      </p:sp>
      <p:sp>
        <p:nvSpPr>
          <p:cNvPr id="8" name="TextBox 7">
            <a:hlinkClick r:id="rId8" action="ppaction://hlinksldjump"/>
          </p:cNvPr>
          <p:cNvSpPr txBox="1"/>
          <p:nvPr/>
        </p:nvSpPr>
        <p:spPr>
          <a:xfrm>
            <a:off x="4855548" y="5264332"/>
            <a:ext cx="2314757" cy="369332"/>
          </a:xfrm>
          <a:prstGeom prst="rect">
            <a:avLst/>
          </a:prstGeom>
          <a:noFill/>
        </p:spPr>
        <p:txBody>
          <a:bodyPr wrap="square" rtlCol="0">
            <a:spAutoFit/>
          </a:bodyPr>
          <a:lstStyle/>
          <a:p>
            <a:r>
              <a:rPr lang="fa-IR" dirty="0" smtClean="0"/>
              <a:t>متن جایگزین چیست؟</a:t>
            </a:r>
            <a:endParaRPr lang="en-US" dirty="0"/>
          </a:p>
        </p:txBody>
      </p:sp>
    </p:spTree>
    <p:extLst>
      <p:ext uri="{BB962C8B-B14F-4D97-AF65-F5344CB8AC3E}">
        <p14:creationId xmlns:p14="http://schemas.microsoft.com/office/powerpoint/2010/main" xmlns="" val="3741865847"/>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5771" y="284176"/>
            <a:ext cx="5631227" cy="1508760"/>
          </a:xfrm>
        </p:spPr>
        <p:txBody>
          <a:bodyPr/>
          <a:lstStyle/>
          <a:p>
            <a:pPr algn="r"/>
            <a:r>
              <a:rPr lang="fa-IR" dirty="0" smtClean="0"/>
              <a:t>بیان </a:t>
            </a:r>
            <a:r>
              <a:rPr lang="fa-IR" sz="2000" dirty="0" smtClean="0"/>
              <a:t>(ویرایشگر آموزش داده شده:            )</a:t>
            </a:r>
            <a:endParaRPr lang="en-US" sz="2000" dirty="0"/>
          </a:p>
        </p:txBody>
      </p:sp>
      <p:sp>
        <p:nvSpPr>
          <p:cNvPr id="4" name="TextBox 3"/>
          <p:cNvSpPr txBox="1"/>
          <p:nvPr/>
        </p:nvSpPr>
        <p:spPr>
          <a:xfrm>
            <a:off x="5904414" y="963751"/>
            <a:ext cx="1593668" cy="369332"/>
          </a:xfrm>
          <a:prstGeom prst="rect">
            <a:avLst/>
          </a:prstGeom>
          <a:noFill/>
        </p:spPr>
        <p:txBody>
          <a:bodyPr wrap="square" rtlCol="0">
            <a:spAutoFit/>
          </a:bodyPr>
          <a:lstStyle/>
          <a:p>
            <a:r>
              <a:rPr lang="en-US" dirty="0" err="1" smtClean="0">
                <a:solidFill>
                  <a:schemeClr val="bg2"/>
                </a:solidFill>
              </a:rPr>
              <a:t>TinyMCE</a:t>
            </a:r>
            <a:endParaRPr lang="en-US" dirty="0">
              <a:solidFill>
                <a:schemeClr val="bg2"/>
              </a:solidFill>
            </a:endParaRPr>
          </a:p>
        </p:txBody>
      </p:sp>
      <p:sp>
        <p:nvSpPr>
          <p:cNvPr id="5" name="TextBox 4">
            <a:hlinkClick r:id="rId2" action="ppaction://hlinksldjump"/>
          </p:cNvPr>
          <p:cNvSpPr txBox="1"/>
          <p:nvPr/>
        </p:nvSpPr>
        <p:spPr>
          <a:xfrm>
            <a:off x="8243798" y="6194159"/>
            <a:ext cx="2743200" cy="369332"/>
          </a:xfrm>
          <a:prstGeom prst="rect">
            <a:avLst/>
          </a:prstGeom>
          <a:noFill/>
        </p:spPr>
        <p:txBody>
          <a:bodyPr wrap="square" rtlCol="0">
            <a:spAutoFit/>
          </a:bodyPr>
          <a:lstStyle/>
          <a:p>
            <a:r>
              <a:rPr lang="fa-IR" dirty="0" smtClean="0"/>
              <a:t>آموزش تغییر دادن ویرایشگر</a:t>
            </a:r>
            <a:endParaRPr lang="en-US" dirty="0"/>
          </a:p>
        </p:txBody>
      </p:sp>
      <p:sp>
        <p:nvSpPr>
          <p:cNvPr id="6" name="TextBox 5"/>
          <p:cNvSpPr txBox="1"/>
          <p:nvPr/>
        </p:nvSpPr>
        <p:spPr>
          <a:xfrm>
            <a:off x="11225349" y="2012658"/>
            <a:ext cx="496388" cy="369332"/>
          </a:xfrm>
          <a:prstGeom prst="rect">
            <a:avLst/>
          </a:prstGeom>
          <a:noFill/>
        </p:spPr>
        <p:txBody>
          <a:bodyPr wrap="square" rtlCol="0">
            <a:spAutoFit/>
          </a:bodyPr>
          <a:lstStyle/>
          <a:p>
            <a:r>
              <a:rPr lang="fa-IR" dirty="0" smtClean="0"/>
              <a:t>1)</a:t>
            </a:r>
            <a:endParaRPr lang="en-US" dirty="0"/>
          </a:p>
        </p:txBody>
      </p:sp>
      <p:pic>
        <p:nvPicPr>
          <p:cNvPr id="7" name="Picture 6" descr=".: BLOG.ir Panel :. - Mozilla Firefox">
            <a:hlinkClick r:id="rId3" action="ppaction://hlinksldjump"/>
          </p:cNvPr>
          <p:cNvPicPr>
            <a:picLocks noChangeAspect="1"/>
          </p:cNvPicPr>
          <p:nvPr/>
        </p:nvPicPr>
        <p:blipFill rotWithShape="1">
          <a:blip r:embed="rId4">
            <a:extLst>
              <a:ext uri="{28A0092B-C50C-407E-A947-70E740481C1C}">
                <a14:useLocalDpi xmlns:a14="http://schemas.microsoft.com/office/drawing/2010/main" xmlns="" val="0"/>
              </a:ext>
            </a:extLst>
          </a:blip>
          <a:srcRect l="29686" t="14428" r="16906" b="12048"/>
          <a:stretch/>
        </p:blipFill>
        <p:spPr>
          <a:xfrm>
            <a:off x="6963638" y="2012658"/>
            <a:ext cx="4023360" cy="3961779"/>
          </a:xfrm>
          <a:prstGeom prst="rect">
            <a:avLst/>
          </a:prstGeom>
        </p:spPr>
      </p:pic>
      <p:sp>
        <p:nvSpPr>
          <p:cNvPr id="8" name="TextBox 7"/>
          <p:cNvSpPr txBox="1"/>
          <p:nvPr/>
        </p:nvSpPr>
        <p:spPr>
          <a:xfrm>
            <a:off x="5904414" y="2012658"/>
            <a:ext cx="600892" cy="365760"/>
          </a:xfrm>
          <a:prstGeom prst="rect">
            <a:avLst/>
          </a:prstGeom>
          <a:noFill/>
        </p:spPr>
        <p:txBody>
          <a:bodyPr wrap="square" rtlCol="0">
            <a:spAutoFit/>
          </a:bodyPr>
          <a:lstStyle/>
          <a:p>
            <a:r>
              <a:rPr lang="fa-IR" dirty="0" smtClean="0"/>
              <a:t>2)</a:t>
            </a:r>
            <a:endParaRPr lang="en-US" dirty="0"/>
          </a:p>
        </p:txBody>
      </p:sp>
      <p:pic>
        <p:nvPicPr>
          <p:cNvPr id="9" name="Picture 8" descr="درج/ویرایش تصویر - Mozilla Firefox">
            <a:hlinkClick r:id="rId5" action="ppaction://hlinksldjump"/>
          </p:cNvPr>
          <p:cNvPicPr>
            <a:picLocks noChangeAspect="1"/>
          </p:cNvPicPr>
          <p:nvPr/>
        </p:nvPicPr>
        <p:blipFill rotWithShape="1">
          <a:blip r:embed="rId6">
            <a:extLst>
              <a:ext uri="{28A0092B-C50C-407E-A947-70E740481C1C}">
                <a14:useLocalDpi xmlns:a14="http://schemas.microsoft.com/office/drawing/2010/main" xmlns="" val="0"/>
              </a:ext>
            </a:extLst>
          </a:blip>
          <a:srcRect l="1926" t="12653" r="2087" b="2652"/>
          <a:stretch/>
        </p:blipFill>
        <p:spPr>
          <a:xfrm>
            <a:off x="1653020" y="2012658"/>
            <a:ext cx="4022228" cy="3961779"/>
          </a:xfrm>
          <a:prstGeom prst="rect">
            <a:avLst/>
          </a:prstGeom>
        </p:spPr>
      </p:pic>
      <p:sp>
        <p:nvSpPr>
          <p:cNvPr id="10" name="TextBox 9"/>
          <p:cNvSpPr txBox="1"/>
          <p:nvPr/>
        </p:nvSpPr>
        <p:spPr>
          <a:xfrm>
            <a:off x="0" y="284176"/>
            <a:ext cx="1866855" cy="400110"/>
          </a:xfrm>
          <a:prstGeom prst="rect">
            <a:avLst/>
          </a:prstGeom>
          <a:noFill/>
        </p:spPr>
        <p:txBody>
          <a:bodyPr wrap="square" rtlCol="0">
            <a:spAutoFit/>
          </a:bodyPr>
          <a:lstStyle/>
          <a:p>
            <a:r>
              <a:rPr lang="fa-IR" sz="2000" dirty="0" smtClean="0">
                <a:solidFill>
                  <a:schemeClr val="bg2"/>
                </a:solidFill>
                <a:hlinkClick r:id="rId7" action="ppaction://hlinksldjump"/>
              </a:rPr>
              <a:t>فهرست</a:t>
            </a:r>
            <a:r>
              <a:rPr lang="fa-IR" sz="2000" dirty="0" smtClean="0">
                <a:solidFill>
                  <a:schemeClr val="bg2"/>
                </a:solidFill>
              </a:rPr>
              <a:t> </a:t>
            </a:r>
            <a:r>
              <a:rPr lang="fa-IR" sz="2000" dirty="0" smtClean="0">
                <a:solidFill>
                  <a:schemeClr val="bg2"/>
                </a:solidFill>
                <a:hlinkClick r:id="" action="ppaction://hlinkshowjump?jump=endshow"/>
              </a:rPr>
              <a:t>خروج</a:t>
            </a:r>
            <a:endParaRPr lang="en-US" sz="2000" dirty="0">
              <a:solidFill>
                <a:schemeClr val="bg2"/>
              </a:solidFill>
            </a:endParaRPr>
          </a:p>
        </p:txBody>
      </p:sp>
    </p:spTree>
    <p:extLst>
      <p:ext uri="{BB962C8B-B14F-4D97-AF65-F5344CB8AC3E}">
        <p14:creationId xmlns:p14="http://schemas.microsoft.com/office/powerpoint/2010/main" xmlns="" val="4133956436"/>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 BLOG.ir Panel :. - Mozilla Firefox">
            <a:hlinkClick r:id="rId2" action="ppaction://hlinksldjump"/>
          </p:cNvPr>
          <p:cNvPicPr>
            <a:picLocks noChangeAspect="1"/>
          </p:cNvPicPr>
          <p:nvPr/>
        </p:nvPicPr>
        <p:blipFill rotWithShape="1">
          <a:blip r:embed="rId3">
            <a:extLst>
              <a:ext uri="{28A0092B-C50C-407E-A947-70E740481C1C}">
                <a14:useLocalDpi xmlns:a14="http://schemas.microsoft.com/office/drawing/2010/main" xmlns="" val="0"/>
              </a:ext>
            </a:extLst>
          </a:blip>
          <a:srcRect l="861" t="13904" r="907" b="1905"/>
          <a:stretch/>
        </p:blipFill>
        <p:spPr>
          <a:xfrm>
            <a:off x="1" y="0"/>
            <a:ext cx="12191999" cy="6858000"/>
          </a:xfrm>
          <a:prstGeom prst="rect">
            <a:avLst/>
          </a:prstGeom>
        </p:spPr>
      </p:pic>
      <p:sp>
        <p:nvSpPr>
          <p:cNvPr id="5" name="Oval 4">
            <a:hlinkClick r:id="rId2" action="ppaction://hlinksldjump"/>
          </p:cNvPr>
          <p:cNvSpPr/>
          <p:nvPr/>
        </p:nvSpPr>
        <p:spPr>
          <a:xfrm>
            <a:off x="10567851" y="2821577"/>
            <a:ext cx="326572" cy="3265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1</a:t>
            </a:r>
            <a:endParaRPr lang="en-US" dirty="0"/>
          </a:p>
        </p:txBody>
      </p:sp>
      <p:sp>
        <p:nvSpPr>
          <p:cNvPr id="6" name="Oval 5">
            <a:hlinkClick r:id="rId2" action="ppaction://hlinksldjump"/>
          </p:cNvPr>
          <p:cNvSpPr/>
          <p:nvPr/>
        </p:nvSpPr>
        <p:spPr>
          <a:xfrm>
            <a:off x="10404565" y="4005942"/>
            <a:ext cx="326572" cy="3265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2</a:t>
            </a:r>
            <a:endParaRPr lang="en-US" dirty="0"/>
          </a:p>
        </p:txBody>
      </p:sp>
      <p:sp>
        <p:nvSpPr>
          <p:cNvPr id="7" name="Oval 6">
            <a:hlinkClick r:id="rId2" action="ppaction://hlinksldjump"/>
          </p:cNvPr>
          <p:cNvSpPr/>
          <p:nvPr/>
        </p:nvSpPr>
        <p:spPr>
          <a:xfrm>
            <a:off x="6553200" y="3350622"/>
            <a:ext cx="326572" cy="3265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3</a:t>
            </a:r>
            <a:endParaRPr lang="en-US" dirty="0"/>
          </a:p>
        </p:txBody>
      </p:sp>
      <p:sp>
        <p:nvSpPr>
          <p:cNvPr id="8" name="Oval 7">
            <a:hlinkClick r:id="rId2" action="ppaction://hlinksldjump"/>
          </p:cNvPr>
          <p:cNvSpPr/>
          <p:nvPr/>
        </p:nvSpPr>
        <p:spPr>
          <a:xfrm>
            <a:off x="2438399" y="1706880"/>
            <a:ext cx="326572" cy="3265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4</a:t>
            </a:r>
            <a:endParaRPr lang="en-US" dirty="0"/>
          </a:p>
        </p:txBody>
      </p:sp>
    </p:spTree>
    <p:extLst>
      <p:ext uri="{BB962C8B-B14F-4D97-AF65-F5344CB8AC3E}">
        <p14:creationId xmlns:p14="http://schemas.microsoft.com/office/powerpoint/2010/main" xmlns="" val="26140891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descr=".: BLOG.ir Panel :. - Mozilla Firefox">
            <a:hlinkClick r:id="rId2" action="ppaction://hlinksldjump"/>
          </p:cNvPr>
          <p:cNvPicPr>
            <a:picLocks noChangeAspect="1"/>
          </p:cNvPicPr>
          <p:nvPr/>
        </p:nvPicPr>
        <p:blipFill rotWithShape="1">
          <a:blip r:embed="rId3">
            <a:extLst>
              <a:ext uri="{28A0092B-C50C-407E-A947-70E740481C1C}">
                <a14:useLocalDpi xmlns:a14="http://schemas.microsoft.com/office/drawing/2010/main" xmlns="" val="0"/>
              </a:ext>
            </a:extLst>
          </a:blip>
          <a:srcRect l="29686" t="14428" r="16906" b="12048"/>
          <a:stretch/>
        </p:blipFill>
        <p:spPr>
          <a:xfrm>
            <a:off x="0" y="1"/>
            <a:ext cx="12192000" cy="6858000"/>
          </a:xfrm>
          <a:prstGeom prst="rect">
            <a:avLst/>
          </a:prstGeom>
        </p:spPr>
      </p:pic>
      <p:sp>
        <p:nvSpPr>
          <p:cNvPr id="7" name="Right Arrow 6">
            <a:hlinkClick r:id="rId2" action="ppaction://hlinksldjump"/>
          </p:cNvPr>
          <p:cNvSpPr/>
          <p:nvPr/>
        </p:nvSpPr>
        <p:spPr>
          <a:xfrm>
            <a:off x="8334103" y="2481942"/>
            <a:ext cx="1841863" cy="6662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400" dirty="0" smtClean="0"/>
              <a:t>اول اینجا کلیک کنید</a:t>
            </a:r>
            <a:endParaRPr lang="en-US" sz="1400" dirty="0"/>
          </a:p>
        </p:txBody>
      </p:sp>
    </p:spTree>
    <p:extLst>
      <p:ext uri="{BB962C8B-B14F-4D97-AF65-F5344CB8AC3E}">
        <p14:creationId xmlns:p14="http://schemas.microsoft.com/office/powerpoint/2010/main" xmlns="" val="336340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descr="درج/ویرایش تصویر - Mozilla Firefox">
            <a:hlinkClick r:id="rId2" action="ppaction://hlinksldjump"/>
          </p:cNvPr>
          <p:cNvPicPr>
            <a:picLocks noChangeAspect="1"/>
          </p:cNvPicPr>
          <p:nvPr/>
        </p:nvPicPr>
        <p:blipFill rotWithShape="1">
          <a:blip r:embed="rId3">
            <a:extLst>
              <a:ext uri="{28A0092B-C50C-407E-A947-70E740481C1C}">
                <a14:useLocalDpi xmlns:a14="http://schemas.microsoft.com/office/drawing/2010/main" xmlns="" val="0"/>
              </a:ext>
            </a:extLst>
          </a:blip>
          <a:srcRect l="1926" t="12653" r="2087" b="2652"/>
          <a:stretch/>
        </p:blipFill>
        <p:spPr>
          <a:xfrm>
            <a:off x="0" y="0"/>
            <a:ext cx="12192000" cy="6858000"/>
          </a:xfrm>
          <a:prstGeom prst="rect">
            <a:avLst/>
          </a:prstGeom>
        </p:spPr>
      </p:pic>
      <p:sp>
        <p:nvSpPr>
          <p:cNvPr id="5" name="TextBox 4">
            <a:hlinkClick r:id="rId2" action="ppaction://hlinksldjump"/>
          </p:cNvPr>
          <p:cNvSpPr txBox="1"/>
          <p:nvPr/>
        </p:nvSpPr>
        <p:spPr>
          <a:xfrm>
            <a:off x="1985553" y="1097313"/>
            <a:ext cx="783772" cy="1107996"/>
          </a:xfrm>
          <a:prstGeom prst="rect">
            <a:avLst/>
          </a:prstGeom>
          <a:noFill/>
        </p:spPr>
        <p:txBody>
          <a:bodyPr wrap="square" rtlCol="0">
            <a:spAutoFit/>
          </a:bodyPr>
          <a:lstStyle/>
          <a:p>
            <a:r>
              <a:rPr lang="fa-IR" sz="6600" b="1" dirty="0">
                <a:solidFill>
                  <a:schemeClr val="accent1"/>
                </a:solidFill>
              </a:rPr>
              <a:t>}</a:t>
            </a:r>
            <a:endParaRPr lang="en-US" sz="6600" b="1" dirty="0">
              <a:solidFill>
                <a:schemeClr val="accent1"/>
              </a:solidFill>
            </a:endParaRPr>
          </a:p>
        </p:txBody>
      </p:sp>
      <p:sp>
        <p:nvSpPr>
          <p:cNvPr id="6" name="TextBox 5">
            <a:hlinkClick r:id="rId2" action="ppaction://hlinksldjump"/>
          </p:cNvPr>
          <p:cNvSpPr txBox="1"/>
          <p:nvPr/>
        </p:nvSpPr>
        <p:spPr>
          <a:xfrm>
            <a:off x="561703" y="1449976"/>
            <a:ext cx="1554480" cy="461665"/>
          </a:xfrm>
          <a:prstGeom prst="rect">
            <a:avLst/>
          </a:prstGeom>
          <a:noFill/>
        </p:spPr>
        <p:txBody>
          <a:bodyPr wrap="square" rtlCol="0">
            <a:spAutoFit/>
          </a:bodyPr>
          <a:lstStyle/>
          <a:p>
            <a:pPr algn="r"/>
            <a:r>
              <a:rPr lang="fa-IR" sz="1200" dirty="0" smtClean="0">
                <a:solidFill>
                  <a:schemeClr val="bg1"/>
                </a:solidFill>
              </a:rPr>
              <a:t>متن جایگزین را در این کادر ها وارد کنید.</a:t>
            </a:r>
            <a:endParaRPr lang="en-US" sz="1200" dirty="0">
              <a:solidFill>
                <a:schemeClr val="bg1"/>
              </a:solidFill>
            </a:endParaRPr>
          </a:p>
        </p:txBody>
      </p:sp>
      <p:sp>
        <p:nvSpPr>
          <p:cNvPr id="7" name="TextBox 6">
            <a:hlinkClick r:id="rId2" action="ppaction://hlinksldjump"/>
          </p:cNvPr>
          <p:cNvSpPr txBox="1"/>
          <p:nvPr/>
        </p:nvSpPr>
        <p:spPr>
          <a:xfrm>
            <a:off x="2677886" y="1293868"/>
            <a:ext cx="7196497" cy="369332"/>
          </a:xfrm>
          <a:prstGeom prst="rect">
            <a:avLst/>
          </a:prstGeom>
          <a:noFill/>
        </p:spPr>
        <p:txBody>
          <a:bodyPr wrap="square" rtlCol="0">
            <a:spAutoFit/>
          </a:bodyPr>
          <a:lstStyle/>
          <a:p>
            <a:pPr algn="r"/>
            <a:r>
              <a:rPr lang="en-US" dirty="0" smtClean="0">
                <a:solidFill>
                  <a:schemeClr val="bg1"/>
                </a:solidFill>
              </a:rPr>
              <a:t> </a:t>
            </a:r>
            <a:r>
              <a:rPr lang="fa-IR" dirty="0" smtClean="0">
                <a:solidFill>
                  <a:schemeClr val="bg1"/>
                </a:solidFill>
              </a:rPr>
              <a:t>امام نقی، نقی، امام هادی، امام علی النقی علیه السلام،... </a:t>
            </a:r>
            <a:endParaRPr lang="en-US" dirty="0">
              <a:solidFill>
                <a:schemeClr val="bg1"/>
              </a:solidFill>
            </a:endParaRPr>
          </a:p>
        </p:txBody>
      </p:sp>
      <p:sp>
        <p:nvSpPr>
          <p:cNvPr id="8" name="TextBox 7">
            <a:hlinkClick r:id="rId2" action="ppaction://hlinksldjump"/>
          </p:cNvPr>
          <p:cNvSpPr txBox="1"/>
          <p:nvPr/>
        </p:nvSpPr>
        <p:spPr>
          <a:xfrm>
            <a:off x="2686593" y="1668338"/>
            <a:ext cx="7196497" cy="369332"/>
          </a:xfrm>
          <a:prstGeom prst="rect">
            <a:avLst/>
          </a:prstGeom>
          <a:noFill/>
        </p:spPr>
        <p:txBody>
          <a:bodyPr wrap="square" rtlCol="0">
            <a:spAutoFit/>
          </a:bodyPr>
          <a:lstStyle/>
          <a:p>
            <a:pPr algn="r"/>
            <a:r>
              <a:rPr lang="en-US" dirty="0" smtClean="0">
                <a:solidFill>
                  <a:schemeClr val="bg1"/>
                </a:solidFill>
              </a:rPr>
              <a:t> </a:t>
            </a:r>
            <a:r>
              <a:rPr lang="fa-IR" dirty="0" smtClean="0">
                <a:solidFill>
                  <a:schemeClr val="bg1"/>
                </a:solidFill>
              </a:rPr>
              <a:t>امام نقی، نقی، امام هادی، امام علی النقی علیه السلام،... </a:t>
            </a:r>
            <a:endParaRPr lang="en-US" dirty="0">
              <a:solidFill>
                <a:schemeClr val="bg1"/>
              </a:solidFill>
            </a:endParaRPr>
          </a:p>
        </p:txBody>
      </p:sp>
    </p:spTree>
    <p:extLst>
      <p:ext uri="{BB962C8B-B14F-4D97-AF65-F5344CB8AC3E}">
        <p14:creationId xmlns:p14="http://schemas.microsoft.com/office/powerpoint/2010/main" xmlns="" val="1576320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56171" y="284176"/>
            <a:ext cx="2430827" cy="1508760"/>
          </a:xfrm>
        </p:spPr>
        <p:txBody>
          <a:bodyPr/>
          <a:lstStyle/>
          <a:p>
            <a:pPr algn="r"/>
            <a:r>
              <a:rPr lang="fa-IR" dirty="0" smtClean="0"/>
              <a:t>بلاگفا</a:t>
            </a:r>
            <a:endParaRPr lang="en-US" sz="2000" dirty="0"/>
          </a:p>
        </p:txBody>
      </p:sp>
      <p:sp>
        <p:nvSpPr>
          <p:cNvPr id="6" name="TextBox 5"/>
          <p:cNvSpPr txBox="1"/>
          <p:nvPr/>
        </p:nvSpPr>
        <p:spPr>
          <a:xfrm>
            <a:off x="11225349" y="2012658"/>
            <a:ext cx="496388" cy="369332"/>
          </a:xfrm>
          <a:prstGeom prst="rect">
            <a:avLst/>
          </a:prstGeom>
          <a:noFill/>
        </p:spPr>
        <p:txBody>
          <a:bodyPr wrap="square" rtlCol="0">
            <a:spAutoFit/>
          </a:bodyPr>
          <a:lstStyle/>
          <a:p>
            <a:r>
              <a:rPr lang="fa-IR" dirty="0" smtClean="0"/>
              <a:t>1)</a:t>
            </a:r>
            <a:endParaRPr lang="en-US" dirty="0"/>
          </a:p>
        </p:txBody>
      </p:sp>
      <p:sp>
        <p:nvSpPr>
          <p:cNvPr id="8" name="TextBox 7"/>
          <p:cNvSpPr txBox="1"/>
          <p:nvPr/>
        </p:nvSpPr>
        <p:spPr>
          <a:xfrm>
            <a:off x="5904414" y="2012658"/>
            <a:ext cx="600892" cy="365760"/>
          </a:xfrm>
          <a:prstGeom prst="rect">
            <a:avLst/>
          </a:prstGeom>
          <a:noFill/>
        </p:spPr>
        <p:txBody>
          <a:bodyPr wrap="square" rtlCol="0">
            <a:spAutoFit/>
          </a:bodyPr>
          <a:lstStyle/>
          <a:p>
            <a:r>
              <a:rPr lang="fa-IR" dirty="0" smtClean="0"/>
              <a:t>2)</a:t>
            </a:r>
            <a:endParaRPr lang="en-US" dirty="0"/>
          </a:p>
        </p:txBody>
      </p:sp>
      <p:sp>
        <p:nvSpPr>
          <p:cNvPr id="10" name="TextBox 9"/>
          <p:cNvSpPr txBox="1"/>
          <p:nvPr/>
        </p:nvSpPr>
        <p:spPr>
          <a:xfrm>
            <a:off x="0" y="284176"/>
            <a:ext cx="1866855" cy="400110"/>
          </a:xfrm>
          <a:prstGeom prst="rect">
            <a:avLst/>
          </a:prstGeom>
          <a:noFill/>
        </p:spPr>
        <p:txBody>
          <a:bodyPr wrap="square" rtlCol="0">
            <a:spAutoFit/>
          </a:bodyPr>
          <a:lstStyle/>
          <a:p>
            <a:r>
              <a:rPr lang="fa-IR" sz="2000" dirty="0" smtClean="0">
                <a:solidFill>
                  <a:schemeClr val="bg2"/>
                </a:solidFill>
                <a:hlinkClick r:id="rId2" action="ppaction://hlinksldjump"/>
              </a:rPr>
              <a:t>فهرست</a:t>
            </a:r>
            <a:r>
              <a:rPr lang="fa-IR" sz="2000" dirty="0" smtClean="0">
                <a:solidFill>
                  <a:schemeClr val="bg2"/>
                </a:solidFill>
              </a:rPr>
              <a:t> </a:t>
            </a:r>
            <a:r>
              <a:rPr lang="fa-IR" sz="2000" dirty="0" smtClean="0">
                <a:solidFill>
                  <a:schemeClr val="bg2"/>
                </a:solidFill>
                <a:hlinkClick r:id="" action="ppaction://hlinkshowjump?jump=endshow"/>
              </a:rPr>
              <a:t>خروج</a:t>
            </a:r>
            <a:endParaRPr lang="en-US" sz="2000" dirty="0">
              <a:solidFill>
                <a:schemeClr val="bg2"/>
              </a:solidFill>
            </a:endParaRPr>
          </a:p>
        </p:txBody>
      </p:sp>
      <p:pic>
        <p:nvPicPr>
          <p:cNvPr id="3" name="Picture 2" descr="BLOGFA :: بخش مدیریت serial-number.blogfa.com - Mozilla Firefox">
            <a:hlinkClick r:id="rId3" action="ppaction://hlinksldjump"/>
          </p:cNvPr>
          <p:cNvPicPr>
            <a:picLocks noChangeAspect="1"/>
          </p:cNvPicPr>
          <p:nvPr/>
        </p:nvPicPr>
        <p:blipFill rotWithShape="1">
          <a:blip r:embed="rId4">
            <a:extLst>
              <a:ext uri="{28A0092B-C50C-407E-A947-70E740481C1C}">
                <a14:useLocalDpi xmlns:a14="http://schemas.microsoft.com/office/drawing/2010/main" xmlns="" val="0"/>
              </a:ext>
            </a:extLst>
          </a:blip>
          <a:srcRect l="17347" t="32381" r="30472" b="23809"/>
          <a:stretch/>
        </p:blipFill>
        <p:spPr>
          <a:xfrm>
            <a:off x="6854213" y="2012657"/>
            <a:ext cx="4022228" cy="3961779"/>
          </a:xfrm>
          <a:prstGeom prst="rect">
            <a:avLst/>
          </a:prstGeom>
        </p:spPr>
      </p:pic>
      <p:pic>
        <p:nvPicPr>
          <p:cNvPr id="11" name="Picture 10" descr="درج تصویر - Mozilla Firefox">
            <a:hlinkClick r:id="rId5" action="ppaction://hlinksldjump"/>
          </p:cNvPr>
          <p:cNvPicPr>
            <a:picLocks noChangeAspect="1"/>
          </p:cNvPicPr>
          <p:nvPr/>
        </p:nvPicPr>
        <p:blipFill rotWithShape="1">
          <a:blip r:embed="rId6">
            <a:extLst>
              <a:ext uri="{28A0092B-C50C-407E-A947-70E740481C1C}">
                <a14:useLocalDpi xmlns:a14="http://schemas.microsoft.com/office/drawing/2010/main" xmlns="" val="0"/>
              </a:ext>
            </a:extLst>
          </a:blip>
          <a:srcRect l="1971" t="12899" r="2391" b="2176"/>
          <a:stretch/>
        </p:blipFill>
        <p:spPr>
          <a:xfrm>
            <a:off x="1707732" y="2012656"/>
            <a:ext cx="4022228" cy="3961779"/>
          </a:xfrm>
          <a:prstGeom prst="rect">
            <a:avLst/>
          </a:prstGeom>
        </p:spPr>
      </p:pic>
    </p:spTree>
    <p:extLst>
      <p:ext uri="{BB962C8B-B14F-4D97-AF65-F5344CB8AC3E}">
        <p14:creationId xmlns:p14="http://schemas.microsoft.com/office/powerpoint/2010/main" xmlns="" val="2914178364"/>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LOGFA :: بخش مدیریت serial-number.blogfa.com - Mozilla Firefox">
            <a:hlinkClick r:id="rId2" action="ppaction://hlinksldjump"/>
          </p:cNvPr>
          <p:cNvPicPr>
            <a:picLocks noChangeAspect="1"/>
          </p:cNvPicPr>
          <p:nvPr/>
        </p:nvPicPr>
        <p:blipFill rotWithShape="1">
          <a:blip r:embed="rId3">
            <a:extLst>
              <a:ext uri="{28A0092B-C50C-407E-A947-70E740481C1C}">
                <a14:useLocalDpi xmlns:a14="http://schemas.microsoft.com/office/drawing/2010/main" xmlns="" val="0"/>
              </a:ext>
            </a:extLst>
          </a:blip>
          <a:srcRect l="17347" t="32381" r="30472" b="23809"/>
          <a:stretch/>
        </p:blipFill>
        <p:spPr>
          <a:xfrm>
            <a:off x="0" y="1"/>
            <a:ext cx="12191999" cy="6858000"/>
          </a:xfrm>
          <a:prstGeom prst="rect">
            <a:avLst/>
          </a:prstGeom>
        </p:spPr>
      </p:pic>
      <p:sp>
        <p:nvSpPr>
          <p:cNvPr id="5" name="Right Arrow 4">
            <a:hlinkClick r:id="rId2" action="ppaction://hlinksldjump"/>
          </p:cNvPr>
          <p:cNvSpPr/>
          <p:nvPr/>
        </p:nvSpPr>
        <p:spPr>
          <a:xfrm>
            <a:off x="809897" y="1045028"/>
            <a:ext cx="1841863" cy="6662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400" dirty="0" smtClean="0"/>
              <a:t>اول اینجا کلیک کنید</a:t>
            </a:r>
            <a:endParaRPr lang="en-US" sz="1400" dirty="0"/>
          </a:p>
        </p:txBody>
      </p:sp>
    </p:spTree>
    <p:extLst>
      <p:ext uri="{BB962C8B-B14F-4D97-AF65-F5344CB8AC3E}">
        <p14:creationId xmlns:p14="http://schemas.microsoft.com/office/powerpoint/2010/main" xmlns="" val="26134673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درج تصویر - Mozilla Firefox">
            <a:hlinkClick r:id="rId2" action="ppaction://hlinksldjump"/>
          </p:cNvPr>
          <p:cNvPicPr>
            <a:picLocks noChangeAspect="1"/>
          </p:cNvPicPr>
          <p:nvPr/>
        </p:nvPicPr>
        <p:blipFill rotWithShape="1">
          <a:blip r:embed="rId3">
            <a:extLst>
              <a:ext uri="{28A0092B-C50C-407E-A947-70E740481C1C}">
                <a14:useLocalDpi xmlns:a14="http://schemas.microsoft.com/office/drawing/2010/main" xmlns="" val="0"/>
              </a:ext>
            </a:extLst>
          </a:blip>
          <a:srcRect l="1971" t="12899" r="2391" b="2176"/>
          <a:stretch/>
        </p:blipFill>
        <p:spPr>
          <a:xfrm>
            <a:off x="1" y="0"/>
            <a:ext cx="12191999" cy="6858000"/>
          </a:xfrm>
          <a:prstGeom prst="rect">
            <a:avLst/>
          </a:prstGeom>
        </p:spPr>
      </p:pic>
      <p:sp>
        <p:nvSpPr>
          <p:cNvPr id="5" name="Double Brace 4">
            <a:hlinkClick r:id="rId2" action="ppaction://hlinksldjump"/>
          </p:cNvPr>
          <p:cNvSpPr/>
          <p:nvPr/>
        </p:nvSpPr>
        <p:spPr>
          <a:xfrm>
            <a:off x="9449973" y="1344469"/>
            <a:ext cx="2278965" cy="519500"/>
          </a:xfrm>
          <a:prstGeom prst="bracePair">
            <a:avLst/>
          </a:prstGeom>
          <a:ln w="63500">
            <a:solidFill>
              <a:schemeClr val="accent1"/>
            </a:solidFill>
          </a:ln>
          <a:effectLst/>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ln w="0"/>
              <a:solidFill>
                <a:schemeClr val="accent1"/>
              </a:solidFill>
              <a:effectLst>
                <a:outerShdw blurRad="38100" dist="25400" dir="5400000" algn="ctr" rotWithShape="0">
                  <a:srgbClr val="6E747A">
                    <a:alpha val="43000"/>
                  </a:srgbClr>
                </a:outerShdw>
              </a:effectLst>
            </a:endParaRPr>
          </a:p>
        </p:txBody>
      </p:sp>
      <p:sp>
        <p:nvSpPr>
          <p:cNvPr id="6" name="TextBox 5">
            <a:hlinkClick r:id="rId2" action="ppaction://hlinksldjump"/>
          </p:cNvPr>
          <p:cNvSpPr txBox="1"/>
          <p:nvPr/>
        </p:nvSpPr>
        <p:spPr>
          <a:xfrm>
            <a:off x="1972494" y="1398372"/>
            <a:ext cx="7196497" cy="369332"/>
          </a:xfrm>
          <a:prstGeom prst="rect">
            <a:avLst/>
          </a:prstGeom>
          <a:noFill/>
        </p:spPr>
        <p:txBody>
          <a:bodyPr wrap="square" rtlCol="0">
            <a:spAutoFit/>
          </a:bodyPr>
          <a:lstStyle/>
          <a:p>
            <a:pPr algn="r"/>
            <a:r>
              <a:rPr lang="en-US" dirty="0" smtClean="0">
                <a:solidFill>
                  <a:schemeClr val="bg1"/>
                </a:solidFill>
              </a:rPr>
              <a:t> </a:t>
            </a:r>
            <a:r>
              <a:rPr lang="fa-IR" dirty="0" smtClean="0">
                <a:solidFill>
                  <a:schemeClr val="bg1"/>
                </a:solidFill>
              </a:rPr>
              <a:t>امام نقی، نقی، امام هادی، امام علی النقی علیه السلام،... </a:t>
            </a:r>
            <a:endParaRPr lang="en-US" dirty="0">
              <a:solidFill>
                <a:schemeClr val="bg1"/>
              </a:solidFill>
            </a:endParaRPr>
          </a:p>
        </p:txBody>
      </p:sp>
    </p:spTree>
    <p:extLst>
      <p:ext uri="{BB962C8B-B14F-4D97-AF65-F5344CB8AC3E}">
        <p14:creationId xmlns:p14="http://schemas.microsoft.com/office/powerpoint/2010/main" xmlns="" val="384450916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TC103090430[[fn=Banded]]</Template>
  <TotalTime>130</TotalTime>
  <Words>260</Words>
  <Application>Microsoft Office PowerPoint</Application>
  <PresentationFormat>Custom</PresentationFormat>
  <Paragraphs>43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Banded</vt:lpstr>
      <vt:lpstr>بسم رب النقی</vt:lpstr>
      <vt:lpstr>انتخاب نوع سرویس دهنده</vt:lpstr>
      <vt:lpstr>بیان (ویرایشگر آموزش داده شده:            )</vt:lpstr>
      <vt:lpstr>Slide 4</vt:lpstr>
      <vt:lpstr>Slide 5</vt:lpstr>
      <vt:lpstr>Slide 6</vt:lpstr>
      <vt:lpstr>بلاگفا</vt:lpstr>
      <vt:lpstr>Slide 8</vt:lpstr>
      <vt:lpstr>Slide 9</vt:lpstr>
      <vt:lpstr>میهن بلاگ</vt:lpstr>
      <vt:lpstr>Slide 11</vt:lpstr>
      <vt:lpstr>Slide 12</vt:lpstr>
      <vt:lpstr>درباره ما</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رب النقی</dc:title>
  <dc:creator>reza ahadi</dc:creator>
  <cp:keywords>امام نقی علیه السلام</cp:keywords>
  <cp:lastModifiedBy>MKCB</cp:lastModifiedBy>
  <cp:revision>15</cp:revision>
  <dcterms:created xsi:type="dcterms:W3CDTF">2014-04-15T00:55:33Z</dcterms:created>
  <dcterms:modified xsi:type="dcterms:W3CDTF">2014-04-17T21:25:25Z</dcterms:modified>
</cp:coreProperties>
</file>