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13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1563A-EE07-4BF0-8B23-DE30002C59E3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8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0B389-AFE4-47EB-8867-C587472A92D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1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03BE5-EFCB-46C7-B2D4-2D66AF35178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0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7B090-CEFD-44E3-BE7E-E9A9D842B4E5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DBDC4-7847-4E64-8487-FA628BEFB46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0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4F6A9-F302-45F7-AB31-060C4CBADEF8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37696-919C-44E7-95F7-2E415706F32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6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64343-03EB-4ACD-8236-11A10376789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6CFF2-5E83-403A-9C75-6291A15EBEC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8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E6E85-1FF6-42E7-B910-C805D91FF2A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9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D6479-1545-4261-BA14-08725EC2CE49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4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261A8C69-7D9A-4408-A6AF-3CB31AEE7A2A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2052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cs typeface="2  Homa" pitchFamily="2" charset="-78"/>
              </a:rPr>
              <a:t>گردآور کننده پویا سلطانزاده</a:t>
            </a:r>
            <a:endParaRPr lang="fa-IR" dirty="0">
              <a:cs typeface="2  Homa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5213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3076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100" name="Picture 4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124" name="Picture 4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6148" name="Picture 4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7172" name="Picture 4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8196" name="Picture 4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9220" name="Picture 4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44" name="Picture 4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كتاب فارسي دوم دبستان سال 1339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كتاب فارسي دوم دبستان سال 1339</Template>
  <TotalTime>1</TotalTime>
  <Words>4</Words>
  <Application>Microsoft Office PowerPoint</Application>
  <PresentationFormat>On-screen Show (4:3)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كتاب فارسي دوم دبستان سال 1339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گردآور کننده پویا سلطانزاده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Pooya</dc:creator>
  <cp:lastModifiedBy>Pooya</cp:lastModifiedBy>
  <cp:revision>1</cp:revision>
  <dcterms:created xsi:type="dcterms:W3CDTF">2013-12-10T18:20:58Z</dcterms:created>
  <dcterms:modified xsi:type="dcterms:W3CDTF">2013-12-10T18:22:13Z</dcterms:modified>
</cp:coreProperties>
</file>