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2E9E9-3E97-46F7-AE2C-18577E63632A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196EF-BD73-498C-B898-6CD77CDC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0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196EF-BD73-498C-B898-6CD77CDC30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2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47E-6A96-47A8-ADC6-C836C4737C7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827-8FBF-47E8-A37B-FDEA5A3E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47E-6A96-47A8-ADC6-C836C4737C7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827-8FBF-47E8-A37B-FDEA5A3E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1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47E-6A96-47A8-ADC6-C836C4737C7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827-8FBF-47E8-A37B-FDEA5A3E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3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47E-6A96-47A8-ADC6-C836C4737C7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827-8FBF-47E8-A37B-FDEA5A3E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7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47E-6A96-47A8-ADC6-C836C4737C7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827-8FBF-47E8-A37B-FDEA5A3E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8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47E-6A96-47A8-ADC6-C836C4737C7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827-8FBF-47E8-A37B-FDEA5A3E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9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47E-6A96-47A8-ADC6-C836C4737C7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827-8FBF-47E8-A37B-FDEA5A3E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7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47E-6A96-47A8-ADC6-C836C4737C7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827-8FBF-47E8-A37B-FDEA5A3E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47E-6A96-47A8-ADC6-C836C4737C7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827-8FBF-47E8-A37B-FDEA5A3E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47E-6A96-47A8-ADC6-C836C4737C7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827-8FBF-47E8-A37B-FDEA5A3E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6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A47E-6A96-47A8-ADC6-C836C4737C7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8827-8FBF-47E8-A37B-FDEA5A3E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5A47E-6A96-47A8-ADC6-C836C4737C7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B8827-8FBF-47E8-A37B-FDEA5A3E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5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8800" dirty="0" smtClean="0"/>
              <a:t>به نام خدا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r>
              <a:rPr lang="fa-IR" dirty="0" smtClean="0">
                <a:solidFill>
                  <a:srgbClr val="FFC000"/>
                </a:solidFill>
              </a:rPr>
              <a:t>نام ونام خانوادگی</a:t>
            </a:r>
            <a:r>
              <a:rPr lang="fa-IR" dirty="0" smtClean="0">
                <a:solidFill>
                  <a:srgbClr val="FF0000"/>
                </a:solidFill>
              </a:rPr>
              <a:t>:</a:t>
            </a:r>
            <a:r>
              <a:rPr lang="fa-IR" dirty="0" smtClean="0"/>
              <a:t> </a:t>
            </a:r>
            <a:r>
              <a:rPr lang="fa-IR" dirty="0" smtClean="0">
                <a:solidFill>
                  <a:schemeClr val="tx1"/>
                </a:solidFill>
              </a:rPr>
              <a:t>علی ملایی</a:t>
            </a:r>
          </a:p>
          <a:p>
            <a:r>
              <a:rPr lang="fa-IR" dirty="0" smtClean="0"/>
              <a:t> </a:t>
            </a:r>
            <a:r>
              <a:rPr lang="fa-IR" dirty="0" smtClean="0">
                <a:solidFill>
                  <a:srgbClr val="FFC000"/>
                </a:solidFill>
              </a:rPr>
              <a:t>نام دبیر</a:t>
            </a:r>
            <a:r>
              <a:rPr lang="fa-IR" dirty="0" smtClean="0">
                <a:solidFill>
                  <a:srgbClr val="FF0000"/>
                </a:solidFill>
              </a:rPr>
              <a:t>: </a:t>
            </a:r>
            <a:r>
              <a:rPr lang="fa-IR" dirty="0" smtClean="0">
                <a:solidFill>
                  <a:schemeClr val="tx1"/>
                </a:solidFill>
              </a:rPr>
              <a:t>جناب آقای کاشفی</a:t>
            </a:r>
          </a:p>
          <a:p>
            <a:r>
              <a:rPr lang="fa-IR" dirty="0" smtClean="0">
                <a:solidFill>
                  <a:srgbClr val="FFC000"/>
                </a:solidFill>
              </a:rPr>
              <a:t>موضوع</a:t>
            </a:r>
            <a:r>
              <a:rPr lang="fa-IR" dirty="0" smtClean="0">
                <a:solidFill>
                  <a:srgbClr val="FF0000"/>
                </a:solidFill>
              </a:rPr>
              <a:t>: </a:t>
            </a:r>
            <a:r>
              <a:rPr lang="fa-IR" dirty="0" smtClean="0">
                <a:solidFill>
                  <a:schemeClr val="tx1"/>
                </a:solidFill>
              </a:rPr>
              <a:t>اقتصاد</a:t>
            </a:r>
            <a:r>
              <a:rPr lang="fa-IR" dirty="0" smtClean="0">
                <a:solidFill>
                  <a:srgbClr val="FF0000"/>
                </a:solidFill>
              </a:rPr>
              <a:t>(</a:t>
            </a:r>
            <a:r>
              <a:rPr lang="fa-IR" dirty="0" smtClean="0">
                <a:solidFill>
                  <a:schemeClr val="tx1"/>
                </a:solidFill>
              </a:rPr>
              <a:t>فصل2</a:t>
            </a:r>
            <a:r>
              <a:rPr lang="fa-IR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4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Autofit/>
          </a:bodyPr>
          <a:lstStyle/>
          <a:p>
            <a:r>
              <a:rPr lang="fa-IR" sz="5400" dirty="0" smtClean="0"/>
              <a:t>با روش های زیر می توان تولید کل جامعه را محاسبه کرد</a:t>
            </a:r>
            <a:r>
              <a:rPr lang="fa-IR" sz="5400" dirty="0" smtClean="0">
                <a:solidFill>
                  <a:srgbClr val="FF0000"/>
                </a:solidFill>
              </a:rPr>
              <a:t>؟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81200"/>
          </a:xfrm>
        </p:spPr>
        <p:txBody>
          <a:bodyPr>
            <a:noAutofit/>
          </a:bodyPr>
          <a:lstStyle/>
          <a:p>
            <a:r>
              <a:rPr lang="fa-IR" sz="4000" dirty="0" smtClean="0">
                <a:solidFill>
                  <a:schemeClr val="tx1"/>
                </a:solidFill>
              </a:rPr>
              <a:t>1</a:t>
            </a:r>
            <a:r>
              <a:rPr lang="fa-IR" sz="4000" dirty="0" smtClean="0">
                <a:solidFill>
                  <a:srgbClr val="FF0000"/>
                </a:solidFill>
              </a:rPr>
              <a:t>.</a:t>
            </a:r>
            <a:r>
              <a:rPr lang="fa-IR" sz="4000" dirty="0" smtClean="0">
                <a:solidFill>
                  <a:srgbClr val="FFFF00"/>
                </a:solidFill>
              </a:rPr>
              <a:t>روش هزینه ای</a:t>
            </a:r>
          </a:p>
          <a:p>
            <a:r>
              <a:rPr lang="fa-IR" sz="4000" dirty="0" smtClean="0">
                <a:solidFill>
                  <a:schemeClr val="tx1"/>
                </a:solidFill>
              </a:rPr>
              <a:t>2</a:t>
            </a:r>
            <a:r>
              <a:rPr lang="fa-IR" sz="4000" dirty="0" smtClean="0">
                <a:solidFill>
                  <a:srgbClr val="FF0000"/>
                </a:solidFill>
              </a:rPr>
              <a:t>.</a:t>
            </a:r>
            <a:r>
              <a:rPr lang="fa-IR" sz="4000" dirty="0" smtClean="0">
                <a:solidFill>
                  <a:srgbClr val="FFFF00"/>
                </a:solidFill>
              </a:rPr>
              <a:t>روش درآمدی</a:t>
            </a:r>
          </a:p>
          <a:p>
            <a:r>
              <a:rPr lang="fa-IR" sz="4000" dirty="0" smtClean="0">
                <a:solidFill>
                  <a:schemeClr val="tx1"/>
                </a:solidFill>
              </a:rPr>
              <a:t>3</a:t>
            </a:r>
            <a:r>
              <a:rPr lang="fa-IR" sz="4000" dirty="0" smtClean="0">
                <a:solidFill>
                  <a:srgbClr val="FF0000"/>
                </a:solidFill>
              </a:rPr>
              <a:t>.</a:t>
            </a:r>
            <a:r>
              <a:rPr lang="fa-IR" sz="4000" dirty="0" smtClean="0">
                <a:solidFill>
                  <a:srgbClr val="FFFF00"/>
                </a:solidFill>
              </a:rPr>
              <a:t>روش ارزش افزوده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9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209800"/>
          </a:xfrm>
        </p:spPr>
        <p:txBody>
          <a:bodyPr/>
          <a:lstStyle/>
          <a:p>
            <a:r>
              <a:rPr lang="fa-IR" dirty="0" smtClean="0"/>
              <a:t>روش هزینه ای که یکی از راه های محاسبه ی تولید کل است را توضیح دهید</a:t>
            </a:r>
            <a:r>
              <a:rPr lang="fa-IR" dirty="0" smtClean="0">
                <a:solidFill>
                  <a:srgbClr val="FF0000"/>
                </a:solidFill>
              </a:rPr>
              <a:t>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438400"/>
          </a:xfrm>
        </p:spPr>
        <p:txBody>
          <a:bodyPr>
            <a:normAutofit lnSpcReduction="10000"/>
          </a:bodyPr>
          <a:lstStyle/>
          <a:p>
            <a:r>
              <a:rPr lang="fa-IR" dirty="0" smtClean="0">
                <a:solidFill>
                  <a:srgbClr val="002060"/>
                </a:solidFill>
              </a:rPr>
              <a:t>کل پولی که از طرف خانوارها به سمت بنگاه جریان پیدا می کند که نشانگر ارزش پولی کالاها و خدمات تولید شده که خانوار خریداری و مصرف کرده است که از جمع هزینه های مصرفی تمام خانوارها به دست می آید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8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752599"/>
          </a:xfrm>
        </p:spPr>
        <p:txBody>
          <a:bodyPr>
            <a:noAutofit/>
          </a:bodyPr>
          <a:lstStyle/>
          <a:p>
            <a:r>
              <a:rPr lang="fa-IR" sz="6000" dirty="0" smtClean="0"/>
              <a:t>روش درآمدی را تعریف کنید</a:t>
            </a:r>
            <a:r>
              <a:rPr lang="fa-IR" sz="5400" dirty="0" smtClean="0">
                <a:solidFill>
                  <a:srgbClr val="FF0000"/>
                </a:solidFill>
              </a:rPr>
              <a:t>؟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کل پولی است که از طرف بنگاه ها به خانوار پرداخت میشود که نشان دهنده ی ارزش پولی کلیه ی عوامل تولیدی است که درجریان تولید به کار رفته است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8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981199"/>
          </a:xfrm>
        </p:spPr>
        <p:txBody>
          <a:bodyPr>
            <a:normAutofit/>
          </a:bodyPr>
          <a:lstStyle/>
          <a:p>
            <a:r>
              <a:rPr lang="fa-IR" sz="6600" dirty="0" smtClean="0"/>
              <a:t>روش ارزش افزوده چیست</a:t>
            </a:r>
            <a:r>
              <a:rPr lang="fa-IR" sz="6600" dirty="0" smtClean="0">
                <a:solidFill>
                  <a:srgbClr val="FF0000"/>
                </a:solidFill>
              </a:rPr>
              <a:t>؟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514600"/>
          </a:xfrm>
        </p:spPr>
        <p:txBody>
          <a:bodyPr/>
          <a:lstStyle/>
          <a:p>
            <a:r>
              <a:rPr lang="fa-IR" dirty="0" smtClean="0">
                <a:solidFill>
                  <a:srgbClr val="FFC000"/>
                </a:solidFill>
              </a:rPr>
              <a:t>هرگاه بتوانیم ارزش نهایی کالاها و خدمات نهایی تولید شده را بدست آوریم میتوانیم از آن طریق کل پولی که صرف کالاها و خدمات شده است را محاسبه کنیم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3124200"/>
            <a:ext cx="4343400" cy="3200400"/>
          </a:xfrm>
        </p:spPr>
        <p:txBody>
          <a:bodyPr>
            <a:noAutofit/>
          </a:bodyPr>
          <a:lstStyle/>
          <a:p>
            <a:r>
              <a:rPr lang="fa-IR" sz="13800" dirty="0" smtClean="0">
                <a:solidFill>
                  <a:srgbClr val="FF0000"/>
                </a:solidFill>
              </a:rPr>
              <a:t>پایان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2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  <p:sndAc>
          <p:stSnd>
            <p:snd r:embed="rId2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به نام خدا</vt:lpstr>
      <vt:lpstr>با روش های زیر می توان تولید کل جامعه را محاسبه کرد؟</vt:lpstr>
      <vt:lpstr>روش هزینه ای که یکی از راه های محاسبه ی تولید کل است را توضیح دهید؟</vt:lpstr>
      <vt:lpstr>روش درآمدی را تعریف کنید؟</vt:lpstr>
      <vt:lpstr>روش ارزش افزوده چیست؟</vt:lpstr>
      <vt:lpstr>پایان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MRT Pack 24 DVDs</dc:creator>
  <cp:lastModifiedBy>MRT Pack 24 DVDs</cp:lastModifiedBy>
  <cp:revision>5</cp:revision>
  <dcterms:created xsi:type="dcterms:W3CDTF">2015-12-07T10:33:30Z</dcterms:created>
  <dcterms:modified xsi:type="dcterms:W3CDTF">2015-12-07T11:26:40Z</dcterms:modified>
</cp:coreProperties>
</file>