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lborz\Downloads\New folder (3)\بسم الله الرحمن الرحیم 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48"/>
            <a:ext cx="9144000" cy="684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00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Fantezy" pitchFamily="2" charset="-78"/>
              </a:rPr>
              <a:t>علوم اجتماعی</a:t>
            </a:r>
            <a:endParaRPr lang="en-US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Fantezy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000" b="1" i="1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علومی که شناخت کنش اجتماعی و پیامد های آن می پردازد</a:t>
            </a:r>
            <a:endParaRPr lang="fa-IR" sz="4000" b="1" i="1" dirty="0" smtClean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021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itchFamily="2" charset="-78"/>
                <a:cs typeface="Aldhabi" pitchFamily="2" charset="-78"/>
              </a:rPr>
              <a:t>موضوع علوم انسانی</a:t>
            </a:r>
            <a:endParaRPr lang="en-US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algn="r"/>
            <a:r>
              <a:rPr lang="fa-I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موضوع علوم انسانی= کنش انسانی</a:t>
            </a:r>
          </a:p>
          <a:p>
            <a:pPr algn="ctr"/>
            <a:r>
              <a:rPr lang="fa-IR" sz="5400" dirty="0" smtClean="0">
                <a:latin typeface="Aldhabi" pitchFamily="2" charset="-78"/>
                <a:cs typeface="Aldhabi" pitchFamily="2" charset="-78"/>
              </a:rPr>
              <a:t>موضوع علوم اجتماعی= کنش اجتماعی</a:t>
            </a:r>
          </a:p>
          <a:p>
            <a:pPr marL="0" indent="0" algn="r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4175381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رابطه علوم انسانی و اجتماعی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itchFamily="2" charset="-78"/>
                <a:cs typeface="Aldhabi" pitchFamily="2" charset="-78"/>
              </a:rPr>
              <a:t>علوم انسانی تمام کنش انسانی می پردازد</a:t>
            </a:r>
          </a:p>
          <a:p>
            <a:pPr marL="0" indent="0" algn="ctr">
              <a:buNone/>
            </a:pPr>
            <a:r>
              <a:rPr lang="fa-I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itchFamily="2" charset="-78"/>
                <a:cs typeface="Aldhabi" pitchFamily="2" charset="-78"/>
              </a:rPr>
              <a:t>علوم اجتماعی کنش اجتماعی انسان ها در بر می گیرد</a:t>
            </a:r>
          </a:p>
          <a:p>
            <a:pPr marL="0" indent="0" algn="ctr">
              <a:buNone/>
            </a:pPr>
            <a:endParaRPr lang="fa-IR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dhabi" pitchFamily="2" charset="-78"/>
              <a:cs typeface="Aldhabi" pitchFamily="2" charset="-78"/>
            </a:endParaRPr>
          </a:p>
          <a:p>
            <a:pPr marL="0" indent="0" algn="ctr">
              <a:buNone/>
            </a:pPr>
            <a:endParaRPr lang="fa-IR" sz="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dhabi" pitchFamily="2" charset="-78"/>
              <a:cs typeface="Aldhabi" pitchFamily="2" charset="-78"/>
            </a:endParaRPr>
          </a:p>
          <a:p>
            <a:pPr marL="0" indent="0" algn="ctr">
              <a:buNone/>
            </a:pPr>
            <a:r>
              <a:rPr lang="fa-I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itchFamily="2" charset="-78"/>
                <a:cs typeface="Aldhabi" pitchFamily="2" charset="-78"/>
              </a:rPr>
              <a:t>بنابراین علوم اجتماعی بخشی از علوم انسانی است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9049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C00000"/>
                </a:solidFill>
                <a:latin typeface="Aldhabi" pitchFamily="2" charset="-78"/>
                <a:cs typeface="Aldhabi" pitchFamily="2" charset="-78"/>
              </a:rPr>
              <a:t>فایده علوم اجتماعی</a:t>
            </a:r>
            <a:endParaRPr lang="en-US" dirty="0">
              <a:solidFill>
                <a:srgbClr val="C00000"/>
              </a:solidFill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fa-IR" dirty="0" smtClean="0"/>
          </a:p>
          <a:p>
            <a:pPr algn="r"/>
            <a:endParaRPr lang="fa-IR" dirty="0"/>
          </a:p>
          <a:p>
            <a:pPr algn="ctr"/>
            <a:r>
              <a:rPr lang="fa-IR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شناسایی کنش های اجتماعی انسان ها قدرت پیش بینی نسبت به آثار و پیا مدهای فعالیت اجتماعی را پدید می آورد</a:t>
            </a:r>
            <a:endParaRPr lang="en-US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1874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latin typeface="Aldhabi" pitchFamily="2" charset="-78"/>
                <a:cs typeface="Aldhabi" pitchFamily="2" charset="-78"/>
              </a:rPr>
              <a:t>علوم اجتماعی در نقش علوم ابزاری</a:t>
            </a:r>
            <a:endParaRPr lang="en-US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a-IR" dirty="0">
              <a:latin typeface="Aldhabi" pitchFamily="2" charset="-78"/>
              <a:cs typeface="Aldhabi" pitchFamily="2" charset="-78"/>
            </a:endParaRPr>
          </a:p>
          <a:p>
            <a:pPr algn="ctr"/>
            <a:endParaRPr lang="fa-IR" dirty="0" smtClean="0">
              <a:latin typeface="Aldhabi" pitchFamily="2" charset="-78"/>
              <a:cs typeface="Aldhabi" pitchFamily="2" charset="-78"/>
            </a:endParaRPr>
          </a:p>
          <a:p>
            <a:pPr algn="ctr"/>
            <a:endParaRPr lang="fa-IR" dirty="0">
              <a:latin typeface="Aldhabi" pitchFamily="2" charset="-78"/>
              <a:cs typeface="Aldhabi" pitchFamily="2" charset="-78"/>
            </a:endParaRPr>
          </a:p>
          <a:p>
            <a:pPr algn="ctr"/>
            <a:r>
              <a:rPr lang="fa-IR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itchFamily="2" charset="-78"/>
                <a:cs typeface="Aldhabi" pitchFamily="2" charset="-78"/>
              </a:rPr>
              <a:t>برای اینکه قدرت پیش بینی آثار و پیا مدهای اجتماعی را پدید آورد</a:t>
            </a:r>
          </a:p>
        </p:txBody>
      </p:sp>
    </p:spTree>
    <p:extLst>
      <p:ext uri="{BB962C8B-B14F-4D97-AF65-F5344CB8AC3E}">
        <p14:creationId xmlns:p14="http://schemas.microsoft.com/office/powerpoint/2010/main" val="197158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latin typeface="Aldhabi" pitchFamily="2" charset="-78"/>
                <a:cs typeface="Aldhabi" pitchFamily="2" charset="-78"/>
              </a:rPr>
              <a:t>سیاست</a:t>
            </a:r>
            <a:endParaRPr lang="en-US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a-IR" dirty="0" smtClean="0"/>
          </a:p>
          <a:p>
            <a:pPr algn="ctr"/>
            <a:endParaRPr lang="fa-IR" dirty="0"/>
          </a:p>
          <a:p>
            <a:pPr algn="ctr"/>
            <a:r>
              <a:rPr lang="fa-IR" sz="4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ldhabi" pitchFamily="2" charset="-78"/>
                <a:cs typeface="Aldhabi" pitchFamily="2" charset="-78"/>
              </a:rPr>
              <a:t>علم اراده جامعه یا علم پدیده قدرت و حکومت است</a:t>
            </a:r>
            <a:endParaRPr lang="en-US" sz="4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1639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تاریخ</a:t>
            </a:r>
            <a:endParaRPr lang="en-US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 algn="ctr"/>
            <a:endParaRPr lang="fa-IR" dirty="0" smtClean="0"/>
          </a:p>
          <a:p>
            <a:pPr algn="ctr"/>
            <a:endParaRPr lang="fa-IR" dirty="0"/>
          </a:p>
          <a:p>
            <a:pPr algn="ctr"/>
            <a:r>
              <a:rPr lang="fa-IR" sz="4400" b="1" i="1" dirty="0" smtClean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علمی است که پدیده های اجتماعی را به لحاظ را به لحاظ زمانی برسی می کند</a:t>
            </a:r>
            <a:endParaRPr lang="en-US" sz="4400" b="1" i="1" dirty="0">
              <a:ln>
                <a:solidFill>
                  <a:srgbClr val="FF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6089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dirty="0" smtClean="0">
                <a:solidFill>
                  <a:srgbClr val="FF0000"/>
                </a:solidFill>
                <a:latin typeface="Aldhabi" pitchFamily="2" charset="-78"/>
                <a:cs typeface="Aldhabi" pitchFamily="2" charset="-78"/>
              </a:rPr>
              <a:t>مردم شناسی</a:t>
            </a:r>
            <a:endParaRPr lang="en-US" sz="6000" dirty="0">
              <a:solidFill>
                <a:srgbClr val="FF0000"/>
              </a:solidFill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prstTxWarp prst="textTriangleInverted">
              <a:avLst/>
            </a:prstTxWarp>
          </a:bodyPr>
          <a:lstStyle/>
          <a:p>
            <a:endParaRPr lang="fa-IR" dirty="0" smtClean="0"/>
          </a:p>
          <a:p>
            <a:endParaRPr lang="fa-IR" dirty="0"/>
          </a:p>
          <a:p>
            <a:pPr algn="ctr"/>
            <a:r>
              <a:rPr lang="fa-IR" sz="4400" b="1" i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کنش اجتماعی و روابط اقوام محلی و گروه های نژادی و</a:t>
            </a:r>
          </a:p>
          <a:p>
            <a:pPr algn="ctr"/>
            <a:r>
              <a:rPr lang="fa-IR" sz="4400" b="1" i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itchFamily="2" charset="-78"/>
                <a:cs typeface="Aldhabi" pitchFamily="2" charset="-78"/>
              </a:rPr>
              <a:t>همچنین ابعاد فرهنگی جوامع پیشین وجوامع شهری را مطالعه می کند</a:t>
            </a:r>
            <a:endParaRPr lang="en-US" sz="4400" b="1" i="1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96849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153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علوم اجتماعی</vt:lpstr>
      <vt:lpstr>موضوع علوم انسانی</vt:lpstr>
      <vt:lpstr>رابطه علوم انسانی و اجتماعی</vt:lpstr>
      <vt:lpstr>فایده علوم اجتماعی</vt:lpstr>
      <vt:lpstr>علوم اجتماعی در نقش علوم ابزاری</vt:lpstr>
      <vt:lpstr>سیاست</vt:lpstr>
      <vt:lpstr>تاریخ</vt:lpstr>
      <vt:lpstr>مردم شناسی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kashefirad</dc:creator>
  <cp:lastModifiedBy>Alborz</cp:lastModifiedBy>
  <cp:revision>4</cp:revision>
  <dcterms:created xsi:type="dcterms:W3CDTF">2006-08-16T00:00:00Z</dcterms:created>
  <dcterms:modified xsi:type="dcterms:W3CDTF">2015-11-30T15:45:52Z</dcterms:modified>
</cp:coreProperties>
</file>